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72" r:id="rId6"/>
    <p:sldId id="264" r:id="rId7"/>
    <p:sldId id="263" r:id="rId8"/>
    <p:sldId id="273" r:id="rId9"/>
    <p:sldId id="275" r:id="rId10"/>
    <p:sldId id="276" r:id="rId11"/>
    <p:sldId id="274" r:id="rId12"/>
  </p:sldIdLst>
  <p:sldSz cx="3240088" cy="5759450"/>
  <p:notesSz cx="6858000" cy="9144000"/>
  <p:defaultTextStyle>
    <a:defPPr>
      <a:defRPr lang="ko-KR"/>
    </a:defPPr>
    <a:lvl1pPr marL="0" algn="l" defTabSz="431963" rtl="0" eaLnBrk="1" latinLnBrk="1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1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1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1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1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1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1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1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1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A72ED"/>
    <a:srgbClr val="1A1A1A"/>
    <a:srgbClr val="FEFEFD"/>
    <a:srgbClr val="E1FCFF"/>
    <a:srgbClr val="64534C"/>
    <a:srgbClr val="FFFFFF"/>
    <a:srgbClr val="F5334E"/>
    <a:srgbClr val="71655F"/>
    <a:srgbClr val="6CB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75DB9-833F-4F1B-8938-0973B8946C3B}" v="4" dt="2019-01-09T10:54:47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1" autoAdjust="0"/>
    <p:restoredTop sz="94660"/>
  </p:normalViewPr>
  <p:slideViewPr>
    <p:cSldViewPr snapToGrid="0">
      <p:cViewPr>
        <p:scale>
          <a:sx n="400" d="100"/>
          <a:sy n="400" d="100"/>
        </p:scale>
        <p:origin x="18" y="-28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준 장" userId="50871408-2b38-44b8-b77a-c67f5f508a26" providerId="ADAL" clId="{B8775DB9-833F-4F1B-8938-0973B8946C3B}"/>
    <pc:docChg chg="undo modSld">
      <pc:chgData name="은준 장" userId="50871408-2b38-44b8-b77a-c67f5f508a26" providerId="ADAL" clId="{B8775DB9-833F-4F1B-8938-0973B8946C3B}" dt="2019-01-09T10:54:47.560" v="11" actId="165"/>
      <pc:docMkLst>
        <pc:docMk/>
      </pc:docMkLst>
      <pc:sldChg chg="delSp modSp">
        <pc:chgData name="은준 장" userId="50871408-2b38-44b8-b77a-c67f5f508a26" providerId="ADAL" clId="{B8775DB9-833F-4F1B-8938-0973B8946C3B}" dt="2019-01-09T10:54:47.560" v="11" actId="165"/>
        <pc:sldMkLst>
          <pc:docMk/>
          <pc:sldMk cId="1482370418" sldId="268"/>
        </pc:sldMkLst>
        <pc:spChg chg="del mod topLvl">
          <ac:chgData name="은준 장" userId="50871408-2b38-44b8-b77a-c67f5f508a26" providerId="ADAL" clId="{B8775DB9-833F-4F1B-8938-0973B8946C3B}" dt="2019-01-09T10:53:52.846" v="7"/>
          <ac:spMkLst>
            <pc:docMk/>
            <pc:sldMk cId="1482370418" sldId="268"/>
            <ac:spMk id="66" creationId="{00000000-0000-0000-0000-000000000000}"/>
          </ac:spMkLst>
        </pc:spChg>
        <pc:spChg chg="del mod topLvl">
          <ac:chgData name="은준 장" userId="50871408-2b38-44b8-b77a-c67f5f508a26" providerId="ADAL" clId="{B8775DB9-833F-4F1B-8938-0973B8946C3B}" dt="2019-01-09T10:53:52.846" v="7"/>
          <ac:spMkLst>
            <pc:docMk/>
            <pc:sldMk cId="1482370418" sldId="268"/>
            <ac:spMk id="67" creationId="{00000000-0000-0000-0000-000000000000}"/>
          </ac:spMkLst>
        </pc:spChg>
        <pc:spChg chg="mod topLvl">
          <ac:chgData name="은준 장" userId="50871408-2b38-44b8-b77a-c67f5f508a26" providerId="ADAL" clId="{B8775DB9-833F-4F1B-8938-0973B8946C3B}" dt="2019-01-09T10:54:47.560" v="11" actId="165"/>
          <ac:spMkLst>
            <pc:docMk/>
            <pc:sldMk cId="1482370418" sldId="268"/>
            <ac:spMk id="68" creationId="{00000000-0000-0000-0000-000000000000}"/>
          </ac:spMkLst>
        </pc:spChg>
        <pc:spChg chg="mod topLvl">
          <ac:chgData name="은준 장" userId="50871408-2b38-44b8-b77a-c67f5f508a26" providerId="ADAL" clId="{B8775DB9-833F-4F1B-8938-0973B8946C3B}" dt="2019-01-09T10:54:47.560" v="11" actId="165"/>
          <ac:spMkLst>
            <pc:docMk/>
            <pc:sldMk cId="1482370418" sldId="268"/>
            <ac:spMk id="69" creationId="{00000000-0000-0000-0000-000000000000}"/>
          </ac:spMkLst>
        </pc:spChg>
        <pc:spChg chg="mod">
          <ac:chgData name="은준 장" userId="50871408-2b38-44b8-b77a-c67f5f508a26" providerId="ADAL" clId="{B8775DB9-833F-4F1B-8938-0973B8946C3B}" dt="2019-01-09T10:53:56.825" v="9" actId="1076"/>
          <ac:spMkLst>
            <pc:docMk/>
            <pc:sldMk cId="1482370418" sldId="268"/>
            <ac:spMk id="90" creationId="{F64FF9A2-F892-4477-B269-142F1C7B14C2}"/>
          </ac:spMkLst>
        </pc:spChg>
        <pc:grpChg chg="del mod">
          <ac:chgData name="은준 장" userId="50871408-2b38-44b8-b77a-c67f5f508a26" providerId="ADAL" clId="{B8775DB9-833F-4F1B-8938-0973B8946C3B}" dt="2019-01-09T10:53:40.816" v="3" actId="165"/>
          <ac:grpSpMkLst>
            <pc:docMk/>
            <pc:sldMk cId="1482370418" sldId="268"/>
            <ac:grpSpMk id="57" creationId="{00000000-0000-0000-0000-000000000000}"/>
          </ac:grpSpMkLst>
        </pc:grpChg>
        <pc:grpChg chg="mod topLvl">
          <ac:chgData name="은준 장" userId="50871408-2b38-44b8-b77a-c67f5f508a26" providerId="ADAL" clId="{B8775DB9-833F-4F1B-8938-0973B8946C3B}" dt="2019-01-09T10:53:40.816" v="3" actId="165"/>
          <ac:grpSpMkLst>
            <pc:docMk/>
            <pc:sldMk cId="1482370418" sldId="268"/>
            <ac:grpSpMk id="58" creationId="{00000000-0000-0000-0000-000000000000}"/>
          </ac:grpSpMkLst>
        </pc:grpChg>
        <pc:grpChg chg="mod topLvl">
          <ac:chgData name="은준 장" userId="50871408-2b38-44b8-b77a-c67f5f508a26" providerId="ADAL" clId="{B8775DB9-833F-4F1B-8938-0973B8946C3B}" dt="2019-01-09T10:54:42.949" v="10" actId="1076"/>
          <ac:grpSpMkLst>
            <pc:docMk/>
            <pc:sldMk cId="1482370418" sldId="268"/>
            <ac:grpSpMk id="59" creationId="{00000000-0000-0000-0000-000000000000}"/>
          </ac:grpSpMkLst>
        </pc:grpChg>
        <pc:grpChg chg="mod topLvl">
          <ac:chgData name="은준 장" userId="50871408-2b38-44b8-b77a-c67f5f508a26" providerId="ADAL" clId="{B8775DB9-833F-4F1B-8938-0973B8946C3B}" dt="2019-01-09T10:53:40.816" v="3" actId="165"/>
          <ac:grpSpMkLst>
            <pc:docMk/>
            <pc:sldMk cId="1482370418" sldId="268"/>
            <ac:grpSpMk id="60" creationId="{00000000-0000-0000-0000-000000000000}"/>
          </ac:grpSpMkLst>
        </pc:grpChg>
        <pc:grpChg chg="mod topLvl">
          <ac:chgData name="은준 장" userId="50871408-2b38-44b8-b77a-c67f5f508a26" providerId="ADAL" clId="{B8775DB9-833F-4F1B-8938-0973B8946C3B}" dt="2019-01-09T10:53:40.816" v="3" actId="165"/>
          <ac:grpSpMkLst>
            <pc:docMk/>
            <pc:sldMk cId="1482370418" sldId="268"/>
            <ac:grpSpMk id="61" creationId="{00000000-0000-0000-0000-000000000000}"/>
          </ac:grpSpMkLst>
        </pc:grpChg>
        <pc:grpChg chg="mod topLvl">
          <ac:chgData name="은준 장" userId="50871408-2b38-44b8-b77a-c67f5f508a26" providerId="ADAL" clId="{B8775DB9-833F-4F1B-8938-0973B8946C3B}" dt="2019-01-09T10:53:40.816" v="3" actId="165"/>
          <ac:grpSpMkLst>
            <pc:docMk/>
            <pc:sldMk cId="1482370418" sldId="268"/>
            <ac:grpSpMk id="62" creationId="{00000000-0000-0000-0000-000000000000}"/>
          </ac:grpSpMkLst>
        </pc:grpChg>
        <pc:grpChg chg="mod topLvl">
          <ac:chgData name="은준 장" userId="50871408-2b38-44b8-b77a-c67f5f508a26" providerId="ADAL" clId="{B8775DB9-833F-4F1B-8938-0973B8946C3B}" dt="2019-01-09T10:53:40.816" v="3" actId="165"/>
          <ac:grpSpMkLst>
            <pc:docMk/>
            <pc:sldMk cId="1482370418" sldId="268"/>
            <ac:grpSpMk id="63" creationId="{00000000-0000-0000-0000-000000000000}"/>
          </ac:grpSpMkLst>
        </pc:grpChg>
        <pc:grpChg chg="del mod topLvl">
          <ac:chgData name="은준 장" userId="50871408-2b38-44b8-b77a-c67f5f508a26" providerId="ADAL" clId="{B8775DB9-833F-4F1B-8938-0973B8946C3B}" dt="2019-01-09T10:54:47.560" v="11" actId="165"/>
          <ac:grpSpMkLst>
            <pc:docMk/>
            <pc:sldMk cId="1482370418" sldId="268"/>
            <ac:grpSpMk id="64" creationId="{00000000-0000-0000-0000-000000000000}"/>
          </ac:grpSpMkLst>
        </pc:grpChg>
        <pc:grpChg chg="del mod topLvl">
          <ac:chgData name="은준 장" userId="50871408-2b38-44b8-b77a-c67f5f508a26" providerId="ADAL" clId="{B8775DB9-833F-4F1B-8938-0973B8946C3B}" dt="2019-01-09T10:53:46.592" v="6" actId="165"/>
          <ac:grpSpMkLst>
            <pc:docMk/>
            <pc:sldMk cId="1482370418" sldId="268"/>
            <ac:grpSpMk id="65" creationId="{00000000-0000-0000-0000-000000000000}"/>
          </ac:grpSpMkLst>
        </pc:grpChg>
      </pc:sldChg>
      <pc:sldChg chg="modSp">
        <pc:chgData name="은준 장" userId="50871408-2b38-44b8-b77a-c67f5f508a26" providerId="ADAL" clId="{B8775DB9-833F-4F1B-8938-0973B8946C3B}" dt="2019-01-09T10:02:29.594" v="1" actId="1076"/>
        <pc:sldMkLst>
          <pc:docMk/>
          <pc:sldMk cId="3032889727" sldId="274"/>
        </pc:sldMkLst>
        <pc:spChg chg="mod">
          <ac:chgData name="은준 장" userId="50871408-2b38-44b8-b77a-c67f5f508a26" providerId="ADAL" clId="{B8775DB9-833F-4F1B-8938-0973B8946C3B}" dt="2019-01-09T10:02:29.594" v="1" actId="1076"/>
          <ac:spMkLst>
            <pc:docMk/>
            <pc:sldMk cId="3032889727" sldId="274"/>
            <ac:spMk id="4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942577"/>
            <a:ext cx="2754075" cy="2005142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3025045"/>
            <a:ext cx="2430066" cy="1390533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2A5B-0A12-423E-A809-72B57062F51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B093-917F-4649-A20A-C84A6B08A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1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2A5B-0A12-423E-A809-72B57062F51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B093-917F-4649-A20A-C84A6B08A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5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306637"/>
            <a:ext cx="698644" cy="48808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306637"/>
            <a:ext cx="2055431" cy="48808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2A5B-0A12-423E-A809-72B57062F51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B093-917F-4649-A20A-C84A6B08A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5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2A5B-0A12-423E-A809-72B57062F51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B093-917F-4649-A20A-C84A6B08A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1435864"/>
            <a:ext cx="2794576" cy="2395771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3854300"/>
            <a:ext cx="2794576" cy="125987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2A5B-0A12-423E-A809-72B57062F51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B093-917F-4649-A20A-C84A6B08A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1533187"/>
            <a:ext cx="1377037" cy="36543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1533187"/>
            <a:ext cx="1377037" cy="36543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2A5B-0A12-423E-A809-72B57062F51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B093-917F-4649-A20A-C84A6B08A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1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06639"/>
            <a:ext cx="2794576" cy="111322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1411865"/>
            <a:ext cx="1370709" cy="69193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2103799"/>
            <a:ext cx="1370709" cy="30943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1411865"/>
            <a:ext cx="1377459" cy="69193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2103799"/>
            <a:ext cx="1377459" cy="30943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2A5B-0A12-423E-A809-72B57062F51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B093-917F-4649-A20A-C84A6B08A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9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2A5B-0A12-423E-A809-72B57062F51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B093-917F-4649-A20A-C84A6B08A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2A5B-0A12-423E-A809-72B57062F51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B093-917F-4649-A20A-C84A6B08A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7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83963"/>
            <a:ext cx="1045013" cy="1343872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829256"/>
            <a:ext cx="1640295" cy="4092942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727835"/>
            <a:ext cx="1045013" cy="3201028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2A5B-0A12-423E-A809-72B57062F51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B093-917F-4649-A20A-C84A6B08A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4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83963"/>
            <a:ext cx="1045013" cy="1343872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829256"/>
            <a:ext cx="1640295" cy="4092942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727835"/>
            <a:ext cx="1045013" cy="3201028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2A5B-0A12-423E-A809-72B57062F51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B093-917F-4649-A20A-C84A6B08A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52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306639"/>
            <a:ext cx="279457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1533187"/>
            <a:ext cx="279457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5338158"/>
            <a:ext cx="72902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2A5B-0A12-423E-A809-72B57062F51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5338158"/>
            <a:ext cx="109353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5338158"/>
            <a:ext cx="72902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DB093-917F-4649-A20A-C84A6B08A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0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72" rtl="0" eaLnBrk="1" latinLnBrk="1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/>
          <p:cNvSpPr/>
          <p:nvPr/>
        </p:nvSpPr>
        <p:spPr>
          <a:xfrm>
            <a:off x="0" y="-7204"/>
            <a:ext cx="3240088" cy="5759450"/>
          </a:xfrm>
          <a:prstGeom prst="rect">
            <a:avLst/>
          </a:prstGeom>
          <a:solidFill>
            <a:srgbClr val="E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052524" y="3171934"/>
            <a:ext cx="1135040" cy="1135040"/>
            <a:chOff x="1052524" y="3171934"/>
            <a:chExt cx="1135040" cy="1135040"/>
          </a:xfrm>
        </p:grpSpPr>
        <p:sp>
          <p:nvSpPr>
            <p:cNvPr id="330" name="타원 329"/>
            <p:cNvSpPr/>
            <p:nvPr/>
          </p:nvSpPr>
          <p:spPr>
            <a:xfrm>
              <a:off x="1052524" y="3171934"/>
              <a:ext cx="1135040" cy="1135040"/>
            </a:xfrm>
            <a:prstGeom prst="ellipse">
              <a:avLst/>
            </a:prstGeom>
            <a:solidFill>
              <a:srgbClr val="645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이등변 삼각형 9"/>
            <p:cNvSpPr/>
            <p:nvPr/>
          </p:nvSpPr>
          <p:spPr>
            <a:xfrm rot="5400000">
              <a:off x="1408691" y="3499565"/>
              <a:ext cx="503823" cy="479778"/>
            </a:xfrm>
            <a:custGeom>
              <a:avLst/>
              <a:gdLst>
                <a:gd name="connsiteX0" fmla="*/ 0 w 405765"/>
                <a:gd name="connsiteY0" fmla="*/ 349797 h 349797"/>
                <a:gd name="connsiteX1" fmla="*/ 202883 w 405765"/>
                <a:gd name="connsiteY1" fmla="*/ 0 h 349797"/>
                <a:gd name="connsiteX2" fmla="*/ 405765 w 405765"/>
                <a:gd name="connsiteY2" fmla="*/ 349797 h 349797"/>
                <a:gd name="connsiteX3" fmla="*/ 0 w 405765"/>
                <a:gd name="connsiteY3" fmla="*/ 349797 h 349797"/>
                <a:gd name="connsiteX0" fmla="*/ 0 w 405765"/>
                <a:gd name="connsiteY0" fmla="*/ 349797 h 349797"/>
                <a:gd name="connsiteX1" fmla="*/ 202883 w 405765"/>
                <a:gd name="connsiteY1" fmla="*/ 0 h 349797"/>
                <a:gd name="connsiteX2" fmla="*/ 405765 w 405765"/>
                <a:gd name="connsiteY2" fmla="*/ 349797 h 349797"/>
                <a:gd name="connsiteX3" fmla="*/ 0 w 405765"/>
                <a:gd name="connsiteY3" fmla="*/ 349797 h 349797"/>
                <a:gd name="connsiteX0" fmla="*/ 0 w 405765"/>
                <a:gd name="connsiteY0" fmla="*/ 349797 h 349797"/>
                <a:gd name="connsiteX1" fmla="*/ 202883 w 405765"/>
                <a:gd name="connsiteY1" fmla="*/ 0 h 349797"/>
                <a:gd name="connsiteX2" fmla="*/ 405765 w 405765"/>
                <a:gd name="connsiteY2" fmla="*/ 349797 h 349797"/>
                <a:gd name="connsiteX3" fmla="*/ 0 w 405765"/>
                <a:gd name="connsiteY3" fmla="*/ 349797 h 349797"/>
                <a:gd name="connsiteX0" fmla="*/ 0 w 405765"/>
                <a:gd name="connsiteY0" fmla="*/ 349797 h 349797"/>
                <a:gd name="connsiteX1" fmla="*/ 202883 w 405765"/>
                <a:gd name="connsiteY1" fmla="*/ 0 h 349797"/>
                <a:gd name="connsiteX2" fmla="*/ 405765 w 405765"/>
                <a:gd name="connsiteY2" fmla="*/ 349797 h 349797"/>
                <a:gd name="connsiteX3" fmla="*/ 0 w 405765"/>
                <a:gd name="connsiteY3" fmla="*/ 349797 h 349797"/>
                <a:gd name="connsiteX0" fmla="*/ 0 w 405765"/>
                <a:gd name="connsiteY0" fmla="*/ 349797 h 374350"/>
                <a:gd name="connsiteX1" fmla="*/ 202883 w 405765"/>
                <a:gd name="connsiteY1" fmla="*/ 0 h 374350"/>
                <a:gd name="connsiteX2" fmla="*/ 405765 w 405765"/>
                <a:gd name="connsiteY2" fmla="*/ 349797 h 374350"/>
                <a:gd name="connsiteX3" fmla="*/ 0 w 405765"/>
                <a:gd name="connsiteY3" fmla="*/ 349797 h 374350"/>
                <a:gd name="connsiteX0" fmla="*/ 0 w 405765"/>
                <a:gd name="connsiteY0" fmla="*/ 349797 h 386400"/>
                <a:gd name="connsiteX1" fmla="*/ 202883 w 405765"/>
                <a:gd name="connsiteY1" fmla="*/ 0 h 386400"/>
                <a:gd name="connsiteX2" fmla="*/ 405765 w 405765"/>
                <a:gd name="connsiteY2" fmla="*/ 349797 h 386400"/>
                <a:gd name="connsiteX3" fmla="*/ 0 w 405765"/>
                <a:gd name="connsiteY3" fmla="*/ 349797 h 386400"/>
                <a:gd name="connsiteX0" fmla="*/ 0 w 405765"/>
                <a:gd name="connsiteY0" fmla="*/ 349797 h 386400"/>
                <a:gd name="connsiteX1" fmla="*/ 202883 w 405765"/>
                <a:gd name="connsiteY1" fmla="*/ 0 h 386400"/>
                <a:gd name="connsiteX2" fmla="*/ 405765 w 405765"/>
                <a:gd name="connsiteY2" fmla="*/ 349797 h 386400"/>
                <a:gd name="connsiteX3" fmla="*/ 0 w 405765"/>
                <a:gd name="connsiteY3" fmla="*/ 349797 h 386400"/>
                <a:gd name="connsiteX0" fmla="*/ 0 w 405765"/>
                <a:gd name="connsiteY0" fmla="*/ 349797 h 386400"/>
                <a:gd name="connsiteX1" fmla="*/ 202883 w 405765"/>
                <a:gd name="connsiteY1" fmla="*/ 0 h 386400"/>
                <a:gd name="connsiteX2" fmla="*/ 405765 w 405765"/>
                <a:gd name="connsiteY2" fmla="*/ 349797 h 386400"/>
                <a:gd name="connsiteX3" fmla="*/ 0 w 405765"/>
                <a:gd name="connsiteY3" fmla="*/ 349797 h 3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765" h="386400">
                  <a:moveTo>
                    <a:pt x="0" y="349797"/>
                  </a:moveTo>
                  <a:cubicBezTo>
                    <a:pt x="27623" y="221768"/>
                    <a:pt x="114300" y="59449"/>
                    <a:pt x="202883" y="0"/>
                  </a:cubicBezTo>
                  <a:cubicBezTo>
                    <a:pt x="297183" y="80404"/>
                    <a:pt x="395291" y="216053"/>
                    <a:pt x="405765" y="349797"/>
                  </a:cubicBezTo>
                  <a:cubicBezTo>
                    <a:pt x="270513" y="391707"/>
                    <a:pt x="133350" y="405042"/>
                    <a:pt x="0" y="3497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341484" y="639285"/>
            <a:ext cx="651905" cy="746899"/>
            <a:chOff x="1308216" y="277766"/>
            <a:chExt cx="651905" cy="746899"/>
          </a:xfrm>
        </p:grpSpPr>
        <p:grpSp>
          <p:nvGrpSpPr>
            <p:cNvPr id="83" name="그룹 82"/>
            <p:cNvGrpSpPr/>
            <p:nvPr/>
          </p:nvGrpSpPr>
          <p:grpSpPr>
            <a:xfrm>
              <a:off x="1619137" y="277766"/>
              <a:ext cx="279922" cy="346039"/>
              <a:chOff x="1601151" y="61987"/>
              <a:chExt cx="369731" cy="457060"/>
            </a:xfrm>
          </p:grpSpPr>
          <p:sp>
            <p:nvSpPr>
              <p:cNvPr id="88" name="이중 물결 205"/>
              <p:cNvSpPr/>
              <p:nvPr/>
            </p:nvSpPr>
            <p:spPr>
              <a:xfrm>
                <a:off x="1634329" y="64528"/>
                <a:ext cx="336553" cy="208358"/>
              </a:xfrm>
              <a:custGeom>
                <a:avLst/>
                <a:gdLst>
                  <a:gd name="connsiteX0" fmla="*/ 0 w 407670"/>
                  <a:gd name="connsiteY0" fmla="*/ 15597 h 249555"/>
                  <a:gd name="connsiteX1" fmla="*/ 203835 w 407670"/>
                  <a:gd name="connsiteY1" fmla="*/ 15597 h 249555"/>
                  <a:gd name="connsiteX2" fmla="*/ 407670 w 407670"/>
                  <a:gd name="connsiteY2" fmla="*/ 15597 h 249555"/>
                  <a:gd name="connsiteX3" fmla="*/ 407670 w 407670"/>
                  <a:gd name="connsiteY3" fmla="*/ 233958 h 249555"/>
                  <a:gd name="connsiteX4" fmla="*/ 203835 w 407670"/>
                  <a:gd name="connsiteY4" fmla="*/ 233958 h 249555"/>
                  <a:gd name="connsiteX5" fmla="*/ 0 w 407670"/>
                  <a:gd name="connsiteY5" fmla="*/ 233958 h 249555"/>
                  <a:gd name="connsiteX6" fmla="*/ 0 w 407670"/>
                  <a:gd name="connsiteY6" fmla="*/ 15597 h 249555"/>
                  <a:gd name="connsiteX0" fmla="*/ 0 w 407670"/>
                  <a:gd name="connsiteY0" fmla="*/ 15009 h 248378"/>
                  <a:gd name="connsiteX1" fmla="*/ 203835 w 407670"/>
                  <a:gd name="connsiteY1" fmla="*/ 15009 h 248378"/>
                  <a:gd name="connsiteX2" fmla="*/ 407670 w 407670"/>
                  <a:gd name="connsiteY2" fmla="*/ 15009 h 248378"/>
                  <a:gd name="connsiteX3" fmla="*/ 203835 w 407670"/>
                  <a:gd name="connsiteY3" fmla="*/ 233370 h 248378"/>
                  <a:gd name="connsiteX4" fmla="*/ 0 w 407670"/>
                  <a:gd name="connsiteY4" fmla="*/ 233370 h 248378"/>
                  <a:gd name="connsiteX5" fmla="*/ 0 w 407670"/>
                  <a:gd name="connsiteY5" fmla="*/ 15009 h 248378"/>
                  <a:gd name="connsiteX0" fmla="*/ 0 w 415290"/>
                  <a:gd name="connsiteY0" fmla="*/ 27765 h 261134"/>
                  <a:gd name="connsiteX1" fmla="*/ 203835 w 415290"/>
                  <a:gd name="connsiteY1" fmla="*/ 27765 h 261134"/>
                  <a:gd name="connsiteX2" fmla="*/ 415290 w 415290"/>
                  <a:gd name="connsiteY2" fmla="*/ 138255 h 261134"/>
                  <a:gd name="connsiteX3" fmla="*/ 203835 w 415290"/>
                  <a:gd name="connsiteY3" fmla="*/ 246126 h 261134"/>
                  <a:gd name="connsiteX4" fmla="*/ 0 w 415290"/>
                  <a:gd name="connsiteY4" fmla="*/ 246126 h 261134"/>
                  <a:gd name="connsiteX5" fmla="*/ 0 w 415290"/>
                  <a:gd name="connsiteY5" fmla="*/ 27765 h 26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290" h="261134">
                    <a:moveTo>
                      <a:pt x="0" y="27765"/>
                    </a:moveTo>
                    <a:cubicBezTo>
                      <a:pt x="67945" y="-24225"/>
                      <a:pt x="134620" y="9350"/>
                      <a:pt x="203835" y="27765"/>
                    </a:cubicBezTo>
                    <a:cubicBezTo>
                      <a:pt x="273050" y="46180"/>
                      <a:pt x="347345" y="190246"/>
                      <a:pt x="415290" y="138255"/>
                    </a:cubicBezTo>
                    <a:lnTo>
                      <a:pt x="203835" y="246126"/>
                    </a:lnTo>
                    <a:cubicBezTo>
                      <a:pt x="135890" y="298116"/>
                      <a:pt x="67945" y="194135"/>
                      <a:pt x="0" y="246126"/>
                    </a:cubicBezTo>
                    <a:lnTo>
                      <a:pt x="0" y="27765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 rot="5400000" flipH="1">
                <a:off x="1395481" y="267657"/>
                <a:ext cx="457060" cy="4571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1308216" y="566971"/>
              <a:ext cx="651905" cy="457694"/>
              <a:chOff x="1308216" y="566971"/>
              <a:chExt cx="651905" cy="457694"/>
            </a:xfrm>
          </p:grpSpPr>
          <p:sp>
            <p:nvSpPr>
              <p:cNvPr id="85" name="타원 56"/>
              <p:cNvSpPr/>
              <p:nvPr/>
            </p:nvSpPr>
            <p:spPr>
              <a:xfrm>
                <a:off x="1369278" y="566971"/>
                <a:ext cx="529781" cy="199918"/>
              </a:xfrm>
              <a:custGeom>
                <a:avLst/>
                <a:gdLst>
                  <a:gd name="connsiteX0" fmla="*/ 0 w 1118235"/>
                  <a:gd name="connsiteY0" fmla="*/ 559118 h 1118235"/>
                  <a:gd name="connsiteX1" fmla="*/ 559118 w 1118235"/>
                  <a:gd name="connsiteY1" fmla="*/ 0 h 1118235"/>
                  <a:gd name="connsiteX2" fmla="*/ 1118236 w 1118235"/>
                  <a:gd name="connsiteY2" fmla="*/ 559118 h 1118235"/>
                  <a:gd name="connsiteX3" fmla="*/ 559118 w 1118235"/>
                  <a:gd name="connsiteY3" fmla="*/ 1118236 h 1118235"/>
                  <a:gd name="connsiteX4" fmla="*/ 0 w 1118235"/>
                  <a:gd name="connsiteY4" fmla="*/ 559118 h 1118235"/>
                  <a:gd name="connsiteX0" fmla="*/ 0 w 1118236"/>
                  <a:gd name="connsiteY0" fmla="*/ 559118 h 629007"/>
                  <a:gd name="connsiteX1" fmla="*/ 559118 w 1118236"/>
                  <a:gd name="connsiteY1" fmla="*/ 0 h 629007"/>
                  <a:gd name="connsiteX2" fmla="*/ 1118236 w 1118236"/>
                  <a:gd name="connsiteY2" fmla="*/ 559118 h 629007"/>
                  <a:gd name="connsiteX3" fmla="*/ 0 w 1118236"/>
                  <a:gd name="connsiteY3" fmla="*/ 559118 h 629007"/>
                  <a:gd name="connsiteX0" fmla="*/ 0 w 1118236"/>
                  <a:gd name="connsiteY0" fmla="*/ 559118 h 607242"/>
                  <a:gd name="connsiteX1" fmla="*/ 559118 w 1118236"/>
                  <a:gd name="connsiteY1" fmla="*/ 0 h 607242"/>
                  <a:gd name="connsiteX2" fmla="*/ 1118236 w 1118236"/>
                  <a:gd name="connsiteY2" fmla="*/ 559118 h 607242"/>
                  <a:gd name="connsiteX3" fmla="*/ 0 w 1118236"/>
                  <a:gd name="connsiteY3" fmla="*/ 559118 h 607242"/>
                  <a:gd name="connsiteX0" fmla="*/ 0 w 1118236"/>
                  <a:gd name="connsiteY0" fmla="*/ 559118 h 594121"/>
                  <a:gd name="connsiteX1" fmla="*/ 559118 w 1118236"/>
                  <a:gd name="connsiteY1" fmla="*/ 0 h 594121"/>
                  <a:gd name="connsiteX2" fmla="*/ 1118236 w 1118236"/>
                  <a:gd name="connsiteY2" fmla="*/ 559118 h 594121"/>
                  <a:gd name="connsiteX3" fmla="*/ 0 w 1118236"/>
                  <a:gd name="connsiteY3" fmla="*/ 559118 h 594121"/>
                  <a:gd name="connsiteX0" fmla="*/ 0 w 1118236"/>
                  <a:gd name="connsiteY0" fmla="*/ 559118 h 569462"/>
                  <a:gd name="connsiteX1" fmla="*/ 559118 w 1118236"/>
                  <a:gd name="connsiteY1" fmla="*/ 0 h 569462"/>
                  <a:gd name="connsiteX2" fmla="*/ 1118236 w 1118236"/>
                  <a:gd name="connsiteY2" fmla="*/ 559118 h 569462"/>
                  <a:gd name="connsiteX3" fmla="*/ 0 w 1118236"/>
                  <a:gd name="connsiteY3" fmla="*/ 559118 h 569462"/>
                  <a:gd name="connsiteX0" fmla="*/ 0 w 1118236"/>
                  <a:gd name="connsiteY0" fmla="*/ 559118 h 559117"/>
                  <a:gd name="connsiteX1" fmla="*/ 559118 w 1118236"/>
                  <a:gd name="connsiteY1" fmla="*/ 0 h 559117"/>
                  <a:gd name="connsiteX2" fmla="*/ 1118236 w 1118236"/>
                  <a:gd name="connsiteY2" fmla="*/ 559118 h 559117"/>
                  <a:gd name="connsiteX3" fmla="*/ 0 w 1118236"/>
                  <a:gd name="connsiteY3" fmla="*/ 559118 h 55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236" h="559117">
                    <a:moveTo>
                      <a:pt x="0" y="559118"/>
                    </a:moveTo>
                    <a:cubicBezTo>
                      <a:pt x="0" y="250326"/>
                      <a:pt x="250326" y="0"/>
                      <a:pt x="559118" y="0"/>
                    </a:cubicBezTo>
                    <a:cubicBezTo>
                      <a:pt x="867910" y="0"/>
                      <a:pt x="1118236" y="250326"/>
                      <a:pt x="1118236" y="559118"/>
                    </a:cubicBezTo>
                    <a:cubicBezTo>
                      <a:pt x="896243" y="544948"/>
                      <a:pt x="155512" y="550453"/>
                      <a:pt x="0" y="559118"/>
                    </a:cubicBezTo>
                    <a:close/>
                  </a:path>
                </a:pathLst>
              </a:custGeom>
              <a:solidFill>
                <a:srgbClr val="F6A2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양쪽 모서리가 둥근 사각형 85"/>
              <p:cNvSpPr/>
              <p:nvPr/>
            </p:nvSpPr>
            <p:spPr>
              <a:xfrm rot="10800000">
                <a:off x="1369278" y="914693"/>
                <a:ext cx="529781" cy="10997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6A2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 flipH="1">
                <a:off x="1308216" y="800216"/>
                <a:ext cx="651905" cy="81150"/>
              </a:xfrm>
              <a:prstGeom prst="roundRect">
                <a:avLst/>
              </a:prstGeom>
              <a:solidFill>
                <a:srgbClr val="7E5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2084231" y="1364190"/>
            <a:ext cx="409573" cy="515689"/>
            <a:chOff x="2064863" y="948748"/>
            <a:chExt cx="409573" cy="515689"/>
          </a:xfrm>
        </p:grpSpPr>
        <p:sp>
          <p:nvSpPr>
            <p:cNvPr id="80" name="순서도: 수행의 시작/종료 79"/>
            <p:cNvSpPr/>
            <p:nvPr/>
          </p:nvSpPr>
          <p:spPr>
            <a:xfrm>
              <a:off x="2318226" y="948748"/>
              <a:ext cx="156210" cy="506730"/>
            </a:xfrm>
            <a:prstGeom prst="flowChartTerminator">
              <a:avLst/>
            </a:prstGeom>
            <a:solidFill>
              <a:srgbClr val="776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2064863" y="1085342"/>
              <a:ext cx="379095" cy="379095"/>
            </a:xfrm>
            <a:prstGeom prst="ellipse">
              <a:avLst/>
            </a:prstGeom>
            <a:solidFill>
              <a:srgbClr val="776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2197260" y="1217740"/>
              <a:ext cx="114300" cy="114300"/>
            </a:xfrm>
            <a:prstGeom prst="ellipse">
              <a:avLst/>
            </a:prstGeom>
            <a:solidFill>
              <a:srgbClr val="D5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454365" y="2084997"/>
            <a:ext cx="379095" cy="379095"/>
            <a:chOff x="1435619" y="1671742"/>
            <a:chExt cx="379095" cy="379095"/>
          </a:xfrm>
        </p:grpSpPr>
        <p:sp>
          <p:nvSpPr>
            <p:cNvPr id="78" name="타원 77"/>
            <p:cNvSpPr/>
            <p:nvPr/>
          </p:nvSpPr>
          <p:spPr>
            <a:xfrm>
              <a:off x="1435619" y="1671742"/>
              <a:ext cx="379095" cy="379095"/>
            </a:xfrm>
            <a:prstGeom prst="ellipse">
              <a:avLst/>
            </a:prstGeom>
            <a:solidFill>
              <a:srgbClr val="776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1568016" y="1804139"/>
              <a:ext cx="114300" cy="114300"/>
            </a:xfrm>
            <a:prstGeom prst="ellipse">
              <a:avLst/>
            </a:prstGeom>
            <a:solidFill>
              <a:srgbClr val="D5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927399" y="1993227"/>
            <a:ext cx="409573" cy="515689"/>
            <a:chOff x="1908540" y="1569573"/>
            <a:chExt cx="409573" cy="515689"/>
          </a:xfrm>
        </p:grpSpPr>
        <p:sp>
          <p:nvSpPr>
            <p:cNvPr id="75" name="순서도: 수행의 시작/종료 74"/>
            <p:cNvSpPr/>
            <p:nvPr/>
          </p:nvSpPr>
          <p:spPr>
            <a:xfrm rot="10800000">
              <a:off x="1908540" y="1578532"/>
              <a:ext cx="156210" cy="506730"/>
            </a:xfrm>
            <a:prstGeom prst="flowChartTerminator">
              <a:avLst/>
            </a:prstGeom>
            <a:solidFill>
              <a:srgbClr val="776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0800000">
              <a:off x="1939018" y="1569573"/>
              <a:ext cx="379095" cy="379095"/>
            </a:xfrm>
            <a:prstGeom prst="ellipse">
              <a:avLst/>
            </a:prstGeom>
            <a:solidFill>
              <a:srgbClr val="776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10800000">
              <a:off x="2071416" y="1701970"/>
              <a:ext cx="114300" cy="114300"/>
            </a:xfrm>
            <a:prstGeom prst="ellipse">
              <a:avLst/>
            </a:prstGeom>
            <a:solidFill>
              <a:srgbClr val="D5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21137" y="1971335"/>
            <a:ext cx="388620" cy="527182"/>
            <a:chOff x="1002391" y="1558080"/>
            <a:chExt cx="388620" cy="527182"/>
          </a:xfrm>
        </p:grpSpPr>
        <p:sp>
          <p:nvSpPr>
            <p:cNvPr id="73" name="순서도: 수행의 시작/종료 72"/>
            <p:cNvSpPr/>
            <p:nvPr/>
          </p:nvSpPr>
          <p:spPr>
            <a:xfrm>
              <a:off x="1118595" y="1578532"/>
              <a:ext cx="148591" cy="506730"/>
            </a:xfrm>
            <a:prstGeom prst="flowChartTerminator">
              <a:avLst/>
            </a:prstGeom>
            <a:solidFill>
              <a:srgbClr val="776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수행의 시작/종료 73"/>
            <p:cNvSpPr/>
            <p:nvPr/>
          </p:nvSpPr>
          <p:spPr>
            <a:xfrm rot="5400000">
              <a:off x="1130695" y="1429776"/>
              <a:ext cx="132011" cy="388620"/>
            </a:xfrm>
            <a:prstGeom prst="flowChartTerminator">
              <a:avLst/>
            </a:prstGeom>
            <a:solidFill>
              <a:srgbClr val="776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784397" y="1348103"/>
            <a:ext cx="403860" cy="530155"/>
            <a:chOff x="765651" y="934848"/>
            <a:chExt cx="403860" cy="530155"/>
          </a:xfrm>
        </p:grpSpPr>
        <p:sp>
          <p:nvSpPr>
            <p:cNvPr id="70" name="순서도: 수행의 시작/종료 69"/>
            <p:cNvSpPr/>
            <p:nvPr/>
          </p:nvSpPr>
          <p:spPr>
            <a:xfrm rot="5400000">
              <a:off x="913005" y="810354"/>
              <a:ext cx="132011" cy="381000"/>
            </a:xfrm>
            <a:prstGeom prst="flowChartTerminator">
              <a:avLst/>
            </a:prstGeom>
            <a:solidFill>
              <a:srgbClr val="776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수행의 시작/종료 70"/>
            <p:cNvSpPr/>
            <p:nvPr/>
          </p:nvSpPr>
          <p:spPr>
            <a:xfrm>
              <a:off x="765651" y="958273"/>
              <a:ext cx="156210" cy="506730"/>
            </a:xfrm>
            <a:prstGeom prst="flowChartTerminator">
              <a:avLst/>
            </a:prstGeom>
            <a:solidFill>
              <a:srgbClr val="776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수행의 시작/종료 71"/>
            <p:cNvSpPr/>
            <p:nvPr/>
          </p:nvSpPr>
          <p:spPr>
            <a:xfrm rot="5400000">
              <a:off x="913005" y="1035711"/>
              <a:ext cx="132011" cy="381000"/>
            </a:xfrm>
            <a:prstGeom prst="flowChartTerminator">
              <a:avLst/>
            </a:prstGeom>
            <a:solidFill>
              <a:srgbClr val="776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타원 67"/>
          <p:cNvSpPr/>
          <p:nvPr/>
        </p:nvSpPr>
        <p:spPr>
          <a:xfrm>
            <a:off x="1653075" y="1489638"/>
            <a:ext cx="379095" cy="379095"/>
          </a:xfrm>
          <a:prstGeom prst="ellipse">
            <a:avLst/>
          </a:prstGeom>
          <a:solidFill>
            <a:srgbClr val="776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785472" y="1622035"/>
            <a:ext cx="114300" cy="114300"/>
          </a:xfrm>
          <a:prstGeom prst="ellipse">
            <a:avLst/>
          </a:prstGeom>
          <a:solidFill>
            <a:srgbClr val="D5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F64FF9A2-F892-4477-B269-142F1C7B14C2}"/>
              </a:ext>
            </a:extLst>
          </p:cNvPr>
          <p:cNvSpPr/>
          <p:nvPr/>
        </p:nvSpPr>
        <p:spPr>
          <a:xfrm>
            <a:off x="1224449" y="1489637"/>
            <a:ext cx="379096" cy="379096"/>
          </a:xfrm>
          <a:custGeom>
            <a:avLst/>
            <a:gdLst>
              <a:gd name="connsiteX0" fmla="*/ 189547 w 379096"/>
              <a:gd name="connsiteY0" fmla="*/ 132397 h 379096"/>
              <a:gd name="connsiteX1" fmla="*/ 132397 w 379096"/>
              <a:gd name="connsiteY1" fmla="*/ 189547 h 379096"/>
              <a:gd name="connsiteX2" fmla="*/ 189547 w 379096"/>
              <a:gd name="connsiteY2" fmla="*/ 246697 h 379096"/>
              <a:gd name="connsiteX3" fmla="*/ 246697 w 379096"/>
              <a:gd name="connsiteY3" fmla="*/ 189547 h 379096"/>
              <a:gd name="connsiteX4" fmla="*/ 189547 w 379096"/>
              <a:gd name="connsiteY4" fmla="*/ 132397 h 379096"/>
              <a:gd name="connsiteX5" fmla="*/ 189548 w 379096"/>
              <a:gd name="connsiteY5" fmla="*/ 0 h 379096"/>
              <a:gd name="connsiteX6" fmla="*/ 379096 w 379096"/>
              <a:gd name="connsiteY6" fmla="*/ 189548 h 379096"/>
              <a:gd name="connsiteX7" fmla="*/ 189548 w 379096"/>
              <a:gd name="connsiteY7" fmla="*/ 379096 h 379096"/>
              <a:gd name="connsiteX8" fmla="*/ 0 w 379096"/>
              <a:gd name="connsiteY8" fmla="*/ 189548 h 379096"/>
              <a:gd name="connsiteX9" fmla="*/ 189548 w 379096"/>
              <a:gd name="connsiteY9" fmla="*/ 0 h 37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96" h="379096">
                <a:moveTo>
                  <a:pt x="189547" y="132397"/>
                </a:moveTo>
                <a:cubicBezTo>
                  <a:pt x="157984" y="132397"/>
                  <a:pt x="132397" y="157984"/>
                  <a:pt x="132397" y="189547"/>
                </a:cubicBezTo>
                <a:cubicBezTo>
                  <a:pt x="132397" y="221110"/>
                  <a:pt x="157984" y="246697"/>
                  <a:pt x="189547" y="246697"/>
                </a:cubicBezTo>
                <a:cubicBezTo>
                  <a:pt x="221110" y="246697"/>
                  <a:pt x="246697" y="221110"/>
                  <a:pt x="246697" y="189547"/>
                </a:cubicBezTo>
                <a:cubicBezTo>
                  <a:pt x="246697" y="157984"/>
                  <a:pt x="221110" y="132397"/>
                  <a:pt x="189547" y="132397"/>
                </a:cubicBezTo>
                <a:close/>
                <a:moveTo>
                  <a:pt x="189548" y="0"/>
                </a:moveTo>
                <a:cubicBezTo>
                  <a:pt x="294232" y="0"/>
                  <a:pt x="379096" y="84864"/>
                  <a:pt x="379096" y="189548"/>
                </a:cubicBezTo>
                <a:cubicBezTo>
                  <a:pt x="379096" y="294232"/>
                  <a:pt x="294232" y="379096"/>
                  <a:pt x="189548" y="379096"/>
                </a:cubicBezTo>
                <a:cubicBezTo>
                  <a:pt x="84864" y="379096"/>
                  <a:pt x="0" y="294232"/>
                  <a:pt x="0" y="189548"/>
                </a:cubicBezTo>
                <a:cubicBezTo>
                  <a:pt x="0" y="84864"/>
                  <a:pt x="84864" y="0"/>
                  <a:pt x="189548" y="0"/>
                </a:cubicBezTo>
                <a:close/>
              </a:path>
            </a:pathLst>
          </a:custGeom>
          <a:solidFill>
            <a:srgbClr val="776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38910" y="4870538"/>
            <a:ext cx="596382" cy="596382"/>
            <a:chOff x="138910" y="4870538"/>
            <a:chExt cx="596382" cy="596382"/>
          </a:xfrm>
        </p:grpSpPr>
        <p:sp>
          <p:nvSpPr>
            <p:cNvPr id="40" name="타원 39"/>
            <p:cNvSpPr/>
            <p:nvPr/>
          </p:nvSpPr>
          <p:spPr>
            <a:xfrm>
              <a:off x="138910" y="4870538"/>
              <a:ext cx="596382" cy="596382"/>
            </a:xfrm>
            <a:prstGeom prst="ellipse">
              <a:avLst/>
            </a:prstGeom>
            <a:solidFill>
              <a:srgbClr val="6CB8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295884" y="5027350"/>
              <a:ext cx="326866" cy="293707"/>
              <a:chOff x="528314" y="2181224"/>
              <a:chExt cx="2197106" cy="1974218"/>
            </a:xfrm>
            <a:solidFill>
              <a:schemeClr val="bg1"/>
            </a:solidFill>
          </p:grpSpPr>
          <p:sp>
            <p:nvSpPr>
              <p:cNvPr id="93" name="양쪽 모서리가 둥근 사각형 92"/>
              <p:cNvSpPr/>
              <p:nvPr/>
            </p:nvSpPr>
            <p:spPr>
              <a:xfrm rot="16200000">
                <a:off x="353055" y="2860038"/>
                <a:ext cx="967740" cy="617222"/>
              </a:xfrm>
              <a:prstGeom prst="round2SameRect">
                <a:avLst>
                  <a:gd name="adj1" fmla="val 26955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다리꼴 93"/>
              <p:cNvSpPr/>
              <p:nvPr/>
            </p:nvSpPr>
            <p:spPr>
              <a:xfrm rot="16200000">
                <a:off x="465247" y="2818336"/>
                <a:ext cx="1974218" cy="699994"/>
              </a:xfrm>
              <a:prstGeom prst="trapezoid">
                <a:avLst>
                  <a:gd name="adj" fmla="val 714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375409" y="2852099"/>
                <a:ext cx="688338" cy="63246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달 95"/>
              <p:cNvSpPr/>
              <p:nvPr/>
            </p:nvSpPr>
            <p:spPr>
              <a:xfrm rot="10800000">
                <a:off x="2006236" y="2528253"/>
                <a:ext cx="434337" cy="1280159"/>
              </a:xfrm>
              <a:prstGeom prst="mo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달 96"/>
              <p:cNvSpPr/>
              <p:nvPr/>
            </p:nvSpPr>
            <p:spPr>
              <a:xfrm rot="10800000">
                <a:off x="2228994" y="2307270"/>
                <a:ext cx="496426" cy="1716090"/>
              </a:xfrm>
              <a:prstGeom prst="moon">
                <a:avLst>
                  <a:gd name="adj" fmla="val 3925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5792" y="4870538"/>
            <a:ext cx="596382" cy="596382"/>
            <a:chOff x="925792" y="4870538"/>
            <a:chExt cx="596382" cy="596382"/>
          </a:xfrm>
        </p:grpSpPr>
        <p:sp>
          <p:nvSpPr>
            <p:cNvPr id="49" name="타원 48"/>
            <p:cNvSpPr/>
            <p:nvPr/>
          </p:nvSpPr>
          <p:spPr>
            <a:xfrm>
              <a:off x="925792" y="4870538"/>
              <a:ext cx="596382" cy="596382"/>
            </a:xfrm>
            <a:prstGeom prst="ellipse">
              <a:avLst/>
            </a:prstGeom>
            <a:solidFill>
              <a:srgbClr val="F53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051564" y="4996729"/>
              <a:ext cx="365985" cy="382830"/>
              <a:chOff x="1042651" y="4991191"/>
              <a:chExt cx="365985" cy="38283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042651" y="4991191"/>
                <a:ext cx="365985" cy="382830"/>
                <a:chOff x="1587507" y="2294219"/>
                <a:chExt cx="1803246" cy="1886240"/>
              </a:xfrm>
            </p:grpSpPr>
            <p:sp>
              <p:nvSpPr>
                <p:cNvPr id="106" name="눈물 방울 24"/>
                <p:cNvSpPr/>
                <p:nvPr/>
              </p:nvSpPr>
              <p:spPr>
                <a:xfrm rot="18900000">
                  <a:off x="1790283" y="2294219"/>
                  <a:ext cx="1346200" cy="1346200"/>
                </a:xfrm>
                <a:custGeom>
                  <a:avLst/>
                  <a:gdLst>
                    <a:gd name="connsiteX0" fmla="*/ 0 w 1346200"/>
                    <a:gd name="connsiteY0" fmla="*/ 673100 h 1346200"/>
                    <a:gd name="connsiteX1" fmla="*/ 673100 w 1346200"/>
                    <a:gd name="connsiteY1" fmla="*/ 0 h 1346200"/>
                    <a:gd name="connsiteX2" fmla="*/ 1346200 w 1346200"/>
                    <a:gd name="connsiteY2" fmla="*/ 0 h 1346200"/>
                    <a:gd name="connsiteX3" fmla="*/ 1346200 w 1346200"/>
                    <a:gd name="connsiteY3" fmla="*/ 673100 h 1346200"/>
                    <a:gd name="connsiteX4" fmla="*/ 673100 w 1346200"/>
                    <a:gd name="connsiteY4" fmla="*/ 1346200 h 1346200"/>
                    <a:gd name="connsiteX5" fmla="*/ 0 w 1346200"/>
                    <a:gd name="connsiteY5" fmla="*/ 673100 h 1346200"/>
                    <a:gd name="connsiteX0" fmla="*/ 0 w 1346200"/>
                    <a:gd name="connsiteY0" fmla="*/ 673100 h 1346200"/>
                    <a:gd name="connsiteX1" fmla="*/ 673100 w 1346200"/>
                    <a:gd name="connsiteY1" fmla="*/ 0 h 1346200"/>
                    <a:gd name="connsiteX2" fmla="*/ 1346200 w 1346200"/>
                    <a:gd name="connsiteY2" fmla="*/ 673100 h 1346200"/>
                    <a:gd name="connsiteX3" fmla="*/ 673100 w 1346200"/>
                    <a:gd name="connsiteY3" fmla="*/ 1346200 h 1346200"/>
                    <a:gd name="connsiteX4" fmla="*/ 0 w 1346200"/>
                    <a:gd name="connsiteY4" fmla="*/ 673100 h 134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00" h="1346200">
                      <a:moveTo>
                        <a:pt x="0" y="673100"/>
                      </a:moveTo>
                      <a:cubicBezTo>
                        <a:pt x="0" y="301357"/>
                        <a:pt x="301357" y="0"/>
                        <a:pt x="673100" y="0"/>
                      </a:cubicBezTo>
                      <a:lnTo>
                        <a:pt x="1346200" y="673100"/>
                      </a:lnTo>
                      <a:cubicBezTo>
                        <a:pt x="1346200" y="1044843"/>
                        <a:pt x="1044843" y="1346200"/>
                        <a:pt x="673100" y="1346200"/>
                      </a:cubicBezTo>
                      <a:cubicBezTo>
                        <a:pt x="301357" y="1346200"/>
                        <a:pt x="0" y="1044843"/>
                        <a:pt x="0" y="6731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2291933" y="3454998"/>
                  <a:ext cx="342900" cy="3708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원형 107"/>
                <p:cNvSpPr/>
                <p:nvPr/>
              </p:nvSpPr>
              <p:spPr>
                <a:xfrm rot="5400000">
                  <a:off x="2222083" y="3697859"/>
                  <a:ext cx="482600" cy="482600"/>
                </a:xfrm>
                <a:prstGeom prst="pie">
                  <a:avLst>
                    <a:gd name="adj1" fmla="val 5400713"/>
                    <a:gd name="adj2" fmla="val 1620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 rot="1800000">
                  <a:off x="1587507" y="2733767"/>
                  <a:ext cx="612140" cy="73914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 rot="19800000" flipH="1">
                  <a:off x="2778613" y="2733769"/>
                  <a:ext cx="612140" cy="73914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30"/>
                <p:cNvSpPr/>
                <p:nvPr/>
              </p:nvSpPr>
              <p:spPr>
                <a:xfrm rot="17100000" flipH="1">
                  <a:off x="2932805" y="2997557"/>
                  <a:ext cx="548415" cy="286768"/>
                </a:xfrm>
                <a:custGeom>
                  <a:avLst/>
                  <a:gdLst>
                    <a:gd name="connsiteX0" fmla="*/ 0 w 612140"/>
                    <a:gd name="connsiteY0" fmla="*/ 369570 h 739140"/>
                    <a:gd name="connsiteX1" fmla="*/ 306070 w 612140"/>
                    <a:gd name="connsiteY1" fmla="*/ 0 h 739140"/>
                    <a:gd name="connsiteX2" fmla="*/ 612140 w 612140"/>
                    <a:gd name="connsiteY2" fmla="*/ 369570 h 739140"/>
                    <a:gd name="connsiteX3" fmla="*/ 306070 w 612140"/>
                    <a:gd name="connsiteY3" fmla="*/ 739140 h 739140"/>
                    <a:gd name="connsiteX4" fmla="*/ 0 w 612140"/>
                    <a:gd name="connsiteY4" fmla="*/ 369570 h 739140"/>
                    <a:gd name="connsiteX0" fmla="*/ 0 w 620648"/>
                    <a:gd name="connsiteY0" fmla="*/ 46197 h 415767"/>
                    <a:gd name="connsiteX1" fmla="*/ 612140 w 620648"/>
                    <a:gd name="connsiteY1" fmla="*/ 46197 h 415767"/>
                    <a:gd name="connsiteX2" fmla="*/ 306070 w 620648"/>
                    <a:gd name="connsiteY2" fmla="*/ 415767 h 415767"/>
                    <a:gd name="connsiteX3" fmla="*/ 0 w 620648"/>
                    <a:gd name="connsiteY3" fmla="*/ 46197 h 415767"/>
                    <a:gd name="connsiteX0" fmla="*/ 4634 w 628151"/>
                    <a:gd name="connsiteY0" fmla="*/ 45880 h 410380"/>
                    <a:gd name="connsiteX1" fmla="*/ 616774 w 628151"/>
                    <a:gd name="connsiteY1" fmla="*/ 45880 h 410380"/>
                    <a:gd name="connsiteX2" fmla="*/ 371395 w 628151"/>
                    <a:gd name="connsiteY2" fmla="*/ 410380 h 410380"/>
                    <a:gd name="connsiteX3" fmla="*/ 4634 w 628151"/>
                    <a:gd name="connsiteY3" fmla="*/ 45880 h 410380"/>
                    <a:gd name="connsiteX0" fmla="*/ 5334 w 628074"/>
                    <a:gd name="connsiteY0" fmla="*/ 48087 h 447607"/>
                    <a:gd name="connsiteX1" fmla="*/ 617474 w 628074"/>
                    <a:gd name="connsiteY1" fmla="*/ 48087 h 447607"/>
                    <a:gd name="connsiteX2" fmla="*/ 358716 w 628074"/>
                    <a:gd name="connsiteY2" fmla="*/ 447608 h 447607"/>
                    <a:gd name="connsiteX3" fmla="*/ 5334 w 628074"/>
                    <a:gd name="connsiteY3" fmla="*/ 48087 h 447607"/>
                    <a:gd name="connsiteX0" fmla="*/ 4598 w 597563"/>
                    <a:gd name="connsiteY0" fmla="*/ 47007 h 448782"/>
                    <a:gd name="connsiteX1" fmla="*/ 589764 w 597563"/>
                    <a:gd name="connsiteY1" fmla="*/ 49260 h 448782"/>
                    <a:gd name="connsiteX2" fmla="*/ 331006 w 597563"/>
                    <a:gd name="connsiteY2" fmla="*/ 448781 h 448782"/>
                    <a:gd name="connsiteX3" fmla="*/ 4598 w 597563"/>
                    <a:gd name="connsiteY3" fmla="*/ 47007 h 448782"/>
                    <a:gd name="connsiteX0" fmla="*/ 5960 w 598925"/>
                    <a:gd name="connsiteY0" fmla="*/ 47007 h 449896"/>
                    <a:gd name="connsiteX1" fmla="*/ 591126 w 598925"/>
                    <a:gd name="connsiteY1" fmla="*/ 49260 h 449896"/>
                    <a:gd name="connsiteX2" fmla="*/ 332368 w 598925"/>
                    <a:gd name="connsiteY2" fmla="*/ 448781 h 449896"/>
                    <a:gd name="connsiteX3" fmla="*/ 5960 w 598925"/>
                    <a:gd name="connsiteY3" fmla="*/ 47007 h 449896"/>
                    <a:gd name="connsiteX0" fmla="*/ 5960 w 608857"/>
                    <a:gd name="connsiteY0" fmla="*/ 47007 h 449898"/>
                    <a:gd name="connsiteX1" fmla="*/ 591126 w 608857"/>
                    <a:gd name="connsiteY1" fmla="*/ 49260 h 449898"/>
                    <a:gd name="connsiteX2" fmla="*/ 332368 w 608857"/>
                    <a:gd name="connsiteY2" fmla="*/ 448781 h 449898"/>
                    <a:gd name="connsiteX3" fmla="*/ 5960 w 608857"/>
                    <a:gd name="connsiteY3" fmla="*/ 47007 h 449898"/>
                    <a:gd name="connsiteX0" fmla="*/ 5960 w 608857"/>
                    <a:gd name="connsiteY0" fmla="*/ 11911 h 414800"/>
                    <a:gd name="connsiteX1" fmla="*/ 591126 w 608857"/>
                    <a:gd name="connsiteY1" fmla="*/ 14164 h 414800"/>
                    <a:gd name="connsiteX2" fmla="*/ 332368 w 608857"/>
                    <a:gd name="connsiteY2" fmla="*/ 413685 h 414800"/>
                    <a:gd name="connsiteX3" fmla="*/ 5960 w 608857"/>
                    <a:gd name="connsiteY3" fmla="*/ 11911 h 414800"/>
                    <a:gd name="connsiteX0" fmla="*/ 5960 w 608857"/>
                    <a:gd name="connsiteY0" fmla="*/ -1 h 402890"/>
                    <a:gd name="connsiteX1" fmla="*/ 591126 w 608857"/>
                    <a:gd name="connsiteY1" fmla="*/ 2252 h 402890"/>
                    <a:gd name="connsiteX2" fmla="*/ 332368 w 608857"/>
                    <a:gd name="connsiteY2" fmla="*/ 401773 h 402890"/>
                    <a:gd name="connsiteX3" fmla="*/ 5960 w 608857"/>
                    <a:gd name="connsiteY3" fmla="*/ -1 h 402890"/>
                    <a:gd name="connsiteX0" fmla="*/ 5424 w 632022"/>
                    <a:gd name="connsiteY0" fmla="*/ 0 h 469924"/>
                    <a:gd name="connsiteX1" fmla="*/ 614291 w 632022"/>
                    <a:gd name="connsiteY1" fmla="*/ 69456 h 469924"/>
                    <a:gd name="connsiteX2" fmla="*/ 355533 w 632022"/>
                    <a:gd name="connsiteY2" fmla="*/ 468977 h 469924"/>
                    <a:gd name="connsiteX3" fmla="*/ 5424 w 632022"/>
                    <a:gd name="connsiteY3" fmla="*/ 0 h 469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2022" h="469924">
                      <a:moveTo>
                        <a:pt x="5424" y="0"/>
                      </a:moveTo>
                      <a:cubicBezTo>
                        <a:pt x="95497" y="106427"/>
                        <a:pt x="417890" y="188392"/>
                        <a:pt x="614291" y="69456"/>
                      </a:cubicBezTo>
                      <a:cubicBezTo>
                        <a:pt x="665303" y="131051"/>
                        <a:pt x="614269" y="482297"/>
                        <a:pt x="355533" y="468977"/>
                      </a:cubicBezTo>
                      <a:cubicBezTo>
                        <a:pt x="185295" y="492610"/>
                        <a:pt x="-37702" y="66587"/>
                        <a:pt x="5424" y="0"/>
                      </a:cubicBezTo>
                      <a:close/>
                    </a:path>
                  </a:pathLst>
                </a:custGeom>
                <a:solidFill>
                  <a:srgbClr val="F533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30"/>
                <p:cNvSpPr/>
                <p:nvPr/>
              </p:nvSpPr>
              <p:spPr>
                <a:xfrm rot="4500000">
                  <a:off x="1496435" y="2997557"/>
                  <a:ext cx="548415" cy="286768"/>
                </a:xfrm>
                <a:custGeom>
                  <a:avLst/>
                  <a:gdLst>
                    <a:gd name="connsiteX0" fmla="*/ 0 w 612140"/>
                    <a:gd name="connsiteY0" fmla="*/ 369570 h 739140"/>
                    <a:gd name="connsiteX1" fmla="*/ 306070 w 612140"/>
                    <a:gd name="connsiteY1" fmla="*/ 0 h 739140"/>
                    <a:gd name="connsiteX2" fmla="*/ 612140 w 612140"/>
                    <a:gd name="connsiteY2" fmla="*/ 369570 h 739140"/>
                    <a:gd name="connsiteX3" fmla="*/ 306070 w 612140"/>
                    <a:gd name="connsiteY3" fmla="*/ 739140 h 739140"/>
                    <a:gd name="connsiteX4" fmla="*/ 0 w 612140"/>
                    <a:gd name="connsiteY4" fmla="*/ 369570 h 739140"/>
                    <a:gd name="connsiteX0" fmla="*/ 0 w 620648"/>
                    <a:gd name="connsiteY0" fmla="*/ 46197 h 415767"/>
                    <a:gd name="connsiteX1" fmla="*/ 612140 w 620648"/>
                    <a:gd name="connsiteY1" fmla="*/ 46197 h 415767"/>
                    <a:gd name="connsiteX2" fmla="*/ 306070 w 620648"/>
                    <a:gd name="connsiteY2" fmla="*/ 415767 h 415767"/>
                    <a:gd name="connsiteX3" fmla="*/ 0 w 620648"/>
                    <a:gd name="connsiteY3" fmla="*/ 46197 h 415767"/>
                    <a:gd name="connsiteX0" fmla="*/ 4634 w 628151"/>
                    <a:gd name="connsiteY0" fmla="*/ 45880 h 410380"/>
                    <a:gd name="connsiteX1" fmla="*/ 616774 w 628151"/>
                    <a:gd name="connsiteY1" fmla="*/ 45880 h 410380"/>
                    <a:gd name="connsiteX2" fmla="*/ 371395 w 628151"/>
                    <a:gd name="connsiteY2" fmla="*/ 410380 h 410380"/>
                    <a:gd name="connsiteX3" fmla="*/ 4634 w 628151"/>
                    <a:gd name="connsiteY3" fmla="*/ 45880 h 410380"/>
                    <a:gd name="connsiteX0" fmla="*/ 5334 w 628074"/>
                    <a:gd name="connsiteY0" fmla="*/ 48087 h 447607"/>
                    <a:gd name="connsiteX1" fmla="*/ 617474 w 628074"/>
                    <a:gd name="connsiteY1" fmla="*/ 48087 h 447607"/>
                    <a:gd name="connsiteX2" fmla="*/ 358716 w 628074"/>
                    <a:gd name="connsiteY2" fmla="*/ 447608 h 447607"/>
                    <a:gd name="connsiteX3" fmla="*/ 5334 w 628074"/>
                    <a:gd name="connsiteY3" fmla="*/ 48087 h 447607"/>
                    <a:gd name="connsiteX0" fmla="*/ 4598 w 597563"/>
                    <a:gd name="connsiteY0" fmla="*/ 47007 h 448782"/>
                    <a:gd name="connsiteX1" fmla="*/ 589764 w 597563"/>
                    <a:gd name="connsiteY1" fmla="*/ 49260 h 448782"/>
                    <a:gd name="connsiteX2" fmla="*/ 331006 w 597563"/>
                    <a:gd name="connsiteY2" fmla="*/ 448781 h 448782"/>
                    <a:gd name="connsiteX3" fmla="*/ 4598 w 597563"/>
                    <a:gd name="connsiteY3" fmla="*/ 47007 h 448782"/>
                    <a:gd name="connsiteX0" fmla="*/ 5960 w 598925"/>
                    <a:gd name="connsiteY0" fmla="*/ 47007 h 449896"/>
                    <a:gd name="connsiteX1" fmla="*/ 591126 w 598925"/>
                    <a:gd name="connsiteY1" fmla="*/ 49260 h 449896"/>
                    <a:gd name="connsiteX2" fmla="*/ 332368 w 598925"/>
                    <a:gd name="connsiteY2" fmla="*/ 448781 h 449896"/>
                    <a:gd name="connsiteX3" fmla="*/ 5960 w 598925"/>
                    <a:gd name="connsiteY3" fmla="*/ 47007 h 449896"/>
                    <a:gd name="connsiteX0" fmla="*/ 5960 w 608857"/>
                    <a:gd name="connsiteY0" fmla="*/ 47007 h 449898"/>
                    <a:gd name="connsiteX1" fmla="*/ 591126 w 608857"/>
                    <a:gd name="connsiteY1" fmla="*/ 49260 h 449898"/>
                    <a:gd name="connsiteX2" fmla="*/ 332368 w 608857"/>
                    <a:gd name="connsiteY2" fmla="*/ 448781 h 449898"/>
                    <a:gd name="connsiteX3" fmla="*/ 5960 w 608857"/>
                    <a:gd name="connsiteY3" fmla="*/ 47007 h 449898"/>
                    <a:gd name="connsiteX0" fmla="*/ 5960 w 608857"/>
                    <a:gd name="connsiteY0" fmla="*/ 11911 h 414800"/>
                    <a:gd name="connsiteX1" fmla="*/ 591126 w 608857"/>
                    <a:gd name="connsiteY1" fmla="*/ 14164 h 414800"/>
                    <a:gd name="connsiteX2" fmla="*/ 332368 w 608857"/>
                    <a:gd name="connsiteY2" fmla="*/ 413685 h 414800"/>
                    <a:gd name="connsiteX3" fmla="*/ 5960 w 608857"/>
                    <a:gd name="connsiteY3" fmla="*/ 11911 h 414800"/>
                    <a:gd name="connsiteX0" fmla="*/ 5960 w 608857"/>
                    <a:gd name="connsiteY0" fmla="*/ -1 h 402890"/>
                    <a:gd name="connsiteX1" fmla="*/ 591126 w 608857"/>
                    <a:gd name="connsiteY1" fmla="*/ 2252 h 402890"/>
                    <a:gd name="connsiteX2" fmla="*/ 332368 w 608857"/>
                    <a:gd name="connsiteY2" fmla="*/ 401773 h 402890"/>
                    <a:gd name="connsiteX3" fmla="*/ 5960 w 608857"/>
                    <a:gd name="connsiteY3" fmla="*/ -1 h 402890"/>
                    <a:gd name="connsiteX0" fmla="*/ 5424 w 632022"/>
                    <a:gd name="connsiteY0" fmla="*/ 0 h 469924"/>
                    <a:gd name="connsiteX1" fmla="*/ 614291 w 632022"/>
                    <a:gd name="connsiteY1" fmla="*/ 69456 h 469924"/>
                    <a:gd name="connsiteX2" fmla="*/ 355533 w 632022"/>
                    <a:gd name="connsiteY2" fmla="*/ 468977 h 469924"/>
                    <a:gd name="connsiteX3" fmla="*/ 5424 w 632022"/>
                    <a:gd name="connsiteY3" fmla="*/ 0 h 469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2022" h="469924">
                      <a:moveTo>
                        <a:pt x="5424" y="0"/>
                      </a:moveTo>
                      <a:cubicBezTo>
                        <a:pt x="95497" y="106427"/>
                        <a:pt x="417890" y="188392"/>
                        <a:pt x="614291" y="69456"/>
                      </a:cubicBezTo>
                      <a:cubicBezTo>
                        <a:pt x="665303" y="131051"/>
                        <a:pt x="614269" y="482297"/>
                        <a:pt x="355533" y="468977"/>
                      </a:cubicBezTo>
                      <a:cubicBezTo>
                        <a:pt x="185295" y="492610"/>
                        <a:pt x="-37702" y="66587"/>
                        <a:pt x="5424" y="0"/>
                      </a:cubicBezTo>
                      <a:close/>
                    </a:path>
                  </a:pathLst>
                </a:custGeom>
                <a:solidFill>
                  <a:srgbClr val="F533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포인트가 5개인 별 5"/>
              <p:cNvSpPr/>
              <p:nvPr/>
            </p:nvSpPr>
            <p:spPr>
              <a:xfrm>
                <a:off x="1160128" y="5064358"/>
                <a:ext cx="131031" cy="131031"/>
              </a:xfrm>
              <a:prstGeom prst="star5">
                <a:avLst>
                  <a:gd name="adj" fmla="val 31392"/>
                  <a:gd name="hf" fmla="val 105146"/>
                  <a:gd name="vf" fmla="val 110557"/>
                </a:avLst>
              </a:prstGeom>
              <a:solidFill>
                <a:srgbClr val="F53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2504797" y="4870538"/>
            <a:ext cx="596382" cy="596382"/>
            <a:chOff x="2504797" y="4870538"/>
            <a:chExt cx="596382" cy="596382"/>
          </a:xfrm>
        </p:grpSpPr>
        <p:sp>
          <p:nvSpPr>
            <p:cNvPr id="55" name="타원 54"/>
            <p:cNvSpPr/>
            <p:nvPr/>
          </p:nvSpPr>
          <p:spPr>
            <a:xfrm>
              <a:off x="2504797" y="4870538"/>
              <a:ext cx="596382" cy="596382"/>
            </a:xfrm>
            <a:prstGeom prst="ellipse">
              <a:avLst/>
            </a:prstGeom>
            <a:solidFill>
              <a:srgbClr val="3A7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696892" y="5001809"/>
              <a:ext cx="212191" cy="336040"/>
              <a:chOff x="329732" y="5001413"/>
              <a:chExt cx="212191" cy="338942"/>
            </a:xfrm>
            <a:solidFill>
              <a:schemeClr val="bg1"/>
            </a:solidFill>
          </p:grpSpPr>
          <p:grpSp>
            <p:nvGrpSpPr>
              <p:cNvPr id="118" name="그룹 117"/>
              <p:cNvGrpSpPr/>
              <p:nvPr/>
            </p:nvGrpSpPr>
            <p:grpSpPr>
              <a:xfrm>
                <a:off x="329732" y="5001413"/>
                <a:ext cx="212191" cy="268892"/>
                <a:chOff x="2967484" y="940279"/>
                <a:chExt cx="2216993" cy="2809407"/>
              </a:xfrm>
              <a:grpFill/>
            </p:grpSpPr>
            <p:sp>
              <p:nvSpPr>
                <p:cNvPr id="120" name="막힌 원호 119"/>
                <p:cNvSpPr/>
                <p:nvPr/>
              </p:nvSpPr>
              <p:spPr>
                <a:xfrm>
                  <a:off x="2967488" y="940279"/>
                  <a:ext cx="2216989" cy="2216986"/>
                </a:xfrm>
                <a:prstGeom prst="blockArc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막힌 원호 120"/>
                <p:cNvSpPr/>
                <p:nvPr/>
              </p:nvSpPr>
              <p:spPr>
                <a:xfrm rot="5400000">
                  <a:off x="2967486" y="940281"/>
                  <a:ext cx="2216986" cy="2216989"/>
                </a:xfrm>
                <a:prstGeom prst="blockArc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3790952" y="2594611"/>
                  <a:ext cx="539509" cy="11550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타원 118"/>
              <p:cNvSpPr/>
              <p:nvPr/>
            </p:nvSpPr>
            <p:spPr>
              <a:xfrm>
                <a:off x="403670" y="5283841"/>
                <a:ext cx="56514" cy="5651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1712674" y="4870538"/>
            <a:ext cx="596382" cy="596382"/>
            <a:chOff x="1712674" y="4870538"/>
            <a:chExt cx="596382" cy="596382"/>
          </a:xfrm>
        </p:grpSpPr>
        <p:sp>
          <p:nvSpPr>
            <p:cNvPr id="52" name="타원 51"/>
            <p:cNvSpPr/>
            <p:nvPr/>
          </p:nvSpPr>
          <p:spPr>
            <a:xfrm>
              <a:off x="1712674" y="4870538"/>
              <a:ext cx="596382" cy="596382"/>
            </a:xfrm>
            <a:prstGeom prst="ellipse">
              <a:avLst/>
            </a:prstGeom>
            <a:solidFill>
              <a:srgbClr val="F79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918620" y="5028294"/>
              <a:ext cx="189608" cy="285674"/>
              <a:chOff x="1918620" y="5030199"/>
              <a:chExt cx="189608" cy="285674"/>
            </a:xfrm>
            <a:solidFill>
              <a:schemeClr val="bg1"/>
            </a:solidFill>
          </p:grpSpPr>
          <p:sp>
            <p:nvSpPr>
              <p:cNvPr id="127" name="양쪽 모서리가 둥근 사각형 1"/>
              <p:cNvSpPr/>
              <p:nvPr/>
            </p:nvSpPr>
            <p:spPr>
              <a:xfrm>
                <a:off x="1918620" y="5198056"/>
                <a:ext cx="189608" cy="117817"/>
              </a:xfrm>
              <a:custGeom>
                <a:avLst/>
                <a:gdLst>
                  <a:gd name="connsiteX0" fmla="*/ 515977 w 1678330"/>
                  <a:gd name="connsiteY0" fmla="*/ 0 h 1180618"/>
                  <a:gd name="connsiteX1" fmla="*/ 1162353 w 1678330"/>
                  <a:gd name="connsiteY1" fmla="*/ 0 h 1180618"/>
                  <a:gd name="connsiteX2" fmla="*/ 1678330 w 1678330"/>
                  <a:gd name="connsiteY2" fmla="*/ 515977 h 1180618"/>
                  <a:gd name="connsiteX3" fmla="*/ 1678330 w 1678330"/>
                  <a:gd name="connsiteY3" fmla="*/ 1180618 h 1180618"/>
                  <a:gd name="connsiteX4" fmla="*/ 1678330 w 1678330"/>
                  <a:gd name="connsiteY4" fmla="*/ 1180618 h 1180618"/>
                  <a:gd name="connsiteX5" fmla="*/ 0 w 1678330"/>
                  <a:gd name="connsiteY5" fmla="*/ 1180618 h 1180618"/>
                  <a:gd name="connsiteX6" fmla="*/ 0 w 1678330"/>
                  <a:gd name="connsiteY6" fmla="*/ 1180618 h 1180618"/>
                  <a:gd name="connsiteX7" fmla="*/ 0 w 1678330"/>
                  <a:gd name="connsiteY7" fmla="*/ 515977 h 1180618"/>
                  <a:gd name="connsiteX8" fmla="*/ 515977 w 1678330"/>
                  <a:gd name="connsiteY8" fmla="*/ 0 h 1180618"/>
                  <a:gd name="connsiteX0" fmla="*/ 515977 w 1678330"/>
                  <a:gd name="connsiteY0" fmla="*/ 0 h 1268671"/>
                  <a:gd name="connsiteX1" fmla="*/ 1162353 w 1678330"/>
                  <a:gd name="connsiteY1" fmla="*/ 0 h 1268671"/>
                  <a:gd name="connsiteX2" fmla="*/ 1678330 w 1678330"/>
                  <a:gd name="connsiteY2" fmla="*/ 515977 h 1268671"/>
                  <a:gd name="connsiteX3" fmla="*/ 1678330 w 1678330"/>
                  <a:gd name="connsiteY3" fmla="*/ 1180618 h 1268671"/>
                  <a:gd name="connsiteX4" fmla="*/ 1678330 w 1678330"/>
                  <a:gd name="connsiteY4" fmla="*/ 1180618 h 1268671"/>
                  <a:gd name="connsiteX5" fmla="*/ 0 w 1678330"/>
                  <a:gd name="connsiteY5" fmla="*/ 1180618 h 1268671"/>
                  <a:gd name="connsiteX6" fmla="*/ 0 w 1678330"/>
                  <a:gd name="connsiteY6" fmla="*/ 1180618 h 1268671"/>
                  <a:gd name="connsiteX7" fmla="*/ 0 w 1678330"/>
                  <a:gd name="connsiteY7" fmla="*/ 515977 h 1268671"/>
                  <a:gd name="connsiteX8" fmla="*/ 515977 w 1678330"/>
                  <a:gd name="connsiteY8" fmla="*/ 0 h 1268671"/>
                  <a:gd name="connsiteX0" fmla="*/ 515977 w 1678330"/>
                  <a:gd name="connsiteY0" fmla="*/ 0 h 1180618"/>
                  <a:gd name="connsiteX1" fmla="*/ 1162353 w 1678330"/>
                  <a:gd name="connsiteY1" fmla="*/ 0 h 1180618"/>
                  <a:gd name="connsiteX2" fmla="*/ 1678330 w 1678330"/>
                  <a:gd name="connsiteY2" fmla="*/ 515977 h 1180618"/>
                  <a:gd name="connsiteX3" fmla="*/ 1678330 w 1678330"/>
                  <a:gd name="connsiteY3" fmla="*/ 1180618 h 1180618"/>
                  <a:gd name="connsiteX4" fmla="*/ 0 w 1678330"/>
                  <a:gd name="connsiteY4" fmla="*/ 1180618 h 1180618"/>
                  <a:gd name="connsiteX5" fmla="*/ 0 w 1678330"/>
                  <a:gd name="connsiteY5" fmla="*/ 1180618 h 1180618"/>
                  <a:gd name="connsiteX6" fmla="*/ 0 w 1678330"/>
                  <a:gd name="connsiteY6" fmla="*/ 515977 h 1180618"/>
                  <a:gd name="connsiteX7" fmla="*/ 515977 w 1678330"/>
                  <a:gd name="connsiteY7" fmla="*/ 0 h 1180618"/>
                  <a:gd name="connsiteX0" fmla="*/ 515977 w 1678330"/>
                  <a:gd name="connsiteY0" fmla="*/ 0 h 1246093"/>
                  <a:gd name="connsiteX1" fmla="*/ 1162353 w 1678330"/>
                  <a:gd name="connsiteY1" fmla="*/ 0 h 1246093"/>
                  <a:gd name="connsiteX2" fmla="*/ 1678330 w 1678330"/>
                  <a:gd name="connsiteY2" fmla="*/ 515977 h 1246093"/>
                  <a:gd name="connsiteX3" fmla="*/ 1678330 w 1678330"/>
                  <a:gd name="connsiteY3" fmla="*/ 1180618 h 1246093"/>
                  <a:gd name="connsiteX4" fmla="*/ 0 w 1678330"/>
                  <a:gd name="connsiteY4" fmla="*/ 1180618 h 1246093"/>
                  <a:gd name="connsiteX5" fmla="*/ 0 w 1678330"/>
                  <a:gd name="connsiteY5" fmla="*/ 1180618 h 1246093"/>
                  <a:gd name="connsiteX6" fmla="*/ 0 w 1678330"/>
                  <a:gd name="connsiteY6" fmla="*/ 515977 h 1246093"/>
                  <a:gd name="connsiteX7" fmla="*/ 515977 w 1678330"/>
                  <a:gd name="connsiteY7" fmla="*/ 0 h 1246093"/>
                  <a:gd name="connsiteX0" fmla="*/ 515977 w 1678330"/>
                  <a:gd name="connsiteY0" fmla="*/ 0 h 1307813"/>
                  <a:gd name="connsiteX1" fmla="*/ 1162353 w 1678330"/>
                  <a:gd name="connsiteY1" fmla="*/ 0 h 1307813"/>
                  <a:gd name="connsiteX2" fmla="*/ 1678330 w 1678330"/>
                  <a:gd name="connsiteY2" fmla="*/ 515977 h 1307813"/>
                  <a:gd name="connsiteX3" fmla="*/ 1678330 w 1678330"/>
                  <a:gd name="connsiteY3" fmla="*/ 1180618 h 1307813"/>
                  <a:gd name="connsiteX4" fmla="*/ 0 w 1678330"/>
                  <a:gd name="connsiteY4" fmla="*/ 1180618 h 1307813"/>
                  <a:gd name="connsiteX5" fmla="*/ 0 w 1678330"/>
                  <a:gd name="connsiteY5" fmla="*/ 1180618 h 1307813"/>
                  <a:gd name="connsiteX6" fmla="*/ 0 w 1678330"/>
                  <a:gd name="connsiteY6" fmla="*/ 515977 h 1307813"/>
                  <a:gd name="connsiteX7" fmla="*/ 515977 w 1678330"/>
                  <a:gd name="connsiteY7" fmla="*/ 0 h 1307813"/>
                  <a:gd name="connsiteX0" fmla="*/ 515977 w 1678330"/>
                  <a:gd name="connsiteY0" fmla="*/ 0 h 1321594"/>
                  <a:gd name="connsiteX1" fmla="*/ 1162353 w 1678330"/>
                  <a:gd name="connsiteY1" fmla="*/ 0 h 1321594"/>
                  <a:gd name="connsiteX2" fmla="*/ 1678330 w 1678330"/>
                  <a:gd name="connsiteY2" fmla="*/ 515977 h 1321594"/>
                  <a:gd name="connsiteX3" fmla="*/ 1678330 w 1678330"/>
                  <a:gd name="connsiteY3" fmla="*/ 1180618 h 1321594"/>
                  <a:gd name="connsiteX4" fmla="*/ 0 w 1678330"/>
                  <a:gd name="connsiteY4" fmla="*/ 1180618 h 1321594"/>
                  <a:gd name="connsiteX5" fmla="*/ 0 w 1678330"/>
                  <a:gd name="connsiteY5" fmla="*/ 1180618 h 1321594"/>
                  <a:gd name="connsiteX6" fmla="*/ 0 w 1678330"/>
                  <a:gd name="connsiteY6" fmla="*/ 515977 h 1321594"/>
                  <a:gd name="connsiteX7" fmla="*/ 515977 w 1678330"/>
                  <a:gd name="connsiteY7" fmla="*/ 0 h 1321594"/>
                  <a:gd name="connsiteX0" fmla="*/ 527586 w 1678330"/>
                  <a:gd name="connsiteY0" fmla="*/ 15030 h 1321594"/>
                  <a:gd name="connsiteX1" fmla="*/ 1162353 w 1678330"/>
                  <a:gd name="connsiteY1" fmla="*/ 0 h 1321594"/>
                  <a:gd name="connsiteX2" fmla="*/ 1678330 w 1678330"/>
                  <a:gd name="connsiteY2" fmla="*/ 515977 h 1321594"/>
                  <a:gd name="connsiteX3" fmla="*/ 1678330 w 1678330"/>
                  <a:gd name="connsiteY3" fmla="*/ 1180618 h 1321594"/>
                  <a:gd name="connsiteX4" fmla="*/ 0 w 1678330"/>
                  <a:gd name="connsiteY4" fmla="*/ 1180618 h 1321594"/>
                  <a:gd name="connsiteX5" fmla="*/ 0 w 1678330"/>
                  <a:gd name="connsiteY5" fmla="*/ 1180618 h 1321594"/>
                  <a:gd name="connsiteX6" fmla="*/ 0 w 1678330"/>
                  <a:gd name="connsiteY6" fmla="*/ 515977 h 1321594"/>
                  <a:gd name="connsiteX7" fmla="*/ 527586 w 1678330"/>
                  <a:gd name="connsiteY7" fmla="*/ 15030 h 1321594"/>
                  <a:gd name="connsiteX0" fmla="*/ 527586 w 1678330"/>
                  <a:gd name="connsiteY0" fmla="*/ 3757 h 1310321"/>
                  <a:gd name="connsiteX1" fmla="*/ 1158484 w 1678330"/>
                  <a:gd name="connsiteY1" fmla="*/ 0 h 1310321"/>
                  <a:gd name="connsiteX2" fmla="*/ 1678330 w 1678330"/>
                  <a:gd name="connsiteY2" fmla="*/ 504704 h 1310321"/>
                  <a:gd name="connsiteX3" fmla="*/ 1678330 w 1678330"/>
                  <a:gd name="connsiteY3" fmla="*/ 1169345 h 1310321"/>
                  <a:gd name="connsiteX4" fmla="*/ 0 w 1678330"/>
                  <a:gd name="connsiteY4" fmla="*/ 1169345 h 1310321"/>
                  <a:gd name="connsiteX5" fmla="*/ 0 w 1678330"/>
                  <a:gd name="connsiteY5" fmla="*/ 1169345 h 1310321"/>
                  <a:gd name="connsiteX6" fmla="*/ 0 w 1678330"/>
                  <a:gd name="connsiteY6" fmla="*/ 504704 h 1310321"/>
                  <a:gd name="connsiteX7" fmla="*/ 527586 w 1678330"/>
                  <a:gd name="connsiteY7" fmla="*/ 3757 h 1310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8330" h="1310321">
                    <a:moveTo>
                      <a:pt x="527586" y="3757"/>
                    </a:moveTo>
                    <a:lnTo>
                      <a:pt x="1158484" y="0"/>
                    </a:lnTo>
                    <a:cubicBezTo>
                      <a:pt x="1443450" y="0"/>
                      <a:pt x="1678330" y="219738"/>
                      <a:pt x="1678330" y="504704"/>
                    </a:cubicBezTo>
                    <a:lnTo>
                      <a:pt x="1678330" y="1169345"/>
                    </a:lnTo>
                    <a:cubicBezTo>
                      <a:pt x="1177307" y="1354765"/>
                      <a:pt x="521343" y="1359845"/>
                      <a:pt x="0" y="1169345"/>
                    </a:cubicBezTo>
                    <a:lnTo>
                      <a:pt x="0" y="1169345"/>
                    </a:lnTo>
                    <a:lnTo>
                      <a:pt x="0" y="504704"/>
                    </a:lnTo>
                    <a:cubicBezTo>
                      <a:pt x="0" y="219738"/>
                      <a:pt x="242620" y="3757"/>
                      <a:pt x="527586" y="37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181717"/>
                  </a:solidFill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947814" y="5030199"/>
                <a:ext cx="131220" cy="1312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18171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237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직사각형 412"/>
          <p:cNvSpPr/>
          <p:nvPr/>
        </p:nvSpPr>
        <p:spPr>
          <a:xfrm>
            <a:off x="0" y="-7204"/>
            <a:ext cx="3240088" cy="5759450"/>
          </a:xfrm>
          <a:prstGeom prst="rect">
            <a:avLst/>
          </a:prstGeom>
          <a:solidFill>
            <a:srgbClr val="E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/>
          <p:cNvSpPr/>
          <p:nvPr/>
        </p:nvSpPr>
        <p:spPr>
          <a:xfrm>
            <a:off x="565190" y="4943"/>
            <a:ext cx="2187616" cy="459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FFFF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1234 m</a:t>
            </a:r>
            <a:endParaRPr lang="ko-KR" altLang="en-US" sz="2000">
              <a:solidFill>
                <a:srgbClr val="FFFFFF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grpSp>
        <p:nvGrpSpPr>
          <p:cNvPr id="1230" name="그룹 1229"/>
          <p:cNvGrpSpPr/>
          <p:nvPr/>
        </p:nvGrpSpPr>
        <p:grpSpPr>
          <a:xfrm rot="435637">
            <a:off x="234710" y="3945788"/>
            <a:ext cx="2572172" cy="609600"/>
            <a:chOff x="297602" y="1069811"/>
            <a:chExt cx="2572172" cy="609600"/>
          </a:xfrm>
        </p:grpSpPr>
        <p:sp>
          <p:nvSpPr>
            <p:cNvPr id="1231" name="타원 78"/>
            <p:cNvSpPr/>
            <p:nvPr/>
          </p:nvSpPr>
          <p:spPr>
            <a:xfrm>
              <a:off x="297602" y="1069811"/>
              <a:ext cx="2572172" cy="609600"/>
            </a:xfrm>
            <a:custGeom>
              <a:avLst/>
              <a:gdLst>
                <a:gd name="connsiteX0" fmla="*/ 0 w 2570480"/>
                <a:gd name="connsiteY0" fmla="*/ 304800 h 609600"/>
                <a:gd name="connsiteX1" fmla="*/ 1285240 w 2570480"/>
                <a:gd name="connsiteY1" fmla="*/ 0 h 609600"/>
                <a:gd name="connsiteX2" fmla="*/ 2570480 w 2570480"/>
                <a:gd name="connsiteY2" fmla="*/ 304800 h 609600"/>
                <a:gd name="connsiteX3" fmla="*/ 1285240 w 2570480"/>
                <a:gd name="connsiteY3" fmla="*/ 609600 h 609600"/>
                <a:gd name="connsiteX4" fmla="*/ 0 w 2570480"/>
                <a:gd name="connsiteY4" fmla="*/ 304800 h 609600"/>
                <a:gd name="connsiteX0" fmla="*/ 18 w 2570498"/>
                <a:gd name="connsiteY0" fmla="*/ 304800 h 609600"/>
                <a:gd name="connsiteX1" fmla="*/ 1285258 w 2570498"/>
                <a:gd name="connsiteY1" fmla="*/ 0 h 609600"/>
                <a:gd name="connsiteX2" fmla="*/ 2570498 w 2570498"/>
                <a:gd name="connsiteY2" fmla="*/ 304800 h 609600"/>
                <a:gd name="connsiteX3" fmla="*/ 1285258 w 2570498"/>
                <a:gd name="connsiteY3" fmla="*/ 609600 h 609600"/>
                <a:gd name="connsiteX4" fmla="*/ 18 w 2570498"/>
                <a:gd name="connsiteY4" fmla="*/ 304800 h 609600"/>
                <a:gd name="connsiteX0" fmla="*/ 1528 w 2572008"/>
                <a:gd name="connsiteY0" fmla="*/ 304800 h 609600"/>
                <a:gd name="connsiteX1" fmla="*/ 1286768 w 2572008"/>
                <a:gd name="connsiteY1" fmla="*/ 0 h 609600"/>
                <a:gd name="connsiteX2" fmla="*/ 2572008 w 2572008"/>
                <a:gd name="connsiteY2" fmla="*/ 304800 h 609600"/>
                <a:gd name="connsiteX3" fmla="*/ 1286768 w 2572008"/>
                <a:gd name="connsiteY3" fmla="*/ 609600 h 609600"/>
                <a:gd name="connsiteX4" fmla="*/ 1528 w 2572008"/>
                <a:gd name="connsiteY4" fmla="*/ 304800 h 609600"/>
                <a:gd name="connsiteX0" fmla="*/ 1528 w 2572172"/>
                <a:gd name="connsiteY0" fmla="*/ 304800 h 609600"/>
                <a:gd name="connsiteX1" fmla="*/ 1286768 w 2572172"/>
                <a:gd name="connsiteY1" fmla="*/ 0 h 609600"/>
                <a:gd name="connsiteX2" fmla="*/ 2572008 w 2572172"/>
                <a:gd name="connsiteY2" fmla="*/ 304800 h 609600"/>
                <a:gd name="connsiteX3" fmla="*/ 1286768 w 2572172"/>
                <a:gd name="connsiteY3" fmla="*/ 609600 h 609600"/>
                <a:gd name="connsiteX4" fmla="*/ 1528 w 2572172"/>
                <a:gd name="connsiteY4" fmla="*/ 3048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2172" h="609600">
                  <a:moveTo>
                    <a:pt x="1528" y="304800"/>
                  </a:moveTo>
                  <a:cubicBezTo>
                    <a:pt x="-34667" y="113604"/>
                    <a:pt x="576950" y="0"/>
                    <a:pt x="1286768" y="0"/>
                  </a:cubicBezTo>
                  <a:cubicBezTo>
                    <a:pt x="1996586" y="0"/>
                    <a:pt x="2583438" y="104079"/>
                    <a:pt x="2572008" y="304800"/>
                  </a:cubicBezTo>
                  <a:cubicBezTo>
                    <a:pt x="2572008" y="473136"/>
                    <a:pt x="1996586" y="609600"/>
                    <a:pt x="1286768" y="609600"/>
                  </a:cubicBezTo>
                  <a:cubicBezTo>
                    <a:pt x="576950" y="609600"/>
                    <a:pt x="37723" y="495996"/>
                    <a:pt x="1528" y="304800"/>
                  </a:cubicBezTo>
                  <a:close/>
                </a:path>
              </a:pathLst>
            </a:custGeom>
            <a:solidFill>
              <a:srgbClr val="D3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2" name="타원 102"/>
            <p:cNvSpPr/>
            <p:nvPr/>
          </p:nvSpPr>
          <p:spPr>
            <a:xfrm>
              <a:off x="325058" y="1087139"/>
              <a:ext cx="2518595" cy="522424"/>
            </a:xfrm>
            <a:custGeom>
              <a:avLst/>
              <a:gdLst>
                <a:gd name="connsiteX0" fmla="*/ 0 w 2518568"/>
                <a:gd name="connsiteY0" fmla="*/ 250508 h 501015"/>
                <a:gd name="connsiteX1" fmla="*/ 1259284 w 2518568"/>
                <a:gd name="connsiteY1" fmla="*/ 0 h 501015"/>
                <a:gd name="connsiteX2" fmla="*/ 2518568 w 2518568"/>
                <a:gd name="connsiteY2" fmla="*/ 250508 h 501015"/>
                <a:gd name="connsiteX3" fmla="*/ 1259284 w 2518568"/>
                <a:gd name="connsiteY3" fmla="*/ 501016 h 501015"/>
                <a:gd name="connsiteX4" fmla="*/ 0 w 2518568"/>
                <a:gd name="connsiteY4" fmla="*/ 250508 h 501015"/>
                <a:gd name="connsiteX0" fmla="*/ 0 w 2518568"/>
                <a:gd name="connsiteY0" fmla="*/ 261938 h 512446"/>
                <a:gd name="connsiteX1" fmla="*/ 1259284 w 2518568"/>
                <a:gd name="connsiteY1" fmla="*/ 0 h 512446"/>
                <a:gd name="connsiteX2" fmla="*/ 2518568 w 2518568"/>
                <a:gd name="connsiteY2" fmla="*/ 261938 h 512446"/>
                <a:gd name="connsiteX3" fmla="*/ 1259284 w 2518568"/>
                <a:gd name="connsiteY3" fmla="*/ 512446 h 512446"/>
                <a:gd name="connsiteX4" fmla="*/ 0 w 2518568"/>
                <a:gd name="connsiteY4" fmla="*/ 261938 h 512446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2 w 2518570"/>
                <a:gd name="connsiteY0" fmla="*/ 274048 h 524556"/>
                <a:gd name="connsiteX1" fmla="*/ 1253571 w 2518570"/>
                <a:gd name="connsiteY1" fmla="*/ 2585 h 524556"/>
                <a:gd name="connsiteX2" fmla="*/ 2518570 w 2518570"/>
                <a:gd name="connsiteY2" fmla="*/ 274048 h 524556"/>
                <a:gd name="connsiteX3" fmla="*/ 1259286 w 2518570"/>
                <a:gd name="connsiteY3" fmla="*/ 524556 h 524556"/>
                <a:gd name="connsiteX4" fmla="*/ 2 w 2518570"/>
                <a:gd name="connsiteY4" fmla="*/ 274048 h 524556"/>
                <a:gd name="connsiteX0" fmla="*/ 27 w 2518595"/>
                <a:gd name="connsiteY0" fmla="*/ 274048 h 524556"/>
                <a:gd name="connsiteX1" fmla="*/ 1240261 w 2518595"/>
                <a:gd name="connsiteY1" fmla="*/ 2585 h 524556"/>
                <a:gd name="connsiteX2" fmla="*/ 2518595 w 2518595"/>
                <a:gd name="connsiteY2" fmla="*/ 274048 h 524556"/>
                <a:gd name="connsiteX3" fmla="*/ 1259311 w 2518595"/>
                <a:gd name="connsiteY3" fmla="*/ 524556 h 524556"/>
                <a:gd name="connsiteX4" fmla="*/ 27 w 2518595"/>
                <a:gd name="connsiteY4" fmla="*/ 274048 h 524556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8595" h="522424">
                  <a:moveTo>
                    <a:pt x="27" y="271916"/>
                  </a:moveTo>
                  <a:cubicBezTo>
                    <a:pt x="-3148" y="184921"/>
                    <a:pt x="272363" y="8073"/>
                    <a:pt x="1240261" y="453"/>
                  </a:cubicBezTo>
                  <a:cubicBezTo>
                    <a:pt x="1985274" y="-9072"/>
                    <a:pt x="2518595" y="133564"/>
                    <a:pt x="2518595" y="271916"/>
                  </a:cubicBezTo>
                  <a:cubicBezTo>
                    <a:pt x="2518595" y="410268"/>
                    <a:pt x="1949079" y="510994"/>
                    <a:pt x="1259311" y="522424"/>
                  </a:cubicBezTo>
                  <a:cubicBezTo>
                    <a:pt x="563828" y="522424"/>
                    <a:pt x="3202" y="358911"/>
                    <a:pt x="27" y="271916"/>
                  </a:cubicBezTo>
                  <a:close/>
                </a:path>
              </a:pathLst>
            </a:custGeom>
            <a:solidFill>
              <a:srgbClr val="F7A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3" name="타원 102"/>
            <p:cNvSpPr/>
            <p:nvPr/>
          </p:nvSpPr>
          <p:spPr>
            <a:xfrm>
              <a:off x="390677" y="1094195"/>
              <a:ext cx="2386027" cy="453961"/>
            </a:xfrm>
            <a:custGeom>
              <a:avLst/>
              <a:gdLst>
                <a:gd name="connsiteX0" fmla="*/ 0 w 2518568"/>
                <a:gd name="connsiteY0" fmla="*/ 250508 h 501015"/>
                <a:gd name="connsiteX1" fmla="*/ 1259284 w 2518568"/>
                <a:gd name="connsiteY1" fmla="*/ 0 h 501015"/>
                <a:gd name="connsiteX2" fmla="*/ 2518568 w 2518568"/>
                <a:gd name="connsiteY2" fmla="*/ 250508 h 501015"/>
                <a:gd name="connsiteX3" fmla="*/ 1259284 w 2518568"/>
                <a:gd name="connsiteY3" fmla="*/ 501016 h 501015"/>
                <a:gd name="connsiteX4" fmla="*/ 0 w 2518568"/>
                <a:gd name="connsiteY4" fmla="*/ 250508 h 501015"/>
                <a:gd name="connsiteX0" fmla="*/ 0 w 2518568"/>
                <a:gd name="connsiteY0" fmla="*/ 261938 h 512446"/>
                <a:gd name="connsiteX1" fmla="*/ 1259284 w 2518568"/>
                <a:gd name="connsiteY1" fmla="*/ 0 h 512446"/>
                <a:gd name="connsiteX2" fmla="*/ 2518568 w 2518568"/>
                <a:gd name="connsiteY2" fmla="*/ 261938 h 512446"/>
                <a:gd name="connsiteX3" fmla="*/ 1259284 w 2518568"/>
                <a:gd name="connsiteY3" fmla="*/ 512446 h 512446"/>
                <a:gd name="connsiteX4" fmla="*/ 0 w 2518568"/>
                <a:gd name="connsiteY4" fmla="*/ 261938 h 512446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2 w 2518570"/>
                <a:gd name="connsiteY0" fmla="*/ 274048 h 524556"/>
                <a:gd name="connsiteX1" fmla="*/ 1253571 w 2518570"/>
                <a:gd name="connsiteY1" fmla="*/ 2585 h 524556"/>
                <a:gd name="connsiteX2" fmla="*/ 2518570 w 2518570"/>
                <a:gd name="connsiteY2" fmla="*/ 274048 h 524556"/>
                <a:gd name="connsiteX3" fmla="*/ 1259286 w 2518570"/>
                <a:gd name="connsiteY3" fmla="*/ 524556 h 524556"/>
                <a:gd name="connsiteX4" fmla="*/ 2 w 2518570"/>
                <a:gd name="connsiteY4" fmla="*/ 274048 h 524556"/>
                <a:gd name="connsiteX0" fmla="*/ 27 w 2518595"/>
                <a:gd name="connsiteY0" fmla="*/ 274048 h 524556"/>
                <a:gd name="connsiteX1" fmla="*/ 1240261 w 2518595"/>
                <a:gd name="connsiteY1" fmla="*/ 2585 h 524556"/>
                <a:gd name="connsiteX2" fmla="*/ 2518595 w 2518595"/>
                <a:gd name="connsiteY2" fmla="*/ 274048 h 524556"/>
                <a:gd name="connsiteX3" fmla="*/ 1259311 w 2518595"/>
                <a:gd name="connsiteY3" fmla="*/ 524556 h 524556"/>
                <a:gd name="connsiteX4" fmla="*/ 27 w 2518595"/>
                <a:gd name="connsiteY4" fmla="*/ 274048 h 524556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2 w 2518590"/>
                <a:gd name="connsiteY0" fmla="*/ 271916 h 495398"/>
                <a:gd name="connsiteX1" fmla="*/ 1240256 w 2518590"/>
                <a:gd name="connsiteY1" fmla="*/ 453 h 495398"/>
                <a:gd name="connsiteX2" fmla="*/ 2518590 w 2518590"/>
                <a:gd name="connsiteY2" fmla="*/ 271916 h 495398"/>
                <a:gd name="connsiteX3" fmla="*/ 1257295 w 2518590"/>
                <a:gd name="connsiteY3" fmla="*/ 495398 h 495398"/>
                <a:gd name="connsiteX4" fmla="*/ 22 w 2518590"/>
                <a:gd name="connsiteY4" fmla="*/ 271916 h 4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8590" h="495398">
                  <a:moveTo>
                    <a:pt x="22" y="271916"/>
                  </a:moveTo>
                  <a:cubicBezTo>
                    <a:pt x="-2818" y="189425"/>
                    <a:pt x="272358" y="8073"/>
                    <a:pt x="1240256" y="453"/>
                  </a:cubicBezTo>
                  <a:cubicBezTo>
                    <a:pt x="1985269" y="-9072"/>
                    <a:pt x="2518590" y="133564"/>
                    <a:pt x="2518590" y="271916"/>
                  </a:cubicBezTo>
                  <a:cubicBezTo>
                    <a:pt x="2518590" y="410268"/>
                    <a:pt x="1947063" y="483968"/>
                    <a:pt x="1257295" y="495398"/>
                  </a:cubicBezTo>
                  <a:cubicBezTo>
                    <a:pt x="561812" y="495398"/>
                    <a:pt x="2862" y="354407"/>
                    <a:pt x="22" y="271916"/>
                  </a:cubicBezTo>
                  <a:close/>
                </a:path>
              </a:pathLst>
            </a:custGeom>
            <a:solidFill>
              <a:srgbClr val="E72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4" name="타원 102"/>
            <p:cNvSpPr/>
            <p:nvPr/>
          </p:nvSpPr>
          <p:spPr>
            <a:xfrm>
              <a:off x="418855" y="1101251"/>
              <a:ext cx="2329665" cy="424490"/>
            </a:xfrm>
            <a:custGeom>
              <a:avLst/>
              <a:gdLst>
                <a:gd name="connsiteX0" fmla="*/ 0 w 2518568"/>
                <a:gd name="connsiteY0" fmla="*/ 250508 h 501015"/>
                <a:gd name="connsiteX1" fmla="*/ 1259284 w 2518568"/>
                <a:gd name="connsiteY1" fmla="*/ 0 h 501015"/>
                <a:gd name="connsiteX2" fmla="*/ 2518568 w 2518568"/>
                <a:gd name="connsiteY2" fmla="*/ 250508 h 501015"/>
                <a:gd name="connsiteX3" fmla="*/ 1259284 w 2518568"/>
                <a:gd name="connsiteY3" fmla="*/ 501016 h 501015"/>
                <a:gd name="connsiteX4" fmla="*/ 0 w 2518568"/>
                <a:gd name="connsiteY4" fmla="*/ 250508 h 501015"/>
                <a:gd name="connsiteX0" fmla="*/ 0 w 2518568"/>
                <a:gd name="connsiteY0" fmla="*/ 261938 h 512446"/>
                <a:gd name="connsiteX1" fmla="*/ 1259284 w 2518568"/>
                <a:gd name="connsiteY1" fmla="*/ 0 h 512446"/>
                <a:gd name="connsiteX2" fmla="*/ 2518568 w 2518568"/>
                <a:gd name="connsiteY2" fmla="*/ 261938 h 512446"/>
                <a:gd name="connsiteX3" fmla="*/ 1259284 w 2518568"/>
                <a:gd name="connsiteY3" fmla="*/ 512446 h 512446"/>
                <a:gd name="connsiteX4" fmla="*/ 0 w 2518568"/>
                <a:gd name="connsiteY4" fmla="*/ 261938 h 512446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2 w 2518570"/>
                <a:gd name="connsiteY0" fmla="*/ 274048 h 524556"/>
                <a:gd name="connsiteX1" fmla="*/ 1253571 w 2518570"/>
                <a:gd name="connsiteY1" fmla="*/ 2585 h 524556"/>
                <a:gd name="connsiteX2" fmla="*/ 2518570 w 2518570"/>
                <a:gd name="connsiteY2" fmla="*/ 274048 h 524556"/>
                <a:gd name="connsiteX3" fmla="*/ 1259286 w 2518570"/>
                <a:gd name="connsiteY3" fmla="*/ 524556 h 524556"/>
                <a:gd name="connsiteX4" fmla="*/ 2 w 2518570"/>
                <a:gd name="connsiteY4" fmla="*/ 274048 h 524556"/>
                <a:gd name="connsiteX0" fmla="*/ 27 w 2518595"/>
                <a:gd name="connsiteY0" fmla="*/ 274048 h 524556"/>
                <a:gd name="connsiteX1" fmla="*/ 1240261 w 2518595"/>
                <a:gd name="connsiteY1" fmla="*/ 2585 h 524556"/>
                <a:gd name="connsiteX2" fmla="*/ 2518595 w 2518595"/>
                <a:gd name="connsiteY2" fmla="*/ 274048 h 524556"/>
                <a:gd name="connsiteX3" fmla="*/ 1259311 w 2518595"/>
                <a:gd name="connsiteY3" fmla="*/ 524556 h 524556"/>
                <a:gd name="connsiteX4" fmla="*/ 27 w 2518595"/>
                <a:gd name="connsiteY4" fmla="*/ 274048 h 524556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2 w 2518590"/>
                <a:gd name="connsiteY0" fmla="*/ 271916 h 495398"/>
                <a:gd name="connsiteX1" fmla="*/ 1240256 w 2518590"/>
                <a:gd name="connsiteY1" fmla="*/ 453 h 495398"/>
                <a:gd name="connsiteX2" fmla="*/ 2518590 w 2518590"/>
                <a:gd name="connsiteY2" fmla="*/ 271916 h 495398"/>
                <a:gd name="connsiteX3" fmla="*/ 1257295 w 2518590"/>
                <a:gd name="connsiteY3" fmla="*/ 495398 h 495398"/>
                <a:gd name="connsiteX4" fmla="*/ 22 w 2518590"/>
                <a:gd name="connsiteY4" fmla="*/ 271916 h 4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8590" h="495398">
                  <a:moveTo>
                    <a:pt x="22" y="271916"/>
                  </a:moveTo>
                  <a:cubicBezTo>
                    <a:pt x="-2818" y="189425"/>
                    <a:pt x="272358" y="8073"/>
                    <a:pt x="1240256" y="453"/>
                  </a:cubicBezTo>
                  <a:cubicBezTo>
                    <a:pt x="1985269" y="-9072"/>
                    <a:pt x="2518590" y="133564"/>
                    <a:pt x="2518590" y="271916"/>
                  </a:cubicBezTo>
                  <a:cubicBezTo>
                    <a:pt x="2518590" y="410268"/>
                    <a:pt x="1947063" y="483968"/>
                    <a:pt x="1257295" y="495398"/>
                  </a:cubicBezTo>
                  <a:cubicBezTo>
                    <a:pt x="561812" y="495398"/>
                    <a:pt x="2862" y="354407"/>
                    <a:pt x="22" y="271916"/>
                  </a:cubicBezTo>
                  <a:close/>
                </a:path>
              </a:pathLst>
            </a:custGeom>
            <a:solidFill>
              <a:srgbClr val="F8E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5" name="그룹 1234"/>
            <p:cNvGrpSpPr/>
            <p:nvPr/>
          </p:nvGrpSpPr>
          <p:grpSpPr>
            <a:xfrm>
              <a:off x="597290" y="1339777"/>
              <a:ext cx="85725" cy="45719"/>
              <a:chOff x="933188" y="2135030"/>
              <a:chExt cx="85725" cy="45719"/>
            </a:xfrm>
          </p:grpSpPr>
          <p:sp>
            <p:nvSpPr>
              <p:cNvPr id="1384" name="타원 1383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5" name="타원 1384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6" name="그룹 1235"/>
            <p:cNvGrpSpPr/>
            <p:nvPr/>
          </p:nvGrpSpPr>
          <p:grpSpPr>
            <a:xfrm>
              <a:off x="963156" y="1163313"/>
              <a:ext cx="85725" cy="45719"/>
              <a:chOff x="933188" y="2135030"/>
              <a:chExt cx="85725" cy="45719"/>
            </a:xfrm>
          </p:grpSpPr>
          <p:sp>
            <p:nvSpPr>
              <p:cNvPr id="1382" name="타원 1381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3" name="타원 1382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7" name="그룹 1236"/>
            <p:cNvGrpSpPr/>
            <p:nvPr/>
          </p:nvGrpSpPr>
          <p:grpSpPr>
            <a:xfrm>
              <a:off x="1110942" y="1403808"/>
              <a:ext cx="85725" cy="45719"/>
              <a:chOff x="933188" y="2135030"/>
              <a:chExt cx="85725" cy="45719"/>
            </a:xfrm>
          </p:grpSpPr>
          <p:sp>
            <p:nvSpPr>
              <p:cNvPr id="1380" name="타원 1379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1" name="타원 1380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8" name="그룹 1237"/>
            <p:cNvGrpSpPr/>
            <p:nvPr/>
          </p:nvGrpSpPr>
          <p:grpSpPr>
            <a:xfrm>
              <a:off x="1607502" y="1281331"/>
              <a:ext cx="85725" cy="45719"/>
              <a:chOff x="933188" y="2135030"/>
              <a:chExt cx="85725" cy="45719"/>
            </a:xfrm>
          </p:grpSpPr>
          <p:sp>
            <p:nvSpPr>
              <p:cNvPr id="1378" name="타원 1377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9" name="타원 1378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1913978" y="1410792"/>
              <a:ext cx="85725" cy="45719"/>
              <a:chOff x="933188" y="2135030"/>
              <a:chExt cx="85725" cy="45719"/>
            </a:xfrm>
          </p:grpSpPr>
          <p:sp>
            <p:nvSpPr>
              <p:cNvPr id="1376" name="타원 1375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7" name="타원 1376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0" name="그룹 1239"/>
            <p:cNvGrpSpPr/>
            <p:nvPr/>
          </p:nvGrpSpPr>
          <p:grpSpPr>
            <a:xfrm>
              <a:off x="2369153" y="1218573"/>
              <a:ext cx="85725" cy="45719"/>
              <a:chOff x="933188" y="2135030"/>
              <a:chExt cx="85725" cy="45719"/>
            </a:xfrm>
          </p:grpSpPr>
          <p:sp>
            <p:nvSpPr>
              <p:cNvPr id="1374" name="타원 1373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5" name="타원 1374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1" name="그룹 1240"/>
            <p:cNvGrpSpPr/>
            <p:nvPr/>
          </p:nvGrpSpPr>
          <p:grpSpPr>
            <a:xfrm>
              <a:off x="798340" y="1364501"/>
              <a:ext cx="148034" cy="54595"/>
              <a:chOff x="2248368" y="2064514"/>
              <a:chExt cx="169181" cy="106046"/>
            </a:xfrm>
          </p:grpSpPr>
          <p:grpSp>
            <p:nvGrpSpPr>
              <p:cNvPr id="1364" name="그룹 136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70" name="타원 136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1" name="타원 137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2" name="타원 137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3" name="타원 137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65" name="그룹 136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66" name="타원 136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7" name="타원 136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8" name="타원 136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9" name="타원 136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2" name="그룹 1241"/>
            <p:cNvGrpSpPr/>
            <p:nvPr/>
          </p:nvGrpSpPr>
          <p:grpSpPr>
            <a:xfrm>
              <a:off x="1338435" y="1124799"/>
              <a:ext cx="169181" cy="62394"/>
              <a:chOff x="2248368" y="2064514"/>
              <a:chExt cx="169181" cy="106046"/>
            </a:xfrm>
          </p:grpSpPr>
          <p:grpSp>
            <p:nvGrpSpPr>
              <p:cNvPr id="1354" name="그룹 135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60" name="타원 135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1" name="타원 136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2" name="타원 136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3" name="타원 136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55" name="그룹 135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56" name="타원 135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7" name="타원 135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8" name="타원 135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9" name="타원 135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3" name="그룹 1242"/>
            <p:cNvGrpSpPr/>
            <p:nvPr/>
          </p:nvGrpSpPr>
          <p:grpSpPr>
            <a:xfrm>
              <a:off x="1627603" y="1417204"/>
              <a:ext cx="169181" cy="62394"/>
              <a:chOff x="2248368" y="2064514"/>
              <a:chExt cx="169181" cy="106046"/>
            </a:xfrm>
          </p:grpSpPr>
          <p:grpSp>
            <p:nvGrpSpPr>
              <p:cNvPr id="1344" name="그룹 134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50" name="타원 134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1" name="타원 135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2" name="타원 135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3" name="타원 135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45" name="그룹 134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46" name="타원 134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7" name="타원 134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8" name="타원 134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9" name="타원 134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4" name="그룹 1243"/>
            <p:cNvGrpSpPr/>
            <p:nvPr/>
          </p:nvGrpSpPr>
          <p:grpSpPr>
            <a:xfrm>
              <a:off x="2441234" y="1306733"/>
              <a:ext cx="151582" cy="55903"/>
              <a:chOff x="2248368" y="2064514"/>
              <a:chExt cx="169181" cy="106046"/>
            </a:xfrm>
          </p:grpSpPr>
          <p:grpSp>
            <p:nvGrpSpPr>
              <p:cNvPr id="1334" name="그룹 133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40" name="타원 133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1" name="타원 134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2" name="타원 134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3" name="타원 134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35" name="그룹 133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36" name="타원 133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7" name="타원 133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8" name="타원 133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9" name="타원 133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5" name="그룹 1244"/>
            <p:cNvGrpSpPr/>
            <p:nvPr/>
          </p:nvGrpSpPr>
          <p:grpSpPr>
            <a:xfrm>
              <a:off x="1860494" y="1132360"/>
              <a:ext cx="153862" cy="56744"/>
              <a:chOff x="2248368" y="2064514"/>
              <a:chExt cx="169181" cy="106046"/>
            </a:xfrm>
          </p:grpSpPr>
          <p:grpSp>
            <p:nvGrpSpPr>
              <p:cNvPr id="1324" name="그룹 132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30" name="타원 132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1" name="타원 133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2" name="타원 133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3" name="타원 133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25" name="그룹 1324"/>
              <p:cNvGrpSpPr/>
              <p:nvPr/>
            </p:nvGrpSpPr>
            <p:grpSpPr>
              <a:xfrm>
                <a:off x="2271290" y="2076560"/>
                <a:ext cx="123338" cy="74386"/>
                <a:chOff x="480060" y="2038350"/>
                <a:chExt cx="169181" cy="101622"/>
              </a:xfrm>
              <a:solidFill>
                <a:srgbClr val="F8E6B8"/>
              </a:solidFill>
            </p:grpSpPr>
            <p:sp>
              <p:nvSpPr>
                <p:cNvPr id="1326" name="타원 132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7" name="타원 1326"/>
                <p:cNvSpPr/>
                <p:nvPr/>
              </p:nvSpPr>
              <p:spPr>
                <a:xfrm>
                  <a:off x="481783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8" name="타원 132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9" name="타원 1328"/>
                <p:cNvSpPr/>
                <p:nvPr/>
              </p:nvSpPr>
              <p:spPr>
                <a:xfrm>
                  <a:off x="538750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6" name="그룹 1245"/>
            <p:cNvGrpSpPr/>
            <p:nvPr/>
          </p:nvGrpSpPr>
          <p:grpSpPr>
            <a:xfrm>
              <a:off x="1059740" y="1283714"/>
              <a:ext cx="153862" cy="56744"/>
              <a:chOff x="2248368" y="2064514"/>
              <a:chExt cx="169181" cy="106046"/>
            </a:xfrm>
          </p:grpSpPr>
          <p:grpSp>
            <p:nvGrpSpPr>
              <p:cNvPr id="1314" name="그룹 131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20" name="타원 131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1" name="타원 132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2" name="타원 132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3" name="타원 132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15" name="그룹 1314"/>
              <p:cNvGrpSpPr/>
              <p:nvPr/>
            </p:nvGrpSpPr>
            <p:grpSpPr>
              <a:xfrm>
                <a:off x="2271290" y="2076560"/>
                <a:ext cx="123338" cy="74386"/>
                <a:chOff x="480060" y="2038350"/>
                <a:chExt cx="169181" cy="101622"/>
              </a:xfrm>
              <a:solidFill>
                <a:srgbClr val="F8E6B8"/>
              </a:solidFill>
            </p:grpSpPr>
            <p:sp>
              <p:nvSpPr>
                <p:cNvPr id="1316" name="타원 131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7" name="타원 1316"/>
                <p:cNvSpPr/>
                <p:nvPr/>
              </p:nvSpPr>
              <p:spPr>
                <a:xfrm>
                  <a:off x="481783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8" name="타원 131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9" name="타원 1318"/>
                <p:cNvSpPr/>
                <p:nvPr/>
              </p:nvSpPr>
              <p:spPr>
                <a:xfrm>
                  <a:off x="538750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47" name="달 1246"/>
            <p:cNvSpPr/>
            <p:nvPr/>
          </p:nvSpPr>
          <p:spPr>
            <a:xfrm rot="14400000" flipH="1">
              <a:off x="566983" y="1186098"/>
              <a:ext cx="52162" cy="173398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8" name="달 1247"/>
            <p:cNvSpPr/>
            <p:nvPr/>
          </p:nvSpPr>
          <p:spPr>
            <a:xfrm rot="1800000" flipH="1">
              <a:off x="984534" y="1328300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9" name="달 1248"/>
            <p:cNvSpPr/>
            <p:nvPr/>
          </p:nvSpPr>
          <p:spPr>
            <a:xfrm rot="4500000" flipH="1">
              <a:off x="1379225" y="1207190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0" name="달 1249"/>
            <p:cNvSpPr/>
            <p:nvPr/>
          </p:nvSpPr>
          <p:spPr>
            <a:xfrm rot="18000000" flipH="1">
              <a:off x="1765418" y="1309090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1" name="달 1250"/>
            <p:cNvSpPr/>
            <p:nvPr/>
          </p:nvSpPr>
          <p:spPr>
            <a:xfrm rot="6300000" flipH="1">
              <a:off x="1831818" y="1126635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2" name="달 1251"/>
            <p:cNvSpPr/>
            <p:nvPr/>
          </p:nvSpPr>
          <p:spPr>
            <a:xfrm rot="12600000" flipH="1">
              <a:off x="2076185" y="1287834"/>
              <a:ext cx="49855" cy="165731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3" name="달 1252"/>
            <p:cNvSpPr/>
            <p:nvPr/>
          </p:nvSpPr>
          <p:spPr>
            <a:xfrm rot="9000000" flipH="1">
              <a:off x="2305703" y="1193190"/>
              <a:ext cx="45719" cy="151982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54" name="그룹 1253"/>
            <p:cNvGrpSpPr/>
            <p:nvPr/>
          </p:nvGrpSpPr>
          <p:grpSpPr>
            <a:xfrm rot="1800000">
              <a:off x="1479225" y="1206493"/>
              <a:ext cx="110853" cy="67707"/>
              <a:chOff x="988186" y="875265"/>
              <a:chExt cx="186558" cy="113947"/>
            </a:xfrm>
          </p:grpSpPr>
          <p:sp>
            <p:nvSpPr>
              <p:cNvPr id="1310" name="직사각형 1309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1" name="타원 1310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이등변 삼각형 1311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이등변 삼각형 1312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5" name="그룹 1254"/>
            <p:cNvGrpSpPr/>
            <p:nvPr/>
          </p:nvGrpSpPr>
          <p:grpSpPr>
            <a:xfrm rot="17100000">
              <a:off x="942381" y="1254002"/>
              <a:ext cx="110853" cy="67707"/>
              <a:chOff x="988186" y="875265"/>
              <a:chExt cx="186558" cy="113947"/>
            </a:xfrm>
          </p:grpSpPr>
          <p:sp>
            <p:nvSpPr>
              <p:cNvPr id="1306" name="직사각형 1305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타원 1306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이등변 삼각형 1307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9" name="이등변 삼각형 1308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6" name="그룹 1255"/>
            <p:cNvGrpSpPr/>
            <p:nvPr/>
          </p:nvGrpSpPr>
          <p:grpSpPr>
            <a:xfrm rot="10800000">
              <a:off x="1220346" y="1433316"/>
              <a:ext cx="110853" cy="67707"/>
              <a:chOff x="988186" y="875265"/>
              <a:chExt cx="186558" cy="113947"/>
            </a:xfrm>
          </p:grpSpPr>
          <p:sp>
            <p:nvSpPr>
              <p:cNvPr id="1302" name="직사각형 1301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타원 1302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4" name="이등변 삼각형 1303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5" name="이등변 삼각형 1304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7" name="그룹 1256"/>
            <p:cNvGrpSpPr/>
            <p:nvPr/>
          </p:nvGrpSpPr>
          <p:grpSpPr>
            <a:xfrm rot="3600000">
              <a:off x="1986628" y="1245078"/>
              <a:ext cx="110853" cy="67707"/>
              <a:chOff x="988186" y="875265"/>
              <a:chExt cx="186558" cy="113947"/>
            </a:xfrm>
          </p:grpSpPr>
          <p:sp>
            <p:nvSpPr>
              <p:cNvPr id="1298" name="직사각형 1297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9" name="타원 1298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0" name="이등변 삼각형 1299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1" name="이등변 삼각형 1300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8" name="그룹 1257"/>
            <p:cNvGrpSpPr/>
            <p:nvPr/>
          </p:nvGrpSpPr>
          <p:grpSpPr>
            <a:xfrm rot="5400000">
              <a:off x="2597155" y="1281419"/>
              <a:ext cx="110853" cy="67707"/>
              <a:chOff x="988186" y="875265"/>
              <a:chExt cx="186558" cy="113947"/>
            </a:xfrm>
          </p:grpSpPr>
          <p:sp>
            <p:nvSpPr>
              <p:cNvPr id="1294" name="직사각형 1293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5" name="타원 1294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6" name="이등변 삼각형 1295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이등변 삼각형 1296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1287313" y="1349820"/>
              <a:ext cx="285463" cy="114145"/>
              <a:chOff x="1287313" y="1349820"/>
              <a:chExt cx="285463" cy="114145"/>
            </a:xfrm>
          </p:grpSpPr>
          <p:sp>
            <p:nvSpPr>
              <p:cNvPr id="1289" name="타원 102"/>
              <p:cNvSpPr/>
              <p:nvPr/>
            </p:nvSpPr>
            <p:spPr>
              <a:xfrm>
                <a:off x="1287313" y="1349820"/>
                <a:ext cx="285463" cy="114145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0" name="타원 102"/>
              <p:cNvSpPr/>
              <p:nvPr/>
            </p:nvSpPr>
            <p:spPr>
              <a:xfrm>
                <a:off x="1346880" y="1372480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1" name="타원 102"/>
              <p:cNvSpPr/>
              <p:nvPr/>
            </p:nvSpPr>
            <p:spPr>
              <a:xfrm>
                <a:off x="1389778" y="1414176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타원 102"/>
              <p:cNvSpPr/>
              <p:nvPr/>
            </p:nvSpPr>
            <p:spPr>
              <a:xfrm>
                <a:off x="1442986" y="1374611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타원 102"/>
              <p:cNvSpPr/>
              <p:nvPr/>
            </p:nvSpPr>
            <p:spPr>
              <a:xfrm>
                <a:off x="1473211" y="1413986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0" name="그룹 1259"/>
            <p:cNvGrpSpPr/>
            <p:nvPr/>
          </p:nvGrpSpPr>
          <p:grpSpPr>
            <a:xfrm>
              <a:off x="683015" y="1213166"/>
              <a:ext cx="250913" cy="100330"/>
              <a:chOff x="683015" y="1213166"/>
              <a:chExt cx="250913" cy="100330"/>
            </a:xfrm>
          </p:grpSpPr>
          <p:sp>
            <p:nvSpPr>
              <p:cNvPr id="1285" name="타원 102"/>
              <p:cNvSpPr/>
              <p:nvPr/>
            </p:nvSpPr>
            <p:spPr>
              <a:xfrm>
                <a:off x="683015" y="1213166"/>
                <a:ext cx="250913" cy="10033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6" name="타원 102"/>
              <p:cNvSpPr/>
              <p:nvPr/>
            </p:nvSpPr>
            <p:spPr>
              <a:xfrm>
                <a:off x="745363" y="1261272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타원 102"/>
              <p:cNvSpPr/>
              <p:nvPr/>
            </p:nvSpPr>
            <p:spPr>
              <a:xfrm>
                <a:off x="825741" y="1246270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타원 102"/>
              <p:cNvSpPr/>
              <p:nvPr/>
            </p:nvSpPr>
            <p:spPr>
              <a:xfrm>
                <a:off x="766655" y="1227101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1" name="그룹 1260"/>
            <p:cNvGrpSpPr/>
            <p:nvPr/>
          </p:nvGrpSpPr>
          <p:grpSpPr>
            <a:xfrm>
              <a:off x="1110942" y="1167618"/>
              <a:ext cx="216363" cy="73815"/>
              <a:chOff x="1110942" y="1167618"/>
              <a:chExt cx="216363" cy="73815"/>
            </a:xfrm>
          </p:grpSpPr>
          <p:sp>
            <p:nvSpPr>
              <p:cNvPr id="1281" name="타원 102"/>
              <p:cNvSpPr/>
              <p:nvPr/>
            </p:nvSpPr>
            <p:spPr>
              <a:xfrm>
                <a:off x="1110942" y="1167618"/>
                <a:ext cx="216363" cy="73815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타원 102"/>
              <p:cNvSpPr/>
              <p:nvPr/>
            </p:nvSpPr>
            <p:spPr>
              <a:xfrm>
                <a:off x="1150818" y="1199525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타원 102"/>
              <p:cNvSpPr/>
              <p:nvPr/>
            </p:nvSpPr>
            <p:spPr>
              <a:xfrm>
                <a:off x="1204814" y="1170687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4" name="타원 102"/>
              <p:cNvSpPr/>
              <p:nvPr/>
            </p:nvSpPr>
            <p:spPr>
              <a:xfrm>
                <a:off x="1226173" y="1204909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2" name="그룹 1261"/>
            <p:cNvGrpSpPr/>
            <p:nvPr/>
          </p:nvGrpSpPr>
          <p:grpSpPr>
            <a:xfrm>
              <a:off x="1574770" y="1138632"/>
              <a:ext cx="170633" cy="68229"/>
              <a:chOff x="1574770" y="1138632"/>
              <a:chExt cx="170633" cy="68229"/>
            </a:xfrm>
          </p:grpSpPr>
          <p:sp>
            <p:nvSpPr>
              <p:cNvPr id="1278" name="타원 102"/>
              <p:cNvSpPr/>
              <p:nvPr/>
            </p:nvSpPr>
            <p:spPr>
              <a:xfrm>
                <a:off x="1574770" y="1138632"/>
                <a:ext cx="170633" cy="68229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9" name="타원 102"/>
              <p:cNvSpPr/>
              <p:nvPr/>
            </p:nvSpPr>
            <p:spPr>
              <a:xfrm>
                <a:off x="1598558" y="1152354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0" name="타원 102"/>
              <p:cNvSpPr/>
              <p:nvPr/>
            </p:nvSpPr>
            <p:spPr>
              <a:xfrm>
                <a:off x="1662138" y="1170025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3" name="그룹 1262"/>
            <p:cNvGrpSpPr/>
            <p:nvPr/>
          </p:nvGrpSpPr>
          <p:grpSpPr>
            <a:xfrm>
              <a:off x="1764299" y="1252294"/>
              <a:ext cx="235404" cy="94128"/>
              <a:chOff x="1764299" y="1252294"/>
              <a:chExt cx="235404" cy="94128"/>
            </a:xfrm>
          </p:grpSpPr>
          <p:sp>
            <p:nvSpPr>
              <p:cNvPr id="1274" name="타원 102"/>
              <p:cNvSpPr/>
              <p:nvPr/>
            </p:nvSpPr>
            <p:spPr>
              <a:xfrm>
                <a:off x="1764299" y="1252294"/>
                <a:ext cx="235404" cy="94128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5" name="타원 102"/>
              <p:cNvSpPr/>
              <p:nvPr/>
            </p:nvSpPr>
            <p:spPr>
              <a:xfrm>
                <a:off x="1818717" y="1298306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6" name="타원 102"/>
              <p:cNvSpPr/>
              <p:nvPr/>
            </p:nvSpPr>
            <p:spPr>
              <a:xfrm>
                <a:off x="1865897" y="1265747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타원 102"/>
              <p:cNvSpPr/>
              <p:nvPr/>
            </p:nvSpPr>
            <p:spPr>
              <a:xfrm>
                <a:off x="1913137" y="1296168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2081305" y="1190875"/>
              <a:ext cx="165656" cy="56516"/>
              <a:chOff x="2081305" y="1190875"/>
              <a:chExt cx="165656" cy="56516"/>
            </a:xfrm>
          </p:grpSpPr>
          <p:sp>
            <p:nvSpPr>
              <p:cNvPr id="1271" name="타원 102"/>
              <p:cNvSpPr/>
              <p:nvPr/>
            </p:nvSpPr>
            <p:spPr>
              <a:xfrm>
                <a:off x="2081305" y="1190875"/>
                <a:ext cx="165656" cy="56516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타원 102"/>
              <p:cNvSpPr/>
              <p:nvPr/>
            </p:nvSpPr>
            <p:spPr>
              <a:xfrm>
                <a:off x="2123113" y="1204754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타원 102"/>
              <p:cNvSpPr/>
              <p:nvPr/>
            </p:nvSpPr>
            <p:spPr>
              <a:xfrm>
                <a:off x="2178847" y="1213768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5" name="그룹 1264"/>
            <p:cNvGrpSpPr/>
            <p:nvPr/>
          </p:nvGrpSpPr>
          <p:grpSpPr>
            <a:xfrm>
              <a:off x="2139121" y="1340458"/>
              <a:ext cx="264026" cy="90076"/>
              <a:chOff x="2139121" y="1340458"/>
              <a:chExt cx="264026" cy="90076"/>
            </a:xfrm>
          </p:grpSpPr>
          <p:sp>
            <p:nvSpPr>
              <p:cNvPr id="1266" name="타원 102"/>
              <p:cNvSpPr/>
              <p:nvPr/>
            </p:nvSpPr>
            <p:spPr>
              <a:xfrm>
                <a:off x="2139121" y="1340458"/>
                <a:ext cx="264026" cy="90076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타원 102"/>
              <p:cNvSpPr/>
              <p:nvPr/>
            </p:nvSpPr>
            <p:spPr>
              <a:xfrm>
                <a:off x="2200154" y="1364140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타원 102"/>
              <p:cNvSpPr/>
              <p:nvPr/>
            </p:nvSpPr>
            <p:spPr>
              <a:xfrm>
                <a:off x="2277429" y="1354012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9" name="타원 102"/>
              <p:cNvSpPr/>
              <p:nvPr/>
            </p:nvSpPr>
            <p:spPr>
              <a:xfrm>
                <a:off x="2322962" y="1387005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0" name="타원 102"/>
              <p:cNvSpPr/>
              <p:nvPr/>
            </p:nvSpPr>
            <p:spPr>
              <a:xfrm>
                <a:off x="2245728" y="1388937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86" name="그룹 1385"/>
          <p:cNvGrpSpPr/>
          <p:nvPr/>
        </p:nvGrpSpPr>
        <p:grpSpPr>
          <a:xfrm>
            <a:off x="1098041" y="5157243"/>
            <a:ext cx="1002213" cy="730092"/>
            <a:chOff x="1098041" y="5157243"/>
            <a:chExt cx="1002213" cy="730092"/>
          </a:xfrm>
        </p:grpSpPr>
        <p:sp>
          <p:nvSpPr>
            <p:cNvPr id="1387" name="직사각형 316"/>
            <p:cNvSpPr/>
            <p:nvPr/>
          </p:nvSpPr>
          <p:spPr>
            <a:xfrm rot="20700000">
              <a:off x="1160828" y="5375649"/>
              <a:ext cx="911050" cy="511686"/>
            </a:xfrm>
            <a:custGeom>
              <a:avLst/>
              <a:gdLst>
                <a:gd name="connsiteX0" fmla="*/ 0 w 911050"/>
                <a:gd name="connsiteY0" fmla="*/ 0 h 511686"/>
                <a:gd name="connsiteX1" fmla="*/ 911050 w 911050"/>
                <a:gd name="connsiteY1" fmla="*/ 0 h 511686"/>
                <a:gd name="connsiteX2" fmla="*/ 911050 w 911050"/>
                <a:gd name="connsiteY2" fmla="*/ 511686 h 511686"/>
                <a:gd name="connsiteX3" fmla="*/ 0 w 911050"/>
                <a:gd name="connsiteY3" fmla="*/ 511686 h 511686"/>
                <a:gd name="connsiteX4" fmla="*/ 0 w 911050"/>
                <a:gd name="connsiteY4" fmla="*/ 0 h 511686"/>
                <a:gd name="connsiteX0" fmla="*/ 0 w 911050"/>
                <a:gd name="connsiteY0" fmla="*/ 0 h 511686"/>
                <a:gd name="connsiteX1" fmla="*/ 911050 w 911050"/>
                <a:gd name="connsiteY1" fmla="*/ 0 h 511686"/>
                <a:gd name="connsiteX2" fmla="*/ 911050 w 911050"/>
                <a:gd name="connsiteY2" fmla="*/ 511686 h 511686"/>
                <a:gd name="connsiteX3" fmla="*/ 0 w 911050"/>
                <a:gd name="connsiteY3" fmla="*/ 511686 h 511686"/>
                <a:gd name="connsiteX4" fmla="*/ 1656 w 911050"/>
                <a:gd name="connsiteY4" fmla="*/ 268016 h 511686"/>
                <a:gd name="connsiteX5" fmla="*/ 0 w 911050"/>
                <a:gd name="connsiteY5" fmla="*/ 0 h 511686"/>
                <a:gd name="connsiteX0" fmla="*/ 0 w 911050"/>
                <a:gd name="connsiteY0" fmla="*/ 0 h 511686"/>
                <a:gd name="connsiteX1" fmla="*/ 911050 w 911050"/>
                <a:gd name="connsiteY1" fmla="*/ 0 h 511686"/>
                <a:gd name="connsiteX2" fmla="*/ 911050 w 911050"/>
                <a:gd name="connsiteY2" fmla="*/ 511686 h 511686"/>
                <a:gd name="connsiteX3" fmla="*/ 1656 w 911050"/>
                <a:gd name="connsiteY3" fmla="*/ 268016 h 511686"/>
                <a:gd name="connsiteX4" fmla="*/ 0 w 911050"/>
                <a:gd name="connsiteY4" fmla="*/ 0 h 51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50" h="511686">
                  <a:moveTo>
                    <a:pt x="0" y="0"/>
                  </a:moveTo>
                  <a:lnTo>
                    <a:pt x="911050" y="0"/>
                  </a:lnTo>
                  <a:lnTo>
                    <a:pt x="911050" y="511686"/>
                  </a:lnTo>
                  <a:lnTo>
                    <a:pt x="1656" y="268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9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8" name="타원 1387"/>
            <p:cNvSpPr/>
            <p:nvPr/>
          </p:nvSpPr>
          <p:spPr>
            <a:xfrm rot="20700000">
              <a:off x="1098041" y="5226086"/>
              <a:ext cx="911050" cy="342164"/>
            </a:xfrm>
            <a:prstGeom prst="ellipse">
              <a:avLst/>
            </a:prstGeom>
            <a:solidFill>
              <a:srgbClr val="5F3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9" name="직사각형 3100"/>
            <p:cNvSpPr/>
            <p:nvPr/>
          </p:nvSpPr>
          <p:spPr>
            <a:xfrm rot="20700000">
              <a:off x="1905175" y="5613851"/>
              <a:ext cx="195079" cy="155605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1672590 w 1672590"/>
                <a:gd name="connsiteY2" fmla="*/ 0 h 463839"/>
                <a:gd name="connsiteX3" fmla="*/ 1672590 w 1672590"/>
                <a:gd name="connsiteY3" fmla="*/ 197949 h 463839"/>
                <a:gd name="connsiteX4" fmla="*/ 1567189 w 1672590"/>
                <a:gd name="connsiteY4" fmla="*/ 282329 h 463839"/>
                <a:gd name="connsiteX5" fmla="*/ 826770 w 1672590"/>
                <a:gd name="connsiteY5" fmla="*/ 462916 h 463839"/>
                <a:gd name="connsiteX6" fmla="*/ 0 w 1672590"/>
                <a:gd name="connsiteY6" fmla="*/ 197949 h 463839"/>
                <a:gd name="connsiteX7" fmla="*/ 0 w 1672590"/>
                <a:gd name="connsiteY7" fmla="*/ 0 h 463839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1322000 w 1672590"/>
                <a:gd name="connsiteY2" fmla="*/ 238432 h 463839"/>
                <a:gd name="connsiteX3" fmla="*/ 1672590 w 1672590"/>
                <a:gd name="connsiteY3" fmla="*/ 0 h 463839"/>
                <a:gd name="connsiteX4" fmla="*/ 1672590 w 1672590"/>
                <a:gd name="connsiteY4" fmla="*/ 197949 h 463839"/>
                <a:gd name="connsiteX5" fmla="*/ 1567189 w 1672590"/>
                <a:gd name="connsiteY5" fmla="*/ 282329 h 463839"/>
                <a:gd name="connsiteX6" fmla="*/ 826770 w 1672590"/>
                <a:gd name="connsiteY6" fmla="*/ 462916 h 463839"/>
                <a:gd name="connsiteX7" fmla="*/ 0 w 1672590"/>
                <a:gd name="connsiteY7" fmla="*/ 197949 h 463839"/>
                <a:gd name="connsiteX8" fmla="*/ 0 w 1672590"/>
                <a:gd name="connsiteY8" fmla="*/ 0 h 463839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851928 w 1672590"/>
                <a:gd name="connsiteY2" fmla="*/ 304178 h 463839"/>
                <a:gd name="connsiteX3" fmla="*/ 1322000 w 1672590"/>
                <a:gd name="connsiteY3" fmla="*/ 238432 h 463839"/>
                <a:gd name="connsiteX4" fmla="*/ 1672590 w 1672590"/>
                <a:gd name="connsiteY4" fmla="*/ 0 h 463839"/>
                <a:gd name="connsiteX5" fmla="*/ 1672590 w 1672590"/>
                <a:gd name="connsiteY5" fmla="*/ 197949 h 463839"/>
                <a:gd name="connsiteX6" fmla="*/ 1567189 w 1672590"/>
                <a:gd name="connsiteY6" fmla="*/ 282329 h 463839"/>
                <a:gd name="connsiteX7" fmla="*/ 826770 w 1672590"/>
                <a:gd name="connsiteY7" fmla="*/ 462916 h 463839"/>
                <a:gd name="connsiteX8" fmla="*/ 0 w 1672590"/>
                <a:gd name="connsiteY8" fmla="*/ 197949 h 463839"/>
                <a:gd name="connsiteX9" fmla="*/ 0 w 1672590"/>
                <a:gd name="connsiteY9" fmla="*/ 0 h 463839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1322000 w 1672590"/>
                <a:gd name="connsiteY2" fmla="*/ 238432 h 463839"/>
                <a:gd name="connsiteX3" fmla="*/ 1672590 w 1672590"/>
                <a:gd name="connsiteY3" fmla="*/ 0 h 463839"/>
                <a:gd name="connsiteX4" fmla="*/ 1672590 w 1672590"/>
                <a:gd name="connsiteY4" fmla="*/ 197949 h 463839"/>
                <a:gd name="connsiteX5" fmla="*/ 1567189 w 1672590"/>
                <a:gd name="connsiteY5" fmla="*/ 282329 h 463839"/>
                <a:gd name="connsiteX6" fmla="*/ 826770 w 1672590"/>
                <a:gd name="connsiteY6" fmla="*/ 462916 h 463839"/>
                <a:gd name="connsiteX7" fmla="*/ 0 w 1672590"/>
                <a:gd name="connsiteY7" fmla="*/ 197949 h 463839"/>
                <a:gd name="connsiteX8" fmla="*/ 0 w 1672590"/>
                <a:gd name="connsiteY8" fmla="*/ 0 h 463839"/>
                <a:gd name="connsiteX0" fmla="*/ 0 w 1672590"/>
                <a:gd name="connsiteY0" fmla="*/ 0 h 463839"/>
                <a:gd name="connsiteX1" fmla="*/ 1322000 w 1672590"/>
                <a:gd name="connsiteY1" fmla="*/ 238432 h 463839"/>
                <a:gd name="connsiteX2" fmla="*/ 1672590 w 1672590"/>
                <a:gd name="connsiteY2" fmla="*/ 0 h 463839"/>
                <a:gd name="connsiteX3" fmla="*/ 1672590 w 1672590"/>
                <a:gd name="connsiteY3" fmla="*/ 197949 h 463839"/>
                <a:gd name="connsiteX4" fmla="*/ 1567189 w 1672590"/>
                <a:gd name="connsiteY4" fmla="*/ 282329 h 463839"/>
                <a:gd name="connsiteX5" fmla="*/ 826770 w 1672590"/>
                <a:gd name="connsiteY5" fmla="*/ 462916 h 463839"/>
                <a:gd name="connsiteX6" fmla="*/ 0 w 1672590"/>
                <a:gd name="connsiteY6" fmla="*/ 197949 h 463839"/>
                <a:gd name="connsiteX7" fmla="*/ 0 w 1672590"/>
                <a:gd name="connsiteY7" fmla="*/ 0 h 463839"/>
                <a:gd name="connsiteX0" fmla="*/ 0 w 1720177"/>
                <a:gd name="connsiteY0" fmla="*/ 0 h 282329"/>
                <a:gd name="connsiteX1" fmla="*/ 1322000 w 1720177"/>
                <a:gd name="connsiteY1" fmla="*/ 238432 h 282329"/>
                <a:gd name="connsiteX2" fmla="*/ 1672590 w 1720177"/>
                <a:gd name="connsiteY2" fmla="*/ 0 h 282329"/>
                <a:gd name="connsiteX3" fmla="*/ 1672590 w 1720177"/>
                <a:gd name="connsiteY3" fmla="*/ 197949 h 282329"/>
                <a:gd name="connsiteX4" fmla="*/ 1567189 w 1720177"/>
                <a:gd name="connsiteY4" fmla="*/ 282329 h 282329"/>
                <a:gd name="connsiteX5" fmla="*/ 0 w 1720177"/>
                <a:gd name="connsiteY5" fmla="*/ 197949 h 282329"/>
                <a:gd name="connsiteX6" fmla="*/ 0 w 1720177"/>
                <a:gd name="connsiteY6" fmla="*/ 0 h 282329"/>
                <a:gd name="connsiteX0" fmla="*/ 0 w 1720175"/>
                <a:gd name="connsiteY0" fmla="*/ 197949 h 282329"/>
                <a:gd name="connsiteX1" fmla="*/ 1322000 w 1720175"/>
                <a:gd name="connsiteY1" fmla="*/ 238432 h 282329"/>
                <a:gd name="connsiteX2" fmla="*/ 1672590 w 1720175"/>
                <a:gd name="connsiteY2" fmla="*/ 0 h 282329"/>
                <a:gd name="connsiteX3" fmla="*/ 1672590 w 1720175"/>
                <a:gd name="connsiteY3" fmla="*/ 197949 h 282329"/>
                <a:gd name="connsiteX4" fmla="*/ 1567189 w 1720175"/>
                <a:gd name="connsiteY4" fmla="*/ 282329 h 282329"/>
                <a:gd name="connsiteX5" fmla="*/ 0 w 1720175"/>
                <a:gd name="connsiteY5" fmla="*/ 197949 h 282329"/>
                <a:gd name="connsiteX0" fmla="*/ 246257 w 351658"/>
                <a:gd name="connsiteY0" fmla="*/ 282329 h 284943"/>
                <a:gd name="connsiteX1" fmla="*/ 1068 w 351658"/>
                <a:gd name="connsiteY1" fmla="*/ 238432 h 284943"/>
                <a:gd name="connsiteX2" fmla="*/ 351658 w 351658"/>
                <a:gd name="connsiteY2" fmla="*/ 0 h 284943"/>
                <a:gd name="connsiteX3" fmla="*/ 351658 w 351658"/>
                <a:gd name="connsiteY3" fmla="*/ 197949 h 284943"/>
                <a:gd name="connsiteX4" fmla="*/ 246257 w 351658"/>
                <a:gd name="connsiteY4" fmla="*/ 282329 h 284943"/>
                <a:gd name="connsiteX0" fmla="*/ 246257 w 351658"/>
                <a:gd name="connsiteY0" fmla="*/ 282329 h 284943"/>
                <a:gd name="connsiteX1" fmla="*/ 1068 w 351658"/>
                <a:gd name="connsiteY1" fmla="*/ 238432 h 284943"/>
                <a:gd name="connsiteX2" fmla="*/ 351658 w 351658"/>
                <a:gd name="connsiteY2" fmla="*/ 0 h 284943"/>
                <a:gd name="connsiteX3" fmla="*/ 351658 w 351658"/>
                <a:gd name="connsiteY3" fmla="*/ 197949 h 284943"/>
                <a:gd name="connsiteX4" fmla="*/ 246257 w 351658"/>
                <a:gd name="connsiteY4" fmla="*/ 282329 h 284943"/>
                <a:gd name="connsiteX0" fmla="*/ 246257 w 351658"/>
                <a:gd name="connsiteY0" fmla="*/ 282329 h 284943"/>
                <a:gd name="connsiteX1" fmla="*/ 1068 w 351658"/>
                <a:gd name="connsiteY1" fmla="*/ 238432 h 284943"/>
                <a:gd name="connsiteX2" fmla="*/ 351658 w 351658"/>
                <a:gd name="connsiteY2" fmla="*/ 0 h 284943"/>
                <a:gd name="connsiteX3" fmla="*/ 351658 w 351658"/>
                <a:gd name="connsiteY3" fmla="*/ 197949 h 284943"/>
                <a:gd name="connsiteX4" fmla="*/ 246257 w 351658"/>
                <a:gd name="connsiteY4" fmla="*/ 282329 h 284943"/>
                <a:gd name="connsiteX0" fmla="*/ 253638 w 359039"/>
                <a:gd name="connsiteY0" fmla="*/ 282329 h 283782"/>
                <a:gd name="connsiteX1" fmla="*/ 1031 w 359039"/>
                <a:gd name="connsiteY1" fmla="*/ 225612 h 283782"/>
                <a:gd name="connsiteX2" fmla="*/ 359039 w 359039"/>
                <a:gd name="connsiteY2" fmla="*/ 0 h 283782"/>
                <a:gd name="connsiteX3" fmla="*/ 359039 w 359039"/>
                <a:gd name="connsiteY3" fmla="*/ 197949 h 283782"/>
                <a:gd name="connsiteX4" fmla="*/ 253638 w 359039"/>
                <a:gd name="connsiteY4" fmla="*/ 282329 h 283782"/>
                <a:gd name="connsiteX0" fmla="*/ 252607 w 358008"/>
                <a:gd name="connsiteY0" fmla="*/ 282329 h 285024"/>
                <a:gd name="connsiteX1" fmla="*/ 0 w 358008"/>
                <a:gd name="connsiteY1" fmla="*/ 225612 h 285024"/>
                <a:gd name="connsiteX2" fmla="*/ 358008 w 358008"/>
                <a:gd name="connsiteY2" fmla="*/ 0 h 285024"/>
                <a:gd name="connsiteX3" fmla="*/ 358008 w 358008"/>
                <a:gd name="connsiteY3" fmla="*/ 197949 h 285024"/>
                <a:gd name="connsiteX4" fmla="*/ 252607 w 358008"/>
                <a:gd name="connsiteY4" fmla="*/ 282329 h 28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008" h="285024">
                  <a:moveTo>
                    <a:pt x="252607" y="282329"/>
                  </a:moveTo>
                  <a:cubicBezTo>
                    <a:pt x="194175" y="289076"/>
                    <a:pt x="307831" y="287442"/>
                    <a:pt x="0" y="225612"/>
                  </a:cubicBezTo>
                  <a:cubicBezTo>
                    <a:pt x="136777" y="174916"/>
                    <a:pt x="326395" y="176481"/>
                    <a:pt x="358008" y="0"/>
                  </a:cubicBezTo>
                  <a:lnTo>
                    <a:pt x="358008" y="197949"/>
                  </a:lnTo>
                  <a:cubicBezTo>
                    <a:pt x="340441" y="245004"/>
                    <a:pt x="311039" y="275582"/>
                    <a:pt x="252607" y="282329"/>
                  </a:cubicBez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0" name="직사각형 3100"/>
            <p:cNvSpPr/>
            <p:nvPr/>
          </p:nvSpPr>
          <p:spPr>
            <a:xfrm rot="20700000">
              <a:off x="1163211" y="5511532"/>
              <a:ext cx="911397" cy="252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418 w 1672590"/>
                <a:gd name="connsiteY5" fmla="*/ 2233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418 w 1672590"/>
                <a:gd name="connsiteY5" fmla="*/ 2233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418 w 1672590"/>
                <a:gd name="connsiteY5" fmla="*/ 2233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11874 w 1672590"/>
                <a:gd name="connsiteY5" fmla="*/ 248088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11874 w 1672590"/>
                <a:gd name="connsiteY5" fmla="*/ 248088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3553 w 1672590"/>
                <a:gd name="connsiteY5" fmla="*/ 238638 h 462916"/>
                <a:gd name="connsiteX6" fmla="*/ 0 w 1672590"/>
                <a:gd name="connsiteY6" fmla="*/ 0 h 46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462916">
                  <a:moveTo>
                    <a:pt x="0" y="0"/>
                  </a:moveTo>
                  <a:cubicBezTo>
                    <a:pt x="127635" y="249901"/>
                    <a:pt x="546100" y="297180"/>
                    <a:pt x="824865" y="297180"/>
                  </a:cubicBezTo>
                  <a:cubicBezTo>
                    <a:pt x="1553210" y="262890"/>
                    <a:pt x="1614805" y="105121"/>
                    <a:pt x="1672590" y="0"/>
                  </a:cubicBezTo>
                  <a:lnTo>
                    <a:pt x="1672590" y="197949"/>
                  </a:lnTo>
                  <a:cubicBezTo>
                    <a:pt x="1604645" y="273571"/>
                    <a:pt x="1456690" y="457779"/>
                    <a:pt x="826770" y="462916"/>
                  </a:cubicBezTo>
                  <a:cubicBezTo>
                    <a:pt x="614563" y="387627"/>
                    <a:pt x="933618" y="489700"/>
                    <a:pt x="3553" y="238638"/>
                  </a:cubicBezTo>
                  <a:cubicBezTo>
                    <a:pt x="3414" y="164188"/>
                    <a:pt x="139" y="74450"/>
                    <a:pt x="0" y="0"/>
                  </a:cubicBez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1" name="직사각형 3100"/>
            <p:cNvSpPr/>
            <p:nvPr/>
          </p:nvSpPr>
          <p:spPr>
            <a:xfrm rot="20700000">
              <a:off x="1122889" y="5403744"/>
              <a:ext cx="913130" cy="174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1905 w 1672590"/>
                <a:gd name="connsiteY0" fmla="*/ 142875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1905 w 1672590"/>
                <a:gd name="connsiteY6" fmla="*/ 142875 h 462916"/>
                <a:gd name="connsiteX0" fmla="*/ 1905 w 1672590"/>
                <a:gd name="connsiteY0" fmla="*/ 0 h 320041"/>
                <a:gd name="connsiteX1" fmla="*/ 824865 w 1672590"/>
                <a:gd name="connsiteY1" fmla="*/ 154305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320041">
                  <a:moveTo>
                    <a:pt x="1905" y="0"/>
                  </a:moveTo>
                  <a:cubicBezTo>
                    <a:pt x="129540" y="223231"/>
                    <a:pt x="553720" y="274320"/>
                    <a:pt x="832485" y="274320"/>
                  </a:cubicBezTo>
                  <a:cubicBezTo>
                    <a:pt x="1248410" y="266700"/>
                    <a:pt x="1504315" y="194656"/>
                    <a:pt x="1670685" y="3810"/>
                  </a:cubicBezTo>
                  <a:lnTo>
                    <a:pt x="1672590" y="55074"/>
                  </a:lnTo>
                  <a:cubicBezTo>
                    <a:pt x="1604645" y="130696"/>
                    <a:pt x="1456690" y="314904"/>
                    <a:pt x="826770" y="320041"/>
                  </a:cubicBezTo>
                  <a:cubicBezTo>
                    <a:pt x="709295" y="309824"/>
                    <a:pt x="201295" y="324371"/>
                    <a:pt x="0" y="55074"/>
                  </a:cubicBezTo>
                  <a:lnTo>
                    <a:pt x="1905" y="0"/>
                  </a:lnTo>
                  <a:close/>
                </a:path>
              </a:pathLst>
            </a:custGeom>
            <a:solidFill>
              <a:srgbClr val="4222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2" name="그룹 1391"/>
            <p:cNvGrpSpPr/>
            <p:nvPr/>
          </p:nvGrpSpPr>
          <p:grpSpPr>
            <a:xfrm rot="20700000">
              <a:off x="1151023" y="5364437"/>
              <a:ext cx="824903" cy="177227"/>
              <a:chOff x="1026882" y="2266773"/>
              <a:chExt cx="1510984" cy="324629"/>
            </a:xfrm>
          </p:grpSpPr>
          <p:grpSp>
            <p:nvGrpSpPr>
              <p:cNvPr id="1473" name="그룹 1472"/>
              <p:cNvGrpSpPr/>
              <p:nvPr/>
            </p:nvGrpSpPr>
            <p:grpSpPr>
              <a:xfrm>
                <a:off x="1684015" y="2416583"/>
                <a:ext cx="214005" cy="174819"/>
                <a:chOff x="1637173" y="2044417"/>
                <a:chExt cx="300362" cy="245363"/>
              </a:xfrm>
            </p:grpSpPr>
            <p:sp>
              <p:nvSpPr>
                <p:cNvPr id="1494" name="타원 1493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5" name="그룹 1494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96" name="타원 1495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7" name="타원 1496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4" name="그룹 1473"/>
              <p:cNvGrpSpPr/>
              <p:nvPr/>
            </p:nvGrpSpPr>
            <p:grpSpPr>
              <a:xfrm rot="21169302">
                <a:off x="2043888" y="2391056"/>
                <a:ext cx="202633" cy="165529"/>
                <a:chOff x="1637173" y="2044417"/>
                <a:chExt cx="300362" cy="245363"/>
              </a:xfrm>
            </p:grpSpPr>
            <p:sp>
              <p:nvSpPr>
                <p:cNvPr id="1490" name="타원 1489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1" name="그룹 1490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92" name="타원 1491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3" name="타원 1492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5" name="그룹 1474"/>
              <p:cNvGrpSpPr/>
              <p:nvPr/>
            </p:nvGrpSpPr>
            <p:grpSpPr>
              <a:xfrm rot="430698" flipH="1">
                <a:off x="1326456" y="2389950"/>
                <a:ext cx="202633" cy="165529"/>
                <a:chOff x="1637173" y="2044417"/>
                <a:chExt cx="300362" cy="245363"/>
              </a:xfrm>
            </p:grpSpPr>
            <p:sp>
              <p:nvSpPr>
                <p:cNvPr id="1486" name="타원 1485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87" name="그룹 1486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88" name="타원 1487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9" name="타원 1488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6" name="그룹 1475"/>
              <p:cNvGrpSpPr/>
              <p:nvPr/>
            </p:nvGrpSpPr>
            <p:grpSpPr>
              <a:xfrm rot="20251353">
                <a:off x="2349477" y="2290863"/>
                <a:ext cx="188389" cy="153893"/>
                <a:chOff x="1637173" y="2044417"/>
                <a:chExt cx="300362" cy="245363"/>
              </a:xfrm>
            </p:grpSpPr>
            <p:sp>
              <p:nvSpPr>
                <p:cNvPr id="1482" name="타원 1481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83" name="그룹 1482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84" name="타원 1483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5" name="타원 1484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7" name="그룹 1476"/>
              <p:cNvGrpSpPr/>
              <p:nvPr/>
            </p:nvGrpSpPr>
            <p:grpSpPr>
              <a:xfrm rot="1348647" flipH="1">
                <a:off x="1026882" y="2266773"/>
                <a:ext cx="188389" cy="153893"/>
                <a:chOff x="1637173" y="2044417"/>
                <a:chExt cx="300362" cy="245363"/>
              </a:xfrm>
            </p:grpSpPr>
            <p:sp>
              <p:nvSpPr>
                <p:cNvPr id="1478" name="타원 1477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9" name="그룹 1478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80" name="타원 1479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1" name="타원 1480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393" name="그룹 1392"/>
            <p:cNvGrpSpPr/>
            <p:nvPr/>
          </p:nvGrpSpPr>
          <p:grpSpPr>
            <a:xfrm rot="21130698" flipH="1">
              <a:off x="1649191" y="5157243"/>
              <a:ext cx="110625" cy="90369"/>
              <a:chOff x="1637173" y="2044417"/>
              <a:chExt cx="300362" cy="245363"/>
            </a:xfrm>
          </p:grpSpPr>
          <p:sp>
            <p:nvSpPr>
              <p:cNvPr id="1469" name="타원 1468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70" name="그룹 1469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71" name="타원 1470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2" name="타원 1471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4" name="그룹 1393"/>
            <p:cNvGrpSpPr/>
            <p:nvPr/>
          </p:nvGrpSpPr>
          <p:grpSpPr>
            <a:xfrm rot="20269302">
              <a:off x="1268488" y="5268980"/>
              <a:ext cx="110625" cy="90369"/>
              <a:chOff x="1637173" y="2044417"/>
              <a:chExt cx="300362" cy="245363"/>
            </a:xfrm>
          </p:grpSpPr>
          <p:sp>
            <p:nvSpPr>
              <p:cNvPr id="1465" name="타원 1464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6" name="그룹 1465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67" name="타원 1466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8" name="타원 1467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5" name="그룹 1394"/>
            <p:cNvGrpSpPr/>
            <p:nvPr/>
          </p:nvGrpSpPr>
          <p:grpSpPr>
            <a:xfrm>
              <a:off x="1839963" y="5180078"/>
              <a:ext cx="96695" cy="78989"/>
              <a:chOff x="1637173" y="2044417"/>
              <a:chExt cx="300362" cy="245363"/>
            </a:xfrm>
          </p:grpSpPr>
          <p:sp>
            <p:nvSpPr>
              <p:cNvPr id="1461" name="타원 1460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2" name="그룹 1461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63" name="타원 1462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4" name="타원 1463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6" name="그룹 1395"/>
            <p:cNvGrpSpPr/>
            <p:nvPr/>
          </p:nvGrpSpPr>
          <p:grpSpPr>
            <a:xfrm rot="19800000" flipH="1">
              <a:off x="1126686" y="5365911"/>
              <a:ext cx="96695" cy="78989"/>
              <a:chOff x="1637173" y="2044417"/>
              <a:chExt cx="300362" cy="245363"/>
            </a:xfrm>
          </p:grpSpPr>
          <p:sp>
            <p:nvSpPr>
              <p:cNvPr id="1457" name="타원 1456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8" name="그룹 1457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59" name="타원 1458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0" name="타원 1459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7" name="그룹 1396"/>
            <p:cNvGrpSpPr/>
            <p:nvPr/>
          </p:nvGrpSpPr>
          <p:grpSpPr>
            <a:xfrm rot="20700000">
              <a:off x="1368846" y="5194518"/>
              <a:ext cx="303468" cy="175537"/>
              <a:chOff x="1586288" y="2012037"/>
              <a:chExt cx="555865" cy="321533"/>
            </a:xfrm>
          </p:grpSpPr>
          <p:grpSp>
            <p:nvGrpSpPr>
              <p:cNvPr id="1398" name="그룹 1397"/>
              <p:cNvGrpSpPr/>
              <p:nvPr/>
            </p:nvGrpSpPr>
            <p:grpSpPr>
              <a:xfrm>
                <a:off x="1821088" y="2028325"/>
                <a:ext cx="321065" cy="299806"/>
                <a:chOff x="-94178" y="-894279"/>
                <a:chExt cx="767628" cy="716800"/>
              </a:xfrm>
            </p:grpSpPr>
            <p:sp>
              <p:nvSpPr>
                <p:cNvPr id="1437" name="원형 371"/>
                <p:cNvSpPr/>
                <p:nvPr/>
              </p:nvSpPr>
              <p:spPr>
                <a:xfrm flipH="1">
                  <a:off x="-18476" y="-858632"/>
                  <a:ext cx="680699" cy="681153"/>
                </a:xfrm>
                <a:custGeom>
                  <a:avLst/>
                  <a:gdLst>
                    <a:gd name="connsiteX0" fmla="*/ 1825 w 689610"/>
                    <a:gd name="connsiteY0" fmla="*/ 380230 h 689610"/>
                    <a:gd name="connsiteX1" fmla="*/ 88773 w 689610"/>
                    <a:gd name="connsiteY1" fmla="*/ 113855 h 689610"/>
                    <a:gd name="connsiteX2" fmla="*/ 344805 w 689610"/>
                    <a:gd name="connsiteY2" fmla="*/ 0 h 689610"/>
                    <a:gd name="connsiteX3" fmla="*/ 344805 w 689610"/>
                    <a:gd name="connsiteY3" fmla="*/ 344805 h 689610"/>
                    <a:gd name="connsiteX4" fmla="*/ 1825 w 689610"/>
                    <a:gd name="connsiteY4" fmla="*/ 380230 h 689610"/>
                    <a:gd name="connsiteX0" fmla="*/ 1826 w 622936"/>
                    <a:gd name="connsiteY0" fmla="*/ 380230 h 648049"/>
                    <a:gd name="connsiteX1" fmla="*/ 88774 w 622936"/>
                    <a:gd name="connsiteY1" fmla="*/ 113855 h 648049"/>
                    <a:gd name="connsiteX2" fmla="*/ 344806 w 622936"/>
                    <a:gd name="connsiteY2" fmla="*/ 0 h 648049"/>
                    <a:gd name="connsiteX3" fmla="*/ 622936 w 622936"/>
                    <a:gd name="connsiteY3" fmla="*/ 647700 h 648049"/>
                    <a:gd name="connsiteX4" fmla="*/ 1826 w 622936"/>
                    <a:gd name="connsiteY4" fmla="*/ 380230 h 648049"/>
                    <a:gd name="connsiteX0" fmla="*/ 1284 w 622394"/>
                    <a:gd name="connsiteY0" fmla="*/ 452620 h 720439"/>
                    <a:gd name="connsiteX1" fmla="*/ 88232 w 622394"/>
                    <a:gd name="connsiteY1" fmla="*/ 186245 h 720439"/>
                    <a:gd name="connsiteX2" fmla="*/ 279494 w 622394"/>
                    <a:gd name="connsiteY2" fmla="*/ 0 h 720439"/>
                    <a:gd name="connsiteX3" fmla="*/ 622394 w 622394"/>
                    <a:gd name="connsiteY3" fmla="*/ 720090 h 720439"/>
                    <a:gd name="connsiteX4" fmla="*/ 1284 w 622394"/>
                    <a:gd name="connsiteY4" fmla="*/ 452620 h 720439"/>
                    <a:gd name="connsiteX0" fmla="*/ 555 w 715010"/>
                    <a:gd name="connsiteY0" fmla="*/ 374515 h 720367"/>
                    <a:gd name="connsiteX1" fmla="*/ 180848 w 715010"/>
                    <a:gd name="connsiteY1" fmla="*/ 186245 h 720367"/>
                    <a:gd name="connsiteX2" fmla="*/ 372110 w 715010"/>
                    <a:gd name="connsiteY2" fmla="*/ 0 h 720367"/>
                    <a:gd name="connsiteX3" fmla="*/ 715010 w 715010"/>
                    <a:gd name="connsiteY3" fmla="*/ 720090 h 720367"/>
                    <a:gd name="connsiteX4" fmla="*/ 555 w 715010"/>
                    <a:gd name="connsiteY4" fmla="*/ 374515 h 720367"/>
                    <a:gd name="connsiteX0" fmla="*/ 548 w 715003"/>
                    <a:gd name="connsiteY0" fmla="*/ 374515 h 720367"/>
                    <a:gd name="connsiteX1" fmla="*/ 182746 w 715003"/>
                    <a:gd name="connsiteY1" fmla="*/ 184340 h 720367"/>
                    <a:gd name="connsiteX2" fmla="*/ 372103 w 715003"/>
                    <a:gd name="connsiteY2" fmla="*/ 0 h 720367"/>
                    <a:gd name="connsiteX3" fmla="*/ 715003 w 715003"/>
                    <a:gd name="connsiteY3" fmla="*/ 720090 h 720367"/>
                    <a:gd name="connsiteX4" fmla="*/ 548 w 715003"/>
                    <a:gd name="connsiteY4" fmla="*/ 374515 h 720367"/>
                    <a:gd name="connsiteX0" fmla="*/ 579 w 715034"/>
                    <a:gd name="connsiteY0" fmla="*/ 374515 h 720367"/>
                    <a:gd name="connsiteX1" fmla="*/ 175157 w 715034"/>
                    <a:gd name="connsiteY1" fmla="*/ 178625 h 720367"/>
                    <a:gd name="connsiteX2" fmla="*/ 372134 w 715034"/>
                    <a:gd name="connsiteY2" fmla="*/ 0 h 720367"/>
                    <a:gd name="connsiteX3" fmla="*/ 715034 w 715034"/>
                    <a:gd name="connsiteY3" fmla="*/ 720090 h 720367"/>
                    <a:gd name="connsiteX4" fmla="*/ 579 w 715034"/>
                    <a:gd name="connsiteY4" fmla="*/ 374515 h 720367"/>
                    <a:gd name="connsiteX0" fmla="*/ 5173 w 719628"/>
                    <a:gd name="connsiteY0" fmla="*/ 374515 h 723966"/>
                    <a:gd name="connsiteX1" fmla="*/ 179751 w 719628"/>
                    <a:gd name="connsiteY1" fmla="*/ 178625 h 723966"/>
                    <a:gd name="connsiteX2" fmla="*/ 376728 w 719628"/>
                    <a:gd name="connsiteY2" fmla="*/ 0 h 723966"/>
                    <a:gd name="connsiteX3" fmla="*/ 719628 w 719628"/>
                    <a:gd name="connsiteY3" fmla="*/ 720090 h 723966"/>
                    <a:gd name="connsiteX4" fmla="*/ 5173 w 719628"/>
                    <a:gd name="connsiteY4" fmla="*/ 374515 h 723966"/>
                    <a:gd name="connsiteX0" fmla="*/ 5173 w 719628"/>
                    <a:gd name="connsiteY0" fmla="*/ 375393 h 724844"/>
                    <a:gd name="connsiteX1" fmla="*/ 179751 w 719628"/>
                    <a:gd name="connsiteY1" fmla="*/ 179503 h 724844"/>
                    <a:gd name="connsiteX2" fmla="*/ 376728 w 719628"/>
                    <a:gd name="connsiteY2" fmla="*/ 878 h 724844"/>
                    <a:gd name="connsiteX3" fmla="*/ 719628 w 719628"/>
                    <a:gd name="connsiteY3" fmla="*/ 720968 h 724844"/>
                    <a:gd name="connsiteX4" fmla="*/ 5173 w 719628"/>
                    <a:gd name="connsiteY4" fmla="*/ 375393 h 724844"/>
                    <a:gd name="connsiteX0" fmla="*/ 5173 w 719628"/>
                    <a:gd name="connsiteY0" fmla="*/ 375376 h 735499"/>
                    <a:gd name="connsiteX1" fmla="*/ 179751 w 719628"/>
                    <a:gd name="connsiteY1" fmla="*/ 179486 h 735499"/>
                    <a:gd name="connsiteX2" fmla="*/ 376728 w 719628"/>
                    <a:gd name="connsiteY2" fmla="*/ 861 h 735499"/>
                    <a:gd name="connsiteX3" fmla="*/ 719628 w 719628"/>
                    <a:gd name="connsiteY3" fmla="*/ 732381 h 735499"/>
                    <a:gd name="connsiteX4" fmla="*/ 5173 w 719628"/>
                    <a:gd name="connsiteY4" fmla="*/ 375376 h 735499"/>
                    <a:gd name="connsiteX0" fmla="*/ 5296 w 719751"/>
                    <a:gd name="connsiteY0" fmla="*/ 375376 h 761191"/>
                    <a:gd name="connsiteX1" fmla="*/ 179874 w 719751"/>
                    <a:gd name="connsiteY1" fmla="*/ 179486 h 761191"/>
                    <a:gd name="connsiteX2" fmla="*/ 376851 w 719751"/>
                    <a:gd name="connsiteY2" fmla="*/ 861 h 761191"/>
                    <a:gd name="connsiteX3" fmla="*/ 719751 w 719751"/>
                    <a:gd name="connsiteY3" fmla="*/ 732381 h 761191"/>
                    <a:gd name="connsiteX4" fmla="*/ 5296 w 719751"/>
                    <a:gd name="connsiteY4" fmla="*/ 375376 h 761191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418" h="760926">
                      <a:moveTo>
                        <a:pt x="5296" y="375111"/>
                      </a:moveTo>
                      <a:cubicBezTo>
                        <a:pt x="26249" y="284750"/>
                        <a:pt x="117948" y="241640"/>
                        <a:pt x="179874" y="179221"/>
                      </a:cubicBezTo>
                      <a:cubicBezTo>
                        <a:pt x="241800" y="116802"/>
                        <a:pt x="279239" y="596"/>
                        <a:pt x="376851" y="596"/>
                      </a:cubicBezTo>
                      <a:cubicBezTo>
                        <a:pt x="841671" y="-24169"/>
                        <a:pt x="778806" y="732116"/>
                        <a:pt x="719751" y="732116"/>
                      </a:cubicBezTo>
                      <a:cubicBezTo>
                        <a:pt x="588279" y="810599"/>
                        <a:pt x="-65162" y="740493"/>
                        <a:pt x="5296" y="375111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8" name="이등변 삼각형 383"/>
                <p:cNvSpPr/>
                <p:nvPr/>
              </p:nvSpPr>
              <p:spPr>
                <a:xfrm rot="13500000">
                  <a:off x="133734" y="-812594"/>
                  <a:ext cx="254478" cy="71030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E3D4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9" name="모서리가 둥근 직사각형 1438"/>
                <p:cNvSpPr/>
                <p:nvPr/>
              </p:nvSpPr>
              <p:spPr>
                <a:xfrm rot="2700000" flipH="1">
                  <a:off x="530631" y="-803327"/>
                  <a:ext cx="25781" cy="128708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0" name="달 1439"/>
                <p:cNvSpPr/>
                <p:nvPr/>
              </p:nvSpPr>
              <p:spPr>
                <a:xfrm rot="20700000" flipH="1">
                  <a:off x="451634" y="-894279"/>
                  <a:ext cx="73327" cy="197813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1" name="달 1440"/>
                <p:cNvSpPr/>
                <p:nvPr/>
              </p:nvSpPr>
              <p:spPr>
                <a:xfrm rot="18000000" flipH="1">
                  <a:off x="552871" y="-761686"/>
                  <a:ext cx="65219" cy="17593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2" name="달 1441"/>
                <p:cNvSpPr/>
                <p:nvPr/>
              </p:nvSpPr>
              <p:spPr>
                <a:xfrm rot="9000000">
                  <a:off x="537946" y="-728189"/>
                  <a:ext cx="90077" cy="242997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3" name="달 1442"/>
                <p:cNvSpPr/>
                <p:nvPr/>
              </p:nvSpPr>
              <p:spPr>
                <a:xfrm rot="18702360" flipH="1">
                  <a:off x="407922" y="-859565"/>
                  <a:ext cx="67095" cy="18099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4" name="이등변 삼각형 383"/>
                <p:cNvSpPr/>
                <p:nvPr/>
              </p:nvSpPr>
              <p:spPr>
                <a:xfrm rot="13500000">
                  <a:off x="229813" y="-696709"/>
                  <a:ext cx="142237" cy="40752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45" name="그룹 1444"/>
                <p:cNvGrpSpPr/>
                <p:nvPr/>
              </p:nvGrpSpPr>
              <p:grpSpPr>
                <a:xfrm>
                  <a:off x="42995" y="-723010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1452" name="이등변 삼각형 1451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3" name="이등변 삼각형 1452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4" name="이등변 삼각형 1453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5" name="이등변 삼각형 1454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6" name="이등변 삼각형 1455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46" name="그룹 1445"/>
                <p:cNvGrpSpPr/>
                <p:nvPr/>
              </p:nvGrpSpPr>
              <p:grpSpPr>
                <a:xfrm rot="5400000" flipH="1">
                  <a:off x="152335" y="-606031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1447" name="이등변 삼각형 1446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8" name="이등변 삼각형 1447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9" name="이등변 삼각형 1448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0" name="이등변 삼각형 1449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1" name="이등변 삼각형 1450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99" name="그룹 1398"/>
              <p:cNvGrpSpPr/>
              <p:nvPr/>
            </p:nvGrpSpPr>
            <p:grpSpPr>
              <a:xfrm rot="18900000">
                <a:off x="1586288" y="2012037"/>
                <a:ext cx="305183" cy="321533"/>
                <a:chOff x="165352" y="-863442"/>
                <a:chExt cx="760926" cy="801691"/>
              </a:xfrm>
            </p:grpSpPr>
            <p:grpSp>
              <p:nvGrpSpPr>
                <p:cNvPr id="1400" name="그룹 1399"/>
                <p:cNvGrpSpPr/>
                <p:nvPr/>
              </p:nvGrpSpPr>
              <p:grpSpPr>
                <a:xfrm>
                  <a:off x="165352" y="-822169"/>
                  <a:ext cx="760926" cy="760418"/>
                  <a:chOff x="165352" y="-822169"/>
                  <a:chExt cx="760926" cy="760418"/>
                </a:xfrm>
              </p:grpSpPr>
              <p:sp>
                <p:nvSpPr>
                  <p:cNvPr id="1406" name="원형 371"/>
                  <p:cNvSpPr/>
                  <p:nvPr/>
                </p:nvSpPr>
                <p:spPr>
                  <a:xfrm rot="2700000">
                    <a:off x="165606" y="-822423"/>
                    <a:ext cx="760418" cy="760926"/>
                  </a:xfrm>
                  <a:custGeom>
                    <a:avLst/>
                    <a:gdLst>
                      <a:gd name="connsiteX0" fmla="*/ 1825 w 689610"/>
                      <a:gd name="connsiteY0" fmla="*/ 380230 h 689610"/>
                      <a:gd name="connsiteX1" fmla="*/ 88773 w 689610"/>
                      <a:gd name="connsiteY1" fmla="*/ 113855 h 689610"/>
                      <a:gd name="connsiteX2" fmla="*/ 344805 w 689610"/>
                      <a:gd name="connsiteY2" fmla="*/ 0 h 689610"/>
                      <a:gd name="connsiteX3" fmla="*/ 344805 w 689610"/>
                      <a:gd name="connsiteY3" fmla="*/ 344805 h 689610"/>
                      <a:gd name="connsiteX4" fmla="*/ 1825 w 689610"/>
                      <a:gd name="connsiteY4" fmla="*/ 380230 h 689610"/>
                      <a:gd name="connsiteX0" fmla="*/ 1826 w 622936"/>
                      <a:gd name="connsiteY0" fmla="*/ 380230 h 648049"/>
                      <a:gd name="connsiteX1" fmla="*/ 88774 w 622936"/>
                      <a:gd name="connsiteY1" fmla="*/ 113855 h 648049"/>
                      <a:gd name="connsiteX2" fmla="*/ 344806 w 622936"/>
                      <a:gd name="connsiteY2" fmla="*/ 0 h 648049"/>
                      <a:gd name="connsiteX3" fmla="*/ 622936 w 622936"/>
                      <a:gd name="connsiteY3" fmla="*/ 647700 h 648049"/>
                      <a:gd name="connsiteX4" fmla="*/ 1826 w 622936"/>
                      <a:gd name="connsiteY4" fmla="*/ 380230 h 648049"/>
                      <a:gd name="connsiteX0" fmla="*/ 1284 w 622394"/>
                      <a:gd name="connsiteY0" fmla="*/ 452620 h 720439"/>
                      <a:gd name="connsiteX1" fmla="*/ 88232 w 622394"/>
                      <a:gd name="connsiteY1" fmla="*/ 186245 h 720439"/>
                      <a:gd name="connsiteX2" fmla="*/ 279494 w 622394"/>
                      <a:gd name="connsiteY2" fmla="*/ 0 h 720439"/>
                      <a:gd name="connsiteX3" fmla="*/ 622394 w 622394"/>
                      <a:gd name="connsiteY3" fmla="*/ 720090 h 720439"/>
                      <a:gd name="connsiteX4" fmla="*/ 1284 w 622394"/>
                      <a:gd name="connsiteY4" fmla="*/ 452620 h 720439"/>
                      <a:gd name="connsiteX0" fmla="*/ 555 w 715010"/>
                      <a:gd name="connsiteY0" fmla="*/ 374515 h 720367"/>
                      <a:gd name="connsiteX1" fmla="*/ 180848 w 715010"/>
                      <a:gd name="connsiteY1" fmla="*/ 186245 h 720367"/>
                      <a:gd name="connsiteX2" fmla="*/ 372110 w 715010"/>
                      <a:gd name="connsiteY2" fmla="*/ 0 h 720367"/>
                      <a:gd name="connsiteX3" fmla="*/ 715010 w 715010"/>
                      <a:gd name="connsiteY3" fmla="*/ 720090 h 720367"/>
                      <a:gd name="connsiteX4" fmla="*/ 555 w 715010"/>
                      <a:gd name="connsiteY4" fmla="*/ 374515 h 720367"/>
                      <a:gd name="connsiteX0" fmla="*/ 548 w 715003"/>
                      <a:gd name="connsiteY0" fmla="*/ 374515 h 720367"/>
                      <a:gd name="connsiteX1" fmla="*/ 182746 w 715003"/>
                      <a:gd name="connsiteY1" fmla="*/ 184340 h 720367"/>
                      <a:gd name="connsiteX2" fmla="*/ 372103 w 715003"/>
                      <a:gd name="connsiteY2" fmla="*/ 0 h 720367"/>
                      <a:gd name="connsiteX3" fmla="*/ 715003 w 715003"/>
                      <a:gd name="connsiteY3" fmla="*/ 720090 h 720367"/>
                      <a:gd name="connsiteX4" fmla="*/ 548 w 715003"/>
                      <a:gd name="connsiteY4" fmla="*/ 374515 h 720367"/>
                      <a:gd name="connsiteX0" fmla="*/ 579 w 715034"/>
                      <a:gd name="connsiteY0" fmla="*/ 374515 h 720367"/>
                      <a:gd name="connsiteX1" fmla="*/ 175157 w 715034"/>
                      <a:gd name="connsiteY1" fmla="*/ 178625 h 720367"/>
                      <a:gd name="connsiteX2" fmla="*/ 372134 w 715034"/>
                      <a:gd name="connsiteY2" fmla="*/ 0 h 720367"/>
                      <a:gd name="connsiteX3" fmla="*/ 715034 w 715034"/>
                      <a:gd name="connsiteY3" fmla="*/ 720090 h 720367"/>
                      <a:gd name="connsiteX4" fmla="*/ 579 w 715034"/>
                      <a:gd name="connsiteY4" fmla="*/ 374515 h 720367"/>
                      <a:gd name="connsiteX0" fmla="*/ 5173 w 719628"/>
                      <a:gd name="connsiteY0" fmla="*/ 374515 h 723966"/>
                      <a:gd name="connsiteX1" fmla="*/ 179751 w 719628"/>
                      <a:gd name="connsiteY1" fmla="*/ 178625 h 723966"/>
                      <a:gd name="connsiteX2" fmla="*/ 376728 w 719628"/>
                      <a:gd name="connsiteY2" fmla="*/ 0 h 723966"/>
                      <a:gd name="connsiteX3" fmla="*/ 719628 w 719628"/>
                      <a:gd name="connsiteY3" fmla="*/ 720090 h 723966"/>
                      <a:gd name="connsiteX4" fmla="*/ 5173 w 719628"/>
                      <a:gd name="connsiteY4" fmla="*/ 374515 h 723966"/>
                      <a:gd name="connsiteX0" fmla="*/ 5173 w 719628"/>
                      <a:gd name="connsiteY0" fmla="*/ 375393 h 724844"/>
                      <a:gd name="connsiteX1" fmla="*/ 179751 w 719628"/>
                      <a:gd name="connsiteY1" fmla="*/ 179503 h 724844"/>
                      <a:gd name="connsiteX2" fmla="*/ 376728 w 719628"/>
                      <a:gd name="connsiteY2" fmla="*/ 878 h 724844"/>
                      <a:gd name="connsiteX3" fmla="*/ 719628 w 719628"/>
                      <a:gd name="connsiteY3" fmla="*/ 720968 h 724844"/>
                      <a:gd name="connsiteX4" fmla="*/ 5173 w 719628"/>
                      <a:gd name="connsiteY4" fmla="*/ 375393 h 724844"/>
                      <a:gd name="connsiteX0" fmla="*/ 5173 w 719628"/>
                      <a:gd name="connsiteY0" fmla="*/ 375376 h 735499"/>
                      <a:gd name="connsiteX1" fmla="*/ 179751 w 719628"/>
                      <a:gd name="connsiteY1" fmla="*/ 179486 h 735499"/>
                      <a:gd name="connsiteX2" fmla="*/ 376728 w 719628"/>
                      <a:gd name="connsiteY2" fmla="*/ 861 h 735499"/>
                      <a:gd name="connsiteX3" fmla="*/ 719628 w 719628"/>
                      <a:gd name="connsiteY3" fmla="*/ 732381 h 735499"/>
                      <a:gd name="connsiteX4" fmla="*/ 5173 w 719628"/>
                      <a:gd name="connsiteY4" fmla="*/ 375376 h 735499"/>
                      <a:gd name="connsiteX0" fmla="*/ 5296 w 719751"/>
                      <a:gd name="connsiteY0" fmla="*/ 375376 h 761191"/>
                      <a:gd name="connsiteX1" fmla="*/ 179874 w 719751"/>
                      <a:gd name="connsiteY1" fmla="*/ 179486 h 761191"/>
                      <a:gd name="connsiteX2" fmla="*/ 376851 w 719751"/>
                      <a:gd name="connsiteY2" fmla="*/ 861 h 761191"/>
                      <a:gd name="connsiteX3" fmla="*/ 719751 w 719751"/>
                      <a:gd name="connsiteY3" fmla="*/ 732381 h 761191"/>
                      <a:gd name="connsiteX4" fmla="*/ 5296 w 719751"/>
                      <a:gd name="connsiteY4" fmla="*/ 375376 h 761191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418" h="760926">
                        <a:moveTo>
                          <a:pt x="5296" y="375111"/>
                        </a:moveTo>
                        <a:cubicBezTo>
                          <a:pt x="26249" y="284750"/>
                          <a:pt x="117948" y="241640"/>
                          <a:pt x="179874" y="179221"/>
                        </a:cubicBezTo>
                        <a:cubicBezTo>
                          <a:pt x="241800" y="116802"/>
                          <a:pt x="279239" y="596"/>
                          <a:pt x="376851" y="596"/>
                        </a:cubicBezTo>
                        <a:cubicBezTo>
                          <a:pt x="841671" y="-24169"/>
                          <a:pt x="778806" y="732116"/>
                          <a:pt x="719751" y="732116"/>
                        </a:cubicBezTo>
                        <a:cubicBezTo>
                          <a:pt x="588279" y="810599"/>
                          <a:pt x="-65162" y="740493"/>
                          <a:pt x="5296" y="375111"/>
                        </a:cubicBezTo>
                        <a:close/>
                      </a:path>
                    </a:pathLst>
                  </a:custGeom>
                  <a:solidFill>
                    <a:srgbClr val="E61E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407" name="그룹 1406"/>
                  <p:cNvGrpSpPr/>
                  <p:nvPr/>
                </p:nvGrpSpPr>
                <p:grpSpPr>
                  <a:xfrm>
                    <a:off x="221447" y="-632460"/>
                    <a:ext cx="645640" cy="559969"/>
                    <a:chOff x="196682" y="-628665"/>
                    <a:chExt cx="704962" cy="611419"/>
                  </a:xfrm>
                </p:grpSpPr>
                <p:sp>
                  <p:nvSpPr>
                    <p:cNvPr id="1408" name="하트 372"/>
                    <p:cNvSpPr/>
                    <p:nvPr/>
                  </p:nvSpPr>
                  <p:spPr>
                    <a:xfrm>
                      <a:off x="2443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09" name="하트 372"/>
                    <p:cNvSpPr/>
                    <p:nvPr/>
                  </p:nvSpPr>
                  <p:spPr>
                    <a:xfrm>
                      <a:off x="3586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0" name="하트 372"/>
                    <p:cNvSpPr/>
                    <p:nvPr/>
                  </p:nvSpPr>
                  <p:spPr>
                    <a:xfrm>
                      <a:off x="4729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1" name="하트 372"/>
                    <p:cNvSpPr/>
                    <p:nvPr/>
                  </p:nvSpPr>
                  <p:spPr>
                    <a:xfrm>
                      <a:off x="5872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2" name="하트 372"/>
                    <p:cNvSpPr/>
                    <p:nvPr/>
                  </p:nvSpPr>
                  <p:spPr>
                    <a:xfrm>
                      <a:off x="7015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3" name="하트 372"/>
                    <p:cNvSpPr/>
                    <p:nvPr/>
                  </p:nvSpPr>
                  <p:spPr>
                    <a:xfrm>
                      <a:off x="8158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4" name="하트 372"/>
                    <p:cNvSpPr/>
                    <p:nvPr/>
                  </p:nvSpPr>
                  <p:spPr>
                    <a:xfrm>
                      <a:off x="1966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5" name="하트 372"/>
                    <p:cNvSpPr/>
                    <p:nvPr/>
                  </p:nvSpPr>
                  <p:spPr>
                    <a:xfrm>
                      <a:off x="3109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6" name="하트 372"/>
                    <p:cNvSpPr/>
                    <p:nvPr/>
                  </p:nvSpPr>
                  <p:spPr>
                    <a:xfrm>
                      <a:off x="4252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7" name="하트 372"/>
                    <p:cNvSpPr/>
                    <p:nvPr/>
                  </p:nvSpPr>
                  <p:spPr>
                    <a:xfrm>
                      <a:off x="5395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8" name="하트 372"/>
                    <p:cNvSpPr/>
                    <p:nvPr/>
                  </p:nvSpPr>
                  <p:spPr>
                    <a:xfrm>
                      <a:off x="6538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9" name="하트 372"/>
                    <p:cNvSpPr/>
                    <p:nvPr/>
                  </p:nvSpPr>
                  <p:spPr>
                    <a:xfrm>
                      <a:off x="7681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0" name="하트 372"/>
                    <p:cNvSpPr/>
                    <p:nvPr/>
                  </p:nvSpPr>
                  <p:spPr>
                    <a:xfrm>
                      <a:off x="872844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1" name="하트 372"/>
                    <p:cNvSpPr/>
                    <p:nvPr/>
                  </p:nvSpPr>
                  <p:spPr>
                    <a:xfrm>
                      <a:off x="2525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2" name="하트 372"/>
                    <p:cNvSpPr/>
                    <p:nvPr/>
                  </p:nvSpPr>
                  <p:spPr>
                    <a:xfrm>
                      <a:off x="366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3" name="하트 372"/>
                    <p:cNvSpPr/>
                    <p:nvPr/>
                  </p:nvSpPr>
                  <p:spPr>
                    <a:xfrm>
                      <a:off x="4811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4" name="하트 372"/>
                    <p:cNvSpPr/>
                    <p:nvPr/>
                  </p:nvSpPr>
                  <p:spPr>
                    <a:xfrm>
                      <a:off x="5954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5" name="하트 372"/>
                    <p:cNvSpPr/>
                    <p:nvPr/>
                  </p:nvSpPr>
                  <p:spPr>
                    <a:xfrm>
                      <a:off x="700069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6" name="하트 372"/>
                    <p:cNvSpPr/>
                    <p:nvPr/>
                  </p:nvSpPr>
                  <p:spPr>
                    <a:xfrm>
                      <a:off x="815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7" name="하트 372"/>
                    <p:cNvSpPr/>
                    <p:nvPr/>
                  </p:nvSpPr>
                  <p:spPr>
                    <a:xfrm>
                      <a:off x="310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8" name="하트 372"/>
                    <p:cNvSpPr/>
                    <p:nvPr/>
                  </p:nvSpPr>
                  <p:spPr>
                    <a:xfrm>
                      <a:off x="4252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9" name="하트 372"/>
                    <p:cNvSpPr/>
                    <p:nvPr/>
                  </p:nvSpPr>
                  <p:spPr>
                    <a:xfrm>
                      <a:off x="5395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0" name="하트 372"/>
                    <p:cNvSpPr/>
                    <p:nvPr/>
                  </p:nvSpPr>
                  <p:spPr>
                    <a:xfrm>
                      <a:off x="644244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1" name="하트 372"/>
                    <p:cNvSpPr/>
                    <p:nvPr/>
                  </p:nvSpPr>
                  <p:spPr>
                    <a:xfrm>
                      <a:off x="759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2" name="하트 372"/>
                    <p:cNvSpPr/>
                    <p:nvPr/>
                  </p:nvSpPr>
                  <p:spPr>
                    <a:xfrm>
                      <a:off x="4205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3" name="하트 372"/>
                    <p:cNvSpPr/>
                    <p:nvPr/>
                  </p:nvSpPr>
                  <p:spPr>
                    <a:xfrm>
                      <a:off x="5348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4" name="하트 372"/>
                    <p:cNvSpPr/>
                    <p:nvPr/>
                  </p:nvSpPr>
                  <p:spPr>
                    <a:xfrm>
                      <a:off x="639482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5" name="하트 372"/>
                    <p:cNvSpPr/>
                    <p:nvPr/>
                  </p:nvSpPr>
                  <p:spPr>
                    <a:xfrm>
                      <a:off x="476345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6" name="하트 372"/>
                    <p:cNvSpPr/>
                    <p:nvPr/>
                  </p:nvSpPr>
                  <p:spPr>
                    <a:xfrm>
                      <a:off x="581007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401" name="모서리가 둥근 직사각형 1400"/>
                <p:cNvSpPr/>
                <p:nvPr/>
              </p:nvSpPr>
              <p:spPr>
                <a:xfrm>
                  <a:off x="530838" y="-863442"/>
                  <a:ext cx="28800" cy="143782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2" name="달 1401"/>
                <p:cNvSpPr/>
                <p:nvPr/>
              </p:nvSpPr>
              <p:spPr>
                <a:xfrm rot="3600000">
                  <a:off x="592454" y="-902970"/>
                  <a:ext cx="81915" cy="220980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3" name="달 1402"/>
                <p:cNvSpPr/>
                <p:nvPr/>
              </p:nvSpPr>
              <p:spPr>
                <a:xfrm rot="6300000">
                  <a:off x="424118" y="-871420"/>
                  <a:ext cx="72857" cy="196544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4" name="달 1403"/>
                <p:cNvSpPr/>
                <p:nvPr/>
              </p:nvSpPr>
              <p:spPr>
                <a:xfrm rot="15300000" flipH="1">
                  <a:off x="359260" y="-853959"/>
                  <a:ext cx="100626" cy="271456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5" name="달 1404"/>
                <p:cNvSpPr/>
                <p:nvPr/>
              </p:nvSpPr>
              <p:spPr>
                <a:xfrm rot="5597640">
                  <a:off x="612145" y="-835808"/>
                  <a:ext cx="74953" cy="202197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498" name="그룹 1497"/>
          <p:cNvGrpSpPr/>
          <p:nvPr/>
        </p:nvGrpSpPr>
        <p:grpSpPr>
          <a:xfrm rot="3600000">
            <a:off x="1803993" y="4503180"/>
            <a:ext cx="471180" cy="823331"/>
            <a:chOff x="571500" y="1160031"/>
            <a:chExt cx="1756410" cy="3069115"/>
          </a:xfrm>
        </p:grpSpPr>
        <p:sp>
          <p:nvSpPr>
            <p:cNvPr id="1499" name="사다리꼴 1498"/>
            <p:cNvSpPr/>
            <p:nvPr/>
          </p:nvSpPr>
          <p:spPr>
            <a:xfrm>
              <a:off x="1332335" y="2704285"/>
              <a:ext cx="269240" cy="1524861"/>
            </a:xfrm>
            <a:prstGeom prst="trapezoid">
              <a:avLst/>
            </a:prstGeom>
            <a:solidFill>
              <a:srgbClr val="F8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00" name="그룹 1499"/>
            <p:cNvGrpSpPr/>
            <p:nvPr/>
          </p:nvGrpSpPr>
          <p:grpSpPr>
            <a:xfrm>
              <a:off x="571500" y="1160031"/>
              <a:ext cx="1756410" cy="1963217"/>
              <a:chOff x="571500" y="1160031"/>
              <a:chExt cx="1756410" cy="1963217"/>
            </a:xfrm>
          </p:grpSpPr>
          <p:sp>
            <p:nvSpPr>
              <p:cNvPr id="1502" name="타원 1501"/>
              <p:cNvSpPr/>
              <p:nvPr/>
            </p:nvSpPr>
            <p:spPr>
              <a:xfrm>
                <a:off x="573372" y="1160031"/>
                <a:ext cx="1754538" cy="1793915"/>
              </a:xfrm>
              <a:prstGeom prst="ellipse">
                <a:avLst/>
              </a:prstGeom>
              <a:solidFill>
                <a:srgbClr val="FD3D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3" name="달 1502"/>
              <p:cNvSpPr/>
              <p:nvPr/>
            </p:nvSpPr>
            <p:spPr>
              <a:xfrm rot="16200000">
                <a:off x="1001824" y="1626664"/>
                <a:ext cx="895762" cy="1756410"/>
              </a:xfrm>
              <a:prstGeom prst="moon">
                <a:avLst>
                  <a:gd name="adj" fmla="val 24226"/>
                </a:avLst>
              </a:prstGeom>
              <a:solidFill>
                <a:srgbClr val="C72D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04" name="그룹 1503"/>
              <p:cNvGrpSpPr/>
              <p:nvPr/>
            </p:nvGrpSpPr>
            <p:grpSpPr>
              <a:xfrm>
                <a:off x="782881" y="1327641"/>
                <a:ext cx="1465788" cy="1795607"/>
                <a:chOff x="782881" y="1327641"/>
                <a:chExt cx="1465788" cy="1795607"/>
              </a:xfrm>
              <a:solidFill>
                <a:srgbClr val="FDEBE8"/>
              </a:solidFill>
            </p:grpSpPr>
            <p:sp>
              <p:nvSpPr>
                <p:cNvPr id="1505" name="막힌 원호 394"/>
                <p:cNvSpPr/>
                <p:nvPr/>
              </p:nvSpPr>
              <p:spPr>
                <a:xfrm rot="4500000">
                  <a:off x="1286754" y="1959109"/>
                  <a:ext cx="360403" cy="443297"/>
                </a:xfrm>
                <a:custGeom>
                  <a:avLst/>
                  <a:gdLst>
                    <a:gd name="connsiteX0" fmla="*/ 27209 w 353895"/>
                    <a:gd name="connsiteY0" fmla="*/ 222061 h 289742"/>
                    <a:gd name="connsiteX1" fmla="*/ 57492 w 353895"/>
                    <a:gd name="connsiteY1" fmla="*/ 37994 h 289742"/>
                    <a:gd name="connsiteX2" fmla="*/ 229772 w 353895"/>
                    <a:gd name="connsiteY2" fmla="*/ 6606 h 289742"/>
                    <a:gd name="connsiteX3" fmla="*/ 353895 w 353895"/>
                    <a:gd name="connsiteY3" fmla="*/ 144871 h 289742"/>
                    <a:gd name="connsiteX4" fmla="*/ 281460 w 353895"/>
                    <a:gd name="connsiteY4" fmla="*/ 144871 h 289742"/>
                    <a:gd name="connsiteX5" fmla="*/ 203701 w 353895"/>
                    <a:gd name="connsiteY5" fmla="*/ 74848 h 289742"/>
                    <a:gd name="connsiteX6" fmla="*/ 112945 w 353895"/>
                    <a:gd name="connsiteY6" fmla="*/ 87607 h 289742"/>
                    <a:gd name="connsiteX7" fmla="*/ 93089 w 353895"/>
                    <a:gd name="connsiteY7" fmla="*/ 188101 h 289742"/>
                    <a:gd name="connsiteX8" fmla="*/ 27209 w 353895"/>
                    <a:gd name="connsiteY8" fmla="*/ 222061 h 289742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203707 w 353901"/>
                    <a:gd name="connsiteY5" fmla="*/ 74850 h 222063"/>
                    <a:gd name="connsiteX6" fmla="*/ 112951 w 353901"/>
                    <a:gd name="connsiteY6" fmla="*/ 87609 h 222063"/>
                    <a:gd name="connsiteX7" fmla="*/ 121189 w 353901"/>
                    <a:gd name="connsiteY7" fmla="*/ 193659 h 222063"/>
                    <a:gd name="connsiteX8" fmla="*/ 27215 w 353901"/>
                    <a:gd name="connsiteY8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203707 w 353901"/>
                    <a:gd name="connsiteY5" fmla="*/ 74850 h 222063"/>
                    <a:gd name="connsiteX6" fmla="*/ 162634 w 353901"/>
                    <a:gd name="connsiteY6" fmla="*/ 100921 h 222063"/>
                    <a:gd name="connsiteX7" fmla="*/ 121189 w 353901"/>
                    <a:gd name="connsiteY7" fmla="*/ 193659 h 222063"/>
                    <a:gd name="connsiteX8" fmla="*/ 27215 w 353901"/>
                    <a:gd name="connsiteY8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59183 w 353901"/>
                    <a:gd name="connsiteY5" fmla="*/ 113802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59183 w 353901"/>
                    <a:gd name="connsiteY5" fmla="*/ 113802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262371"/>
                    <a:gd name="connsiteY0" fmla="*/ 245607 h 473247"/>
                    <a:gd name="connsiteX1" fmla="*/ 57498 w 262371"/>
                    <a:gd name="connsiteY1" fmla="*/ 61540 h 473247"/>
                    <a:gd name="connsiteX2" fmla="*/ 229778 w 262371"/>
                    <a:gd name="connsiteY2" fmla="*/ 30152 h 473247"/>
                    <a:gd name="connsiteX3" fmla="*/ 262361 w 262371"/>
                    <a:gd name="connsiteY3" fmla="*/ 473247 h 473247"/>
                    <a:gd name="connsiteX4" fmla="*/ 253530 w 262371"/>
                    <a:gd name="connsiteY4" fmla="*/ 235875 h 473247"/>
                    <a:gd name="connsiteX5" fmla="*/ 159183 w 262371"/>
                    <a:gd name="connsiteY5" fmla="*/ 137346 h 473247"/>
                    <a:gd name="connsiteX6" fmla="*/ 121189 w 262371"/>
                    <a:gd name="connsiteY6" fmla="*/ 217203 h 473247"/>
                    <a:gd name="connsiteX7" fmla="*/ 27215 w 262371"/>
                    <a:gd name="connsiteY7" fmla="*/ 245607 h 473247"/>
                    <a:gd name="connsiteX0" fmla="*/ 27215 w 262371"/>
                    <a:gd name="connsiteY0" fmla="*/ 245607 h 473247"/>
                    <a:gd name="connsiteX1" fmla="*/ 57498 w 262371"/>
                    <a:gd name="connsiteY1" fmla="*/ 61540 h 473247"/>
                    <a:gd name="connsiteX2" fmla="*/ 229778 w 262371"/>
                    <a:gd name="connsiteY2" fmla="*/ 30152 h 473247"/>
                    <a:gd name="connsiteX3" fmla="*/ 262361 w 262371"/>
                    <a:gd name="connsiteY3" fmla="*/ 473247 h 473247"/>
                    <a:gd name="connsiteX4" fmla="*/ 119281 w 262371"/>
                    <a:gd name="connsiteY4" fmla="*/ 442484 h 473247"/>
                    <a:gd name="connsiteX5" fmla="*/ 159183 w 262371"/>
                    <a:gd name="connsiteY5" fmla="*/ 137346 h 473247"/>
                    <a:gd name="connsiteX6" fmla="*/ 121189 w 262371"/>
                    <a:gd name="connsiteY6" fmla="*/ 217203 h 473247"/>
                    <a:gd name="connsiteX7" fmla="*/ 27215 w 262371"/>
                    <a:gd name="connsiteY7" fmla="*/ 245607 h 473247"/>
                    <a:gd name="connsiteX0" fmla="*/ 20902 w 266884"/>
                    <a:gd name="connsiteY0" fmla="*/ 231377 h 459017"/>
                    <a:gd name="connsiteX1" fmla="*/ 51185 w 266884"/>
                    <a:gd name="connsiteY1" fmla="*/ 47310 h 459017"/>
                    <a:gd name="connsiteX2" fmla="*/ 249949 w 266884"/>
                    <a:gd name="connsiteY2" fmla="*/ 34851 h 459017"/>
                    <a:gd name="connsiteX3" fmla="*/ 256048 w 266884"/>
                    <a:gd name="connsiteY3" fmla="*/ 459017 h 459017"/>
                    <a:gd name="connsiteX4" fmla="*/ 112968 w 266884"/>
                    <a:gd name="connsiteY4" fmla="*/ 428254 h 459017"/>
                    <a:gd name="connsiteX5" fmla="*/ 152870 w 266884"/>
                    <a:gd name="connsiteY5" fmla="*/ 123116 h 459017"/>
                    <a:gd name="connsiteX6" fmla="*/ 114876 w 266884"/>
                    <a:gd name="connsiteY6" fmla="*/ 202973 h 459017"/>
                    <a:gd name="connsiteX7" fmla="*/ 20902 w 266884"/>
                    <a:gd name="connsiteY7" fmla="*/ 231377 h 459017"/>
                    <a:gd name="connsiteX0" fmla="*/ 20902 w 347812"/>
                    <a:gd name="connsiteY0" fmla="*/ 215657 h 443297"/>
                    <a:gd name="connsiteX1" fmla="*/ 51185 w 347812"/>
                    <a:gd name="connsiteY1" fmla="*/ 31590 h 443297"/>
                    <a:gd name="connsiteX2" fmla="*/ 249949 w 347812"/>
                    <a:gd name="connsiteY2" fmla="*/ 19131 h 443297"/>
                    <a:gd name="connsiteX3" fmla="*/ 256048 w 347812"/>
                    <a:gd name="connsiteY3" fmla="*/ 443297 h 443297"/>
                    <a:gd name="connsiteX4" fmla="*/ 112968 w 347812"/>
                    <a:gd name="connsiteY4" fmla="*/ 412534 h 443297"/>
                    <a:gd name="connsiteX5" fmla="*/ 152870 w 347812"/>
                    <a:gd name="connsiteY5" fmla="*/ 107396 h 443297"/>
                    <a:gd name="connsiteX6" fmla="*/ 114876 w 347812"/>
                    <a:gd name="connsiteY6" fmla="*/ 187253 h 443297"/>
                    <a:gd name="connsiteX7" fmla="*/ 20902 w 347812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0403" h="443297">
                      <a:moveTo>
                        <a:pt x="20902" y="215657"/>
                      </a:moveTo>
                      <a:cubicBezTo>
                        <a:pt x="-24688" y="156376"/>
                        <a:pt x="13011" y="64344"/>
                        <a:pt x="51185" y="31590"/>
                      </a:cubicBezTo>
                      <a:cubicBezTo>
                        <a:pt x="89359" y="-1164"/>
                        <a:pt x="180576" y="-13452"/>
                        <a:pt x="249949" y="19131"/>
                      </a:cubicBezTo>
                      <a:cubicBezTo>
                        <a:pt x="466526" y="120854"/>
                        <a:pt x="306584" y="397432"/>
                        <a:pt x="256048" y="443297"/>
                      </a:cubicBezTo>
                      <a:lnTo>
                        <a:pt x="112968" y="412534"/>
                      </a:lnTo>
                      <a:cubicBezTo>
                        <a:pt x="303098" y="283253"/>
                        <a:pt x="236229" y="138111"/>
                        <a:pt x="152870" y="107396"/>
                      </a:cubicBezTo>
                      <a:cubicBezTo>
                        <a:pt x="107870" y="131557"/>
                        <a:pt x="104597" y="148140"/>
                        <a:pt x="114876" y="187253"/>
                      </a:cubicBezTo>
                      <a:cubicBezTo>
                        <a:pt x="140591" y="248820"/>
                        <a:pt x="58692" y="307189"/>
                        <a:pt x="20902" y="215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6" name="막힌 원호 395"/>
                <p:cNvSpPr/>
                <p:nvPr/>
              </p:nvSpPr>
              <p:spPr>
                <a:xfrm rot="16688496">
                  <a:off x="981531" y="1802636"/>
                  <a:ext cx="653369" cy="370772"/>
                </a:xfrm>
                <a:custGeom>
                  <a:avLst/>
                  <a:gdLst>
                    <a:gd name="connsiteX0" fmla="*/ 0 w 699135"/>
                    <a:gd name="connsiteY0" fmla="*/ 349568 h 699135"/>
                    <a:gd name="connsiteX1" fmla="*/ 349568 w 699135"/>
                    <a:gd name="connsiteY1" fmla="*/ 0 h 699135"/>
                    <a:gd name="connsiteX2" fmla="*/ 699136 w 699135"/>
                    <a:gd name="connsiteY2" fmla="*/ 349568 h 699135"/>
                    <a:gd name="connsiteX3" fmla="*/ 524351 w 699135"/>
                    <a:gd name="connsiteY3" fmla="*/ 349568 h 699135"/>
                    <a:gd name="connsiteX4" fmla="*/ 349567 w 699135"/>
                    <a:gd name="connsiteY4" fmla="*/ 174784 h 699135"/>
                    <a:gd name="connsiteX5" fmla="*/ 174783 w 699135"/>
                    <a:gd name="connsiteY5" fmla="*/ 349568 h 699135"/>
                    <a:gd name="connsiteX6" fmla="*/ 0 w 699135"/>
                    <a:gd name="connsiteY6" fmla="*/ 349568 h 699135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303237 w 699136"/>
                    <a:gd name="connsiteY6" fmla="*/ 288024 h 349568"/>
                    <a:gd name="connsiteX7" fmla="*/ 174783 w 699136"/>
                    <a:gd name="connsiteY7" fmla="*/ 349568 h 349568"/>
                    <a:gd name="connsiteX8" fmla="*/ 0 w 699136"/>
                    <a:gd name="connsiteY8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06466 w 699136"/>
                    <a:gd name="connsiteY5" fmla="*/ 270242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268494 w 699136"/>
                    <a:gd name="connsiteY4" fmla="*/ 267207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70058"/>
                    <a:gd name="connsiteX1" fmla="*/ 349568 w 699136"/>
                    <a:gd name="connsiteY1" fmla="*/ 0 h 370058"/>
                    <a:gd name="connsiteX2" fmla="*/ 699136 w 699136"/>
                    <a:gd name="connsiteY2" fmla="*/ 349568 h 370058"/>
                    <a:gd name="connsiteX3" fmla="*/ 524351 w 699136"/>
                    <a:gd name="connsiteY3" fmla="*/ 349568 h 370058"/>
                    <a:gd name="connsiteX4" fmla="*/ 268494 w 699136"/>
                    <a:gd name="connsiteY4" fmla="*/ 267207 h 370058"/>
                    <a:gd name="connsiteX5" fmla="*/ 98815 w 699136"/>
                    <a:gd name="connsiteY5" fmla="*/ 370058 h 370058"/>
                    <a:gd name="connsiteX6" fmla="*/ 0 w 699136"/>
                    <a:gd name="connsiteY6" fmla="*/ 349568 h 370058"/>
                    <a:gd name="connsiteX0" fmla="*/ 0 w 699136"/>
                    <a:gd name="connsiteY0" fmla="*/ 349568 h 370058"/>
                    <a:gd name="connsiteX1" fmla="*/ 349568 w 699136"/>
                    <a:gd name="connsiteY1" fmla="*/ 0 h 370058"/>
                    <a:gd name="connsiteX2" fmla="*/ 699136 w 699136"/>
                    <a:gd name="connsiteY2" fmla="*/ 349568 h 370058"/>
                    <a:gd name="connsiteX3" fmla="*/ 524351 w 699136"/>
                    <a:gd name="connsiteY3" fmla="*/ 349568 h 370058"/>
                    <a:gd name="connsiteX4" fmla="*/ 298937 w 699136"/>
                    <a:gd name="connsiteY4" fmla="*/ 264777 h 370058"/>
                    <a:gd name="connsiteX5" fmla="*/ 98815 w 699136"/>
                    <a:gd name="connsiteY5" fmla="*/ 370058 h 370058"/>
                    <a:gd name="connsiteX6" fmla="*/ 0 w 699136"/>
                    <a:gd name="connsiteY6" fmla="*/ 349568 h 370058"/>
                    <a:gd name="connsiteX0" fmla="*/ 0 w 699136"/>
                    <a:gd name="connsiteY0" fmla="*/ 248809 h 269299"/>
                    <a:gd name="connsiteX1" fmla="*/ 344739 w 699136"/>
                    <a:gd name="connsiteY1" fmla="*/ 0 h 269299"/>
                    <a:gd name="connsiteX2" fmla="*/ 699136 w 699136"/>
                    <a:gd name="connsiteY2" fmla="*/ 248809 h 269299"/>
                    <a:gd name="connsiteX3" fmla="*/ 524351 w 699136"/>
                    <a:gd name="connsiteY3" fmla="*/ 248809 h 269299"/>
                    <a:gd name="connsiteX4" fmla="*/ 298937 w 699136"/>
                    <a:gd name="connsiteY4" fmla="*/ 164018 h 269299"/>
                    <a:gd name="connsiteX5" fmla="*/ 98815 w 699136"/>
                    <a:gd name="connsiteY5" fmla="*/ 269299 h 269299"/>
                    <a:gd name="connsiteX6" fmla="*/ 0 w 699136"/>
                    <a:gd name="connsiteY6" fmla="*/ 248809 h 269299"/>
                    <a:gd name="connsiteX0" fmla="*/ 0 w 699136"/>
                    <a:gd name="connsiteY0" fmla="*/ 165515 h 186005"/>
                    <a:gd name="connsiteX1" fmla="*/ 370350 w 699136"/>
                    <a:gd name="connsiteY1" fmla="*/ 1563 h 186005"/>
                    <a:gd name="connsiteX2" fmla="*/ 699136 w 699136"/>
                    <a:gd name="connsiteY2" fmla="*/ 165515 h 186005"/>
                    <a:gd name="connsiteX3" fmla="*/ 524351 w 699136"/>
                    <a:gd name="connsiteY3" fmla="*/ 165515 h 186005"/>
                    <a:gd name="connsiteX4" fmla="*/ 298937 w 699136"/>
                    <a:gd name="connsiteY4" fmla="*/ 80724 h 186005"/>
                    <a:gd name="connsiteX5" fmla="*/ 98815 w 699136"/>
                    <a:gd name="connsiteY5" fmla="*/ 186005 h 186005"/>
                    <a:gd name="connsiteX6" fmla="*/ 0 w 699136"/>
                    <a:gd name="connsiteY6" fmla="*/ 165515 h 186005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370030"/>
                    <a:gd name="connsiteX1" fmla="*/ 272818 w 699136"/>
                    <a:gd name="connsiteY1" fmla="*/ 0 h 370030"/>
                    <a:gd name="connsiteX2" fmla="*/ 699136 w 699136"/>
                    <a:gd name="connsiteY2" fmla="*/ 200033 h 370030"/>
                    <a:gd name="connsiteX3" fmla="*/ 519806 w 699136"/>
                    <a:gd name="connsiteY3" fmla="*/ 370030 h 370030"/>
                    <a:gd name="connsiteX4" fmla="*/ 298937 w 699136"/>
                    <a:gd name="connsiteY4" fmla="*/ 115242 h 370030"/>
                    <a:gd name="connsiteX5" fmla="*/ 98815 w 699136"/>
                    <a:gd name="connsiteY5" fmla="*/ 220523 h 370030"/>
                    <a:gd name="connsiteX6" fmla="*/ 0 w 699136"/>
                    <a:gd name="connsiteY6" fmla="*/ 200033 h 370030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3369" h="370772">
                      <a:moveTo>
                        <a:pt x="0" y="200775"/>
                      </a:moveTo>
                      <a:cubicBezTo>
                        <a:pt x="62234" y="12282"/>
                        <a:pt x="201377" y="6480"/>
                        <a:pt x="272818" y="742"/>
                      </a:cubicBezTo>
                      <a:cubicBezTo>
                        <a:pt x="344259" y="-4996"/>
                        <a:pt x="599995" y="14201"/>
                        <a:pt x="653369" y="365123"/>
                      </a:cubicBezTo>
                      <a:lnTo>
                        <a:pt x="519806" y="370772"/>
                      </a:lnTo>
                      <a:cubicBezTo>
                        <a:pt x="519806" y="274241"/>
                        <a:pt x="395468" y="115984"/>
                        <a:pt x="298937" y="115984"/>
                      </a:cubicBezTo>
                      <a:cubicBezTo>
                        <a:pt x="210767" y="95245"/>
                        <a:pt x="157076" y="192134"/>
                        <a:pt x="98815" y="221265"/>
                      </a:cubicBezTo>
                      <a:lnTo>
                        <a:pt x="0" y="2007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7" name="막힌 원호 399"/>
                <p:cNvSpPr/>
                <p:nvPr/>
              </p:nvSpPr>
              <p:spPr>
                <a:xfrm rot="5400000">
                  <a:off x="1187947" y="1898757"/>
                  <a:ext cx="950598" cy="533828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0598" h="533828">
                      <a:moveTo>
                        <a:pt x="0" y="413813"/>
                      </a:moveTo>
                      <a:cubicBezTo>
                        <a:pt x="0" y="170251"/>
                        <a:pt x="290198" y="-28148"/>
                        <a:pt x="475298" y="3285"/>
                      </a:cubicBezTo>
                      <a:cubicBezTo>
                        <a:pt x="570863" y="428"/>
                        <a:pt x="920122" y="44521"/>
                        <a:pt x="950598" y="533828"/>
                      </a:cubicBezTo>
                      <a:lnTo>
                        <a:pt x="823436" y="530018"/>
                      </a:lnTo>
                      <a:cubicBezTo>
                        <a:pt x="823436" y="250122"/>
                        <a:pt x="629152" y="124729"/>
                        <a:pt x="490537" y="124729"/>
                      </a:cubicBezTo>
                      <a:cubicBezTo>
                        <a:pt x="256676" y="101869"/>
                        <a:pt x="129063" y="297747"/>
                        <a:pt x="129063" y="419528"/>
                      </a:cubicBezTo>
                      <a:cubicBezTo>
                        <a:pt x="55562" y="419528"/>
                        <a:pt x="73501" y="413813"/>
                        <a:pt x="0" y="4138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8" name="막힌 원호 399"/>
                <p:cNvSpPr/>
                <p:nvPr/>
              </p:nvSpPr>
              <p:spPr>
                <a:xfrm rot="16200000">
                  <a:off x="528072" y="1582450"/>
                  <a:ext cx="1311703" cy="802086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2149" h="527615">
                      <a:moveTo>
                        <a:pt x="0" y="406345"/>
                      </a:moveTo>
                      <a:cubicBezTo>
                        <a:pt x="0" y="162783"/>
                        <a:pt x="209150" y="-21827"/>
                        <a:pt x="492065" y="2085"/>
                      </a:cubicBezTo>
                      <a:cubicBezTo>
                        <a:pt x="692429" y="26798"/>
                        <a:pt x="1009553" y="169885"/>
                        <a:pt x="956188" y="527615"/>
                      </a:cubicBezTo>
                      <a:lnTo>
                        <a:pt x="869548" y="520045"/>
                      </a:lnTo>
                      <a:cubicBezTo>
                        <a:pt x="917053" y="226368"/>
                        <a:pt x="613781" y="88440"/>
                        <a:pt x="475166" y="88440"/>
                      </a:cubicBezTo>
                      <a:cubicBezTo>
                        <a:pt x="192397" y="50542"/>
                        <a:pt x="89933" y="289029"/>
                        <a:pt x="89933" y="410810"/>
                      </a:cubicBezTo>
                      <a:cubicBezTo>
                        <a:pt x="16432" y="410810"/>
                        <a:pt x="73501" y="406345"/>
                        <a:pt x="0" y="4063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9" name="막힌 원호 399"/>
                <p:cNvSpPr/>
                <p:nvPr/>
              </p:nvSpPr>
              <p:spPr>
                <a:xfrm rot="5400000">
                  <a:off x="1004187" y="1706789"/>
                  <a:ext cx="1614806" cy="874159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963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5166 w 962039"/>
                    <a:gd name="connsiteY4" fmla="*/ 10126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6304 w 962039"/>
                    <a:gd name="connsiteY4" fmla="*/ 7773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70602 w 962039"/>
                    <a:gd name="connsiteY5" fmla="*/ 421277 h 540436"/>
                    <a:gd name="connsiteX6" fmla="*/ 0 w 962039"/>
                    <a:gd name="connsiteY6" fmla="*/ 419166 h 540436"/>
                    <a:gd name="connsiteX0" fmla="*/ 0 w 962039"/>
                    <a:gd name="connsiteY0" fmla="*/ 419177 h 540447"/>
                    <a:gd name="connsiteX1" fmla="*/ 485242 w 962039"/>
                    <a:gd name="connsiteY1" fmla="*/ 1975 h 540447"/>
                    <a:gd name="connsiteX2" fmla="*/ 956188 w 962039"/>
                    <a:gd name="connsiteY2" fmla="*/ 540447 h 540447"/>
                    <a:gd name="connsiteX3" fmla="*/ 891156 w 962039"/>
                    <a:gd name="connsiteY3" fmla="*/ 536406 h 540447"/>
                    <a:gd name="connsiteX4" fmla="*/ 479716 w 962039"/>
                    <a:gd name="connsiteY4" fmla="*/ 85977 h 540447"/>
                    <a:gd name="connsiteX5" fmla="*/ 70602 w 962039"/>
                    <a:gd name="connsiteY5" fmla="*/ 421288 h 540447"/>
                    <a:gd name="connsiteX6" fmla="*/ 0 w 962039"/>
                    <a:gd name="connsiteY6" fmla="*/ 419177 h 540447"/>
                    <a:gd name="connsiteX0" fmla="*/ 0 w 962039"/>
                    <a:gd name="connsiteY0" fmla="*/ 419017 h 540287"/>
                    <a:gd name="connsiteX1" fmla="*/ 485242 w 962039"/>
                    <a:gd name="connsiteY1" fmla="*/ 1815 h 540287"/>
                    <a:gd name="connsiteX2" fmla="*/ 956188 w 962039"/>
                    <a:gd name="connsiteY2" fmla="*/ 540287 h 540287"/>
                    <a:gd name="connsiteX3" fmla="*/ 891156 w 962039"/>
                    <a:gd name="connsiteY3" fmla="*/ 536246 h 540287"/>
                    <a:gd name="connsiteX4" fmla="*/ 479716 w 962039"/>
                    <a:gd name="connsiteY4" fmla="*/ 85817 h 540287"/>
                    <a:gd name="connsiteX5" fmla="*/ 70602 w 962039"/>
                    <a:gd name="connsiteY5" fmla="*/ 421128 h 540287"/>
                    <a:gd name="connsiteX6" fmla="*/ 0 w 962039"/>
                    <a:gd name="connsiteY6" fmla="*/ 419017 h 540287"/>
                    <a:gd name="connsiteX0" fmla="*/ 0 w 962039"/>
                    <a:gd name="connsiteY0" fmla="*/ 417202 h 538472"/>
                    <a:gd name="connsiteX1" fmla="*/ 485242 w 962039"/>
                    <a:gd name="connsiteY1" fmla="*/ 0 h 538472"/>
                    <a:gd name="connsiteX2" fmla="*/ 956188 w 962039"/>
                    <a:gd name="connsiteY2" fmla="*/ 538472 h 538472"/>
                    <a:gd name="connsiteX3" fmla="*/ 891156 w 962039"/>
                    <a:gd name="connsiteY3" fmla="*/ 534431 h 538472"/>
                    <a:gd name="connsiteX4" fmla="*/ 479716 w 962039"/>
                    <a:gd name="connsiteY4" fmla="*/ 84002 h 538472"/>
                    <a:gd name="connsiteX5" fmla="*/ 70602 w 962039"/>
                    <a:gd name="connsiteY5" fmla="*/ 419313 h 538472"/>
                    <a:gd name="connsiteX6" fmla="*/ 0 w 962039"/>
                    <a:gd name="connsiteY6" fmla="*/ 417202 h 538472"/>
                    <a:gd name="connsiteX0" fmla="*/ 0 w 962039"/>
                    <a:gd name="connsiteY0" fmla="*/ 417403 h 538673"/>
                    <a:gd name="connsiteX1" fmla="*/ 485242 w 962039"/>
                    <a:gd name="connsiteY1" fmla="*/ 201 h 538673"/>
                    <a:gd name="connsiteX2" fmla="*/ 956188 w 962039"/>
                    <a:gd name="connsiteY2" fmla="*/ 538673 h 538673"/>
                    <a:gd name="connsiteX3" fmla="*/ 891156 w 962039"/>
                    <a:gd name="connsiteY3" fmla="*/ 534632 h 538673"/>
                    <a:gd name="connsiteX4" fmla="*/ 479716 w 962039"/>
                    <a:gd name="connsiteY4" fmla="*/ 84203 h 538673"/>
                    <a:gd name="connsiteX5" fmla="*/ 70602 w 962039"/>
                    <a:gd name="connsiteY5" fmla="*/ 419514 h 538673"/>
                    <a:gd name="connsiteX6" fmla="*/ 0 w 962039"/>
                    <a:gd name="connsiteY6" fmla="*/ 417403 h 538673"/>
                    <a:gd name="connsiteX0" fmla="*/ 798 w 962837"/>
                    <a:gd name="connsiteY0" fmla="*/ 417409 h 538679"/>
                    <a:gd name="connsiteX1" fmla="*/ 486040 w 962837"/>
                    <a:gd name="connsiteY1" fmla="*/ 207 h 538679"/>
                    <a:gd name="connsiteX2" fmla="*/ 956986 w 962837"/>
                    <a:gd name="connsiteY2" fmla="*/ 538679 h 538679"/>
                    <a:gd name="connsiteX3" fmla="*/ 891954 w 962837"/>
                    <a:gd name="connsiteY3" fmla="*/ 534638 h 538679"/>
                    <a:gd name="connsiteX4" fmla="*/ 480514 w 962837"/>
                    <a:gd name="connsiteY4" fmla="*/ 84209 h 538679"/>
                    <a:gd name="connsiteX5" fmla="*/ 71400 w 962837"/>
                    <a:gd name="connsiteY5" fmla="*/ 419520 h 538679"/>
                    <a:gd name="connsiteX6" fmla="*/ 798 w 962837"/>
                    <a:gd name="connsiteY6" fmla="*/ 417409 h 538679"/>
                    <a:gd name="connsiteX0" fmla="*/ 798 w 963958"/>
                    <a:gd name="connsiteY0" fmla="*/ 417409 h 539855"/>
                    <a:gd name="connsiteX1" fmla="*/ 486040 w 963958"/>
                    <a:gd name="connsiteY1" fmla="*/ 207 h 539855"/>
                    <a:gd name="connsiteX2" fmla="*/ 958125 w 963958"/>
                    <a:gd name="connsiteY2" fmla="*/ 539855 h 539855"/>
                    <a:gd name="connsiteX3" fmla="*/ 891954 w 963958"/>
                    <a:gd name="connsiteY3" fmla="*/ 534638 h 539855"/>
                    <a:gd name="connsiteX4" fmla="*/ 480514 w 963958"/>
                    <a:gd name="connsiteY4" fmla="*/ 84209 h 539855"/>
                    <a:gd name="connsiteX5" fmla="*/ 71400 w 963958"/>
                    <a:gd name="connsiteY5" fmla="*/ 419520 h 539855"/>
                    <a:gd name="connsiteX6" fmla="*/ 798 w 963958"/>
                    <a:gd name="connsiteY6" fmla="*/ 417409 h 539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3958" h="539855">
                      <a:moveTo>
                        <a:pt x="798" y="417409"/>
                      </a:moveTo>
                      <a:cubicBezTo>
                        <a:pt x="-16257" y="186787"/>
                        <a:pt x="242928" y="-7234"/>
                        <a:pt x="486040" y="207"/>
                      </a:cubicBezTo>
                      <a:cubicBezTo>
                        <a:pt x="686404" y="24920"/>
                        <a:pt x="1011490" y="182125"/>
                        <a:pt x="958125" y="539855"/>
                      </a:cubicBezTo>
                      <a:lnTo>
                        <a:pt x="891954" y="534638"/>
                      </a:lnTo>
                      <a:cubicBezTo>
                        <a:pt x="883738" y="197431"/>
                        <a:pt x="619129" y="84209"/>
                        <a:pt x="480514" y="84209"/>
                      </a:cubicBezTo>
                      <a:cubicBezTo>
                        <a:pt x="260292" y="46311"/>
                        <a:pt x="71400" y="297739"/>
                        <a:pt x="71400" y="419520"/>
                      </a:cubicBezTo>
                      <a:cubicBezTo>
                        <a:pt x="-2101" y="419520"/>
                        <a:pt x="74299" y="417409"/>
                        <a:pt x="798" y="4174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0" name="막힌 원호 399"/>
                <p:cNvSpPr/>
                <p:nvPr/>
              </p:nvSpPr>
              <p:spPr>
                <a:xfrm rot="13990014" flipH="1">
                  <a:off x="987106" y="2373053"/>
                  <a:ext cx="736968" cy="763422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963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5166 w 962039"/>
                    <a:gd name="connsiteY4" fmla="*/ 10126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6304 w 962039"/>
                    <a:gd name="connsiteY4" fmla="*/ 7773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70602 w 962039"/>
                    <a:gd name="connsiteY5" fmla="*/ 421277 h 540436"/>
                    <a:gd name="connsiteX6" fmla="*/ 0 w 962039"/>
                    <a:gd name="connsiteY6" fmla="*/ 419166 h 540436"/>
                    <a:gd name="connsiteX0" fmla="*/ 0 w 962039"/>
                    <a:gd name="connsiteY0" fmla="*/ 419177 h 540447"/>
                    <a:gd name="connsiteX1" fmla="*/ 485242 w 962039"/>
                    <a:gd name="connsiteY1" fmla="*/ 1975 h 540447"/>
                    <a:gd name="connsiteX2" fmla="*/ 956188 w 962039"/>
                    <a:gd name="connsiteY2" fmla="*/ 540447 h 540447"/>
                    <a:gd name="connsiteX3" fmla="*/ 891156 w 962039"/>
                    <a:gd name="connsiteY3" fmla="*/ 536406 h 540447"/>
                    <a:gd name="connsiteX4" fmla="*/ 479716 w 962039"/>
                    <a:gd name="connsiteY4" fmla="*/ 85977 h 540447"/>
                    <a:gd name="connsiteX5" fmla="*/ 70602 w 962039"/>
                    <a:gd name="connsiteY5" fmla="*/ 421288 h 540447"/>
                    <a:gd name="connsiteX6" fmla="*/ 0 w 962039"/>
                    <a:gd name="connsiteY6" fmla="*/ 419177 h 540447"/>
                    <a:gd name="connsiteX0" fmla="*/ 0 w 962039"/>
                    <a:gd name="connsiteY0" fmla="*/ 419017 h 540287"/>
                    <a:gd name="connsiteX1" fmla="*/ 485242 w 962039"/>
                    <a:gd name="connsiteY1" fmla="*/ 1815 h 540287"/>
                    <a:gd name="connsiteX2" fmla="*/ 956188 w 962039"/>
                    <a:gd name="connsiteY2" fmla="*/ 540287 h 540287"/>
                    <a:gd name="connsiteX3" fmla="*/ 891156 w 962039"/>
                    <a:gd name="connsiteY3" fmla="*/ 536246 h 540287"/>
                    <a:gd name="connsiteX4" fmla="*/ 479716 w 962039"/>
                    <a:gd name="connsiteY4" fmla="*/ 85817 h 540287"/>
                    <a:gd name="connsiteX5" fmla="*/ 70602 w 962039"/>
                    <a:gd name="connsiteY5" fmla="*/ 421128 h 540287"/>
                    <a:gd name="connsiteX6" fmla="*/ 0 w 962039"/>
                    <a:gd name="connsiteY6" fmla="*/ 419017 h 540287"/>
                    <a:gd name="connsiteX0" fmla="*/ 0 w 962039"/>
                    <a:gd name="connsiteY0" fmla="*/ 417202 h 538472"/>
                    <a:gd name="connsiteX1" fmla="*/ 485242 w 962039"/>
                    <a:gd name="connsiteY1" fmla="*/ 0 h 538472"/>
                    <a:gd name="connsiteX2" fmla="*/ 956188 w 962039"/>
                    <a:gd name="connsiteY2" fmla="*/ 538472 h 538472"/>
                    <a:gd name="connsiteX3" fmla="*/ 891156 w 962039"/>
                    <a:gd name="connsiteY3" fmla="*/ 534431 h 538472"/>
                    <a:gd name="connsiteX4" fmla="*/ 479716 w 962039"/>
                    <a:gd name="connsiteY4" fmla="*/ 84002 h 538472"/>
                    <a:gd name="connsiteX5" fmla="*/ 70602 w 962039"/>
                    <a:gd name="connsiteY5" fmla="*/ 419313 h 538472"/>
                    <a:gd name="connsiteX6" fmla="*/ 0 w 962039"/>
                    <a:gd name="connsiteY6" fmla="*/ 417202 h 538472"/>
                    <a:gd name="connsiteX0" fmla="*/ 0 w 962039"/>
                    <a:gd name="connsiteY0" fmla="*/ 417403 h 538673"/>
                    <a:gd name="connsiteX1" fmla="*/ 485242 w 962039"/>
                    <a:gd name="connsiteY1" fmla="*/ 201 h 538673"/>
                    <a:gd name="connsiteX2" fmla="*/ 956188 w 962039"/>
                    <a:gd name="connsiteY2" fmla="*/ 538673 h 538673"/>
                    <a:gd name="connsiteX3" fmla="*/ 891156 w 962039"/>
                    <a:gd name="connsiteY3" fmla="*/ 534632 h 538673"/>
                    <a:gd name="connsiteX4" fmla="*/ 479716 w 962039"/>
                    <a:gd name="connsiteY4" fmla="*/ 84203 h 538673"/>
                    <a:gd name="connsiteX5" fmla="*/ 70602 w 962039"/>
                    <a:gd name="connsiteY5" fmla="*/ 419514 h 538673"/>
                    <a:gd name="connsiteX6" fmla="*/ 0 w 962039"/>
                    <a:gd name="connsiteY6" fmla="*/ 417403 h 538673"/>
                    <a:gd name="connsiteX0" fmla="*/ 798 w 962837"/>
                    <a:gd name="connsiteY0" fmla="*/ 417409 h 538679"/>
                    <a:gd name="connsiteX1" fmla="*/ 486040 w 962837"/>
                    <a:gd name="connsiteY1" fmla="*/ 207 h 538679"/>
                    <a:gd name="connsiteX2" fmla="*/ 956986 w 962837"/>
                    <a:gd name="connsiteY2" fmla="*/ 538679 h 538679"/>
                    <a:gd name="connsiteX3" fmla="*/ 891954 w 962837"/>
                    <a:gd name="connsiteY3" fmla="*/ 534638 h 538679"/>
                    <a:gd name="connsiteX4" fmla="*/ 480514 w 962837"/>
                    <a:gd name="connsiteY4" fmla="*/ 84209 h 538679"/>
                    <a:gd name="connsiteX5" fmla="*/ 71400 w 962837"/>
                    <a:gd name="connsiteY5" fmla="*/ 419520 h 538679"/>
                    <a:gd name="connsiteX6" fmla="*/ 798 w 962837"/>
                    <a:gd name="connsiteY6" fmla="*/ 417409 h 538679"/>
                    <a:gd name="connsiteX0" fmla="*/ 798 w 963958"/>
                    <a:gd name="connsiteY0" fmla="*/ 417409 h 539855"/>
                    <a:gd name="connsiteX1" fmla="*/ 486040 w 963958"/>
                    <a:gd name="connsiteY1" fmla="*/ 207 h 539855"/>
                    <a:gd name="connsiteX2" fmla="*/ 958125 w 963958"/>
                    <a:gd name="connsiteY2" fmla="*/ 539855 h 539855"/>
                    <a:gd name="connsiteX3" fmla="*/ 891954 w 963958"/>
                    <a:gd name="connsiteY3" fmla="*/ 534638 h 539855"/>
                    <a:gd name="connsiteX4" fmla="*/ 480514 w 963958"/>
                    <a:gd name="connsiteY4" fmla="*/ 84209 h 539855"/>
                    <a:gd name="connsiteX5" fmla="*/ 71400 w 963958"/>
                    <a:gd name="connsiteY5" fmla="*/ 419520 h 539855"/>
                    <a:gd name="connsiteX6" fmla="*/ 798 w 963958"/>
                    <a:gd name="connsiteY6" fmla="*/ 417409 h 539855"/>
                    <a:gd name="connsiteX0" fmla="*/ 0 w 892558"/>
                    <a:gd name="connsiteY0" fmla="*/ 420000 h 540335"/>
                    <a:gd name="connsiteX1" fmla="*/ 414640 w 892558"/>
                    <a:gd name="connsiteY1" fmla="*/ 687 h 540335"/>
                    <a:gd name="connsiteX2" fmla="*/ 886725 w 892558"/>
                    <a:gd name="connsiteY2" fmla="*/ 540335 h 540335"/>
                    <a:gd name="connsiteX3" fmla="*/ 820554 w 892558"/>
                    <a:gd name="connsiteY3" fmla="*/ 535118 h 540335"/>
                    <a:gd name="connsiteX4" fmla="*/ 409114 w 892558"/>
                    <a:gd name="connsiteY4" fmla="*/ 84689 h 540335"/>
                    <a:gd name="connsiteX5" fmla="*/ 0 w 892558"/>
                    <a:gd name="connsiteY5" fmla="*/ 420000 h 540335"/>
                    <a:gd name="connsiteX0" fmla="*/ 52458 w 535902"/>
                    <a:gd name="connsiteY0" fmla="*/ 116184 h 571830"/>
                    <a:gd name="connsiteX1" fmla="*/ 57984 w 535902"/>
                    <a:gd name="connsiteY1" fmla="*/ 32182 h 571830"/>
                    <a:gd name="connsiteX2" fmla="*/ 530069 w 535902"/>
                    <a:gd name="connsiteY2" fmla="*/ 571830 h 571830"/>
                    <a:gd name="connsiteX3" fmla="*/ 463898 w 535902"/>
                    <a:gd name="connsiteY3" fmla="*/ 566613 h 571830"/>
                    <a:gd name="connsiteX4" fmla="*/ 52458 w 535902"/>
                    <a:gd name="connsiteY4" fmla="*/ 116184 h 571830"/>
                    <a:gd name="connsiteX0" fmla="*/ 0 w 477611"/>
                    <a:gd name="connsiteY0" fmla="*/ 0 h 455646"/>
                    <a:gd name="connsiteX1" fmla="*/ 477611 w 477611"/>
                    <a:gd name="connsiteY1" fmla="*/ 455646 h 455646"/>
                    <a:gd name="connsiteX2" fmla="*/ 411440 w 477611"/>
                    <a:gd name="connsiteY2" fmla="*/ 450429 h 455646"/>
                    <a:gd name="connsiteX3" fmla="*/ 0 w 477611"/>
                    <a:gd name="connsiteY3" fmla="*/ 0 h 455646"/>
                    <a:gd name="connsiteX0" fmla="*/ 0 w 411440"/>
                    <a:gd name="connsiteY0" fmla="*/ 0 h 450429"/>
                    <a:gd name="connsiteX1" fmla="*/ 327504 w 411440"/>
                    <a:gd name="connsiteY1" fmla="*/ 446234 h 450429"/>
                    <a:gd name="connsiteX2" fmla="*/ 411440 w 411440"/>
                    <a:gd name="connsiteY2" fmla="*/ 450429 h 450429"/>
                    <a:gd name="connsiteX3" fmla="*/ 0 w 411440"/>
                    <a:gd name="connsiteY3" fmla="*/ 0 h 450429"/>
                    <a:gd name="connsiteX0" fmla="*/ 0 w 411440"/>
                    <a:gd name="connsiteY0" fmla="*/ 0 h 450429"/>
                    <a:gd name="connsiteX1" fmla="*/ 327504 w 411440"/>
                    <a:gd name="connsiteY1" fmla="*/ 446234 h 450429"/>
                    <a:gd name="connsiteX2" fmla="*/ 411440 w 411440"/>
                    <a:gd name="connsiteY2" fmla="*/ 450429 h 450429"/>
                    <a:gd name="connsiteX3" fmla="*/ 0 w 411440"/>
                    <a:gd name="connsiteY3" fmla="*/ 0 h 450429"/>
                    <a:gd name="connsiteX0" fmla="*/ 0 w 439933"/>
                    <a:gd name="connsiteY0" fmla="*/ 0 h 471468"/>
                    <a:gd name="connsiteX1" fmla="*/ 327504 w 439933"/>
                    <a:gd name="connsiteY1" fmla="*/ 446234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  <a:gd name="connsiteX0" fmla="*/ 0 w 439933"/>
                    <a:gd name="connsiteY0" fmla="*/ 0 h 471468"/>
                    <a:gd name="connsiteX1" fmla="*/ 369650 w 439933"/>
                    <a:gd name="connsiteY1" fmla="*/ 454732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  <a:gd name="connsiteX0" fmla="*/ 0 w 439933"/>
                    <a:gd name="connsiteY0" fmla="*/ 0 h 471468"/>
                    <a:gd name="connsiteX1" fmla="*/ 369650 w 439933"/>
                    <a:gd name="connsiteY1" fmla="*/ 454732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9933" h="471468">
                      <a:moveTo>
                        <a:pt x="0" y="0"/>
                      </a:moveTo>
                      <a:cubicBezTo>
                        <a:pt x="11029" y="870"/>
                        <a:pt x="240162" y="49184"/>
                        <a:pt x="369650" y="454732"/>
                      </a:cubicBezTo>
                      <a:lnTo>
                        <a:pt x="439933" y="471468"/>
                      </a:lnTo>
                      <a:cubicBezTo>
                        <a:pt x="431717" y="134261"/>
                        <a:pt x="138615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01" name="사다리꼴 620"/>
            <p:cNvSpPr/>
            <p:nvPr/>
          </p:nvSpPr>
          <p:spPr>
            <a:xfrm>
              <a:off x="1374509" y="2961302"/>
              <a:ext cx="170459" cy="353786"/>
            </a:xfrm>
            <a:custGeom>
              <a:avLst/>
              <a:gdLst>
                <a:gd name="connsiteX0" fmla="*/ 0 w 95198"/>
                <a:gd name="connsiteY0" fmla="*/ 184241 h 184241"/>
                <a:gd name="connsiteX1" fmla="*/ 23800 w 95198"/>
                <a:gd name="connsiteY1" fmla="*/ 0 h 184241"/>
                <a:gd name="connsiteX2" fmla="*/ 71399 w 95198"/>
                <a:gd name="connsiteY2" fmla="*/ 0 h 184241"/>
                <a:gd name="connsiteX3" fmla="*/ 95198 w 95198"/>
                <a:gd name="connsiteY3" fmla="*/ 184241 h 184241"/>
                <a:gd name="connsiteX4" fmla="*/ 0 w 95198"/>
                <a:gd name="connsiteY4" fmla="*/ 184241 h 184241"/>
                <a:gd name="connsiteX0" fmla="*/ 0 w 71399"/>
                <a:gd name="connsiteY0" fmla="*/ 184241 h 184241"/>
                <a:gd name="connsiteX1" fmla="*/ 23800 w 71399"/>
                <a:gd name="connsiteY1" fmla="*/ 0 h 184241"/>
                <a:gd name="connsiteX2" fmla="*/ 71399 w 71399"/>
                <a:gd name="connsiteY2" fmla="*/ 0 h 184241"/>
                <a:gd name="connsiteX3" fmla="*/ 0 w 71399"/>
                <a:gd name="connsiteY3" fmla="*/ 184241 h 184241"/>
                <a:gd name="connsiteX0" fmla="*/ 0 w 170459"/>
                <a:gd name="connsiteY0" fmla="*/ 195671 h 195671"/>
                <a:gd name="connsiteX1" fmla="*/ 23800 w 170459"/>
                <a:gd name="connsiteY1" fmla="*/ 11430 h 195671"/>
                <a:gd name="connsiteX2" fmla="*/ 170459 w 170459"/>
                <a:gd name="connsiteY2" fmla="*/ 0 h 195671"/>
                <a:gd name="connsiteX3" fmla="*/ 0 w 170459"/>
                <a:gd name="connsiteY3" fmla="*/ 195671 h 195671"/>
                <a:gd name="connsiteX0" fmla="*/ 0 w 170459"/>
                <a:gd name="connsiteY0" fmla="*/ 195671 h 195671"/>
                <a:gd name="connsiteX1" fmla="*/ 18085 w 170459"/>
                <a:gd name="connsiteY1" fmla="*/ 9525 h 195671"/>
                <a:gd name="connsiteX2" fmla="*/ 170459 w 170459"/>
                <a:gd name="connsiteY2" fmla="*/ 0 h 195671"/>
                <a:gd name="connsiteX3" fmla="*/ 0 w 170459"/>
                <a:gd name="connsiteY3" fmla="*/ 195671 h 195671"/>
                <a:gd name="connsiteX0" fmla="*/ 0 w 170459"/>
                <a:gd name="connsiteY0" fmla="*/ 353786 h 353786"/>
                <a:gd name="connsiteX1" fmla="*/ 18085 w 170459"/>
                <a:gd name="connsiteY1" fmla="*/ 9525 h 353786"/>
                <a:gd name="connsiteX2" fmla="*/ 170459 w 170459"/>
                <a:gd name="connsiteY2" fmla="*/ 0 h 353786"/>
                <a:gd name="connsiteX3" fmla="*/ 0 w 170459"/>
                <a:gd name="connsiteY3" fmla="*/ 353786 h 35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59" h="353786">
                  <a:moveTo>
                    <a:pt x="0" y="353786"/>
                  </a:moveTo>
                  <a:lnTo>
                    <a:pt x="18085" y="9525"/>
                  </a:lnTo>
                  <a:lnTo>
                    <a:pt x="170459" y="0"/>
                  </a:lnTo>
                  <a:lnTo>
                    <a:pt x="0" y="353786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2" name="그룹 371"/>
          <p:cNvGrpSpPr/>
          <p:nvPr/>
        </p:nvGrpSpPr>
        <p:grpSpPr>
          <a:xfrm>
            <a:off x="1458921" y="464110"/>
            <a:ext cx="308435" cy="308435"/>
            <a:chOff x="785505" y="73024"/>
            <a:chExt cx="1216649" cy="1216649"/>
          </a:xfrm>
        </p:grpSpPr>
        <p:sp>
          <p:nvSpPr>
            <p:cNvPr id="373" name="타원 372"/>
            <p:cNvSpPr/>
            <p:nvPr/>
          </p:nvSpPr>
          <p:spPr>
            <a:xfrm>
              <a:off x="785505" y="73024"/>
              <a:ext cx="1216649" cy="121664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4" name="그룹 373"/>
            <p:cNvGrpSpPr/>
            <p:nvPr/>
          </p:nvGrpSpPr>
          <p:grpSpPr>
            <a:xfrm>
              <a:off x="1329388" y="260648"/>
              <a:ext cx="224132" cy="812411"/>
              <a:chOff x="1343803" y="313988"/>
              <a:chExt cx="224132" cy="812411"/>
            </a:xfrm>
          </p:grpSpPr>
          <p:sp>
            <p:nvSpPr>
              <p:cNvPr id="375" name="직사각형 374"/>
              <p:cNvSpPr/>
              <p:nvPr/>
            </p:nvSpPr>
            <p:spPr>
              <a:xfrm>
                <a:off x="1343803" y="313988"/>
                <a:ext cx="103168" cy="522535"/>
              </a:xfrm>
              <a:prstGeom prst="rect">
                <a:avLst/>
              </a:prstGeom>
              <a:solidFill>
                <a:srgbClr val="E1F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8900000">
                <a:off x="1464767" y="743202"/>
                <a:ext cx="103168" cy="383197"/>
              </a:xfrm>
              <a:prstGeom prst="rect">
                <a:avLst/>
              </a:prstGeom>
              <a:solidFill>
                <a:srgbClr val="E1F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7" name="그룹 376"/>
          <p:cNvGrpSpPr/>
          <p:nvPr/>
        </p:nvGrpSpPr>
        <p:grpSpPr>
          <a:xfrm rot="900000">
            <a:off x="1112839" y="2981170"/>
            <a:ext cx="860356" cy="930273"/>
            <a:chOff x="1187303" y="1326247"/>
            <a:chExt cx="1372727" cy="1484282"/>
          </a:xfrm>
        </p:grpSpPr>
        <p:sp>
          <p:nvSpPr>
            <p:cNvPr id="378" name="U자형 화살표 727"/>
            <p:cNvSpPr/>
            <p:nvPr/>
          </p:nvSpPr>
          <p:spPr>
            <a:xfrm>
              <a:off x="1302634" y="1326247"/>
              <a:ext cx="1056291" cy="415650"/>
            </a:xfrm>
            <a:custGeom>
              <a:avLst/>
              <a:gdLst>
                <a:gd name="connsiteX0" fmla="*/ 0 w 1153441"/>
                <a:gd name="connsiteY0" fmla="*/ 490223 h 490223"/>
                <a:gd name="connsiteX1" fmla="*/ 0 w 1153441"/>
                <a:gd name="connsiteY1" fmla="*/ 140179 h 490223"/>
                <a:gd name="connsiteX2" fmla="*/ 140179 w 1153441"/>
                <a:gd name="connsiteY2" fmla="*/ 0 h 490223"/>
                <a:gd name="connsiteX3" fmla="*/ 916112 w 1153441"/>
                <a:gd name="connsiteY3" fmla="*/ 0 h 490223"/>
                <a:gd name="connsiteX4" fmla="*/ 1056291 w 1153441"/>
                <a:gd name="connsiteY4" fmla="*/ 140179 h 490223"/>
                <a:gd name="connsiteX5" fmla="*/ 1056291 w 1153441"/>
                <a:gd name="connsiteY5" fmla="*/ 490223 h 490223"/>
                <a:gd name="connsiteX6" fmla="*/ 1153441 w 1153441"/>
                <a:gd name="connsiteY6" fmla="*/ 490223 h 490223"/>
                <a:gd name="connsiteX7" fmla="*/ 1030885 w 1153441"/>
                <a:gd name="connsiteY7" fmla="*/ 490223 h 490223"/>
                <a:gd name="connsiteX8" fmla="*/ 908330 w 1153441"/>
                <a:gd name="connsiteY8" fmla="*/ 490223 h 490223"/>
                <a:gd name="connsiteX9" fmla="*/ 1005479 w 1153441"/>
                <a:gd name="connsiteY9" fmla="*/ 490223 h 490223"/>
                <a:gd name="connsiteX10" fmla="*/ 1005479 w 1153441"/>
                <a:gd name="connsiteY10" fmla="*/ 140179 h 490223"/>
                <a:gd name="connsiteX11" fmla="*/ 916111 w 1153441"/>
                <a:gd name="connsiteY11" fmla="*/ 50811 h 490223"/>
                <a:gd name="connsiteX12" fmla="*/ 140179 w 1153441"/>
                <a:gd name="connsiteY12" fmla="*/ 50812 h 490223"/>
                <a:gd name="connsiteX13" fmla="*/ 50811 w 1153441"/>
                <a:gd name="connsiteY13" fmla="*/ 140180 h 490223"/>
                <a:gd name="connsiteX14" fmla="*/ 50812 w 1153441"/>
                <a:gd name="connsiteY14" fmla="*/ 490223 h 490223"/>
                <a:gd name="connsiteX15" fmla="*/ 0 w 1153441"/>
                <a:gd name="connsiteY15" fmla="*/ 490223 h 490223"/>
                <a:gd name="connsiteX0" fmla="*/ 0 w 1153441"/>
                <a:gd name="connsiteY0" fmla="*/ 490223 h 490223"/>
                <a:gd name="connsiteX1" fmla="*/ 0 w 1153441"/>
                <a:gd name="connsiteY1" fmla="*/ 140179 h 490223"/>
                <a:gd name="connsiteX2" fmla="*/ 140179 w 1153441"/>
                <a:gd name="connsiteY2" fmla="*/ 0 h 490223"/>
                <a:gd name="connsiteX3" fmla="*/ 916112 w 1153441"/>
                <a:gd name="connsiteY3" fmla="*/ 0 h 490223"/>
                <a:gd name="connsiteX4" fmla="*/ 1056291 w 1153441"/>
                <a:gd name="connsiteY4" fmla="*/ 140179 h 490223"/>
                <a:gd name="connsiteX5" fmla="*/ 1056291 w 1153441"/>
                <a:gd name="connsiteY5" fmla="*/ 490223 h 490223"/>
                <a:gd name="connsiteX6" fmla="*/ 1153441 w 1153441"/>
                <a:gd name="connsiteY6" fmla="*/ 490223 h 490223"/>
                <a:gd name="connsiteX7" fmla="*/ 1030885 w 1153441"/>
                <a:gd name="connsiteY7" fmla="*/ 490223 h 490223"/>
                <a:gd name="connsiteX8" fmla="*/ 908330 w 1153441"/>
                <a:gd name="connsiteY8" fmla="*/ 490223 h 490223"/>
                <a:gd name="connsiteX9" fmla="*/ 1005479 w 1153441"/>
                <a:gd name="connsiteY9" fmla="*/ 140179 h 490223"/>
                <a:gd name="connsiteX10" fmla="*/ 916111 w 1153441"/>
                <a:gd name="connsiteY10" fmla="*/ 50811 h 490223"/>
                <a:gd name="connsiteX11" fmla="*/ 140179 w 1153441"/>
                <a:gd name="connsiteY11" fmla="*/ 50812 h 490223"/>
                <a:gd name="connsiteX12" fmla="*/ 50811 w 1153441"/>
                <a:gd name="connsiteY12" fmla="*/ 140180 h 490223"/>
                <a:gd name="connsiteX13" fmla="*/ 50812 w 1153441"/>
                <a:gd name="connsiteY13" fmla="*/ 490223 h 490223"/>
                <a:gd name="connsiteX14" fmla="*/ 0 w 1153441"/>
                <a:gd name="connsiteY14" fmla="*/ 490223 h 490223"/>
                <a:gd name="connsiteX0" fmla="*/ 0 w 1153441"/>
                <a:gd name="connsiteY0" fmla="*/ 490223 h 490223"/>
                <a:gd name="connsiteX1" fmla="*/ 0 w 1153441"/>
                <a:gd name="connsiteY1" fmla="*/ 140179 h 490223"/>
                <a:gd name="connsiteX2" fmla="*/ 140179 w 1153441"/>
                <a:gd name="connsiteY2" fmla="*/ 0 h 490223"/>
                <a:gd name="connsiteX3" fmla="*/ 916112 w 1153441"/>
                <a:gd name="connsiteY3" fmla="*/ 0 h 490223"/>
                <a:gd name="connsiteX4" fmla="*/ 1056291 w 1153441"/>
                <a:gd name="connsiteY4" fmla="*/ 140179 h 490223"/>
                <a:gd name="connsiteX5" fmla="*/ 1056291 w 1153441"/>
                <a:gd name="connsiteY5" fmla="*/ 490223 h 490223"/>
                <a:gd name="connsiteX6" fmla="*/ 1153441 w 1153441"/>
                <a:gd name="connsiteY6" fmla="*/ 490223 h 490223"/>
                <a:gd name="connsiteX7" fmla="*/ 1030885 w 1153441"/>
                <a:gd name="connsiteY7" fmla="*/ 490223 h 490223"/>
                <a:gd name="connsiteX8" fmla="*/ 1005479 w 1153441"/>
                <a:gd name="connsiteY8" fmla="*/ 140179 h 490223"/>
                <a:gd name="connsiteX9" fmla="*/ 916111 w 1153441"/>
                <a:gd name="connsiteY9" fmla="*/ 50811 h 490223"/>
                <a:gd name="connsiteX10" fmla="*/ 140179 w 1153441"/>
                <a:gd name="connsiteY10" fmla="*/ 50812 h 490223"/>
                <a:gd name="connsiteX11" fmla="*/ 50811 w 1153441"/>
                <a:gd name="connsiteY11" fmla="*/ 140180 h 490223"/>
                <a:gd name="connsiteX12" fmla="*/ 50812 w 1153441"/>
                <a:gd name="connsiteY12" fmla="*/ 490223 h 490223"/>
                <a:gd name="connsiteX13" fmla="*/ 0 w 1153441"/>
                <a:gd name="connsiteY13" fmla="*/ 490223 h 490223"/>
                <a:gd name="connsiteX0" fmla="*/ 0 w 1056291"/>
                <a:gd name="connsiteY0" fmla="*/ 490223 h 490223"/>
                <a:gd name="connsiteX1" fmla="*/ 0 w 1056291"/>
                <a:gd name="connsiteY1" fmla="*/ 140179 h 490223"/>
                <a:gd name="connsiteX2" fmla="*/ 140179 w 1056291"/>
                <a:gd name="connsiteY2" fmla="*/ 0 h 490223"/>
                <a:gd name="connsiteX3" fmla="*/ 916112 w 1056291"/>
                <a:gd name="connsiteY3" fmla="*/ 0 h 490223"/>
                <a:gd name="connsiteX4" fmla="*/ 1056291 w 1056291"/>
                <a:gd name="connsiteY4" fmla="*/ 140179 h 490223"/>
                <a:gd name="connsiteX5" fmla="*/ 1056291 w 1056291"/>
                <a:gd name="connsiteY5" fmla="*/ 490223 h 490223"/>
                <a:gd name="connsiteX6" fmla="*/ 1030885 w 1056291"/>
                <a:gd name="connsiteY6" fmla="*/ 490223 h 490223"/>
                <a:gd name="connsiteX7" fmla="*/ 1005479 w 1056291"/>
                <a:gd name="connsiteY7" fmla="*/ 140179 h 490223"/>
                <a:gd name="connsiteX8" fmla="*/ 916111 w 1056291"/>
                <a:gd name="connsiteY8" fmla="*/ 50811 h 490223"/>
                <a:gd name="connsiteX9" fmla="*/ 140179 w 1056291"/>
                <a:gd name="connsiteY9" fmla="*/ 50812 h 490223"/>
                <a:gd name="connsiteX10" fmla="*/ 50811 w 1056291"/>
                <a:gd name="connsiteY10" fmla="*/ 140180 h 490223"/>
                <a:gd name="connsiteX11" fmla="*/ 50812 w 1056291"/>
                <a:gd name="connsiteY11" fmla="*/ 490223 h 490223"/>
                <a:gd name="connsiteX12" fmla="*/ 0 w 1056291"/>
                <a:gd name="connsiteY12" fmla="*/ 490223 h 490223"/>
                <a:gd name="connsiteX0" fmla="*/ 0 w 1056291"/>
                <a:gd name="connsiteY0" fmla="*/ 490223 h 490223"/>
                <a:gd name="connsiteX1" fmla="*/ 0 w 1056291"/>
                <a:gd name="connsiteY1" fmla="*/ 140179 h 490223"/>
                <a:gd name="connsiteX2" fmla="*/ 140179 w 1056291"/>
                <a:gd name="connsiteY2" fmla="*/ 0 h 490223"/>
                <a:gd name="connsiteX3" fmla="*/ 916112 w 1056291"/>
                <a:gd name="connsiteY3" fmla="*/ 0 h 490223"/>
                <a:gd name="connsiteX4" fmla="*/ 1056291 w 1056291"/>
                <a:gd name="connsiteY4" fmla="*/ 140179 h 490223"/>
                <a:gd name="connsiteX5" fmla="*/ 1056291 w 1056291"/>
                <a:gd name="connsiteY5" fmla="*/ 490223 h 490223"/>
                <a:gd name="connsiteX6" fmla="*/ 1005479 w 1056291"/>
                <a:gd name="connsiteY6" fmla="*/ 140179 h 490223"/>
                <a:gd name="connsiteX7" fmla="*/ 916111 w 1056291"/>
                <a:gd name="connsiteY7" fmla="*/ 50811 h 490223"/>
                <a:gd name="connsiteX8" fmla="*/ 140179 w 1056291"/>
                <a:gd name="connsiteY8" fmla="*/ 50812 h 490223"/>
                <a:gd name="connsiteX9" fmla="*/ 50811 w 1056291"/>
                <a:gd name="connsiteY9" fmla="*/ 140180 h 490223"/>
                <a:gd name="connsiteX10" fmla="*/ 50812 w 1056291"/>
                <a:gd name="connsiteY10" fmla="*/ 490223 h 490223"/>
                <a:gd name="connsiteX11" fmla="*/ 0 w 1056291"/>
                <a:gd name="connsiteY11" fmla="*/ 490223 h 490223"/>
                <a:gd name="connsiteX0" fmla="*/ 0 w 1056291"/>
                <a:gd name="connsiteY0" fmla="*/ 490223 h 490223"/>
                <a:gd name="connsiteX1" fmla="*/ 0 w 1056291"/>
                <a:gd name="connsiteY1" fmla="*/ 140179 h 490223"/>
                <a:gd name="connsiteX2" fmla="*/ 140179 w 1056291"/>
                <a:gd name="connsiteY2" fmla="*/ 0 h 490223"/>
                <a:gd name="connsiteX3" fmla="*/ 916112 w 1056291"/>
                <a:gd name="connsiteY3" fmla="*/ 0 h 490223"/>
                <a:gd name="connsiteX4" fmla="*/ 1056291 w 1056291"/>
                <a:gd name="connsiteY4" fmla="*/ 140179 h 490223"/>
                <a:gd name="connsiteX5" fmla="*/ 1056291 w 1056291"/>
                <a:gd name="connsiteY5" fmla="*/ 490223 h 490223"/>
                <a:gd name="connsiteX6" fmla="*/ 1005479 w 1056291"/>
                <a:gd name="connsiteY6" fmla="*/ 140179 h 490223"/>
                <a:gd name="connsiteX7" fmla="*/ 916111 w 1056291"/>
                <a:gd name="connsiteY7" fmla="*/ 50811 h 490223"/>
                <a:gd name="connsiteX8" fmla="*/ 140179 w 1056291"/>
                <a:gd name="connsiteY8" fmla="*/ 50812 h 490223"/>
                <a:gd name="connsiteX9" fmla="*/ 50811 w 1056291"/>
                <a:gd name="connsiteY9" fmla="*/ 140180 h 490223"/>
                <a:gd name="connsiteX10" fmla="*/ 0 w 1056291"/>
                <a:gd name="connsiteY10" fmla="*/ 490223 h 49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6291" h="490223">
                  <a:moveTo>
                    <a:pt x="0" y="490223"/>
                  </a:moveTo>
                  <a:lnTo>
                    <a:pt x="0" y="140179"/>
                  </a:lnTo>
                  <a:cubicBezTo>
                    <a:pt x="0" y="62760"/>
                    <a:pt x="62760" y="0"/>
                    <a:pt x="140179" y="0"/>
                  </a:cubicBezTo>
                  <a:lnTo>
                    <a:pt x="916112" y="0"/>
                  </a:lnTo>
                  <a:cubicBezTo>
                    <a:pt x="993531" y="0"/>
                    <a:pt x="1056291" y="62760"/>
                    <a:pt x="1056291" y="140179"/>
                  </a:cubicBezTo>
                  <a:lnTo>
                    <a:pt x="1056291" y="490223"/>
                  </a:lnTo>
                  <a:lnTo>
                    <a:pt x="1005479" y="140179"/>
                  </a:lnTo>
                  <a:cubicBezTo>
                    <a:pt x="1005479" y="90822"/>
                    <a:pt x="965468" y="50811"/>
                    <a:pt x="916111" y="50811"/>
                  </a:cubicBezTo>
                  <a:lnTo>
                    <a:pt x="140179" y="50812"/>
                  </a:lnTo>
                  <a:cubicBezTo>
                    <a:pt x="90822" y="50812"/>
                    <a:pt x="50811" y="90823"/>
                    <a:pt x="50811" y="140180"/>
                  </a:cubicBezTo>
                  <a:cubicBezTo>
                    <a:pt x="27448" y="213415"/>
                    <a:pt x="8468" y="490223"/>
                    <a:pt x="0" y="490223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79" name="그룹 378"/>
            <p:cNvGrpSpPr/>
            <p:nvPr/>
          </p:nvGrpSpPr>
          <p:grpSpPr>
            <a:xfrm>
              <a:off x="1743351" y="1429650"/>
              <a:ext cx="146685" cy="891189"/>
              <a:chOff x="2436448" y="1735390"/>
              <a:chExt cx="146685" cy="891189"/>
            </a:xfrm>
          </p:grpSpPr>
          <p:sp>
            <p:nvSpPr>
              <p:cNvPr id="432" name="양쪽 모서리가 둥근 사각형 431"/>
              <p:cNvSpPr/>
              <p:nvPr/>
            </p:nvSpPr>
            <p:spPr>
              <a:xfrm flipH="1">
                <a:off x="2495390" y="1772277"/>
                <a:ext cx="28800" cy="85430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99B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모서리가 둥근 직사각형 432"/>
              <p:cNvSpPr/>
              <p:nvPr/>
            </p:nvSpPr>
            <p:spPr>
              <a:xfrm>
                <a:off x="2436448" y="1735390"/>
                <a:ext cx="146685" cy="78105"/>
              </a:xfrm>
              <a:prstGeom prst="roundRect">
                <a:avLst>
                  <a:gd name="adj" fmla="val 50000"/>
                </a:avLst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0" name="그룹 379"/>
            <p:cNvGrpSpPr/>
            <p:nvPr/>
          </p:nvGrpSpPr>
          <p:grpSpPr>
            <a:xfrm>
              <a:off x="1334802" y="2381937"/>
              <a:ext cx="951407" cy="428592"/>
              <a:chOff x="2035842" y="2686737"/>
              <a:chExt cx="951407" cy="428592"/>
            </a:xfrm>
          </p:grpSpPr>
          <p:grpSp>
            <p:nvGrpSpPr>
              <p:cNvPr id="426" name="그룹 425"/>
              <p:cNvGrpSpPr/>
              <p:nvPr/>
            </p:nvGrpSpPr>
            <p:grpSpPr>
              <a:xfrm flipH="1">
                <a:off x="2707667" y="2686737"/>
                <a:ext cx="279582" cy="428592"/>
                <a:chOff x="1275353" y="2600744"/>
                <a:chExt cx="279582" cy="428592"/>
              </a:xfrm>
              <a:solidFill>
                <a:srgbClr val="373737"/>
              </a:solidFill>
            </p:grpSpPr>
            <p:sp>
              <p:nvSpPr>
                <p:cNvPr id="430" name="사다리꼴 704"/>
                <p:cNvSpPr/>
                <p:nvPr/>
              </p:nvSpPr>
              <p:spPr>
                <a:xfrm rot="12600000">
                  <a:off x="1358553" y="2600744"/>
                  <a:ext cx="196382" cy="366186"/>
                </a:xfrm>
                <a:custGeom>
                  <a:avLst/>
                  <a:gdLst>
                    <a:gd name="connsiteX0" fmla="*/ 0 w 196382"/>
                    <a:gd name="connsiteY0" fmla="*/ 334380 h 334380"/>
                    <a:gd name="connsiteX1" fmla="*/ 49096 w 196382"/>
                    <a:gd name="connsiteY1" fmla="*/ 0 h 334380"/>
                    <a:gd name="connsiteX2" fmla="*/ 147287 w 196382"/>
                    <a:gd name="connsiteY2" fmla="*/ 0 h 334380"/>
                    <a:gd name="connsiteX3" fmla="*/ 196382 w 196382"/>
                    <a:gd name="connsiteY3" fmla="*/ 334380 h 334380"/>
                    <a:gd name="connsiteX4" fmla="*/ 0 w 196382"/>
                    <a:gd name="connsiteY4" fmla="*/ 334380 h 334380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47287 w 196382"/>
                    <a:gd name="connsiteY2" fmla="*/ 31806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29190 w 196382"/>
                    <a:gd name="connsiteY2" fmla="*/ 460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382" h="366186">
                      <a:moveTo>
                        <a:pt x="0" y="366186"/>
                      </a:moveTo>
                      <a:lnTo>
                        <a:pt x="81326" y="0"/>
                      </a:lnTo>
                      <a:lnTo>
                        <a:pt x="129190" y="460"/>
                      </a:lnTo>
                      <a:lnTo>
                        <a:pt x="196382" y="366186"/>
                      </a:lnTo>
                      <a:lnTo>
                        <a:pt x="0" y="366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1" name="타원 430"/>
                <p:cNvSpPr/>
                <p:nvPr/>
              </p:nvSpPr>
              <p:spPr>
                <a:xfrm>
                  <a:off x="1275353" y="2898798"/>
                  <a:ext cx="130538" cy="1305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7" name="그룹 426"/>
              <p:cNvGrpSpPr/>
              <p:nvPr/>
            </p:nvGrpSpPr>
            <p:grpSpPr>
              <a:xfrm>
                <a:off x="2035842" y="2686737"/>
                <a:ext cx="279582" cy="428592"/>
                <a:chOff x="1275353" y="2600744"/>
                <a:chExt cx="279582" cy="428592"/>
              </a:xfrm>
              <a:solidFill>
                <a:srgbClr val="373737"/>
              </a:solidFill>
            </p:grpSpPr>
            <p:sp>
              <p:nvSpPr>
                <p:cNvPr id="428" name="사다리꼴 704"/>
                <p:cNvSpPr/>
                <p:nvPr/>
              </p:nvSpPr>
              <p:spPr>
                <a:xfrm rot="12600000">
                  <a:off x="1358553" y="2600744"/>
                  <a:ext cx="196382" cy="366186"/>
                </a:xfrm>
                <a:custGeom>
                  <a:avLst/>
                  <a:gdLst>
                    <a:gd name="connsiteX0" fmla="*/ 0 w 196382"/>
                    <a:gd name="connsiteY0" fmla="*/ 334380 h 334380"/>
                    <a:gd name="connsiteX1" fmla="*/ 49096 w 196382"/>
                    <a:gd name="connsiteY1" fmla="*/ 0 h 334380"/>
                    <a:gd name="connsiteX2" fmla="*/ 147287 w 196382"/>
                    <a:gd name="connsiteY2" fmla="*/ 0 h 334380"/>
                    <a:gd name="connsiteX3" fmla="*/ 196382 w 196382"/>
                    <a:gd name="connsiteY3" fmla="*/ 334380 h 334380"/>
                    <a:gd name="connsiteX4" fmla="*/ 0 w 196382"/>
                    <a:gd name="connsiteY4" fmla="*/ 334380 h 334380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47287 w 196382"/>
                    <a:gd name="connsiteY2" fmla="*/ 31806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29190 w 196382"/>
                    <a:gd name="connsiteY2" fmla="*/ 460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382" h="366186">
                      <a:moveTo>
                        <a:pt x="0" y="366186"/>
                      </a:moveTo>
                      <a:lnTo>
                        <a:pt x="81326" y="0"/>
                      </a:lnTo>
                      <a:lnTo>
                        <a:pt x="129190" y="460"/>
                      </a:lnTo>
                      <a:lnTo>
                        <a:pt x="196382" y="366186"/>
                      </a:lnTo>
                      <a:lnTo>
                        <a:pt x="0" y="366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/>
                <p:cNvSpPr/>
                <p:nvPr/>
              </p:nvSpPr>
              <p:spPr>
                <a:xfrm>
                  <a:off x="1275353" y="2898798"/>
                  <a:ext cx="130538" cy="1305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81" name="그룹 380"/>
            <p:cNvGrpSpPr/>
            <p:nvPr/>
          </p:nvGrpSpPr>
          <p:grpSpPr>
            <a:xfrm>
              <a:off x="1187303" y="1373718"/>
              <a:ext cx="1372727" cy="854302"/>
              <a:chOff x="1888343" y="1678518"/>
              <a:chExt cx="1372727" cy="854302"/>
            </a:xfrm>
          </p:grpSpPr>
          <p:grpSp>
            <p:nvGrpSpPr>
              <p:cNvPr id="420" name="그룹 419"/>
              <p:cNvGrpSpPr/>
              <p:nvPr/>
            </p:nvGrpSpPr>
            <p:grpSpPr>
              <a:xfrm>
                <a:off x="1888343" y="1678518"/>
                <a:ext cx="344712" cy="854302"/>
                <a:chOff x="1888343" y="1678518"/>
                <a:chExt cx="344712" cy="854302"/>
              </a:xfrm>
            </p:grpSpPr>
            <p:sp>
              <p:nvSpPr>
                <p:cNvPr id="424" name="양쪽 모서리가 둥근 사각형 423"/>
                <p:cNvSpPr/>
                <p:nvPr/>
              </p:nvSpPr>
              <p:spPr>
                <a:xfrm rot="18900000" flipH="1">
                  <a:off x="2171081" y="1678518"/>
                  <a:ext cx="50252" cy="85430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999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5" name="현 717"/>
                <p:cNvSpPr/>
                <p:nvPr/>
              </p:nvSpPr>
              <p:spPr>
                <a:xfrm rot="6093213">
                  <a:off x="1838080" y="1805994"/>
                  <a:ext cx="445237" cy="344712"/>
                </a:xfrm>
                <a:custGeom>
                  <a:avLst/>
                  <a:gdLst>
                    <a:gd name="connsiteX0" fmla="*/ 468294 w 548640"/>
                    <a:gd name="connsiteY0" fmla="*/ 468294 h 548640"/>
                    <a:gd name="connsiteX1" fmla="*/ 118389 w 548640"/>
                    <a:gd name="connsiteY1" fmla="*/ 500012 h 548640"/>
                    <a:gd name="connsiteX2" fmla="*/ 24268 w 548640"/>
                    <a:gd name="connsiteY2" fmla="*/ 161514 h 548640"/>
                    <a:gd name="connsiteX3" fmla="*/ 468294 w 548640"/>
                    <a:gd name="connsiteY3" fmla="*/ 468294 h 548640"/>
                    <a:gd name="connsiteX0" fmla="*/ 468320 w 468320"/>
                    <a:gd name="connsiteY0" fmla="*/ 306780 h 378420"/>
                    <a:gd name="connsiteX1" fmla="*/ 118415 w 468320"/>
                    <a:gd name="connsiteY1" fmla="*/ 338498 h 378420"/>
                    <a:gd name="connsiteX2" fmla="*/ 24294 w 468320"/>
                    <a:gd name="connsiteY2" fmla="*/ 0 h 378420"/>
                    <a:gd name="connsiteX3" fmla="*/ 468320 w 468320"/>
                    <a:gd name="connsiteY3" fmla="*/ 306780 h 378420"/>
                    <a:gd name="connsiteX0" fmla="*/ 461454 w 461454"/>
                    <a:gd name="connsiteY0" fmla="*/ 306780 h 344712"/>
                    <a:gd name="connsiteX1" fmla="*/ 152949 w 461454"/>
                    <a:gd name="connsiteY1" fmla="*/ 274411 h 344712"/>
                    <a:gd name="connsiteX2" fmla="*/ 17428 w 461454"/>
                    <a:gd name="connsiteY2" fmla="*/ 0 h 344712"/>
                    <a:gd name="connsiteX3" fmla="*/ 461454 w 461454"/>
                    <a:gd name="connsiteY3" fmla="*/ 306780 h 344712"/>
                    <a:gd name="connsiteX0" fmla="*/ 445237 w 445237"/>
                    <a:gd name="connsiteY0" fmla="*/ 306780 h 344712"/>
                    <a:gd name="connsiteX1" fmla="*/ 136732 w 445237"/>
                    <a:gd name="connsiteY1" fmla="*/ 274411 h 344712"/>
                    <a:gd name="connsiteX2" fmla="*/ 1211 w 445237"/>
                    <a:gd name="connsiteY2" fmla="*/ 0 h 344712"/>
                    <a:gd name="connsiteX3" fmla="*/ 445237 w 445237"/>
                    <a:gd name="connsiteY3" fmla="*/ 306780 h 34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5237" h="344712">
                      <a:moveTo>
                        <a:pt x="445237" y="306780"/>
                      </a:moveTo>
                      <a:cubicBezTo>
                        <a:pt x="311525" y="370741"/>
                        <a:pt x="245725" y="349715"/>
                        <a:pt x="136732" y="274411"/>
                      </a:cubicBezTo>
                      <a:cubicBezTo>
                        <a:pt x="27739" y="199107"/>
                        <a:pt x="-7259" y="136322"/>
                        <a:pt x="1211" y="0"/>
                      </a:cubicBezTo>
                      <a:lnTo>
                        <a:pt x="445237" y="306780"/>
                      </a:lnTo>
                      <a:close/>
                    </a:path>
                  </a:pathLst>
                </a:custGeom>
                <a:solidFill>
                  <a:srgbClr val="FFC9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1" name="그룹 420"/>
              <p:cNvGrpSpPr/>
              <p:nvPr/>
            </p:nvGrpSpPr>
            <p:grpSpPr>
              <a:xfrm>
                <a:off x="2406768" y="1783587"/>
                <a:ext cx="854302" cy="347443"/>
                <a:chOff x="2406768" y="1783587"/>
                <a:chExt cx="854302" cy="347443"/>
              </a:xfrm>
            </p:grpSpPr>
            <p:sp>
              <p:nvSpPr>
                <p:cNvPr id="422" name="양쪽 모서리가 둥근 사각형 421"/>
                <p:cNvSpPr/>
                <p:nvPr/>
              </p:nvSpPr>
              <p:spPr>
                <a:xfrm rot="2700000">
                  <a:off x="2808793" y="1678753"/>
                  <a:ext cx="50252" cy="85430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999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3" name="현 717"/>
                <p:cNvSpPr/>
                <p:nvPr/>
              </p:nvSpPr>
              <p:spPr>
                <a:xfrm rot="11700000">
                  <a:off x="2735343" y="1783587"/>
                  <a:ext cx="445237" cy="344712"/>
                </a:xfrm>
                <a:custGeom>
                  <a:avLst/>
                  <a:gdLst>
                    <a:gd name="connsiteX0" fmla="*/ 468294 w 548640"/>
                    <a:gd name="connsiteY0" fmla="*/ 468294 h 548640"/>
                    <a:gd name="connsiteX1" fmla="*/ 118389 w 548640"/>
                    <a:gd name="connsiteY1" fmla="*/ 500012 h 548640"/>
                    <a:gd name="connsiteX2" fmla="*/ 24268 w 548640"/>
                    <a:gd name="connsiteY2" fmla="*/ 161514 h 548640"/>
                    <a:gd name="connsiteX3" fmla="*/ 468294 w 548640"/>
                    <a:gd name="connsiteY3" fmla="*/ 468294 h 548640"/>
                    <a:gd name="connsiteX0" fmla="*/ 468320 w 468320"/>
                    <a:gd name="connsiteY0" fmla="*/ 306780 h 378420"/>
                    <a:gd name="connsiteX1" fmla="*/ 118415 w 468320"/>
                    <a:gd name="connsiteY1" fmla="*/ 338498 h 378420"/>
                    <a:gd name="connsiteX2" fmla="*/ 24294 w 468320"/>
                    <a:gd name="connsiteY2" fmla="*/ 0 h 378420"/>
                    <a:gd name="connsiteX3" fmla="*/ 468320 w 468320"/>
                    <a:gd name="connsiteY3" fmla="*/ 306780 h 378420"/>
                    <a:gd name="connsiteX0" fmla="*/ 461454 w 461454"/>
                    <a:gd name="connsiteY0" fmla="*/ 306780 h 344712"/>
                    <a:gd name="connsiteX1" fmla="*/ 152949 w 461454"/>
                    <a:gd name="connsiteY1" fmla="*/ 274411 h 344712"/>
                    <a:gd name="connsiteX2" fmla="*/ 17428 w 461454"/>
                    <a:gd name="connsiteY2" fmla="*/ 0 h 344712"/>
                    <a:gd name="connsiteX3" fmla="*/ 461454 w 461454"/>
                    <a:gd name="connsiteY3" fmla="*/ 306780 h 344712"/>
                    <a:gd name="connsiteX0" fmla="*/ 445237 w 445237"/>
                    <a:gd name="connsiteY0" fmla="*/ 306780 h 344712"/>
                    <a:gd name="connsiteX1" fmla="*/ 136732 w 445237"/>
                    <a:gd name="connsiteY1" fmla="*/ 274411 h 344712"/>
                    <a:gd name="connsiteX2" fmla="*/ 1211 w 445237"/>
                    <a:gd name="connsiteY2" fmla="*/ 0 h 344712"/>
                    <a:gd name="connsiteX3" fmla="*/ 445237 w 445237"/>
                    <a:gd name="connsiteY3" fmla="*/ 306780 h 34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5237" h="344712">
                      <a:moveTo>
                        <a:pt x="445237" y="306780"/>
                      </a:moveTo>
                      <a:cubicBezTo>
                        <a:pt x="311525" y="370741"/>
                        <a:pt x="245725" y="349715"/>
                        <a:pt x="136732" y="274411"/>
                      </a:cubicBezTo>
                      <a:cubicBezTo>
                        <a:pt x="27739" y="199107"/>
                        <a:pt x="-7259" y="136322"/>
                        <a:pt x="1211" y="0"/>
                      </a:cubicBezTo>
                      <a:lnTo>
                        <a:pt x="445237" y="306780"/>
                      </a:lnTo>
                      <a:close/>
                    </a:path>
                  </a:pathLst>
                </a:custGeom>
                <a:solidFill>
                  <a:srgbClr val="FFC9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82" name="그룹 381"/>
            <p:cNvGrpSpPr/>
            <p:nvPr/>
          </p:nvGrpSpPr>
          <p:grpSpPr>
            <a:xfrm>
              <a:off x="1261745" y="1582420"/>
              <a:ext cx="1097280" cy="1097280"/>
              <a:chOff x="1962785" y="1887220"/>
              <a:chExt cx="1097280" cy="1097280"/>
            </a:xfrm>
          </p:grpSpPr>
          <p:sp>
            <p:nvSpPr>
              <p:cNvPr id="383" name="타원 382"/>
              <p:cNvSpPr/>
              <p:nvPr/>
            </p:nvSpPr>
            <p:spPr>
              <a:xfrm>
                <a:off x="1962785" y="1887220"/>
                <a:ext cx="1097280" cy="1097280"/>
              </a:xfrm>
              <a:prstGeom prst="ellipse">
                <a:avLst/>
              </a:prstGeom>
              <a:solidFill>
                <a:srgbClr val="FF7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1982788" y="1907222"/>
                <a:ext cx="1057275" cy="1057275"/>
              </a:xfrm>
              <a:prstGeom prst="ellipse">
                <a:avLst/>
              </a:prstGeom>
              <a:solidFill>
                <a:srgbClr val="FF56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2035811" y="1960245"/>
                <a:ext cx="951228" cy="951228"/>
              </a:xfrm>
              <a:prstGeom prst="ellipse">
                <a:avLst/>
              </a:prstGeom>
              <a:solidFill>
                <a:srgbClr val="BBB9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2048986" y="1971516"/>
                <a:ext cx="924878" cy="9248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7" name="그룹 386"/>
              <p:cNvGrpSpPr/>
              <p:nvPr/>
            </p:nvGrpSpPr>
            <p:grpSpPr>
              <a:xfrm>
                <a:off x="2498825" y="2003901"/>
                <a:ext cx="25200" cy="863930"/>
                <a:chOff x="2776320" y="1953101"/>
                <a:chExt cx="25200" cy="863930"/>
              </a:xfrm>
            </p:grpSpPr>
            <p:sp>
              <p:nvSpPr>
                <p:cNvPr id="411" name="직사각형 410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직사각형 411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8" name="그룹 387"/>
              <p:cNvGrpSpPr/>
              <p:nvPr/>
            </p:nvGrpSpPr>
            <p:grpSpPr>
              <a:xfrm rot="16200000">
                <a:off x="2498825" y="2001989"/>
                <a:ext cx="25200" cy="863930"/>
                <a:chOff x="2776320" y="1953101"/>
                <a:chExt cx="25200" cy="863930"/>
              </a:xfrm>
            </p:grpSpPr>
            <p:sp>
              <p:nvSpPr>
                <p:cNvPr id="409" name="직사각형 408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직사각형 409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9" name="그룹 388"/>
              <p:cNvGrpSpPr/>
              <p:nvPr/>
            </p:nvGrpSpPr>
            <p:grpSpPr>
              <a:xfrm rot="1800000">
                <a:off x="2498824" y="2001987"/>
                <a:ext cx="25200" cy="863930"/>
                <a:chOff x="2776320" y="1953101"/>
                <a:chExt cx="25200" cy="863930"/>
              </a:xfrm>
            </p:grpSpPr>
            <p:sp>
              <p:nvSpPr>
                <p:cNvPr id="407" name="직사각형 406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0" name="그룹 389"/>
              <p:cNvGrpSpPr/>
              <p:nvPr/>
            </p:nvGrpSpPr>
            <p:grpSpPr>
              <a:xfrm rot="19800000" flipH="1">
                <a:off x="2497613" y="2001988"/>
                <a:ext cx="25200" cy="863930"/>
                <a:chOff x="2776320" y="1953101"/>
                <a:chExt cx="25200" cy="863930"/>
              </a:xfrm>
            </p:grpSpPr>
            <p:sp>
              <p:nvSpPr>
                <p:cNvPr id="405" name="직사각형 404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직사각형 405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1" name="그룹 390"/>
              <p:cNvGrpSpPr/>
              <p:nvPr/>
            </p:nvGrpSpPr>
            <p:grpSpPr>
              <a:xfrm rot="14400000" flipH="1">
                <a:off x="2511426" y="2001986"/>
                <a:ext cx="25200" cy="863930"/>
                <a:chOff x="2776320" y="1953101"/>
                <a:chExt cx="25200" cy="863930"/>
              </a:xfrm>
            </p:grpSpPr>
            <p:sp>
              <p:nvSpPr>
                <p:cNvPr id="403" name="직사각형 402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4" name="직사각형 403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2" name="그룹 391"/>
              <p:cNvGrpSpPr/>
              <p:nvPr/>
            </p:nvGrpSpPr>
            <p:grpSpPr>
              <a:xfrm rot="7200000">
                <a:off x="2498824" y="1998197"/>
                <a:ext cx="25200" cy="863930"/>
                <a:chOff x="2776320" y="1953101"/>
                <a:chExt cx="25200" cy="863930"/>
              </a:xfrm>
            </p:grpSpPr>
            <p:sp>
              <p:nvSpPr>
                <p:cNvPr id="401" name="직사각형 400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3" name="그룹 392"/>
              <p:cNvGrpSpPr/>
              <p:nvPr/>
            </p:nvGrpSpPr>
            <p:grpSpPr>
              <a:xfrm rot="1800000">
                <a:off x="2522203" y="2399366"/>
                <a:ext cx="300077" cy="114462"/>
                <a:chOff x="1111887" y="2455412"/>
                <a:chExt cx="908846" cy="346673"/>
              </a:xfrm>
              <a:solidFill>
                <a:srgbClr val="373737"/>
              </a:solidFill>
            </p:grpSpPr>
            <p:sp>
              <p:nvSpPr>
                <p:cNvPr id="399" name="이등변 삼각형 398"/>
                <p:cNvSpPr/>
                <p:nvPr/>
              </p:nvSpPr>
              <p:spPr>
                <a:xfrm rot="3600000">
                  <a:off x="1597836" y="2135203"/>
                  <a:ext cx="102688" cy="74310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이등변 삼각형 399"/>
                <p:cNvSpPr/>
                <p:nvPr/>
              </p:nvSpPr>
              <p:spPr>
                <a:xfrm rot="14400000">
                  <a:off x="1176842" y="2633361"/>
                  <a:ext cx="103769" cy="23368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 rot="3600000">
                <a:off x="2396296" y="2275628"/>
                <a:ext cx="220683" cy="92794"/>
                <a:chOff x="560567" y="2562647"/>
                <a:chExt cx="668385" cy="281045"/>
              </a:xfrm>
              <a:solidFill>
                <a:srgbClr val="373737"/>
              </a:solidFill>
            </p:grpSpPr>
            <p:sp>
              <p:nvSpPr>
                <p:cNvPr id="397" name="이등변 삼각형 396"/>
                <p:cNvSpPr/>
                <p:nvPr/>
              </p:nvSpPr>
              <p:spPr>
                <a:xfrm rot="18000000">
                  <a:off x="751597" y="2371617"/>
                  <a:ext cx="102690" cy="484750"/>
                </a:xfrm>
                <a:prstGeom prst="triangle">
                  <a:avLst>
                    <a:gd name="adj" fmla="val 5011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이등변 삼각형 397"/>
                <p:cNvSpPr/>
                <p:nvPr/>
              </p:nvSpPr>
              <p:spPr>
                <a:xfrm rot="7200000">
                  <a:off x="1060227" y="2674968"/>
                  <a:ext cx="103769" cy="23368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직사각형 394"/>
              <p:cNvSpPr/>
              <p:nvPr/>
            </p:nvSpPr>
            <p:spPr>
              <a:xfrm rot="2700000">
                <a:off x="2359532" y="2369468"/>
                <a:ext cx="10800" cy="418363"/>
              </a:xfrm>
              <a:prstGeom prst="rect">
                <a:avLst/>
              </a:prstGeom>
              <a:solidFill>
                <a:srgbClr val="FF5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2464276" y="2388717"/>
                <a:ext cx="94298" cy="94298"/>
              </a:xfrm>
              <a:prstGeom prst="ellipse">
                <a:avLst/>
              </a:prstGeom>
              <a:solidFill>
                <a:srgbClr val="68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1221693" y="1898132"/>
            <a:ext cx="748287" cy="1005240"/>
            <a:chOff x="1221693" y="1898132"/>
            <a:chExt cx="748287" cy="1005240"/>
          </a:xfrm>
        </p:grpSpPr>
        <p:grpSp>
          <p:nvGrpSpPr>
            <p:cNvPr id="14" name="그룹 13"/>
            <p:cNvGrpSpPr/>
            <p:nvPr/>
          </p:nvGrpSpPr>
          <p:grpSpPr>
            <a:xfrm>
              <a:off x="1221693" y="1898132"/>
              <a:ext cx="748287" cy="1005240"/>
              <a:chOff x="1221693" y="1898132"/>
              <a:chExt cx="748287" cy="1005240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1221693" y="1898132"/>
                <a:ext cx="748287" cy="7482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 rot="10800000">
                <a:off x="1471059" y="2545232"/>
                <a:ext cx="249555" cy="35814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1800000">
              <a:off x="1406710" y="2082838"/>
              <a:ext cx="395849" cy="395849"/>
              <a:chOff x="2040721" y="2138903"/>
              <a:chExt cx="395849" cy="395849"/>
            </a:xfrm>
            <a:solidFill>
              <a:srgbClr val="64534C"/>
            </a:solidFill>
          </p:grpSpPr>
          <p:sp>
            <p:nvSpPr>
              <p:cNvPr id="436" name="순서도: 수행의 시작/종료 435"/>
              <p:cNvSpPr/>
              <p:nvPr/>
            </p:nvSpPr>
            <p:spPr>
              <a:xfrm rot="11700000">
                <a:off x="2185633" y="2138903"/>
                <a:ext cx="106025" cy="395849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순서도: 수행의 시작/종료 436"/>
              <p:cNvSpPr/>
              <p:nvPr/>
            </p:nvSpPr>
            <p:spPr>
              <a:xfrm rot="6300000">
                <a:off x="2185633" y="2138903"/>
                <a:ext cx="106025" cy="395849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0" y="0"/>
            <a:ext cx="3240088" cy="5759450"/>
            <a:chOff x="0" y="0"/>
            <a:chExt cx="3240088" cy="5759450"/>
          </a:xfrm>
        </p:grpSpPr>
        <p:sp>
          <p:nvSpPr>
            <p:cNvPr id="450" name="직사각형 449"/>
            <p:cNvSpPr/>
            <p:nvPr/>
          </p:nvSpPr>
          <p:spPr>
            <a:xfrm>
              <a:off x="0" y="0"/>
              <a:ext cx="3240088" cy="5759450"/>
            </a:xfrm>
            <a:prstGeom prst="rect">
              <a:avLst/>
            </a:prstGeom>
            <a:solidFill>
              <a:srgbClr val="0000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>
              <a:off x="0" y="549773"/>
              <a:ext cx="3240088" cy="5944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rgbClr val="FFFFFF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Top Score</a:t>
              </a:r>
              <a:endParaRPr lang="ko-KR" altLang="en-US" sz="2000">
                <a:solidFill>
                  <a:srgbClr val="FFFFFF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0" y="1144270"/>
              <a:ext cx="3240088" cy="5944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FFFFFF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123456 m</a:t>
              </a:r>
              <a:endParaRPr lang="ko-KR" altLang="en-US" sz="3600">
                <a:solidFill>
                  <a:srgbClr val="FFFFFF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453" name="직사각형 452"/>
            <p:cNvSpPr/>
            <p:nvPr/>
          </p:nvSpPr>
          <p:spPr>
            <a:xfrm>
              <a:off x="0" y="1817741"/>
              <a:ext cx="3240088" cy="5944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rgbClr val="FFFFFF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Score</a:t>
              </a:r>
              <a:endParaRPr lang="ko-KR" altLang="en-US" sz="2000">
                <a:solidFill>
                  <a:srgbClr val="FFFFFF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454" name="직사각형 453"/>
            <p:cNvSpPr/>
            <p:nvPr/>
          </p:nvSpPr>
          <p:spPr>
            <a:xfrm>
              <a:off x="0" y="2412238"/>
              <a:ext cx="3240088" cy="5944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FFFFFF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123456 m</a:t>
              </a:r>
              <a:endParaRPr lang="ko-KR" altLang="en-US" sz="3600">
                <a:solidFill>
                  <a:srgbClr val="FFFFFF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grpSp>
          <p:nvGrpSpPr>
            <p:cNvPr id="455" name="그룹 454"/>
            <p:cNvGrpSpPr/>
            <p:nvPr/>
          </p:nvGrpSpPr>
          <p:grpSpPr>
            <a:xfrm>
              <a:off x="345388" y="3815572"/>
              <a:ext cx="1135040" cy="1135040"/>
              <a:chOff x="345388" y="3815572"/>
              <a:chExt cx="1135040" cy="1135040"/>
            </a:xfrm>
          </p:grpSpPr>
          <p:sp>
            <p:nvSpPr>
              <p:cNvPr id="456" name="타원 455"/>
              <p:cNvSpPr/>
              <p:nvPr/>
            </p:nvSpPr>
            <p:spPr>
              <a:xfrm>
                <a:off x="345388" y="3815572"/>
                <a:ext cx="1135040" cy="1135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7" name="그룹 456"/>
              <p:cNvGrpSpPr/>
              <p:nvPr/>
            </p:nvGrpSpPr>
            <p:grpSpPr>
              <a:xfrm>
                <a:off x="560750" y="4087513"/>
                <a:ext cx="704315" cy="591157"/>
                <a:chOff x="568444" y="4093971"/>
                <a:chExt cx="688927" cy="578241"/>
              </a:xfrm>
            </p:grpSpPr>
            <p:grpSp>
              <p:nvGrpSpPr>
                <p:cNvPr id="458" name="그룹 457"/>
                <p:cNvGrpSpPr/>
                <p:nvPr/>
              </p:nvGrpSpPr>
              <p:grpSpPr>
                <a:xfrm>
                  <a:off x="568444" y="4093971"/>
                  <a:ext cx="688927" cy="578241"/>
                  <a:chOff x="1023469" y="1345174"/>
                  <a:chExt cx="1243480" cy="1043696"/>
                </a:xfrm>
              </p:grpSpPr>
              <p:sp>
                <p:nvSpPr>
                  <p:cNvPr id="464" name="직사각형 463"/>
                  <p:cNvSpPr/>
                  <p:nvPr/>
                </p:nvSpPr>
                <p:spPr>
                  <a:xfrm>
                    <a:off x="1061084" y="1670685"/>
                    <a:ext cx="1205865" cy="718185"/>
                  </a:xfrm>
                  <a:prstGeom prst="rect">
                    <a:avLst/>
                  </a:prstGeom>
                  <a:solidFill>
                    <a:srgbClr val="1A1A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465" name="그룹 464"/>
                  <p:cNvGrpSpPr/>
                  <p:nvPr/>
                </p:nvGrpSpPr>
                <p:grpSpPr>
                  <a:xfrm>
                    <a:off x="1087754" y="1701164"/>
                    <a:ext cx="1144905" cy="165735"/>
                    <a:chOff x="1087754" y="1701164"/>
                    <a:chExt cx="1144905" cy="165735"/>
                  </a:xfrm>
                </p:grpSpPr>
                <p:sp>
                  <p:nvSpPr>
                    <p:cNvPr id="474" name="평행 사변형 473"/>
                    <p:cNvSpPr/>
                    <p:nvPr/>
                  </p:nvSpPr>
                  <p:spPr>
                    <a:xfrm>
                      <a:off x="1087754" y="1701164"/>
                      <a:ext cx="238125" cy="165735"/>
                    </a:xfrm>
                    <a:prstGeom prst="parallelogram">
                      <a:avLst>
                        <a:gd name="adj" fmla="val 79023"/>
                      </a:avLst>
                    </a:prstGeom>
                    <a:solidFill>
                      <a:srgbClr val="FEFEF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75" name="평행 사변형 474"/>
                    <p:cNvSpPr/>
                    <p:nvPr/>
                  </p:nvSpPr>
                  <p:spPr>
                    <a:xfrm>
                      <a:off x="1314449" y="1701164"/>
                      <a:ext cx="238125" cy="165735"/>
                    </a:xfrm>
                    <a:prstGeom prst="parallelogram">
                      <a:avLst>
                        <a:gd name="adj" fmla="val 79023"/>
                      </a:avLst>
                    </a:prstGeom>
                    <a:solidFill>
                      <a:srgbClr val="FEFEF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76" name="평행 사변형 475"/>
                    <p:cNvSpPr/>
                    <p:nvPr/>
                  </p:nvSpPr>
                  <p:spPr>
                    <a:xfrm>
                      <a:off x="1541144" y="1701164"/>
                      <a:ext cx="238125" cy="165735"/>
                    </a:xfrm>
                    <a:prstGeom prst="parallelogram">
                      <a:avLst>
                        <a:gd name="adj" fmla="val 79023"/>
                      </a:avLst>
                    </a:prstGeom>
                    <a:solidFill>
                      <a:srgbClr val="FEFEF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77" name="평행 사변형 476"/>
                    <p:cNvSpPr/>
                    <p:nvPr/>
                  </p:nvSpPr>
                  <p:spPr>
                    <a:xfrm>
                      <a:off x="1767839" y="1701164"/>
                      <a:ext cx="238125" cy="165735"/>
                    </a:xfrm>
                    <a:prstGeom prst="parallelogram">
                      <a:avLst>
                        <a:gd name="adj" fmla="val 79023"/>
                      </a:avLst>
                    </a:prstGeom>
                    <a:solidFill>
                      <a:srgbClr val="FEFEF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78" name="평행 사변형 477"/>
                    <p:cNvSpPr/>
                    <p:nvPr/>
                  </p:nvSpPr>
                  <p:spPr>
                    <a:xfrm>
                      <a:off x="1994534" y="1701164"/>
                      <a:ext cx="238125" cy="165735"/>
                    </a:xfrm>
                    <a:prstGeom prst="parallelogram">
                      <a:avLst>
                        <a:gd name="adj" fmla="val 79023"/>
                      </a:avLst>
                    </a:prstGeom>
                    <a:solidFill>
                      <a:srgbClr val="FEFEF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466" name="그룹 465"/>
                  <p:cNvGrpSpPr/>
                  <p:nvPr/>
                </p:nvGrpSpPr>
                <p:grpSpPr>
                  <a:xfrm rot="20700000">
                    <a:off x="1023469" y="1345174"/>
                    <a:ext cx="1205865" cy="228599"/>
                    <a:chOff x="1236344" y="2661285"/>
                    <a:chExt cx="1205865" cy="228599"/>
                  </a:xfrm>
                </p:grpSpPr>
                <p:sp>
                  <p:nvSpPr>
                    <p:cNvPr id="467" name="직사각형 466"/>
                    <p:cNvSpPr/>
                    <p:nvPr/>
                  </p:nvSpPr>
                  <p:spPr>
                    <a:xfrm>
                      <a:off x="1236344" y="2661285"/>
                      <a:ext cx="1205865" cy="228599"/>
                    </a:xfrm>
                    <a:prstGeom prst="rect">
                      <a:avLst/>
                    </a:prstGeom>
                    <a:solidFill>
                      <a:srgbClr val="1A1A1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468" name="그룹 467"/>
                    <p:cNvGrpSpPr/>
                    <p:nvPr/>
                  </p:nvGrpSpPr>
                  <p:grpSpPr>
                    <a:xfrm>
                      <a:off x="1266824" y="2692717"/>
                      <a:ext cx="1144905" cy="165735"/>
                      <a:chOff x="1087754" y="1701164"/>
                      <a:chExt cx="1144905" cy="165735"/>
                    </a:xfrm>
                  </p:grpSpPr>
                  <p:sp>
                    <p:nvSpPr>
                      <p:cNvPr id="469" name="평행 사변형 468"/>
                      <p:cNvSpPr/>
                      <p:nvPr/>
                    </p:nvSpPr>
                    <p:spPr>
                      <a:xfrm>
                        <a:off x="1087754" y="1701164"/>
                        <a:ext cx="238125" cy="165735"/>
                      </a:xfrm>
                      <a:prstGeom prst="parallelogram">
                        <a:avLst>
                          <a:gd name="adj" fmla="val 79023"/>
                        </a:avLst>
                      </a:prstGeom>
                      <a:solidFill>
                        <a:srgbClr val="FEFE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0" name="평행 사변형 469"/>
                      <p:cNvSpPr/>
                      <p:nvPr/>
                    </p:nvSpPr>
                    <p:spPr>
                      <a:xfrm>
                        <a:off x="1314449" y="1701164"/>
                        <a:ext cx="238125" cy="165735"/>
                      </a:xfrm>
                      <a:prstGeom prst="parallelogram">
                        <a:avLst>
                          <a:gd name="adj" fmla="val 79023"/>
                        </a:avLst>
                      </a:prstGeom>
                      <a:solidFill>
                        <a:srgbClr val="FEFE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1" name="평행 사변형 470"/>
                      <p:cNvSpPr/>
                      <p:nvPr/>
                    </p:nvSpPr>
                    <p:spPr>
                      <a:xfrm>
                        <a:off x="1541144" y="1701164"/>
                        <a:ext cx="238125" cy="165735"/>
                      </a:xfrm>
                      <a:prstGeom prst="parallelogram">
                        <a:avLst>
                          <a:gd name="adj" fmla="val 79023"/>
                        </a:avLst>
                      </a:prstGeom>
                      <a:solidFill>
                        <a:srgbClr val="FEFE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2" name="평행 사변형 471"/>
                      <p:cNvSpPr/>
                      <p:nvPr/>
                    </p:nvSpPr>
                    <p:spPr>
                      <a:xfrm>
                        <a:off x="1767839" y="1701164"/>
                        <a:ext cx="238125" cy="165735"/>
                      </a:xfrm>
                      <a:prstGeom prst="parallelogram">
                        <a:avLst>
                          <a:gd name="adj" fmla="val 79023"/>
                        </a:avLst>
                      </a:prstGeom>
                      <a:solidFill>
                        <a:srgbClr val="FEFE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3" name="평행 사변형 472"/>
                      <p:cNvSpPr/>
                      <p:nvPr/>
                    </p:nvSpPr>
                    <p:spPr>
                      <a:xfrm>
                        <a:off x="1994534" y="1701164"/>
                        <a:ext cx="238125" cy="165735"/>
                      </a:xfrm>
                      <a:prstGeom prst="parallelogram">
                        <a:avLst>
                          <a:gd name="adj" fmla="val 79023"/>
                        </a:avLst>
                      </a:prstGeom>
                      <a:solidFill>
                        <a:srgbClr val="FEFE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459" name="그룹 458"/>
                <p:cNvGrpSpPr/>
                <p:nvPr/>
              </p:nvGrpSpPr>
              <p:grpSpPr>
                <a:xfrm>
                  <a:off x="785130" y="4447936"/>
                  <a:ext cx="255556" cy="159362"/>
                  <a:chOff x="707683" y="4443203"/>
                  <a:chExt cx="255556" cy="159362"/>
                </a:xfrm>
              </p:grpSpPr>
              <p:grpSp>
                <p:nvGrpSpPr>
                  <p:cNvPr id="460" name="그룹 459"/>
                  <p:cNvGrpSpPr/>
                  <p:nvPr/>
                </p:nvGrpSpPr>
                <p:grpSpPr>
                  <a:xfrm rot="2700000">
                    <a:off x="707683" y="4443203"/>
                    <a:ext cx="156895" cy="156895"/>
                    <a:chOff x="1422120" y="5021598"/>
                    <a:chExt cx="395849" cy="395849"/>
                  </a:xfrm>
                </p:grpSpPr>
                <p:sp>
                  <p:nvSpPr>
                    <p:cNvPr id="462" name="순서도: 수행의 시작/종료 461"/>
                    <p:cNvSpPr/>
                    <p:nvPr/>
                  </p:nvSpPr>
                  <p:spPr>
                    <a:xfrm rot="13500000">
                      <a:off x="1567032" y="5021598"/>
                      <a:ext cx="106025" cy="395849"/>
                    </a:xfrm>
                    <a:prstGeom prst="flowChartTerminator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3" name="순서도: 수행의 시작/종료 462"/>
                    <p:cNvSpPr/>
                    <p:nvPr/>
                  </p:nvSpPr>
                  <p:spPr>
                    <a:xfrm rot="8100000">
                      <a:off x="1567032" y="5021598"/>
                      <a:ext cx="106025" cy="395849"/>
                    </a:xfrm>
                    <a:prstGeom prst="flowChartTerminator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461" name="순서도: 수행의 시작/종료 460"/>
                  <p:cNvSpPr/>
                  <p:nvPr/>
                </p:nvSpPr>
                <p:spPr>
                  <a:xfrm rot="10800000">
                    <a:off x="921216" y="4445670"/>
                    <a:ext cx="42023" cy="156895"/>
                  </a:xfrm>
                  <a:prstGeom prst="flowChartTerminator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479" name="그룹 478"/>
            <p:cNvGrpSpPr/>
            <p:nvPr/>
          </p:nvGrpSpPr>
          <p:grpSpPr>
            <a:xfrm>
              <a:off x="1844554" y="3815572"/>
              <a:ext cx="1135040" cy="1135040"/>
              <a:chOff x="1844554" y="3815572"/>
              <a:chExt cx="1135040" cy="1135040"/>
            </a:xfrm>
          </p:grpSpPr>
          <p:sp>
            <p:nvSpPr>
              <p:cNvPr id="480" name="타원 479"/>
              <p:cNvSpPr/>
              <p:nvPr/>
            </p:nvSpPr>
            <p:spPr>
              <a:xfrm>
                <a:off x="1844554" y="3815572"/>
                <a:ext cx="1135040" cy="1135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1" name="그룹 480"/>
              <p:cNvGrpSpPr/>
              <p:nvPr/>
            </p:nvGrpSpPr>
            <p:grpSpPr>
              <a:xfrm rot="1800000">
                <a:off x="2088688" y="4057193"/>
                <a:ext cx="651796" cy="651796"/>
                <a:chOff x="2040721" y="2138903"/>
                <a:chExt cx="395849" cy="395849"/>
              </a:xfrm>
              <a:solidFill>
                <a:srgbClr val="1A1A1A"/>
              </a:solidFill>
            </p:grpSpPr>
            <p:sp>
              <p:nvSpPr>
                <p:cNvPr id="482" name="순서도: 수행의 시작/종료 481"/>
                <p:cNvSpPr/>
                <p:nvPr/>
              </p:nvSpPr>
              <p:spPr>
                <a:xfrm rot="11700000">
                  <a:off x="2185633" y="2138903"/>
                  <a:ext cx="106025" cy="395849"/>
                </a:xfrm>
                <a:prstGeom prst="flowChartTermina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3" name="순서도: 수행의 시작/종료 482"/>
                <p:cNvSpPr/>
                <p:nvPr/>
              </p:nvSpPr>
              <p:spPr>
                <a:xfrm rot="6300000">
                  <a:off x="2185633" y="2138903"/>
                  <a:ext cx="106025" cy="395849"/>
                </a:xfrm>
                <a:prstGeom prst="flowChartTermina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9252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직사각형 412"/>
          <p:cNvSpPr/>
          <p:nvPr/>
        </p:nvSpPr>
        <p:spPr>
          <a:xfrm>
            <a:off x="0" y="-7204"/>
            <a:ext cx="3240088" cy="5759450"/>
          </a:xfrm>
          <a:prstGeom prst="rect">
            <a:avLst/>
          </a:prstGeom>
          <a:solidFill>
            <a:srgbClr val="E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0" y="5719389"/>
            <a:ext cx="324008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64583" y="422633"/>
            <a:ext cx="905303" cy="5313784"/>
            <a:chOff x="1337154" y="1488492"/>
            <a:chExt cx="727423" cy="4269696"/>
          </a:xfrm>
        </p:grpSpPr>
        <p:grpSp>
          <p:nvGrpSpPr>
            <p:cNvPr id="644" name="그룹 643"/>
            <p:cNvGrpSpPr/>
            <p:nvPr/>
          </p:nvGrpSpPr>
          <p:grpSpPr>
            <a:xfrm rot="20700000">
              <a:off x="1385256" y="5537228"/>
              <a:ext cx="230596" cy="220960"/>
              <a:chOff x="1756998" y="1951078"/>
              <a:chExt cx="913130" cy="874973"/>
            </a:xfrm>
          </p:grpSpPr>
          <p:sp>
            <p:nvSpPr>
              <p:cNvPr id="645" name="타원 644"/>
              <p:cNvSpPr/>
              <p:nvPr/>
            </p:nvSpPr>
            <p:spPr>
              <a:xfrm>
                <a:off x="1757345" y="2483887"/>
                <a:ext cx="911050" cy="342164"/>
              </a:xfrm>
              <a:prstGeom prst="ellipse">
                <a:avLst/>
              </a:prstGeom>
              <a:solidFill>
                <a:srgbClr val="C69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>
                <a:off x="1757345" y="2145097"/>
                <a:ext cx="911050" cy="511686"/>
              </a:xfrm>
              <a:prstGeom prst="rect">
                <a:avLst/>
              </a:prstGeom>
              <a:solidFill>
                <a:srgbClr val="C69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1757345" y="1987268"/>
                <a:ext cx="911050" cy="342164"/>
              </a:xfrm>
              <a:prstGeom prst="ellipse">
                <a:avLst/>
              </a:prstGeom>
              <a:solidFill>
                <a:srgbClr val="5F39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3100"/>
              <p:cNvSpPr/>
              <p:nvPr/>
            </p:nvSpPr>
            <p:spPr>
              <a:xfrm>
                <a:off x="1756998" y="2487261"/>
                <a:ext cx="911397" cy="252723"/>
              </a:xfrm>
              <a:custGeom>
                <a:avLst/>
                <a:gdLst>
                  <a:gd name="connsiteX0" fmla="*/ 0 w 1672590"/>
                  <a:gd name="connsiteY0" fmla="*/ 0 h 197949"/>
                  <a:gd name="connsiteX1" fmla="*/ 1672590 w 1672590"/>
                  <a:gd name="connsiteY1" fmla="*/ 0 h 197949"/>
                  <a:gd name="connsiteX2" fmla="*/ 1672590 w 1672590"/>
                  <a:gd name="connsiteY2" fmla="*/ 197949 h 197949"/>
                  <a:gd name="connsiteX3" fmla="*/ 0 w 1672590"/>
                  <a:gd name="connsiteY3" fmla="*/ 197949 h 197949"/>
                  <a:gd name="connsiteX4" fmla="*/ 0 w 1672590"/>
                  <a:gd name="connsiteY4" fmla="*/ 0 h 197949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89"/>
                  <a:gd name="connsiteX1" fmla="*/ 824865 w 1672590"/>
                  <a:gd name="connsiteY1" fmla="*/ 297180 h 462989"/>
                  <a:gd name="connsiteX2" fmla="*/ 1672590 w 1672590"/>
                  <a:gd name="connsiteY2" fmla="*/ 0 h 462989"/>
                  <a:gd name="connsiteX3" fmla="*/ 1672590 w 1672590"/>
                  <a:gd name="connsiteY3" fmla="*/ 197949 h 462989"/>
                  <a:gd name="connsiteX4" fmla="*/ 826770 w 1672590"/>
                  <a:gd name="connsiteY4" fmla="*/ 462916 h 462989"/>
                  <a:gd name="connsiteX5" fmla="*/ 0 w 1672590"/>
                  <a:gd name="connsiteY5" fmla="*/ 197949 h 462989"/>
                  <a:gd name="connsiteX6" fmla="*/ 0 w 1672590"/>
                  <a:gd name="connsiteY6" fmla="*/ 0 h 462989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590" h="462916">
                    <a:moveTo>
                      <a:pt x="0" y="0"/>
                    </a:moveTo>
                    <a:cubicBezTo>
                      <a:pt x="127635" y="249901"/>
                      <a:pt x="546100" y="297180"/>
                      <a:pt x="824865" y="297180"/>
                    </a:cubicBezTo>
                    <a:cubicBezTo>
                      <a:pt x="1553210" y="262890"/>
                      <a:pt x="1614805" y="105121"/>
                      <a:pt x="1672590" y="0"/>
                    </a:cubicBezTo>
                    <a:lnTo>
                      <a:pt x="1672590" y="197949"/>
                    </a:lnTo>
                    <a:cubicBezTo>
                      <a:pt x="1604645" y="273571"/>
                      <a:pt x="1456690" y="457779"/>
                      <a:pt x="826770" y="462916"/>
                    </a:cubicBezTo>
                    <a:cubicBezTo>
                      <a:pt x="709295" y="452699"/>
                      <a:pt x="201295" y="467246"/>
                      <a:pt x="0" y="19794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82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직사각형 3100"/>
              <p:cNvSpPr/>
              <p:nvPr/>
            </p:nvSpPr>
            <p:spPr>
              <a:xfrm>
                <a:off x="1756998" y="2285104"/>
                <a:ext cx="911397" cy="252723"/>
              </a:xfrm>
              <a:custGeom>
                <a:avLst/>
                <a:gdLst>
                  <a:gd name="connsiteX0" fmla="*/ 0 w 1672590"/>
                  <a:gd name="connsiteY0" fmla="*/ 0 h 197949"/>
                  <a:gd name="connsiteX1" fmla="*/ 1672590 w 1672590"/>
                  <a:gd name="connsiteY1" fmla="*/ 0 h 197949"/>
                  <a:gd name="connsiteX2" fmla="*/ 1672590 w 1672590"/>
                  <a:gd name="connsiteY2" fmla="*/ 197949 h 197949"/>
                  <a:gd name="connsiteX3" fmla="*/ 0 w 1672590"/>
                  <a:gd name="connsiteY3" fmla="*/ 197949 h 197949"/>
                  <a:gd name="connsiteX4" fmla="*/ 0 w 1672590"/>
                  <a:gd name="connsiteY4" fmla="*/ 0 h 197949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89"/>
                  <a:gd name="connsiteX1" fmla="*/ 824865 w 1672590"/>
                  <a:gd name="connsiteY1" fmla="*/ 297180 h 462989"/>
                  <a:gd name="connsiteX2" fmla="*/ 1672590 w 1672590"/>
                  <a:gd name="connsiteY2" fmla="*/ 0 h 462989"/>
                  <a:gd name="connsiteX3" fmla="*/ 1672590 w 1672590"/>
                  <a:gd name="connsiteY3" fmla="*/ 197949 h 462989"/>
                  <a:gd name="connsiteX4" fmla="*/ 826770 w 1672590"/>
                  <a:gd name="connsiteY4" fmla="*/ 462916 h 462989"/>
                  <a:gd name="connsiteX5" fmla="*/ 0 w 1672590"/>
                  <a:gd name="connsiteY5" fmla="*/ 197949 h 462989"/>
                  <a:gd name="connsiteX6" fmla="*/ 0 w 1672590"/>
                  <a:gd name="connsiteY6" fmla="*/ 0 h 462989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590" h="462916">
                    <a:moveTo>
                      <a:pt x="0" y="0"/>
                    </a:moveTo>
                    <a:cubicBezTo>
                      <a:pt x="127635" y="249901"/>
                      <a:pt x="546100" y="297180"/>
                      <a:pt x="824865" y="297180"/>
                    </a:cubicBezTo>
                    <a:cubicBezTo>
                      <a:pt x="1553210" y="262890"/>
                      <a:pt x="1614805" y="105121"/>
                      <a:pt x="1672590" y="0"/>
                    </a:cubicBezTo>
                    <a:lnTo>
                      <a:pt x="1672590" y="197949"/>
                    </a:lnTo>
                    <a:cubicBezTo>
                      <a:pt x="1604645" y="273571"/>
                      <a:pt x="1456690" y="457779"/>
                      <a:pt x="826770" y="462916"/>
                    </a:cubicBezTo>
                    <a:cubicBezTo>
                      <a:pt x="709295" y="452699"/>
                      <a:pt x="201295" y="467246"/>
                      <a:pt x="0" y="19794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82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직사각형 3100"/>
              <p:cNvSpPr/>
              <p:nvPr/>
            </p:nvSpPr>
            <p:spPr>
              <a:xfrm>
                <a:off x="1756998" y="2168426"/>
                <a:ext cx="913130" cy="174723"/>
              </a:xfrm>
              <a:custGeom>
                <a:avLst/>
                <a:gdLst>
                  <a:gd name="connsiteX0" fmla="*/ 0 w 1672590"/>
                  <a:gd name="connsiteY0" fmla="*/ 0 h 197949"/>
                  <a:gd name="connsiteX1" fmla="*/ 1672590 w 1672590"/>
                  <a:gd name="connsiteY1" fmla="*/ 0 h 197949"/>
                  <a:gd name="connsiteX2" fmla="*/ 1672590 w 1672590"/>
                  <a:gd name="connsiteY2" fmla="*/ 197949 h 197949"/>
                  <a:gd name="connsiteX3" fmla="*/ 0 w 1672590"/>
                  <a:gd name="connsiteY3" fmla="*/ 197949 h 197949"/>
                  <a:gd name="connsiteX4" fmla="*/ 0 w 1672590"/>
                  <a:gd name="connsiteY4" fmla="*/ 0 h 197949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1672590 w 1672590"/>
                  <a:gd name="connsiteY1" fmla="*/ 0 h 462916"/>
                  <a:gd name="connsiteX2" fmla="*/ 1672590 w 1672590"/>
                  <a:gd name="connsiteY2" fmla="*/ 197949 h 462916"/>
                  <a:gd name="connsiteX3" fmla="*/ 826770 w 1672590"/>
                  <a:gd name="connsiteY3" fmla="*/ 462916 h 462916"/>
                  <a:gd name="connsiteX4" fmla="*/ 0 w 1672590"/>
                  <a:gd name="connsiteY4" fmla="*/ 197949 h 462916"/>
                  <a:gd name="connsiteX5" fmla="*/ 0 w 1672590"/>
                  <a:gd name="connsiteY5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0 w 1672590"/>
                  <a:gd name="connsiteY0" fmla="*/ 0 h 462989"/>
                  <a:gd name="connsiteX1" fmla="*/ 824865 w 1672590"/>
                  <a:gd name="connsiteY1" fmla="*/ 297180 h 462989"/>
                  <a:gd name="connsiteX2" fmla="*/ 1672590 w 1672590"/>
                  <a:gd name="connsiteY2" fmla="*/ 0 h 462989"/>
                  <a:gd name="connsiteX3" fmla="*/ 1672590 w 1672590"/>
                  <a:gd name="connsiteY3" fmla="*/ 197949 h 462989"/>
                  <a:gd name="connsiteX4" fmla="*/ 826770 w 1672590"/>
                  <a:gd name="connsiteY4" fmla="*/ 462916 h 462989"/>
                  <a:gd name="connsiteX5" fmla="*/ 0 w 1672590"/>
                  <a:gd name="connsiteY5" fmla="*/ 197949 h 462989"/>
                  <a:gd name="connsiteX6" fmla="*/ 0 w 1672590"/>
                  <a:gd name="connsiteY6" fmla="*/ 0 h 462989"/>
                  <a:gd name="connsiteX0" fmla="*/ 0 w 1672590"/>
                  <a:gd name="connsiteY0" fmla="*/ 0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0 w 1672590"/>
                  <a:gd name="connsiteY6" fmla="*/ 0 h 462916"/>
                  <a:gd name="connsiteX0" fmla="*/ 1905 w 1672590"/>
                  <a:gd name="connsiteY0" fmla="*/ 142875 h 462916"/>
                  <a:gd name="connsiteX1" fmla="*/ 824865 w 1672590"/>
                  <a:gd name="connsiteY1" fmla="*/ 297180 h 462916"/>
                  <a:gd name="connsiteX2" fmla="*/ 1672590 w 1672590"/>
                  <a:gd name="connsiteY2" fmla="*/ 0 h 462916"/>
                  <a:gd name="connsiteX3" fmla="*/ 1672590 w 1672590"/>
                  <a:gd name="connsiteY3" fmla="*/ 197949 h 462916"/>
                  <a:gd name="connsiteX4" fmla="*/ 826770 w 1672590"/>
                  <a:gd name="connsiteY4" fmla="*/ 462916 h 462916"/>
                  <a:gd name="connsiteX5" fmla="*/ 0 w 1672590"/>
                  <a:gd name="connsiteY5" fmla="*/ 197949 h 462916"/>
                  <a:gd name="connsiteX6" fmla="*/ 1905 w 1672590"/>
                  <a:gd name="connsiteY6" fmla="*/ 142875 h 462916"/>
                  <a:gd name="connsiteX0" fmla="*/ 1905 w 1672590"/>
                  <a:gd name="connsiteY0" fmla="*/ 0 h 320041"/>
                  <a:gd name="connsiteX1" fmla="*/ 824865 w 1672590"/>
                  <a:gd name="connsiteY1" fmla="*/ 154305 h 320041"/>
                  <a:gd name="connsiteX2" fmla="*/ 1670685 w 1672590"/>
                  <a:gd name="connsiteY2" fmla="*/ 3810 h 320041"/>
                  <a:gd name="connsiteX3" fmla="*/ 1672590 w 1672590"/>
                  <a:gd name="connsiteY3" fmla="*/ 55074 h 320041"/>
                  <a:gd name="connsiteX4" fmla="*/ 826770 w 1672590"/>
                  <a:gd name="connsiteY4" fmla="*/ 320041 h 320041"/>
                  <a:gd name="connsiteX5" fmla="*/ 0 w 1672590"/>
                  <a:gd name="connsiteY5" fmla="*/ 55074 h 320041"/>
                  <a:gd name="connsiteX6" fmla="*/ 1905 w 1672590"/>
                  <a:gd name="connsiteY6" fmla="*/ 0 h 320041"/>
                  <a:gd name="connsiteX0" fmla="*/ 1905 w 1672590"/>
                  <a:gd name="connsiteY0" fmla="*/ 0 h 320041"/>
                  <a:gd name="connsiteX1" fmla="*/ 832485 w 1672590"/>
                  <a:gd name="connsiteY1" fmla="*/ 274320 h 320041"/>
                  <a:gd name="connsiteX2" fmla="*/ 1670685 w 1672590"/>
                  <a:gd name="connsiteY2" fmla="*/ 3810 h 320041"/>
                  <a:gd name="connsiteX3" fmla="*/ 1672590 w 1672590"/>
                  <a:gd name="connsiteY3" fmla="*/ 55074 h 320041"/>
                  <a:gd name="connsiteX4" fmla="*/ 826770 w 1672590"/>
                  <a:gd name="connsiteY4" fmla="*/ 320041 h 320041"/>
                  <a:gd name="connsiteX5" fmla="*/ 0 w 1672590"/>
                  <a:gd name="connsiteY5" fmla="*/ 55074 h 320041"/>
                  <a:gd name="connsiteX6" fmla="*/ 1905 w 1672590"/>
                  <a:gd name="connsiteY6" fmla="*/ 0 h 320041"/>
                  <a:gd name="connsiteX0" fmla="*/ 1905 w 1672590"/>
                  <a:gd name="connsiteY0" fmla="*/ 0 h 320041"/>
                  <a:gd name="connsiteX1" fmla="*/ 832485 w 1672590"/>
                  <a:gd name="connsiteY1" fmla="*/ 274320 h 320041"/>
                  <a:gd name="connsiteX2" fmla="*/ 1670685 w 1672590"/>
                  <a:gd name="connsiteY2" fmla="*/ 3810 h 320041"/>
                  <a:gd name="connsiteX3" fmla="*/ 1672590 w 1672590"/>
                  <a:gd name="connsiteY3" fmla="*/ 55074 h 320041"/>
                  <a:gd name="connsiteX4" fmla="*/ 826770 w 1672590"/>
                  <a:gd name="connsiteY4" fmla="*/ 320041 h 320041"/>
                  <a:gd name="connsiteX5" fmla="*/ 0 w 1672590"/>
                  <a:gd name="connsiteY5" fmla="*/ 55074 h 320041"/>
                  <a:gd name="connsiteX6" fmla="*/ 1905 w 1672590"/>
                  <a:gd name="connsiteY6" fmla="*/ 0 h 320041"/>
                  <a:gd name="connsiteX0" fmla="*/ 1905 w 1672590"/>
                  <a:gd name="connsiteY0" fmla="*/ 0 h 320041"/>
                  <a:gd name="connsiteX1" fmla="*/ 832485 w 1672590"/>
                  <a:gd name="connsiteY1" fmla="*/ 274320 h 320041"/>
                  <a:gd name="connsiteX2" fmla="*/ 1670685 w 1672590"/>
                  <a:gd name="connsiteY2" fmla="*/ 3810 h 320041"/>
                  <a:gd name="connsiteX3" fmla="*/ 1672590 w 1672590"/>
                  <a:gd name="connsiteY3" fmla="*/ 55074 h 320041"/>
                  <a:gd name="connsiteX4" fmla="*/ 826770 w 1672590"/>
                  <a:gd name="connsiteY4" fmla="*/ 320041 h 320041"/>
                  <a:gd name="connsiteX5" fmla="*/ 0 w 1672590"/>
                  <a:gd name="connsiteY5" fmla="*/ 55074 h 320041"/>
                  <a:gd name="connsiteX6" fmla="*/ 1905 w 1672590"/>
                  <a:gd name="connsiteY6" fmla="*/ 0 h 320041"/>
                  <a:gd name="connsiteX0" fmla="*/ 1905 w 1672590"/>
                  <a:gd name="connsiteY0" fmla="*/ 0 h 320041"/>
                  <a:gd name="connsiteX1" fmla="*/ 832485 w 1672590"/>
                  <a:gd name="connsiteY1" fmla="*/ 274320 h 320041"/>
                  <a:gd name="connsiteX2" fmla="*/ 1670685 w 1672590"/>
                  <a:gd name="connsiteY2" fmla="*/ 3810 h 320041"/>
                  <a:gd name="connsiteX3" fmla="*/ 1672590 w 1672590"/>
                  <a:gd name="connsiteY3" fmla="*/ 55074 h 320041"/>
                  <a:gd name="connsiteX4" fmla="*/ 826770 w 1672590"/>
                  <a:gd name="connsiteY4" fmla="*/ 320041 h 320041"/>
                  <a:gd name="connsiteX5" fmla="*/ 0 w 1672590"/>
                  <a:gd name="connsiteY5" fmla="*/ 55074 h 320041"/>
                  <a:gd name="connsiteX6" fmla="*/ 1905 w 1672590"/>
                  <a:gd name="connsiteY6" fmla="*/ 0 h 320041"/>
                  <a:gd name="connsiteX0" fmla="*/ 1905 w 1672590"/>
                  <a:gd name="connsiteY0" fmla="*/ 0 h 320041"/>
                  <a:gd name="connsiteX1" fmla="*/ 832485 w 1672590"/>
                  <a:gd name="connsiteY1" fmla="*/ 274320 h 320041"/>
                  <a:gd name="connsiteX2" fmla="*/ 1670685 w 1672590"/>
                  <a:gd name="connsiteY2" fmla="*/ 3810 h 320041"/>
                  <a:gd name="connsiteX3" fmla="*/ 1672590 w 1672590"/>
                  <a:gd name="connsiteY3" fmla="*/ 55074 h 320041"/>
                  <a:gd name="connsiteX4" fmla="*/ 826770 w 1672590"/>
                  <a:gd name="connsiteY4" fmla="*/ 320041 h 320041"/>
                  <a:gd name="connsiteX5" fmla="*/ 0 w 1672590"/>
                  <a:gd name="connsiteY5" fmla="*/ 55074 h 320041"/>
                  <a:gd name="connsiteX6" fmla="*/ 1905 w 1672590"/>
                  <a:gd name="connsiteY6" fmla="*/ 0 h 3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590" h="320041">
                    <a:moveTo>
                      <a:pt x="1905" y="0"/>
                    </a:moveTo>
                    <a:cubicBezTo>
                      <a:pt x="129540" y="223231"/>
                      <a:pt x="553720" y="274320"/>
                      <a:pt x="832485" y="274320"/>
                    </a:cubicBezTo>
                    <a:cubicBezTo>
                      <a:pt x="1248410" y="266700"/>
                      <a:pt x="1504315" y="194656"/>
                      <a:pt x="1670685" y="3810"/>
                    </a:cubicBezTo>
                    <a:lnTo>
                      <a:pt x="1672590" y="55074"/>
                    </a:lnTo>
                    <a:cubicBezTo>
                      <a:pt x="1604645" y="130696"/>
                      <a:pt x="1456690" y="314904"/>
                      <a:pt x="826770" y="320041"/>
                    </a:cubicBezTo>
                    <a:cubicBezTo>
                      <a:pt x="709295" y="309824"/>
                      <a:pt x="201295" y="324371"/>
                      <a:pt x="0" y="55074"/>
                    </a:cubicBez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222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1" name="그룹 650"/>
              <p:cNvGrpSpPr/>
              <p:nvPr/>
            </p:nvGrpSpPr>
            <p:grpSpPr>
              <a:xfrm>
                <a:off x="1795526" y="2126280"/>
                <a:ext cx="824903" cy="177227"/>
                <a:chOff x="1026882" y="2266773"/>
                <a:chExt cx="1510984" cy="324629"/>
              </a:xfrm>
            </p:grpSpPr>
            <p:grpSp>
              <p:nvGrpSpPr>
                <p:cNvPr id="732" name="그룹 731"/>
                <p:cNvGrpSpPr/>
                <p:nvPr/>
              </p:nvGrpSpPr>
              <p:grpSpPr>
                <a:xfrm>
                  <a:off x="1684015" y="2416583"/>
                  <a:ext cx="214005" cy="174819"/>
                  <a:chOff x="1637173" y="2044417"/>
                  <a:chExt cx="300362" cy="245363"/>
                </a:xfrm>
              </p:grpSpPr>
              <p:sp>
                <p:nvSpPr>
                  <p:cNvPr id="753" name="타원 752"/>
                  <p:cNvSpPr/>
                  <p:nvPr/>
                </p:nvSpPr>
                <p:spPr>
                  <a:xfrm>
                    <a:off x="1637173" y="2175138"/>
                    <a:ext cx="300362" cy="114642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754" name="그룹 753"/>
                  <p:cNvGrpSpPr/>
                  <p:nvPr/>
                </p:nvGrpSpPr>
                <p:grpSpPr>
                  <a:xfrm>
                    <a:off x="1676828" y="2044417"/>
                    <a:ext cx="221053" cy="221053"/>
                    <a:chOff x="1676828" y="2044417"/>
                    <a:chExt cx="221053" cy="221053"/>
                  </a:xfrm>
                </p:grpSpPr>
                <p:sp>
                  <p:nvSpPr>
                    <p:cNvPr id="755" name="타원 754"/>
                    <p:cNvSpPr/>
                    <p:nvPr/>
                  </p:nvSpPr>
                  <p:spPr>
                    <a:xfrm>
                      <a:off x="1676828" y="2044417"/>
                      <a:ext cx="221053" cy="221053"/>
                    </a:xfrm>
                    <a:prstGeom prst="ellipse">
                      <a:avLst/>
                    </a:prstGeom>
                    <a:solidFill>
                      <a:srgbClr val="5B3D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56" name="타원 755"/>
                    <p:cNvSpPr/>
                    <p:nvPr/>
                  </p:nvSpPr>
                  <p:spPr>
                    <a:xfrm>
                      <a:off x="1701770" y="2045652"/>
                      <a:ext cx="171168" cy="171168"/>
                    </a:xfrm>
                    <a:prstGeom prst="ellipse">
                      <a:avLst/>
                    </a:prstGeom>
                    <a:solidFill>
                      <a:srgbClr val="DCBDA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733" name="그룹 732"/>
                <p:cNvGrpSpPr/>
                <p:nvPr/>
              </p:nvGrpSpPr>
              <p:grpSpPr>
                <a:xfrm rot="21169302">
                  <a:off x="2043888" y="2391056"/>
                  <a:ext cx="202633" cy="165529"/>
                  <a:chOff x="1637173" y="2044417"/>
                  <a:chExt cx="300362" cy="245363"/>
                </a:xfrm>
              </p:grpSpPr>
              <p:sp>
                <p:nvSpPr>
                  <p:cNvPr id="749" name="타원 748"/>
                  <p:cNvSpPr/>
                  <p:nvPr/>
                </p:nvSpPr>
                <p:spPr>
                  <a:xfrm>
                    <a:off x="1637173" y="2175138"/>
                    <a:ext cx="300362" cy="114642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750" name="그룹 749"/>
                  <p:cNvGrpSpPr/>
                  <p:nvPr/>
                </p:nvGrpSpPr>
                <p:grpSpPr>
                  <a:xfrm>
                    <a:off x="1676828" y="2044417"/>
                    <a:ext cx="221053" cy="221053"/>
                    <a:chOff x="1676828" y="2044417"/>
                    <a:chExt cx="221053" cy="221053"/>
                  </a:xfrm>
                </p:grpSpPr>
                <p:sp>
                  <p:nvSpPr>
                    <p:cNvPr id="751" name="타원 750"/>
                    <p:cNvSpPr/>
                    <p:nvPr/>
                  </p:nvSpPr>
                  <p:spPr>
                    <a:xfrm>
                      <a:off x="1676828" y="2044417"/>
                      <a:ext cx="221053" cy="221053"/>
                    </a:xfrm>
                    <a:prstGeom prst="ellipse">
                      <a:avLst/>
                    </a:prstGeom>
                    <a:solidFill>
                      <a:srgbClr val="5B3D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52" name="타원 751"/>
                    <p:cNvSpPr/>
                    <p:nvPr/>
                  </p:nvSpPr>
                  <p:spPr>
                    <a:xfrm>
                      <a:off x="1701770" y="2045652"/>
                      <a:ext cx="171168" cy="171168"/>
                    </a:xfrm>
                    <a:prstGeom prst="ellipse">
                      <a:avLst/>
                    </a:prstGeom>
                    <a:solidFill>
                      <a:srgbClr val="DCBDA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734" name="그룹 733"/>
                <p:cNvGrpSpPr/>
                <p:nvPr/>
              </p:nvGrpSpPr>
              <p:grpSpPr>
                <a:xfrm rot="430698" flipH="1">
                  <a:off x="1326456" y="2389950"/>
                  <a:ext cx="202633" cy="165529"/>
                  <a:chOff x="1637173" y="2044417"/>
                  <a:chExt cx="300362" cy="245363"/>
                </a:xfrm>
              </p:grpSpPr>
              <p:sp>
                <p:nvSpPr>
                  <p:cNvPr id="745" name="타원 744"/>
                  <p:cNvSpPr/>
                  <p:nvPr/>
                </p:nvSpPr>
                <p:spPr>
                  <a:xfrm>
                    <a:off x="1637173" y="2175138"/>
                    <a:ext cx="300362" cy="114642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746" name="그룹 745"/>
                  <p:cNvGrpSpPr/>
                  <p:nvPr/>
                </p:nvGrpSpPr>
                <p:grpSpPr>
                  <a:xfrm>
                    <a:off x="1676828" y="2044417"/>
                    <a:ext cx="221053" cy="221053"/>
                    <a:chOff x="1676828" y="2044417"/>
                    <a:chExt cx="221053" cy="221053"/>
                  </a:xfrm>
                </p:grpSpPr>
                <p:sp>
                  <p:nvSpPr>
                    <p:cNvPr id="747" name="타원 746"/>
                    <p:cNvSpPr/>
                    <p:nvPr/>
                  </p:nvSpPr>
                  <p:spPr>
                    <a:xfrm>
                      <a:off x="1676828" y="2044417"/>
                      <a:ext cx="221053" cy="221053"/>
                    </a:xfrm>
                    <a:prstGeom prst="ellipse">
                      <a:avLst/>
                    </a:prstGeom>
                    <a:solidFill>
                      <a:srgbClr val="5B3D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48" name="타원 747"/>
                    <p:cNvSpPr/>
                    <p:nvPr/>
                  </p:nvSpPr>
                  <p:spPr>
                    <a:xfrm>
                      <a:off x="1701770" y="2045652"/>
                      <a:ext cx="171168" cy="171168"/>
                    </a:xfrm>
                    <a:prstGeom prst="ellipse">
                      <a:avLst/>
                    </a:prstGeom>
                    <a:solidFill>
                      <a:srgbClr val="DCBDA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735" name="그룹 734"/>
                <p:cNvGrpSpPr/>
                <p:nvPr/>
              </p:nvGrpSpPr>
              <p:grpSpPr>
                <a:xfrm rot="20251353">
                  <a:off x="2349477" y="2290863"/>
                  <a:ext cx="188389" cy="153893"/>
                  <a:chOff x="1637173" y="2044417"/>
                  <a:chExt cx="300362" cy="245363"/>
                </a:xfrm>
              </p:grpSpPr>
              <p:sp>
                <p:nvSpPr>
                  <p:cNvPr id="741" name="타원 740"/>
                  <p:cNvSpPr/>
                  <p:nvPr/>
                </p:nvSpPr>
                <p:spPr>
                  <a:xfrm>
                    <a:off x="1637173" y="2175138"/>
                    <a:ext cx="300362" cy="114642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742" name="그룹 741"/>
                  <p:cNvGrpSpPr/>
                  <p:nvPr/>
                </p:nvGrpSpPr>
                <p:grpSpPr>
                  <a:xfrm>
                    <a:off x="1676828" y="2044417"/>
                    <a:ext cx="221053" cy="221053"/>
                    <a:chOff x="1676828" y="2044417"/>
                    <a:chExt cx="221053" cy="221053"/>
                  </a:xfrm>
                </p:grpSpPr>
                <p:sp>
                  <p:nvSpPr>
                    <p:cNvPr id="743" name="타원 742"/>
                    <p:cNvSpPr/>
                    <p:nvPr/>
                  </p:nvSpPr>
                  <p:spPr>
                    <a:xfrm>
                      <a:off x="1676828" y="2044417"/>
                      <a:ext cx="221053" cy="221053"/>
                    </a:xfrm>
                    <a:prstGeom prst="ellipse">
                      <a:avLst/>
                    </a:prstGeom>
                    <a:solidFill>
                      <a:srgbClr val="5B3D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44" name="타원 743"/>
                    <p:cNvSpPr/>
                    <p:nvPr/>
                  </p:nvSpPr>
                  <p:spPr>
                    <a:xfrm>
                      <a:off x="1701770" y="2045652"/>
                      <a:ext cx="171168" cy="171168"/>
                    </a:xfrm>
                    <a:prstGeom prst="ellipse">
                      <a:avLst/>
                    </a:prstGeom>
                    <a:solidFill>
                      <a:srgbClr val="DCBDA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736" name="그룹 735"/>
                <p:cNvGrpSpPr/>
                <p:nvPr/>
              </p:nvGrpSpPr>
              <p:grpSpPr>
                <a:xfrm rot="1348647" flipH="1">
                  <a:off x="1026882" y="2266773"/>
                  <a:ext cx="188389" cy="153893"/>
                  <a:chOff x="1637173" y="2044417"/>
                  <a:chExt cx="300362" cy="245363"/>
                </a:xfrm>
              </p:grpSpPr>
              <p:sp>
                <p:nvSpPr>
                  <p:cNvPr id="737" name="타원 736"/>
                  <p:cNvSpPr/>
                  <p:nvPr/>
                </p:nvSpPr>
                <p:spPr>
                  <a:xfrm>
                    <a:off x="1637173" y="2175138"/>
                    <a:ext cx="300362" cy="114642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738" name="그룹 737"/>
                  <p:cNvGrpSpPr/>
                  <p:nvPr/>
                </p:nvGrpSpPr>
                <p:grpSpPr>
                  <a:xfrm>
                    <a:off x="1676828" y="2044417"/>
                    <a:ext cx="221053" cy="221053"/>
                    <a:chOff x="1676828" y="2044417"/>
                    <a:chExt cx="221053" cy="221053"/>
                  </a:xfrm>
                </p:grpSpPr>
                <p:sp>
                  <p:nvSpPr>
                    <p:cNvPr id="739" name="타원 738"/>
                    <p:cNvSpPr/>
                    <p:nvPr/>
                  </p:nvSpPr>
                  <p:spPr>
                    <a:xfrm>
                      <a:off x="1676828" y="2044417"/>
                      <a:ext cx="221053" cy="221053"/>
                    </a:xfrm>
                    <a:prstGeom prst="ellipse">
                      <a:avLst/>
                    </a:prstGeom>
                    <a:solidFill>
                      <a:srgbClr val="5B3D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40" name="타원 739"/>
                    <p:cNvSpPr/>
                    <p:nvPr/>
                  </p:nvSpPr>
                  <p:spPr>
                    <a:xfrm>
                      <a:off x="1701770" y="2045652"/>
                      <a:ext cx="171168" cy="171168"/>
                    </a:xfrm>
                    <a:prstGeom prst="ellipse">
                      <a:avLst/>
                    </a:prstGeom>
                    <a:solidFill>
                      <a:srgbClr val="DCBDA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652" name="그룹 651"/>
              <p:cNvGrpSpPr/>
              <p:nvPr/>
            </p:nvGrpSpPr>
            <p:grpSpPr>
              <a:xfrm rot="430698" flipH="1">
                <a:off x="2353755" y="1964127"/>
                <a:ext cx="110625" cy="90369"/>
                <a:chOff x="1637173" y="2044417"/>
                <a:chExt cx="300362" cy="245363"/>
              </a:xfrm>
            </p:grpSpPr>
            <p:sp>
              <p:nvSpPr>
                <p:cNvPr id="728" name="타원 727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29" name="그룹 728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730" name="타원 729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1" name="타원 730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653" name="그룹 652"/>
              <p:cNvGrpSpPr/>
              <p:nvPr/>
            </p:nvGrpSpPr>
            <p:grpSpPr>
              <a:xfrm rot="21169302">
                <a:off x="1957104" y="1973523"/>
                <a:ext cx="110625" cy="90369"/>
                <a:chOff x="1637173" y="2044417"/>
                <a:chExt cx="300362" cy="245363"/>
              </a:xfrm>
            </p:grpSpPr>
            <p:sp>
              <p:nvSpPr>
                <p:cNvPr id="724" name="타원 723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25" name="그룹 724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726" name="타원 725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7" name="타원 726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654" name="그룹 653"/>
              <p:cNvGrpSpPr/>
              <p:nvPr/>
            </p:nvGrpSpPr>
            <p:grpSpPr>
              <a:xfrm rot="900000">
                <a:off x="2533826" y="2033950"/>
                <a:ext cx="96695" cy="78989"/>
                <a:chOff x="1637173" y="2044417"/>
                <a:chExt cx="300362" cy="245363"/>
              </a:xfrm>
            </p:grpSpPr>
            <p:sp>
              <p:nvSpPr>
                <p:cNvPr id="720" name="타원 719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21" name="그룹 720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722" name="타원 721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3" name="타원 722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655" name="그룹 654"/>
              <p:cNvGrpSpPr/>
              <p:nvPr/>
            </p:nvGrpSpPr>
            <p:grpSpPr>
              <a:xfrm rot="20700000" flipH="1">
                <a:off x="1796756" y="2028841"/>
                <a:ext cx="96695" cy="78989"/>
                <a:chOff x="1637173" y="2044417"/>
                <a:chExt cx="300362" cy="245363"/>
              </a:xfrm>
            </p:grpSpPr>
            <p:sp>
              <p:nvSpPr>
                <p:cNvPr id="716" name="타원 715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17" name="그룹 716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718" name="타원 717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9" name="타원 718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656" name="그룹 655"/>
              <p:cNvGrpSpPr/>
              <p:nvPr/>
            </p:nvGrpSpPr>
            <p:grpSpPr>
              <a:xfrm>
                <a:off x="2059008" y="1951078"/>
                <a:ext cx="303468" cy="175537"/>
                <a:chOff x="1586288" y="2012037"/>
                <a:chExt cx="555865" cy="321533"/>
              </a:xfrm>
            </p:grpSpPr>
            <p:grpSp>
              <p:nvGrpSpPr>
                <p:cNvPr id="657" name="그룹 656"/>
                <p:cNvGrpSpPr/>
                <p:nvPr/>
              </p:nvGrpSpPr>
              <p:grpSpPr>
                <a:xfrm>
                  <a:off x="1821088" y="2028325"/>
                  <a:ext cx="321065" cy="299806"/>
                  <a:chOff x="-94178" y="-894279"/>
                  <a:chExt cx="767628" cy="716800"/>
                </a:xfrm>
              </p:grpSpPr>
              <p:sp>
                <p:nvSpPr>
                  <p:cNvPr id="696" name="원형 371"/>
                  <p:cNvSpPr/>
                  <p:nvPr/>
                </p:nvSpPr>
                <p:spPr>
                  <a:xfrm flipH="1">
                    <a:off x="-18476" y="-858632"/>
                    <a:ext cx="680699" cy="681153"/>
                  </a:xfrm>
                  <a:custGeom>
                    <a:avLst/>
                    <a:gdLst>
                      <a:gd name="connsiteX0" fmla="*/ 1825 w 689610"/>
                      <a:gd name="connsiteY0" fmla="*/ 380230 h 689610"/>
                      <a:gd name="connsiteX1" fmla="*/ 88773 w 689610"/>
                      <a:gd name="connsiteY1" fmla="*/ 113855 h 689610"/>
                      <a:gd name="connsiteX2" fmla="*/ 344805 w 689610"/>
                      <a:gd name="connsiteY2" fmla="*/ 0 h 689610"/>
                      <a:gd name="connsiteX3" fmla="*/ 344805 w 689610"/>
                      <a:gd name="connsiteY3" fmla="*/ 344805 h 689610"/>
                      <a:gd name="connsiteX4" fmla="*/ 1825 w 689610"/>
                      <a:gd name="connsiteY4" fmla="*/ 380230 h 689610"/>
                      <a:gd name="connsiteX0" fmla="*/ 1826 w 622936"/>
                      <a:gd name="connsiteY0" fmla="*/ 380230 h 648049"/>
                      <a:gd name="connsiteX1" fmla="*/ 88774 w 622936"/>
                      <a:gd name="connsiteY1" fmla="*/ 113855 h 648049"/>
                      <a:gd name="connsiteX2" fmla="*/ 344806 w 622936"/>
                      <a:gd name="connsiteY2" fmla="*/ 0 h 648049"/>
                      <a:gd name="connsiteX3" fmla="*/ 622936 w 622936"/>
                      <a:gd name="connsiteY3" fmla="*/ 647700 h 648049"/>
                      <a:gd name="connsiteX4" fmla="*/ 1826 w 622936"/>
                      <a:gd name="connsiteY4" fmla="*/ 380230 h 648049"/>
                      <a:gd name="connsiteX0" fmla="*/ 1284 w 622394"/>
                      <a:gd name="connsiteY0" fmla="*/ 452620 h 720439"/>
                      <a:gd name="connsiteX1" fmla="*/ 88232 w 622394"/>
                      <a:gd name="connsiteY1" fmla="*/ 186245 h 720439"/>
                      <a:gd name="connsiteX2" fmla="*/ 279494 w 622394"/>
                      <a:gd name="connsiteY2" fmla="*/ 0 h 720439"/>
                      <a:gd name="connsiteX3" fmla="*/ 622394 w 622394"/>
                      <a:gd name="connsiteY3" fmla="*/ 720090 h 720439"/>
                      <a:gd name="connsiteX4" fmla="*/ 1284 w 622394"/>
                      <a:gd name="connsiteY4" fmla="*/ 452620 h 720439"/>
                      <a:gd name="connsiteX0" fmla="*/ 555 w 715010"/>
                      <a:gd name="connsiteY0" fmla="*/ 374515 h 720367"/>
                      <a:gd name="connsiteX1" fmla="*/ 180848 w 715010"/>
                      <a:gd name="connsiteY1" fmla="*/ 186245 h 720367"/>
                      <a:gd name="connsiteX2" fmla="*/ 372110 w 715010"/>
                      <a:gd name="connsiteY2" fmla="*/ 0 h 720367"/>
                      <a:gd name="connsiteX3" fmla="*/ 715010 w 715010"/>
                      <a:gd name="connsiteY3" fmla="*/ 720090 h 720367"/>
                      <a:gd name="connsiteX4" fmla="*/ 555 w 715010"/>
                      <a:gd name="connsiteY4" fmla="*/ 374515 h 720367"/>
                      <a:gd name="connsiteX0" fmla="*/ 548 w 715003"/>
                      <a:gd name="connsiteY0" fmla="*/ 374515 h 720367"/>
                      <a:gd name="connsiteX1" fmla="*/ 182746 w 715003"/>
                      <a:gd name="connsiteY1" fmla="*/ 184340 h 720367"/>
                      <a:gd name="connsiteX2" fmla="*/ 372103 w 715003"/>
                      <a:gd name="connsiteY2" fmla="*/ 0 h 720367"/>
                      <a:gd name="connsiteX3" fmla="*/ 715003 w 715003"/>
                      <a:gd name="connsiteY3" fmla="*/ 720090 h 720367"/>
                      <a:gd name="connsiteX4" fmla="*/ 548 w 715003"/>
                      <a:gd name="connsiteY4" fmla="*/ 374515 h 720367"/>
                      <a:gd name="connsiteX0" fmla="*/ 579 w 715034"/>
                      <a:gd name="connsiteY0" fmla="*/ 374515 h 720367"/>
                      <a:gd name="connsiteX1" fmla="*/ 175157 w 715034"/>
                      <a:gd name="connsiteY1" fmla="*/ 178625 h 720367"/>
                      <a:gd name="connsiteX2" fmla="*/ 372134 w 715034"/>
                      <a:gd name="connsiteY2" fmla="*/ 0 h 720367"/>
                      <a:gd name="connsiteX3" fmla="*/ 715034 w 715034"/>
                      <a:gd name="connsiteY3" fmla="*/ 720090 h 720367"/>
                      <a:gd name="connsiteX4" fmla="*/ 579 w 715034"/>
                      <a:gd name="connsiteY4" fmla="*/ 374515 h 720367"/>
                      <a:gd name="connsiteX0" fmla="*/ 5173 w 719628"/>
                      <a:gd name="connsiteY0" fmla="*/ 374515 h 723966"/>
                      <a:gd name="connsiteX1" fmla="*/ 179751 w 719628"/>
                      <a:gd name="connsiteY1" fmla="*/ 178625 h 723966"/>
                      <a:gd name="connsiteX2" fmla="*/ 376728 w 719628"/>
                      <a:gd name="connsiteY2" fmla="*/ 0 h 723966"/>
                      <a:gd name="connsiteX3" fmla="*/ 719628 w 719628"/>
                      <a:gd name="connsiteY3" fmla="*/ 720090 h 723966"/>
                      <a:gd name="connsiteX4" fmla="*/ 5173 w 719628"/>
                      <a:gd name="connsiteY4" fmla="*/ 374515 h 723966"/>
                      <a:gd name="connsiteX0" fmla="*/ 5173 w 719628"/>
                      <a:gd name="connsiteY0" fmla="*/ 375393 h 724844"/>
                      <a:gd name="connsiteX1" fmla="*/ 179751 w 719628"/>
                      <a:gd name="connsiteY1" fmla="*/ 179503 h 724844"/>
                      <a:gd name="connsiteX2" fmla="*/ 376728 w 719628"/>
                      <a:gd name="connsiteY2" fmla="*/ 878 h 724844"/>
                      <a:gd name="connsiteX3" fmla="*/ 719628 w 719628"/>
                      <a:gd name="connsiteY3" fmla="*/ 720968 h 724844"/>
                      <a:gd name="connsiteX4" fmla="*/ 5173 w 719628"/>
                      <a:gd name="connsiteY4" fmla="*/ 375393 h 724844"/>
                      <a:gd name="connsiteX0" fmla="*/ 5173 w 719628"/>
                      <a:gd name="connsiteY0" fmla="*/ 375376 h 735499"/>
                      <a:gd name="connsiteX1" fmla="*/ 179751 w 719628"/>
                      <a:gd name="connsiteY1" fmla="*/ 179486 h 735499"/>
                      <a:gd name="connsiteX2" fmla="*/ 376728 w 719628"/>
                      <a:gd name="connsiteY2" fmla="*/ 861 h 735499"/>
                      <a:gd name="connsiteX3" fmla="*/ 719628 w 719628"/>
                      <a:gd name="connsiteY3" fmla="*/ 732381 h 735499"/>
                      <a:gd name="connsiteX4" fmla="*/ 5173 w 719628"/>
                      <a:gd name="connsiteY4" fmla="*/ 375376 h 735499"/>
                      <a:gd name="connsiteX0" fmla="*/ 5296 w 719751"/>
                      <a:gd name="connsiteY0" fmla="*/ 375376 h 761191"/>
                      <a:gd name="connsiteX1" fmla="*/ 179874 w 719751"/>
                      <a:gd name="connsiteY1" fmla="*/ 179486 h 761191"/>
                      <a:gd name="connsiteX2" fmla="*/ 376851 w 719751"/>
                      <a:gd name="connsiteY2" fmla="*/ 861 h 761191"/>
                      <a:gd name="connsiteX3" fmla="*/ 719751 w 719751"/>
                      <a:gd name="connsiteY3" fmla="*/ 732381 h 761191"/>
                      <a:gd name="connsiteX4" fmla="*/ 5296 w 719751"/>
                      <a:gd name="connsiteY4" fmla="*/ 375376 h 761191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418" h="760926">
                        <a:moveTo>
                          <a:pt x="5296" y="375111"/>
                        </a:moveTo>
                        <a:cubicBezTo>
                          <a:pt x="26249" y="284750"/>
                          <a:pt x="117948" y="241640"/>
                          <a:pt x="179874" y="179221"/>
                        </a:cubicBezTo>
                        <a:cubicBezTo>
                          <a:pt x="241800" y="116802"/>
                          <a:pt x="279239" y="596"/>
                          <a:pt x="376851" y="596"/>
                        </a:cubicBezTo>
                        <a:cubicBezTo>
                          <a:pt x="841671" y="-24169"/>
                          <a:pt x="778806" y="732116"/>
                          <a:pt x="719751" y="732116"/>
                        </a:cubicBezTo>
                        <a:cubicBezTo>
                          <a:pt x="588279" y="810599"/>
                          <a:pt x="-65162" y="740493"/>
                          <a:pt x="5296" y="375111"/>
                        </a:cubicBezTo>
                        <a:close/>
                      </a:path>
                    </a:pathLst>
                  </a:custGeom>
                  <a:solidFill>
                    <a:srgbClr val="FD8B6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7" name="이등변 삼각형 383"/>
                  <p:cNvSpPr/>
                  <p:nvPr/>
                </p:nvSpPr>
                <p:spPr>
                  <a:xfrm rot="13500000">
                    <a:off x="133734" y="-812594"/>
                    <a:ext cx="254478" cy="710302"/>
                  </a:xfrm>
                  <a:custGeom>
                    <a:avLst/>
                    <a:gdLst>
                      <a:gd name="connsiteX0" fmla="*/ 0 w 254478"/>
                      <a:gd name="connsiteY0" fmla="*/ 595845 h 595845"/>
                      <a:gd name="connsiteX1" fmla="*/ 127239 w 254478"/>
                      <a:gd name="connsiteY1" fmla="*/ 0 h 595845"/>
                      <a:gd name="connsiteX2" fmla="*/ 254478 w 254478"/>
                      <a:gd name="connsiteY2" fmla="*/ 595845 h 595845"/>
                      <a:gd name="connsiteX3" fmla="*/ 0 w 254478"/>
                      <a:gd name="connsiteY3" fmla="*/ 595845 h 595845"/>
                      <a:gd name="connsiteX0" fmla="*/ 0 w 254478"/>
                      <a:gd name="connsiteY0" fmla="*/ 595845 h 644338"/>
                      <a:gd name="connsiteX1" fmla="*/ 127239 w 254478"/>
                      <a:gd name="connsiteY1" fmla="*/ 0 h 644338"/>
                      <a:gd name="connsiteX2" fmla="*/ 254478 w 254478"/>
                      <a:gd name="connsiteY2" fmla="*/ 595845 h 644338"/>
                      <a:gd name="connsiteX3" fmla="*/ 0 w 254478"/>
                      <a:gd name="connsiteY3" fmla="*/ 595845 h 644338"/>
                      <a:gd name="connsiteX0" fmla="*/ 0 w 254478"/>
                      <a:gd name="connsiteY0" fmla="*/ 595845 h 670772"/>
                      <a:gd name="connsiteX1" fmla="*/ 127239 w 254478"/>
                      <a:gd name="connsiteY1" fmla="*/ 0 h 670772"/>
                      <a:gd name="connsiteX2" fmla="*/ 254478 w 254478"/>
                      <a:gd name="connsiteY2" fmla="*/ 595845 h 670772"/>
                      <a:gd name="connsiteX3" fmla="*/ 0 w 254478"/>
                      <a:gd name="connsiteY3" fmla="*/ 595845 h 670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4478" h="670772">
                        <a:moveTo>
                          <a:pt x="0" y="595845"/>
                        </a:moveTo>
                        <a:lnTo>
                          <a:pt x="127239" y="0"/>
                        </a:lnTo>
                        <a:lnTo>
                          <a:pt x="254478" y="595845"/>
                        </a:lnTo>
                        <a:cubicBezTo>
                          <a:pt x="162917" y="704955"/>
                          <a:pt x="48456" y="686097"/>
                          <a:pt x="0" y="595845"/>
                        </a:cubicBezTo>
                        <a:close/>
                      </a:path>
                    </a:pathLst>
                  </a:cu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8" name="모서리가 둥근 직사각형 697"/>
                  <p:cNvSpPr/>
                  <p:nvPr/>
                </p:nvSpPr>
                <p:spPr>
                  <a:xfrm rot="2700000" flipH="1">
                    <a:off x="530631" y="-803327"/>
                    <a:ext cx="25781" cy="128708"/>
                  </a:xfrm>
                  <a:prstGeom prst="roundRect">
                    <a:avLst/>
                  </a:prstGeom>
                  <a:solidFill>
                    <a:srgbClr val="38A23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9" name="달 698"/>
                  <p:cNvSpPr/>
                  <p:nvPr/>
                </p:nvSpPr>
                <p:spPr>
                  <a:xfrm rot="20700000" flipH="1">
                    <a:off x="451634" y="-894279"/>
                    <a:ext cx="73327" cy="197813"/>
                  </a:xfrm>
                  <a:prstGeom prst="moo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0" name="달 699"/>
                  <p:cNvSpPr/>
                  <p:nvPr/>
                </p:nvSpPr>
                <p:spPr>
                  <a:xfrm rot="18000000" flipH="1">
                    <a:off x="552871" y="-761686"/>
                    <a:ext cx="65219" cy="175939"/>
                  </a:xfrm>
                  <a:prstGeom prst="moon">
                    <a:avLst/>
                  </a:prstGeom>
                  <a:solidFill>
                    <a:srgbClr val="3AA0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1" name="달 700"/>
                  <p:cNvSpPr/>
                  <p:nvPr/>
                </p:nvSpPr>
                <p:spPr>
                  <a:xfrm rot="9000000">
                    <a:off x="537946" y="-728189"/>
                    <a:ext cx="90077" cy="242997"/>
                  </a:xfrm>
                  <a:prstGeom prst="moo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2" name="달 701"/>
                  <p:cNvSpPr/>
                  <p:nvPr/>
                </p:nvSpPr>
                <p:spPr>
                  <a:xfrm rot="18702360" flipH="1">
                    <a:off x="407922" y="-859565"/>
                    <a:ext cx="67095" cy="180999"/>
                  </a:xfrm>
                  <a:prstGeom prst="moon">
                    <a:avLst/>
                  </a:prstGeom>
                  <a:solidFill>
                    <a:srgbClr val="3AA0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3" name="이등변 삼각형 383"/>
                  <p:cNvSpPr/>
                  <p:nvPr/>
                </p:nvSpPr>
                <p:spPr>
                  <a:xfrm rot="13500000">
                    <a:off x="229813" y="-696709"/>
                    <a:ext cx="142237" cy="407522"/>
                  </a:xfrm>
                  <a:custGeom>
                    <a:avLst/>
                    <a:gdLst>
                      <a:gd name="connsiteX0" fmla="*/ 0 w 254478"/>
                      <a:gd name="connsiteY0" fmla="*/ 595845 h 595845"/>
                      <a:gd name="connsiteX1" fmla="*/ 127239 w 254478"/>
                      <a:gd name="connsiteY1" fmla="*/ 0 h 595845"/>
                      <a:gd name="connsiteX2" fmla="*/ 254478 w 254478"/>
                      <a:gd name="connsiteY2" fmla="*/ 595845 h 595845"/>
                      <a:gd name="connsiteX3" fmla="*/ 0 w 254478"/>
                      <a:gd name="connsiteY3" fmla="*/ 595845 h 595845"/>
                      <a:gd name="connsiteX0" fmla="*/ 0 w 254478"/>
                      <a:gd name="connsiteY0" fmla="*/ 595845 h 644338"/>
                      <a:gd name="connsiteX1" fmla="*/ 127239 w 254478"/>
                      <a:gd name="connsiteY1" fmla="*/ 0 h 644338"/>
                      <a:gd name="connsiteX2" fmla="*/ 254478 w 254478"/>
                      <a:gd name="connsiteY2" fmla="*/ 595845 h 644338"/>
                      <a:gd name="connsiteX3" fmla="*/ 0 w 254478"/>
                      <a:gd name="connsiteY3" fmla="*/ 595845 h 644338"/>
                      <a:gd name="connsiteX0" fmla="*/ 0 w 254478"/>
                      <a:gd name="connsiteY0" fmla="*/ 595845 h 670772"/>
                      <a:gd name="connsiteX1" fmla="*/ 127239 w 254478"/>
                      <a:gd name="connsiteY1" fmla="*/ 0 h 670772"/>
                      <a:gd name="connsiteX2" fmla="*/ 254478 w 254478"/>
                      <a:gd name="connsiteY2" fmla="*/ 595845 h 670772"/>
                      <a:gd name="connsiteX3" fmla="*/ 0 w 254478"/>
                      <a:gd name="connsiteY3" fmla="*/ 595845 h 670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4478" h="670772">
                        <a:moveTo>
                          <a:pt x="0" y="595845"/>
                        </a:moveTo>
                        <a:lnTo>
                          <a:pt x="127239" y="0"/>
                        </a:lnTo>
                        <a:lnTo>
                          <a:pt x="254478" y="595845"/>
                        </a:lnTo>
                        <a:cubicBezTo>
                          <a:pt x="162917" y="704955"/>
                          <a:pt x="48456" y="686097"/>
                          <a:pt x="0" y="595845"/>
                        </a:cubicBezTo>
                        <a:close/>
                      </a:path>
                    </a:pathLst>
                  </a:custGeom>
                  <a:solidFill>
                    <a:srgbClr val="FD8B6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704" name="그룹 703"/>
                  <p:cNvGrpSpPr/>
                  <p:nvPr/>
                </p:nvGrpSpPr>
                <p:grpSpPr>
                  <a:xfrm>
                    <a:off x="42995" y="-723010"/>
                    <a:ext cx="329596" cy="422210"/>
                    <a:chOff x="42995" y="-723010"/>
                    <a:chExt cx="329596" cy="422210"/>
                  </a:xfrm>
                </p:grpSpPr>
                <p:sp>
                  <p:nvSpPr>
                    <p:cNvPr id="711" name="이등변 삼각형 710"/>
                    <p:cNvSpPr/>
                    <p:nvPr/>
                  </p:nvSpPr>
                  <p:spPr>
                    <a:xfrm rot="15300000">
                      <a:off x="282188" y="-767693"/>
                      <a:ext cx="45719" cy="135086"/>
                    </a:xfrm>
                    <a:prstGeom prst="triangle">
                      <a:avLst/>
                    </a:prstGeom>
                    <a:solidFill>
                      <a:srgbClr val="E3D4A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2" name="이등변 삼각형 711"/>
                    <p:cNvSpPr/>
                    <p:nvPr/>
                  </p:nvSpPr>
                  <p:spPr>
                    <a:xfrm rot="16020000">
                      <a:off x="223168" y="-680696"/>
                      <a:ext cx="36000" cy="126000"/>
                    </a:xfrm>
                    <a:prstGeom prst="triangle">
                      <a:avLst/>
                    </a:prstGeom>
                    <a:solidFill>
                      <a:srgbClr val="E3D4A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3" name="이등변 삼각형 712"/>
                    <p:cNvSpPr/>
                    <p:nvPr/>
                  </p:nvSpPr>
                  <p:spPr>
                    <a:xfrm rot="15540000">
                      <a:off x="159232" y="-578080"/>
                      <a:ext cx="45719" cy="126000"/>
                    </a:xfrm>
                    <a:prstGeom prst="triangle">
                      <a:avLst/>
                    </a:prstGeom>
                    <a:solidFill>
                      <a:srgbClr val="E3D4A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4" name="이등변 삼각형 713"/>
                    <p:cNvSpPr/>
                    <p:nvPr/>
                  </p:nvSpPr>
                  <p:spPr>
                    <a:xfrm rot="16020000">
                      <a:off x="110119" y="-454165"/>
                      <a:ext cx="36000" cy="72000"/>
                    </a:xfrm>
                    <a:prstGeom prst="triangle">
                      <a:avLst/>
                    </a:prstGeom>
                    <a:solidFill>
                      <a:srgbClr val="E3D4A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5" name="이등변 삼각형 714"/>
                    <p:cNvSpPr/>
                    <p:nvPr/>
                  </p:nvSpPr>
                  <p:spPr>
                    <a:xfrm rot="16020000">
                      <a:off x="60995" y="-354800"/>
                      <a:ext cx="36000" cy="72000"/>
                    </a:xfrm>
                    <a:prstGeom prst="triangle">
                      <a:avLst/>
                    </a:prstGeom>
                    <a:solidFill>
                      <a:srgbClr val="E3D4A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705" name="그룹 704"/>
                  <p:cNvGrpSpPr/>
                  <p:nvPr/>
                </p:nvGrpSpPr>
                <p:grpSpPr>
                  <a:xfrm rot="5400000" flipH="1">
                    <a:off x="152335" y="-606031"/>
                    <a:ext cx="329596" cy="422210"/>
                    <a:chOff x="42995" y="-723010"/>
                    <a:chExt cx="329596" cy="422210"/>
                  </a:xfrm>
                </p:grpSpPr>
                <p:sp>
                  <p:nvSpPr>
                    <p:cNvPr id="706" name="이등변 삼각형 705"/>
                    <p:cNvSpPr/>
                    <p:nvPr/>
                  </p:nvSpPr>
                  <p:spPr>
                    <a:xfrm rot="15300000">
                      <a:off x="282188" y="-767693"/>
                      <a:ext cx="45719" cy="135086"/>
                    </a:xfrm>
                    <a:prstGeom prst="triangle">
                      <a:avLst/>
                    </a:prstGeom>
                    <a:solidFill>
                      <a:srgbClr val="E3D4A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07" name="이등변 삼각형 706"/>
                    <p:cNvSpPr/>
                    <p:nvPr/>
                  </p:nvSpPr>
                  <p:spPr>
                    <a:xfrm rot="16020000">
                      <a:off x="223168" y="-680696"/>
                      <a:ext cx="36000" cy="126000"/>
                    </a:xfrm>
                    <a:prstGeom prst="triangle">
                      <a:avLst/>
                    </a:prstGeom>
                    <a:solidFill>
                      <a:srgbClr val="E3D4A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08" name="이등변 삼각형 707"/>
                    <p:cNvSpPr/>
                    <p:nvPr/>
                  </p:nvSpPr>
                  <p:spPr>
                    <a:xfrm rot="15540000">
                      <a:off x="159232" y="-578080"/>
                      <a:ext cx="45719" cy="126000"/>
                    </a:xfrm>
                    <a:prstGeom prst="triangle">
                      <a:avLst/>
                    </a:prstGeom>
                    <a:solidFill>
                      <a:srgbClr val="E3D4A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09" name="이등변 삼각형 708"/>
                    <p:cNvSpPr/>
                    <p:nvPr/>
                  </p:nvSpPr>
                  <p:spPr>
                    <a:xfrm rot="16020000">
                      <a:off x="110119" y="-454165"/>
                      <a:ext cx="36000" cy="72000"/>
                    </a:xfrm>
                    <a:prstGeom prst="triangle">
                      <a:avLst/>
                    </a:prstGeom>
                    <a:solidFill>
                      <a:srgbClr val="E3D4A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0" name="이등변 삼각형 709"/>
                    <p:cNvSpPr/>
                    <p:nvPr/>
                  </p:nvSpPr>
                  <p:spPr>
                    <a:xfrm rot="16020000">
                      <a:off x="60995" y="-354800"/>
                      <a:ext cx="36000" cy="72000"/>
                    </a:xfrm>
                    <a:prstGeom prst="triangle">
                      <a:avLst/>
                    </a:prstGeom>
                    <a:solidFill>
                      <a:srgbClr val="E3D4A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658" name="그룹 657"/>
                <p:cNvGrpSpPr/>
                <p:nvPr/>
              </p:nvGrpSpPr>
              <p:grpSpPr>
                <a:xfrm rot="18900000">
                  <a:off x="1586288" y="2012037"/>
                  <a:ext cx="305183" cy="321533"/>
                  <a:chOff x="165352" y="-863442"/>
                  <a:chExt cx="760926" cy="801691"/>
                </a:xfrm>
              </p:grpSpPr>
              <p:grpSp>
                <p:nvGrpSpPr>
                  <p:cNvPr id="659" name="그룹 658"/>
                  <p:cNvGrpSpPr/>
                  <p:nvPr/>
                </p:nvGrpSpPr>
                <p:grpSpPr>
                  <a:xfrm>
                    <a:off x="165352" y="-822169"/>
                    <a:ext cx="760926" cy="760418"/>
                    <a:chOff x="165352" y="-822169"/>
                    <a:chExt cx="760926" cy="760418"/>
                  </a:xfrm>
                </p:grpSpPr>
                <p:sp>
                  <p:nvSpPr>
                    <p:cNvPr id="665" name="원형 371"/>
                    <p:cNvSpPr/>
                    <p:nvPr/>
                  </p:nvSpPr>
                  <p:spPr>
                    <a:xfrm rot="2700000">
                      <a:off x="165606" y="-822423"/>
                      <a:ext cx="760418" cy="760926"/>
                    </a:xfrm>
                    <a:custGeom>
                      <a:avLst/>
                      <a:gdLst>
                        <a:gd name="connsiteX0" fmla="*/ 1825 w 689610"/>
                        <a:gd name="connsiteY0" fmla="*/ 380230 h 689610"/>
                        <a:gd name="connsiteX1" fmla="*/ 88773 w 689610"/>
                        <a:gd name="connsiteY1" fmla="*/ 113855 h 689610"/>
                        <a:gd name="connsiteX2" fmla="*/ 344805 w 689610"/>
                        <a:gd name="connsiteY2" fmla="*/ 0 h 689610"/>
                        <a:gd name="connsiteX3" fmla="*/ 344805 w 689610"/>
                        <a:gd name="connsiteY3" fmla="*/ 344805 h 689610"/>
                        <a:gd name="connsiteX4" fmla="*/ 1825 w 689610"/>
                        <a:gd name="connsiteY4" fmla="*/ 380230 h 689610"/>
                        <a:gd name="connsiteX0" fmla="*/ 1826 w 622936"/>
                        <a:gd name="connsiteY0" fmla="*/ 380230 h 648049"/>
                        <a:gd name="connsiteX1" fmla="*/ 88774 w 622936"/>
                        <a:gd name="connsiteY1" fmla="*/ 113855 h 648049"/>
                        <a:gd name="connsiteX2" fmla="*/ 344806 w 622936"/>
                        <a:gd name="connsiteY2" fmla="*/ 0 h 648049"/>
                        <a:gd name="connsiteX3" fmla="*/ 622936 w 622936"/>
                        <a:gd name="connsiteY3" fmla="*/ 647700 h 648049"/>
                        <a:gd name="connsiteX4" fmla="*/ 1826 w 622936"/>
                        <a:gd name="connsiteY4" fmla="*/ 380230 h 648049"/>
                        <a:gd name="connsiteX0" fmla="*/ 1284 w 622394"/>
                        <a:gd name="connsiteY0" fmla="*/ 452620 h 720439"/>
                        <a:gd name="connsiteX1" fmla="*/ 88232 w 622394"/>
                        <a:gd name="connsiteY1" fmla="*/ 186245 h 720439"/>
                        <a:gd name="connsiteX2" fmla="*/ 279494 w 622394"/>
                        <a:gd name="connsiteY2" fmla="*/ 0 h 720439"/>
                        <a:gd name="connsiteX3" fmla="*/ 622394 w 622394"/>
                        <a:gd name="connsiteY3" fmla="*/ 720090 h 720439"/>
                        <a:gd name="connsiteX4" fmla="*/ 1284 w 622394"/>
                        <a:gd name="connsiteY4" fmla="*/ 452620 h 720439"/>
                        <a:gd name="connsiteX0" fmla="*/ 555 w 715010"/>
                        <a:gd name="connsiteY0" fmla="*/ 374515 h 720367"/>
                        <a:gd name="connsiteX1" fmla="*/ 180848 w 715010"/>
                        <a:gd name="connsiteY1" fmla="*/ 186245 h 720367"/>
                        <a:gd name="connsiteX2" fmla="*/ 372110 w 715010"/>
                        <a:gd name="connsiteY2" fmla="*/ 0 h 720367"/>
                        <a:gd name="connsiteX3" fmla="*/ 715010 w 715010"/>
                        <a:gd name="connsiteY3" fmla="*/ 720090 h 720367"/>
                        <a:gd name="connsiteX4" fmla="*/ 555 w 715010"/>
                        <a:gd name="connsiteY4" fmla="*/ 374515 h 720367"/>
                        <a:gd name="connsiteX0" fmla="*/ 548 w 715003"/>
                        <a:gd name="connsiteY0" fmla="*/ 374515 h 720367"/>
                        <a:gd name="connsiteX1" fmla="*/ 182746 w 715003"/>
                        <a:gd name="connsiteY1" fmla="*/ 184340 h 720367"/>
                        <a:gd name="connsiteX2" fmla="*/ 372103 w 715003"/>
                        <a:gd name="connsiteY2" fmla="*/ 0 h 720367"/>
                        <a:gd name="connsiteX3" fmla="*/ 715003 w 715003"/>
                        <a:gd name="connsiteY3" fmla="*/ 720090 h 720367"/>
                        <a:gd name="connsiteX4" fmla="*/ 548 w 715003"/>
                        <a:gd name="connsiteY4" fmla="*/ 374515 h 720367"/>
                        <a:gd name="connsiteX0" fmla="*/ 579 w 715034"/>
                        <a:gd name="connsiteY0" fmla="*/ 374515 h 720367"/>
                        <a:gd name="connsiteX1" fmla="*/ 175157 w 715034"/>
                        <a:gd name="connsiteY1" fmla="*/ 178625 h 720367"/>
                        <a:gd name="connsiteX2" fmla="*/ 372134 w 715034"/>
                        <a:gd name="connsiteY2" fmla="*/ 0 h 720367"/>
                        <a:gd name="connsiteX3" fmla="*/ 715034 w 715034"/>
                        <a:gd name="connsiteY3" fmla="*/ 720090 h 720367"/>
                        <a:gd name="connsiteX4" fmla="*/ 579 w 715034"/>
                        <a:gd name="connsiteY4" fmla="*/ 374515 h 720367"/>
                        <a:gd name="connsiteX0" fmla="*/ 5173 w 719628"/>
                        <a:gd name="connsiteY0" fmla="*/ 374515 h 723966"/>
                        <a:gd name="connsiteX1" fmla="*/ 179751 w 719628"/>
                        <a:gd name="connsiteY1" fmla="*/ 178625 h 723966"/>
                        <a:gd name="connsiteX2" fmla="*/ 376728 w 719628"/>
                        <a:gd name="connsiteY2" fmla="*/ 0 h 723966"/>
                        <a:gd name="connsiteX3" fmla="*/ 719628 w 719628"/>
                        <a:gd name="connsiteY3" fmla="*/ 720090 h 723966"/>
                        <a:gd name="connsiteX4" fmla="*/ 5173 w 719628"/>
                        <a:gd name="connsiteY4" fmla="*/ 374515 h 723966"/>
                        <a:gd name="connsiteX0" fmla="*/ 5173 w 719628"/>
                        <a:gd name="connsiteY0" fmla="*/ 375393 h 724844"/>
                        <a:gd name="connsiteX1" fmla="*/ 179751 w 719628"/>
                        <a:gd name="connsiteY1" fmla="*/ 179503 h 724844"/>
                        <a:gd name="connsiteX2" fmla="*/ 376728 w 719628"/>
                        <a:gd name="connsiteY2" fmla="*/ 878 h 724844"/>
                        <a:gd name="connsiteX3" fmla="*/ 719628 w 719628"/>
                        <a:gd name="connsiteY3" fmla="*/ 720968 h 724844"/>
                        <a:gd name="connsiteX4" fmla="*/ 5173 w 719628"/>
                        <a:gd name="connsiteY4" fmla="*/ 375393 h 724844"/>
                        <a:gd name="connsiteX0" fmla="*/ 5173 w 719628"/>
                        <a:gd name="connsiteY0" fmla="*/ 375376 h 735499"/>
                        <a:gd name="connsiteX1" fmla="*/ 179751 w 719628"/>
                        <a:gd name="connsiteY1" fmla="*/ 179486 h 735499"/>
                        <a:gd name="connsiteX2" fmla="*/ 376728 w 719628"/>
                        <a:gd name="connsiteY2" fmla="*/ 861 h 735499"/>
                        <a:gd name="connsiteX3" fmla="*/ 719628 w 719628"/>
                        <a:gd name="connsiteY3" fmla="*/ 732381 h 735499"/>
                        <a:gd name="connsiteX4" fmla="*/ 5173 w 719628"/>
                        <a:gd name="connsiteY4" fmla="*/ 375376 h 735499"/>
                        <a:gd name="connsiteX0" fmla="*/ 5296 w 719751"/>
                        <a:gd name="connsiteY0" fmla="*/ 375376 h 761191"/>
                        <a:gd name="connsiteX1" fmla="*/ 179874 w 719751"/>
                        <a:gd name="connsiteY1" fmla="*/ 179486 h 761191"/>
                        <a:gd name="connsiteX2" fmla="*/ 376851 w 719751"/>
                        <a:gd name="connsiteY2" fmla="*/ 861 h 761191"/>
                        <a:gd name="connsiteX3" fmla="*/ 719751 w 719751"/>
                        <a:gd name="connsiteY3" fmla="*/ 732381 h 761191"/>
                        <a:gd name="connsiteX4" fmla="*/ 5296 w 719751"/>
                        <a:gd name="connsiteY4" fmla="*/ 375376 h 761191"/>
                        <a:gd name="connsiteX0" fmla="*/ 5296 w 760418"/>
                        <a:gd name="connsiteY0" fmla="*/ 375111 h 760926"/>
                        <a:gd name="connsiteX1" fmla="*/ 179874 w 760418"/>
                        <a:gd name="connsiteY1" fmla="*/ 179221 h 760926"/>
                        <a:gd name="connsiteX2" fmla="*/ 376851 w 760418"/>
                        <a:gd name="connsiteY2" fmla="*/ 596 h 760926"/>
                        <a:gd name="connsiteX3" fmla="*/ 719751 w 760418"/>
                        <a:gd name="connsiteY3" fmla="*/ 732116 h 760926"/>
                        <a:gd name="connsiteX4" fmla="*/ 5296 w 760418"/>
                        <a:gd name="connsiteY4" fmla="*/ 375111 h 760926"/>
                        <a:gd name="connsiteX0" fmla="*/ 5296 w 760418"/>
                        <a:gd name="connsiteY0" fmla="*/ 375111 h 760926"/>
                        <a:gd name="connsiteX1" fmla="*/ 179874 w 760418"/>
                        <a:gd name="connsiteY1" fmla="*/ 179221 h 760926"/>
                        <a:gd name="connsiteX2" fmla="*/ 376851 w 760418"/>
                        <a:gd name="connsiteY2" fmla="*/ 596 h 760926"/>
                        <a:gd name="connsiteX3" fmla="*/ 719751 w 760418"/>
                        <a:gd name="connsiteY3" fmla="*/ 732116 h 760926"/>
                        <a:gd name="connsiteX4" fmla="*/ 5296 w 760418"/>
                        <a:gd name="connsiteY4" fmla="*/ 375111 h 7609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60418" h="760926">
                          <a:moveTo>
                            <a:pt x="5296" y="375111"/>
                          </a:moveTo>
                          <a:cubicBezTo>
                            <a:pt x="26249" y="284750"/>
                            <a:pt x="117948" y="241640"/>
                            <a:pt x="179874" y="179221"/>
                          </a:cubicBezTo>
                          <a:cubicBezTo>
                            <a:pt x="241800" y="116802"/>
                            <a:pt x="279239" y="596"/>
                            <a:pt x="376851" y="596"/>
                          </a:cubicBezTo>
                          <a:cubicBezTo>
                            <a:pt x="841671" y="-24169"/>
                            <a:pt x="778806" y="732116"/>
                            <a:pt x="719751" y="732116"/>
                          </a:cubicBezTo>
                          <a:cubicBezTo>
                            <a:pt x="588279" y="810599"/>
                            <a:pt x="-65162" y="740493"/>
                            <a:pt x="5296" y="375111"/>
                          </a:cubicBezTo>
                          <a:close/>
                        </a:path>
                      </a:pathLst>
                    </a:custGeom>
                    <a:solidFill>
                      <a:srgbClr val="E61E1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666" name="그룹 665"/>
                    <p:cNvGrpSpPr/>
                    <p:nvPr/>
                  </p:nvGrpSpPr>
                  <p:grpSpPr>
                    <a:xfrm>
                      <a:off x="221447" y="-632460"/>
                      <a:ext cx="645640" cy="559969"/>
                      <a:chOff x="196682" y="-628665"/>
                      <a:chExt cx="704962" cy="611419"/>
                    </a:xfrm>
                  </p:grpSpPr>
                  <p:sp>
                    <p:nvSpPr>
                      <p:cNvPr id="667" name="하트 372"/>
                      <p:cNvSpPr/>
                      <p:nvPr/>
                    </p:nvSpPr>
                    <p:spPr>
                      <a:xfrm>
                        <a:off x="244307" y="-628665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68" name="하트 372"/>
                      <p:cNvSpPr/>
                      <p:nvPr/>
                    </p:nvSpPr>
                    <p:spPr>
                      <a:xfrm>
                        <a:off x="358607" y="-628665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69" name="하트 372"/>
                      <p:cNvSpPr/>
                      <p:nvPr/>
                    </p:nvSpPr>
                    <p:spPr>
                      <a:xfrm>
                        <a:off x="472907" y="-628665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0" name="하트 372"/>
                      <p:cNvSpPr/>
                      <p:nvPr/>
                    </p:nvSpPr>
                    <p:spPr>
                      <a:xfrm>
                        <a:off x="587207" y="-628665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1" name="하트 372"/>
                      <p:cNvSpPr/>
                      <p:nvPr/>
                    </p:nvSpPr>
                    <p:spPr>
                      <a:xfrm>
                        <a:off x="701507" y="-628665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2" name="하트 372"/>
                      <p:cNvSpPr/>
                      <p:nvPr/>
                    </p:nvSpPr>
                    <p:spPr>
                      <a:xfrm>
                        <a:off x="815807" y="-628665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3" name="하트 372"/>
                      <p:cNvSpPr/>
                      <p:nvPr/>
                    </p:nvSpPr>
                    <p:spPr>
                      <a:xfrm>
                        <a:off x="196682" y="-522504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4" name="하트 372"/>
                      <p:cNvSpPr/>
                      <p:nvPr/>
                    </p:nvSpPr>
                    <p:spPr>
                      <a:xfrm>
                        <a:off x="310982" y="-522504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5" name="하트 372"/>
                      <p:cNvSpPr/>
                      <p:nvPr/>
                    </p:nvSpPr>
                    <p:spPr>
                      <a:xfrm>
                        <a:off x="425282" y="-522504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6" name="하트 372"/>
                      <p:cNvSpPr/>
                      <p:nvPr/>
                    </p:nvSpPr>
                    <p:spPr>
                      <a:xfrm>
                        <a:off x="539582" y="-522504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7" name="하트 372"/>
                      <p:cNvSpPr/>
                      <p:nvPr/>
                    </p:nvSpPr>
                    <p:spPr>
                      <a:xfrm>
                        <a:off x="653882" y="-522504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8" name="하트 372"/>
                      <p:cNvSpPr/>
                      <p:nvPr/>
                    </p:nvSpPr>
                    <p:spPr>
                      <a:xfrm>
                        <a:off x="768182" y="-522504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9" name="하트 372"/>
                      <p:cNvSpPr/>
                      <p:nvPr/>
                    </p:nvSpPr>
                    <p:spPr>
                      <a:xfrm>
                        <a:off x="872844" y="-522504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0" name="하트 372"/>
                      <p:cNvSpPr/>
                      <p:nvPr/>
                    </p:nvSpPr>
                    <p:spPr>
                      <a:xfrm>
                        <a:off x="252507" y="-399999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1" name="하트 372"/>
                      <p:cNvSpPr/>
                      <p:nvPr/>
                    </p:nvSpPr>
                    <p:spPr>
                      <a:xfrm>
                        <a:off x="366807" y="-399999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2" name="하트 372"/>
                      <p:cNvSpPr/>
                      <p:nvPr/>
                    </p:nvSpPr>
                    <p:spPr>
                      <a:xfrm>
                        <a:off x="481107" y="-399999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3" name="하트 372"/>
                      <p:cNvSpPr/>
                      <p:nvPr/>
                    </p:nvSpPr>
                    <p:spPr>
                      <a:xfrm>
                        <a:off x="595407" y="-399999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4" name="하트 372"/>
                      <p:cNvSpPr/>
                      <p:nvPr/>
                    </p:nvSpPr>
                    <p:spPr>
                      <a:xfrm>
                        <a:off x="700069" y="-399999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5" name="하트 372"/>
                      <p:cNvSpPr/>
                      <p:nvPr/>
                    </p:nvSpPr>
                    <p:spPr>
                      <a:xfrm>
                        <a:off x="815807" y="-399999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6" name="하트 372"/>
                      <p:cNvSpPr/>
                      <p:nvPr/>
                    </p:nvSpPr>
                    <p:spPr>
                      <a:xfrm>
                        <a:off x="310982" y="-278044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7" name="하트 372"/>
                      <p:cNvSpPr/>
                      <p:nvPr/>
                    </p:nvSpPr>
                    <p:spPr>
                      <a:xfrm>
                        <a:off x="425282" y="-278044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8" name="하트 372"/>
                      <p:cNvSpPr/>
                      <p:nvPr/>
                    </p:nvSpPr>
                    <p:spPr>
                      <a:xfrm>
                        <a:off x="539582" y="-278044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9" name="하트 372"/>
                      <p:cNvSpPr/>
                      <p:nvPr/>
                    </p:nvSpPr>
                    <p:spPr>
                      <a:xfrm>
                        <a:off x="644244" y="-278044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90" name="하트 372"/>
                      <p:cNvSpPr/>
                      <p:nvPr/>
                    </p:nvSpPr>
                    <p:spPr>
                      <a:xfrm>
                        <a:off x="759982" y="-278044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91" name="하트 372"/>
                      <p:cNvSpPr/>
                      <p:nvPr/>
                    </p:nvSpPr>
                    <p:spPr>
                      <a:xfrm>
                        <a:off x="420520" y="-156521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92" name="하트 372"/>
                      <p:cNvSpPr/>
                      <p:nvPr/>
                    </p:nvSpPr>
                    <p:spPr>
                      <a:xfrm>
                        <a:off x="534820" y="-156521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93" name="하트 372"/>
                      <p:cNvSpPr/>
                      <p:nvPr/>
                    </p:nvSpPr>
                    <p:spPr>
                      <a:xfrm>
                        <a:off x="639482" y="-156521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94" name="하트 372"/>
                      <p:cNvSpPr/>
                      <p:nvPr/>
                    </p:nvSpPr>
                    <p:spPr>
                      <a:xfrm>
                        <a:off x="476345" y="-64046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95" name="하트 372"/>
                      <p:cNvSpPr/>
                      <p:nvPr/>
                    </p:nvSpPr>
                    <p:spPr>
                      <a:xfrm>
                        <a:off x="581007" y="-64046"/>
                        <a:ext cx="28800" cy="46800"/>
                      </a:xfrm>
                      <a:custGeom>
                        <a:avLst/>
                        <a:gdLst>
                          <a:gd name="connsiteX0" fmla="*/ 163236 w 326472"/>
                          <a:gd name="connsiteY0" fmla="*/ 115628 h 462512"/>
                          <a:gd name="connsiteX1" fmla="*/ 163236 w 326472"/>
                          <a:gd name="connsiteY1" fmla="*/ 462512 h 462512"/>
                          <a:gd name="connsiteX2" fmla="*/ 163236 w 326472"/>
                          <a:gd name="connsiteY2" fmla="*/ 115628 h 462512"/>
                          <a:gd name="connsiteX0" fmla="*/ 164426 w 328852"/>
                          <a:gd name="connsiteY0" fmla="*/ 113501 h 442605"/>
                          <a:gd name="connsiteX1" fmla="*/ 164426 w 328852"/>
                          <a:gd name="connsiteY1" fmla="*/ 442605 h 442605"/>
                          <a:gd name="connsiteX2" fmla="*/ 164426 w 328852"/>
                          <a:gd name="connsiteY2" fmla="*/ 113501 h 442605"/>
                          <a:gd name="connsiteX0" fmla="*/ 154395 w 318821"/>
                          <a:gd name="connsiteY0" fmla="*/ 113501 h 442605"/>
                          <a:gd name="connsiteX1" fmla="*/ 154395 w 318821"/>
                          <a:gd name="connsiteY1" fmla="*/ 442605 h 442605"/>
                          <a:gd name="connsiteX2" fmla="*/ 154395 w 318821"/>
                          <a:gd name="connsiteY2" fmla="*/ 113501 h 442605"/>
                          <a:gd name="connsiteX0" fmla="*/ 154395 w 322136"/>
                          <a:gd name="connsiteY0" fmla="*/ 32959 h 362063"/>
                          <a:gd name="connsiteX1" fmla="*/ 154395 w 322136"/>
                          <a:gd name="connsiteY1" fmla="*/ 362063 h 362063"/>
                          <a:gd name="connsiteX2" fmla="*/ 154395 w 322136"/>
                          <a:gd name="connsiteY2" fmla="*/ 32959 h 362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22136" h="362063">
                            <a:moveTo>
                              <a:pt x="154395" y="32959"/>
                            </a:moveTo>
                            <a:cubicBezTo>
                              <a:pt x="235110" y="-51420"/>
                              <a:pt x="487669" y="15179"/>
                              <a:pt x="154395" y="362063"/>
                            </a:cubicBezTo>
                            <a:cubicBezTo>
                              <a:pt x="-178879" y="15179"/>
                              <a:pt x="127020" y="-46340"/>
                              <a:pt x="154395" y="32959"/>
                            </a:cubicBezTo>
                            <a:close/>
                          </a:path>
                        </a:pathLst>
                      </a:custGeom>
                      <a:solidFill>
                        <a:srgbClr val="FFB7B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660" name="모서리가 둥근 직사각형 659"/>
                  <p:cNvSpPr/>
                  <p:nvPr/>
                </p:nvSpPr>
                <p:spPr>
                  <a:xfrm>
                    <a:off x="530838" y="-863442"/>
                    <a:ext cx="28800" cy="143782"/>
                  </a:xfrm>
                  <a:prstGeom prst="roundRect">
                    <a:avLst/>
                  </a:prstGeom>
                  <a:solidFill>
                    <a:srgbClr val="38A23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1" name="달 660"/>
                  <p:cNvSpPr/>
                  <p:nvPr/>
                </p:nvSpPr>
                <p:spPr>
                  <a:xfrm rot="3600000">
                    <a:off x="592454" y="-902970"/>
                    <a:ext cx="81915" cy="220980"/>
                  </a:xfrm>
                  <a:prstGeom prst="moo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2" name="달 661"/>
                  <p:cNvSpPr/>
                  <p:nvPr/>
                </p:nvSpPr>
                <p:spPr>
                  <a:xfrm rot="6300000">
                    <a:off x="424118" y="-871420"/>
                    <a:ext cx="72857" cy="196544"/>
                  </a:xfrm>
                  <a:prstGeom prst="moon">
                    <a:avLst/>
                  </a:prstGeom>
                  <a:solidFill>
                    <a:srgbClr val="3AA0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3" name="달 662"/>
                  <p:cNvSpPr/>
                  <p:nvPr/>
                </p:nvSpPr>
                <p:spPr>
                  <a:xfrm rot="15300000" flipH="1">
                    <a:off x="359260" y="-853959"/>
                    <a:ext cx="100626" cy="271456"/>
                  </a:xfrm>
                  <a:prstGeom prst="moo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4" name="달 663"/>
                  <p:cNvSpPr/>
                  <p:nvPr/>
                </p:nvSpPr>
                <p:spPr>
                  <a:xfrm rot="5597640">
                    <a:off x="612145" y="-835808"/>
                    <a:ext cx="74953" cy="202197"/>
                  </a:xfrm>
                  <a:prstGeom prst="moon">
                    <a:avLst/>
                  </a:prstGeom>
                  <a:solidFill>
                    <a:srgbClr val="3AA0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770" name="그룹 769"/>
            <p:cNvGrpSpPr/>
            <p:nvPr/>
          </p:nvGrpSpPr>
          <p:grpSpPr>
            <a:xfrm rot="900000">
              <a:off x="1434530" y="5214822"/>
              <a:ext cx="324543" cy="327139"/>
              <a:chOff x="816801" y="2254275"/>
              <a:chExt cx="1820699" cy="1835263"/>
            </a:xfrm>
          </p:grpSpPr>
          <p:grpSp>
            <p:nvGrpSpPr>
              <p:cNvPr id="771" name="그룹 770"/>
              <p:cNvGrpSpPr/>
              <p:nvPr/>
            </p:nvGrpSpPr>
            <p:grpSpPr>
              <a:xfrm>
                <a:off x="1601739" y="2683110"/>
                <a:ext cx="250823" cy="1406428"/>
                <a:chOff x="1371599" y="1038223"/>
                <a:chExt cx="510938" cy="2864956"/>
              </a:xfrm>
            </p:grpSpPr>
            <p:sp>
              <p:nvSpPr>
                <p:cNvPr id="801" name="양쪽 모서리가 둥근 사각형 2"/>
                <p:cNvSpPr/>
                <p:nvPr/>
              </p:nvSpPr>
              <p:spPr>
                <a:xfrm rot="10800000">
                  <a:off x="1482090" y="2135339"/>
                  <a:ext cx="274320" cy="1767840"/>
                </a:xfrm>
                <a:custGeom>
                  <a:avLst/>
                  <a:gdLst>
                    <a:gd name="connsiteX0" fmla="*/ 137160 w 274320"/>
                    <a:gd name="connsiteY0" fmla="*/ 0 h 1748790"/>
                    <a:gd name="connsiteX1" fmla="*/ 137160 w 274320"/>
                    <a:gd name="connsiteY1" fmla="*/ 0 h 1748790"/>
                    <a:gd name="connsiteX2" fmla="*/ 274320 w 274320"/>
                    <a:gd name="connsiteY2" fmla="*/ 137160 h 1748790"/>
                    <a:gd name="connsiteX3" fmla="*/ 274320 w 274320"/>
                    <a:gd name="connsiteY3" fmla="*/ 1748790 h 1748790"/>
                    <a:gd name="connsiteX4" fmla="*/ 274320 w 274320"/>
                    <a:gd name="connsiteY4" fmla="*/ 1748790 h 1748790"/>
                    <a:gd name="connsiteX5" fmla="*/ 0 w 274320"/>
                    <a:gd name="connsiteY5" fmla="*/ 1748790 h 1748790"/>
                    <a:gd name="connsiteX6" fmla="*/ 0 w 274320"/>
                    <a:gd name="connsiteY6" fmla="*/ 1748790 h 1748790"/>
                    <a:gd name="connsiteX7" fmla="*/ 0 w 274320"/>
                    <a:gd name="connsiteY7" fmla="*/ 137160 h 1748790"/>
                    <a:gd name="connsiteX8" fmla="*/ 137160 w 274320"/>
                    <a:gd name="connsiteY8" fmla="*/ 0 h 1748790"/>
                    <a:gd name="connsiteX0" fmla="*/ 137160 w 274320"/>
                    <a:gd name="connsiteY0" fmla="*/ 0 h 1748790"/>
                    <a:gd name="connsiteX1" fmla="*/ 137160 w 274320"/>
                    <a:gd name="connsiteY1" fmla="*/ 0 h 1748790"/>
                    <a:gd name="connsiteX2" fmla="*/ 274320 w 274320"/>
                    <a:gd name="connsiteY2" fmla="*/ 137160 h 1748790"/>
                    <a:gd name="connsiteX3" fmla="*/ 274320 w 274320"/>
                    <a:gd name="connsiteY3" fmla="*/ 1748790 h 1748790"/>
                    <a:gd name="connsiteX4" fmla="*/ 0 w 274320"/>
                    <a:gd name="connsiteY4" fmla="*/ 1748790 h 1748790"/>
                    <a:gd name="connsiteX5" fmla="*/ 0 w 274320"/>
                    <a:gd name="connsiteY5" fmla="*/ 1748790 h 1748790"/>
                    <a:gd name="connsiteX6" fmla="*/ 0 w 274320"/>
                    <a:gd name="connsiteY6" fmla="*/ 137160 h 1748790"/>
                    <a:gd name="connsiteX7" fmla="*/ 137160 w 274320"/>
                    <a:gd name="connsiteY7" fmla="*/ 0 h 1748790"/>
                    <a:gd name="connsiteX0" fmla="*/ 137160 w 274320"/>
                    <a:gd name="connsiteY0" fmla="*/ 0 h 1802130"/>
                    <a:gd name="connsiteX1" fmla="*/ 137160 w 274320"/>
                    <a:gd name="connsiteY1" fmla="*/ 0 h 1802130"/>
                    <a:gd name="connsiteX2" fmla="*/ 274320 w 274320"/>
                    <a:gd name="connsiteY2" fmla="*/ 137160 h 1802130"/>
                    <a:gd name="connsiteX3" fmla="*/ 182880 w 274320"/>
                    <a:gd name="connsiteY3" fmla="*/ 1802130 h 1802130"/>
                    <a:gd name="connsiteX4" fmla="*/ 0 w 274320"/>
                    <a:gd name="connsiteY4" fmla="*/ 1748790 h 1802130"/>
                    <a:gd name="connsiteX5" fmla="*/ 0 w 274320"/>
                    <a:gd name="connsiteY5" fmla="*/ 1748790 h 1802130"/>
                    <a:gd name="connsiteX6" fmla="*/ 0 w 274320"/>
                    <a:gd name="connsiteY6" fmla="*/ 137160 h 1802130"/>
                    <a:gd name="connsiteX7" fmla="*/ 137160 w 274320"/>
                    <a:gd name="connsiteY7" fmla="*/ 0 h 1802130"/>
                    <a:gd name="connsiteX0" fmla="*/ 137160 w 274320"/>
                    <a:gd name="connsiteY0" fmla="*/ 0 h 1790700"/>
                    <a:gd name="connsiteX1" fmla="*/ 137160 w 274320"/>
                    <a:gd name="connsiteY1" fmla="*/ 0 h 1790700"/>
                    <a:gd name="connsiteX2" fmla="*/ 274320 w 274320"/>
                    <a:gd name="connsiteY2" fmla="*/ 137160 h 1790700"/>
                    <a:gd name="connsiteX3" fmla="*/ 148590 w 274320"/>
                    <a:gd name="connsiteY3" fmla="*/ 1790700 h 1790700"/>
                    <a:gd name="connsiteX4" fmla="*/ 0 w 274320"/>
                    <a:gd name="connsiteY4" fmla="*/ 1748790 h 1790700"/>
                    <a:gd name="connsiteX5" fmla="*/ 0 w 274320"/>
                    <a:gd name="connsiteY5" fmla="*/ 1748790 h 1790700"/>
                    <a:gd name="connsiteX6" fmla="*/ 0 w 274320"/>
                    <a:gd name="connsiteY6" fmla="*/ 137160 h 1790700"/>
                    <a:gd name="connsiteX7" fmla="*/ 137160 w 274320"/>
                    <a:gd name="connsiteY7" fmla="*/ 0 h 1790700"/>
                    <a:gd name="connsiteX0" fmla="*/ 137160 w 274320"/>
                    <a:gd name="connsiteY0" fmla="*/ 0 h 1783080"/>
                    <a:gd name="connsiteX1" fmla="*/ 137160 w 274320"/>
                    <a:gd name="connsiteY1" fmla="*/ 0 h 1783080"/>
                    <a:gd name="connsiteX2" fmla="*/ 274320 w 274320"/>
                    <a:gd name="connsiteY2" fmla="*/ 137160 h 1783080"/>
                    <a:gd name="connsiteX3" fmla="*/ 179070 w 274320"/>
                    <a:gd name="connsiteY3" fmla="*/ 1783080 h 1783080"/>
                    <a:gd name="connsiteX4" fmla="*/ 0 w 274320"/>
                    <a:gd name="connsiteY4" fmla="*/ 1748790 h 1783080"/>
                    <a:gd name="connsiteX5" fmla="*/ 0 w 274320"/>
                    <a:gd name="connsiteY5" fmla="*/ 1748790 h 1783080"/>
                    <a:gd name="connsiteX6" fmla="*/ 0 w 274320"/>
                    <a:gd name="connsiteY6" fmla="*/ 137160 h 1783080"/>
                    <a:gd name="connsiteX7" fmla="*/ 137160 w 274320"/>
                    <a:gd name="connsiteY7" fmla="*/ 0 h 1783080"/>
                    <a:gd name="connsiteX0" fmla="*/ 137160 w 274320"/>
                    <a:gd name="connsiteY0" fmla="*/ 0 h 1764030"/>
                    <a:gd name="connsiteX1" fmla="*/ 137160 w 274320"/>
                    <a:gd name="connsiteY1" fmla="*/ 0 h 1764030"/>
                    <a:gd name="connsiteX2" fmla="*/ 274320 w 274320"/>
                    <a:gd name="connsiteY2" fmla="*/ 137160 h 1764030"/>
                    <a:gd name="connsiteX3" fmla="*/ 200025 w 274320"/>
                    <a:gd name="connsiteY3" fmla="*/ 1764030 h 1764030"/>
                    <a:gd name="connsiteX4" fmla="*/ 0 w 274320"/>
                    <a:gd name="connsiteY4" fmla="*/ 1748790 h 1764030"/>
                    <a:gd name="connsiteX5" fmla="*/ 0 w 274320"/>
                    <a:gd name="connsiteY5" fmla="*/ 1748790 h 1764030"/>
                    <a:gd name="connsiteX6" fmla="*/ 0 w 274320"/>
                    <a:gd name="connsiteY6" fmla="*/ 137160 h 1764030"/>
                    <a:gd name="connsiteX7" fmla="*/ 137160 w 274320"/>
                    <a:gd name="connsiteY7" fmla="*/ 0 h 1764030"/>
                    <a:gd name="connsiteX0" fmla="*/ 137160 w 274320"/>
                    <a:gd name="connsiteY0" fmla="*/ 0 h 1764030"/>
                    <a:gd name="connsiteX1" fmla="*/ 137160 w 274320"/>
                    <a:gd name="connsiteY1" fmla="*/ 0 h 1764030"/>
                    <a:gd name="connsiteX2" fmla="*/ 274320 w 274320"/>
                    <a:gd name="connsiteY2" fmla="*/ 137160 h 1764030"/>
                    <a:gd name="connsiteX3" fmla="*/ 200025 w 274320"/>
                    <a:gd name="connsiteY3" fmla="*/ 1764030 h 1764030"/>
                    <a:gd name="connsiteX4" fmla="*/ 0 w 274320"/>
                    <a:gd name="connsiteY4" fmla="*/ 1748790 h 1764030"/>
                    <a:gd name="connsiteX5" fmla="*/ 0 w 274320"/>
                    <a:gd name="connsiteY5" fmla="*/ 137160 h 1764030"/>
                    <a:gd name="connsiteX6" fmla="*/ 137160 w 274320"/>
                    <a:gd name="connsiteY6" fmla="*/ 0 h 1764030"/>
                    <a:gd name="connsiteX0" fmla="*/ 137160 w 274320"/>
                    <a:gd name="connsiteY0" fmla="*/ 0 h 1764030"/>
                    <a:gd name="connsiteX1" fmla="*/ 137160 w 274320"/>
                    <a:gd name="connsiteY1" fmla="*/ 0 h 1764030"/>
                    <a:gd name="connsiteX2" fmla="*/ 274320 w 274320"/>
                    <a:gd name="connsiteY2" fmla="*/ 137160 h 1764030"/>
                    <a:gd name="connsiteX3" fmla="*/ 200025 w 274320"/>
                    <a:gd name="connsiteY3" fmla="*/ 1764030 h 1764030"/>
                    <a:gd name="connsiteX4" fmla="*/ 74295 w 274320"/>
                    <a:gd name="connsiteY4" fmla="*/ 1758315 h 1764030"/>
                    <a:gd name="connsiteX5" fmla="*/ 0 w 274320"/>
                    <a:gd name="connsiteY5" fmla="*/ 137160 h 1764030"/>
                    <a:gd name="connsiteX6" fmla="*/ 137160 w 274320"/>
                    <a:gd name="connsiteY6" fmla="*/ 0 h 1764030"/>
                    <a:gd name="connsiteX0" fmla="*/ 137160 w 274320"/>
                    <a:gd name="connsiteY0" fmla="*/ 0 h 1764030"/>
                    <a:gd name="connsiteX1" fmla="*/ 137160 w 274320"/>
                    <a:gd name="connsiteY1" fmla="*/ 0 h 1764030"/>
                    <a:gd name="connsiteX2" fmla="*/ 274320 w 274320"/>
                    <a:gd name="connsiteY2" fmla="*/ 137160 h 1764030"/>
                    <a:gd name="connsiteX3" fmla="*/ 200025 w 274320"/>
                    <a:gd name="connsiteY3" fmla="*/ 1764030 h 1764030"/>
                    <a:gd name="connsiteX4" fmla="*/ 116205 w 274320"/>
                    <a:gd name="connsiteY4" fmla="*/ 1748790 h 1764030"/>
                    <a:gd name="connsiteX5" fmla="*/ 0 w 274320"/>
                    <a:gd name="connsiteY5" fmla="*/ 137160 h 1764030"/>
                    <a:gd name="connsiteX6" fmla="*/ 137160 w 274320"/>
                    <a:gd name="connsiteY6" fmla="*/ 0 h 1764030"/>
                    <a:gd name="connsiteX0" fmla="*/ 137160 w 274320"/>
                    <a:gd name="connsiteY0" fmla="*/ 0 h 1767840"/>
                    <a:gd name="connsiteX1" fmla="*/ 137160 w 274320"/>
                    <a:gd name="connsiteY1" fmla="*/ 0 h 1767840"/>
                    <a:gd name="connsiteX2" fmla="*/ 274320 w 274320"/>
                    <a:gd name="connsiteY2" fmla="*/ 137160 h 1767840"/>
                    <a:gd name="connsiteX3" fmla="*/ 200025 w 274320"/>
                    <a:gd name="connsiteY3" fmla="*/ 1764030 h 1767840"/>
                    <a:gd name="connsiteX4" fmla="*/ 70485 w 274320"/>
                    <a:gd name="connsiteY4" fmla="*/ 1767840 h 1767840"/>
                    <a:gd name="connsiteX5" fmla="*/ 0 w 274320"/>
                    <a:gd name="connsiteY5" fmla="*/ 137160 h 1767840"/>
                    <a:gd name="connsiteX6" fmla="*/ 137160 w 274320"/>
                    <a:gd name="connsiteY6" fmla="*/ 0 h 176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4320" h="1767840">
                      <a:moveTo>
                        <a:pt x="137160" y="0"/>
                      </a:moveTo>
                      <a:lnTo>
                        <a:pt x="137160" y="0"/>
                      </a:lnTo>
                      <a:cubicBezTo>
                        <a:pt x="212911" y="0"/>
                        <a:pt x="274320" y="61409"/>
                        <a:pt x="274320" y="137160"/>
                      </a:cubicBezTo>
                      <a:lnTo>
                        <a:pt x="200025" y="1764030"/>
                      </a:lnTo>
                      <a:lnTo>
                        <a:pt x="70485" y="1767840"/>
                      </a:lnTo>
                      <a:lnTo>
                        <a:pt x="0" y="137160"/>
                      </a:lnTo>
                      <a:cubicBezTo>
                        <a:pt x="0" y="61409"/>
                        <a:pt x="61409" y="0"/>
                        <a:pt x="137160" y="0"/>
                      </a:cubicBezTo>
                      <a:close/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2" name="양쪽 모서리가 둥근 사각형 2"/>
                <p:cNvSpPr/>
                <p:nvPr/>
              </p:nvSpPr>
              <p:spPr>
                <a:xfrm rot="10800000">
                  <a:off x="1482090" y="2103120"/>
                  <a:ext cx="274320" cy="1767840"/>
                </a:xfrm>
                <a:custGeom>
                  <a:avLst/>
                  <a:gdLst>
                    <a:gd name="connsiteX0" fmla="*/ 137160 w 274320"/>
                    <a:gd name="connsiteY0" fmla="*/ 0 h 1748790"/>
                    <a:gd name="connsiteX1" fmla="*/ 137160 w 274320"/>
                    <a:gd name="connsiteY1" fmla="*/ 0 h 1748790"/>
                    <a:gd name="connsiteX2" fmla="*/ 274320 w 274320"/>
                    <a:gd name="connsiteY2" fmla="*/ 137160 h 1748790"/>
                    <a:gd name="connsiteX3" fmla="*/ 274320 w 274320"/>
                    <a:gd name="connsiteY3" fmla="*/ 1748790 h 1748790"/>
                    <a:gd name="connsiteX4" fmla="*/ 274320 w 274320"/>
                    <a:gd name="connsiteY4" fmla="*/ 1748790 h 1748790"/>
                    <a:gd name="connsiteX5" fmla="*/ 0 w 274320"/>
                    <a:gd name="connsiteY5" fmla="*/ 1748790 h 1748790"/>
                    <a:gd name="connsiteX6" fmla="*/ 0 w 274320"/>
                    <a:gd name="connsiteY6" fmla="*/ 1748790 h 1748790"/>
                    <a:gd name="connsiteX7" fmla="*/ 0 w 274320"/>
                    <a:gd name="connsiteY7" fmla="*/ 137160 h 1748790"/>
                    <a:gd name="connsiteX8" fmla="*/ 137160 w 274320"/>
                    <a:gd name="connsiteY8" fmla="*/ 0 h 1748790"/>
                    <a:gd name="connsiteX0" fmla="*/ 137160 w 274320"/>
                    <a:gd name="connsiteY0" fmla="*/ 0 h 1748790"/>
                    <a:gd name="connsiteX1" fmla="*/ 137160 w 274320"/>
                    <a:gd name="connsiteY1" fmla="*/ 0 h 1748790"/>
                    <a:gd name="connsiteX2" fmla="*/ 274320 w 274320"/>
                    <a:gd name="connsiteY2" fmla="*/ 137160 h 1748790"/>
                    <a:gd name="connsiteX3" fmla="*/ 274320 w 274320"/>
                    <a:gd name="connsiteY3" fmla="*/ 1748790 h 1748790"/>
                    <a:gd name="connsiteX4" fmla="*/ 0 w 274320"/>
                    <a:gd name="connsiteY4" fmla="*/ 1748790 h 1748790"/>
                    <a:gd name="connsiteX5" fmla="*/ 0 w 274320"/>
                    <a:gd name="connsiteY5" fmla="*/ 1748790 h 1748790"/>
                    <a:gd name="connsiteX6" fmla="*/ 0 w 274320"/>
                    <a:gd name="connsiteY6" fmla="*/ 137160 h 1748790"/>
                    <a:gd name="connsiteX7" fmla="*/ 137160 w 274320"/>
                    <a:gd name="connsiteY7" fmla="*/ 0 h 1748790"/>
                    <a:gd name="connsiteX0" fmla="*/ 137160 w 274320"/>
                    <a:gd name="connsiteY0" fmla="*/ 0 h 1802130"/>
                    <a:gd name="connsiteX1" fmla="*/ 137160 w 274320"/>
                    <a:gd name="connsiteY1" fmla="*/ 0 h 1802130"/>
                    <a:gd name="connsiteX2" fmla="*/ 274320 w 274320"/>
                    <a:gd name="connsiteY2" fmla="*/ 137160 h 1802130"/>
                    <a:gd name="connsiteX3" fmla="*/ 182880 w 274320"/>
                    <a:gd name="connsiteY3" fmla="*/ 1802130 h 1802130"/>
                    <a:gd name="connsiteX4" fmla="*/ 0 w 274320"/>
                    <a:gd name="connsiteY4" fmla="*/ 1748790 h 1802130"/>
                    <a:gd name="connsiteX5" fmla="*/ 0 w 274320"/>
                    <a:gd name="connsiteY5" fmla="*/ 1748790 h 1802130"/>
                    <a:gd name="connsiteX6" fmla="*/ 0 w 274320"/>
                    <a:gd name="connsiteY6" fmla="*/ 137160 h 1802130"/>
                    <a:gd name="connsiteX7" fmla="*/ 137160 w 274320"/>
                    <a:gd name="connsiteY7" fmla="*/ 0 h 1802130"/>
                    <a:gd name="connsiteX0" fmla="*/ 137160 w 274320"/>
                    <a:gd name="connsiteY0" fmla="*/ 0 h 1790700"/>
                    <a:gd name="connsiteX1" fmla="*/ 137160 w 274320"/>
                    <a:gd name="connsiteY1" fmla="*/ 0 h 1790700"/>
                    <a:gd name="connsiteX2" fmla="*/ 274320 w 274320"/>
                    <a:gd name="connsiteY2" fmla="*/ 137160 h 1790700"/>
                    <a:gd name="connsiteX3" fmla="*/ 148590 w 274320"/>
                    <a:gd name="connsiteY3" fmla="*/ 1790700 h 1790700"/>
                    <a:gd name="connsiteX4" fmla="*/ 0 w 274320"/>
                    <a:gd name="connsiteY4" fmla="*/ 1748790 h 1790700"/>
                    <a:gd name="connsiteX5" fmla="*/ 0 w 274320"/>
                    <a:gd name="connsiteY5" fmla="*/ 1748790 h 1790700"/>
                    <a:gd name="connsiteX6" fmla="*/ 0 w 274320"/>
                    <a:gd name="connsiteY6" fmla="*/ 137160 h 1790700"/>
                    <a:gd name="connsiteX7" fmla="*/ 137160 w 274320"/>
                    <a:gd name="connsiteY7" fmla="*/ 0 h 1790700"/>
                    <a:gd name="connsiteX0" fmla="*/ 137160 w 274320"/>
                    <a:gd name="connsiteY0" fmla="*/ 0 h 1783080"/>
                    <a:gd name="connsiteX1" fmla="*/ 137160 w 274320"/>
                    <a:gd name="connsiteY1" fmla="*/ 0 h 1783080"/>
                    <a:gd name="connsiteX2" fmla="*/ 274320 w 274320"/>
                    <a:gd name="connsiteY2" fmla="*/ 137160 h 1783080"/>
                    <a:gd name="connsiteX3" fmla="*/ 179070 w 274320"/>
                    <a:gd name="connsiteY3" fmla="*/ 1783080 h 1783080"/>
                    <a:gd name="connsiteX4" fmla="*/ 0 w 274320"/>
                    <a:gd name="connsiteY4" fmla="*/ 1748790 h 1783080"/>
                    <a:gd name="connsiteX5" fmla="*/ 0 w 274320"/>
                    <a:gd name="connsiteY5" fmla="*/ 1748790 h 1783080"/>
                    <a:gd name="connsiteX6" fmla="*/ 0 w 274320"/>
                    <a:gd name="connsiteY6" fmla="*/ 137160 h 1783080"/>
                    <a:gd name="connsiteX7" fmla="*/ 137160 w 274320"/>
                    <a:gd name="connsiteY7" fmla="*/ 0 h 1783080"/>
                    <a:gd name="connsiteX0" fmla="*/ 137160 w 274320"/>
                    <a:gd name="connsiteY0" fmla="*/ 0 h 1764030"/>
                    <a:gd name="connsiteX1" fmla="*/ 137160 w 274320"/>
                    <a:gd name="connsiteY1" fmla="*/ 0 h 1764030"/>
                    <a:gd name="connsiteX2" fmla="*/ 274320 w 274320"/>
                    <a:gd name="connsiteY2" fmla="*/ 137160 h 1764030"/>
                    <a:gd name="connsiteX3" fmla="*/ 200025 w 274320"/>
                    <a:gd name="connsiteY3" fmla="*/ 1764030 h 1764030"/>
                    <a:gd name="connsiteX4" fmla="*/ 0 w 274320"/>
                    <a:gd name="connsiteY4" fmla="*/ 1748790 h 1764030"/>
                    <a:gd name="connsiteX5" fmla="*/ 0 w 274320"/>
                    <a:gd name="connsiteY5" fmla="*/ 1748790 h 1764030"/>
                    <a:gd name="connsiteX6" fmla="*/ 0 w 274320"/>
                    <a:gd name="connsiteY6" fmla="*/ 137160 h 1764030"/>
                    <a:gd name="connsiteX7" fmla="*/ 137160 w 274320"/>
                    <a:gd name="connsiteY7" fmla="*/ 0 h 1764030"/>
                    <a:gd name="connsiteX0" fmla="*/ 137160 w 274320"/>
                    <a:gd name="connsiteY0" fmla="*/ 0 h 1764030"/>
                    <a:gd name="connsiteX1" fmla="*/ 137160 w 274320"/>
                    <a:gd name="connsiteY1" fmla="*/ 0 h 1764030"/>
                    <a:gd name="connsiteX2" fmla="*/ 274320 w 274320"/>
                    <a:gd name="connsiteY2" fmla="*/ 137160 h 1764030"/>
                    <a:gd name="connsiteX3" fmla="*/ 200025 w 274320"/>
                    <a:gd name="connsiteY3" fmla="*/ 1764030 h 1764030"/>
                    <a:gd name="connsiteX4" fmla="*/ 0 w 274320"/>
                    <a:gd name="connsiteY4" fmla="*/ 1748790 h 1764030"/>
                    <a:gd name="connsiteX5" fmla="*/ 0 w 274320"/>
                    <a:gd name="connsiteY5" fmla="*/ 137160 h 1764030"/>
                    <a:gd name="connsiteX6" fmla="*/ 137160 w 274320"/>
                    <a:gd name="connsiteY6" fmla="*/ 0 h 1764030"/>
                    <a:gd name="connsiteX0" fmla="*/ 137160 w 274320"/>
                    <a:gd name="connsiteY0" fmla="*/ 0 h 1764030"/>
                    <a:gd name="connsiteX1" fmla="*/ 137160 w 274320"/>
                    <a:gd name="connsiteY1" fmla="*/ 0 h 1764030"/>
                    <a:gd name="connsiteX2" fmla="*/ 274320 w 274320"/>
                    <a:gd name="connsiteY2" fmla="*/ 137160 h 1764030"/>
                    <a:gd name="connsiteX3" fmla="*/ 200025 w 274320"/>
                    <a:gd name="connsiteY3" fmla="*/ 1764030 h 1764030"/>
                    <a:gd name="connsiteX4" fmla="*/ 74295 w 274320"/>
                    <a:gd name="connsiteY4" fmla="*/ 1758315 h 1764030"/>
                    <a:gd name="connsiteX5" fmla="*/ 0 w 274320"/>
                    <a:gd name="connsiteY5" fmla="*/ 137160 h 1764030"/>
                    <a:gd name="connsiteX6" fmla="*/ 137160 w 274320"/>
                    <a:gd name="connsiteY6" fmla="*/ 0 h 1764030"/>
                    <a:gd name="connsiteX0" fmla="*/ 137160 w 274320"/>
                    <a:gd name="connsiteY0" fmla="*/ 0 h 1764030"/>
                    <a:gd name="connsiteX1" fmla="*/ 137160 w 274320"/>
                    <a:gd name="connsiteY1" fmla="*/ 0 h 1764030"/>
                    <a:gd name="connsiteX2" fmla="*/ 274320 w 274320"/>
                    <a:gd name="connsiteY2" fmla="*/ 137160 h 1764030"/>
                    <a:gd name="connsiteX3" fmla="*/ 200025 w 274320"/>
                    <a:gd name="connsiteY3" fmla="*/ 1764030 h 1764030"/>
                    <a:gd name="connsiteX4" fmla="*/ 116205 w 274320"/>
                    <a:gd name="connsiteY4" fmla="*/ 1748790 h 1764030"/>
                    <a:gd name="connsiteX5" fmla="*/ 0 w 274320"/>
                    <a:gd name="connsiteY5" fmla="*/ 137160 h 1764030"/>
                    <a:gd name="connsiteX6" fmla="*/ 137160 w 274320"/>
                    <a:gd name="connsiteY6" fmla="*/ 0 h 1764030"/>
                    <a:gd name="connsiteX0" fmla="*/ 137160 w 274320"/>
                    <a:gd name="connsiteY0" fmla="*/ 0 h 1767840"/>
                    <a:gd name="connsiteX1" fmla="*/ 137160 w 274320"/>
                    <a:gd name="connsiteY1" fmla="*/ 0 h 1767840"/>
                    <a:gd name="connsiteX2" fmla="*/ 274320 w 274320"/>
                    <a:gd name="connsiteY2" fmla="*/ 137160 h 1767840"/>
                    <a:gd name="connsiteX3" fmla="*/ 200025 w 274320"/>
                    <a:gd name="connsiteY3" fmla="*/ 1764030 h 1767840"/>
                    <a:gd name="connsiteX4" fmla="*/ 70485 w 274320"/>
                    <a:gd name="connsiteY4" fmla="*/ 1767840 h 1767840"/>
                    <a:gd name="connsiteX5" fmla="*/ 0 w 274320"/>
                    <a:gd name="connsiteY5" fmla="*/ 137160 h 1767840"/>
                    <a:gd name="connsiteX6" fmla="*/ 137160 w 274320"/>
                    <a:gd name="connsiteY6" fmla="*/ 0 h 176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4320" h="1767840">
                      <a:moveTo>
                        <a:pt x="137160" y="0"/>
                      </a:moveTo>
                      <a:lnTo>
                        <a:pt x="137160" y="0"/>
                      </a:lnTo>
                      <a:cubicBezTo>
                        <a:pt x="212911" y="0"/>
                        <a:pt x="274320" y="61409"/>
                        <a:pt x="274320" y="137160"/>
                      </a:cubicBezTo>
                      <a:lnTo>
                        <a:pt x="200025" y="1764030"/>
                      </a:lnTo>
                      <a:lnTo>
                        <a:pt x="70485" y="1767840"/>
                      </a:lnTo>
                      <a:lnTo>
                        <a:pt x="0" y="137160"/>
                      </a:lnTo>
                      <a:cubicBezTo>
                        <a:pt x="0" y="61409"/>
                        <a:pt x="61409" y="0"/>
                        <a:pt x="137160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3" name="양쪽 모서리가 둥근 사각형 802"/>
                <p:cNvSpPr/>
                <p:nvPr/>
              </p:nvSpPr>
              <p:spPr>
                <a:xfrm rot="10800000">
                  <a:off x="1371599" y="1689731"/>
                  <a:ext cx="510937" cy="48768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E6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4" name="양쪽 모서리가 둥근 사각형 803"/>
                <p:cNvSpPr/>
                <p:nvPr/>
              </p:nvSpPr>
              <p:spPr>
                <a:xfrm>
                  <a:off x="1520190" y="1040128"/>
                  <a:ext cx="70485" cy="725807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E6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5" name="양쪽 모서리가 둥근 사각형 804"/>
                <p:cNvSpPr/>
                <p:nvPr/>
              </p:nvSpPr>
              <p:spPr>
                <a:xfrm>
                  <a:off x="1371600" y="1042033"/>
                  <a:ext cx="70485" cy="725807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E6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6" name="양쪽 모서리가 둥근 사각형 805"/>
                <p:cNvSpPr/>
                <p:nvPr/>
              </p:nvSpPr>
              <p:spPr>
                <a:xfrm>
                  <a:off x="1812052" y="1038223"/>
                  <a:ext cx="70485" cy="725807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E6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7" name="양쪽 모서리가 둥근 사각형 806"/>
                <p:cNvSpPr/>
                <p:nvPr/>
              </p:nvSpPr>
              <p:spPr>
                <a:xfrm>
                  <a:off x="1663462" y="1040128"/>
                  <a:ext cx="70485" cy="725807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E6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8" name="양쪽 모서리가 둥근 사각형 41"/>
                <p:cNvSpPr/>
                <p:nvPr/>
              </p:nvSpPr>
              <p:spPr>
                <a:xfrm rot="10800000">
                  <a:off x="1444199" y="1683066"/>
                  <a:ext cx="71465" cy="39648"/>
                </a:xfrm>
                <a:custGeom>
                  <a:avLst/>
                  <a:gdLst>
                    <a:gd name="connsiteX0" fmla="*/ 35243 w 70485"/>
                    <a:gd name="connsiteY0" fmla="*/ 0 h 725807"/>
                    <a:gd name="connsiteX1" fmla="*/ 35243 w 70485"/>
                    <a:gd name="connsiteY1" fmla="*/ 0 h 725807"/>
                    <a:gd name="connsiteX2" fmla="*/ 70486 w 70485"/>
                    <a:gd name="connsiteY2" fmla="*/ 35243 h 725807"/>
                    <a:gd name="connsiteX3" fmla="*/ 70485 w 70485"/>
                    <a:gd name="connsiteY3" fmla="*/ 725807 h 725807"/>
                    <a:gd name="connsiteX4" fmla="*/ 70485 w 70485"/>
                    <a:gd name="connsiteY4" fmla="*/ 725807 h 725807"/>
                    <a:gd name="connsiteX5" fmla="*/ 0 w 70485"/>
                    <a:gd name="connsiteY5" fmla="*/ 725807 h 725807"/>
                    <a:gd name="connsiteX6" fmla="*/ 0 w 70485"/>
                    <a:gd name="connsiteY6" fmla="*/ 725807 h 725807"/>
                    <a:gd name="connsiteX7" fmla="*/ 0 w 70485"/>
                    <a:gd name="connsiteY7" fmla="*/ 35243 h 725807"/>
                    <a:gd name="connsiteX8" fmla="*/ 35243 w 70485"/>
                    <a:gd name="connsiteY8" fmla="*/ 0 h 725807"/>
                    <a:gd name="connsiteX0" fmla="*/ 35243 w 70486"/>
                    <a:gd name="connsiteY0" fmla="*/ 0 h 725807"/>
                    <a:gd name="connsiteX1" fmla="*/ 35243 w 70486"/>
                    <a:gd name="connsiteY1" fmla="*/ 0 h 725807"/>
                    <a:gd name="connsiteX2" fmla="*/ 70486 w 70486"/>
                    <a:gd name="connsiteY2" fmla="*/ 35243 h 725807"/>
                    <a:gd name="connsiteX3" fmla="*/ 70485 w 70486"/>
                    <a:gd name="connsiteY3" fmla="*/ 725807 h 725807"/>
                    <a:gd name="connsiteX4" fmla="*/ 0 w 70486"/>
                    <a:gd name="connsiteY4" fmla="*/ 725807 h 725807"/>
                    <a:gd name="connsiteX5" fmla="*/ 0 w 70486"/>
                    <a:gd name="connsiteY5" fmla="*/ 725807 h 725807"/>
                    <a:gd name="connsiteX6" fmla="*/ 0 w 70486"/>
                    <a:gd name="connsiteY6" fmla="*/ 35243 h 725807"/>
                    <a:gd name="connsiteX7" fmla="*/ 35243 w 70486"/>
                    <a:gd name="connsiteY7" fmla="*/ 0 h 725807"/>
                    <a:gd name="connsiteX0" fmla="*/ 35243 w 71465"/>
                    <a:gd name="connsiteY0" fmla="*/ 29469 h 755276"/>
                    <a:gd name="connsiteX1" fmla="*/ 35243 w 71465"/>
                    <a:gd name="connsiteY1" fmla="*/ 29469 h 755276"/>
                    <a:gd name="connsiteX2" fmla="*/ 70486 w 71465"/>
                    <a:gd name="connsiteY2" fmla="*/ 64712 h 755276"/>
                    <a:gd name="connsiteX3" fmla="*/ 0 w 71465"/>
                    <a:gd name="connsiteY3" fmla="*/ 755276 h 755276"/>
                    <a:gd name="connsiteX4" fmla="*/ 0 w 71465"/>
                    <a:gd name="connsiteY4" fmla="*/ 755276 h 755276"/>
                    <a:gd name="connsiteX5" fmla="*/ 0 w 71465"/>
                    <a:gd name="connsiteY5" fmla="*/ 64712 h 755276"/>
                    <a:gd name="connsiteX6" fmla="*/ 35243 w 71465"/>
                    <a:gd name="connsiteY6" fmla="*/ 29469 h 755276"/>
                    <a:gd name="connsiteX0" fmla="*/ 35243 w 71465"/>
                    <a:gd name="connsiteY0" fmla="*/ 29469 h 755276"/>
                    <a:gd name="connsiteX1" fmla="*/ 35243 w 71465"/>
                    <a:gd name="connsiteY1" fmla="*/ 29469 h 755276"/>
                    <a:gd name="connsiteX2" fmla="*/ 70486 w 71465"/>
                    <a:gd name="connsiteY2" fmla="*/ 64712 h 755276"/>
                    <a:gd name="connsiteX3" fmla="*/ 0 w 71465"/>
                    <a:gd name="connsiteY3" fmla="*/ 755276 h 755276"/>
                    <a:gd name="connsiteX4" fmla="*/ 0 w 71465"/>
                    <a:gd name="connsiteY4" fmla="*/ 64712 h 755276"/>
                    <a:gd name="connsiteX5" fmla="*/ 35243 w 71465"/>
                    <a:gd name="connsiteY5" fmla="*/ 29469 h 755276"/>
                    <a:gd name="connsiteX0" fmla="*/ 35243 w 71465"/>
                    <a:gd name="connsiteY0" fmla="*/ 0 h 39648"/>
                    <a:gd name="connsiteX1" fmla="*/ 35243 w 71465"/>
                    <a:gd name="connsiteY1" fmla="*/ 0 h 39648"/>
                    <a:gd name="connsiteX2" fmla="*/ 70486 w 71465"/>
                    <a:gd name="connsiteY2" fmla="*/ 35243 h 39648"/>
                    <a:gd name="connsiteX3" fmla="*/ 0 w 71465"/>
                    <a:gd name="connsiteY3" fmla="*/ 35243 h 39648"/>
                    <a:gd name="connsiteX4" fmla="*/ 35243 w 71465"/>
                    <a:gd name="connsiteY4" fmla="*/ 0 h 39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65" h="39648">
                      <a:moveTo>
                        <a:pt x="35243" y="0"/>
                      </a:moveTo>
                      <a:lnTo>
                        <a:pt x="35243" y="0"/>
                      </a:lnTo>
                      <a:cubicBezTo>
                        <a:pt x="54707" y="0"/>
                        <a:pt x="76360" y="29369"/>
                        <a:pt x="70486" y="35243"/>
                      </a:cubicBezTo>
                      <a:cubicBezTo>
                        <a:pt x="64612" y="41117"/>
                        <a:pt x="5874" y="41117"/>
                        <a:pt x="0" y="35243"/>
                      </a:cubicBezTo>
                      <a:cubicBezTo>
                        <a:pt x="0" y="15779"/>
                        <a:pt x="15779" y="0"/>
                        <a:pt x="35243" y="0"/>
                      </a:cubicBezTo>
                      <a:close/>
                    </a:path>
                  </a:pathLst>
                </a:custGeom>
                <a:solidFill>
                  <a:srgbClr val="B1B1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9" name="양쪽 모서리가 둥근 사각형 41"/>
                <p:cNvSpPr/>
                <p:nvPr/>
              </p:nvSpPr>
              <p:spPr>
                <a:xfrm rot="10800000">
                  <a:off x="1590646" y="1683066"/>
                  <a:ext cx="71465" cy="39648"/>
                </a:xfrm>
                <a:custGeom>
                  <a:avLst/>
                  <a:gdLst>
                    <a:gd name="connsiteX0" fmla="*/ 35243 w 70485"/>
                    <a:gd name="connsiteY0" fmla="*/ 0 h 725807"/>
                    <a:gd name="connsiteX1" fmla="*/ 35243 w 70485"/>
                    <a:gd name="connsiteY1" fmla="*/ 0 h 725807"/>
                    <a:gd name="connsiteX2" fmla="*/ 70486 w 70485"/>
                    <a:gd name="connsiteY2" fmla="*/ 35243 h 725807"/>
                    <a:gd name="connsiteX3" fmla="*/ 70485 w 70485"/>
                    <a:gd name="connsiteY3" fmla="*/ 725807 h 725807"/>
                    <a:gd name="connsiteX4" fmla="*/ 70485 w 70485"/>
                    <a:gd name="connsiteY4" fmla="*/ 725807 h 725807"/>
                    <a:gd name="connsiteX5" fmla="*/ 0 w 70485"/>
                    <a:gd name="connsiteY5" fmla="*/ 725807 h 725807"/>
                    <a:gd name="connsiteX6" fmla="*/ 0 w 70485"/>
                    <a:gd name="connsiteY6" fmla="*/ 725807 h 725807"/>
                    <a:gd name="connsiteX7" fmla="*/ 0 w 70485"/>
                    <a:gd name="connsiteY7" fmla="*/ 35243 h 725807"/>
                    <a:gd name="connsiteX8" fmla="*/ 35243 w 70485"/>
                    <a:gd name="connsiteY8" fmla="*/ 0 h 725807"/>
                    <a:gd name="connsiteX0" fmla="*/ 35243 w 70486"/>
                    <a:gd name="connsiteY0" fmla="*/ 0 h 725807"/>
                    <a:gd name="connsiteX1" fmla="*/ 35243 w 70486"/>
                    <a:gd name="connsiteY1" fmla="*/ 0 h 725807"/>
                    <a:gd name="connsiteX2" fmla="*/ 70486 w 70486"/>
                    <a:gd name="connsiteY2" fmla="*/ 35243 h 725807"/>
                    <a:gd name="connsiteX3" fmla="*/ 70485 w 70486"/>
                    <a:gd name="connsiteY3" fmla="*/ 725807 h 725807"/>
                    <a:gd name="connsiteX4" fmla="*/ 0 w 70486"/>
                    <a:gd name="connsiteY4" fmla="*/ 725807 h 725807"/>
                    <a:gd name="connsiteX5" fmla="*/ 0 w 70486"/>
                    <a:gd name="connsiteY5" fmla="*/ 725807 h 725807"/>
                    <a:gd name="connsiteX6" fmla="*/ 0 w 70486"/>
                    <a:gd name="connsiteY6" fmla="*/ 35243 h 725807"/>
                    <a:gd name="connsiteX7" fmla="*/ 35243 w 70486"/>
                    <a:gd name="connsiteY7" fmla="*/ 0 h 725807"/>
                    <a:gd name="connsiteX0" fmla="*/ 35243 w 71465"/>
                    <a:gd name="connsiteY0" fmla="*/ 29469 h 755276"/>
                    <a:gd name="connsiteX1" fmla="*/ 35243 w 71465"/>
                    <a:gd name="connsiteY1" fmla="*/ 29469 h 755276"/>
                    <a:gd name="connsiteX2" fmla="*/ 70486 w 71465"/>
                    <a:gd name="connsiteY2" fmla="*/ 64712 h 755276"/>
                    <a:gd name="connsiteX3" fmla="*/ 0 w 71465"/>
                    <a:gd name="connsiteY3" fmla="*/ 755276 h 755276"/>
                    <a:gd name="connsiteX4" fmla="*/ 0 w 71465"/>
                    <a:gd name="connsiteY4" fmla="*/ 755276 h 755276"/>
                    <a:gd name="connsiteX5" fmla="*/ 0 w 71465"/>
                    <a:gd name="connsiteY5" fmla="*/ 64712 h 755276"/>
                    <a:gd name="connsiteX6" fmla="*/ 35243 w 71465"/>
                    <a:gd name="connsiteY6" fmla="*/ 29469 h 755276"/>
                    <a:gd name="connsiteX0" fmla="*/ 35243 w 71465"/>
                    <a:gd name="connsiteY0" fmla="*/ 29469 h 755276"/>
                    <a:gd name="connsiteX1" fmla="*/ 35243 w 71465"/>
                    <a:gd name="connsiteY1" fmla="*/ 29469 h 755276"/>
                    <a:gd name="connsiteX2" fmla="*/ 70486 w 71465"/>
                    <a:gd name="connsiteY2" fmla="*/ 64712 h 755276"/>
                    <a:gd name="connsiteX3" fmla="*/ 0 w 71465"/>
                    <a:gd name="connsiteY3" fmla="*/ 755276 h 755276"/>
                    <a:gd name="connsiteX4" fmla="*/ 0 w 71465"/>
                    <a:gd name="connsiteY4" fmla="*/ 64712 h 755276"/>
                    <a:gd name="connsiteX5" fmla="*/ 35243 w 71465"/>
                    <a:gd name="connsiteY5" fmla="*/ 29469 h 755276"/>
                    <a:gd name="connsiteX0" fmla="*/ 35243 w 71465"/>
                    <a:gd name="connsiteY0" fmla="*/ 0 h 39648"/>
                    <a:gd name="connsiteX1" fmla="*/ 35243 w 71465"/>
                    <a:gd name="connsiteY1" fmla="*/ 0 h 39648"/>
                    <a:gd name="connsiteX2" fmla="*/ 70486 w 71465"/>
                    <a:gd name="connsiteY2" fmla="*/ 35243 h 39648"/>
                    <a:gd name="connsiteX3" fmla="*/ 0 w 71465"/>
                    <a:gd name="connsiteY3" fmla="*/ 35243 h 39648"/>
                    <a:gd name="connsiteX4" fmla="*/ 35243 w 71465"/>
                    <a:gd name="connsiteY4" fmla="*/ 0 h 39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65" h="39648">
                      <a:moveTo>
                        <a:pt x="35243" y="0"/>
                      </a:moveTo>
                      <a:lnTo>
                        <a:pt x="35243" y="0"/>
                      </a:lnTo>
                      <a:cubicBezTo>
                        <a:pt x="54707" y="0"/>
                        <a:pt x="76360" y="29369"/>
                        <a:pt x="70486" y="35243"/>
                      </a:cubicBezTo>
                      <a:cubicBezTo>
                        <a:pt x="64612" y="41117"/>
                        <a:pt x="5874" y="41117"/>
                        <a:pt x="0" y="35243"/>
                      </a:cubicBezTo>
                      <a:cubicBezTo>
                        <a:pt x="0" y="15779"/>
                        <a:pt x="15779" y="0"/>
                        <a:pt x="35243" y="0"/>
                      </a:cubicBezTo>
                      <a:close/>
                    </a:path>
                  </a:pathLst>
                </a:custGeom>
                <a:solidFill>
                  <a:srgbClr val="B1B1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0" name="양쪽 모서리가 둥근 사각형 41"/>
                <p:cNvSpPr/>
                <p:nvPr/>
              </p:nvSpPr>
              <p:spPr>
                <a:xfrm rot="10800000">
                  <a:off x="1736577" y="1683066"/>
                  <a:ext cx="71465" cy="39648"/>
                </a:xfrm>
                <a:custGeom>
                  <a:avLst/>
                  <a:gdLst>
                    <a:gd name="connsiteX0" fmla="*/ 35243 w 70485"/>
                    <a:gd name="connsiteY0" fmla="*/ 0 h 725807"/>
                    <a:gd name="connsiteX1" fmla="*/ 35243 w 70485"/>
                    <a:gd name="connsiteY1" fmla="*/ 0 h 725807"/>
                    <a:gd name="connsiteX2" fmla="*/ 70486 w 70485"/>
                    <a:gd name="connsiteY2" fmla="*/ 35243 h 725807"/>
                    <a:gd name="connsiteX3" fmla="*/ 70485 w 70485"/>
                    <a:gd name="connsiteY3" fmla="*/ 725807 h 725807"/>
                    <a:gd name="connsiteX4" fmla="*/ 70485 w 70485"/>
                    <a:gd name="connsiteY4" fmla="*/ 725807 h 725807"/>
                    <a:gd name="connsiteX5" fmla="*/ 0 w 70485"/>
                    <a:gd name="connsiteY5" fmla="*/ 725807 h 725807"/>
                    <a:gd name="connsiteX6" fmla="*/ 0 w 70485"/>
                    <a:gd name="connsiteY6" fmla="*/ 725807 h 725807"/>
                    <a:gd name="connsiteX7" fmla="*/ 0 w 70485"/>
                    <a:gd name="connsiteY7" fmla="*/ 35243 h 725807"/>
                    <a:gd name="connsiteX8" fmla="*/ 35243 w 70485"/>
                    <a:gd name="connsiteY8" fmla="*/ 0 h 725807"/>
                    <a:gd name="connsiteX0" fmla="*/ 35243 w 70486"/>
                    <a:gd name="connsiteY0" fmla="*/ 0 h 725807"/>
                    <a:gd name="connsiteX1" fmla="*/ 35243 w 70486"/>
                    <a:gd name="connsiteY1" fmla="*/ 0 h 725807"/>
                    <a:gd name="connsiteX2" fmla="*/ 70486 w 70486"/>
                    <a:gd name="connsiteY2" fmla="*/ 35243 h 725807"/>
                    <a:gd name="connsiteX3" fmla="*/ 70485 w 70486"/>
                    <a:gd name="connsiteY3" fmla="*/ 725807 h 725807"/>
                    <a:gd name="connsiteX4" fmla="*/ 0 w 70486"/>
                    <a:gd name="connsiteY4" fmla="*/ 725807 h 725807"/>
                    <a:gd name="connsiteX5" fmla="*/ 0 w 70486"/>
                    <a:gd name="connsiteY5" fmla="*/ 725807 h 725807"/>
                    <a:gd name="connsiteX6" fmla="*/ 0 w 70486"/>
                    <a:gd name="connsiteY6" fmla="*/ 35243 h 725807"/>
                    <a:gd name="connsiteX7" fmla="*/ 35243 w 70486"/>
                    <a:gd name="connsiteY7" fmla="*/ 0 h 725807"/>
                    <a:gd name="connsiteX0" fmla="*/ 35243 w 71465"/>
                    <a:gd name="connsiteY0" fmla="*/ 29469 h 755276"/>
                    <a:gd name="connsiteX1" fmla="*/ 35243 w 71465"/>
                    <a:gd name="connsiteY1" fmla="*/ 29469 h 755276"/>
                    <a:gd name="connsiteX2" fmla="*/ 70486 w 71465"/>
                    <a:gd name="connsiteY2" fmla="*/ 64712 h 755276"/>
                    <a:gd name="connsiteX3" fmla="*/ 0 w 71465"/>
                    <a:gd name="connsiteY3" fmla="*/ 755276 h 755276"/>
                    <a:gd name="connsiteX4" fmla="*/ 0 w 71465"/>
                    <a:gd name="connsiteY4" fmla="*/ 755276 h 755276"/>
                    <a:gd name="connsiteX5" fmla="*/ 0 w 71465"/>
                    <a:gd name="connsiteY5" fmla="*/ 64712 h 755276"/>
                    <a:gd name="connsiteX6" fmla="*/ 35243 w 71465"/>
                    <a:gd name="connsiteY6" fmla="*/ 29469 h 755276"/>
                    <a:gd name="connsiteX0" fmla="*/ 35243 w 71465"/>
                    <a:gd name="connsiteY0" fmla="*/ 29469 h 755276"/>
                    <a:gd name="connsiteX1" fmla="*/ 35243 w 71465"/>
                    <a:gd name="connsiteY1" fmla="*/ 29469 h 755276"/>
                    <a:gd name="connsiteX2" fmla="*/ 70486 w 71465"/>
                    <a:gd name="connsiteY2" fmla="*/ 64712 h 755276"/>
                    <a:gd name="connsiteX3" fmla="*/ 0 w 71465"/>
                    <a:gd name="connsiteY3" fmla="*/ 755276 h 755276"/>
                    <a:gd name="connsiteX4" fmla="*/ 0 w 71465"/>
                    <a:gd name="connsiteY4" fmla="*/ 64712 h 755276"/>
                    <a:gd name="connsiteX5" fmla="*/ 35243 w 71465"/>
                    <a:gd name="connsiteY5" fmla="*/ 29469 h 755276"/>
                    <a:gd name="connsiteX0" fmla="*/ 35243 w 71465"/>
                    <a:gd name="connsiteY0" fmla="*/ 0 h 39648"/>
                    <a:gd name="connsiteX1" fmla="*/ 35243 w 71465"/>
                    <a:gd name="connsiteY1" fmla="*/ 0 h 39648"/>
                    <a:gd name="connsiteX2" fmla="*/ 70486 w 71465"/>
                    <a:gd name="connsiteY2" fmla="*/ 35243 h 39648"/>
                    <a:gd name="connsiteX3" fmla="*/ 0 w 71465"/>
                    <a:gd name="connsiteY3" fmla="*/ 35243 h 39648"/>
                    <a:gd name="connsiteX4" fmla="*/ 35243 w 71465"/>
                    <a:gd name="connsiteY4" fmla="*/ 0 h 39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65" h="39648">
                      <a:moveTo>
                        <a:pt x="35243" y="0"/>
                      </a:moveTo>
                      <a:lnTo>
                        <a:pt x="35243" y="0"/>
                      </a:lnTo>
                      <a:cubicBezTo>
                        <a:pt x="54707" y="0"/>
                        <a:pt x="76360" y="29369"/>
                        <a:pt x="70486" y="35243"/>
                      </a:cubicBezTo>
                      <a:cubicBezTo>
                        <a:pt x="64612" y="41117"/>
                        <a:pt x="5874" y="41117"/>
                        <a:pt x="0" y="35243"/>
                      </a:cubicBezTo>
                      <a:cubicBezTo>
                        <a:pt x="0" y="15779"/>
                        <a:pt x="15779" y="0"/>
                        <a:pt x="35243" y="0"/>
                      </a:cubicBezTo>
                      <a:close/>
                    </a:path>
                  </a:pathLst>
                </a:custGeom>
                <a:solidFill>
                  <a:srgbClr val="B1B1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2" name="그룹 771"/>
              <p:cNvGrpSpPr/>
              <p:nvPr/>
            </p:nvGrpSpPr>
            <p:grpSpPr>
              <a:xfrm>
                <a:off x="816801" y="2254275"/>
                <a:ext cx="1820699" cy="570444"/>
                <a:chOff x="50483" y="3499097"/>
                <a:chExt cx="3073491" cy="962957"/>
              </a:xfrm>
            </p:grpSpPr>
            <p:grpSp>
              <p:nvGrpSpPr>
                <p:cNvPr id="773" name="그룹 772"/>
                <p:cNvGrpSpPr/>
                <p:nvPr/>
              </p:nvGrpSpPr>
              <p:grpSpPr>
                <a:xfrm>
                  <a:off x="50483" y="3499097"/>
                  <a:ext cx="3073491" cy="962957"/>
                  <a:chOff x="208914" y="3590585"/>
                  <a:chExt cx="3033954" cy="950570"/>
                </a:xfrm>
              </p:grpSpPr>
              <p:grpSp>
                <p:nvGrpSpPr>
                  <p:cNvPr id="788" name="그룹 787"/>
                  <p:cNvGrpSpPr/>
                  <p:nvPr/>
                </p:nvGrpSpPr>
                <p:grpSpPr>
                  <a:xfrm rot="21438291">
                    <a:off x="208914" y="3597256"/>
                    <a:ext cx="230108" cy="219212"/>
                    <a:chOff x="1471572" y="3270452"/>
                    <a:chExt cx="230108" cy="219212"/>
                  </a:xfrm>
                </p:grpSpPr>
                <p:sp>
                  <p:nvSpPr>
                    <p:cNvPr id="796" name="이등변 삼각형 795"/>
                    <p:cNvSpPr/>
                    <p:nvPr/>
                  </p:nvSpPr>
                  <p:spPr>
                    <a:xfrm rot="7200000">
                      <a:off x="1505862" y="3298190"/>
                      <a:ext cx="134620" cy="203200"/>
                    </a:xfrm>
                    <a:prstGeom prst="triangle">
                      <a:avLst/>
                    </a:prstGeom>
                    <a:solidFill>
                      <a:srgbClr val="A5362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97" name="이등변 삼각형 796"/>
                    <p:cNvSpPr/>
                    <p:nvPr/>
                  </p:nvSpPr>
                  <p:spPr>
                    <a:xfrm rot="8644789">
                      <a:off x="1545776" y="3272217"/>
                      <a:ext cx="134620" cy="203200"/>
                    </a:xfrm>
                    <a:prstGeom prst="triangle">
                      <a:avLst/>
                    </a:prstGeom>
                    <a:solidFill>
                      <a:srgbClr val="A5362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98" name="이등변 삼각형 797"/>
                    <p:cNvSpPr/>
                    <p:nvPr/>
                  </p:nvSpPr>
                  <p:spPr>
                    <a:xfrm rot="5882084">
                      <a:off x="1513392" y="3320754"/>
                      <a:ext cx="134620" cy="203200"/>
                    </a:xfrm>
                    <a:prstGeom prst="triangle">
                      <a:avLst/>
                    </a:prstGeom>
                    <a:solidFill>
                      <a:srgbClr val="A5362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99" name="이등변 삼각형 798"/>
                    <p:cNvSpPr/>
                    <p:nvPr/>
                  </p:nvSpPr>
                  <p:spPr>
                    <a:xfrm rot="9490436">
                      <a:off x="1567060" y="3270452"/>
                      <a:ext cx="134620" cy="203200"/>
                    </a:xfrm>
                    <a:prstGeom prst="triangle">
                      <a:avLst/>
                    </a:prstGeom>
                    <a:solidFill>
                      <a:srgbClr val="A5362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00" name="이등변 삼각형 799"/>
                    <p:cNvSpPr/>
                    <p:nvPr/>
                  </p:nvSpPr>
                  <p:spPr>
                    <a:xfrm rot="8207258">
                      <a:off x="1522004" y="3277658"/>
                      <a:ext cx="134620" cy="203200"/>
                    </a:xfrm>
                    <a:prstGeom prst="triangle">
                      <a:avLst/>
                    </a:prstGeom>
                    <a:solidFill>
                      <a:srgbClr val="A5362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789" name="그룹 788"/>
                  <p:cNvGrpSpPr/>
                  <p:nvPr/>
                </p:nvGrpSpPr>
                <p:grpSpPr>
                  <a:xfrm rot="6549343">
                    <a:off x="3018208" y="3618829"/>
                    <a:ext cx="230108" cy="219212"/>
                    <a:chOff x="1471572" y="3270452"/>
                    <a:chExt cx="230108" cy="219212"/>
                  </a:xfrm>
                </p:grpSpPr>
                <p:sp>
                  <p:nvSpPr>
                    <p:cNvPr id="791" name="이등변 삼각형 790"/>
                    <p:cNvSpPr/>
                    <p:nvPr/>
                  </p:nvSpPr>
                  <p:spPr>
                    <a:xfrm rot="7200000">
                      <a:off x="1505862" y="3298190"/>
                      <a:ext cx="134620" cy="203200"/>
                    </a:xfrm>
                    <a:prstGeom prst="triangle">
                      <a:avLst/>
                    </a:prstGeom>
                    <a:solidFill>
                      <a:srgbClr val="A5362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92" name="이등변 삼각형 791"/>
                    <p:cNvSpPr/>
                    <p:nvPr/>
                  </p:nvSpPr>
                  <p:spPr>
                    <a:xfrm rot="8644789">
                      <a:off x="1545776" y="3272217"/>
                      <a:ext cx="134620" cy="203200"/>
                    </a:xfrm>
                    <a:prstGeom prst="triangle">
                      <a:avLst/>
                    </a:prstGeom>
                    <a:solidFill>
                      <a:srgbClr val="A5362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93" name="이등변 삼각형 792"/>
                    <p:cNvSpPr/>
                    <p:nvPr/>
                  </p:nvSpPr>
                  <p:spPr>
                    <a:xfrm rot="5882084">
                      <a:off x="1513392" y="3320754"/>
                      <a:ext cx="134620" cy="203200"/>
                    </a:xfrm>
                    <a:prstGeom prst="triangle">
                      <a:avLst/>
                    </a:prstGeom>
                    <a:solidFill>
                      <a:srgbClr val="A5362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94" name="이등변 삼각형 793"/>
                    <p:cNvSpPr/>
                    <p:nvPr/>
                  </p:nvSpPr>
                  <p:spPr>
                    <a:xfrm rot="9490436">
                      <a:off x="1567060" y="3270452"/>
                      <a:ext cx="134620" cy="203200"/>
                    </a:xfrm>
                    <a:prstGeom prst="triangle">
                      <a:avLst/>
                    </a:prstGeom>
                    <a:solidFill>
                      <a:srgbClr val="A5362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95" name="이등변 삼각형 794"/>
                    <p:cNvSpPr/>
                    <p:nvPr/>
                  </p:nvSpPr>
                  <p:spPr>
                    <a:xfrm rot="8207258">
                      <a:off x="1522004" y="3277658"/>
                      <a:ext cx="134620" cy="203200"/>
                    </a:xfrm>
                    <a:prstGeom prst="triangle">
                      <a:avLst/>
                    </a:prstGeom>
                    <a:solidFill>
                      <a:srgbClr val="A5362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790" name="막힌 원호 119"/>
                  <p:cNvSpPr/>
                  <p:nvPr/>
                </p:nvSpPr>
                <p:spPr>
                  <a:xfrm rot="10800000">
                    <a:off x="277495" y="3590585"/>
                    <a:ext cx="2860334" cy="950570"/>
                  </a:xfrm>
                  <a:custGeom>
                    <a:avLst/>
                    <a:gdLst>
                      <a:gd name="connsiteX0" fmla="*/ 5741 w 2318385"/>
                      <a:gd name="connsiteY0" fmla="*/ 670880 h 1220444"/>
                      <a:gd name="connsiteX1" fmla="*/ 812722 w 2318385"/>
                      <a:gd name="connsiteY1" fmla="*/ 27895 h 1220444"/>
                      <a:gd name="connsiteX2" fmla="*/ 1515167 w 2318385"/>
                      <a:gd name="connsiteY2" fmla="*/ 29485 h 1220444"/>
                      <a:gd name="connsiteX3" fmla="*/ 2309430 w 2318385"/>
                      <a:gd name="connsiteY3" fmla="*/ 685929 h 1220444"/>
                      <a:gd name="connsiteX4" fmla="*/ 1995754 w 2318385"/>
                      <a:gd name="connsiteY4" fmla="*/ 665283 h 1220444"/>
                      <a:gd name="connsiteX5" fmla="*/ 1340000 w 2318385"/>
                      <a:gd name="connsiteY5" fmla="*/ 315252 h 1220444"/>
                      <a:gd name="connsiteX6" fmla="*/ 983462 w 2318385"/>
                      <a:gd name="connsiteY6" fmla="*/ 314866 h 1220444"/>
                      <a:gd name="connsiteX7" fmla="*/ 317553 w 2318385"/>
                      <a:gd name="connsiteY7" fmla="*/ 654483 h 1220444"/>
                      <a:gd name="connsiteX8" fmla="*/ 5741 w 2318385"/>
                      <a:gd name="connsiteY8" fmla="*/ 670880 h 1220444"/>
                      <a:gd name="connsiteX0" fmla="*/ 4296 w 2307985"/>
                      <a:gd name="connsiteY0" fmla="*/ 642999 h 658048"/>
                      <a:gd name="connsiteX1" fmla="*/ 811277 w 2307985"/>
                      <a:gd name="connsiteY1" fmla="*/ 14 h 658048"/>
                      <a:gd name="connsiteX2" fmla="*/ 2307985 w 2307985"/>
                      <a:gd name="connsiteY2" fmla="*/ 658048 h 658048"/>
                      <a:gd name="connsiteX3" fmla="*/ 1994309 w 2307985"/>
                      <a:gd name="connsiteY3" fmla="*/ 637402 h 658048"/>
                      <a:gd name="connsiteX4" fmla="*/ 1338555 w 2307985"/>
                      <a:gd name="connsiteY4" fmla="*/ 287371 h 658048"/>
                      <a:gd name="connsiteX5" fmla="*/ 982017 w 2307985"/>
                      <a:gd name="connsiteY5" fmla="*/ 286985 h 658048"/>
                      <a:gd name="connsiteX6" fmla="*/ 316108 w 2307985"/>
                      <a:gd name="connsiteY6" fmla="*/ 626602 h 658048"/>
                      <a:gd name="connsiteX7" fmla="*/ 4296 w 2307985"/>
                      <a:gd name="connsiteY7" fmla="*/ 642999 h 658048"/>
                      <a:gd name="connsiteX0" fmla="*/ 2239 w 2305928"/>
                      <a:gd name="connsiteY0" fmla="*/ 495688 h 510737"/>
                      <a:gd name="connsiteX1" fmla="*/ 1291820 w 2305928"/>
                      <a:gd name="connsiteY1" fmla="*/ 23 h 510737"/>
                      <a:gd name="connsiteX2" fmla="*/ 2305928 w 2305928"/>
                      <a:gd name="connsiteY2" fmla="*/ 510737 h 510737"/>
                      <a:gd name="connsiteX3" fmla="*/ 1992252 w 2305928"/>
                      <a:gd name="connsiteY3" fmla="*/ 490091 h 510737"/>
                      <a:gd name="connsiteX4" fmla="*/ 1336498 w 2305928"/>
                      <a:gd name="connsiteY4" fmla="*/ 140060 h 510737"/>
                      <a:gd name="connsiteX5" fmla="*/ 979960 w 2305928"/>
                      <a:gd name="connsiteY5" fmla="*/ 139674 h 510737"/>
                      <a:gd name="connsiteX6" fmla="*/ 314051 w 2305928"/>
                      <a:gd name="connsiteY6" fmla="*/ 479291 h 510737"/>
                      <a:gd name="connsiteX7" fmla="*/ 2239 w 2305928"/>
                      <a:gd name="connsiteY7" fmla="*/ 495688 h 510737"/>
                      <a:gd name="connsiteX0" fmla="*/ 2339 w 2306028"/>
                      <a:gd name="connsiteY0" fmla="*/ 701416 h 716465"/>
                      <a:gd name="connsiteX1" fmla="*/ 1248740 w 2306028"/>
                      <a:gd name="connsiteY1" fmla="*/ 11 h 716465"/>
                      <a:gd name="connsiteX2" fmla="*/ 2306028 w 2306028"/>
                      <a:gd name="connsiteY2" fmla="*/ 716465 h 716465"/>
                      <a:gd name="connsiteX3" fmla="*/ 1992352 w 2306028"/>
                      <a:gd name="connsiteY3" fmla="*/ 695819 h 716465"/>
                      <a:gd name="connsiteX4" fmla="*/ 1336598 w 2306028"/>
                      <a:gd name="connsiteY4" fmla="*/ 345788 h 716465"/>
                      <a:gd name="connsiteX5" fmla="*/ 980060 w 2306028"/>
                      <a:gd name="connsiteY5" fmla="*/ 345402 h 716465"/>
                      <a:gd name="connsiteX6" fmla="*/ 314151 w 2306028"/>
                      <a:gd name="connsiteY6" fmla="*/ 685019 h 716465"/>
                      <a:gd name="connsiteX7" fmla="*/ 2339 w 2306028"/>
                      <a:gd name="connsiteY7" fmla="*/ 701416 h 716465"/>
                      <a:gd name="connsiteX0" fmla="*/ 2455 w 2306144"/>
                      <a:gd name="connsiteY0" fmla="*/ 621409 h 636458"/>
                      <a:gd name="connsiteX1" fmla="*/ 1203136 w 2306144"/>
                      <a:gd name="connsiteY1" fmla="*/ 14 h 636458"/>
                      <a:gd name="connsiteX2" fmla="*/ 2306144 w 2306144"/>
                      <a:gd name="connsiteY2" fmla="*/ 636458 h 636458"/>
                      <a:gd name="connsiteX3" fmla="*/ 1992468 w 2306144"/>
                      <a:gd name="connsiteY3" fmla="*/ 615812 h 636458"/>
                      <a:gd name="connsiteX4" fmla="*/ 1336714 w 2306144"/>
                      <a:gd name="connsiteY4" fmla="*/ 265781 h 636458"/>
                      <a:gd name="connsiteX5" fmla="*/ 980176 w 2306144"/>
                      <a:gd name="connsiteY5" fmla="*/ 265395 h 636458"/>
                      <a:gd name="connsiteX6" fmla="*/ 314267 w 2306144"/>
                      <a:gd name="connsiteY6" fmla="*/ 605012 h 636458"/>
                      <a:gd name="connsiteX7" fmla="*/ 2455 w 2306144"/>
                      <a:gd name="connsiteY7" fmla="*/ 621409 h 636458"/>
                      <a:gd name="connsiteX0" fmla="*/ 2471 w 2306160"/>
                      <a:gd name="connsiteY0" fmla="*/ 667127 h 682176"/>
                      <a:gd name="connsiteX1" fmla="*/ 1197437 w 2306160"/>
                      <a:gd name="connsiteY1" fmla="*/ 12 h 682176"/>
                      <a:gd name="connsiteX2" fmla="*/ 2306160 w 2306160"/>
                      <a:gd name="connsiteY2" fmla="*/ 682176 h 682176"/>
                      <a:gd name="connsiteX3" fmla="*/ 1992484 w 2306160"/>
                      <a:gd name="connsiteY3" fmla="*/ 661530 h 682176"/>
                      <a:gd name="connsiteX4" fmla="*/ 1336730 w 2306160"/>
                      <a:gd name="connsiteY4" fmla="*/ 311499 h 682176"/>
                      <a:gd name="connsiteX5" fmla="*/ 980192 w 2306160"/>
                      <a:gd name="connsiteY5" fmla="*/ 311113 h 682176"/>
                      <a:gd name="connsiteX6" fmla="*/ 314283 w 2306160"/>
                      <a:gd name="connsiteY6" fmla="*/ 650730 h 682176"/>
                      <a:gd name="connsiteX7" fmla="*/ 2471 w 2306160"/>
                      <a:gd name="connsiteY7" fmla="*/ 667127 h 682176"/>
                      <a:gd name="connsiteX0" fmla="*/ 1985 w 2572374"/>
                      <a:gd name="connsiteY0" fmla="*/ 623504 h 682368"/>
                      <a:gd name="connsiteX1" fmla="*/ 1463651 w 2572374"/>
                      <a:gd name="connsiteY1" fmla="*/ 204 h 682368"/>
                      <a:gd name="connsiteX2" fmla="*/ 2572374 w 2572374"/>
                      <a:gd name="connsiteY2" fmla="*/ 682368 h 682368"/>
                      <a:gd name="connsiteX3" fmla="*/ 2258698 w 2572374"/>
                      <a:gd name="connsiteY3" fmla="*/ 661722 h 682368"/>
                      <a:gd name="connsiteX4" fmla="*/ 1602944 w 2572374"/>
                      <a:gd name="connsiteY4" fmla="*/ 311691 h 682368"/>
                      <a:gd name="connsiteX5" fmla="*/ 1246406 w 2572374"/>
                      <a:gd name="connsiteY5" fmla="*/ 311305 h 682368"/>
                      <a:gd name="connsiteX6" fmla="*/ 580497 w 2572374"/>
                      <a:gd name="connsiteY6" fmla="*/ 650922 h 682368"/>
                      <a:gd name="connsiteX7" fmla="*/ 1985 w 2572374"/>
                      <a:gd name="connsiteY7" fmla="*/ 623504 h 682368"/>
                      <a:gd name="connsiteX0" fmla="*/ 2052 w 2797231"/>
                      <a:gd name="connsiteY0" fmla="*/ 624913 h 798077"/>
                      <a:gd name="connsiteX1" fmla="*/ 1463718 w 2797231"/>
                      <a:gd name="connsiteY1" fmla="*/ 1613 h 798077"/>
                      <a:gd name="connsiteX2" fmla="*/ 2797231 w 2797231"/>
                      <a:gd name="connsiteY2" fmla="*/ 798077 h 798077"/>
                      <a:gd name="connsiteX3" fmla="*/ 2258765 w 2797231"/>
                      <a:gd name="connsiteY3" fmla="*/ 663131 h 798077"/>
                      <a:gd name="connsiteX4" fmla="*/ 1603011 w 2797231"/>
                      <a:gd name="connsiteY4" fmla="*/ 313100 h 798077"/>
                      <a:gd name="connsiteX5" fmla="*/ 1246473 w 2797231"/>
                      <a:gd name="connsiteY5" fmla="*/ 312714 h 798077"/>
                      <a:gd name="connsiteX6" fmla="*/ 580564 w 2797231"/>
                      <a:gd name="connsiteY6" fmla="*/ 652331 h 798077"/>
                      <a:gd name="connsiteX7" fmla="*/ 2052 w 2797231"/>
                      <a:gd name="connsiteY7" fmla="*/ 624913 h 798077"/>
                      <a:gd name="connsiteX0" fmla="*/ 2140 w 2743979"/>
                      <a:gd name="connsiteY0" fmla="*/ 802372 h 802372"/>
                      <a:gd name="connsiteX1" fmla="*/ 1410466 w 2743979"/>
                      <a:gd name="connsiteY1" fmla="*/ 2 h 802372"/>
                      <a:gd name="connsiteX2" fmla="*/ 2743979 w 2743979"/>
                      <a:gd name="connsiteY2" fmla="*/ 796466 h 802372"/>
                      <a:gd name="connsiteX3" fmla="*/ 2205513 w 2743979"/>
                      <a:gd name="connsiteY3" fmla="*/ 661520 h 802372"/>
                      <a:gd name="connsiteX4" fmla="*/ 1549759 w 2743979"/>
                      <a:gd name="connsiteY4" fmla="*/ 311489 h 802372"/>
                      <a:gd name="connsiteX5" fmla="*/ 1193221 w 2743979"/>
                      <a:gd name="connsiteY5" fmla="*/ 311103 h 802372"/>
                      <a:gd name="connsiteX6" fmla="*/ 527312 w 2743979"/>
                      <a:gd name="connsiteY6" fmla="*/ 650720 h 802372"/>
                      <a:gd name="connsiteX7" fmla="*/ 2140 w 2743979"/>
                      <a:gd name="connsiteY7" fmla="*/ 802372 h 802372"/>
                      <a:gd name="connsiteX0" fmla="*/ 50890 w 2792729"/>
                      <a:gd name="connsiteY0" fmla="*/ 802372 h 802372"/>
                      <a:gd name="connsiteX1" fmla="*/ 1459216 w 2792729"/>
                      <a:gd name="connsiteY1" fmla="*/ 2 h 802372"/>
                      <a:gd name="connsiteX2" fmla="*/ 2792729 w 2792729"/>
                      <a:gd name="connsiteY2" fmla="*/ 796466 h 802372"/>
                      <a:gd name="connsiteX3" fmla="*/ 2254263 w 2792729"/>
                      <a:gd name="connsiteY3" fmla="*/ 661520 h 802372"/>
                      <a:gd name="connsiteX4" fmla="*/ 1598509 w 2792729"/>
                      <a:gd name="connsiteY4" fmla="*/ 311489 h 802372"/>
                      <a:gd name="connsiteX5" fmla="*/ 1241971 w 2792729"/>
                      <a:gd name="connsiteY5" fmla="*/ 311103 h 802372"/>
                      <a:gd name="connsiteX6" fmla="*/ 576062 w 2792729"/>
                      <a:gd name="connsiteY6" fmla="*/ 650720 h 802372"/>
                      <a:gd name="connsiteX7" fmla="*/ 50890 w 2792729"/>
                      <a:gd name="connsiteY7" fmla="*/ 802372 h 802372"/>
                      <a:gd name="connsiteX0" fmla="*/ 54053 w 2795892"/>
                      <a:gd name="connsiteY0" fmla="*/ 806037 h 806037"/>
                      <a:gd name="connsiteX1" fmla="*/ 1462379 w 2795892"/>
                      <a:gd name="connsiteY1" fmla="*/ 3667 h 806037"/>
                      <a:gd name="connsiteX2" fmla="*/ 2795892 w 2795892"/>
                      <a:gd name="connsiteY2" fmla="*/ 800131 h 806037"/>
                      <a:gd name="connsiteX3" fmla="*/ 2257426 w 2795892"/>
                      <a:gd name="connsiteY3" fmla="*/ 665185 h 806037"/>
                      <a:gd name="connsiteX4" fmla="*/ 1601672 w 2795892"/>
                      <a:gd name="connsiteY4" fmla="*/ 315154 h 806037"/>
                      <a:gd name="connsiteX5" fmla="*/ 1245134 w 2795892"/>
                      <a:gd name="connsiteY5" fmla="*/ 314768 h 806037"/>
                      <a:gd name="connsiteX6" fmla="*/ 579225 w 2795892"/>
                      <a:gd name="connsiteY6" fmla="*/ 654385 h 806037"/>
                      <a:gd name="connsiteX7" fmla="*/ 54053 w 2795892"/>
                      <a:gd name="connsiteY7" fmla="*/ 806037 h 806037"/>
                      <a:gd name="connsiteX0" fmla="*/ 59314 w 2801153"/>
                      <a:gd name="connsiteY0" fmla="*/ 806184 h 806184"/>
                      <a:gd name="connsiteX1" fmla="*/ 1467640 w 2801153"/>
                      <a:gd name="connsiteY1" fmla="*/ 3814 h 806184"/>
                      <a:gd name="connsiteX2" fmla="*/ 2801153 w 2801153"/>
                      <a:gd name="connsiteY2" fmla="*/ 800278 h 806184"/>
                      <a:gd name="connsiteX3" fmla="*/ 2262687 w 2801153"/>
                      <a:gd name="connsiteY3" fmla="*/ 665332 h 806184"/>
                      <a:gd name="connsiteX4" fmla="*/ 1606933 w 2801153"/>
                      <a:gd name="connsiteY4" fmla="*/ 315301 h 806184"/>
                      <a:gd name="connsiteX5" fmla="*/ 1250395 w 2801153"/>
                      <a:gd name="connsiteY5" fmla="*/ 314915 h 806184"/>
                      <a:gd name="connsiteX6" fmla="*/ 584486 w 2801153"/>
                      <a:gd name="connsiteY6" fmla="*/ 654532 h 806184"/>
                      <a:gd name="connsiteX7" fmla="*/ 59314 w 2801153"/>
                      <a:gd name="connsiteY7" fmla="*/ 806184 h 806184"/>
                      <a:gd name="connsiteX0" fmla="*/ 59314 w 2854519"/>
                      <a:gd name="connsiteY0" fmla="*/ 806184 h 806184"/>
                      <a:gd name="connsiteX1" fmla="*/ 1467640 w 2854519"/>
                      <a:gd name="connsiteY1" fmla="*/ 3814 h 806184"/>
                      <a:gd name="connsiteX2" fmla="*/ 2801153 w 2854519"/>
                      <a:gd name="connsiteY2" fmla="*/ 800278 h 806184"/>
                      <a:gd name="connsiteX3" fmla="*/ 2262687 w 2854519"/>
                      <a:gd name="connsiteY3" fmla="*/ 665332 h 806184"/>
                      <a:gd name="connsiteX4" fmla="*/ 1606933 w 2854519"/>
                      <a:gd name="connsiteY4" fmla="*/ 315301 h 806184"/>
                      <a:gd name="connsiteX5" fmla="*/ 1250395 w 2854519"/>
                      <a:gd name="connsiteY5" fmla="*/ 314915 h 806184"/>
                      <a:gd name="connsiteX6" fmla="*/ 584486 w 2854519"/>
                      <a:gd name="connsiteY6" fmla="*/ 654532 h 806184"/>
                      <a:gd name="connsiteX7" fmla="*/ 59314 w 2854519"/>
                      <a:gd name="connsiteY7" fmla="*/ 806184 h 806184"/>
                      <a:gd name="connsiteX0" fmla="*/ 59314 w 2857110"/>
                      <a:gd name="connsiteY0" fmla="*/ 806184 h 806184"/>
                      <a:gd name="connsiteX1" fmla="*/ 1467640 w 2857110"/>
                      <a:gd name="connsiteY1" fmla="*/ 3814 h 806184"/>
                      <a:gd name="connsiteX2" fmla="*/ 2801153 w 2857110"/>
                      <a:gd name="connsiteY2" fmla="*/ 800278 h 806184"/>
                      <a:gd name="connsiteX3" fmla="*/ 2262687 w 2857110"/>
                      <a:gd name="connsiteY3" fmla="*/ 665332 h 806184"/>
                      <a:gd name="connsiteX4" fmla="*/ 1606933 w 2857110"/>
                      <a:gd name="connsiteY4" fmla="*/ 315301 h 806184"/>
                      <a:gd name="connsiteX5" fmla="*/ 1250395 w 2857110"/>
                      <a:gd name="connsiteY5" fmla="*/ 314915 h 806184"/>
                      <a:gd name="connsiteX6" fmla="*/ 584486 w 2857110"/>
                      <a:gd name="connsiteY6" fmla="*/ 654532 h 806184"/>
                      <a:gd name="connsiteX7" fmla="*/ 59314 w 2857110"/>
                      <a:gd name="connsiteY7" fmla="*/ 806184 h 806184"/>
                      <a:gd name="connsiteX0" fmla="*/ 59314 w 2818246"/>
                      <a:gd name="connsiteY0" fmla="*/ 806184 h 806184"/>
                      <a:gd name="connsiteX1" fmla="*/ 1467640 w 2818246"/>
                      <a:gd name="connsiteY1" fmla="*/ 3814 h 806184"/>
                      <a:gd name="connsiteX2" fmla="*/ 2801153 w 2818246"/>
                      <a:gd name="connsiteY2" fmla="*/ 800278 h 806184"/>
                      <a:gd name="connsiteX3" fmla="*/ 2262687 w 2818246"/>
                      <a:gd name="connsiteY3" fmla="*/ 665332 h 806184"/>
                      <a:gd name="connsiteX4" fmla="*/ 1606933 w 2818246"/>
                      <a:gd name="connsiteY4" fmla="*/ 315301 h 806184"/>
                      <a:gd name="connsiteX5" fmla="*/ 1250395 w 2818246"/>
                      <a:gd name="connsiteY5" fmla="*/ 314915 h 806184"/>
                      <a:gd name="connsiteX6" fmla="*/ 584486 w 2818246"/>
                      <a:gd name="connsiteY6" fmla="*/ 654532 h 806184"/>
                      <a:gd name="connsiteX7" fmla="*/ 59314 w 2818246"/>
                      <a:gd name="connsiteY7" fmla="*/ 806184 h 806184"/>
                      <a:gd name="connsiteX0" fmla="*/ 59314 w 2860334"/>
                      <a:gd name="connsiteY0" fmla="*/ 806184 h 806184"/>
                      <a:gd name="connsiteX1" fmla="*/ 1467640 w 2860334"/>
                      <a:gd name="connsiteY1" fmla="*/ 3814 h 806184"/>
                      <a:gd name="connsiteX2" fmla="*/ 2801153 w 2860334"/>
                      <a:gd name="connsiteY2" fmla="*/ 800278 h 806184"/>
                      <a:gd name="connsiteX3" fmla="*/ 2262687 w 2860334"/>
                      <a:gd name="connsiteY3" fmla="*/ 665332 h 806184"/>
                      <a:gd name="connsiteX4" fmla="*/ 1606933 w 2860334"/>
                      <a:gd name="connsiteY4" fmla="*/ 315301 h 806184"/>
                      <a:gd name="connsiteX5" fmla="*/ 1250395 w 2860334"/>
                      <a:gd name="connsiteY5" fmla="*/ 314915 h 806184"/>
                      <a:gd name="connsiteX6" fmla="*/ 584486 w 2860334"/>
                      <a:gd name="connsiteY6" fmla="*/ 654532 h 806184"/>
                      <a:gd name="connsiteX7" fmla="*/ 59314 w 2860334"/>
                      <a:gd name="connsiteY7" fmla="*/ 806184 h 806184"/>
                      <a:gd name="connsiteX0" fmla="*/ 59314 w 2860334"/>
                      <a:gd name="connsiteY0" fmla="*/ 806184 h 907267"/>
                      <a:gd name="connsiteX1" fmla="*/ 1467640 w 2860334"/>
                      <a:gd name="connsiteY1" fmla="*/ 3814 h 907267"/>
                      <a:gd name="connsiteX2" fmla="*/ 2801153 w 2860334"/>
                      <a:gd name="connsiteY2" fmla="*/ 800278 h 907267"/>
                      <a:gd name="connsiteX3" fmla="*/ 2401752 w 2860334"/>
                      <a:gd name="connsiteY3" fmla="*/ 907267 h 907267"/>
                      <a:gd name="connsiteX4" fmla="*/ 1606933 w 2860334"/>
                      <a:gd name="connsiteY4" fmla="*/ 315301 h 907267"/>
                      <a:gd name="connsiteX5" fmla="*/ 1250395 w 2860334"/>
                      <a:gd name="connsiteY5" fmla="*/ 314915 h 907267"/>
                      <a:gd name="connsiteX6" fmla="*/ 584486 w 2860334"/>
                      <a:gd name="connsiteY6" fmla="*/ 654532 h 907267"/>
                      <a:gd name="connsiteX7" fmla="*/ 59314 w 2860334"/>
                      <a:gd name="connsiteY7" fmla="*/ 806184 h 907267"/>
                      <a:gd name="connsiteX0" fmla="*/ 59314 w 2860334"/>
                      <a:gd name="connsiteY0" fmla="*/ 806184 h 907267"/>
                      <a:gd name="connsiteX1" fmla="*/ 1467640 w 2860334"/>
                      <a:gd name="connsiteY1" fmla="*/ 3814 h 907267"/>
                      <a:gd name="connsiteX2" fmla="*/ 2801153 w 2860334"/>
                      <a:gd name="connsiteY2" fmla="*/ 800278 h 907267"/>
                      <a:gd name="connsiteX3" fmla="*/ 2401752 w 2860334"/>
                      <a:gd name="connsiteY3" fmla="*/ 907267 h 907267"/>
                      <a:gd name="connsiteX4" fmla="*/ 1606933 w 2860334"/>
                      <a:gd name="connsiteY4" fmla="*/ 315301 h 907267"/>
                      <a:gd name="connsiteX5" fmla="*/ 584486 w 2860334"/>
                      <a:gd name="connsiteY5" fmla="*/ 654532 h 907267"/>
                      <a:gd name="connsiteX6" fmla="*/ 59314 w 2860334"/>
                      <a:gd name="connsiteY6" fmla="*/ 806184 h 907267"/>
                      <a:gd name="connsiteX0" fmla="*/ 59314 w 2860334"/>
                      <a:gd name="connsiteY0" fmla="*/ 806184 h 907267"/>
                      <a:gd name="connsiteX1" fmla="*/ 1467640 w 2860334"/>
                      <a:gd name="connsiteY1" fmla="*/ 3814 h 907267"/>
                      <a:gd name="connsiteX2" fmla="*/ 2801153 w 2860334"/>
                      <a:gd name="connsiteY2" fmla="*/ 800278 h 907267"/>
                      <a:gd name="connsiteX3" fmla="*/ 2401752 w 2860334"/>
                      <a:gd name="connsiteY3" fmla="*/ 907267 h 907267"/>
                      <a:gd name="connsiteX4" fmla="*/ 1471678 w 2860334"/>
                      <a:gd name="connsiteY4" fmla="*/ 641056 h 907267"/>
                      <a:gd name="connsiteX5" fmla="*/ 584486 w 2860334"/>
                      <a:gd name="connsiteY5" fmla="*/ 654532 h 907267"/>
                      <a:gd name="connsiteX6" fmla="*/ 59314 w 2860334"/>
                      <a:gd name="connsiteY6" fmla="*/ 806184 h 907267"/>
                      <a:gd name="connsiteX0" fmla="*/ 59314 w 2860334"/>
                      <a:gd name="connsiteY0" fmla="*/ 806184 h 907267"/>
                      <a:gd name="connsiteX1" fmla="*/ 1467640 w 2860334"/>
                      <a:gd name="connsiteY1" fmla="*/ 3814 h 907267"/>
                      <a:gd name="connsiteX2" fmla="*/ 2801153 w 2860334"/>
                      <a:gd name="connsiteY2" fmla="*/ 800278 h 907267"/>
                      <a:gd name="connsiteX3" fmla="*/ 2401752 w 2860334"/>
                      <a:gd name="connsiteY3" fmla="*/ 907267 h 907267"/>
                      <a:gd name="connsiteX4" fmla="*/ 1471678 w 2860334"/>
                      <a:gd name="connsiteY4" fmla="*/ 641056 h 907267"/>
                      <a:gd name="connsiteX5" fmla="*/ 504476 w 2860334"/>
                      <a:gd name="connsiteY5" fmla="*/ 890752 h 907267"/>
                      <a:gd name="connsiteX6" fmla="*/ 59314 w 2860334"/>
                      <a:gd name="connsiteY6" fmla="*/ 806184 h 907267"/>
                      <a:gd name="connsiteX0" fmla="*/ 59314 w 2860334"/>
                      <a:gd name="connsiteY0" fmla="*/ 806184 h 907267"/>
                      <a:gd name="connsiteX1" fmla="*/ 1467640 w 2860334"/>
                      <a:gd name="connsiteY1" fmla="*/ 3814 h 907267"/>
                      <a:gd name="connsiteX2" fmla="*/ 2801153 w 2860334"/>
                      <a:gd name="connsiteY2" fmla="*/ 800278 h 907267"/>
                      <a:gd name="connsiteX3" fmla="*/ 2401752 w 2860334"/>
                      <a:gd name="connsiteY3" fmla="*/ 907267 h 907267"/>
                      <a:gd name="connsiteX4" fmla="*/ 1471678 w 2860334"/>
                      <a:gd name="connsiteY4" fmla="*/ 641056 h 907267"/>
                      <a:gd name="connsiteX5" fmla="*/ 504476 w 2860334"/>
                      <a:gd name="connsiteY5" fmla="*/ 890752 h 907267"/>
                      <a:gd name="connsiteX6" fmla="*/ 59314 w 2860334"/>
                      <a:gd name="connsiteY6" fmla="*/ 806184 h 907267"/>
                      <a:gd name="connsiteX0" fmla="*/ 59314 w 2860334"/>
                      <a:gd name="connsiteY0" fmla="*/ 806184 h 932736"/>
                      <a:gd name="connsiteX1" fmla="*/ 1467640 w 2860334"/>
                      <a:gd name="connsiteY1" fmla="*/ 3814 h 932736"/>
                      <a:gd name="connsiteX2" fmla="*/ 2801153 w 2860334"/>
                      <a:gd name="connsiteY2" fmla="*/ 800278 h 932736"/>
                      <a:gd name="connsiteX3" fmla="*/ 2401752 w 2860334"/>
                      <a:gd name="connsiteY3" fmla="*/ 907267 h 932736"/>
                      <a:gd name="connsiteX4" fmla="*/ 1471678 w 2860334"/>
                      <a:gd name="connsiteY4" fmla="*/ 641056 h 932736"/>
                      <a:gd name="connsiteX5" fmla="*/ 504476 w 2860334"/>
                      <a:gd name="connsiteY5" fmla="*/ 890752 h 932736"/>
                      <a:gd name="connsiteX6" fmla="*/ 59314 w 2860334"/>
                      <a:gd name="connsiteY6" fmla="*/ 806184 h 932736"/>
                      <a:gd name="connsiteX0" fmla="*/ 59314 w 2860334"/>
                      <a:gd name="connsiteY0" fmla="*/ 806184 h 890752"/>
                      <a:gd name="connsiteX1" fmla="*/ 1467640 w 2860334"/>
                      <a:gd name="connsiteY1" fmla="*/ 3814 h 890752"/>
                      <a:gd name="connsiteX2" fmla="*/ 2801153 w 2860334"/>
                      <a:gd name="connsiteY2" fmla="*/ 800278 h 890752"/>
                      <a:gd name="connsiteX3" fmla="*/ 1471678 w 2860334"/>
                      <a:gd name="connsiteY3" fmla="*/ 641056 h 890752"/>
                      <a:gd name="connsiteX4" fmla="*/ 504476 w 2860334"/>
                      <a:gd name="connsiteY4" fmla="*/ 890752 h 890752"/>
                      <a:gd name="connsiteX5" fmla="*/ 59314 w 2860334"/>
                      <a:gd name="connsiteY5" fmla="*/ 806184 h 890752"/>
                      <a:gd name="connsiteX0" fmla="*/ 59314 w 2860334"/>
                      <a:gd name="connsiteY0" fmla="*/ 806184 h 830903"/>
                      <a:gd name="connsiteX1" fmla="*/ 1467640 w 2860334"/>
                      <a:gd name="connsiteY1" fmla="*/ 3814 h 830903"/>
                      <a:gd name="connsiteX2" fmla="*/ 2801153 w 2860334"/>
                      <a:gd name="connsiteY2" fmla="*/ 800278 h 830903"/>
                      <a:gd name="connsiteX3" fmla="*/ 1471678 w 2860334"/>
                      <a:gd name="connsiteY3" fmla="*/ 641056 h 830903"/>
                      <a:gd name="connsiteX4" fmla="*/ 59314 w 2860334"/>
                      <a:gd name="connsiteY4" fmla="*/ 806184 h 830903"/>
                      <a:gd name="connsiteX0" fmla="*/ 59314 w 2860334"/>
                      <a:gd name="connsiteY0" fmla="*/ 806184 h 822424"/>
                      <a:gd name="connsiteX1" fmla="*/ 1467640 w 2860334"/>
                      <a:gd name="connsiteY1" fmla="*/ 3814 h 822424"/>
                      <a:gd name="connsiteX2" fmla="*/ 2801153 w 2860334"/>
                      <a:gd name="connsiteY2" fmla="*/ 800278 h 822424"/>
                      <a:gd name="connsiteX3" fmla="*/ 1416433 w 2860334"/>
                      <a:gd name="connsiteY3" fmla="*/ 461986 h 822424"/>
                      <a:gd name="connsiteX4" fmla="*/ 59314 w 2860334"/>
                      <a:gd name="connsiteY4" fmla="*/ 806184 h 822424"/>
                      <a:gd name="connsiteX0" fmla="*/ 59314 w 2860334"/>
                      <a:gd name="connsiteY0" fmla="*/ 806184 h 831180"/>
                      <a:gd name="connsiteX1" fmla="*/ 1467640 w 2860334"/>
                      <a:gd name="connsiteY1" fmla="*/ 3814 h 831180"/>
                      <a:gd name="connsiteX2" fmla="*/ 2801153 w 2860334"/>
                      <a:gd name="connsiteY2" fmla="*/ 800278 h 831180"/>
                      <a:gd name="connsiteX3" fmla="*/ 1441198 w 2860334"/>
                      <a:gd name="connsiteY3" fmla="*/ 644866 h 831180"/>
                      <a:gd name="connsiteX4" fmla="*/ 59314 w 2860334"/>
                      <a:gd name="connsiteY4" fmla="*/ 806184 h 831180"/>
                      <a:gd name="connsiteX0" fmla="*/ 59314 w 2860334"/>
                      <a:gd name="connsiteY0" fmla="*/ 806184 h 946414"/>
                      <a:gd name="connsiteX1" fmla="*/ 1467640 w 2860334"/>
                      <a:gd name="connsiteY1" fmla="*/ 3814 h 946414"/>
                      <a:gd name="connsiteX2" fmla="*/ 2801153 w 2860334"/>
                      <a:gd name="connsiteY2" fmla="*/ 800278 h 946414"/>
                      <a:gd name="connsiteX3" fmla="*/ 1441198 w 2860334"/>
                      <a:gd name="connsiteY3" fmla="*/ 644866 h 946414"/>
                      <a:gd name="connsiteX4" fmla="*/ 59314 w 2860334"/>
                      <a:gd name="connsiteY4" fmla="*/ 806184 h 946414"/>
                      <a:gd name="connsiteX0" fmla="*/ 59314 w 2860334"/>
                      <a:gd name="connsiteY0" fmla="*/ 806184 h 840306"/>
                      <a:gd name="connsiteX1" fmla="*/ 1467640 w 2860334"/>
                      <a:gd name="connsiteY1" fmla="*/ 3814 h 840306"/>
                      <a:gd name="connsiteX2" fmla="*/ 2801153 w 2860334"/>
                      <a:gd name="connsiteY2" fmla="*/ 800278 h 840306"/>
                      <a:gd name="connsiteX3" fmla="*/ 2118911 w 2860334"/>
                      <a:gd name="connsiteY3" fmla="*/ 643341 h 840306"/>
                      <a:gd name="connsiteX4" fmla="*/ 1441198 w 2860334"/>
                      <a:gd name="connsiteY4" fmla="*/ 644866 h 840306"/>
                      <a:gd name="connsiteX5" fmla="*/ 59314 w 2860334"/>
                      <a:gd name="connsiteY5" fmla="*/ 806184 h 840306"/>
                      <a:gd name="connsiteX0" fmla="*/ 59314 w 2860334"/>
                      <a:gd name="connsiteY0" fmla="*/ 806184 h 859959"/>
                      <a:gd name="connsiteX1" fmla="*/ 1467640 w 2860334"/>
                      <a:gd name="connsiteY1" fmla="*/ 3814 h 859959"/>
                      <a:gd name="connsiteX2" fmla="*/ 2801153 w 2860334"/>
                      <a:gd name="connsiteY2" fmla="*/ 800278 h 859959"/>
                      <a:gd name="connsiteX3" fmla="*/ 2145581 w 2860334"/>
                      <a:gd name="connsiteY3" fmla="*/ 767166 h 859959"/>
                      <a:gd name="connsiteX4" fmla="*/ 1441198 w 2860334"/>
                      <a:gd name="connsiteY4" fmla="*/ 644866 h 859959"/>
                      <a:gd name="connsiteX5" fmla="*/ 59314 w 2860334"/>
                      <a:gd name="connsiteY5" fmla="*/ 806184 h 859959"/>
                      <a:gd name="connsiteX0" fmla="*/ 59314 w 2860334"/>
                      <a:gd name="connsiteY0" fmla="*/ 806184 h 935218"/>
                      <a:gd name="connsiteX1" fmla="*/ 1467640 w 2860334"/>
                      <a:gd name="connsiteY1" fmla="*/ 3814 h 935218"/>
                      <a:gd name="connsiteX2" fmla="*/ 2801153 w 2860334"/>
                      <a:gd name="connsiteY2" fmla="*/ 800278 h 935218"/>
                      <a:gd name="connsiteX3" fmla="*/ 2145581 w 2860334"/>
                      <a:gd name="connsiteY3" fmla="*/ 767166 h 935218"/>
                      <a:gd name="connsiteX4" fmla="*/ 1441198 w 2860334"/>
                      <a:gd name="connsiteY4" fmla="*/ 644866 h 935218"/>
                      <a:gd name="connsiteX5" fmla="*/ 59314 w 2860334"/>
                      <a:gd name="connsiteY5" fmla="*/ 806184 h 935218"/>
                      <a:gd name="connsiteX0" fmla="*/ 59314 w 2860334"/>
                      <a:gd name="connsiteY0" fmla="*/ 806184 h 935218"/>
                      <a:gd name="connsiteX1" fmla="*/ 1467640 w 2860334"/>
                      <a:gd name="connsiteY1" fmla="*/ 3814 h 935218"/>
                      <a:gd name="connsiteX2" fmla="*/ 2801153 w 2860334"/>
                      <a:gd name="connsiteY2" fmla="*/ 800278 h 935218"/>
                      <a:gd name="connsiteX3" fmla="*/ 2145581 w 2860334"/>
                      <a:gd name="connsiteY3" fmla="*/ 767166 h 935218"/>
                      <a:gd name="connsiteX4" fmla="*/ 1441198 w 2860334"/>
                      <a:gd name="connsiteY4" fmla="*/ 644866 h 935218"/>
                      <a:gd name="connsiteX5" fmla="*/ 59314 w 2860334"/>
                      <a:gd name="connsiteY5" fmla="*/ 806184 h 935218"/>
                      <a:gd name="connsiteX0" fmla="*/ 59314 w 2860334"/>
                      <a:gd name="connsiteY0" fmla="*/ 806184 h 935218"/>
                      <a:gd name="connsiteX1" fmla="*/ 1467640 w 2860334"/>
                      <a:gd name="connsiteY1" fmla="*/ 3814 h 935218"/>
                      <a:gd name="connsiteX2" fmla="*/ 2801153 w 2860334"/>
                      <a:gd name="connsiteY2" fmla="*/ 800278 h 935218"/>
                      <a:gd name="connsiteX3" fmla="*/ 2145581 w 2860334"/>
                      <a:gd name="connsiteY3" fmla="*/ 767166 h 935218"/>
                      <a:gd name="connsiteX4" fmla="*/ 1441198 w 2860334"/>
                      <a:gd name="connsiteY4" fmla="*/ 644866 h 935218"/>
                      <a:gd name="connsiteX5" fmla="*/ 59314 w 2860334"/>
                      <a:gd name="connsiteY5" fmla="*/ 806184 h 935218"/>
                      <a:gd name="connsiteX0" fmla="*/ 59314 w 2860334"/>
                      <a:gd name="connsiteY0" fmla="*/ 806184 h 950570"/>
                      <a:gd name="connsiteX1" fmla="*/ 1467640 w 2860334"/>
                      <a:gd name="connsiteY1" fmla="*/ 3814 h 950570"/>
                      <a:gd name="connsiteX2" fmla="*/ 2801153 w 2860334"/>
                      <a:gd name="connsiteY2" fmla="*/ 800278 h 950570"/>
                      <a:gd name="connsiteX3" fmla="*/ 2145581 w 2860334"/>
                      <a:gd name="connsiteY3" fmla="*/ 767166 h 950570"/>
                      <a:gd name="connsiteX4" fmla="*/ 1441198 w 2860334"/>
                      <a:gd name="connsiteY4" fmla="*/ 644866 h 950570"/>
                      <a:gd name="connsiteX5" fmla="*/ 59314 w 2860334"/>
                      <a:gd name="connsiteY5" fmla="*/ 806184 h 950570"/>
                      <a:gd name="connsiteX0" fmla="*/ 59314 w 2860334"/>
                      <a:gd name="connsiteY0" fmla="*/ 806184 h 950570"/>
                      <a:gd name="connsiteX1" fmla="*/ 1467640 w 2860334"/>
                      <a:gd name="connsiteY1" fmla="*/ 3814 h 950570"/>
                      <a:gd name="connsiteX2" fmla="*/ 2801153 w 2860334"/>
                      <a:gd name="connsiteY2" fmla="*/ 800278 h 950570"/>
                      <a:gd name="connsiteX3" fmla="*/ 2145581 w 2860334"/>
                      <a:gd name="connsiteY3" fmla="*/ 767166 h 950570"/>
                      <a:gd name="connsiteX4" fmla="*/ 1441198 w 2860334"/>
                      <a:gd name="connsiteY4" fmla="*/ 644866 h 950570"/>
                      <a:gd name="connsiteX5" fmla="*/ 59314 w 2860334"/>
                      <a:gd name="connsiteY5" fmla="*/ 806184 h 950570"/>
                      <a:gd name="connsiteX0" fmla="*/ 59314 w 2860334"/>
                      <a:gd name="connsiteY0" fmla="*/ 806184 h 950570"/>
                      <a:gd name="connsiteX1" fmla="*/ 1467640 w 2860334"/>
                      <a:gd name="connsiteY1" fmla="*/ 3814 h 950570"/>
                      <a:gd name="connsiteX2" fmla="*/ 2801153 w 2860334"/>
                      <a:gd name="connsiteY2" fmla="*/ 800278 h 950570"/>
                      <a:gd name="connsiteX3" fmla="*/ 2145581 w 2860334"/>
                      <a:gd name="connsiteY3" fmla="*/ 767166 h 950570"/>
                      <a:gd name="connsiteX4" fmla="*/ 1441198 w 2860334"/>
                      <a:gd name="connsiteY4" fmla="*/ 644866 h 950570"/>
                      <a:gd name="connsiteX5" fmla="*/ 59314 w 2860334"/>
                      <a:gd name="connsiteY5" fmla="*/ 806184 h 950570"/>
                      <a:gd name="connsiteX0" fmla="*/ 59314 w 2860334"/>
                      <a:gd name="connsiteY0" fmla="*/ 806184 h 950570"/>
                      <a:gd name="connsiteX1" fmla="*/ 1467640 w 2860334"/>
                      <a:gd name="connsiteY1" fmla="*/ 3814 h 950570"/>
                      <a:gd name="connsiteX2" fmla="*/ 2801153 w 2860334"/>
                      <a:gd name="connsiteY2" fmla="*/ 800278 h 950570"/>
                      <a:gd name="connsiteX3" fmla="*/ 2145581 w 2860334"/>
                      <a:gd name="connsiteY3" fmla="*/ 767166 h 950570"/>
                      <a:gd name="connsiteX4" fmla="*/ 1441198 w 2860334"/>
                      <a:gd name="connsiteY4" fmla="*/ 644866 h 950570"/>
                      <a:gd name="connsiteX5" fmla="*/ 59314 w 2860334"/>
                      <a:gd name="connsiteY5" fmla="*/ 806184 h 950570"/>
                      <a:gd name="connsiteX0" fmla="*/ 59314 w 2860334"/>
                      <a:gd name="connsiteY0" fmla="*/ 806184 h 950570"/>
                      <a:gd name="connsiteX1" fmla="*/ 1467640 w 2860334"/>
                      <a:gd name="connsiteY1" fmla="*/ 3814 h 950570"/>
                      <a:gd name="connsiteX2" fmla="*/ 2801153 w 2860334"/>
                      <a:gd name="connsiteY2" fmla="*/ 800278 h 950570"/>
                      <a:gd name="connsiteX3" fmla="*/ 2145581 w 2860334"/>
                      <a:gd name="connsiteY3" fmla="*/ 767166 h 950570"/>
                      <a:gd name="connsiteX4" fmla="*/ 1441198 w 2860334"/>
                      <a:gd name="connsiteY4" fmla="*/ 644866 h 950570"/>
                      <a:gd name="connsiteX5" fmla="*/ 728261 w 2860334"/>
                      <a:gd name="connsiteY5" fmla="*/ 734780 h 950570"/>
                      <a:gd name="connsiteX6" fmla="*/ 59314 w 2860334"/>
                      <a:gd name="connsiteY6" fmla="*/ 806184 h 950570"/>
                      <a:gd name="connsiteX0" fmla="*/ 59314 w 2860334"/>
                      <a:gd name="connsiteY0" fmla="*/ 806184 h 950570"/>
                      <a:gd name="connsiteX1" fmla="*/ 1467640 w 2860334"/>
                      <a:gd name="connsiteY1" fmla="*/ 3814 h 950570"/>
                      <a:gd name="connsiteX2" fmla="*/ 2801153 w 2860334"/>
                      <a:gd name="connsiteY2" fmla="*/ 800278 h 950570"/>
                      <a:gd name="connsiteX3" fmla="*/ 2145581 w 2860334"/>
                      <a:gd name="connsiteY3" fmla="*/ 767166 h 950570"/>
                      <a:gd name="connsiteX4" fmla="*/ 1441198 w 2860334"/>
                      <a:gd name="connsiteY4" fmla="*/ 644866 h 950570"/>
                      <a:gd name="connsiteX5" fmla="*/ 728261 w 2860334"/>
                      <a:gd name="connsiteY5" fmla="*/ 734780 h 950570"/>
                      <a:gd name="connsiteX6" fmla="*/ 59314 w 2860334"/>
                      <a:gd name="connsiteY6" fmla="*/ 806184 h 950570"/>
                      <a:gd name="connsiteX0" fmla="*/ 59314 w 2860334"/>
                      <a:gd name="connsiteY0" fmla="*/ 806184 h 950570"/>
                      <a:gd name="connsiteX1" fmla="*/ 1467640 w 2860334"/>
                      <a:gd name="connsiteY1" fmla="*/ 3814 h 950570"/>
                      <a:gd name="connsiteX2" fmla="*/ 2801153 w 2860334"/>
                      <a:gd name="connsiteY2" fmla="*/ 800278 h 950570"/>
                      <a:gd name="connsiteX3" fmla="*/ 2145581 w 2860334"/>
                      <a:gd name="connsiteY3" fmla="*/ 767166 h 950570"/>
                      <a:gd name="connsiteX4" fmla="*/ 1441198 w 2860334"/>
                      <a:gd name="connsiteY4" fmla="*/ 644866 h 950570"/>
                      <a:gd name="connsiteX5" fmla="*/ 764456 w 2860334"/>
                      <a:gd name="connsiteY5" fmla="*/ 559520 h 950570"/>
                      <a:gd name="connsiteX6" fmla="*/ 59314 w 2860334"/>
                      <a:gd name="connsiteY6" fmla="*/ 806184 h 950570"/>
                      <a:gd name="connsiteX0" fmla="*/ 59314 w 2860334"/>
                      <a:gd name="connsiteY0" fmla="*/ 806184 h 950570"/>
                      <a:gd name="connsiteX1" fmla="*/ 1467640 w 2860334"/>
                      <a:gd name="connsiteY1" fmla="*/ 3814 h 950570"/>
                      <a:gd name="connsiteX2" fmla="*/ 2801153 w 2860334"/>
                      <a:gd name="connsiteY2" fmla="*/ 800278 h 950570"/>
                      <a:gd name="connsiteX3" fmla="*/ 2145581 w 2860334"/>
                      <a:gd name="connsiteY3" fmla="*/ 767166 h 950570"/>
                      <a:gd name="connsiteX4" fmla="*/ 1441198 w 2860334"/>
                      <a:gd name="connsiteY4" fmla="*/ 644866 h 950570"/>
                      <a:gd name="connsiteX5" fmla="*/ 678731 w 2860334"/>
                      <a:gd name="connsiteY5" fmla="*/ 730970 h 950570"/>
                      <a:gd name="connsiteX6" fmla="*/ 59314 w 2860334"/>
                      <a:gd name="connsiteY6" fmla="*/ 806184 h 950570"/>
                      <a:gd name="connsiteX0" fmla="*/ 59314 w 2860334"/>
                      <a:gd name="connsiteY0" fmla="*/ 806184 h 950570"/>
                      <a:gd name="connsiteX1" fmla="*/ 1467640 w 2860334"/>
                      <a:gd name="connsiteY1" fmla="*/ 3814 h 950570"/>
                      <a:gd name="connsiteX2" fmla="*/ 2801153 w 2860334"/>
                      <a:gd name="connsiteY2" fmla="*/ 800278 h 950570"/>
                      <a:gd name="connsiteX3" fmla="*/ 2145581 w 2860334"/>
                      <a:gd name="connsiteY3" fmla="*/ 767166 h 950570"/>
                      <a:gd name="connsiteX4" fmla="*/ 1441198 w 2860334"/>
                      <a:gd name="connsiteY4" fmla="*/ 644866 h 950570"/>
                      <a:gd name="connsiteX5" fmla="*/ 701591 w 2860334"/>
                      <a:gd name="connsiteY5" fmla="*/ 782405 h 950570"/>
                      <a:gd name="connsiteX6" fmla="*/ 59314 w 2860334"/>
                      <a:gd name="connsiteY6" fmla="*/ 806184 h 950570"/>
                      <a:gd name="connsiteX0" fmla="*/ 59314 w 2860334"/>
                      <a:gd name="connsiteY0" fmla="*/ 806184 h 950570"/>
                      <a:gd name="connsiteX1" fmla="*/ 1467640 w 2860334"/>
                      <a:gd name="connsiteY1" fmla="*/ 3814 h 950570"/>
                      <a:gd name="connsiteX2" fmla="*/ 2801153 w 2860334"/>
                      <a:gd name="connsiteY2" fmla="*/ 800278 h 950570"/>
                      <a:gd name="connsiteX3" fmla="*/ 2145581 w 2860334"/>
                      <a:gd name="connsiteY3" fmla="*/ 767166 h 950570"/>
                      <a:gd name="connsiteX4" fmla="*/ 1441198 w 2860334"/>
                      <a:gd name="connsiteY4" fmla="*/ 644866 h 950570"/>
                      <a:gd name="connsiteX5" fmla="*/ 701591 w 2860334"/>
                      <a:gd name="connsiteY5" fmla="*/ 782405 h 950570"/>
                      <a:gd name="connsiteX6" fmla="*/ 59314 w 2860334"/>
                      <a:gd name="connsiteY6" fmla="*/ 806184 h 950570"/>
                      <a:gd name="connsiteX0" fmla="*/ 59314 w 2860334"/>
                      <a:gd name="connsiteY0" fmla="*/ 806184 h 950570"/>
                      <a:gd name="connsiteX1" fmla="*/ 1467640 w 2860334"/>
                      <a:gd name="connsiteY1" fmla="*/ 3814 h 950570"/>
                      <a:gd name="connsiteX2" fmla="*/ 2801153 w 2860334"/>
                      <a:gd name="connsiteY2" fmla="*/ 800278 h 950570"/>
                      <a:gd name="connsiteX3" fmla="*/ 2145581 w 2860334"/>
                      <a:gd name="connsiteY3" fmla="*/ 767166 h 950570"/>
                      <a:gd name="connsiteX4" fmla="*/ 1441198 w 2860334"/>
                      <a:gd name="connsiteY4" fmla="*/ 644866 h 950570"/>
                      <a:gd name="connsiteX5" fmla="*/ 701591 w 2860334"/>
                      <a:gd name="connsiteY5" fmla="*/ 782405 h 950570"/>
                      <a:gd name="connsiteX6" fmla="*/ 59314 w 2860334"/>
                      <a:gd name="connsiteY6" fmla="*/ 806184 h 950570"/>
                      <a:gd name="connsiteX0" fmla="*/ 59314 w 2860334"/>
                      <a:gd name="connsiteY0" fmla="*/ 806184 h 950570"/>
                      <a:gd name="connsiteX1" fmla="*/ 1467640 w 2860334"/>
                      <a:gd name="connsiteY1" fmla="*/ 3814 h 950570"/>
                      <a:gd name="connsiteX2" fmla="*/ 2801153 w 2860334"/>
                      <a:gd name="connsiteY2" fmla="*/ 800278 h 950570"/>
                      <a:gd name="connsiteX3" fmla="*/ 2145581 w 2860334"/>
                      <a:gd name="connsiteY3" fmla="*/ 767166 h 950570"/>
                      <a:gd name="connsiteX4" fmla="*/ 1441198 w 2860334"/>
                      <a:gd name="connsiteY4" fmla="*/ 644866 h 950570"/>
                      <a:gd name="connsiteX5" fmla="*/ 701591 w 2860334"/>
                      <a:gd name="connsiteY5" fmla="*/ 782405 h 950570"/>
                      <a:gd name="connsiteX6" fmla="*/ 59314 w 2860334"/>
                      <a:gd name="connsiteY6" fmla="*/ 806184 h 950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60334" h="950570">
                        <a:moveTo>
                          <a:pt x="59314" y="806184"/>
                        </a:moveTo>
                        <a:cubicBezTo>
                          <a:pt x="-279174" y="282021"/>
                          <a:pt x="917322" y="-39017"/>
                          <a:pt x="1467640" y="3814"/>
                        </a:cubicBezTo>
                        <a:cubicBezTo>
                          <a:pt x="1993721" y="4983"/>
                          <a:pt x="3131666" y="288282"/>
                          <a:pt x="2801153" y="800278"/>
                        </a:cubicBezTo>
                        <a:cubicBezTo>
                          <a:pt x="2549653" y="1110066"/>
                          <a:pt x="2334140" y="859743"/>
                          <a:pt x="2145581" y="767166"/>
                        </a:cubicBezTo>
                        <a:cubicBezTo>
                          <a:pt x="1970357" y="699354"/>
                          <a:pt x="1788909" y="638363"/>
                          <a:pt x="1441198" y="644866"/>
                        </a:cubicBezTo>
                        <a:cubicBezTo>
                          <a:pt x="1204978" y="639468"/>
                          <a:pt x="989055" y="643124"/>
                          <a:pt x="701591" y="782405"/>
                        </a:cubicBezTo>
                        <a:cubicBezTo>
                          <a:pt x="577957" y="855011"/>
                          <a:pt x="244694" y="1103272"/>
                          <a:pt x="59314" y="806184"/>
                        </a:cubicBezTo>
                        <a:close/>
                      </a:path>
                    </a:pathLst>
                  </a:custGeom>
                  <a:solidFill>
                    <a:srgbClr val="BB52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74" name="막힌 원호 119"/>
                <p:cNvSpPr/>
                <p:nvPr/>
              </p:nvSpPr>
              <p:spPr>
                <a:xfrm rot="10800000">
                  <a:off x="404699" y="3644477"/>
                  <a:ext cx="2611789" cy="816715"/>
                </a:xfrm>
                <a:custGeom>
                  <a:avLst/>
                  <a:gdLst>
                    <a:gd name="connsiteX0" fmla="*/ 5741 w 2318385"/>
                    <a:gd name="connsiteY0" fmla="*/ 670880 h 1220444"/>
                    <a:gd name="connsiteX1" fmla="*/ 812722 w 2318385"/>
                    <a:gd name="connsiteY1" fmla="*/ 27895 h 1220444"/>
                    <a:gd name="connsiteX2" fmla="*/ 1515167 w 2318385"/>
                    <a:gd name="connsiteY2" fmla="*/ 29485 h 1220444"/>
                    <a:gd name="connsiteX3" fmla="*/ 2309430 w 2318385"/>
                    <a:gd name="connsiteY3" fmla="*/ 685929 h 1220444"/>
                    <a:gd name="connsiteX4" fmla="*/ 1995754 w 2318385"/>
                    <a:gd name="connsiteY4" fmla="*/ 665283 h 1220444"/>
                    <a:gd name="connsiteX5" fmla="*/ 1340000 w 2318385"/>
                    <a:gd name="connsiteY5" fmla="*/ 315252 h 1220444"/>
                    <a:gd name="connsiteX6" fmla="*/ 983462 w 2318385"/>
                    <a:gd name="connsiteY6" fmla="*/ 314866 h 1220444"/>
                    <a:gd name="connsiteX7" fmla="*/ 317553 w 2318385"/>
                    <a:gd name="connsiteY7" fmla="*/ 654483 h 1220444"/>
                    <a:gd name="connsiteX8" fmla="*/ 5741 w 2318385"/>
                    <a:gd name="connsiteY8" fmla="*/ 670880 h 1220444"/>
                    <a:gd name="connsiteX0" fmla="*/ 4296 w 2307985"/>
                    <a:gd name="connsiteY0" fmla="*/ 642999 h 658048"/>
                    <a:gd name="connsiteX1" fmla="*/ 811277 w 2307985"/>
                    <a:gd name="connsiteY1" fmla="*/ 14 h 658048"/>
                    <a:gd name="connsiteX2" fmla="*/ 2307985 w 2307985"/>
                    <a:gd name="connsiteY2" fmla="*/ 658048 h 658048"/>
                    <a:gd name="connsiteX3" fmla="*/ 1994309 w 2307985"/>
                    <a:gd name="connsiteY3" fmla="*/ 637402 h 658048"/>
                    <a:gd name="connsiteX4" fmla="*/ 1338555 w 2307985"/>
                    <a:gd name="connsiteY4" fmla="*/ 287371 h 658048"/>
                    <a:gd name="connsiteX5" fmla="*/ 982017 w 2307985"/>
                    <a:gd name="connsiteY5" fmla="*/ 286985 h 658048"/>
                    <a:gd name="connsiteX6" fmla="*/ 316108 w 2307985"/>
                    <a:gd name="connsiteY6" fmla="*/ 626602 h 658048"/>
                    <a:gd name="connsiteX7" fmla="*/ 4296 w 2307985"/>
                    <a:gd name="connsiteY7" fmla="*/ 642999 h 658048"/>
                    <a:gd name="connsiteX0" fmla="*/ 2239 w 2305928"/>
                    <a:gd name="connsiteY0" fmla="*/ 495688 h 510737"/>
                    <a:gd name="connsiteX1" fmla="*/ 1291820 w 2305928"/>
                    <a:gd name="connsiteY1" fmla="*/ 23 h 510737"/>
                    <a:gd name="connsiteX2" fmla="*/ 2305928 w 2305928"/>
                    <a:gd name="connsiteY2" fmla="*/ 510737 h 510737"/>
                    <a:gd name="connsiteX3" fmla="*/ 1992252 w 2305928"/>
                    <a:gd name="connsiteY3" fmla="*/ 490091 h 510737"/>
                    <a:gd name="connsiteX4" fmla="*/ 1336498 w 2305928"/>
                    <a:gd name="connsiteY4" fmla="*/ 140060 h 510737"/>
                    <a:gd name="connsiteX5" fmla="*/ 979960 w 2305928"/>
                    <a:gd name="connsiteY5" fmla="*/ 139674 h 510737"/>
                    <a:gd name="connsiteX6" fmla="*/ 314051 w 2305928"/>
                    <a:gd name="connsiteY6" fmla="*/ 479291 h 510737"/>
                    <a:gd name="connsiteX7" fmla="*/ 2239 w 2305928"/>
                    <a:gd name="connsiteY7" fmla="*/ 495688 h 510737"/>
                    <a:gd name="connsiteX0" fmla="*/ 2339 w 2306028"/>
                    <a:gd name="connsiteY0" fmla="*/ 701416 h 716465"/>
                    <a:gd name="connsiteX1" fmla="*/ 1248740 w 2306028"/>
                    <a:gd name="connsiteY1" fmla="*/ 11 h 716465"/>
                    <a:gd name="connsiteX2" fmla="*/ 2306028 w 2306028"/>
                    <a:gd name="connsiteY2" fmla="*/ 716465 h 716465"/>
                    <a:gd name="connsiteX3" fmla="*/ 1992352 w 2306028"/>
                    <a:gd name="connsiteY3" fmla="*/ 695819 h 716465"/>
                    <a:gd name="connsiteX4" fmla="*/ 1336598 w 2306028"/>
                    <a:gd name="connsiteY4" fmla="*/ 345788 h 716465"/>
                    <a:gd name="connsiteX5" fmla="*/ 980060 w 2306028"/>
                    <a:gd name="connsiteY5" fmla="*/ 345402 h 716465"/>
                    <a:gd name="connsiteX6" fmla="*/ 314151 w 2306028"/>
                    <a:gd name="connsiteY6" fmla="*/ 685019 h 716465"/>
                    <a:gd name="connsiteX7" fmla="*/ 2339 w 2306028"/>
                    <a:gd name="connsiteY7" fmla="*/ 701416 h 716465"/>
                    <a:gd name="connsiteX0" fmla="*/ 2455 w 2306144"/>
                    <a:gd name="connsiteY0" fmla="*/ 621409 h 636458"/>
                    <a:gd name="connsiteX1" fmla="*/ 1203136 w 2306144"/>
                    <a:gd name="connsiteY1" fmla="*/ 14 h 636458"/>
                    <a:gd name="connsiteX2" fmla="*/ 2306144 w 2306144"/>
                    <a:gd name="connsiteY2" fmla="*/ 636458 h 636458"/>
                    <a:gd name="connsiteX3" fmla="*/ 1992468 w 2306144"/>
                    <a:gd name="connsiteY3" fmla="*/ 615812 h 636458"/>
                    <a:gd name="connsiteX4" fmla="*/ 1336714 w 2306144"/>
                    <a:gd name="connsiteY4" fmla="*/ 265781 h 636458"/>
                    <a:gd name="connsiteX5" fmla="*/ 980176 w 2306144"/>
                    <a:gd name="connsiteY5" fmla="*/ 265395 h 636458"/>
                    <a:gd name="connsiteX6" fmla="*/ 314267 w 2306144"/>
                    <a:gd name="connsiteY6" fmla="*/ 605012 h 636458"/>
                    <a:gd name="connsiteX7" fmla="*/ 2455 w 2306144"/>
                    <a:gd name="connsiteY7" fmla="*/ 621409 h 636458"/>
                    <a:gd name="connsiteX0" fmla="*/ 2471 w 2306160"/>
                    <a:gd name="connsiteY0" fmla="*/ 667127 h 682176"/>
                    <a:gd name="connsiteX1" fmla="*/ 1197437 w 2306160"/>
                    <a:gd name="connsiteY1" fmla="*/ 12 h 682176"/>
                    <a:gd name="connsiteX2" fmla="*/ 2306160 w 2306160"/>
                    <a:gd name="connsiteY2" fmla="*/ 682176 h 682176"/>
                    <a:gd name="connsiteX3" fmla="*/ 1992484 w 2306160"/>
                    <a:gd name="connsiteY3" fmla="*/ 661530 h 682176"/>
                    <a:gd name="connsiteX4" fmla="*/ 1336730 w 2306160"/>
                    <a:gd name="connsiteY4" fmla="*/ 311499 h 682176"/>
                    <a:gd name="connsiteX5" fmla="*/ 980192 w 2306160"/>
                    <a:gd name="connsiteY5" fmla="*/ 311113 h 682176"/>
                    <a:gd name="connsiteX6" fmla="*/ 314283 w 2306160"/>
                    <a:gd name="connsiteY6" fmla="*/ 650730 h 682176"/>
                    <a:gd name="connsiteX7" fmla="*/ 2471 w 2306160"/>
                    <a:gd name="connsiteY7" fmla="*/ 667127 h 682176"/>
                    <a:gd name="connsiteX0" fmla="*/ 1985 w 2572374"/>
                    <a:gd name="connsiteY0" fmla="*/ 623504 h 682368"/>
                    <a:gd name="connsiteX1" fmla="*/ 1463651 w 2572374"/>
                    <a:gd name="connsiteY1" fmla="*/ 204 h 682368"/>
                    <a:gd name="connsiteX2" fmla="*/ 2572374 w 2572374"/>
                    <a:gd name="connsiteY2" fmla="*/ 682368 h 682368"/>
                    <a:gd name="connsiteX3" fmla="*/ 2258698 w 2572374"/>
                    <a:gd name="connsiteY3" fmla="*/ 661722 h 682368"/>
                    <a:gd name="connsiteX4" fmla="*/ 1602944 w 2572374"/>
                    <a:gd name="connsiteY4" fmla="*/ 311691 h 682368"/>
                    <a:gd name="connsiteX5" fmla="*/ 1246406 w 2572374"/>
                    <a:gd name="connsiteY5" fmla="*/ 311305 h 682368"/>
                    <a:gd name="connsiteX6" fmla="*/ 580497 w 2572374"/>
                    <a:gd name="connsiteY6" fmla="*/ 650922 h 682368"/>
                    <a:gd name="connsiteX7" fmla="*/ 1985 w 2572374"/>
                    <a:gd name="connsiteY7" fmla="*/ 623504 h 682368"/>
                    <a:gd name="connsiteX0" fmla="*/ 2052 w 2797231"/>
                    <a:gd name="connsiteY0" fmla="*/ 624913 h 798077"/>
                    <a:gd name="connsiteX1" fmla="*/ 1463718 w 2797231"/>
                    <a:gd name="connsiteY1" fmla="*/ 1613 h 798077"/>
                    <a:gd name="connsiteX2" fmla="*/ 2797231 w 2797231"/>
                    <a:gd name="connsiteY2" fmla="*/ 798077 h 798077"/>
                    <a:gd name="connsiteX3" fmla="*/ 2258765 w 2797231"/>
                    <a:gd name="connsiteY3" fmla="*/ 663131 h 798077"/>
                    <a:gd name="connsiteX4" fmla="*/ 1603011 w 2797231"/>
                    <a:gd name="connsiteY4" fmla="*/ 313100 h 798077"/>
                    <a:gd name="connsiteX5" fmla="*/ 1246473 w 2797231"/>
                    <a:gd name="connsiteY5" fmla="*/ 312714 h 798077"/>
                    <a:gd name="connsiteX6" fmla="*/ 580564 w 2797231"/>
                    <a:gd name="connsiteY6" fmla="*/ 652331 h 798077"/>
                    <a:gd name="connsiteX7" fmla="*/ 2052 w 2797231"/>
                    <a:gd name="connsiteY7" fmla="*/ 624913 h 798077"/>
                    <a:gd name="connsiteX0" fmla="*/ 2140 w 2743979"/>
                    <a:gd name="connsiteY0" fmla="*/ 802372 h 802372"/>
                    <a:gd name="connsiteX1" fmla="*/ 1410466 w 2743979"/>
                    <a:gd name="connsiteY1" fmla="*/ 2 h 802372"/>
                    <a:gd name="connsiteX2" fmla="*/ 2743979 w 2743979"/>
                    <a:gd name="connsiteY2" fmla="*/ 796466 h 802372"/>
                    <a:gd name="connsiteX3" fmla="*/ 2205513 w 2743979"/>
                    <a:gd name="connsiteY3" fmla="*/ 661520 h 802372"/>
                    <a:gd name="connsiteX4" fmla="*/ 1549759 w 2743979"/>
                    <a:gd name="connsiteY4" fmla="*/ 311489 h 802372"/>
                    <a:gd name="connsiteX5" fmla="*/ 1193221 w 2743979"/>
                    <a:gd name="connsiteY5" fmla="*/ 311103 h 802372"/>
                    <a:gd name="connsiteX6" fmla="*/ 527312 w 2743979"/>
                    <a:gd name="connsiteY6" fmla="*/ 650720 h 802372"/>
                    <a:gd name="connsiteX7" fmla="*/ 2140 w 2743979"/>
                    <a:gd name="connsiteY7" fmla="*/ 802372 h 802372"/>
                    <a:gd name="connsiteX0" fmla="*/ 50890 w 2792729"/>
                    <a:gd name="connsiteY0" fmla="*/ 802372 h 802372"/>
                    <a:gd name="connsiteX1" fmla="*/ 1459216 w 2792729"/>
                    <a:gd name="connsiteY1" fmla="*/ 2 h 802372"/>
                    <a:gd name="connsiteX2" fmla="*/ 2792729 w 2792729"/>
                    <a:gd name="connsiteY2" fmla="*/ 796466 h 802372"/>
                    <a:gd name="connsiteX3" fmla="*/ 2254263 w 2792729"/>
                    <a:gd name="connsiteY3" fmla="*/ 661520 h 802372"/>
                    <a:gd name="connsiteX4" fmla="*/ 1598509 w 2792729"/>
                    <a:gd name="connsiteY4" fmla="*/ 311489 h 802372"/>
                    <a:gd name="connsiteX5" fmla="*/ 1241971 w 2792729"/>
                    <a:gd name="connsiteY5" fmla="*/ 311103 h 802372"/>
                    <a:gd name="connsiteX6" fmla="*/ 576062 w 2792729"/>
                    <a:gd name="connsiteY6" fmla="*/ 650720 h 802372"/>
                    <a:gd name="connsiteX7" fmla="*/ 50890 w 2792729"/>
                    <a:gd name="connsiteY7" fmla="*/ 802372 h 802372"/>
                    <a:gd name="connsiteX0" fmla="*/ 54053 w 2795892"/>
                    <a:gd name="connsiteY0" fmla="*/ 806037 h 806037"/>
                    <a:gd name="connsiteX1" fmla="*/ 1462379 w 2795892"/>
                    <a:gd name="connsiteY1" fmla="*/ 3667 h 806037"/>
                    <a:gd name="connsiteX2" fmla="*/ 2795892 w 2795892"/>
                    <a:gd name="connsiteY2" fmla="*/ 800131 h 806037"/>
                    <a:gd name="connsiteX3" fmla="*/ 2257426 w 2795892"/>
                    <a:gd name="connsiteY3" fmla="*/ 665185 h 806037"/>
                    <a:gd name="connsiteX4" fmla="*/ 1601672 w 2795892"/>
                    <a:gd name="connsiteY4" fmla="*/ 315154 h 806037"/>
                    <a:gd name="connsiteX5" fmla="*/ 1245134 w 2795892"/>
                    <a:gd name="connsiteY5" fmla="*/ 314768 h 806037"/>
                    <a:gd name="connsiteX6" fmla="*/ 579225 w 2795892"/>
                    <a:gd name="connsiteY6" fmla="*/ 654385 h 806037"/>
                    <a:gd name="connsiteX7" fmla="*/ 54053 w 2795892"/>
                    <a:gd name="connsiteY7" fmla="*/ 806037 h 806037"/>
                    <a:gd name="connsiteX0" fmla="*/ 59314 w 2801153"/>
                    <a:gd name="connsiteY0" fmla="*/ 806184 h 806184"/>
                    <a:gd name="connsiteX1" fmla="*/ 1467640 w 2801153"/>
                    <a:gd name="connsiteY1" fmla="*/ 3814 h 806184"/>
                    <a:gd name="connsiteX2" fmla="*/ 2801153 w 2801153"/>
                    <a:gd name="connsiteY2" fmla="*/ 800278 h 806184"/>
                    <a:gd name="connsiteX3" fmla="*/ 2262687 w 2801153"/>
                    <a:gd name="connsiteY3" fmla="*/ 665332 h 806184"/>
                    <a:gd name="connsiteX4" fmla="*/ 1606933 w 2801153"/>
                    <a:gd name="connsiteY4" fmla="*/ 315301 h 806184"/>
                    <a:gd name="connsiteX5" fmla="*/ 1250395 w 2801153"/>
                    <a:gd name="connsiteY5" fmla="*/ 314915 h 806184"/>
                    <a:gd name="connsiteX6" fmla="*/ 584486 w 2801153"/>
                    <a:gd name="connsiteY6" fmla="*/ 654532 h 806184"/>
                    <a:gd name="connsiteX7" fmla="*/ 59314 w 2801153"/>
                    <a:gd name="connsiteY7" fmla="*/ 806184 h 806184"/>
                    <a:gd name="connsiteX0" fmla="*/ 59314 w 2854519"/>
                    <a:gd name="connsiteY0" fmla="*/ 806184 h 806184"/>
                    <a:gd name="connsiteX1" fmla="*/ 1467640 w 2854519"/>
                    <a:gd name="connsiteY1" fmla="*/ 3814 h 806184"/>
                    <a:gd name="connsiteX2" fmla="*/ 2801153 w 2854519"/>
                    <a:gd name="connsiteY2" fmla="*/ 800278 h 806184"/>
                    <a:gd name="connsiteX3" fmla="*/ 2262687 w 2854519"/>
                    <a:gd name="connsiteY3" fmla="*/ 665332 h 806184"/>
                    <a:gd name="connsiteX4" fmla="*/ 1606933 w 2854519"/>
                    <a:gd name="connsiteY4" fmla="*/ 315301 h 806184"/>
                    <a:gd name="connsiteX5" fmla="*/ 1250395 w 2854519"/>
                    <a:gd name="connsiteY5" fmla="*/ 314915 h 806184"/>
                    <a:gd name="connsiteX6" fmla="*/ 584486 w 2854519"/>
                    <a:gd name="connsiteY6" fmla="*/ 654532 h 806184"/>
                    <a:gd name="connsiteX7" fmla="*/ 59314 w 2854519"/>
                    <a:gd name="connsiteY7" fmla="*/ 806184 h 806184"/>
                    <a:gd name="connsiteX0" fmla="*/ 59314 w 2857110"/>
                    <a:gd name="connsiteY0" fmla="*/ 806184 h 806184"/>
                    <a:gd name="connsiteX1" fmla="*/ 1467640 w 2857110"/>
                    <a:gd name="connsiteY1" fmla="*/ 3814 h 806184"/>
                    <a:gd name="connsiteX2" fmla="*/ 2801153 w 2857110"/>
                    <a:gd name="connsiteY2" fmla="*/ 800278 h 806184"/>
                    <a:gd name="connsiteX3" fmla="*/ 2262687 w 2857110"/>
                    <a:gd name="connsiteY3" fmla="*/ 665332 h 806184"/>
                    <a:gd name="connsiteX4" fmla="*/ 1606933 w 2857110"/>
                    <a:gd name="connsiteY4" fmla="*/ 315301 h 806184"/>
                    <a:gd name="connsiteX5" fmla="*/ 1250395 w 2857110"/>
                    <a:gd name="connsiteY5" fmla="*/ 314915 h 806184"/>
                    <a:gd name="connsiteX6" fmla="*/ 584486 w 2857110"/>
                    <a:gd name="connsiteY6" fmla="*/ 654532 h 806184"/>
                    <a:gd name="connsiteX7" fmla="*/ 59314 w 2857110"/>
                    <a:gd name="connsiteY7" fmla="*/ 806184 h 806184"/>
                    <a:gd name="connsiteX0" fmla="*/ 59314 w 2818246"/>
                    <a:gd name="connsiteY0" fmla="*/ 806184 h 806184"/>
                    <a:gd name="connsiteX1" fmla="*/ 1467640 w 2818246"/>
                    <a:gd name="connsiteY1" fmla="*/ 3814 h 806184"/>
                    <a:gd name="connsiteX2" fmla="*/ 2801153 w 2818246"/>
                    <a:gd name="connsiteY2" fmla="*/ 800278 h 806184"/>
                    <a:gd name="connsiteX3" fmla="*/ 2262687 w 2818246"/>
                    <a:gd name="connsiteY3" fmla="*/ 665332 h 806184"/>
                    <a:gd name="connsiteX4" fmla="*/ 1606933 w 2818246"/>
                    <a:gd name="connsiteY4" fmla="*/ 315301 h 806184"/>
                    <a:gd name="connsiteX5" fmla="*/ 1250395 w 2818246"/>
                    <a:gd name="connsiteY5" fmla="*/ 314915 h 806184"/>
                    <a:gd name="connsiteX6" fmla="*/ 584486 w 2818246"/>
                    <a:gd name="connsiteY6" fmla="*/ 654532 h 806184"/>
                    <a:gd name="connsiteX7" fmla="*/ 59314 w 2818246"/>
                    <a:gd name="connsiteY7" fmla="*/ 806184 h 806184"/>
                    <a:gd name="connsiteX0" fmla="*/ 59314 w 2860334"/>
                    <a:gd name="connsiteY0" fmla="*/ 806184 h 806184"/>
                    <a:gd name="connsiteX1" fmla="*/ 1467640 w 2860334"/>
                    <a:gd name="connsiteY1" fmla="*/ 3814 h 806184"/>
                    <a:gd name="connsiteX2" fmla="*/ 2801153 w 2860334"/>
                    <a:gd name="connsiteY2" fmla="*/ 800278 h 806184"/>
                    <a:gd name="connsiteX3" fmla="*/ 2262687 w 2860334"/>
                    <a:gd name="connsiteY3" fmla="*/ 665332 h 806184"/>
                    <a:gd name="connsiteX4" fmla="*/ 1606933 w 2860334"/>
                    <a:gd name="connsiteY4" fmla="*/ 315301 h 806184"/>
                    <a:gd name="connsiteX5" fmla="*/ 1250395 w 2860334"/>
                    <a:gd name="connsiteY5" fmla="*/ 314915 h 806184"/>
                    <a:gd name="connsiteX6" fmla="*/ 584486 w 2860334"/>
                    <a:gd name="connsiteY6" fmla="*/ 654532 h 806184"/>
                    <a:gd name="connsiteX7" fmla="*/ 59314 w 2860334"/>
                    <a:gd name="connsiteY7" fmla="*/ 806184 h 806184"/>
                    <a:gd name="connsiteX0" fmla="*/ 59314 w 2860334"/>
                    <a:gd name="connsiteY0" fmla="*/ 806184 h 907267"/>
                    <a:gd name="connsiteX1" fmla="*/ 1467640 w 2860334"/>
                    <a:gd name="connsiteY1" fmla="*/ 3814 h 907267"/>
                    <a:gd name="connsiteX2" fmla="*/ 2801153 w 2860334"/>
                    <a:gd name="connsiteY2" fmla="*/ 800278 h 907267"/>
                    <a:gd name="connsiteX3" fmla="*/ 2401752 w 2860334"/>
                    <a:gd name="connsiteY3" fmla="*/ 907267 h 907267"/>
                    <a:gd name="connsiteX4" fmla="*/ 1606933 w 2860334"/>
                    <a:gd name="connsiteY4" fmla="*/ 315301 h 907267"/>
                    <a:gd name="connsiteX5" fmla="*/ 1250395 w 2860334"/>
                    <a:gd name="connsiteY5" fmla="*/ 314915 h 907267"/>
                    <a:gd name="connsiteX6" fmla="*/ 584486 w 2860334"/>
                    <a:gd name="connsiteY6" fmla="*/ 654532 h 907267"/>
                    <a:gd name="connsiteX7" fmla="*/ 59314 w 2860334"/>
                    <a:gd name="connsiteY7" fmla="*/ 806184 h 907267"/>
                    <a:gd name="connsiteX0" fmla="*/ 59314 w 2860334"/>
                    <a:gd name="connsiteY0" fmla="*/ 806184 h 907267"/>
                    <a:gd name="connsiteX1" fmla="*/ 1467640 w 2860334"/>
                    <a:gd name="connsiteY1" fmla="*/ 3814 h 907267"/>
                    <a:gd name="connsiteX2" fmla="*/ 2801153 w 2860334"/>
                    <a:gd name="connsiteY2" fmla="*/ 800278 h 907267"/>
                    <a:gd name="connsiteX3" fmla="*/ 2401752 w 2860334"/>
                    <a:gd name="connsiteY3" fmla="*/ 907267 h 907267"/>
                    <a:gd name="connsiteX4" fmla="*/ 1606933 w 2860334"/>
                    <a:gd name="connsiteY4" fmla="*/ 315301 h 907267"/>
                    <a:gd name="connsiteX5" fmla="*/ 584486 w 2860334"/>
                    <a:gd name="connsiteY5" fmla="*/ 654532 h 907267"/>
                    <a:gd name="connsiteX6" fmla="*/ 59314 w 2860334"/>
                    <a:gd name="connsiteY6" fmla="*/ 806184 h 907267"/>
                    <a:gd name="connsiteX0" fmla="*/ 59314 w 2860334"/>
                    <a:gd name="connsiteY0" fmla="*/ 806184 h 907267"/>
                    <a:gd name="connsiteX1" fmla="*/ 1467640 w 2860334"/>
                    <a:gd name="connsiteY1" fmla="*/ 3814 h 907267"/>
                    <a:gd name="connsiteX2" fmla="*/ 2801153 w 2860334"/>
                    <a:gd name="connsiteY2" fmla="*/ 800278 h 907267"/>
                    <a:gd name="connsiteX3" fmla="*/ 2401752 w 2860334"/>
                    <a:gd name="connsiteY3" fmla="*/ 907267 h 907267"/>
                    <a:gd name="connsiteX4" fmla="*/ 1471678 w 2860334"/>
                    <a:gd name="connsiteY4" fmla="*/ 641056 h 907267"/>
                    <a:gd name="connsiteX5" fmla="*/ 584486 w 2860334"/>
                    <a:gd name="connsiteY5" fmla="*/ 654532 h 907267"/>
                    <a:gd name="connsiteX6" fmla="*/ 59314 w 2860334"/>
                    <a:gd name="connsiteY6" fmla="*/ 806184 h 907267"/>
                    <a:gd name="connsiteX0" fmla="*/ 59314 w 2860334"/>
                    <a:gd name="connsiteY0" fmla="*/ 806184 h 907267"/>
                    <a:gd name="connsiteX1" fmla="*/ 1467640 w 2860334"/>
                    <a:gd name="connsiteY1" fmla="*/ 3814 h 907267"/>
                    <a:gd name="connsiteX2" fmla="*/ 2801153 w 2860334"/>
                    <a:gd name="connsiteY2" fmla="*/ 800278 h 907267"/>
                    <a:gd name="connsiteX3" fmla="*/ 2401752 w 2860334"/>
                    <a:gd name="connsiteY3" fmla="*/ 907267 h 907267"/>
                    <a:gd name="connsiteX4" fmla="*/ 1471678 w 2860334"/>
                    <a:gd name="connsiteY4" fmla="*/ 641056 h 907267"/>
                    <a:gd name="connsiteX5" fmla="*/ 504476 w 2860334"/>
                    <a:gd name="connsiteY5" fmla="*/ 890752 h 907267"/>
                    <a:gd name="connsiteX6" fmla="*/ 59314 w 2860334"/>
                    <a:gd name="connsiteY6" fmla="*/ 806184 h 907267"/>
                    <a:gd name="connsiteX0" fmla="*/ 59314 w 2860334"/>
                    <a:gd name="connsiteY0" fmla="*/ 806184 h 907267"/>
                    <a:gd name="connsiteX1" fmla="*/ 1467640 w 2860334"/>
                    <a:gd name="connsiteY1" fmla="*/ 3814 h 907267"/>
                    <a:gd name="connsiteX2" fmla="*/ 2801153 w 2860334"/>
                    <a:gd name="connsiteY2" fmla="*/ 800278 h 907267"/>
                    <a:gd name="connsiteX3" fmla="*/ 2401752 w 2860334"/>
                    <a:gd name="connsiteY3" fmla="*/ 907267 h 907267"/>
                    <a:gd name="connsiteX4" fmla="*/ 1471678 w 2860334"/>
                    <a:gd name="connsiteY4" fmla="*/ 641056 h 907267"/>
                    <a:gd name="connsiteX5" fmla="*/ 504476 w 2860334"/>
                    <a:gd name="connsiteY5" fmla="*/ 890752 h 907267"/>
                    <a:gd name="connsiteX6" fmla="*/ 59314 w 2860334"/>
                    <a:gd name="connsiteY6" fmla="*/ 806184 h 907267"/>
                    <a:gd name="connsiteX0" fmla="*/ 59314 w 2860334"/>
                    <a:gd name="connsiteY0" fmla="*/ 806184 h 932736"/>
                    <a:gd name="connsiteX1" fmla="*/ 1467640 w 2860334"/>
                    <a:gd name="connsiteY1" fmla="*/ 3814 h 932736"/>
                    <a:gd name="connsiteX2" fmla="*/ 2801153 w 2860334"/>
                    <a:gd name="connsiteY2" fmla="*/ 800278 h 932736"/>
                    <a:gd name="connsiteX3" fmla="*/ 2401752 w 2860334"/>
                    <a:gd name="connsiteY3" fmla="*/ 907267 h 932736"/>
                    <a:gd name="connsiteX4" fmla="*/ 1471678 w 2860334"/>
                    <a:gd name="connsiteY4" fmla="*/ 641056 h 932736"/>
                    <a:gd name="connsiteX5" fmla="*/ 504476 w 2860334"/>
                    <a:gd name="connsiteY5" fmla="*/ 890752 h 932736"/>
                    <a:gd name="connsiteX6" fmla="*/ 59314 w 2860334"/>
                    <a:gd name="connsiteY6" fmla="*/ 806184 h 932736"/>
                    <a:gd name="connsiteX0" fmla="*/ 59314 w 2860334"/>
                    <a:gd name="connsiteY0" fmla="*/ 806184 h 890752"/>
                    <a:gd name="connsiteX1" fmla="*/ 1467640 w 2860334"/>
                    <a:gd name="connsiteY1" fmla="*/ 3814 h 890752"/>
                    <a:gd name="connsiteX2" fmla="*/ 2801153 w 2860334"/>
                    <a:gd name="connsiteY2" fmla="*/ 800278 h 890752"/>
                    <a:gd name="connsiteX3" fmla="*/ 1471678 w 2860334"/>
                    <a:gd name="connsiteY3" fmla="*/ 641056 h 890752"/>
                    <a:gd name="connsiteX4" fmla="*/ 504476 w 2860334"/>
                    <a:gd name="connsiteY4" fmla="*/ 890752 h 890752"/>
                    <a:gd name="connsiteX5" fmla="*/ 59314 w 2860334"/>
                    <a:gd name="connsiteY5" fmla="*/ 806184 h 890752"/>
                    <a:gd name="connsiteX0" fmla="*/ 59314 w 2860334"/>
                    <a:gd name="connsiteY0" fmla="*/ 806184 h 830903"/>
                    <a:gd name="connsiteX1" fmla="*/ 1467640 w 2860334"/>
                    <a:gd name="connsiteY1" fmla="*/ 3814 h 830903"/>
                    <a:gd name="connsiteX2" fmla="*/ 2801153 w 2860334"/>
                    <a:gd name="connsiteY2" fmla="*/ 800278 h 830903"/>
                    <a:gd name="connsiteX3" fmla="*/ 1471678 w 2860334"/>
                    <a:gd name="connsiteY3" fmla="*/ 641056 h 830903"/>
                    <a:gd name="connsiteX4" fmla="*/ 59314 w 2860334"/>
                    <a:gd name="connsiteY4" fmla="*/ 806184 h 830903"/>
                    <a:gd name="connsiteX0" fmla="*/ 59314 w 2860334"/>
                    <a:gd name="connsiteY0" fmla="*/ 806184 h 822424"/>
                    <a:gd name="connsiteX1" fmla="*/ 1467640 w 2860334"/>
                    <a:gd name="connsiteY1" fmla="*/ 3814 h 822424"/>
                    <a:gd name="connsiteX2" fmla="*/ 2801153 w 2860334"/>
                    <a:gd name="connsiteY2" fmla="*/ 800278 h 822424"/>
                    <a:gd name="connsiteX3" fmla="*/ 1416433 w 2860334"/>
                    <a:gd name="connsiteY3" fmla="*/ 461986 h 822424"/>
                    <a:gd name="connsiteX4" fmla="*/ 59314 w 2860334"/>
                    <a:gd name="connsiteY4" fmla="*/ 806184 h 822424"/>
                    <a:gd name="connsiteX0" fmla="*/ 59314 w 2860334"/>
                    <a:gd name="connsiteY0" fmla="*/ 806184 h 831180"/>
                    <a:gd name="connsiteX1" fmla="*/ 1467640 w 2860334"/>
                    <a:gd name="connsiteY1" fmla="*/ 3814 h 831180"/>
                    <a:gd name="connsiteX2" fmla="*/ 2801153 w 2860334"/>
                    <a:gd name="connsiteY2" fmla="*/ 800278 h 831180"/>
                    <a:gd name="connsiteX3" fmla="*/ 1441198 w 2860334"/>
                    <a:gd name="connsiteY3" fmla="*/ 644866 h 831180"/>
                    <a:gd name="connsiteX4" fmla="*/ 59314 w 2860334"/>
                    <a:gd name="connsiteY4" fmla="*/ 806184 h 831180"/>
                    <a:gd name="connsiteX0" fmla="*/ 59314 w 2860334"/>
                    <a:gd name="connsiteY0" fmla="*/ 806184 h 946414"/>
                    <a:gd name="connsiteX1" fmla="*/ 1467640 w 2860334"/>
                    <a:gd name="connsiteY1" fmla="*/ 3814 h 946414"/>
                    <a:gd name="connsiteX2" fmla="*/ 2801153 w 2860334"/>
                    <a:gd name="connsiteY2" fmla="*/ 800278 h 946414"/>
                    <a:gd name="connsiteX3" fmla="*/ 1441198 w 2860334"/>
                    <a:gd name="connsiteY3" fmla="*/ 644866 h 946414"/>
                    <a:gd name="connsiteX4" fmla="*/ 59314 w 2860334"/>
                    <a:gd name="connsiteY4" fmla="*/ 806184 h 946414"/>
                    <a:gd name="connsiteX0" fmla="*/ 59314 w 2860334"/>
                    <a:gd name="connsiteY0" fmla="*/ 806184 h 840306"/>
                    <a:gd name="connsiteX1" fmla="*/ 1467640 w 2860334"/>
                    <a:gd name="connsiteY1" fmla="*/ 3814 h 840306"/>
                    <a:gd name="connsiteX2" fmla="*/ 2801153 w 2860334"/>
                    <a:gd name="connsiteY2" fmla="*/ 800278 h 840306"/>
                    <a:gd name="connsiteX3" fmla="*/ 2118911 w 2860334"/>
                    <a:gd name="connsiteY3" fmla="*/ 643341 h 840306"/>
                    <a:gd name="connsiteX4" fmla="*/ 1441198 w 2860334"/>
                    <a:gd name="connsiteY4" fmla="*/ 644866 h 840306"/>
                    <a:gd name="connsiteX5" fmla="*/ 59314 w 2860334"/>
                    <a:gd name="connsiteY5" fmla="*/ 806184 h 840306"/>
                    <a:gd name="connsiteX0" fmla="*/ 59314 w 2860334"/>
                    <a:gd name="connsiteY0" fmla="*/ 806184 h 859959"/>
                    <a:gd name="connsiteX1" fmla="*/ 1467640 w 2860334"/>
                    <a:gd name="connsiteY1" fmla="*/ 3814 h 859959"/>
                    <a:gd name="connsiteX2" fmla="*/ 2801153 w 2860334"/>
                    <a:gd name="connsiteY2" fmla="*/ 800278 h 859959"/>
                    <a:gd name="connsiteX3" fmla="*/ 2145581 w 2860334"/>
                    <a:gd name="connsiteY3" fmla="*/ 767166 h 859959"/>
                    <a:gd name="connsiteX4" fmla="*/ 1441198 w 2860334"/>
                    <a:gd name="connsiteY4" fmla="*/ 644866 h 859959"/>
                    <a:gd name="connsiteX5" fmla="*/ 59314 w 2860334"/>
                    <a:gd name="connsiteY5" fmla="*/ 806184 h 859959"/>
                    <a:gd name="connsiteX0" fmla="*/ 59314 w 2860334"/>
                    <a:gd name="connsiteY0" fmla="*/ 806184 h 935218"/>
                    <a:gd name="connsiteX1" fmla="*/ 1467640 w 2860334"/>
                    <a:gd name="connsiteY1" fmla="*/ 3814 h 935218"/>
                    <a:gd name="connsiteX2" fmla="*/ 2801153 w 2860334"/>
                    <a:gd name="connsiteY2" fmla="*/ 800278 h 935218"/>
                    <a:gd name="connsiteX3" fmla="*/ 2145581 w 2860334"/>
                    <a:gd name="connsiteY3" fmla="*/ 767166 h 935218"/>
                    <a:gd name="connsiteX4" fmla="*/ 1441198 w 2860334"/>
                    <a:gd name="connsiteY4" fmla="*/ 644866 h 935218"/>
                    <a:gd name="connsiteX5" fmla="*/ 59314 w 2860334"/>
                    <a:gd name="connsiteY5" fmla="*/ 806184 h 935218"/>
                    <a:gd name="connsiteX0" fmla="*/ 59314 w 2860334"/>
                    <a:gd name="connsiteY0" fmla="*/ 806184 h 935218"/>
                    <a:gd name="connsiteX1" fmla="*/ 1467640 w 2860334"/>
                    <a:gd name="connsiteY1" fmla="*/ 3814 h 935218"/>
                    <a:gd name="connsiteX2" fmla="*/ 2801153 w 2860334"/>
                    <a:gd name="connsiteY2" fmla="*/ 800278 h 935218"/>
                    <a:gd name="connsiteX3" fmla="*/ 2145581 w 2860334"/>
                    <a:gd name="connsiteY3" fmla="*/ 767166 h 935218"/>
                    <a:gd name="connsiteX4" fmla="*/ 1441198 w 2860334"/>
                    <a:gd name="connsiteY4" fmla="*/ 644866 h 935218"/>
                    <a:gd name="connsiteX5" fmla="*/ 59314 w 2860334"/>
                    <a:gd name="connsiteY5" fmla="*/ 806184 h 935218"/>
                    <a:gd name="connsiteX0" fmla="*/ 59314 w 2860334"/>
                    <a:gd name="connsiteY0" fmla="*/ 806184 h 935218"/>
                    <a:gd name="connsiteX1" fmla="*/ 1467640 w 2860334"/>
                    <a:gd name="connsiteY1" fmla="*/ 3814 h 935218"/>
                    <a:gd name="connsiteX2" fmla="*/ 2801153 w 2860334"/>
                    <a:gd name="connsiteY2" fmla="*/ 800278 h 935218"/>
                    <a:gd name="connsiteX3" fmla="*/ 2145581 w 2860334"/>
                    <a:gd name="connsiteY3" fmla="*/ 767166 h 935218"/>
                    <a:gd name="connsiteX4" fmla="*/ 1441198 w 2860334"/>
                    <a:gd name="connsiteY4" fmla="*/ 644866 h 935218"/>
                    <a:gd name="connsiteX5" fmla="*/ 59314 w 2860334"/>
                    <a:gd name="connsiteY5" fmla="*/ 806184 h 935218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59314 w 2860334"/>
                    <a:gd name="connsiteY5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59314 w 2860334"/>
                    <a:gd name="connsiteY5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59314 w 2860334"/>
                    <a:gd name="connsiteY5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59314 w 2860334"/>
                    <a:gd name="connsiteY5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28261 w 2860334"/>
                    <a:gd name="connsiteY5" fmla="*/ 734780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28261 w 2860334"/>
                    <a:gd name="connsiteY5" fmla="*/ 734780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64456 w 2860334"/>
                    <a:gd name="connsiteY5" fmla="*/ 559520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678731 w 2860334"/>
                    <a:gd name="connsiteY5" fmla="*/ 730970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01591 w 2860334"/>
                    <a:gd name="connsiteY5" fmla="*/ 782405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01591 w 2860334"/>
                    <a:gd name="connsiteY5" fmla="*/ 782405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01591 w 2860334"/>
                    <a:gd name="connsiteY5" fmla="*/ 782405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01591 w 2860334"/>
                    <a:gd name="connsiteY5" fmla="*/ 782405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48658"/>
                    <a:gd name="connsiteX1" fmla="*/ 1467640 w 2860334"/>
                    <a:gd name="connsiteY1" fmla="*/ 3814 h 948658"/>
                    <a:gd name="connsiteX2" fmla="*/ 2801153 w 2860334"/>
                    <a:gd name="connsiteY2" fmla="*/ 800278 h 948658"/>
                    <a:gd name="connsiteX3" fmla="*/ 1441198 w 2860334"/>
                    <a:gd name="connsiteY3" fmla="*/ 644866 h 948658"/>
                    <a:gd name="connsiteX4" fmla="*/ 701591 w 2860334"/>
                    <a:gd name="connsiteY4" fmla="*/ 782405 h 948658"/>
                    <a:gd name="connsiteX5" fmla="*/ 59314 w 2860334"/>
                    <a:gd name="connsiteY5" fmla="*/ 806184 h 948658"/>
                    <a:gd name="connsiteX0" fmla="*/ 59314 w 2860334"/>
                    <a:gd name="connsiteY0" fmla="*/ 806184 h 948658"/>
                    <a:gd name="connsiteX1" fmla="*/ 1467640 w 2860334"/>
                    <a:gd name="connsiteY1" fmla="*/ 3814 h 948658"/>
                    <a:gd name="connsiteX2" fmla="*/ 2801153 w 2860334"/>
                    <a:gd name="connsiteY2" fmla="*/ 800278 h 948658"/>
                    <a:gd name="connsiteX3" fmla="*/ 1490091 w 2860334"/>
                    <a:gd name="connsiteY3" fmla="*/ 172861 h 948658"/>
                    <a:gd name="connsiteX4" fmla="*/ 701591 w 2860334"/>
                    <a:gd name="connsiteY4" fmla="*/ 782405 h 948658"/>
                    <a:gd name="connsiteX5" fmla="*/ 59314 w 2860334"/>
                    <a:gd name="connsiteY5" fmla="*/ 806184 h 948658"/>
                    <a:gd name="connsiteX0" fmla="*/ 59314 w 2860334"/>
                    <a:gd name="connsiteY0" fmla="*/ 806184 h 810939"/>
                    <a:gd name="connsiteX1" fmla="*/ 1467640 w 2860334"/>
                    <a:gd name="connsiteY1" fmla="*/ 3814 h 810939"/>
                    <a:gd name="connsiteX2" fmla="*/ 2801153 w 2860334"/>
                    <a:gd name="connsiteY2" fmla="*/ 800278 h 810939"/>
                    <a:gd name="connsiteX3" fmla="*/ 1490091 w 2860334"/>
                    <a:gd name="connsiteY3" fmla="*/ 172861 h 810939"/>
                    <a:gd name="connsiteX4" fmla="*/ 59314 w 2860334"/>
                    <a:gd name="connsiteY4" fmla="*/ 806184 h 810939"/>
                    <a:gd name="connsiteX0" fmla="*/ 59314 w 2649399"/>
                    <a:gd name="connsiteY0" fmla="*/ 863680 h 864555"/>
                    <a:gd name="connsiteX1" fmla="*/ 1467640 w 2649399"/>
                    <a:gd name="connsiteY1" fmla="*/ 61310 h 864555"/>
                    <a:gd name="connsiteX2" fmla="*/ 2579255 w 2649399"/>
                    <a:gd name="connsiteY2" fmla="*/ 321833 h 864555"/>
                    <a:gd name="connsiteX3" fmla="*/ 1490091 w 2649399"/>
                    <a:gd name="connsiteY3" fmla="*/ 230357 h 864555"/>
                    <a:gd name="connsiteX4" fmla="*/ 59314 w 2649399"/>
                    <a:gd name="connsiteY4" fmla="*/ 863680 h 864555"/>
                    <a:gd name="connsiteX0" fmla="*/ 59314 w 2579255"/>
                    <a:gd name="connsiteY0" fmla="*/ 806185 h 807061"/>
                    <a:gd name="connsiteX1" fmla="*/ 1467640 w 2579255"/>
                    <a:gd name="connsiteY1" fmla="*/ 3815 h 807061"/>
                    <a:gd name="connsiteX2" fmla="*/ 2579255 w 2579255"/>
                    <a:gd name="connsiteY2" fmla="*/ 264338 h 807061"/>
                    <a:gd name="connsiteX3" fmla="*/ 1490091 w 2579255"/>
                    <a:gd name="connsiteY3" fmla="*/ 172862 h 807061"/>
                    <a:gd name="connsiteX4" fmla="*/ 59314 w 2579255"/>
                    <a:gd name="connsiteY4" fmla="*/ 806185 h 807061"/>
                    <a:gd name="connsiteX0" fmla="*/ 59314 w 2579255"/>
                    <a:gd name="connsiteY0" fmla="*/ 806185 h 807061"/>
                    <a:gd name="connsiteX1" fmla="*/ 1467640 w 2579255"/>
                    <a:gd name="connsiteY1" fmla="*/ 3815 h 807061"/>
                    <a:gd name="connsiteX2" fmla="*/ 2579255 w 2579255"/>
                    <a:gd name="connsiteY2" fmla="*/ 264338 h 807061"/>
                    <a:gd name="connsiteX3" fmla="*/ 1490091 w 2579255"/>
                    <a:gd name="connsiteY3" fmla="*/ 172862 h 807061"/>
                    <a:gd name="connsiteX4" fmla="*/ 59314 w 2579255"/>
                    <a:gd name="connsiteY4" fmla="*/ 806185 h 807061"/>
                    <a:gd name="connsiteX0" fmla="*/ 59314 w 2579255"/>
                    <a:gd name="connsiteY0" fmla="*/ 806185 h 807061"/>
                    <a:gd name="connsiteX1" fmla="*/ 1467640 w 2579255"/>
                    <a:gd name="connsiteY1" fmla="*/ 3815 h 807061"/>
                    <a:gd name="connsiteX2" fmla="*/ 2579255 w 2579255"/>
                    <a:gd name="connsiteY2" fmla="*/ 264338 h 807061"/>
                    <a:gd name="connsiteX3" fmla="*/ 1490091 w 2579255"/>
                    <a:gd name="connsiteY3" fmla="*/ 172862 h 807061"/>
                    <a:gd name="connsiteX4" fmla="*/ 59314 w 2579255"/>
                    <a:gd name="connsiteY4" fmla="*/ 806185 h 807061"/>
                    <a:gd name="connsiteX0" fmla="*/ 59314 w 2579255"/>
                    <a:gd name="connsiteY0" fmla="*/ 806185 h 807061"/>
                    <a:gd name="connsiteX1" fmla="*/ 1467640 w 2579255"/>
                    <a:gd name="connsiteY1" fmla="*/ 3815 h 807061"/>
                    <a:gd name="connsiteX2" fmla="*/ 2579255 w 2579255"/>
                    <a:gd name="connsiteY2" fmla="*/ 264338 h 807061"/>
                    <a:gd name="connsiteX3" fmla="*/ 1490091 w 2579255"/>
                    <a:gd name="connsiteY3" fmla="*/ 172862 h 807061"/>
                    <a:gd name="connsiteX4" fmla="*/ 59314 w 2579255"/>
                    <a:gd name="connsiteY4" fmla="*/ 806185 h 807061"/>
                    <a:gd name="connsiteX0" fmla="*/ 59314 w 2579255"/>
                    <a:gd name="connsiteY0" fmla="*/ 806185 h 807061"/>
                    <a:gd name="connsiteX1" fmla="*/ 1467640 w 2579255"/>
                    <a:gd name="connsiteY1" fmla="*/ 3815 h 807061"/>
                    <a:gd name="connsiteX2" fmla="*/ 2579255 w 2579255"/>
                    <a:gd name="connsiteY2" fmla="*/ 264338 h 807061"/>
                    <a:gd name="connsiteX3" fmla="*/ 1490091 w 2579255"/>
                    <a:gd name="connsiteY3" fmla="*/ 172862 h 807061"/>
                    <a:gd name="connsiteX4" fmla="*/ 59314 w 2579255"/>
                    <a:gd name="connsiteY4" fmla="*/ 806185 h 807061"/>
                    <a:gd name="connsiteX0" fmla="*/ 59171 w 2579112"/>
                    <a:gd name="connsiteY0" fmla="*/ 802370 h 803246"/>
                    <a:gd name="connsiteX1" fmla="*/ 1467497 w 2579112"/>
                    <a:gd name="connsiteY1" fmla="*/ 0 h 803246"/>
                    <a:gd name="connsiteX2" fmla="*/ 2579112 w 2579112"/>
                    <a:gd name="connsiteY2" fmla="*/ 260523 h 803246"/>
                    <a:gd name="connsiteX3" fmla="*/ 1489948 w 2579112"/>
                    <a:gd name="connsiteY3" fmla="*/ 169047 h 803246"/>
                    <a:gd name="connsiteX4" fmla="*/ 59171 w 2579112"/>
                    <a:gd name="connsiteY4" fmla="*/ 802370 h 803246"/>
                    <a:gd name="connsiteX0" fmla="*/ 58251 w 2578192"/>
                    <a:gd name="connsiteY0" fmla="*/ 805333 h 806209"/>
                    <a:gd name="connsiteX1" fmla="*/ 1466577 w 2578192"/>
                    <a:gd name="connsiteY1" fmla="*/ 2963 h 806209"/>
                    <a:gd name="connsiteX2" fmla="*/ 2578192 w 2578192"/>
                    <a:gd name="connsiteY2" fmla="*/ 263486 h 806209"/>
                    <a:gd name="connsiteX3" fmla="*/ 1489028 w 2578192"/>
                    <a:gd name="connsiteY3" fmla="*/ 172010 h 806209"/>
                    <a:gd name="connsiteX4" fmla="*/ 58251 w 2578192"/>
                    <a:gd name="connsiteY4" fmla="*/ 805333 h 806209"/>
                    <a:gd name="connsiteX0" fmla="*/ 58251 w 2578192"/>
                    <a:gd name="connsiteY0" fmla="*/ 805333 h 806209"/>
                    <a:gd name="connsiteX1" fmla="*/ 1466577 w 2578192"/>
                    <a:gd name="connsiteY1" fmla="*/ 2963 h 806209"/>
                    <a:gd name="connsiteX2" fmla="*/ 2578192 w 2578192"/>
                    <a:gd name="connsiteY2" fmla="*/ 278530 h 806209"/>
                    <a:gd name="connsiteX3" fmla="*/ 1489028 w 2578192"/>
                    <a:gd name="connsiteY3" fmla="*/ 172010 h 806209"/>
                    <a:gd name="connsiteX4" fmla="*/ 58251 w 2578192"/>
                    <a:gd name="connsiteY4" fmla="*/ 805333 h 806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8192" h="806209">
                      <a:moveTo>
                        <a:pt x="58251" y="805333"/>
                      </a:moveTo>
                      <a:cubicBezTo>
                        <a:pt x="-280237" y="281170"/>
                        <a:pt x="944466" y="-34226"/>
                        <a:pt x="1466577" y="2963"/>
                      </a:cubicBezTo>
                      <a:cubicBezTo>
                        <a:pt x="1968212" y="39861"/>
                        <a:pt x="2158388" y="84337"/>
                        <a:pt x="2578192" y="278530"/>
                      </a:cubicBezTo>
                      <a:cubicBezTo>
                        <a:pt x="2573785" y="385372"/>
                        <a:pt x="1838955" y="174989"/>
                        <a:pt x="1489028" y="172010"/>
                      </a:cubicBezTo>
                      <a:cubicBezTo>
                        <a:pt x="1032055" y="172994"/>
                        <a:pt x="61993" y="833508"/>
                        <a:pt x="58251" y="805333"/>
                      </a:cubicBezTo>
                      <a:close/>
                    </a:path>
                  </a:pathLst>
                </a:custGeom>
                <a:solidFill>
                  <a:srgbClr val="B54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5" name="막힌 원호 119"/>
                <p:cNvSpPr/>
                <p:nvPr/>
              </p:nvSpPr>
              <p:spPr>
                <a:xfrm rot="10800000">
                  <a:off x="179909" y="3499098"/>
                  <a:ext cx="2126922" cy="564298"/>
                </a:xfrm>
                <a:custGeom>
                  <a:avLst/>
                  <a:gdLst>
                    <a:gd name="connsiteX0" fmla="*/ 5741 w 2318385"/>
                    <a:gd name="connsiteY0" fmla="*/ 670880 h 1220444"/>
                    <a:gd name="connsiteX1" fmla="*/ 812722 w 2318385"/>
                    <a:gd name="connsiteY1" fmla="*/ 27895 h 1220444"/>
                    <a:gd name="connsiteX2" fmla="*/ 1515167 w 2318385"/>
                    <a:gd name="connsiteY2" fmla="*/ 29485 h 1220444"/>
                    <a:gd name="connsiteX3" fmla="*/ 2309430 w 2318385"/>
                    <a:gd name="connsiteY3" fmla="*/ 685929 h 1220444"/>
                    <a:gd name="connsiteX4" fmla="*/ 1995754 w 2318385"/>
                    <a:gd name="connsiteY4" fmla="*/ 665283 h 1220444"/>
                    <a:gd name="connsiteX5" fmla="*/ 1340000 w 2318385"/>
                    <a:gd name="connsiteY5" fmla="*/ 315252 h 1220444"/>
                    <a:gd name="connsiteX6" fmla="*/ 983462 w 2318385"/>
                    <a:gd name="connsiteY6" fmla="*/ 314866 h 1220444"/>
                    <a:gd name="connsiteX7" fmla="*/ 317553 w 2318385"/>
                    <a:gd name="connsiteY7" fmla="*/ 654483 h 1220444"/>
                    <a:gd name="connsiteX8" fmla="*/ 5741 w 2318385"/>
                    <a:gd name="connsiteY8" fmla="*/ 670880 h 1220444"/>
                    <a:gd name="connsiteX0" fmla="*/ 4296 w 2307985"/>
                    <a:gd name="connsiteY0" fmla="*/ 642999 h 658048"/>
                    <a:gd name="connsiteX1" fmla="*/ 811277 w 2307985"/>
                    <a:gd name="connsiteY1" fmla="*/ 14 h 658048"/>
                    <a:gd name="connsiteX2" fmla="*/ 2307985 w 2307985"/>
                    <a:gd name="connsiteY2" fmla="*/ 658048 h 658048"/>
                    <a:gd name="connsiteX3" fmla="*/ 1994309 w 2307985"/>
                    <a:gd name="connsiteY3" fmla="*/ 637402 h 658048"/>
                    <a:gd name="connsiteX4" fmla="*/ 1338555 w 2307985"/>
                    <a:gd name="connsiteY4" fmla="*/ 287371 h 658048"/>
                    <a:gd name="connsiteX5" fmla="*/ 982017 w 2307985"/>
                    <a:gd name="connsiteY5" fmla="*/ 286985 h 658048"/>
                    <a:gd name="connsiteX6" fmla="*/ 316108 w 2307985"/>
                    <a:gd name="connsiteY6" fmla="*/ 626602 h 658048"/>
                    <a:gd name="connsiteX7" fmla="*/ 4296 w 2307985"/>
                    <a:gd name="connsiteY7" fmla="*/ 642999 h 658048"/>
                    <a:gd name="connsiteX0" fmla="*/ 2239 w 2305928"/>
                    <a:gd name="connsiteY0" fmla="*/ 495688 h 510737"/>
                    <a:gd name="connsiteX1" fmla="*/ 1291820 w 2305928"/>
                    <a:gd name="connsiteY1" fmla="*/ 23 h 510737"/>
                    <a:gd name="connsiteX2" fmla="*/ 2305928 w 2305928"/>
                    <a:gd name="connsiteY2" fmla="*/ 510737 h 510737"/>
                    <a:gd name="connsiteX3" fmla="*/ 1992252 w 2305928"/>
                    <a:gd name="connsiteY3" fmla="*/ 490091 h 510737"/>
                    <a:gd name="connsiteX4" fmla="*/ 1336498 w 2305928"/>
                    <a:gd name="connsiteY4" fmla="*/ 140060 h 510737"/>
                    <a:gd name="connsiteX5" fmla="*/ 979960 w 2305928"/>
                    <a:gd name="connsiteY5" fmla="*/ 139674 h 510737"/>
                    <a:gd name="connsiteX6" fmla="*/ 314051 w 2305928"/>
                    <a:gd name="connsiteY6" fmla="*/ 479291 h 510737"/>
                    <a:gd name="connsiteX7" fmla="*/ 2239 w 2305928"/>
                    <a:gd name="connsiteY7" fmla="*/ 495688 h 510737"/>
                    <a:gd name="connsiteX0" fmla="*/ 2339 w 2306028"/>
                    <a:gd name="connsiteY0" fmla="*/ 701416 h 716465"/>
                    <a:gd name="connsiteX1" fmla="*/ 1248740 w 2306028"/>
                    <a:gd name="connsiteY1" fmla="*/ 11 h 716465"/>
                    <a:gd name="connsiteX2" fmla="*/ 2306028 w 2306028"/>
                    <a:gd name="connsiteY2" fmla="*/ 716465 h 716465"/>
                    <a:gd name="connsiteX3" fmla="*/ 1992352 w 2306028"/>
                    <a:gd name="connsiteY3" fmla="*/ 695819 h 716465"/>
                    <a:gd name="connsiteX4" fmla="*/ 1336598 w 2306028"/>
                    <a:gd name="connsiteY4" fmla="*/ 345788 h 716465"/>
                    <a:gd name="connsiteX5" fmla="*/ 980060 w 2306028"/>
                    <a:gd name="connsiteY5" fmla="*/ 345402 h 716465"/>
                    <a:gd name="connsiteX6" fmla="*/ 314151 w 2306028"/>
                    <a:gd name="connsiteY6" fmla="*/ 685019 h 716465"/>
                    <a:gd name="connsiteX7" fmla="*/ 2339 w 2306028"/>
                    <a:gd name="connsiteY7" fmla="*/ 701416 h 716465"/>
                    <a:gd name="connsiteX0" fmla="*/ 2455 w 2306144"/>
                    <a:gd name="connsiteY0" fmla="*/ 621409 h 636458"/>
                    <a:gd name="connsiteX1" fmla="*/ 1203136 w 2306144"/>
                    <a:gd name="connsiteY1" fmla="*/ 14 h 636458"/>
                    <a:gd name="connsiteX2" fmla="*/ 2306144 w 2306144"/>
                    <a:gd name="connsiteY2" fmla="*/ 636458 h 636458"/>
                    <a:gd name="connsiteX3" fmla="*/ 1992468 w 2306144"/>
                    <a:gd name="connsiteY3" fmla="*/ 615812 h 636458"/>
                    <a:gd name="connsiteX4" fmla="*/ 1336714 w 2306144"/>
                    <a:gd name="connsiteY4" fmla="*/ 265781 h 636458"/>
                    <a:gd name="connsiteX5" fmla="*/ 980176 w 2306144"/>
                    <a:gd name="connsiteY5" fmla="*/ 265395 h 636458"/>
                    <a:gd name="connsiteX6" fmla="*/ 314267 w 2306144"/>
                    <a:gd name="connsiteY6" fmla="*/ 605012 h 636458"/>
                    <a:gd name="connsiteX7" fmla="*/ 2455 w 2306144"/>
                    <a:gd name="connsiteY7" fmla="*/ 621409 h 636458"/>
                    <a:gd name="connsiteX0" fmla="*/ 2471 w 2306160"/>
                    <a:gd name="connsiteY0" fmla="*/ 667127 h 682176"/>
                    <a:gd name="connsiteX1" fmla="*/ 1197437 w 2306160"/>
                    <a:gd name="connsiteY1" fmla="*/ 12 h 682176"/>
                    <a:gd name="connsiteX2" fmla="*/ 2306160 w 2306160"/>
                    <a:gd name="connsiteY2" fmla="*/ 682176 h 682176"/>
                    <a:gd name="connsiteX3" fmla="*/ 1992484 w 2306160"/>
                    <a:gd name="connsiteY3" fmla="*/ 661530 h 682176"/>
                    <a:gd name="connsiteX4" fmla="*/ 1336730 w 2306160"/>
                    <a:gd name="connsiteY4" fmla="*/ 311499 h 682176"/>
                    <a:gd name="connsiteX5" fmla="*/ 980192 w 2306160"/>
                    <a:gd name="connsiteY5" fmla="*/ 311113 h 682176"/>
                    <a:gd name="connsiteX6" fmla="*/ 314283 w 2306160"/>
                    <a:gd name="connsiteY6" fmla="*/ 650730 h 682176"/>
                    <a:gd name="connsiteX7" fmla="*/ 2471 w 2306160"/>
                    <a:gd name="connsiteY7" fmla="*/ 667127 h 682176"/>
                    <a:gd name="connsiteX0" fmla="*/ 1985 w 2572374"/>
                    <a:gd name="connsiteY0" fmla="*/ 623504 h 682368"/>
                    <a:gd name="connsiteX1" fmla="*/ 1463651 w 2572374"/>
                    <a:gd name="connsiteY1" fmla="*/ 204 h 682368"/>
                    <a:gd name="connsiteX2" fmla="*/ 2572374 w 2572374"/>
                    <a:gd name="connsiteY2" fmla="*/ 682368 h 682368"/>
                    <a:gd name="connsiteX3" fmla="*/ 2258698 w 2572374"/>
                    <a:gd name="connsiteY3" fmla="*/ 661722 h 682368"/>
                    <a:gd name="connsiteX4" fmla="*/ 1602944 w 2572374"/>
                    <a:gd name="connsiteY4" fmla="*/ 311691 h 682368"/>
                    <a:gd name="connsiteX5" fmla="*/ 1246406 w 2572374"/>
                    <a:gd name="connsiteY5" fmla="*/ 311305 h 682368"/>
                    <a:gd name="connsiteX6" fmla="*/ 580497 w 2572374"/>
                    <a:gd name="connsiteY6" fmla="*/ 650922 h 682368"/>
                    <a:gd name="connsiteX7" fmla="*/ 1985 w 2572374"/>
                    <a:gd name="connsiteY7" fmla="*/ 623504 h 682368"/>
                    <a:gd name="connsiteX0" fmla="*/ 2052 w 2797231"/>
                    <a:gd name="connsiteY0" fmla="*/ 624913 h 798077"/>
                    <a:gd name="connsiteX1" fmla="*/ 1463718 w 2797231"/>
                    <a:gd name="connsiteY1" fmla="*/ 1613 h 798077"/>
                    <a:gd name="connsiteX2" fmla="*/ 2797231 w 2797231"/>
                    <a:gd name="connsiteY2" fmla="*/ 798077 h 798077"/>
                    <a:gd name="connsiteX3" fmla="*/ 2258765 w 2797231"/>
                    <a:gd name="connsiteY3" fmla="*/ 663131 h 798077"/>
                    <a:gd name="connsiteX4" fmla="*/ 1603011 w 2797231"/>
                    <a:gd name="connsiteY4" fmla="*/ 313100 h 798077"/>
                    <a:gd name="connsiteX5" fmla="*/ 1246473 w 2797231"/>
                    <a:gd name="connsiteY5" fmla="*/ 312714 h 798077"/>
                    <a:gd name="connsiteX6" fmla="*/ 580564 w 2797231"/>
                    <a:gd name="connsiteY6" fmla="*/ 652331 h 798077"/>
                    <a:gd name="connsiteX7" fmla="*/ 2052 w 2797231"/>
                    <a:gd name="connsiteY7" fmla="*/ 624913 h 798077"/>
                    <a:gd name="connsiteX0" fmla="*/ 2140 w 2743979"/>
                    <a:gd name="connsiteY0" fmla="*/ 802372 h 802372"/>
                    <a:gd name="connsiteX1" fmla="*/ 1410466 w 2743979"/>
                    <a:gd name="connsiteY1" fmla="*/ 2 h 802372"/>
                    <a:gd name="connsiteX2" fmla="*/ 2743979 w 2743979"/>
                    <a:gd name="connsiteY2" fmla="*/ 796466 h 802372"/>
                    <a:gd name="connsiteX3" fmla="*/ 2205513 w 2743979"/>
                    <a:gd name="connsiteY3" fmla="*/ 661520 h 802372"/>
                    <a:gd name="connsiteX4" fmla="*/ 1549759 w 2743979"/>
                    <a:gd name="connsiteY4" fmla="*/ 311489 h 802372"/>
                    <a:gd name="connsiteX5" fmla="*/ 1193221 w 2743979"/>
                    <a:gd name="connsiteY5" fmla="*/ 311103 h 802372"/>
                    <a:gd name="connsiteX6" fmla="*/ 527312 w 2743979"/>
                    <a:gd name="connsiteY6" fmla="*/ 650720 h 802372"/>
                    <a:gd name="connsiteX7" fmla="*/ 2140 w 2743979"/>
                    <a:gd name="connsiteY7" fmla="*/ 802372 h 802372"/>
                    <a:gd name="connsiteX0" fmla="*/ 50890 w 2792729"/>
                    <a:gd name="connsiteY0" fmla="*/ 802372 h 802372"/>
                    <a:gd name="connsiteX1" fmla="*/ 1459216 w 2792729"/>
                    <a:gd name="connsiteY1" fmla="*/ 2 h 802372"/>
                    <a:gd name="connsiteX2" fmla="*/ 2792729 w 2792729"/>
                    <a:gd name="connsiteY2" fmla="*/ 796466 h 802372"/>
                    <a:gd name="connsiteX3" fmla="*/ 2254263 w 2792729"/>
                    <a:gd name="connsiteY3" fmla="*/ 661520 h 802372"/>
                    <a:gd name="connsiteX4" fmla="*/ 1598509 w 2792729"/>
                    <a:gd name="connsiteY4" fmla="*/ 311489 h 802372"/>
                    <a:gd name="connsiteX5" fmla="*/ 1241971 w 2792729"/>
                    <a:gd name="connsiteY5" fmla="*/ 311103 h 802372"/>
                    <a:gd name="connsiteX6" fmla="*/ 576062 w 2792729"/>
                    <a:gd name="connsiteY6" fmla="*/ 650720 h 802372"/>
                    <a:gd name="connsiteX7" fmla="*/ 50890 w 2792729"/>
                    <a:gd name="connsiteY7" fmla="*/ 802372 h 802372"/>
                    <a:gd name="connsiteX0" fmla="*/ 54053 w 2795892"/>
                    <a:gd name="connsiteY0" fmla="*/ 806037 h 806037"/>
                    <a:gd name="connsiteX1" fmla="*/ 1462379 w 2795892"/>
                    <a:gd name="connsiteY1" fmla="*/ 3667 h 806037"/>
                    <a:gd name="connsiteX2" fmla="*/ 2795892 w 2795892"/>
                    <a:gd name="connsiteY2" fmla="*/ 800131 h 806037"/>
                    <a:gd name="connsiteX3" fmla="*/ 2257426 w 2795892"/>
                    <a:gd name="connsiteY3" fmla="*/ 665185 h 806037"/>
                    <a:gd name="connsiteX4" fmla="*/ 1601672 w 2795892"/>
                    <a:gd name="connsiteY4" fmla="*/ 315154 h 806037"/>
                    <a:gd name="connsiteX5" fmla="*/ 1245134 w 2795892"/>
                    <a:gd name="connsiteY5" fmla="*/ 314768 h 806037"/>
                    <a:gd name="connsiteX6" fmla="*/ 579225 w 2795892"/>
                    <a:gd name="connsiteY6" fmla="*/ 654385 h 806037"/>
                    <a:gd name="connsiteX7" fmla="*/ 54053 w 2795892"/>
                    <a:gd name="connsiteY7" fmla="*/ 806037 h 806037"/>
                    <a:gd name="connsiteX0" fmla="*/ 59314 w 2801153"/>
                    <a:gd name="connsiteY0" fmla="*/ 806184 h 806184"/>
                    <a:gd name="connsiteX1" fmla="*/ 1467640 w 2801153"/>
                    <a:gd name="connsiteY1" fmla="*/ 3814 h 806184"/>
                    <a:gd name="connsiteX2" fmla="*/ 2801153 w 2801153"/>
                    <a:gd name="connsiteY2" fmla="*/ 800278 h 806184"/>
                    <a:gd name="connsiteX3" fmla="*/ 2262687 w 2801153"/>
                    <a:gd name="connsiteY3" fmla="*/ 665332 h 806184"/>
                    <a:gd name="connsiteX4" fmla="*/ 1606933 w 2801153"/>
                    <a:gd name="connsiteY4" fmla="*/ 315301 h 806184"/>
                    <a:gd name="connsiteX5" fmla="*/ 1250395 w 2801153"/>
                    <a:gd name="connsiteY5" fmla="*/ 314915 h 806184"/>
                    <a:gd name="connsiteX6" fmla="*/ 584486 w 2801153"/>
                    <a:gd name="connsiteY6" fmla="*/ 654532 h 806184"/>
                    <a:gd name="connsiteX7" fmla="*/ 59314 w 2801153"/>
                    <a:gd name="connsiteY7" fmla="*/ 806184 h 806184"/>
                    <a:gd name="connsiteX0" fmla="*/ 59314 w 2854519"/>
                    <a:gd name="connsiteY0" fmla="*/ 806184 h 806184"/>
                    <a:gd name="connsiteX1" fmla="*/ 1467640 w 2854519"/>
                    <a:gd name="connsiteY1" fmla="*/ 3814 h 806184"/>
                    <a:gd name="connsiteX2" fmla="*/ 2801153 w 2854519"/>
                    <a:gd name="connsiteY2" fmla="*/ 800278 h 806184"/>
                    <a:gd name="connsiteX3" fmla="*/ 2262687 w 2854519"/>
                    <a:gd name="connsiteY3" fmla="*/ 665332 h 806184"/>
                    <a:gd name="connsiteX4" fmla="*/ 1606933 w 2854519"/>
                    <a:gd name="connsiteY4" fmla="*/ 315301 h 806184"/>
                    <a:gd name="connsiteX5" fmla="*/ 1250395 w 2854519"/>
                    <a:gd name="connsiteY5" fmla="*/ 314915 h 806184"/>
                    <a:gd name="connsiteX6" fmla="*/ 584486 w 2854519"/>
                    <a:gd name="connsiteY6" fmla="*/ 654532 h 806184"/>
                    <a:gd name="connsiteX7" fmla="*/ 59314 w 2854519"/>
                    <a:gd name="connsiteY7" fmla="*/ 806184 h 806184"/>
                    <a:gd name="connsiteX0" fmla="*/ 59314 w 2857110"/>
                    <a:gd name="connsiteY0" fmla="*/ 806184 h 806184"/>
                    <a:gd name="connsiteX1" fmla="*/ 1467640 w 2857110"/>
                    <a:gd name="connsiteY1" fmla="*/ 3814 h 806184"/>
                    <a:gd name="connsiteX2" fmla="*/ 2801153 w 2857110"/>
                    <a:gd name="connsiteY2" fmla="*/ 800278 h 806184"/>
                    <a:gd name="connsiteX3" fmla="*/ 2262687 w 2857110"/>
                    <a:gd name="connsiteY3" fmla="*/ 665332 h 806184"/>
                    <a:gd name="connsiteX4" fmla="*/ 1606933 w 2857110"/>
                    <a:gd name="connsiteY4" fmla="*/ 315301 h 806184"/>
                    <a:gd name="connsiteX5" fmla="*/ 1250395 w 2857110"/>
                    <a:gd name="connsiteY5" fmla="*/ 314915 h 806184"/>
                    <a:gd name="connsiteX6" fmla="*/ 584486 w 2857110"/>
                    <a:gd name="connsiteY6" fmla="*/ 654532 h 806184"/>
                    <a:gd name="connsiteX7" fmla="*/ 59314 w 2857110"/>
                    <a:gd name="connsiteY7" fmla="*/ 806184 h 806184"/>
                    <a:gd name="connsiteX0" fmla="*/ 59314 w 2818246"/>
                    <a:gd name="connsiteY0" fmla="*/ 806184 h 806184"/>
                    <a:gd name="connsiteX1" fmla="*/ 1467640 w 2818246"/>
                    <a:gd name="connsiteY1" fmla="*/ 3814 h 806184"/>
                    <a:gd name="connsiteX2" fmla="*/ 2801153 w 2818246"/>
                    <a:gd name="connsiteY2" fmla="*/ 800278 h 806184"/>
                    <a:gd name="connsiteX3" fmla="*/ 2262687 w 2818246"/>
                    <a:gd name="connsiteY3" fmla="*/ 665332 h 806184"/>
                    <a:gd name="connsiteX4" fmla="*/ 1606933 w 2818246"/>
                    <a:gd name="connsiteY4" fmla="*/ 315301 h 806184"/>
                    <a:gd name="connsiteX5" fmla="*/ 1250395 w 2818246"/>
                    <a:gd name="connsiteY5" fmla="*/ 314915 h 806184"/>
                    <a:gd name="connsiteX6" fmla="*/ 584486 w 2818246"/>
                    <a:gd name="connsiteY6" fmla="*/ 654532 h 806184"/>
                    <a:gd name="connsiteX7" fmla="*/ 59314 w 2818246"/>
                    <a:gd name="connsiteY7" fmla="*/ 806184 h 806184"/>
                    <a:gd name="connsiteX0" fmla="*/ 59314 w 2860334"/>
                    <a:gd name="connsiteY0" fmla="*/ 806184 h 806184"/>
                    <a:gd name="connsiteX1" fmla="*/ 1467640 w 2860334"/>
                    <a:gd name="connsiteY1" fmla="*/ 3814 h 806184"/>
                    <a:gd name="connsiteX2" fmla="*/ 2801153 w 2860334"/>
                    <a:gd name="connsiteY2" fmla="*/ 800278 h 806184"/>
                    <a:gd name="connsiteX3" fmla="*/ 2262687 w 2860334"/>
                    <a:gd name="connsiteY3" fmla="*/ 665332 h 806184"/>
                    <a:gd name="connsiteX4" fmla="*/ 1606933 w 2860334"/>
                    <a:gd name="connsiteY4" fmla="*/ 315301 h 806184"/>
                    <a:gd name="connsiteX5" fmla="*/ 1250395 w 2860334"/>
                    <a:gd name="connsiteY5" fmla="*/ 314915 h 806184"/>
                    <a:gd name="connsiteX6" fmla="*/ 584486 w 2860334"/>
                    <a:gd name="connsiteY6" fmla="*/ 654532 h 806184"/>
                    <a:gd name="connsiteX7" fmla="*/ 59314 w 2860334"/>
                    <a:gd name="connsiteY7" fmla="*/ 806184 h 806184"/>
                    <a:gd name="connsiteX0" fmla="*/ 59314 w 2860334"/>
                    <a:gd name="connsiteY0" fmla="*/ 806184 h 907267"/>
                    <a:gd name="connsiteX1" fmla="*/ 1467640 w 2860334"/>
                    <a:gd name="connsiteY1" fmla="*/ 3814 h 907267"/>
                    <a:gd name="connsiteX2" fmla="*/ 2801153 w 2860334"/>
                    <a:gd name="connsiteY2" fmla="*/ 800278 h 907267"/>
                    <a:gd name="connsiteX3" fmla="*/ 2401752 w 2860334"/>
                    <a:gd name="connsiteY3" fmla="*/ 907267 h 907267"/>
                    <a:gd name="connsiteX4" fmla="*/ 1606933 w 2860334"/>
                    <a:gd name="connsiteY4" fmla="*/ 315301 h 907267"/>
                    <a:gd name="connsiteX5" fmla="*/ 1250395 w 2860334"/>
                    <a:gd name="connsiteY5" fmla="*/ 314915 h 907267"/>
                    <a:gd name="connsiteX6" fmla="*/ 584486 w 2860334"/>
                    <a:gd name="connsiteY6" fmla="*/ 654532 h 907267"/>
                    <a:gd name="connsiteX7" fmla="*/ 59314 w 2860334"/>
                    <a:gd name="connsiteY7" fmla="*/ 806184 h 907267"/>
                    <a:gd name="connsiteX0" fmla="*/ 59314 w 2860334"/>
                    <a:gd name="connsiteY0" fmla="*/ 806184 h 907267"/>
                    <a:gd name="connsiteX1" fmla="*/ 1467640 w 2860334"/>
                    <a:gd name="connsiteY1" fmla="*/ 3814 h 907267"/>
                    <a:gd name="connsiteX2" fmla="*/ 2801153 w 2860334"/>
                    <a:gd name="connsiteY2" fmla="*/ 800278 h 907267"/>
                    <a:gd name="connsiteX3" fmla="*/ 2401752 w 2860334"/>
                    <a:gd name="connsiteY3" fmla="*/ 907267 h 907267"/>
                    <a:gd name="connsiteX4" fmla="*/ 1606933 w 2860334"/>
                    <a:gd name="connsiteY4" fmla="*/ 315301 h 907267"/>
                    <a:gd name="connsiteX5" fmla="*/ 584486 w 2860334"/>
                    <a:gd name="connsiteY5" fmla="*/ 654532 h 907267"/>
                    <a:gd name="connsiteX6" fmla="*/ 59314 w 2860334"/>
                    <a:gd name="connsiteY6" fmla="*/ 806184 h 907267"/>
                    <a:gd name="connsiteX0" fmla="*/ 59314 w 2860334"/>
                    <a:gd name="connsiteY0" fmla="*/ 806184 h 907267"/>
                    <a:gd name="connsiteX1" fmla="*/ 1467640 w 2860334"/>
                    <a:gd name="connsiteY1" fmla="*/ 3814 h 907267"/>
                    <a:gd name="connsiteX2" fmla="*/ 2801153 w 2860334"/>
                    <a:gd name="connsiteY2" fmla="*/ 800278 h 907267"/>
                    <a:gd name="connsiteX3" fmla="*/ 2401752 w 2860334"/>
                    <a:gd name="connsiteY3" fmla="*/ 907267 h 907267"/>
                    <a:gd name="connsiteX4" fmla="*/ 1471678 w 2860334"/>
                    <a:gd name="connsiteY4" fmla="*/ 641056 h 907267"/>
                    <a:gd name="connsiteX5" fmla="*/ 584486 w 2860334"/>
                    <a:gd name="connsiteY5" fmla="*/ 654532 h 907267"/>
                    <a:gd name="connsiteX6" fmla="*/ 59314 w 2860334"/>
                    <a:gd name="connsiteY6" fmla="*/ 806184 h 907267"/>
                    <a:gd name="connsiteX0" fmla="*/ 59314 w 2860334"/>
                    <a:gd name="connsiteY0" fmla="*/ 806184 h 907267"/>
                    <a:gd name="connsiteX1" fmla="*/ 1467640 w 2860334"/>
                    <a:gd name="connsiteY1" fmla="*/ 3814 h 907267"/>
                    <a:gd name="connsiteX2" fmla="*/ 2801153 w 2860334"/>
                    <a:gd name="connsiteY2" fmla="*/ 800278 h 907267"/>
                    <a:gd name="connsiteX3" fmla="*/ 2401752 w 2860334"/>
                    <a:gd name="connsiteY3" fmla="*/ 907267 h 907267"/>
                    <a:gd name="connsiteX4" fmla="*/ 1471678 w 2860334"/>
                    <a:gd name="connsiteY4" fmla="*/ 641056 h 907267"/>
                    <a:gd name="connsiteX5" fmla="*/ 504476 w 2860334"/>
                    <a:gd name="connsiteY5" fmla="*/ 890752 h 907267"/>
                    <a:gd name="connsiteX6" fmla="*/ 59314 w 2860334"/>
                    <a:gd name="connsiteY6" fmla="*/ 806184 h 907267"/>
                    <a:gd name="connsiteX0" fmla="*/ 59314 w 2860334"/>
                    <a:gd name="connsiteY0" fmla="*/ 806184 h 907267"/>
                    <a:gd name="connsiteX1" fmla="*/ 1467640 w 2860334"/>
                    <a:gd name="connsiteY1" fmla="*/ 3814 h 907267"/>
                    <a:gd name="connsiteX2" fmla="*/ 2801153 w 2860334"/>
                    <a:gd name="connsiteY2" fmla="*/ 800278 h 907267"/>
                    <a:gd name="connsiteX3" fmla="*/ 2401752 w 2860334"/>
                    <a:gd name="connsiteY3" fmla="*/ 907267 h 907267"/>
                    <a:gd name="connsiteX4" fmla="*/ 1471678 w 2860334"/>
                    <a:gd name="connsiteY4" fmla="*/ 641056 h 907267"/>
                    <a:gd name="connsiteX5" fmla="*/ 504476 w 2860334"/>
                    <a:gd name="connsiteY5" fmla="*/ 890752 h 907267"/>
                    <a:gd name="connsiteX6" fmla="*/ 59314 w 2860334"/>
                    <a:gd name="connsiteY6" fmla="*/ 806184 h 907267"/>
                    <a:gd name="connsiteX0" fmla="*/ 59314 w 2860334"/>
                    <a:gd name="connsiteY0" fmla="*/ 806184 h 932736"/>
                    <a:gd name="connsiteX1" fmla="*/ 1467640 w 2860334"/>
                    <a:gd name="connsiteY1" fmla="*/ 3814 h 932736"/>
                    <a:gd name="connsiteX2" fmla="*/ 2801153 w 2860334"/>
                    <a:gd name="connsiteY2" fmla="*/ 800278 h 932736"/>
                    <a:gd name="connsiteX3" fmla="*/ 2401752 w 2860334"/>
                    <a:gd name="connsiteY3" fmla="*/ 907267 h 932736"/>
                    <a:gd name="connsiteX4" fmla="*/ 1471678 w 2860334"/>
                    <a:gd name="connsiteY4" fmla="*/ 641056 h 932736"/>
                    <a:gd name="connsiteX5" fmla="*/ 504476 w 2860334"/>
                    <a:gd name="connsiteY5" fmla="*/ 890752 h 932736"/>
                    <a:gd name="connsiteX6" fmla="*/ 59314 w 2860334"/>
                    <a:gd name="connsiteY6" fmla="*/ 806184 h 932736"/>
                    <a:gd name="connsiteX0" fmla="*/ 59314 w 2860334"/>
                    <a:gd name="connsiteY0" fmla="*/ 806184 h 890752"/>
                    <a:gd name="connsiteX1" fmla="*/ 1467640 w 2860334"/>
                    <a:gd name="connsiteY1" fmla="*/ 3814 h 890752"/>
                    <a:gd name="connsiteX2" fmla="*/ 2801153 w 2860334"/>
                    <a:gd name="connsiteY2" fmla="*/ 800278 h 890752"/>
                    <a:gd name="connsiteX3" fmla="*/ 1471678 w 2860334"/>
                    <a:gd name="connsiteY3" fmla="*/ 641056 h 890752"/>
                    <a:gd name="connsiteX4" fmla="*/ 504476 w 2860334"/>
                    <a:gd name="connsiteY4" fmla="*/ 890752 h 890752"/>
                    <a:gd name="connsiteX5" fmla="*/ 59314 w 2860334"/>
                    <a:gd name="connsiteY5" fmla="*/ 806184 h 890752"/>
                    <a:gd name="connsiteX0" fmla="*/ 59314 w 2860334"/>
                    <a:gd name="connsiteY0" fmla="*/ 806184 h 830903"/>
                    <a:gd name="connsiteX1" fmla="*/ 1467640 w 2860334"/>
                    <a:gd name="connsiteY1" fmla="*/ 3814 h 830903"/>
                    <a:gd name="connsiteX2" fmla="*/ 2801153 w 2860334"/>
                    <a:gd name="connsiteY2" fmla="*/ 800278 h 830903"/>
                    <a:gd name="connsiteX3" fmla="*/ 1471678 w 2860334"/>
                    <a:gd name="connsiteY3" fmla="*/ 641056 h 830903"/>
                    <a:gd name="connsiteX4" fmla="*/ 59314 w 2860334"/>
                    <a:gd name="connsiteY4" fmla="*/ 806184 h 830903"/>
                    <a:gd name="connsiteX0" fmla="*/ 59314 w 2860334"/>
                    <a:gd name="connsiteY0" fmla="*/ 806184 h 822424"/>
                    <a:gd name="connsiteX1" fmla="*/ 1467640 w 2860334"/>
                    <a:gd name="connsiteY1" fmla="*/ 3814 h 822424"/>
                    <a:gd name="connsiteX2" fmla="*/ 2801153 w 2860334"/>
                    <a:gd name="connsiteY2" fmla="*/ 800278 h 822424"/>
                    <a:gd name="connsiteX3" fmla="*/ 1416433 w 2860334"/>
                    <a:gd name="connsiteY3" fmla="*/ 461986 h 822424"/>
                    <a:gd name="connsiteX4" fmla="*/ 59314 w 2860334"/>
                    <a:gd name="connsiteY4" fmla="*/ 806184 h 822424"/>
                    <a:gd name="connsiteX0" fmla="*/ 59314 w 2860334"/>
                    <a:gd name="connsiteY0" fmla="*/ 806184 h 831180"/>
                    <a:gd name="connsiteX1" fmla="*/ 1467640 w 2860334"/>
                    <a:gd name="connsiteY1" fmla="*/ 3814 h 831180"/>
                    <a:gd name="connsiteX2" fmla="*/ 2801153 w 2860334"/>
                    <a:gd name="connsiteY2" fmla="*/ 800278 h 831180"/>
                    <a:gd name="connsiteX3" fmla="*/ 1441198 w 2860334"/>
                    <a:gd name="connsiteY3" fmla="*/ 644866 h 831180"/>
                    <a:gd name="connsiteX4" fmla="*/ 59314 w 2860334"/>
                    <a:gd name="connsiteY4" fmla="*/ 806184 h 831180"/>
                    <a:gd name="connsiteX0" fmla="*/ 59314 w 2860334"/>
                    <a:gd name="connsiteY0" fmla="*/ 806184 h 946414"/>
                    <a:gd name="connsiteX1" fmla="*/ 1467640 w 2860334"/>
                    <a:gd name="connsiteY1" fmla="*/ 3814 h 946414"/>
                    <a:gd name="connsiteX2" fmla="*/ 2801153 w 2860334"/>
                    <a:gd name="connsiteY2" fmla="*/ 800278 h 946414"/>
                    <a:gd name="connsiteX3" fmla="*/ 1441198 w 2860334"/>
                    <a:gd name="connsiteY3" fmla="*/ 644866 h 946414"/>
                    <a:gd name="connsiteX4" fmla="*/ 59314 w 2860334"/>
                    <a:gd name="connsiteY4" fmla="*/ 806184 h 946414"/>
                    <a:gd name="connsiteX0" fmla="*/ 59314 w 2860334"/>
                    <a:gd name="connsiteY0" fmla="*/ 806184 h 840306"/>
                    <a:gd name="connsiteX1" fmla="*/ 1467640 w 2860334"/>
                    <a:gd name="connsiteY1" fmla="*/ 3814 h 840306"/>
                    <a:gd name="connsiteX2" fmla="*/ 2801153 w 2860334"/>
                    <a:gd name="connsiteY2" fmla="*/ 800278 h 840306"/>
                    <a:gd name="connsiteX3" fmla="*/ 2118911 w 2860334"/>
                    <a:gd name="connsiteY3" fmla="*/ 643341 h 840306"/>
                    <a:gd name="connsiteX4" fmla="*/ 1441198 w 2860334"/>
                    <a:gd name="connsiteY4" fmla="*/ 644866 h 840306"/>
                    <a:gd name="connsiteX5" fmla="*/ 59314 w 2860334"/>
                    <a:gd name="connsiteY5" fmla="*/ 806184 h 840306"/>
                    <a:gd name="connsiteX0" fmla="*/ 59314 w 2860334"/>
                    <a:gd name="connsiteY0" fmla="*/ 806184 h 859959"/>
                    <a:gd name="connsiteX1" fmla="*/ 1467640 w 2860334"/>
                    <a:gd name="connsiteY1" fmla="*/ 3814 h 859959"/>
                    <a:gd name="connsiteX2" fmla="*/ 2801153 w 2860334"/>
                    <a:gd name="connsiteY2" fmla="*/ 800278 h 859959"/>
                    <a:gd name="connsiteX3" fmla="*/ 2145581 w 2860334"/>
                    <a:gd name="connsiteY3" fmla="*/ 767166 h 859959"/>
                    <a:gd name="connsiteX4" fmla="*/ 1441198 w 2860334"/>
                    <a:gd name="connsiteY4" fmla="*/ 644866 h 859959"/>
                    <a:gd name="connsiteX5" fmla="*/ 59314 w 2860334"/>
                    <a:gd name="connsiteY5" fmla="*/ 806184 h 859959"/>
                    <a:gd name="connsiteX0" fmla="*/ 59314 w 2860334"/>
                    <a:gd name="connsiteY0" fmla="*/ 806184 h 935218"/>
                    <a:gd name="connsiteX1" fmla="*/ 1467640 w 2860334"/>
                    <a:gd name="connsiteY1" fmla="*/ 3814 h 935218"/>
                    <a:gd name="connsiteX2" fmla="*/ 2801153 w 2860334"/>
                    <a:gd name="connsiteY2" fmla="*/ 800278 h 935218"/>
                    <a:gd name="connsiteX3" fmla="*/ 2145581 w 2860334"/>
                    <a:gd name="connsiteY3" fmla="*/ 767166 h 935218"/>
                    <a:gd name="connsiteX4" fmla="*/ 1441198 w 2860334"/>
                    <a:gd name="connsiteY4" fmla="*/ 644866 h 935218"/>
                    <a:gd name="connsiteX5" fmla="*/ 59314 w 2860334"/>
                    <a:gd name="connsiteY5" fmla="*/ 806184 h 935218"/>
                    <a:gd name="connsiteX0" fmla="*/ 59314 w 2860334"/>
                    <a:gd name="connsiteY0" fmla="*/ 806184 h 935218"/>
                    <a:gd name="connsiteX1" fmla="*/ 1467640 w 2860334"/>
                    <a:gd name="connsiteY1" fmla="*/ 3814 h 935218"/>
                    <a:gd name="connsiteX2" fmla="*/ 2801153 w 2860334"/>
                    <a:gd name="connsiteY2" fmla="*/ 800278 h 935218"/>
                    <a:gd name="connsiteX3" fmla="*/ 2145581 w 2860334"/>
                    <a:gd name="connsiteY3" fmla="*/ 767166 h 935218"/>
                    <a:gd name="connsiteX4" fmla="*/ 1441198 w 2860334"/>
                    <a:gd name="connsiteY4" fmla="*/ 644866 h 935218"/>
                    <a:gd name="connsiteX5" fmla="*/ 59314 w 2860334"/>
                    <a:gd name="connsiteY5" fmla="*/ 806184 h 935218"/>
                    <a:gd name="connsiteX0" fmla="*/ 59314 w 2860334"/>
                    <a:gd name="connsiteY0" fmla="*/ 806184 h 935218"/>
                    <a:gd name="connsiteX1" fmla="*/ 1467640 w 2860334"/>
                    <a:gd name="connsiteY1" fmla="*/ 3814 h 935218"/>
                    <a:gd name="connsiteX2" fmla="*/ 2801153 w 2860334"/>
                    <a:gd name="connsiteY2" fmla="*/ 800278 h 935218"/>
                    <a:gd name="connsiteX3" fmla="*/ 2145581 w 2860334"/>
                    <a:gd name="connsiteY3" fmla="*/ 767166 h 935218"/>
                    <a:gd name="connsiteX4" fmla="*/ 1441198 w 2860334"/>
                    <a:gd name="connsiteY4" fmla="*/ 644866 h 935218"/>
                    <a:gd name="connsiteX5" fmla="*/ 59314 w 2860334"/>
                    <a:gd name="connsiteY5" fmla="*/ 806184 h 935218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59314 w 2860334"/>
                    <a:gd name="connsiteY5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59314 w 2860334"/>
                    <a:gd name="connsiteY5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59314 w 2860334"/>
                    <a:gd name="connsiteY5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59314 w 2860334"/>
                    <a:gd name="connsiteY5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28261 w 2860334"/>
                    <a:gd name="connsiteY5" fmla="*/ 734780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28261 w 2860334"/>
                    <a:gd name="connsiteY5" fmla="*/ 734780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64456 w 2860334"/>
                    <a:gd name="connsiteY5" fmla="*/ 559520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678731 w 2860334"/>
                    <a:gd name="connsiteY5" fmla="*/ 730970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01591 w 2860334"/>
                    <a:gd name="connsiteY5" fmla="*/ 782405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01591 w 2860334"/>
                    <a:gd name="connsiteY5" fmla="*/ 782405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01591 w 2860334"/>
                    <a:gd name="connsiteY5" fmla="*/ 782405 h 950570"/>
                    <a:gd name="connsiteX6" fmla="*/ 59314 w 2860334"/>
                    <a:gd name="connsiteY6" fmla="*/ 806184 h 950570"/>
                    <a:gd name="connsiteX0" fmla="*/ 59314 w 2860334"/>
                    <a:gd name="connsiteY0" fmla="*/ 806184 h 950570"/>
                    <a:gd name="connsiteX1" fmla="*/ 1467640 w 2860334"/>
                    <a:gd name="connsiteY1" fmla="*/ 3814 h 950570"/>
                    <a:gd name="connsiteX2" fmla="*/ 2801153 w 2860334"/>
                    <a:gd name="connsiteY2" fmla="*/ 800278 h 950570"/>
                    <a:gd name="connsiteX3" fmla="*/ 2145581 w 2860334"/>
                    <a:gd name="connsiteY3" fmla="*/ 767166 h 950570"/>
                    <a:gd name="connsiteX4" fmla="*/ 1441198 w 2860334"/>
                    <a:gd name="connsiteY4" fmla="*/ 644866 h 950570"/>
                    <a:gd name="connsiteX5" fmla="*/ 701591 w 2860334"/>
                    <a:gd name="connsiteY5" fmla="*/ 782405 h 950570"/>
                    <a:gd name="connsiteX6" fmla="*/ 59314 w 2860334"/>
                    <a:gd name="connsiteY6" fmla="*/ 806184 h 950570"/>
                    <a:gd name="connsiteX0" fmla="*/ 0 w 2741839"/>
                    <a:gd name="connsiteY0" fmla="*/ 162710 h 307096"/>
                    <a:gd name="connsiteX1" fmla="*/ 2741839 w 2741839"/>
                    <a:gd name="connsiteY1" fmla="*/ 156804 h 307096"/>
                    <a:gd name="connsiteX2" fmla="*/ 2086267 w 2741839"/>
                    <a:gd name="connsiteY2" fmla="*/ 123692 h 307096"/>
                    <a:gd name="connsiteX3" fmla="*/ 1381884 w 2741839"/>
                    <a:gd name="connsiteY3" fmla="*/ 1392 h 307096"/>
                    <a:gd name="connsiteX4" fmla="*/ 642277 w 2741839"/>
                    <a:gd name="connsiteY4" fmla="*/ 138931 h 307096"/>
                    <a:gd name="connsiteX5" fmla="*/ 0 w 2741839"/>
                    <a:gd name="connsiteY5" fmla="*/ 162710 h 307096"/>
                    <a:gd name="connsiteX0" fmla="*/ 0 w 2741839"/>
                    <a:gd name="connsiteY0" fmla="*/ 264703 h 409089"/>
                    <a:gd name="connsiteX1" fmla="*/ 2741839 w 2741839"/>
                    <a:gd name="connsiteY1" fmla="*/ 258797 h 409089"/>
                    <a:gd name="connsiteX2" fmla="*/ 2086267 w 2741839"/>
                    <a:gd name="connsiteY2" fmla="*/ 225685 h 409089"/>
                    <a:gd name="connsiteX3" fmla="*/ 1381884 w 2741839"/>
                    <a:gd name="connsiteY3" fmla="*/ 103385 h 409089"/>
                    <a:gd name="connsiteX4" fmla="*/ 642277 w 2741839"/>
                    <a:gd name="connsiteY4" fmla="*/ 240924 h 409089"/>
                    <a:gd name="connsiteX5" fmla="*/ 0 w 2741839"/>
                    <a:gd name="connsiteY5" fmla="*/ 264703 h 409089"/>
                    <a:gd name="connsiteX0" fmla="*/ 0 w 2099562"/>
                    <a:gd name="connsiteY0" fmla="*/ 138931 h 307096"/>
                    <a:gd name="connsiteX1" fmla="*/ 2099562 w 2099562"/>
                    <a:gd name="connsiteY1" fmla="*/ 156804 h 307096"/>
                    <a:gd name="connsiteX2" fmla="*/ 1443990 w 2099562"/>
                    <a:gd name="connsiteY2" fmla="*/ 123692 h 307096"/>
                    <a:gd name="connsiteX3" fmla="*/ 739607 w 2099562"/>
                    <a:gd name="connsiteY3" fmla="*/ 1392 h 307096"/>
                    <a:gd name="connsiteX4" fmla="*/ 0 w 2099562"/>
                    <a:gd name="connsiteY4" fmla="*/ 138931 h 307096"/>
                    <a:gd name="connsiteX0" fmla="*/ 0 w 2099562"/>
                    <a:gd name="connsiteY0" fmla="*/ 214728 h 382893"/>
                    <a:gd name="connsiteX1" fmla="*/ 2099562 w 2099562"/>
                    <a:gd name="connsiteY1" fmla="*/ 232601 h 382893"/>
                    <a:gd name="connsiteX2" fmla="*/ 1443990 w 2099562"/>
                    <a:gd name="connsiteY2" fmla="*/ 199489 h 382893"/>
                    <a:gd name="connsiteX3" fmla="*/ 739607 w 2099562"/>
                    <a:gd name="connsiteY3" fmla="*/ 77189 h 382893"/>
                    <a:gd name="connsiteX4" fmla="*/ 0 w 2099562"/>
                    <a:gd name="connsiteY4" fmla="*/ 214728 h 382893"/>
                    <a:gd name="connsiteX0" fmla="*/ 0 w 2099562"/>
                    <a:gd name="connsiteY0" fmla="*/ 361972 h 530137"/>
                    <a:gd name="connsiteX1" fmla="*/ 2099562 w 2099562"/>
                    <a:gd name="connsiteY1" fmla="*/ 379845 h 530137"/>
                    <a:gd name="connsiteX2" fmla="*/ 1443990 w 2099562"/>
                    <a:gd name="connsiteY2" fmla="*/ 346733 h 530137"/>
                    <a:gd name="connsiteX3" fmla="*/ 739607 w 2099562"/>
                    <a:gd name="connsiteY3" fmla="*/ 224433 h 530137"/>
                    <a:gd name="connsiteX4" fmla="*/ 0 w 2099562"/>
                    <a:gd name="connsiteY4" fmla="*/ 361972 h 530137"/>
                    <a:gd name="connsiteX0" fmla="*/ 0 w 2099562"/>
                    <a:gd name="connsiteY0" fmla="*/ 388873 h 557038"/>
                    <a:gd name="connsiteX1" fmla="*/ 2099562 w 2099562"/>
                    <a:gd name="connsiteY1" fmla="*/ 406746 h 557038"/>
                    <a:gd name="connsiteX2" fmla="*/ 1443990 w 2099562"/>
                    <a:gd name="connsiteY2" fmla="*/ 373634 h 557038"/>
                    <a:gd name="connsiteX3" fmla="*/ 739607 w 2099562"/>
                    <a:gd name="connsiteY3" fmla="*/ 251334 h 557038"/>
                    <a:gd name="connsiteX4" fmla="*/ 0 w 2099562"/>
                    <a:gd name="connsiteY4" fmla="*/ 388873 h 557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9562" h="557038">
                      <a:moveTo>
                        <a:pt x="0" y="388873"/>
                      </a:moveTo>
                      <a:cubicBezTo>
                        <a:pt x="198452" y="-145612"/>
                        <a:pt x="1635118" y="-119132"/>
                        <a:pt x="2099562" y="406746"/>
                      </a:cubicBezTo>
                      <a:cubicBezTo>
                        <a:pt x="1848062" y="716534"/>
                        <a:pt x="1632549" y="466211"/>
                        <a:pt x="1443990" y="373634"/>
                      </a:cubicBezTo>
                      <a:cubicBezTo>
                        <a:pt x="1268766" y="305822"/>
                        <a:pt x="1087318" y="244831"/>
                        <a:pt x="739607" y="251334"/>
                      </a:cubicBezTo>
                      <a:cubicBezTo>
                        <a:pt x="503387" y="245936"/>
                        <a:pt x="287464" y="249592"/>
                        <a:pt x="0" y="388873"/>
                      </a:cubicBezTo>
                      <a:close/>
                    </a:path>
                  </a:pathLst>
                </a:custGeom>
                <a:solidFill>
                  <a:srgbClr val="C158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76" name="그룹 775"/>
                <p:cNvGrpSpPr/>
                <p:nvPr/>
              </p:nvGrpSpPr>
              <p:grpSpPr>
                <a:xfrm>
                  <a:off x="577677" y="3555466"/>
                  <a:ext cx="1968586" cy="457056"/>
                  <a:chOff x="-390918" y="2860731"/>
                  <a:chExt cx="4759789" cy="1105104"/>
                </a:xfrm>
              </p:grpSpPr>
              <p:sp>
                <p:nvSpPr>
                  <p:cNvPr id="777" name="양쪽 모서리가 둥근 사각형 776"/>
                  <p:cNvSpPr/>
                  <p:nvPr/>
                </p:nvSpPr>
                <p:spPr>
                  <a:xfrm rot="10800000">
                    <a:off x="1918455" y="3482033"/>
                    <a:ext cx="111983" cy="48380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445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8" name="양쪽 모서리가 둥근 사각형 777"/>
                  <p:cNvSpPr/>
                  <p:nvPr/>
                </p:nvSpPr>
                <p:spPr>
                  <a:xfrm rot="10634445">
                    <a:off x="2456873" y="3475932"/>
                    <a:ext cx="111983" cy="48380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445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9" name="양쪽 모서리가 둥근 사각형 778"/>
                  <p:cNvSpPr/>
                  <p:nvPr/>
                </p:nvSpPr>
                <p:spPr>
                  <a:xfrm rot="10177934">
                    <a:off x="2940197" y="3414586"/>
                    <a:ext cx="111983" cy="48380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445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0" name="양쪽 모서리가 둥근 사각형 779"/>
                  <p:cNvSpPr/>
                  <p:nvPr/>
                </p:nvSpPr>
                <p:spPr>
                  <a:xfrm rot="9859043">
                    <a:off x="3390637" y="3301225"/>
                    <a:ext cx="111983" cy="48380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445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1" name="양쪽 모서리가 둥근 사각형 780"/>
                  <p:cNvSpPr/>
                  <p:nvPr/>
                </p:nvSpPr>
                <p:spPr>
                  <a:xfrm rot="10965555" flipH="1">
                    <a:off x="1385304" y="3464279"/>
                    <a:ext cx="111983" cy="48380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445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2" name="양쪽 모서리가 둥근 사각형 781"/>
                  <p:cNvSpPr/>
                  <p:nvPr/>
                </p:nvSpPr>
                <p:spPr>
                  <a:xfrm rot="11422066" flipH="1">
                    <a:off x="901980" y="3402933"/>
                    <a:ext cx="111983" cy="48380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445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3" name="양쪽 모서리가 둥근 사각형 782"/>
                  <p:cNvSpPr/>
                  <p:nvPr/>
                </p:nvSpPr>
                <p:spPr>
                  <a:xfrm rot="11740957" flipH="1">
                    <a:off x="451540" y="3289572"/>
                    <a:ext cx="111983" cy="48380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445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4" name="양쪽 모서리가 둥근 사각형 783"/>
                  <p:cNvSpPr/>
                  <p:nvPr/>
                </p:nvSpPr>
                <p:spPr>
                  <a:xfrm rot="9229356">
                    <a:off x="3846305" y="3110544"/>
                    <a:ext cx="111983" cy="48380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445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5" name="양쪽 모서리가 둥근 사각형 784"/>
                  <p:cNvSpPr/>
                  <p:nvPr/>
                </p:nvSpPr>
                <p:spPr>
                  <a:xfrm rot="9168338">
                    <a:off x="4256888" y="2870003"/>
                    <a:ext cx="111983" cy="48380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445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6" name="양쪽 모서리가 둥근 사각형 785"/>
                  <p:cNvSpPr/>
                  <p:nvPr/>
                </p:nvSpPr>
                <p:spPr>
                  <a:xfrm rot="12370644" flipH="1">
                    <a:off x="12408" y="3108529"/>
                    <a:ext cx="111983" cy="48380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445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7" name="양쪽 모서리가 둥근 사각형 786"/>
                  <p:cNvSpPr/>
                  <p:nvPr/>
                </p:nvSpPr>
                <p:spPr>
                  <a:xfrm rot="12559529" flipH="1">
                    <a:off x="-390918" y="2860731"/>
                    <a:ext cx="111983" cy="48380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445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12" name="그룹 811"/>
            <p:cNvGrpSpPr/>
            <p:nvPr/>
          </p:nvGrpSpPr>
          <p:grpSpPr>
            <a:xfrm rot="15300000">
              <a:off x="1140355" y="4802437"/>
              <a:ext cx="649558" cy="153944"/>
              <a:chOff x="297602" y="1069811"/>
              <a:chExt cx="2572172" cy="609600"/>
            </a:xfrm>
          </p:grpSpPr>
          <p:sp>
            <p:nvSpPr>
              <p:cNvPr id="813" name="타원 78"/>
              <p:cNvSpPr/>
              <p:nvPr/>
            </p:nvSpPr>
            <p:spPr>
              <a:xfrm>
                <a:off x="297602" y="1069811"/>
                <a:ext cx="2572172" cy="609600"/>
              </a:xfrm>
              <a:custGeom>
                <a:avLst/>
                <a:gdLst>
                  <a:gd name="connsiteX0" fmla="*/ 0 w 2570480"/>
                  <a:gd name="connsiteY0" fmla="*/ 304800 h 609600"/>
                  <a:gd name="connsiteX1" fmla="*/ 1285240 w 2570480"/>
                  <a:gd name="connsiteY1" fmla="*/ 0 h 609600"/>
                  <a:gd name="connsiteX2" fmla="*/ 2570480 w 2570480"/>
                  <a:gd name="connsiteY2" fmla="*/ 304800 h 609600"/>
                  <a:gd name="connsiteX3" fmla="*/ 1285240 w 2570480"/>
                  <a:gd name="connsiteY3" fmla="*/ 609600 h 609600"/>
                  <a:gd name="connsiteX4" fmla="*/ 0 w 2570480"/>
                  <a:gd name="connsiteY4" fmla="*/ 304800 h 609600"/>
                  <a:gd name="connsiteX0" fmla="*/ 18 w 2570498"/>
                  <a:gd name="connsiteY0" fmla="*/ 304800 h 609600"/>
                  <a:gd name="connsiteX1" fmla="*/ 1285258 w 2570498"/>
                  <a:gd name="connsiteY1" fmla="*/ 0 h 609600"/>
                  <a:gd name="connsiteX2" fmla="*/ 2570498 w 2570498"/>
                  <a:gd name="connsiteY2" fmla="*/ 304800 h 609600"/>
                  <a:gd name="connsiteX3" fmla="*/ 1285258 w 2570498"/>
                  <a:gd name="connsiteY3" fmla="*/ 609600 h 609600"/>
                  <a:gd name="connsiteX4" fmla="*/ 18 w 2570498"/>
                  <a:gd name="connsiteY4" fmla="*/ 304800 h 609600"/>
                  <a:gd name="connsiteX0" fmla="*/ 1528 w 2572008"/>
                  <a:gd name="connsiteY0" fmla="*/ 304800 h 609600"/>
                  <a:gd name="connsiteX1" fmla="*/ 1286768 w 2572008"/>
                  <a:gd name="connsiteY1" fmla="*/ 0 h 609600"/>
                  <a:gd name="connsiteX2" fmla="*/ 2572008 w 2572008"/>
                  <a:gd name="connsiteY2" fmla="*/ 304800 h 609600"/>
                  <a:gd name="connsiteX3" fmla="*/ 1286768 w 2572008"/>
                  <a:gd name="connsiteY3" fmla="*/ 609600 h 609600"/>
                  <a:gd name="connsiteX4" fmla="*/ 1528 w 2572008"/>
                  <a:gd name="connsiteY4" fmla="*/ 304800 h 609600"/>
                  <a:gd name="connsiteX0" fmla="*/ 1528 w 2572172"/>
                  <a:gd name="connsiteY0" fmla="*/ 304800 h 609600"/>
                  <a:gd name="connsiteX1" fmla="*/ 1286768 w 2572172"/>
                  <a:gd name="connsiteY1" fmla="*/ 0 h 609600"/>
                  <a:gd name="connsiteX2" fmla="*/ 2572008 w 2572172"/>
                  <a:gd name="connsiteY2" fmla="*/ 304800 h 609600"/>
                  <a:gd name="connsiteX3" fmla="*/ 1286768 w 2572172"/>
                  <a:gd name="connsiteY3" fmla="*/ 609600 h 609600"/>
                  <a:gd name="connsiteX4" fmla="*/ 1528 w 2572172"/>
                  <a:gd name="connsiteY4" fmla="*/ 3048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72" h="609600">
                    <a:moveTo>
                      <a:pt x="1528" y="304800"/>
                    </a:moveTo>
                    <a:cubicBezTo>
                      <a:pt x="-34667" y="113604"/>
                      <a:pt x="576950" y="0"/>
                      <a:pt x="1286768" y="0"/>
                    </a:cubicBezTo>
                    <a:cubicBezTo>
                      <a:pt x="1996586" y="0"/>
                      <a:pt x="2583438" y="104079"/>
                      <a:pt x="2572008" y="304800"/>
                    </a:cubicBezTo>
                    <a:cubicBezTo>
                      <a:pt x="2572008" y="473136"/>
                      <a:pt x="1996586" y="609600"/>
                      <a:pt x="1286768" y="609600"/>
                    </a:cubicBezTo>
                    <a:cubicBezTo>
                      <a:pt x="576950" y="609600"/>
                      <a:pt x="37723" y="495996"/>
                      <a:pt x="1528" y="304800"/>
                    </a:cubicBezTo>
                    <a:close/>
                  </a:path>
                </a:pathLst>
              </a:custGeom>
              <a:solidFill>
                <a:srgbClr val="D3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102"/>
              <p:cNvSpPr/>
              <p:nvPr/>
            </p:nvSpPr>
            <p:spPr>
              <a:xfrm>
                <a:off x="325058" y="1087139"/>
                <a:ext cx="2518595" cy="522424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5" h="522424">
                    <a:moveTo>
                      <a:pt x="27" y="271916"/>
                    </a:moveTo>
                    <a:cubicBezTo>
                      <a:pt x="-3148" y="184921"/>
                      <a:pt x="272363" y="8073"/>
                      <a:pt x="1240261" y="453"/>
                    </a:cubicBezTo>
                    <a:cubicBezTo>
                      <a:pt x="1985274" y="-9072"/>
                      <a:pt x="2518595" y="133564"/>
                      <a:pt x="2518595" y="271916"/>
                    </a:cubicBezTo>
                    <a:cubicBezTo>
                      <a:pt x="2518595" y="410268"/>
                      <a:pt x="1949079" y="510994"/>
                      <a:pt x="1259311" y="522424"/>
                    </a:cubicBezTo>
                    <a:cubicBezTo>
                      <a:pt x="563828" y="522424"/>
                      <a:pt x="3202" y="358911"/>
                      <a:pt x="27" y="271916"/>
                    </a:cubicBezTo>
                    <a:close/>
                  </a:path>
                </a:pathLst>
              </a:custGeom>
              <a:solidFill>
                <a:srgbClr val="F7AA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102"/>
              <p:cNvSpPr/>
              <p:nvPr/>
            </p:nvSpPr>
            <p:spPr>
              <a:xfrm>
                <a:off x="390677" y="1094195"/>
                <a:ext cx="2386027" cy="453961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E72F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102"/>
              <p:cNvSpPr/>
              <p:nvPr/>
            </p:nvSpPr>
            <p:spPr>
              <a:xfrm>
                <a:off x="418855" y="1101251"/>
                <a:ext cx="2329665" cy="42449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17" name="그룹 816"/>
              <p:cNvGrpSpPr/>
              <p:nvPr/>
            </p:nvGrpSpPr>
            <p:grpSpPr>
              <a:xfrm>
                <a:off x="597290" y="1339777"/>
                <a:ext cx="85725" cy="45719"/>
                <a:chOff x="933188" y="2135030"/>
                <a:chExt cx="85725" cy="45719"/>
              </a:xfrm>
            </p:grpSpPr>
            <p:sp>
              <p:nvSpPr>
                <p:cNvPr id="966" name="타원 965"/>
                <p:cNvSpPr/>
                <p:nvPr/>
              </p:nvSpPr>
              <p:spPr>
                <a:xfrm>
                  <a:off x="933188" y="2135030"/>
                  <a:ext cx="85725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7" name="타원 966"/>
                <p:cNvSpPr/>
                <p:nvPr/>
              </p:nvSpPr>
              <p:spPr>
                <a:xfrm flipV="1">
                  <a:off x="963450" y="2142014"/>
                  <a:ext cx="25200" cy="18000"/>
                </a:xfrm>
                <a:prstGeom prst="ellips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8" name="그룹 817"/>
              <p:cNvGrpSpPr/>
              <p:nvPr/>
            </p:nvGrpSpPr>
            <p:grpSpPr>
              <a:xfrm>
                <a:off x="963156" y="1163313"/>
                <a:ext cx="85725" cy="45719"/>
                <a:chOff x="933188" y="2135030"/>
                <a:chExt cx="85725" cy="45719"/>
              </a:xfrm>
            </p:grpSpPr>
            <p:sp>
              <p:nvSpPr>
                <p:cNvPr id="964" name="타원 963"/>
                <p:cNvSpPr/>
                <p:nvPr/>
              </p:nvSpPr>
              <p:spPr>
                <a:xfrm>
                  <a:off x="933188" y="2135030"/>
                  <a:ext cx="85725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5" name="타원 964"/>
                <p:cNvSpPr/>
                <p:nvPr/>
              </p:nvSpPr>
              <p:spPr>
                <a:xfrm flipV="1">
                  <a:off x="963450" y="2142014"/>
                  <a:ext cx="25200" cy="18000"/>
                </a:xfrm>
                <a:prstGeom prst="ellips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9" name="그룹 818"/>
              <p:cNvGrpSpPr/>
              <p:nvPr/>
            </p:nvGrpSpPr>
            <p:grpSpPr>
              <a:xfrm>
                <a:off x="1110942" y="1403808"/>
                <a:ext cx="85725" cy="45719"/>
                <a:chOff x="933188" y="2135030"/>
                <a:chExt cx="85725" cy="45719"/>
              </a:xfrm>
            </p:grpSpPr>
            <p:sp>
              <p:nvSpPr>
                <p:cNvPr id="962" name="타원 961"/>
                <p:cNvSpPr/>
                <p:nvPr/>
              </p:nvSpPr>
              <p:spPr>
                <a:xfrm>
                  <a:off x="933188" y="2135030"/>
                  <a:ext cx="85725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3" name="타원 962"/>
                <p:cNvSpPr/>
                <p:nvPr/>
              </p:nvSpPr>
              <p:spPr>
                <a:xfrm flipV="1">
                  <a:off x="963450" y="2142014"/>
                  <a:ext cx="25200" cy="18000"/>
                </a:xfrm>
                <a:prstGeom prst="ellips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0" name="그룹 819"/>
              <p:cNvGrpSpPr/>
              <p:nvPr/>
            </p:nvGrpSpPr>
            <p:grpSpPr>
              <a:xfrm>
                <a:off x="1607502" y="1281331"/>
                <a:ext cx="85725" cy="45719"/>
                <a:chOff x="933188" y="2135030"/>
                <a:chExt cx="85725" cy="45719"/>
              </a:xfrm>
            </p:grpSpPr>
            <p:sp>
              <p:nvSpPr>
                <p:cNvPr id="960" name="타원 959"/>
                <p:cNvSpPr/>
                <p:nvPr/>
              </p:nvSpPr>
              <p:spPr>
                <a:xfrm>
                  <a:off x="933188" y="2135030"/>
                  <a:ext cx="85725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1" name="타원 960"/>
                <p:cNvSpPr/>
                <p:nvPr/>
              </p:nvSpPr>
              <p:spPr>
                <a:xfrm flipV="1">
                  <a:off x="963450" y="2142014"/>
                  <a:ext cx="25200" cy="18000"/>
                </a:xfrm>
                <a:prstGeom prst="ellips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1" name="그룹 820"/>
              <p:cNvGrpSpPr/>
              <p:nvPr/>
            </p:nvGrpSpPr>
            <p:grpSpPr>
              <a:xfrm>
                <a:off x="1913978" y="1410792"/>
                <a:ext cx="85725" cy="45719"/>
                <a:chOff x="933188" y="2135030"/>
                <a:chExt cx="85725" cy="45719"/>
              </a:xfrm>
            </p:grpSpPr>
            <p:sp>
              <p:nvSpPr>
                <p:cNvPr id="958" name="타원 957"/>
                <p:cNvSpPr/>
                <p:nvPr/>
              </p:nvSpPr>
              <p:spPr>
                <a:xfrm>
                  <a:off x="933188" y="2135030"/>
                  <a:ext cx="85725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9" name="타원 958"/>
                <p:cNvSpPr/>
                <p:nvPr/>
              </p:nvSpPr>
              <p:spPr>
                <a:xfrm flipV="1">
                  <a:off x="963450" y="2142014"/>
                  <a:ext cx="25200" cy="18000"/>
                </a:xfrm>
                <a:prstGeom prst="ellips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2" name="그룹 821"/>
              <p:cNvGrpSpPr/>
              <p:nvPr/>
            </p:nvGrpSpPr>
            <p:grpSpPr>
              <a:xfrm>
                <a:off x="2369153" y="1218573"/>
                <a:ext cx="85725" cy="45719"/>
                <a:chOff x="933188" y="2135030"/>
                <a:chExt cx="85725" cy="45719"/>
              </a:xfrm>
            </p:grpSpPr>
            <p:sp>
              <p:nvSpPr>
                <p:cNvPr id="956" name="타원 955"/>
                <p:cNvSpPr/>
                <p:nvPr/>
              </p:nvSpPr>
              <p:spPr>
                <a:xfrm>
                  <a:off x="933188" y="2135030"/>
                  <a:ext cx="85725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7" name="타원 956"/>
                <p:cNvSpPr/>
                <p:nvPr/>
              </p:nvSpPr>
              <p:spPr>
                <a:xfrm flipV="1">
                  <a:off x="963450" y="2142014"/>
                  <a:ext cx="25200" cy="18000"/>
                </a:xfrm>
                <a:prstGeom prst="ellips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3" name="그룹 822"/>
              <p:cNvGrpSpPr/>
              <p:nvPr/>
            </p:nvGrpSpPr>
            <p:grpSpPr>
              <a:xfrm>
                <a:off x="798340" y="1364501"/>
                <a:ext cx="148034" cy="54595"/>
                <a:chOff x="2248368" y="2064514"/>
                <a:chExt cx="169181" cy="106046"/>
              </a:xfrm>
            </p:grpSpPr>
            <p:grpSp>
              <p:nvGrpSpPr>
                <p:cNvPr id="946" name="그룹 945"/>
                <p:cNvGrpSpPr/>
                <p:nvPr/>
              </p:nvGrpSpPr>
              <p:grpSpPr>
                <a:xfrm>
                  <a:off x="2248368" y="2064514"/>
                  <a:ext cx="169181" cy="106046"/>
                  <a:chOff x="480060" y="2038350"/>
                  <a:chExt cx="169181" cy="106046"/>
                </a:xfrm>
              </p:grpSpPr>
              <p:sp>
                <p:nvSpPr>
                  <p:cNvPr id="952" name="타원 951"/>
                  <p:cNvSpPr/>
                  <p:nvPr/>
                </p:nvSpPr>
                <p:spPr>
                  <a:xfrm>
                    <a:off x="480060" y="2038350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3" name="타원 952"/>
                  <p:cNvSpPr/>
                  <p:nvPr/>
                </p:nvSpPr>
                <p:spPr>
                  <a:xfrm>
                    <a:off x="481783" y="2087246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4" name="타원 953"/>
                  <p:cNvSpPr/>
                  <p:nvPr/>
                </p:nvSpPr>
                <p:spPr>
                  <a:xfrm>
                    <a:off x="537028" y="2038350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5" name="타원 954"/>
                  <p:cNvSpPr/>
                  <p:nvPr/>
                </p:nvSpPr>
                <p:spPr>
                  <a:xfrm>
                    <a:off x="538751" y="2087246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47" name="그룹 946"/>
                <p:cNvGrpSpPr/>
                <p:nvPr/>
              </p:nvGrpSpPr>
              <p:grpSpPr>
                <a:xfrm>
                  <a:off x="2271290" y="2076554"/>
                  <a:ext cx="123338" cy="77624"/>
                  <a:chOff x="480060" y="2038350"/>
                  <a:chExt cx="169181" cy="106046"/>
                </a:xfrm>
                <a:solidFill>
                  <a:srgbClr val="F8E6B8"/>
                </a:solidFill>
              </p:grpSpPr>
              <p:sp>
                <p:nvSpPr>
                  <p:cNvPr id="948" name="타원 947"/>
                  <p:cNvSpPr/>
                  <p:nvPr/>
                </p:nvSpPr>
                <p:spPr>
                  <a:xfrm>
                    <a:off x="480060" y="2038350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9" name="타원 948"/>
                  <p:cNvSpPr/>
                  <p:nvPr/>
                </p:nvSpPr>
                <p:spPr>
                  <a:xfrm>
                    <a:off x="481783" y="2087246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0" name="타원 949"/>
                  <p:cNvSpPr/>
                  <p:nvPr/>
                </p:nvSpPr>
                <p:spPr>
                  <a:xfrm>
                    <a:off x="537028" y="2038350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1" name="타원 950"/>
                  <p:cNvSpPr/>
                  <p:nvPr/>
                </p:nvSpPr>
                <p:spPr>
                  <a:xfrm>
                    <a:off x="538751" y="2087246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24" name="그룹 823"/>
              <p:cNvGrpSpPr/>
              <p:nvPr/>
            </p:nvGrpSpPr>
            <p:grpSpPr>
              <a:xfrm>
                <a:off x="1338435" y="1124799"/>
                <a:ext cx="169181" cy="62394"/>
                <a:chOff x="2248368" y="2064514"/>
                <a:chExt cx="169181" cy="106046"/>
              </a:xfrm>
            </p:grpSpPr>
            <p:grpSp>
              <p:nvGrpSpPr>
                <p:cNvPr id="936" name="그룹 935"/>
                <p:cNvGrpSpPr/>
                <p:nvPr/>
              </p:nvGrpSpPr>
              <p:grpSpPr>
                <a:xfrm>
                  <a:off x="2248368" y="2064514"/>
                  <a:ext cx="169181" cy="106046"/>
                  <a:chOff x="480060" y="2038350"/>
                  <a:chExt cx="169181" cy="106046"/>
                </a:xfrm>
              </p:grpSpPr>
              <p:sp>
                <p:nvSpPr>
                  <p:cNvPr id="942" name="타원 941"/>
                  <p:cNvSpPr/>
                  <p:nvPr/>
                </p:nvSpPr>
                <p:spPr>
                  <a:xfrm>
                    <a:off x="480060" y="2038350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3" name="타원 942"/>
                  <p:cNvSpPr/>
                  <p:nvPr/>
                </p:nvSpPr>
                <p:spPr>
                  <a:xfrm>
                    <a:off x="481783" y="2087246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4" name="타원 943"/>
                  <p:cNvSpPr/>
                  <p:nvPr/>
                </p:nvSpPr>
                <p:spPr>
                  <a:xfrm>
                    <a:off x="537028" y="2038350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5" name="타원 944"/>
                  <p:cNvSpPr/>
                  <p:nvPr/>
                </p:nvSpPr>
                <p:spPr>
                  <a:xfrm>
                    <a:off x="538751" y="2087246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37" name="그룹 936"/>
                <p:cNvGrpSpPr/>
                <p:nvPr/>
              </p:nvGrpSpPr>
              <p:grpSpPr>
                <a:xfrm>
                  <a:off x="2271290" y="2076554"/>
                  <a:ext cx="123338" cy="77624"/>
                  <a:chOff x="480060" y="2038350"/>
                  <a:chExt cx="169181" cy="106046"/>
                </a:xfrm>
                <a:solidFill>
                  <a:srgbClr val="F8E6B8"/>
                </a:solidFill>
              </p:grpSpPr>
              <p:sp>
                <p:nvSpPr>
                  <p:cNvPr id="938" name="타원 937"/>
                  <p:cNvSpPr/>
                  <p:nvPr/>
                </p:nvSpPr>
                <p:spPr>
                  <a:xfrm>
                    <a:off x="480060" y="2038350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9" name="타원 938"/>
                  <p:cNvSpPr/>
                  <p:nvPr/>
                </p:nvSpPr>
                <p:spPr>
                  <a:xfrm>
                    <a:off x="481783" y="2087246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0" name="타원 939"/>
                  <p:cNvSpPr/>
                  <p:nvPr/>
                </p:nvSpPr>
                <p:spPr>
                  <a:xfrm>
                    <a:off x="537028" y="2038350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1" name="타원 940"/>
                  <p:cNvSpPr/>
                  <p:nvPr/>
                </p:nvSpPr>
                <p:spPr>
                  <a:xfrm>
                    <a:off x="538751" y="2087246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25" name="그룹 824"/>
              <p:cNvGrpSpPr/>
              <p:nvPr/>
            </p:nvGrpSpPr>
            <p:grpSpPr>
              <a:xfrm>
                <a:off x="1627603" y="1417204"/>
                <a:ext cx="169181" cy="62394"/>
                <a:chOff x="2248368" y="2064514"/>
                <a:chExt cx="169181" cy="106046"/>
              </a:xfrm>
            </p:grpSpPr>
            <p:grpSp>
              <p:nvGrpSpPr>
                <p:cNvPr id="926" name="그룹 925"/>
                <p:cNvGrpSpPr/>
                <p:nvPr/>
              </p:nvGrpSpPr>
              <p:grpSpPr>
                <a:xfrm>
                  <a:off x="2248368" y="2064514"/>
                  <a:ext cx="169181" cy="106046"/>
                  <a:chOff x="480060" y="2038350"/>
                  <a:chExt cx="169181" cy="106046"/>
                </a:xfrm>
              </p:grpSpPr>
              <p:sp>
                <p:nvSpPr>
                  <p:cNvPr id="932" name="타원 931"/>
                  <p:cNvSpPr/>
                  <p:nvPr/>
                </p:nvSpPr>
                <p:spPr>
                  <a:xfrm>
                    <a:off x="480060" y="2038350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3" name="타원 932"/>
                  <p:cNvSpPr/>
                  <p:nvPr/>
                </p:nvSpPr>
                <p:spPr>
                  <a:xfrm>
                    <a:off x="481783" y="2087246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4" name="타원 933"/>
                  <p:cNvSpPr/>
                  <p:nvPr/>
                </p:nvSpPr>
                <p:spPr>
                  <a:xfrm>
                    <a:off x="537028" y="2038350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5" name="타원 934"/>
                  <p:cNvSpPr/>
                  <p:nvPr/>
                </p:nvSpPr>
                <p:spPr>
                  <a:xfrm>
                    <a:off x="538751" y="2087246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27" name="그룹 926"/>
                <p:cNvGrpSpPr/>
                <p:nvPr/>
              </p:nvGrpSpPr>
              <p:grpSpPr>
                <a:xfrm>
                  <a:off x="2271290" y="2076554"/>
                  <a:ext cx="123338" cy="77624"/>
                  <a:chOff x="480060" y="2038350"/>
                  <a:chExt cx="169181" cy="106046"/>
                </a:xfrm>
                <a:solidFill>
                  <a:srgbClr val="F8E6B8"/>
                </a:solidFill>
              </p:grpSpPr>
              <p:sp>
                <p:nvSpPr>
                  <p:cNvPr id="928" name="타원 927"/>
                  <p:cNvSpPr/>
                  <p:nvPr/>
                </p:nvSpPr>
                <p:spPr>
                  <a:xfrm>
                    <a:off x="480060" y="2038350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9" name="타원 928"/>
                  <p:cNvSpPr/>
                  <p:nvPr/>
                </p:nvSpPr>
                <p:spPr>
                  <a:xfrm>
                    <a:off x="481783" y="2087246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0" name="타원 929"/>
                  <p:cNvSpPr/>
                  <p:nvPr/>
                </p:nvSpPr>
                <p:spPr>
                  <a:xfrm>
                    <a:off x="537028" y="2038350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1" name="타원 930"/>
                  <p:cNvSpPr/>
                  <p:nvPr/>
                </p:nvSpPr>
                <p:spPr>
                  <a:xfrm>
                    <a:off x="538751" y="2087246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26" name="그룹 825"/>
              <p:cNvGrpSpPr/>
              <p:nvPr/>
            </p:nvGrpSpPr>
            <p:grpSpPr>
              <a:xfrm>
                <a:off x="2441234" y="1306733"/>
                <a:ext cx="151582" cy="55903"/>
                <a:chOff x="2248368" y="2064514"/>
                <a:chExt cx="169181" cy="106046"/>
              </a:xfrm>
            </p:grpSpPr>
            <p:grpSp>
              <p:nvGrpSpPr>
                <p:cNvPr id="916" name="그룹 915"/>
                <p:cNvGrpSpPr/>
                <p:nvPr/>
              </p:nvGrpSpPr>
              <p:grpSpPr>
                <a:xfrm>
                  <a:off x="2248368" y="2064514"/>
                  <a:ext cx="169181" cy="106046"/>
                  <a:chOff x="480060" y="2038350"/>
                  <a:chExt cx="169181" cy="106046"/>
                </a:xfrm>
              </p:grpSpPr>
              <p:sp>
                <p:nvSpPr>
                  <p:cNvPr id="922" name="타원 921"/>
                  <p:cNvSpPr/>
                  <p:nvPr/>
                </p:nvSpPr>
                <p:spPr>
                  <a:xfrm>
                    <a:off x="480060" y="2038350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3" name="타원 922"/>
                  <p:cNvSpPr/>
                  <p:nvPr/>
                </p:nvSpPr>
                <p:spPr>
                  <a:xfrm>
                    <a:off x="481783" y="2087246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4" name="타원 923"/>
                  <p:cNvSpPr/>
                  <p:nvPr/>
                </p:nvSpPr>
                <p:spPr>
                  <a:xfrm>
                    <a:off x="537028" y="2038350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5" name="타원 924"/>
                  <p:cNvSpPr/>
                  <p:nvPr/>
                </p:nvSpPr>
                <p:spPr>
                  <a:xfrm>
                    <a:off x="538751" y="2087246"/>
                    <a:ext cx="110490" cy="57150"/>
                  </a:xfrm>
                  <a:prstGeom prst="ellipse">
                    <a:avLst/>
                  </a:prstGeom>
                  <a:solidFill>
                    <a:srgbClr val="39A6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17" name="그룹 916"/>
                <p:cNvGrpSpPr/>
                <p:nvPr/>
              </p:nvGrpSpPr>
              <p:grpSpPr>
                <a:xfrm>
                  <a:off x="2271290" y="2076554"/>
                  <a:ext cx="123338" cy="77624"/>
                  <a:chOff x="480060" y="2038350"/>
                  <a:chExt cx="169181" cy="106046"/>
                </a:xfrm>
                <a:solidFill>
                  <a:srgbClr val="F8E6B8"/>
                </a:solidFill>
              </p:grpSpPr>
              <p:sp>
                <p:nvSpPr>
                  <p:cNvPr id="918" name="타원 917"/>
                  <p:cNvSpPr/>
                  <p:nvPr/>
                </p:nvSpPr>
                <p:spPr>
                  <a:xfrm>
                    <a:off x="480060" y="2038350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9" name="타원 918"/>
                  <p:cNvSpPr/>
                  <p:nvPr/>
                </p:nvSpPr>
                <p:spPr>
                  <a:xfrm>
                    <a:off x="481783" y="2087246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0" name="타원 919"/>
                  <p:cNvSpPr/>
                  <p:nvPr/>
                </p:nvSpPr>
                <p:spPr>
                  <a:xfrm>
                    <a:off x="537028" y="2038350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1" name="타원 920"/>
                  <p:cNvSpPr/>
                  <p:nvPr/>
                </p:nvSpPr>
                <p:spPr>
                  <a:xfrm>
                    <a:off x="538751" y="2087246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27" name="그룹 826"/>
              <p:cNvGrpSpPr/>
              <p:nvPr/>
            </p:nvGrpSpPr>
            <p:grpSpPr>
              <a:xfrm>
                <a:off x="1860494" y="1132360"/>
                <a:ext cx="153862" cy="56744"/>
                <a:chOff x="2248368" y="2064514"/>
                <a:chExt cx="169181" cy="106046"/>
              </a:xfrm>
            </p:grpSpPr>
            <p:grpSp>
              <p:nvGrpSpPr>
                <p:cNvPr id="906" name="그룹 905"/>
                <p:cNvGrpSpPr/>
                <p:nvPr/>
              </p:nvGrpSpPr>
              <p:grpSpPr>
                <a:xfrm>
                  <a:off x="2248368" y="2064514"/>
                  <a:ext cx="169181" cy="106046"/>
                  <a:chOff x="480060" y="2038350"/>
                  <a:chExt cx="169181" cy="106046"/>
                </a:xfrm>
              </p:grpSpPr>
              <p:sp>
                <p:nvSpPr>
                  <p:cNvPr id="912" name="타원 911"/>
                  <p:cNvSpPr/>
                  <p:nvPr/>
                </p:nvSpPr>
                <p:spPr>
                  <a:xfrm>
                    <a:off x="480060" y="2038350"/>
                    <a:ext cx="110490" cy="571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3" name="타원 912"/>
                  <p:cNvSpPr/>
                  <p:nvPr/>
                </p:nvSpPr>
                <p:spPr>
                  <a:xfrm>
                    <a:off x="481783" y="2087246"/>
                    <a:ext cx="110490" cy="571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4" name="타원 913"/>
                  <p:cNvSpPr/>
                  <p:nvPr/>
                </p:nvSpPr>
                <p:spPr>
                  <a:xfrm>
                    <a:off x="537028" y="2038350"/>
                    <a:ext cx="110490" cy="571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5" name="타원 914"/>
                  <p:cNvSpPr/>
                  <p:nvPr/>
                </p:nvSpPr>
                <p:spPr>
                  <a:xfrm>
                    <a:off x="538751" y="2087246"/>
                    <a:ext cx="110490" cy="571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07" name="그룹 906"/>
                <p:cNvGrpSpPr/>
                <p:nvPr/>
              </p:nvGrpSpPr>
              <p:grpSpPr>
                <a:xfrm>
                  <a:off x="2271290" y="2076560"/>
                  <a:ext cx="123338" cy="74386"/>
                  <a:chOff x="480060" y="2038350"/>
                  <a:chExt cx="169181" cy="101622"/>
                </a:xfrm>
                <a:solidFill>
                  <a:srgbClr val="F8E6B8"/>
                </a:solidFill>
              </p:grpSpPr>
              <p:sp>
                <p:nvSpPr>
                  <p:cNvPr id="908" name="타원 907"/>
                  <p:cNvSpPr/>
                  <p:nvPr/>
                </p:nvSpPr>
                <p:spPr>
                  <a:xfrm>
                    <a:off x="480060" y="2038350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9" name="타원 908"/>
                  <p:cNvSpPr/>
                  <p:nvPr/>
                </p:nvSpPr>
                <p:spPr>
                  <a:xfrm>
                    <a:off x="481783" y="2082822"/>
                    <a:ext cx="110491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0" name="타원 909"/>
                  <p:cNvSpPr/>
                  <p:nvPr/>
                </p:nvSpPr>
                <p:spPr>
                  <a:xfrm>
                    <a:off x="537028" y="2038350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1" name="타원 910"/>
                  <p:cNvSpPr/>
                  <p:nvPr/>
                </p:nvSpPr>
                <p:spPr>
                  <a:xfrm>
                    <a:off x="538750" y="2082822"/>
                    <a:ext cx="110491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28" name="그룹 827"/>
              <p:cNvGrpSpPr/>
              <p:nvPr/>
            </p:nvGrpSpPr>
            <p:grpSpPr>
              <a:xfrm>
                <a:off x="1059740" y="1283714"/>
                <a:ext cx="153862" cy="56744"/>
                <a:chOff x="2248368" y="2064514"/>
                <a:chExt cx="169181" cy="106046"/>
              </a:xfrm>
            </p:grpSpPr>
            <p:grpSp>
              <p:nvGrpSpPr>
                <p:cNvPr id="896" name="그룹 895"/>
                <p:cNvGrpSpPr/>
                <p:nvPr/>
              </p:nvGrpSpPr>
              <p:grpSpPr>
                <a:xfrm>
                  <a:off x="2248368" y="2064514"/>
                  <a:ext cx="169181" cy="106046"/>
                  <a:chOff x="480060" y="2038350"/>
                  <a:chExt cx="169181" cy="106046"/>
                </a:xfrm>
              </p:grpSpPr>
              <p:sp>
                <p:nvSpPr>
                  <p:cNvPr id="902" name="타원 901"/>
                  <p:cNvSpPr/>
                  <p:nvPr/>
                </p:nvSpPr>
                <p:spPr>
                  <a:xfrm>
                    <a:off x="480060" y="2038350"/>
                    <a:ext cx="110490" cy="571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3" name="타원 902"/>
                  <p:cNvSpPr/>
                  <p:nvPr/>
                </p:nvSpPr>
                <p:spPr>
                  <a:xfrm>
                    <a:off x="481783" y="2087246"/>
                    <a:ext cx="110490" cy="571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4" name="타원 903"/>
                  <p:cNvSpPr/>
                  <p:nvPr/>
                </p:nvSpPr>
                <p:spPr>
                  <a:xfrm>
                    <a:off x="537028" y="2038350"/>
                    <a:ext cx="110490" cy="571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5" name="타원 904"/>
                  <p:cNvSpPr/>
                  <p:nvPr/>
                </p:nvSpPr>
                <p:spPr>
                  <a:xfrm>
                    <a:off x="538751" y="2087246"/>
                    <a:ext cx="110490" cy="571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97" name="그룹 896"/>
                <p:cNvGrpSpPr/>
                <p:nvPr/>
              </p:nvGrpSpPr>
              <p:grpSpPr>
                <a:xfrm>
                  <a:off x="2271290" y="2076560"/>
                  <a:ext cx="123338" cy="74386"/>
                  <a:chOff x="480060" y="2038350"/>
                  <a:chExt cx="169181" cy="101622"/>
                </a:xfrm>
                <a:solidFill>
                  <a:srgbClr val="F8E6B8"/>
                </a:solidFill>
              </p:grpSpPr>
              <p:sp>
                <p:nvSpPr>
                  <p:cNvPr id="898" name="타원 897"/>
                  <p:cNvSpPr/>
                  <p:nvPr/>
                </p:nvSpPr>
                <p:spPr>
                  <a:xfrm>
                    <a:off x="480060" y="2038350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9" name="타원 898"/>
                  <p:cNvSpPr/>
                  <p:nvPr/>
                </p:nvSpPr>
                <p:spPr>
                  <a:xfrm>
                    <a:off x="481783" y="2082822"/>
                    <a:ext cx="110491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0" name="타원 899"/>
                  <p:cNvSpPr/>
                  <p:nvPr/>
                </p:nvSpPr>
                <p:spPr>
                  <a:xfrm>
                    <a:off x="537028" y="2038350"/>
                    <a:ext cx="110490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1" name="타원 900"/>
                  <p:cNvSpPr/>
                  <p:nvPr/>
                </p:nvSpPr>
                <p:spPr>
                  <a:xfrm>
                    <a:off x="538750" y="2082822"/>
                    <a:ext cx="110491" cy="571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829" name="달 828"/>
              <p:cNvSpPr/>
              <p:nvPr/>
            </p:nvSpPr>
            <p:spPr>
              <a:xfrm rot="14400000" flipH="1">
                <a:off x="566983" y="1186098"/>
                <a:ext cx="52162" cy="173398"/>
              </a:xfrm>
              <a:prstGeom prst="moon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달 829"/>
              <p:cNvSpPr/>
              <p:nvPr/>
            </p:nvSpPr>
            <p:spPr>
              <a:xfrm rot="1800000" flipH="1">
                <a:off x="984534" y="1328300"/>
                <a:ext cx="45719" cy="151980"/>
              </a:xfrm>
              <a:prstGeom prst="moon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달 830"/>
              <p:cNvSpPr/>
              <p:nvPr/>
            </p:nvSpPr>
            <p:spPr>
              <a:xfrm rot="4500000" flipH="1">
                <a:off x="1379225" y="1207190"/>
                <a:ext cx="45719" cy="151980"/>
              </a:xfrm>
              <a:prstGeom prst="moon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달 831"/>
              <p:cNvSpPr/>
              <p:nvPr/>
            </p:nvSpPr>
            <p:spPr>
              <a:xfrm rot="18000000" flipH="1">
                <a:off x="1765418" y="1309090"/>
                <a:ext cx="45719" cy="151980"/>
              </a:xfrm>
              <a:prstGeom prst="moon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달 832"/>
              <p:cNvSpPr/>
              <p:nvPr/>
            </p:nvSpPr>
            <p:spPr>
              <a:xfrm rot="6300000" flipH="1">
                <a:off x="1831818" y="1126635"/>
                <a:ext cx="45719" cy="151980"/>
              </a:xfrm>
              <a:prstGeom prst="moon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달 833"/>
              <p:cNvSpPr/>
              <p:nvPr/>
            </p:nvSpPr>
            <p:spPr>
              <a:xfrm rot="12600000" flipH="1">
                <a:off x="2076185" y="1287834"/>
                <a:ext cx="49855" cy="165731"/>
              </a:xfrm>
              <a:prstGeom prst="moon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달 834"/>
              <p:cNvSpPr/>
              <p:nvPr/>
            </p:nvSpPr>
            <p:spPr>
              <a:xfrm rot="9000000" flipH="1">
                <a:off x="2305703" y="1193190"/>
                <a:ext cx="45719" cy="151982"/>
              </a:xfrm>
              <a:prstGeom prst="moon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36" name="그룹 835"/>
              <p:cNvGrpSpPr/>
              <p:nvPr/>
            </p:nvGrpSpPr>
            <p:grpSpPr>
              <a:xfrm rot="1800000">
                <a:off x="1479225" y="1206493"/>
                <a:ext cx="110853" cy="67707"/>
                <a:chOff x="988186" y="875265"/>
                <a:chExt cx="186558" cy="113947"/>
              </a:xfrm>
            </p:grpSpPr>
            <p:sp>
              <p:nvSpPr>
                <p:cNvPr id="892" name="직사각형 891"/>
                <p:cNvSpPr/>
                <p:nvPr/>
              </p:nvSpPr>
              <p:spPr>
                <a:xfrm rot="16200000">
                  <a:off x="1055929" y="929205"/>
                  <a:ext cx="62387" cy="45719"/>
                </a:xfrm>
                <a:prstGeom prst="rect">
                  <a:avLst/>
                </a:prstGeom>
                <a:solidFill>
                  <a:srgbClr val="A16E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1018549" y="875265"/>
                  <a:ext cx="135255" cy="70485"/>
                </a:xfrm>
                <a:prstGeom prst="ellipse">
                  <a:avLst/>
                </a:prstGeom>
                <a:solidFill>
                  <a:srgbClr val="A16E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이등변 삼각형 893"/>
                <p:cNvSpPr/>
                <p:nvPr/>
              </p:nvSpPr>
              <p:spPr>
                <a:xfrm rot="13500000">
                  <a:off x="1002474" y="913179"/>
                  <a:ext cx="45719" cy="74295"/>
                </a:xfrm>
                <a:prstGeom prst="triangl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5" name="이등변 삼각형 894"/>
                <p:cNvSpPr/>
                <p:nvPr/>
              </p:nvSpPr>
              <p:spPr>
                <a:xfrm rot="8100000" flipH="1">
                  <a:off x="1129025" y="914917"/>
                  <a:ext cx="45719" cy="74295"/>
                </a:xfrm>
                <a:prstGeom prst="triangl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37" name="그룹 836"/>
              <p:cNvGrpSpPr/>
              <p:nvPr/>
            </p:nvGrpSpPr>
            <p:grpSpPr>
              <a:xfrm rot="17100000">
                <a:off x="942381" y="1254002"/>
                <a:ext cx="110853" cy="67707"/>
                <a:chOff x="988186" y="875265"/>
                <a:chExt cx="186558" cy="113947"/>
              </a:xfrm>
            </p:grpSpPr>
            <p:sp>
              <p:nvSpPr>
                <p:cNvPr id="888" name="직사각형 887"/>
                <p:cNvSpPr/>
                <p:nvPr/>
              </p:nvSpPr>
              <p:spPr>
                <a:xfrm rot="16200000">
                  <a:off x="1055929" y="929205"/>
                  <a:ext cx="62387" cy="45719"/>
                </a:xfrm>
                <a:prstGeom prst="rect">
                  <a:avLst/>
                </a:prstGeom>
                <a:solidFill>
                  <a:srgbClr val="A16E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1018549" y="875265"/>
                  <a:ext cx="135255" cy="70485"/>
                </a:xfrm>
                <a:prstGeom prst="ellipse">
                  <a:avLst/>
                </a:prstGeom>
                <a:solidFill>
                  <a:srgbClr val="A16E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이등변 삼각형 889"/>
                <p:cNvSpPr/>
                <p:nvPr/>
              </p:nvSpPr>
              <p:spPr>
                <a:xfrm rot="13500000">
                  <a:off x="1002474" y="913179"/>
                  <a:ext cx="45719" cy="74295"/>
                </a:xfrm>
                <a:prstGeom prst="triangl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1" name="이등변 삼각형 890"/>
                <p:cNvSpPr/>
                <p:nvPr/>
              </p:nvSpPr>
              <p:spPr>
                <a:xfrm rot="8100000" flipH="1">
                  <a:off x="1129025" y="914917"/>
                  <a:ext cx="45719" cy="74295"/>
                </a:xfrm>
                <a:prstGeom prst="triangl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38" name="그룹 837"/>
              <p:cNvGrpSpPr/>
              <p:nvPr/>
            </p:nvGrpSpPr>
            <p:grpSpPr>
              <a:xfrm rot="10800000">
                <a:off x="1220346" y="1433316"/>
                <a:ext cx="110853" cy="67707"/>
                <a:chOff x="988186" y="875265"/>
                <a:chExt cx="186558" cy="113947"/>
              </a:xfrm>
            </p:grpSpPr>
            <p:sp>
              <p:nvSpPr>
                <p:cNvPr id="884" name="직사각형 883"/>
                <p:cNvSpPr/>
                <p:nvPr/>
              </p:nvSpPr>
              <p:spPr>
                <a:xfrm rot="16200000">
                  <a:off x="1055929" y="929205"/>
                  <a:ext cx="62387" cy="45719"/>
                </a:xfrm>
                <a:prstGeom prst="rect">
                  <a:avLst/>
                </a:prstGeom>
                <a:solidFill>
                  <a:srgbClr val="A16E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5" name="타원 884"/>
                <p:cNvSpPr/>
                <p:nvPr/>
              </p:nvSpPr>
              <p:spPr>
                <a:xfrm>
                  <a:off x="1018549" y="875265"/>
                  <a:ext cx="135255" cy="70485"/>
                </a:xfrm>
                <a:prstGeom prst="ellipse">
                  <a:avLst/>
                </a:prstGeom>
                <a:solidFill>
                  <a:srgbClr val="A16E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6" name="이등변 삼각형 885"/>
                <p:cNvSpPr/>
                <p:nvPr/>
              </p:nvSpPr>
              <p:spPr>
                <a:xfrm rot="13500000">
                  <a:off x="1002474" y="913179"/>
                  <a:ext cx="45719" cy="74295"/>
                </a:xfrm>
                <a:prstGeom prst="triangl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7" name="이등변 삼각형 886"/>
                <p:cNvSpPr/>
                <p:nvPr/>
              </p:nvSpPr>
              <p:spPr>
                <a:xfrm rot="8100000" flipH="1">
                  <a:off x="1129025" y="914917"/>
                  <a:ext cx="45719" cy="74295"/>
                </a:xfrm>
                <a:prstGeom prst="triangl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39" name="그룹 838"/>
              <p:cNvGrpSpPr/>
              <p:nvPr/>
            </p:nvGrpSpPr>
            <p:grpSpPr>
              <a:xfrm rot="3600000">
                <a:off x="1986628" y="1245078"/>
                <a:ext cx="110853" cy="67707"/>
                <a:chOff x="988186" y="875265"/>
                <a:chExt cx="186558" cy="113947"/>
              </a:xfrm>
            </p:grpSpPr>
            <p:sp>
              <p:nvSpPr>
                <p:cNvPr id="880" name="직사각형 879"/>
                <p:cNvSpPr/>
                <p:nvPr/>
              </p:nvSpPr>
              <p:spPr>
                <a:xfrm rot="16200000">
                  <a:off x="1055929" y="929205"/>
                  <a:ext cx="62387" cy="45719"/>
                </a:xfrm>
                <a:prstGeom prst="rect">
                  <a:avLst/>
                </a:prstGeom>
                <a:solidFill>
                  <a:srgbClr val="A16E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타원 880"/>
                <p:cNvSpPr/>
                <p:nvPr/>
              </p:nvSpPr>
              <p:spPr>
                <a:xfrm>
                  <a:off x="1018549" y="875265"/>
                  <a:ext cx="135255" cy="70485"/>
                </a:xfrm>
                <a:prstGeom prst="ellipse">
                  <a:avLst/>
                </a:prstGeom>
                <a:solidFill>
                  <a:srgbClr val="A16E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이등변 삼각형 881"/>
                <p:cNvSpPr/>
                <p:nvPr/>
              </p:nvSpPr>
              <p:spPr>
                <a:xfrm rot="13500000">
                  <a:off x="1002474" y="913179"/>
                  <a:ext cx="45719" cy="74295"/>
                </a:xfrm>
                <a:prstGeom prst="triangl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이등변 삼각형 882"/>
                <p:cNvSpPr/>
                <p:nvPr/>
              </p:nvSpPr>
              <p:spPr>
                <a:xfrm rot="8100000" flipH="1">
                  <a:off x="1129025" y="914917"/>
                  <a:ext cx="45719" cy="74295"/>
                </a:xfrm>
                <a:prstGeom prst="triangl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0" name="그룹 839"/>
              <p:cNvGrpSpPr/>
              <p:nvPr/>
            </p:nvGrpSpPr>
            <p:grpSpPr>
              <a:xfrm rot="5400000">
                <a:off x="2597155" y="1281419"/>
                <a:ext cx="110853" cy="67707"/>
                <a:chOff x="988186" y="875265"/>
                <a:chExt cx="186558" cy="113947"/>
              </a:xfrm>
            </p:grpSpPr>
            <p:sp>
              <p:nvSpPr>
                <p:cNvPr id="876" name="직사각형 875"/>
                <p:cNvSpPr/>
                <p:nvPr/>
              </p:nvSpPr>
              <p:spPr>
                <a:xfrm rot="16200000">
                  <a:off x="1055929" y="929205"/>
                  <a:ext cx="62387" cy="45719"/>
                </a:xfrm>
                <a:prstGeom prst="rect">
                  <a:avLst/>
                </a:prstGeom>
                <a:solidFill>
                  <a:srgbClr val="A16E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타원 876"/>
                <p:cNvSpPr/>
                <p:nvPr/>
              </p:nvSpPr>
              <p:spPr>
                <a:xfrm>
                  <a:off x="1018549" y="875265"/>
                  <a:ext cx="135255" cy="70485"/>
                </a:xfrm>
                <a:prstGeom prst="ellipse">
                  <a:avLst/>
                </a:prstGeom>
                <a:solidFill>
                  <a:srgbClr val="A16E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이등변 삼각형 877"/>
                <p:cNvSpPr/>
                <p:nvPr/>
              </p:nvSpPr>
              <p:spPr>
                <a:xfrm rot="13500000">
                  <a:off x="1002474" y="913179"/>
                  <a:ext cx="45719" cy="74295"/>
                </a:xfrm>
                <a:prstGeom prst="triangl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9" name="이등변 삼각형 878"/>
                <p:cNvSpPr/>
                <p:nvPr/>
              </p:nvSpPr>
              <p:spPr>
                <a:xfrm rot="8100000" flipH="1">
                  <a:off x="1129025" y="914917"/>
                  <a:ext cx="45719" cy="74295"/>
                </a:xfrm>
                <a:prstGeom prst="triangle">
                  <a:avLst/>
                </a:prstGeom>
                <a:solidFill>
                  <a:srgbClr val="F8E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1" name="그룹 840"/>
              <p:cNvGrpSpPr/>
              <p:nvPr/>
            </p:nvGrpSpPr>
            <p:grpSpPr>
              <a:xfrm>
                <a:off x="1287313" y="1349820"/>
                <a:ext cx="285463" cy="114145"/>
                <a:chOff x="1287313" y="1349820"/>
                <a:chExt cx="285463" cy="114145"/>
              </a:xfrm>
            </p:grpSpPr>
            <p:sp>
              <p:nvSpPr>
                <p:cNvPr id="871" name="타원 102"/>
                <p:cNvSpPr/>
                <p:nvPr/>
              </p:nvSpPr>
              <p:spPr>
                <a:xfrm>
                  <a:off x="1287313" y="1349820"/>
                  <a:ext cx="285463" cy="114145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DC3A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타원 102"/>
                <p:cNvSpPr/>
                <p:nvPr/>
              </p:nvSpPr>
              <p:spPr>
                <a:xfrm>
                  <a:off x="1346880" y="1372480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타원 102"/>
                <p:cNvSpPr/>
                <p:nvPr/>
              </p:nvSpPr>
              <p:spPr>
                <a:xfrm>
                  <a:off x="1389778" y="1414176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102"/>
                <p:cNvSpPr/>
                <p:nvPr/>
              </p:nvSpPr>
              <p:spPr>
                <a:xfrm>
                  <a:off x="1442986" y="1374611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102"/>
                <p:cNvSpPr/>
                <p:nvPr/>
              </p:nvSpPr>
              <p:spPr>
                <a:xfrm>
                  <a:off x="1473211" y="1413986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2" name="그룹 841"/>
              <p:cNvGrpSpPr/>
              <p:nvPr/>
            </p:nvGrpSpPr>
            <p:grpSpPr>
              <a:xfrm>
                <a:off x="683015" y="1213166"/>
                <a:ext cx="250913" cy="100330"/>
                <a:chOff x="683015" y="1213166"/>
                <a:chExt cx="250913" cy="100330"/>
              </a:xfrm>
            </p:grpSpPr>
            <p:sp>
              <p:nvSpPr>
                <p:cNvPr id="867" name="타원 102"/>
                <p:cNvSpPr/>
                <p:nvPr/>
              </p:nvSpPr>
              <p:spPr>
                <a:xfrm>
                  <a:off x="683015" y="1213166"/>
                  <a:ext cx="250913" cy="10033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DC3A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타원 102"/>
                <p:cNvSpPr/>
                <p:nvPr/>
              </p:nvSpPr>
              <p:spPr>
                <a:xfrm>
                  <a:off x="745363" y="1261272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타원 102"/>
                <p:cNvSpPr/>
                <p:nvPr/>
              </p:nvSpPr>
              <p:spPr>
                <a:xfrm>
                  <a:off x="825741" y="1246270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102"/>
                <p:cNvSpPr/>
                <p:nvPr/>
              </p:nvSpPr>
              <p:spPr>
                <a:xfrm>
                  <a:off x="766655" y="1227101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3" name="그룹 842"/>
              <p:cNvGrpSpPr/>
              <p:nvPr/>
            </p:nvGrpSpPr>
            <p:grpSpPr>
              <a:xfrm>
                <a:off x="1110942" y="1167618"/>
                <a:ext cx="216363" cy="73815"/>
                <a:chOff x="1110942" y="1167618"/>
                <a:chExt cx="216363" cy="73815"/>
              </a:xfrm>
            </p:grpSpPr>
            <p:sp>
              <p:nvSpPr>
                <p:cNvPr id="863" name="타원 102"/>
                <p:cNvSpPr/>
                <p:nvPr/>
              </p:nvSpPr>
              <p:spPr>
                <a:xfrm>
                  <a:off x="1110942" y="1167618"/>
                  <a:ext cx="216363" cy="73815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DC3A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타원 102"/>
                <p:cNvSpPr/>
                <p:nvPr/>
              </p:nvSpPr>
              <p:spPr>
                <a:xfrm>
                  <a:off x="1150818" y="1199525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타원 102"/>
                <p:cNvSpPr/>
                <p:nvPr/>
              </p:nvSpPr>
              <p:spPr>
                <a:xfrm>
                  <a:off x="1204814" y="1170687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102"/>
                <p:cNvSpPr/>
                <p:nvPr/>
              </p:nvSpPr>
              <p:spPr>
                <a:xfrm>
                  <a:off x="1226173" y="1204909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4" name="그룹 843"/>
              <p:cNvGrpSpPr/>
              <p:nvPr/>
            </p:nvGrpSpPr>
            <p:grpSpPr>
              <a:xfrm>
                <a:off x="1574770" y="1138632"/>
                <a:ext cx="170633" cy="68229"/>
                <a:chOff x="1574770" y="1138632"/>
                <a:chExt cx="170633" cy="68229"/>
              </a:xfrm>
            </p:grpSpPr>
            <p:sp>
              <p:nvSpPr>
                <p:cNvPr id="860" name="타원 102"/>
                <p:cNvSpPr/>
                <p:nvPr/>
              </p:nvSpPr>
              <p:spPr>
                <a:xfrm>
                  <a:off x="1574770" y="1138632"/>
                  <a:ext cx="170633" cy="68229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DC3A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타원 102"/>
                <p:cNvSpPr/>
                <p:nvPr/>
              </p:nvSpPr>
              <p:spPr>
                <a:xfrm>
                  <a:off x="1598558" y="1152354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102"/>
                <p:cNvSpPr/>
                <p:nvPr/>
              </p:nvSpPr>
              <p:spPr>
                <a:xfrm>
                  <a:off x="1662138" y="1170025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5" name="그룹 844"/>
              <p:cNvGrpSpPr/>
              <p:nvPr/>
            </p:nvGrpSpPr>
            <p:grpSpPr>
              <a:xfrm>
                <a:off x="1764299" y="1252294"/>
                <a:ext cx="235404" cy="94128"/>
                <a:chOff x="1764299" y="1252294"/>
                <a:chExt cx="235404" cy="94128"/>
              </a:xfrm>
            </p:grpSpPr>
            <p:sp>
              <p:nvSpPr>
                <p:cNvPr id="856" name="타원 102"/>
                <p:cNvSpPr/>
                <p:nvPr/>
              </p:nvSpPr>
              <p:spPr>
                <a:xfrm>
                  <a:off x="1764299" y="1252294"/>
                  <a:ext cx="235404" cy="94128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DC3A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7" name="타원 102"/>
                <p:cNvSpPr/>
                <p:nvPr/>
              </p:nvSpPr>
              <p:spPr>
                <a:xfrm>
                  <a:off x="1818717" y="1298306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8" name="타원 102"/>
                <p:cNvSpPr/>
                <p:nvPr/>
              </p:nvSpPr>
              <p:spPr>
                <a:xfrm>
                  <a:off x="1865897" y="1265747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9" name="타원 102"/>
                <p:cNvSpPr/>
                <p:nvPr/>
              </p:nvSpPr>
              <p:spPr>
                <a:xfrm>
                  <a:off x="1913137" y="1296168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6" name="그룹 845"/>
              <p:cNvGrpSpPr/>
              <p:nvPr/>
            </p:nvGrpSpPr>
            <p:grpSpPr>
              <a:xfrm>
                <a:off x="2081305" y="1190875"/>
                <a:ext cx="165656" cy="56516"/>
                <a:chOff x="2081305" y="1190875"/>
                <a:chExt cx="165656" cy="56516"/>
              </a:xfrm>
            </p:grpSpPr>
            <p:sp>
              <p:nvSpPr>
                <p:cNvPr id="853" name="타원 102"/>
                <p:cNvSpPr/>
                <p:nvPr/>
              </p:nvSpPr>
              <p:spPr>
                <a:xfrm>
                  <a:off x="2081305" y="1190875"/>
                  <a:ext cx="165656" cy="56516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DC3A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4" name="타원 102"/>
                <p:cNvSpPr/>
                <p:nvPr/>
              </p:nvSpPr>
              <p:spPr>
                <a:xfrm>
                  <a:off x="2123113" y="1204754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5" name="타원 102"/>
                <p:cNvSpPr/>
                <p:nvPr/>
              </p:nvSpPr>
              <p:spPr>
                <a:xfrm>
                  <a:off x="2178847" y="1213768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7" name="그룹 846"/>
              <p:cNvGrpSpPr/>
              <p:nvPr/>
            </p:nvGrpSpPr>
            <p:grpSpPr>
              <a:xfrm>
                <a:off x="2139121" y="1340458"/>
                <a:ext cx="264026" cy="90076"/>
                <a:chOff x="2139121" y="1340458"/>
                <a:chExt cx="264026" cy="90076"/>
              </a:xfrm>
            </p:grpSpPr>
            <p:sp>
              <p:nvSpPr>
                <p:cNvPr id="848" name="타원 102"/>
                <p:cNvSpPr/>
                <p:nvPr/>
              </p:nvSpPr>
              <p:spPr>
                <a:xfrm>
                  <a:off x="2139121" y="1340458"/>
                  <a:ext cx="264026" cy="90076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DC3A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9" name="타원 102"/>
                <p:cNvSpPr/>
                <p:nvPr/>
              </p:nvSpPr>
              <p:spPr>
                <a:xfrm>
                  <a:off x="2200154" y="1364140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0" name="타원 102"/>
                <p:cNvSpPr/>
                <p:nvPr/>
              </p:nvSpPr>
              <p:spPr>
                <a:xfrm>
                  <a:off x="2277429" y="1354012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1" name="타원 102"/>
                <p:cNvSpPr/>
                <p:nvPr/>
              </p:nvSpPr>
              <p:spPr>
                <a:xfrm>
                  <a:off x="2322962" y="1387005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2" name="타원 102"/>
                <p:cNvSpPr/>
                <p:nvPr/>
              </p:nvSpPr>
              <p:spPr>
                <a:xfrm>
                  <a:off x="2245728" y="1388937"/>
                  <a:ext cx="46800" cy="25200"/>
                </a:xfrm>
                <a:custGeom>
                  <a:avLst/>
                  <a:gdLst>
                    <a:gd name="connsiteX0" fmla="*/ 0 w 2518568"/>
                    <a:gd name="connsiteY0" fmla="*/ 250508 h 501015"/>
                    <a:gd name="connsiteX1" fmla="*/ 1259284 w 2518568"/>
                    <a:gd name="connsiteY1" fmla="*/ 0 h 501015"/>
                    <a:gd name="connsiteX2" fmla="*/ 2518568 w 2518568"/>
                    <a:gd name="connsiteY2" fmla="*/ 250508 h 501015"/>
                    <a:gd name="connsiteX3" fmla="*/ 1259284 w 2518568"/>
                    <a:gd name="connsiteY3" fmla="*/ 501016 h 501015"/>
                    <a:gd name="connsiteX4" fmla="*/ 0 w 2518568"/>
                    <a:gd name="connsiteY4" fmla="*/ 250508 h 501015"/>
                    <a:gd name="connsiteX0" fmla="*/ 0 w 2518568"/>
                    <a:gd name="connsiteY0" fmla="*/ 261938 h 512446"/>
                    <a:gd name="connsiteX1" fmla="*/ 1259284 w 2518568"/>
                    <a:gd name="connsiteY1" fmla="*/ 0 h 512446"/>
                    <a:gd name="connsiteX2" fmla="*/ 2518568 w 2518568"/>
                    <a:gd name="connsiteY2" fmla="*/ 261938 h 512446"/>
                    <a:gd name="connsiteX3" fmla="*/ 1259284 w 2518568"/>
                    <a:gd name="connsiteY3" fmla="*/ 512446 h 512446"/>
                    <a:gd name="connsiteX4" fmla="*/ 0 w 2518568"/>
                    <a:gd name="connsiteY4" fmla="*/ 261938 h 512446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0 w 2518568"/>
                    <a:gd name="connsiteY0" fmla="*/ 264666 h 515174"/>
                    <a:gd name="connsiteX1" fmla="*/ 1259284 w 2518568"/>
                    <a:gd name="connsiteY1" fmla="*/ 2728 h 515174"/>
                    <a:gd name="connsiteX2" fmla="*/ 2518568 w 2518568"/>
                    <a:gd name="connsiteY2" fmla="*/ 264666 h 515174"/>
                    <a:gd name="connsiteX3" fmla="*/ 1259284 w 2518568"/>
                    <a:gd name="connsiteY3" fmla="*/ 515174 h 515174"/>
                    <a:gd name="connsiteX4" fmla="*/ 0 w 2518568"/>
                    <a:gd name="connsiteY4" fmla="*/ 264666 h 515174"/>
                    <a:gd name="connsiteX0" fmla="*/ 2 w 2518570"/>
                    <a:gd name="connsiteY0" fmla="*/ 274048 h 524556"/>
                    <a:gd name="connsiteX1" fmla="*/ 1253571 w 2518570"/>
                    <a:gd name="connsiteY1" fmla="*/ 2585 h 524556"/>
                    <a:gd name="connsiteX2" fmla="*/ 2518570 w 2518570"/>
                    <a:gd name="connsiteY2" fmla="*/ 274048 h 524556"/>
                    <a:gd name="connsiteX3" fmla="*/ 1259286 w 2518570"/>
                    <a:gd name="connsiteY3" fmla="*/ 524556 h 524556"/>
                    <a:gd name="connsiteX4" fmla="*/ 2 w 2518570"/>
                    <a:gd name="connsiteY4" fmla="*/ 274048 h 524556"/>
                    <a:gd name="connsiteX0" fmla="*/ 27 w 2518595"/>
                    <a:gd name="connsiteY0" fmla="*/ 274048 h 524556"/>
                    <a:gd name="connsiteX1" fmla="*/ 1240261 w 2518595"/>
                    <a:gd name="connsiteY1" fmla="*/ 2585 h 524556"/>
                    <a:gd name="connsiteX2" fmla="*/ 2518595 w 2518595"/>
                    <a:gd name="connsiteY2" fmla="*/ 274048 h 524556"/>
                    <a:gd name="connsiteX3" fmla="*/ 1259311 w 2518595"/>
                    <a:gd name="connsiteY3" fmla="*/ 524556 h 524556"/>
                    <a:gd name="connsiteX4" fmla="*/ 27 w 2518595"/>
                    <a:gd name="connsiteY4" fmla="*/ 274048 h 524556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7 w 2518595"/>
                    <a:gd name="connsiteY0" fmla="*/ 271916 h 522424"/>
                    <a:gd name="connsiteX1" fmla="*/ 1240261 w 2518595"/>
                    <a:gd name="connsiteY1" fmla="*/ 453 h 522424"/>
                    <a:gd name="connsiteX2" fmla="*/ 2518595 w 2518595"/>
                    <a:gd name="connsiteY2" fmla="*/ 271916 h 522424"/>
                    <a:gd name="connsiteX3" fmla="*/ 1259311 w 2518595"/>
                    <a:gd name="connsiteY3" fmla="*/ 522424 h 522424"/>
                    <a:gd name="connsiteX4" fmla="*/ 27 w 2518595"/>
                    <a:gd name="connsiteY4" fmla="*/ 271916 h 522424"/>
                    <a:gd name="connsiteX0" fmla="*/ 22 w 2518590"/>
                    <a:gd name="connsiteY0" fmla="*/ 271916 h 495398"/>
                    <a:gd name="connsiteX1" fmla="*/ 1240256 w 2518590"/>
                    <a:gd name="connsiteY1" fmla="*/ 453 h 495398"/>
                    <a:gd name="connsiteX2" fmla="*/ 2518590 w 2518590"/>
                    <a:gd name="connsiteY2" fmla="*/ 271916 h 495398"/>
                    <a:gd name="connsiteX3" fmla="*/ 1257295 w 2518590"/>
                    <a:gd name="connsiteY3" fmla="*/ 495398 h 495398"/>
                    <a:gd name="connsiteX4" fmla="*/ 22 w 2518590"/>
                    <a:gd name="connsiteY4" fmla="*/ 271916 h 4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8590" h="495398">
                      <a:moveTo>
                        <a:pt x="22" y="271916"/>
                      </a:moveTo>
                      <a:cubicBezTo>
                        <a:pt x="-2818" y="189425"/>
                        <a:pt x="272358" y="8073"/>
                        <a:pt x="1240256" y="453"/>
                      </a:cubicBezTo>
                      <a:cubicBezTo>
                        <a:pt x="1985269" y="-9072"/>
                        <a:pt x="2518590" y="133564"/>
                        <a:pt x="2518590" y="271916"/>
                      </a:cubicBezTo>
                      <a:cubicBezTo>
                        <a:pt x="2518590" y="410268"/>
                        <a:pt x="1947063" y="483968"/>
                        <a:pt x="1257295" y="495398"/>
                      </a:cubicBezTo>
                      <a:cubicBezTo>
                        <a:pt x="561812" y="495398"/>
                        <a:pt x="2862" y="354407"/>
                        <a:pt x="22" y="271916"/>
                      </a:cubicBezTo>
                      <a:close/>
                    </a:path>
                  </a:pathLst>
                </a:custGeom>
                <a:solidFill>
                  <a:srgbClr val="BD34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68" name="그룹 967"/>
            <p:cNvGrpSpPr/>
            <p:nvPr/>
          </p:nvGrpSpPr>
          <p:grpSpPr>
            <a:xfrm rot="900000">
              <a:off x="1337154" y="4211841"/>
              <a:ext cx="191004" cy="158552"/>
              <a:chOff x="871061" y="1588418"/>
              <a:chExt cx="1110615" cy="921919"/>
            </a:xfrm>
          </p:grpSpPr>
          <p:sp>
            <p:nvSpPr>
              <p:cNvPr id="969" name="양쪽 모서리가 둥근 사각형 968"/>
              <p:cNvSpPr/>
              <p:nvPr/>
            </p:nvSpPr>
            <p:spPr>
              <a:xfrm rot="10800000">
                <a:off x="955198" y="2408737"/>
                <a:ext cx="942340" cy="101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6A2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70" name="그룹 969"/>
              <p:cNvGrpSpPr/>
              <p:nvPr/>
            </p:nvGrpSpPr>
            <p:grpSpPr>
              <a:xfrm>
                <a:off x="871061" y="2343920"/>
                <a:ext cx="1110615" cy="82271"/>
                <a:chOff x="419735" y="2996517"/>
                <a:chExt cx="1110615" cy="82271"/>
              </a:xfrm>
            </p:grpSpPr>
            <p:sp>
              <p:nvSpPr>
                <p:cNvPr id="1033" name="타원 1032"/>
                <p:cNvSpPr/>
                <p:nvPr/>
              </p:nvSpPr>
              <p:spPr>
                <a:xfrm>
                  <a:off x="41973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4" name="타원 1033"/>
                <p:cNvSpPr/>
                <p:nvPr/>
              </p:nvSpPr>
              <p:spPr>
                <a:xfrm>
                  <a:off x="48831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5" name="타원 1034"/>
                <p:cNvSpPr/>
                <p:nvPr/>
              </p:nvSpPr>
              <p:spPr>
                <a:xfrm>
                  <a:off x="55689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6" name="타원 1035"/>
                <p:cNvSpPr/>
                <p:nvPr/>
              </p:nvSpPr>
              <p:spPr>
                <a:xfrm>
                  <a:off x="62547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7" name="타원 1036"/>
                <p:cNvSpPr/>
                <p:nvPr/>
              </p:nvSpPr>
              <p:spPr>
                <a:xfrm>
                  <a:off x="69405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8" name="타원 1037"/>
                <p:cNvSpPr/>
                <p:nvPr/>
              </p:nvSpPr>
              <p:spPr>
                <a:xfrm>
                  <a:off x="76263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9" name="타원 1038"/>
                <p:cNvSpPr/>
                <p:nvPr/>
              </p:nvSpPr>
              <p:spPr>
                <a:xfrm>
                  <a:off x="83121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0" name="타원 1039"/>
                <p:cNvSpPr/>
                <p:nvPr/>
              </p:nvSpPr>
              <p:spPr>
                <a:xfrm>
                  <a:off x="89979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1" name="타원 1040"/>
                <p:cNvSpPr/>
                <p:nvPr/>
              </p:nvSpPr>
              <p:spPr>
                <a:xfrm>
                  <a:off x="96837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2" name="타원 1041"/>
                <p:cNvSpPr/>
                <p:nvPr/>
              </p:nvSpPr>
              <p:spPr>
                <a:xfrm>
                  <a:off x="103695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3" name="타원 1042"/>
                <p:cNvSpPr/>
                <p:nvPr/>
              </p:nvSpPr>
              <p:spPr>
                <a:xfrm>
                  <a:off x="110553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4" name="타원 1043"/>
                <p:cNvSpPr/>
                <p:nvPr/>
              </p:nvSpPr>
              <p:spPr>
                <a:xfrm>
                  <a:off x="117411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5" name="타원 1044"/>
                <p:cNvSpPr/>
                <p:nvPr/>
              </p:nvSpPr>
              <p:spPr>
                <a:xfrm>
                  <a:off x="124269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6" name="타원 1045"/>
                <p:cNvSpPr/>
                <p:nvPr/>
              </p:nvSpPr>
              <p:spPr>
                <a:xfrm>
                  <a:off x="131127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7" name="타원 1046"/>
                <p:cNvSpPr/>
                <p:nvPr/>
              </p:nvSpPr>
              <p:spPr>
                <a:xfrm>
                  <a:off x="137985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8" name="타원 1047"/>
                <p:cNvSpPr/>
                <p:nvPr/>
              </p:nvSpPr>
              <p:spPr>
                <a:xfrm>
                  <a:off x="144843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1" name="모서리가 둥근 직사각형 970"/>
              <p:cNvSpPr/>
              <p:nvPr/>
            </p:nvSpPr>
            <p:spPr>
              <a:xfrm>
                <a:off x="918368" y="2222615"/>
                <a:ext cx="1016000" cy="157063"/>
              </a:xfrm>
              <a:prstGeom prst="roundRect">
                <a:avLst/>
              </a:prstGeom>
              <a:solidFill>
                <a:srgbClr val="7E5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이등변 삼각형 971"/>
              <p:cNvSpPr/>
              <p:nvPr/>
            </p:nvSpPr>
            <p:spPr>
              <a:xfrm rot="10800000">
                <a:off x="1033541" y="2223390"/>
                <a:ext cx="785654" cy="125730"/>
              </a:xfrm>
              <a:prstGeom prst="triangle">
                <a:avLst>
                  <a:gd name="adj" fmla="val 25510"/>
                </a:avLst>
              </a:prstGeom>
              <a:solidFill>
                <a:srgbClr val="F5E1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모서리가 둥근 직사각형 972"/>
              <p:cNvSpPr/>
              <p:nvPr/>
            </p:nvSpPr>
            <p:spPr>
              <a:xfrm>
                <a:off x="918686" y="2200339"/>
                <a:ext cx="1015365" cy="45719"/>
              </a:xfrm>
              <a:prstGeom prst="roundRect">
                <a:avLst/>
              </a:prstGeom>
              <a:solidFill>
                <a:srgbClr val="F544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74" name="그룹 973"/>
              <p:cNvGrpSpPr/>
              <p:nvPr/>
            </p:nvGrpSpPr>
            <p:grpSpPr>
              <a:xfrm>
                <a:off x="871061" y="2137354"/>
                <a:ext cx="1110615" cy="82271"/>
                <a:chOff x="419735" y="2996517"/>
                <a:chExt cx="1110615" cy="82271"/>
              </a:xfrm>
            </p:grpSpPr>
            <p:sp>
              <p:nvSpPr>
                <p:cNvPr id="1017" name="타원 1016"/>
                <p:cNvSpPr/>
                <p:nvPr/>
              </p:nvSpPr>
              <p:spPr>
                <a:xfrm>
                  <a:off x="41973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8" name="타원 1017"/>
                <p:cNvSpPr/>
                <p:nvPr/>
              </p:nvSpPr>
              <p:spPr>
                <a:xfrm>
                  <a:off x="48831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9" name="타원 1018"/>
                <p:cNvSpPr/>
                <p:nvPr/>
              </p:nvSpPr>
              <p:spPr>
                <a:xfrm>
                  <a:off x="55689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0" name="타원 1019"/>
                <p:cNvSpPr/>
                <p:nvPr/>
              </p:nvSpPr>
              <p:spPr>
                <a:xfrm>
                  <a:off x="62547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1" name="타원 1020"/>
                <p:cNvSpPr/>
                <p:nvPr/>
              </p:nvSpPr>
              <p:spPr>
                <a:xfrm>
                  <a:off x="69405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2" name="타원 1021"/>
                <p:cNvSpPr/>
                <p:nvPr/>
              </p:nvSpPr>
              <p:spPr>
                <a:xfrm>
                  <a:off x="76263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3" name="타원 1022"/>
                <p:cNvSpPr/>
                <p:nvPr/>
              </p:nvSpPr>
              <p:spPr>
                <a:xfrm>
                  <a:off x="83121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4" name="타원 1023"/>
                <p:cNvSpPr/>
                <p:nvPr/>
              </p:nvSpPr>
              <p:spPr>
                <a:xfrm>
                  <a:off x="89979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5" name="타원 1024"/>
                <p:cNvSpPr/>
                <p:nvPr/>
              </p:nvSpPr>
              <p:spPr>
                <a:xfrm>
                  <a:off x="96837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6" name="타원 1025"/>
                <p:cNvSpPr/>
                <p:nvPr/>
              </p:nvSpPr>
              <p:spPr>
                <a:xfrm>
                  <a:off x="103695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7" name="타원 1026"/>
                <p:cNvSpPr/>
                <p:nvPr/>
              </p:nvSpPr>
              <p:spPr>
                <a:xfrm>
                  <a:off x="110553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8" name="타원 1027"/>
                <p:cNvSpPr/>
                <p:nvPr/>
              </p:nvSpPr>
              <p:spPr>
                <a:xfrm>
                  <a:off x="117411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9" name="타원 1028"/>
                <p:cNvSpPr/>
                <p:nvPr/>
              </p:nvSpPr>
              <p:spPr>
                <a:xfrm>
                  <a:off x="124269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0" name="타원 1029"/>
                <p:cNvSpPr/>
                <p:nvPr/>
              </p:nvSpPr>
              <p:spPr>
                <a:xfrm>
                  <a:off x="131127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1" name="타원 1030"/>
                <p:cNvSpPr/>
                <p:nvPr/>
              </p:nvSpPr>
              <p:spPr>
                <a:xfrm>
                  <a:off x="137985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/>
                <p:cNvSpPr/>
                <p:nvPr/>
              </p:nvSpPr>
              <p:spPr>
                <a:xfrm>
                  <a:off x="144843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5" name="그룹 974"/>
              <p:cNvGrpSpPr/>
              <p:nvPr/>
            </p:nvGrpSpPr>
            <p:grpSpPr>
              <a:xfrm flipH="1">
                <a:off x="918368" y="2016394"/>
                <a:ext cx="1016000" cy="157063"/>
                <a:chOff x="612775" y="2964295"/>
                <a:chExt cx="1016000" cy="157063"/>
              </a:xfrm>
            </p:grpSpPr>
            <p:sp>
              <p:nvSpPr>
                <p:cNvPr id="1015" name="모서리가 둥근 직사각형 1014"/>
                <p:cNvSpPr/>
                <p:nvPr/>
              </p:nvSpPr>
              <p:spPr>
                <a:xfrm>
                  <a:off x="612775" y="2964295"/>
                  <a:ext cx="1016000" cy="157063"/>
                </a:xfrm>
                <a:prstGeom prst="roundRect">
                  <a:avLst/>
                </a:prstGeom>
                <a:solidFill>
                  <a:srgbClr val="7E56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6" name="이등변 삼각형 1015"/>
                <p:cNvSpPr/>
                <p:nvPr/>
              </p:nvSpPr>
              <p:spPr>
                <a:xfrm rot="10800000">
                  <a:off x="815340" y="2965070"/>
                  <a:ext cx="785654" cy="125730"/>
                </a:xfrm>
                <a:prstGeom prst="triangle">
                  <a:avLst>
                    <a:gd name="adj" fmla="val 25510"/>
                  </a:avLst>
                </a:prstGeom>
                <a:solidFill>
                  <a:srgbClr val="F5E1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6" name="그룹 975"/>
              <p:cNvGrpSpPr/>
              <p:nvPr/>
            </p:nvGrpSpPr>
            <p:grpSpPr>
              <a:xfrm>
                <a:off x="871061" y="1962337"/>
                <a:ext cx="1110615" cy="82271"/>
                <a:chOff x="419735" y="2996517"/>
                <a:chExt cx="1110615" cy="82271"/>
              </a:xfrm>
            </p:grpSpPr>
            <p:sp>
              <p:nvSpPr>
                <p:cNvPr id="999" name="타원 998"/>
                <p:cNvSpPr/>
                <p:nvPr/>
              </p:nvSpPr>
              <p:spPr>
                <a:xfrm>
                  <a:off x="41973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0" name="타원 999"/>
                <p:cNvSpPr/>
                <p:nvPr/>
              </p:nvSpPr>
              <p:spPr>
                <a:xfrm>
                  <a:off x="48831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1" name="타원 1000"/>
                <p:cNvSpPr/>
                <p:nvPr/>
              </p:nvSpPr>
              <p:spPr>
                <a:xfrm>
                  <a:off x="55689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2" name="타원 1001"/>
                <p:cNvSpPr/>
                <p:nvPr/>
              </p:nvSpPr>
              <p:spPr>
                <a:xfrm>
                  <a:off x="62547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3" name="타원 1002"/>
                <p:cNvSpPr/>
                <p:nvPr/>
              </p:nvSpPr>
              <p:spPr>
                <a:xfrm>
                  <a:off x="69405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4" name="타원 1003"/>
                <p:cNvSpPr/>
                <p:nvPr/>
              </p:nvSpPr>
              <p:spPr>
                <a:xfrm>
                  <a:off x="76263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5" name="타원 1004"/>
                <p:cNvSpPr/>
                <p:nvPr/>
              </p:nvSpPr>
              <p:spPr>
                <a:xfrm>
                  <a:off x="83121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6" name="타원 1005"/>
                <p:cNvSpPr/>
                <p:nvPr/>
              </p:nvSpPr>
              <p:spPr>
                <a:xfrm>
                  <a:off x="899795" y="2996873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7" name="타원 1006"/>
                <p:cNvSpPr/>
                <p:nvPr/>
              </p:nvSpPr>
              <p:spPr>
                <a:xfrm>
                  <a:off x="96837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8" name="타원 1007"/>
                <p:cNvSpPr/>
                <p:nvPr/>
              </p:nvSpPr>
              <p:spPr>
                <a:xfrm>
                  <a:off x="103695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9" name="타원 1008"/>
                <p:cNvSpPr/>
                <p:nvPr/>
              </p:nvSpPr>
              <p:spPr>
                <a:xfrm>
                  <a:off x="110553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0" name="타원 1009"/>
                <p:cNvSpPr/>
                <p:nvPr/>
              </p:nvSpPr>
              <p:spPr>
                <a:xfrm>
                  <a:off x="117411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1" name="타원 1010"/>
                <p:cNvSpPr/>
                <p:nvPr/>
              </p:nvSpPr>
              <p:spPr>
                <a:xfrm>
                  <a:off x="124269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2" name="타원 1011"/>
                <p:cNvSpPr/>
                <p:nvPr/>
              </p:nvSpPr>
              <p:spPr>
                <a:xfrm>
                  <a:off x="131127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3" name="타원 1012"/>
                <p:cNvSpPr/>
                <p:nvPr/>
              </p:nvSpPr>
              <p:spPr>
                <a:xfrm>
                  <a:off x="137985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4" name="타원 1013"/>
                <p:cNvSpPr/>
                <p:nvPr/>
              </p:nvSpPr>
              <p:spPr>
                <a:xfrm>
                  <a:off x="1448435" y="2996517"/>
                  <a:ext cx="81915" cy="81915"/>
                </a:xfrm>
                <a:prstGeom prst="ellipse">
                  <a:avLst/>
                </a:prstGeom>
                <a:solidFill>
                  <a:srgbClr val="A5BC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7" name="타원 56"/>
              <p:cNvSpPr/>
              <p:nvPr/>
            </p:nvSpPr>
            <p:spPr>
              <a:xfrm>
                <a:off x="913685" y="1588418"/>
                <a:ext cx="1025367" cy="411158"/>
              </a:xfrm>
              <a:custGeom>
                <a:avLst/>
                <a:gdLst>
                  <a:gd name="connsiteX0" fmla="*/ 0 w 1118235"/>
                  <a:gd name="connsiteY0" fmla="*/ 559118 h 1118235"/>
                  <a:gd name="connsiteX1" fmla="*/ 559118 w 1118235"/>
                  <a:gd name="connsiteY1" fmla="*/ 0 h 1118235"/>
                  <a:gd name="connsiteX2" fmla="*/ 1118236 w 1118235"/>
                  <a:gd name="connsiteY2" fmla="*/ 559118 h 1118235"/>
                  <a:gd name="connsiteX3" fmla="*/ 559118 w 1118235"/>
                  <a:gd name="connsiteY3" fmla="*/ 1118236 h 1118235"/>
                  <a:gd name="connsiteX4" fmla="*/ 0 w 1118235"/>
                  <a:gd name="connsiteY4" fmla="*/ 559118 h 1118235"/>
                  <a:gd name="connsiteX0" fmla="*/ 0 w 1118236"/>
                  <a:gd name="connsiteY0" fmla="*/ 559118 h 629007"/>
                  <a:gd name="connsiteX1" fmla="*/ 559118 w 1118236"/>
                  <a:gd name="connsiteY1" fmla="*/ 0 h 629007"/>
                  <a:gd name="connsiteX2" fmla="*/ 1118236 w 1118236"/>
                  <a:gd name="connsiteY2" fmla="*/ 559118 h 629007"/>
                  <a:gd name="connsiteX3" fmla="*/ 0 w 1118236"/>
                  <a:gd name="connsiteY3" fmla="*/ 559118 h 629007"/>
                  <a:gd name="connsiteX0" fmla="*/ 0 w 1118236"/>
                  <a:gd name="connsiteY0" fmla="*/ 559118 h 607242"/>
                  <a:gd name="connsiteX1" fmla="*/ 559118 w 1118236"/>
                  <a:gd name="connsiteY1" fmla="*/ 0 h 607242"/>
                  <a:gd name="connsiteX2" fmla="*/ 1118236 w 1118236"/>
                  <a:gd name="connsiteY2" fmla="*/ 559118 h 607242"/>
                  <a:gd name="connsiteX3" fmla="*/ 0 w 1118236"/>
                  <a:gd name="connsiteY3" fmla="*/ 559118 h 607242"/>
                  <a:gd name="connsiteX0" fmla="*/ 0 w 1118236"/>
                  <a:gd name="connsiteY0" fmla="*/ 559118 h 594121"/>
                  <a:gd name="connsiteX1" fmla="*/ 559118 w 1118236"/>
                  <a:gd name="connsiteY1" fmla="*/ 0 h 594121"/>
                  <a:gd name="connsiteX2" fmla="*/ 1118236 w 1118236"/>
                  <a:gd name="connsiteY2" fmla="*/ 559118 h 594121"/>
                  <a:gd name="connsiteX3" fmla="*/ 0 w 1118236"/>
                  <a:gd name="connsiteY3" fmla="*/ 559118 h 594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236" h="594121">
                    <a:moveTo>
                      <a:pt x="0" y="559118"/>
                    </a:moveTo>
                    <a:cubicBezTo>
                      <a:pt x="0" y="250326"/>
                      <a:pt x="250326" y="0"/>
                      <a:pt x="559118" y="0"/>
                    </a:cubicBezTo>
                    <a:cubicBezTo>
                      <a:pt x="867910" y="0"/>
                      <a:pt x="1118236" y="250326"/>
                      <a:pt x="1118236" y="559118"/>
                    </a:cubicBezTo>
                    <a:cubicBezTo>
                      <a:pt x="977267" y="586239"/>
                      <a:pt x="126427" y="622024"/>
                      <a:pt x="0" y="559118"/>
                    </a:cubicBezTo>
                    <a:close/>
                  </a:path>
                </a:pathLst>
              </a:custGeom>
              <a:solidFill>
                <a:srgbClr val="F6A2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78" name="그룹 977"/>
              <p:cNvGrpSpPr/>
              <p:nvPr/>
            </p:nvGrpSpPr>
            <p:grpSpPr>
              <a:xfrm rot="900000" flipH="1">
                <a:off x="1007801" y="1828026"/>
                <a:ext cx="45719" cy="99465"/>
                <a:chOff x="1473597" y="2476701"/>
                <a:chExt cx="330747" cy="719567"/>
              </a:xfrm>
              <a:solidFill>
                <a:srgbClr val="FDC752"/>
              </a:solidFill>
            </p:grpSpPr>
            <p:sp>
              <p:nvSpPr>
                <p:cNvPr id="997" name="순서도: 추출 57"/>
                <p:cNvSpPr/>
                <p:nvPr/>
              </p:nvSpPr>
              <p:spPr>
                <a:xfrm>
                  <a:off x="1473597" y="2476701"/>
                  <a:ext cx="330747" cy="578073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40 h 10040"/>
                    <a:gd name="connsiteX1" fmla="*/ 5000 w 10000"/>
                    <a:gd name="connsiteY1" fmla="*/ 40 h 10040"/>
                    <a:gd name="connsiteX2" fmla="*/ 10000 w 10000"/>
                    <a:gd name="connsiteY2" fmla="*/ 10040 h 10040"/>
                    <a:gd name="connsiteX3" fmla="*/ 0 w 10000"/>
                    <a:gd name="connsiteY3" fmla="*/ 10040 h 10040"/>
                    <a:gd name="connsiteX0" fmla="*/ 0 w 10368"/>
                    <a:gd name="connsiteY0" fmla="*/ 10025 h 10115"/>
                    <a:gd name="connsiteX1" fmla="*/ 5000 w 10368"/>
                    <a:gd name="connsiteY1" fmla="*/ 25 h 10115"/>
                    <a:gd name="connsiteX2" fmla="*/ 10000 w 10368"/>
                    <a:gd name="connsiteY2" fmla="*/ 10025 h 10115"/>
                    <a:gd name="connsiteX3" fmla="*/ 0 w 10368"/>
                    <a:gd name="connsiteY3" fmla="*/ 10025 h 10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68" h="10115">
                      <a:moveTo>
                        <a:pt x="0" y="10025"/>
                      </a:moveTo>
                      <a:cubicBezTo>
                        <a:pt x="449" y="5792"/>
                        <a:pt x="4003" y="-42"/>
                        <a:pt x="5000" y="25"/>
                      </a:cubicBezTo>
                      <a:cubicBezTo>
                        <a:pt x="5997" y="-609"/>
                        <a:pt x="11881" y="11259"/>
                        <a:pt x="10000" y="10025"/>
                      </a:cubicBezTo>
                      <a:lnTo>
                        <a:pt x="0" y="100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8" name="타원 997"/>
                <p:cNvSpPr/>
                <p:nvPr/>
              </p:nvSpPr>
              <p:spPr>
                <a:xfrm>
                  <a:off x="1473914" y="2864798"/>
                  <a:ext cx="330121" cy="3314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9" name="그룹 978"/>
              <p:cNvGrpSpPr/>
              <p:nvPr/>
            </p:nvGrpSpPr>
            <p:grpSpPr>
              <a:xfrm rot="19800000" flipH="1">
                <a:off x="1145761" y="1689765"/>
                <a:ext cx="45719" cy="99465"/>
                <a:chOff x="1473597" y="2476701"/>
                <a:chExt cx="330747" cy="719567"/>
              </a:xfrm>
              <a:solidFill>
                <a:srgbClr val="FDC752"/>
              </a:solidFill>
            </p:grpSpPr>
            <p:sp>
              <p:nvSpPr>
                <p:cNvPr id="995" name="순서도: 추출 57"/>
                <p:cNvSpPr/>
                <p:nvPr/>
              </p:nvSpPr>
              <p:spPr>
                <a:xfrm>
                  <a:off x="1473597" y="2476701"/>
                  <a:ext cx="330747" cy="578073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40 h 10040"/>
                    <a:gd name="connsiteX1" fmla="*/ 5000 w 10000"/>
                    <a:gd name="connsiteY1" fmla="*/ 40 h 10040"/>
                    <a:gd name="connsiteX2" fmla="*/ 10000 w 10000"/>
                    <a:gd name="connsiteY2" fmla="*/ 10040 h 10040"/>
                    <a:gd name="connsiteX3" fmla="*/ 0 w 10000"/>
                    <a:gd name="connsiteY3" fmla="*/ 10040 h 10040"/>
                    <a:gd name="connsiteX0" fmla="*/ 0 w 10368"/>
                    <a:gd name="connsiteY0" fmla="*/ 10025 h 10115"/>
                    <a:gd name="connsiteX1" fmla="*/ 5000 w 10368"/>
                    <a:gd name="connsiteY1" fmla="*/ 25 h 10115"/>
                    <a:gd name="connsiteX2" fmla="*/ 10000 w 10368"/>
                    <a:gd name="connsiteY2" fmla="*/ 10025 h 10115"/>
                    <a:gd name="connsiteX3" fmla="*/ 0 w 10368"/>
                    <a:gd name="connsiteY3" fmla="*/ 10025 h 10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68" h="10115">
                      <a:moveTo>
                        <a:pt x="0" y="10025"/>
                      </a:moveTo>
                      <a:cubicBezTo>
                        <a:pt x="449" y="5792"/>
                        <a:pt x="4003" y="-42"/>
                        <a:pt x="5000" y="25"/>
                      </a:cubicBezTo>
                      <a:cubicBezTo>
                        <a:pt x="5997" y="-609"/>
                        <a:pt x="11881" y="11259"/>
                        <a:pt x="10000" y="10025"/>
                      </a:cubicBezTo>
                      <a:lnTo>
                        <a:pt x="0" y="100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6" name="타원 995"/>
                <p:cNvSpPr/>
                <p:nvPr/>
              </p:nvSpPr>
              <p:spPr>
                <a:xfrm>
                  <a:off x="1473914" y="2864798"/>
                  <a:ext cx="330121" cy="3314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0" name="그룹 979"/>
              <p:cNvGrpSpPr/>
              <p:nvPr/>
            </p:nvGrpSpPr>
            <p:grpSpPr>
              <a:xfrm rot="7200000" flipH="1">
                <a:off x="1364256" y="1814387"/>
                <a:ext cx="45719" cy="99465"/>
                <a:chOff x="1473597" y="2476701"/>
                <a:chExt cx="330747" cy="719567"/>
              </a:xfrm>
              <a:solidFill>
                <a:srgbClr val="FDC752"/>
              </a:solidFill>
            </p:grpSpPr>
            <p:sp>
              <p:nvSpPr>
                <p:cNvPr id="993" name="순서도: 추출 57"/>
                <p:cNvSpPr/>
                <p:nvPr/>
              </p:nvSpPr>
              <p:spPr>
                <a:xfrm>
                  <a:off x="1473597" y="2476701"/>
                  <a:ext cx="330747" cy="578073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40 h 10040"/>
                    <a:gd name="connsiteX1" fmla="*/ 5000 w 10000"/>
                    <a:gd name="connsiteY1" fmla="*/ 40 h 10040"/>
                    <a:gd name="connsiteX2" fmla="*/ 10000 w 10000"/>
                    <a:gd name="connsiteY2" fmla="*/ 10040 h 10040"/>
                    <a:gd name="connsiteX3" fmla="*/ 0 w 10000"/>
                    <a:gd name="connsiteY3" fmla="*/ 10040 h 10040"/>
                    <a:gd name="connsiteX0" fmla="*/ 0 w 10368"/>
                    <a:gd name="connsiteY0" fmla="*/ 10025 h 10115"/>
                    <a:gd name="connsiteX1" fmla="*/ 5000 w 10368"/>
                    <a:gd name="connsiteY1" fmla="*/ 25 h 10115"/>
                    <a:gd name="connsiteX2" fmla="*/ 10000 w 10368"/>
                    <a:gd name="connsiteY2" fmla="*/ 10025 h 10115"/>
                    <a:gd name="connsiteX3" fmla="*/ 0 w 10368"/>
                    <a:gd name="connsiteY3" fmla="*/ 10025 h 10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68" h="10115">
                      <a:moveTo>
                        <a:pt x="0" y="10025"/>
                      </a:moveTo>
                      <a:cubicBezTo>
                        <a:pt x="449" y="5792"/>
                        <a:pt x="4003" y="-42"/>
                        <a:pt x="5000" y="25"/>
                      </a:cubicBezTo>
                      <a:cubicBezTo>
                        <a:pt x="5997" y="-609"/>
                        <a:pt x="11881" y="11259"/>
                        <a:pt x="10000" y="10025"/>
                      </a:cubicBezTo>
                      <a:lnTo>
                        <a:pt x="0" y="100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4" name="타원 993"/>
                <p:cNvSpPr/>
                <p:nvPr/>
              </p:nvSpPr>
              <p:spPr>
                <a:xfrm>
                  <a:off x="1473914" y="2864798"/>
                  <a:ext cx="330121" cy="3314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1" name="그룹 980"/>
              <p:cNvGrpSpPr/>
              <p:nvPr/>
            </p:nvGrpSpPr>
            <p:grpSpPr>
              <a:xfrm flipH="1">
                <a:off x="1488152" y="1688353"/>
                <a:ext cx="45719" cy="99465"/>
                <a:chOff x="1473597" y="2476701"/>
                <a:chExt cx="330747" cy="719567"/>
              </a:xfrm>
              <a:solidFill>
                <a:srgbClr val="FDC752"/>
              </a:solidFill>
            </p:grpSpPr>
            <p:sp>
              <p:nvSpPr>
                <p:cNvPr id="991" name="순서도: 추출 57"/>
                <p:cNvSpPr/>
                <p:nvPr/>
              </p:nvSpPr>
              <p:spPr>
                <a:xfrm>
                  <a:off x="1473597" y="2476701"/>
                  <a:ext cx="330747" cy="578073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40 h 10040"/>
                    <a:gd name="connsiteX1" fmla="*/ 5000 w 10000"/>
                    <a:gd name="connsiteY1" fmla="*/ 40 h 10040"/>
                    <a:gd name="connsiteX2" fmla="*/ 10000 w 10000"/>
                    <a:gd name="connsiteY2" fmla="*/ 10040 h 10040"/>
                    <a:gd name="connsiteX3" fmla="*/ 0 w 10000"/>
                    <a:gd name="connsiteY3" fmla="*/ 10040 h 10040"/>
                    <a:gd name="connsiteX0" fmla="*/ 0 w 10368"/>
                    <a:gd name="connsiteY0" fmla="*/ 10025 h 10115"/>
                    <a:gd name="connsiteX1" fmla="*/ 5000 w 10368"/>
                    <a:gd name="connsiteY1" fmla="*/ 25 h 10115"/>
                    <a:gd name="connsiteX2" fmla="*/ 10000 w 10368"/>
                    <a:gd name="connsiteY2" fmla="*/ 10025 h 10115"/>
                    <a:gd name="connsiteX3" fmla="*/ 0 w 10368"/>
                    <a:gd name="connsiteY3" fmla="*/ 10025 h 10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68" h="10115">
                      <a:moveTo>
                        <a:pt x="0" y="10025"/>
                      </a:moveTo>
                      <a:cubicBezTo>
                        <a:pt x="449" y="5792"/>
                        <a:pt x="4003" y="-42"/>
                        <a:pt x="5000" y="25"/>
                      </a:cubicBezTo>
                      <a:cubicBezTo>
                        <a:pt x="5997" y="-609"/>
                        <a:pt x="11881" y="11259"/>
                        <a:pt x="10000" y="10025"/>
                      </a:cubicBezTo>
                      <a:lnTo>
                        <a:pt x="0" y="100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2" name="타원 991"/>
                <p:cNvSpPr/>
                <p:nvPr/>
              </p:nvSpPr>
              <p:spPr>
                <a:xfrm>
                  <a:off x="1473914" y="2864798"/>
                  <a:ext cx="330121" cy="3314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2" name="그룹 981"/>
              <p:cNvGrpSpPr/>
              <p:nvPr/>
            </p:nvGrpSpPr>
            <p:grpSpPr>
              <a:xfrm rot="2700000" flipH="1">
                <a:off x="1587969" y="1840883"/>
                <a:ext cx="45719" cy="99465"/>
                <a:chOff x="1473597" y="2476701"/>
                <a:chExt cx="330747" cy="719567"/>
              </a:xfrm>
              <a:solidFill>
                <a:srgbClr val="FDC752"/>
              </a:solidFill>
            </p:grpSpPr>
            <p:sp>
              <p:nvSpPr>
                <p:cNvPr id="989" name="순서도: 추출 57"/>
                <p:cNvSpPr/>
                <p:nvPr/>
              </p:nvSpPr>
              <p:spPr>
                <a:xfrm>
                  <a:off x="1473597" y="2476701"/>
                  <a:ext cx="330747" cy="578073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40 h 10040"/>
                    <a:gd name="connsiteX1" fmla="*/ 5000 w 10000"/>
                    <a:gd name="connsiteY1" fmla="*/ 40 h 10040"/>
                    <a:gd name="connsiteX2" fmla="*/ 10000 w 10000"/>
                    <a:gd name="connsiteY2" fmla="*/ 10040 h 10040"/>
                    <a:gd name="connsiteX3" fmla="*/ 0 w 10000"/>
                    <a:gd name="connsiteY3" fmla="*/ 10040 h 10040"/>
                    <a:gd name="connsiteX0" fmla="*/ 0 w 10368"/>
                    <a:gd name="connsiteY0" fmla="*/ 10025 h 10115"/>
                    <a:gd name="connsiteX1" fmla="*/ 5000 w 10368"/>
                    <a:gd name="connsiteY1" fmla="*/ 25 h 10115"/>
                    <a:gd name="connsiteX2" fmla="*/ 10000 w 10368"/>
                    <a:gd name="connsiteY2" fmla="*/ 10025 h 10115"/>
                    <a:gd name="connsiteX3" fmla="*/ 0 w 10368"/>
                    <a:gd name="connsiteY3" fmla="*/ 10025 h 10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68" h="10115">
                      <a:moveTo>
                        <a:pt x="0" y="10025"/>
                      </a:moveTo>
                      <a:cubicBezTo>
                        <a:pt x="449" y="5792"/>
                        <a:pt x="4003" y="-42"/>
                        <a:pt x="5000" y="25"/>
                      </a:cubicBezTo>
                      <a:cubicBezTo>
                        <a:pt x="5997" y="-609"/>
                        <a:pt x="11881" y="11259"/>
                        <a:pt x="10000" y="10025"/>
                      </a:cubicBezTo>
                      <a:lnTo>
                        <a:pt x="0" y="100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0" name="타원 989"/>
                <p:cNvSpPr/>
                <p:nvPr/>
              </p:nvSpPr>
              <p:spPr>
                <a:xfrm>
                  <a:off x="1473914" y="2864798"/>
                  <a:ext cx="330121" cy="3314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3" name="그룹 982"/>
              <p:cNvGrpSpPr/>
              <p:nvPr/>
            </p:nvGrpSpPr>
            <p:grpSpPr>
              <a:xfrm rot="18900000" flipH="1">
                <a:off x="1746796" y="1771246"/>
                <a:ext cx="45719" cy="99465"/>
                <a:chOff x="1473597" y="2476701"/>
                <a:chExt cx="330747" cy="719567"/>
              </a:xfrm>
              <a:solidFill>
                <a:srgbClr val="FDC752"/>
              </a:solidFill>
            </p:grpSpPr>
            <p:sp>
              <p:nvSpPr>
                <p:cNvPr id="987" name="순서도: 추출 57"/>
                <p:cNvSpPr/>
                <p:nvPr/>
              </p:nvSpPr>
              <p:spPr>
                <a:xfrm>
                  <a:off x="1473597" y="2476701"/>
                  <a:ext cx="330747" cy="578073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40 h 10040"/>
                    <a:gd name="connsiteX1" fmla="*/ 5000 w 10000"/>
                    <a:gd name="connsiteY1" fmla="*/ 40 h 10040"/>
                    <a:gd name="connsiteX2" fmla="*/ 10000 w 10000"/>
                    <a:gd name="connsiteY2" fmla="*/ 10040 h 10040"/>
                    <a:gd name="connsiteX3" fmla="*/ 0 w 10000"/>
                    <a:gd name="connsiteY3" fmla="*/ 10040 h 10040"/>
                    <a:gd name="connsiteX0" fmla="*/ 0 w 10368"/>
                    <a:gd name="connsiteY0" fmla="*/ 10025 h 10115"/>
                    <a:gd name="connsiteX1" fmla="*/ 5000 w 10368"/>
                    <a:gd name="connsiteY1" fmla="*/ 25 h 10115"/>
                    <a:gd name="connsiteX2" fmla="*/ 10000 w 10368"/>
                    <a:gd name="connsiteY2" fmla="*/ 10025 h 10115"/>
                    <a:gd name="connsiteX3" fmla="*/ 0 w 10368"/>
                    <a:gd name="connsiteY3" fmla="*/ 10025 h 10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68" h="10115">
                      <a:moveTo>
                        <a:pt x="0" y="10025"/>
                      </a:moveTo>
                      <a:cubicBezTo>
                        <a:pt x="449" y="5792"/>
                        <a:pt x="4003" y="-42"/>
                        <a:pt x="5000" y="25"/>
                      </a:cubicBezTo>
                      <a:cubicBezTo>
                        <a:pt x="5997" y="-609"/>
                        <a:pt x="11881" y="11259"/>
                        <a:pt x="10000" y="10025"/>
                      </a:cubicBezTo>
                      <a:lnTo>
                        <a:pt x="0" y="100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8" name="타원 987"/>
                <p:cNvSpPr/>
                <p:nvPr/>
              </p:nvSpPr>
              <p:spPr>
                <a:xfrm>
                  <a:off x="1473914" y="2864798"/>
                  <a:ext cx="330121" cy="3314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4" name="그룹 983"/>
              <p:cNvGrpSpPr/>
              <p:nvPr/>
            </p:nvGrpSpPr>
            <p:grpSpPr>
              <a:xfrm rot="14400000">
                <a:off x="1193048" y="1869665"/>
                <a:ext cx="45719" cy="99465"/>
                <a:chOff x="1473597" y="2476701"/>
                <a:chExt cx="330747" cy="719567"/>
              </a:xfrm>
              <a:solidFill>
                <a:srgbClr val="FDC752"/>
              </a:solidFill>
            </p:grpSpPr>
            <p:sp>
              <p:nvSpPr>
                <p:cNvPr id="985" name="순서도: 추출 57"/>
                <p:cNvSpPr/>
                <p:nvPr/>
              </p:nvSpPr>
              <p:spPr>
                <a:xfrm>
                  <a:off x="1473597" y="2476701"/>
                  <a:ext cx="330747" cy="578073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00 h 10000"/>
                    <a:gd name="connsiteX1" fmla="*/ 5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0" fmla="*/ 0 w 10000"/>
                    <a:gd name="connsiteY0" fmla="*/ 10040 h 10040"/>
                    <a:gd name="connsiteX1" fmla="*/ 5000 w 10000"/>
                    <a:gd name="connsiteY1" fmla="*/ 40 h 10040"/>
                    <a:gd name="connsiteX2" fmla="*/ 10000 w 10000"/>
                    <a:gd name="connsiteY2" fmla="*/ 10040 h 10040"/>
                    <a:gd name="connsiteX3" fmla="*/ 0 w 10000"/>
                    <a:gd name="connsiteY3" fmla="*/ 10040 h 10040"/>
                    <a:gd name="connsiteX0" fmla="*/ 0 w 10368"/>
                    <a:gd name="connsiteY0" fmla="*/ 10025 h 10115"/>
                    <a:gd name="connsiteX1" fmla="*/ 5000 w 10368"/>
                    <a:gd name="connsiteY1" fmla="*/ 25 h 10115"/>
                    <a:gd name="connsiteX2" fmla="*/ 10000 w 10368"/>
                    <a:gd name="connsiteY2" fmla="*/ 10025 h 10115"/>
                    <a:gd name="connsiteX3" fmla="*/ 0 w 10368"/>
                    <a:gd name="connsiteY3" fmla="*/ 10025 h 10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68" h="10115">
                      <a:moveTo>
                        <a:pt x="0" y="10025"/>
                      </a:moveTo>
                      <a:cubicBezTo>
                        <a:pt x="449" y="5792"/>
                        <a:pt x="4003" y="-42"/>
                        <a:pt x="5000" y="25"/>
                      </a:cubicBezTo>
                      <a:cubicBezTo>
                        <a:pt x="5997" y="-609"/>
                        <a:pt x="11881" y="11259"/>
                        <a:pt x="10000" y="10025"/>
                      </a:cubicBezTo>
                      <a:lnTo>
                        <a:pt x="0" y="100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6" name="타원 985"/>
                <p:cNvSpPr/>
                <p:nvPr/>
              </p:nvSpPr>
              <p:spPr>
                <a:xfrm>
                  <a:off x="1473914" y="2864798"/>
                  <a:ext cx="330121" cy="3314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49" name="그룹 1048"/>
            <p:cNvGrpSpPr/>
            <p:nvPr/>
          </p:nvGrpSpPr>
          <p:grpSpPr>
            <a:xfrm rot="2700000">
              <a:off x="1394121" y="4374956"/>
              <a:ext cx="118988" cy="207918"/>
              <a:chOff x="571500" y="1160031"/>
              <a:chExt cx="1756410" cy="3069115"/>
            </a:xfrm>
          </p:grpSpPr>
          <p:sp>
            <p:nvSpPr>
              <p:cNvPr id="1050" name="사다리꼴 1049"/>
              <p:cNvSpPr/>
              <p:nvPr/>
            </p:nvSpPr>
            <p:spPr>
              <a:xfrm>
                <a:off x="1332335" y="2704285"/>
                <a:ext cx="269240" cy="1524861"/>
              </a:xfrm>
              <a:prstGeom prst="trapezoid">
                <a:avLst/>
              </a:prstGeom>
              <a:solidFill>
                <a:srgbClr val="F8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1" name="그룹 1050"/>
              <p:cNvGrpSpPr/>
              <p:nvPr/>
            </p:nvGrpSpPr>
            <p:grpSpPr>
              <a:xfrm>
                <a:off x="571500" y="1160031"/>
                <a:ext cx="1756410" cy="1963217"/>
                <a:chOff x="571500" y="1160031"/>
                <a:chExt cx="1756410" cy="1963217"/>
              </a:xfrm>
            </p:grpSpPr>
            <p:sp>
              <p:nvSpPr>
                <p:cNvPr id="1053" name="타원 1052"/>
                <p:cNvSpPr/>
                <p:nvPr/>
              </p:nvSpPr>
              <p:spPr>
                <a:xfrm>
                  <a:off x="573372" y="1160031"/>
                  <a:ext cx="1754538" cy="1793915"/>
                </a:xfrm>
                <a:prstGeom prst="ellipse">
                  <a:avLst/>
                </a:prstGeom>
                <a:solidFill>
                  <a:srgbClr val="FD3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4" name="달 1053"/>
                <p:cNvSpPr/>
                <p:nvPr/>
              </p:nvSpPr>
              <p:spPr>
                <a:xfrm rot="16200000">
                  <a:off x="1001824" y="1626664"/>
                  <a:ext cx="895762" cy="1756410"/>
                </a:xfrm>
                <a:prstGeom prst="moon">
                  <a:avLst>
                    <a:gd name="adj" fmla="val 24226"/>
                  </a:avLst>
                </a:prstGeom>
                <a:solidFill>
                  <a:srgbClr val="C72D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5" name="그룹 1054"/>
                <p:cNvGrpSpPr/>
                <p:nvPr/>
              </p:nvGrpSpPr>
              <p:grpSpPr>
                <a:xfrm>
                  <a:off x="782881" y="1327641"/>
                  <a:ext cx="1465788" cy="1795607"/>
                  <a:chOff x="782881" y="1327641"/>
                  <a:chExt cx="1465788" cy="1795607"/>
                </a:xfrm>
                <a:solidFill>
                  <a:srgbClr val="FDEBE8"/>
                </a:solidFill>
              </p:grpSpPr>
              <p:sp>
                <p:nvSpPr>
                  <p:cNvPr id="1056" name="막힌 원호 394"/>
                  <p:cNvSpPr/>
                  <p:nvPr/>
                </p:nvSpPr>
                <p:spPr>
                  <a:xfrm rot="4500000">
                    <a:off x="1286754" y="1959109"/>
                    <a:ext cx="360403" cy="443297"/>
                  </a:xfrm>
                  <a:custGeom>
                    <a:avLst/>
                    <a:gdLst>
                      <a:gd name="connsiteX0" fmla="*/ 27209 w 353895"/>
                      <a:gd name="connsiteY0" fmla="*/ 222061 h 289742"/>
                      <a:gd name="connsiteX1" fmla="*/ 57492 w 353895"/>
                      <a:gd name="connsiteY1" fmla="*/ 37994 h 289742"/>
                      <a:gd name="connsiteX2" fmla="*/ 229772 w 353895"/>
                      <a:gd name="connsiteY2" fmla="*/ 6606 h 289742"/>
                      <a:gd name="connsiteX3" fmla="*/ 353895 w 353895"/>
                      <a:gd name="connsiteY3" fmla="*/ 144871 h 289742"/>
                      <a:gd name="connsiteX4" fmla="*/ 281460 w 353895"/>
                      <a:gd name="connsiteY4" fmla="*/ 144871 h 289742"/>
                      <a:gd name="connsiteX5" fmla="*/ 203701 w 353895"/>
                      <a:gd name="connsiteY5" fmla="*/ 74848 h 289742"/>
                      <a:gd name="connsiteX6" fmla="*/ 112945 w 353895"/>
                      <a:gd name="connsiteY6" fmla="*/ 87607 h 289742"/>
                      <a:gd name="connsiteX7" fmla="*/ 93089 w 353895"/>
                      <a:gd name="connsiteY7" fmla="*/ 188101 h 289742"/>
                      <a:gd name="connsiteX8" fmla="*/ 27209 w 353895"/>
                      <a:gd name="connsiteY8" fmla="*/ 222061 h 289742"/>
                      <a:gd name="connsiteX0" fmla="*/ 27215 w 353901"/>
                      <a:gd name="connsiteY0" fmla="*/ 222063 h 222063"/>
                      <a:gd name="connsiteX1" fmla="*/ 57498 w 353901"/>
                      <a:gd name="connsiteY1" fmla="*/ 37996 h 222063"/>
                      <a:gd name="connsiteX2" fmla="*/ 229778 w 353901"/>
                      <a:gd name="connsiteY2" fmla="*/ 6608 h 222063"/>
                      <a:gd name="connsiteX3" fmla="*/ 353901 w 353901"/>
                      <a:gd name="connsiteY3" fmla="*/ 144873 h 222063"/>
                      <a:gd name="connsiteX4" fmla="*/ 281466 w 353901"/>
                      <a:gd name="connsiteY4" fmla="*/ 144873 h 222063"/>
                      <a:gd name="connsiteX5" fmla="*/ 203707 w 353901"/>
                      <a:gd name="connsiteY5" fmla="*/ 74850 h 222063"/>
                      <a:gd name="connsiteX6" fmla="*/ 112951 w 353901"/>
                      <a:gd name="connsiteY6" fmla="*/ 87609 h 222063"/>
                      <a:gd name="connsiteX7" fmla="*/ 121189 w 353901"/>
                      <a:gd name="connsiteY7" fmla="*/ 193659 h 222063"/>
                      <a:gd name="connsiteX8" fmla="*/ 27215 w 353901"/>
                      <a:gd name="connsiteY8" fmla="*/ 222063 h 222063"/>
                      <a:gd name="connsiteX0" fmla="*/ 27215 w 353901"/>
                      <a:gd name="connsiteY0" fmla="*/ 222063 h 222063"/>
                      <a:gd name="connsiteX1" fmla="*/ 57498 w 353901"/>
                      <a:gd name="connsiteY1" fmla="*/ 37996 h 222063"/>
                      <a:gd name="connsiteX2" fmla="*/ 229778 w 353901"/>
                      <a:gd name="connsiteY2" fmla="*/ 6608 h 222063"/>
                      <a:gd name="connsiteX3" fmla="*/ 353901 w 353901"/>
                      <a:gd name="connsiteY3" fmla="*/ 144873 h 222063"/>
                      <a:gd name="connsiteX4" fmla="*/ 281466 w 353901"/>
                      <a:gd name="connsiteY4" fmla="*/ 144873 h 222063"/>
                      <a:gd name="connsiteX5" fmla="*/ 203707 w 353901"/>
                      <a:gd name="connsiteY5" fmla="*/ 74850 h 222063"/>
                      <a:gd name="connsiteX6" fmla="*/ 162634 w 353901"/>
                      <a:gd name="connsiteY6" fmla="*/ 100921 h 222063"/>
                      <a:gd name="connsiteX7" fmla="*/ 121189 w 353901"/>
                      <a:gd name="connsiteY7" fmla="*/ 193659 h 222063"/>
                      <a:gd name="connsiteX8" fmla="*/ 27215 w 353901"/>
                      <a:gd name="connsiteY8" fmla="*/ 222063 h 222063"/>
                      <a:gd name="connsiteX0" fmla="*/ 27215 w 353901"/>
                      <a:gd name="connsiteY0" fmla="*/ 222063 h 222063"/>
                      <a:gd name="connsiteX1" fmla="*/ 57498 w 353901"/>
                      <a:gd name="connsiteY1" fmla="*/ 37996 h 222063"/>
                      <a:gd name="connsiteX2" fmla="*/ 229778 w 353901"/>
                      <a:gd name="connsiteY2" fmla="*/ 6608 h 222063"/>
                      <a:gd name="connsiteX3" fmla="*/ 353901 w 353901"/>
                      <a:gd name="connsiteY3" fmla="*/ 144873 h 222063"/>
                      <a:gd name="connsiteX4" fmla="*/ 281466 w 353901"/>
                      <a:gd name="connsiteY4" fmla="*/ 144873 h 222063"/>
                      <a:gd name="connsiteX5" fmla="*/ 162634 w 353901"/>
                      <a:gd name="connsiteY5" fmla="*/ 100921 h 222063"/>
                      <a:gd name="connsiteX6" fmla="*/ 121189 w 353901"/>
                      <a:gd name="connsiteY6" fmla="*/ 193659 h 222063"/>
                      <a:gd name="connsiteX7" fmla="*/ 27215 w 353901"/>
                      <a:gd name="connsiteY7" fmla="*/ 222063 h 222063"/>
                      <a:gd name="connsiteX0" fmla="*/ 27215 w 353901"/>
                      <a:gd name="connsiteY0" fmla="*/ 222063 h 222063"/>
                      <a:gd name="connsiteX1" fmla="*/ 57498 w 353901"/>
                      <a:gd name="connsiteY1" fmla="*/ 37996 h 222063"/>
                      <a:gd name="connsiteX2" fmla="*/ 229778 w 353901"/>
                      <a:gd name="connsiteY2" fmla="*/ 6608 h 222063"/>
                      <a:gd name="connsiteX3" fmla="*/ 353901 w 353901"/>
                      <a:gd name="connsiteY3" fmla="*/ 144873 h 222063"/>
                      <a:gd name="connsiteX4" fmla="*/ 253530 w 353901"/>
                      <a:gd name="connsiteY4" fmla="*/ 212331 h 222063"/>
                      <a:gd name="connsiteX5" fmla="*/ 162634 w 353901"/>
                      <a:gd name="connsiteY5" fmla="*/ 100921 h 222063"/>
                      <a:gd name="connsiteX6" fmla="*/ 121189 w 353901"/>
                      <a:gd name="connsiteY6" fmla="*/ 193659 h 222063"/>
                      <a:gd name="connsiteX7" fmla="*/ 27215 w 353901"/>
                      <a:gd name="connsiteY7" fmla="*/ 222063 h 222063"/>
                      <a:gd name="connsiteX0" fmla="*/ 27215 w 353901"/>
                      <a:gd name="connsiteY0" fmla="*/ 222063 h 222063"/>
                      <a:gd name="connsiteX1" fmla="*/ 57498 w 353901"/>
                      <a:gd name="connsiteY1" fmla="*/ 37996 h 222063"/>
                      <a:gd name="connsiteX2" fmla="*/ 229778 w 353901"/>
                      <a:gd name="connsiteY2" fmla="*/ 6608 h 222063"/>
                      <a:gd name="connsiteX3" fmla="*/ 353901 w 353901"/>
                      <a:gd name="connsiteY3" fmla="*/ 144873 h 222063"/>
                      <a:gd name="connsiteX4" fmla="*/ 253530 w 353901"/>
                      <a:gd name="connsiteY4" fmla="*/ 212331 h 222063"/>
                      <a:gd name="connsiteX5" fmla="*/ 162634 w 353901"/>
                      <a:gd name="connsiteY5" fmla="*/ 100921 h 222063"/>
                      <a:gd name="connsiteX6" fmla="*/ 121189 w 353901"/>
                      <a:gd name="connsiteY6" fmla="*/ 193659 h 222063"/>
                      <a:gd name="connsiteX7" fmla="*/ 27215 w 353901"/>
                      <a:gd name="connsiteY7" fmla="*/ 222063 h 222063"/>
                      <a:gd name="connsiteX0" fmla="*/ 27215 w 353901"/>
                      <a:gd name="connsiteY0" fmla="*/ 222063 h 222063"/>
                      <a:gd name="connsiteX1" fmla="*/ 57498 w 353901"/>
                      <a:gd name="connsiteY1" fmla="*/ 37996 h 222063"/>
                      <a:gd name="connsiteX2" fmla="*/ 229778 w 353901"/>
                      <a:gd name="connsiteY2" fmla="*/ 6608 h 222063"/>
                      <a:gd name="connsiteX3" fmla="*/ 353901 w 353901"/>
                      <a:gd name="connsiteY3" fmla="*/ 144873 h 222063"/>
                      <a:gd name="connsiteX4" fmla="*/ 253530 w 353901"/>
                      <a:gd name="connsiteY4" fmla="*/ 212331 h 222063"/>
                      <a:gd name="connsiteX5" fmla="*/ 162634 w 353901"/>
                      <a:gd name="connsiteY5" fmla="*/ 100921 h 222063"/>
                      <a:gd name="connsiteX6" fmla="*/ 121189 w 353901"/>
                      <a:gd name="connsiteY6" fmla="*/ 193659 h 222063"/>
                      <a:gd name="connsiteX7" fmla="*/ 27215 w 353901"/>
                      <a:gd name="connsiteY7" fmla="*/ 222063 h 222063"/>
                      <a:gd name="connsiteX0" fmla="*/ 27215 w 353901"/>
                      <a:gd name="connsiteY0" fmla="*/ 222063 h 222063"/>
                      <a:gd name="connsiteX1" fmla="*/ 57498 w 353901"/>
                      <a:gd name="connsiteY1" fmla="*/ 37996 h 222063"/>
                      <a:gd name="connsiteX2" fmla="*/ 229778 w 353901"/>
                      <a:gd name="connsiteY2" fmla="*/ 6608 h 222063"/>
                      <a:gd name="connsiteX3" fmla="*/ 353901 w 353901"/>
                      <a:gd name="connsiteY3" fmla="*/ 144873 h 222063"/>
                      <a:gd name="connsiteX4" fmla="*/ 253530 w 353901"/>
                      <a:gd name="connsiteY4" fmla="*/ 212331 h 222063"/>
                      <a:gd name="connsiteX5" fmla="*/ 159183 w 353901"/>
                      <a:gd name="connsiteY5" fmla="*/ 113802 h 222063"/>
                      <a:gd name="connsiteX6" fmla="*/ 121189 w 353901"/>
                      <a:gd name="connsiteY6" fmla="*/ 193659 h 222063"/>
                      <a:gd name="connsiteX7" fmla="*/ 27215 w 353901"/>
                      <a:gd name="connsiteY7" fmla="*/ 222063 h 222063"/>
                      <a:gd name="connsiteX0" fmla="*/ 27215 w 353901"/>
                      <a:gd name="connsiteY0" fmla="*/ 222063 h 222063"/>
                      <a:gd name="connsiteX1" fmla="*/ 57498 w 353901"/>
                      <a:gd name="connsiteY1" fmla="*/ 37996 h 222063"/>
                      <a:gd name="connsiteX2" fmla="*/ 229778 w 353901"/>
                      <a:gd name="connsiteY2" fmla="*/ 6608 h 222063"/>
                      <a:gd name="connsiteX3" fmla="*/ 353901 w 353901"/>
                      <a:gd name="connsiteY3" fmla="*/ 144873 h 222063"/>
                      <a:gd name="connsiteX4" fmla="*/ 253530 w 353901"/>
                      <a:gd name="connsiteY4" fmla="*/ 212331 h 222063"/>
                      <a:gd name="connsiteX5" fmla="*/ 159183 w 353901"/>
                      <a:gd name="connsiteY5" fmla="*/ 113802 h 222063"/>
                      <a:gd name="connsiteX6" fmla="*/ 121189 w 353901"/>
                      <a:gd name="connsiteY6" fmla="*/ 193659 h 222063"/>
                      <a:gd name="connsiteX7" fmla="*/ 27215 w 353901"/>
                      <a:gd name="connsiteY7" fmla="*/ 222063 h 222063"/>
                      <a:gd name="connsiteX0" fmla="*/ 27215 w 262371"/>
                      <a:gd name="connsiteY0" fmla="*/ 245607 h 473247"/>
                      <a:gd name="connsiteX1" fmla="*/ 57498 w 262371"/>
                      <a:gd name="connsiteY1" fmla="*/ 61540 h 473247"/>
                      <a:gd name="connsiteX2" fmla="*/ 229778 w 262371"/>
                      <a:gd name="connsiteY2" fmla="*/ 30152 h 473247"/>
                      <a:gd name="connsiteX3" fmla="*/ 262361 w 262371"/>
                      <a:gd name="connsiteY3" fmla="*/ 473247 h 473247"/>
                      <a:gd name="connsiteX4" fmla="*/ 253530 w 262371"/>
                      <a:gd name="connsiteY4" fmla="*/ 235875 h 473247"/>
                      <a:gd name="connsiteX5" fmla="*/ 159183 w 262371"/>
                      <a:gd name="connsiteY5" fmla="*/ 137346 h 473247"/>
                      <a:gd name="connsiteX6" fmla="*/ 121189 w 262371"/>
                      <a:gd name="connsiteY6" fmla="*/ 217203 h 473247"/>
                      <a:gd name="connsiteX7" fmla="*/ 27215 w 262371"/>
                      <a:gd name="connsiteY7" fmla="*/ 245607 h 473247"/>
                      <a:gd name="connsiteX0" fmla="*/ 27215 w 262371"/>
                      <a:gd name="connsiteY0" fmla="*/ 245607 h 473247"/>
                      <a:gd name="connsiteX1" fmla="*/ 57498 w 262371"/>
                      <a:gd name="connsiteY1" fmla="*/ 61540 h 473247"/>
                      <a:gd name="connsiteX2" fmla="*/ 229778 w 262371"/>
                      <a:gd name="connsiteY2" fmla="*/ 30152 h 473247"/>
                      <a:gd name="connsiteX3" fmla="*/ 262361 w 262371"/>
                      <a:gd name="connsiteY3" fmla="*/ 473247 h 473247"/>
                      <a:gd name="connsiteX4" fmla="*/ 119281 w 262371"/>
                      <a:gd name="connsiteY4" fmla="*/ 442484 h 473247"/>
                      <a:gd name="connsiteX5" fmla="*/ 159183 w 262371"/>
                      <a:gd name="connsiteY5" fmla="*/ 137346 h 473247"/>
                      <a:gd name="connsiteX6" fmla="*/ 121189 w 262371"/>
                      <a:gd name="connsiteY6" fmla="*/ 217203 h 473247"/>
                      <a:gd name="connsiteX7" fmla="*/ 27215 w 262371"/>
                      <a:gd name="connsiteY7" fmla="*/ 245607 h 473247"/>
                      <a:gd name="connsiteX0" fmla="*/ 20902 w 266884"/>
                      <a:gd name="connsiteY0" fmla="*/ 231377 h 459017"/>
                      <a:gd name="connsiteX1" fmla="*/ 51185 w 266884"/>
                      <a:gd name="connsiteY1" fmla="*/ 47310 h 459017"/>
                      <a:gd name="connsiteX2" fmla="*/ 249949 w 266884"/>
                      <a:gd name="connsiteY2" fmla="*/ 34851 h 459017"/>
                      <a:gd name="connsiteX3" fmla="*/ 256048 w 266884"/>
                      <a:gd name="connsiteY3" fmla="*/ 459017 h 459017"/>
                      <a:gd name="connsiteX4" fmla="*/ 112968 w 266884"/>
                      <a:gd name="connsiteY4" fmla="*/ 428254 h 459017"/>
                      <a:gd name="connsiteX5" fmla="*/ 152870 w 266884"/>
                      <a:gd name="connsiteY5" fmla="*/ 123116 h 459017"/>
                      <a:gd name="connsiteX6" fmla="*/ 114876 w 266884"/>
                      <a:gd name="connsiteY6" fmla="*/ 202973 h 459017"/>
                      <a:gd name="connsiteX7" fmla="*/ 20902 w 266884"/>
                      <a:gd name="connsiteY7" fmla="*/ 231377 h 459017"/>
                      <a:gd name="connsiteX0" fmla="*/ 20902 w 347812"/>
                      <a:gd name="connsiteY0" fmla="*/ 215657 h 443297"/>
                      <a:gd name="connsiteX1" fmla="*/ 51185 w 347812"/>
                      <a:gd name="connsiteY1" fmla="*/ 31590 h 443297"/>
                      <a:gd name="connsiteX2" fmla="*/ 249949 w 347812"/>
                      <a:gd name="connsiteY2" fmla="*/ 19131 h 443297"/>
                      <a:gd name="connsiteX3" fmla="*/ 256048 w 347812"/>
                      <a:gd name="connsiteY3" fmla="*/ 443297 h 443297"/>
                      <a:gd name="connsiteX4" fmla="*/ 112968 w 347812"/>
                      <a:gd name="connsiteY4" fmla="*/ 412534 h 443297"/>
                      <a:gd name="connsiteX5" fmla="*/ 152870 w 347812"/>
                      <a:gd name="connsiteY5" fmla="*/ 107396 h 443297"/>
                      <a:gd name="connsiteX6" fmla="*/ 114876 w 347812"/>
                      <a:gd name="connsiteY6" fmla="*/ 187253 h 443297"/>
                      <a:gd name="connsiteX7" fmla="*/ 20902 w 347812"/>
                      <a:gd name="connsiteY7" fmla="*/ 215657 h 443297"/>
                      <a:gd name="connsiteX0" fmla="*/ 20902 w 360403"/>
                      <a:gd name="connsiteY0" fmla="*/ 215657 h 443297"/>
                      <a:gd name="connsiteX1" fmla="*/ 51185 w 360403"/>
                      <a:gd name="connsiteY1" fmla="*/ 31590 h 443297"/>
                      <a:gd name="connsiteX2" fmla="*/ 249949 w 360403"/>
                      <a:gd name="connsiteY2" fmla="*/ 19131 h 443297"/>
                      <a:gd name="connsiteX3" fmla="*/ 256048 w 360403"/>
                      <a:gd name="connsiteY3" fmla="*/ 443297 h 443297"/>
                      <a:gd name="connsiteX4" fmla="*/ 112968 w 360403"/>
                      <a:gd name="connsiteY4" fmla="*/ 412534 h 443297"/>
                      <a:gd name="connsiteX5" fmla="*/ 152870 w 360403"/>
                      <a:gd name="connsiteY5" fmla="*/ 107396 h 443297"/>
                      <a:gd name="connsiteX6" fmla="*/ 114876 w 360403"/>
                      <a:gd name="connsiteY6" fmla="*/ 187253 h 443297"/>
                      <a:gd name="connsiteX7" fmla="*/ 20902 w 360403"/>
                      <a:gd name="connsiteY7" fmla="*/ 215657 h 443297"/>
                      <a:gd name="connsiteX0" fmla="*/ 20902 w 360403"/>
                      <a:gd name="connsiteY0" fmla="*/ 215657 h 443297"/>
                      <a:gd name="connsiteX1" fmla="*/ 51185 w 360403"/>
                      <a:gd name="connsiteY1" fmla="*/ 31590 h 443297"/>
                      <a:gd name="connsiteX2" fmla="*/ 249949 w 360403"/>
                      <a:gd name="connsiteY2" fmla="*/ 19131 h 443297"/>
                      <a:gd name="connsiteX3" fmla="*/ 256048 w 360403"/>
                      <a:gd name="connsiteY3" fmla="*/ 443297 h 443297"/>
                      <a:gd name="connsiteX4" fmla="*/ 112968 w 360403"/>
                      <a:gd name="connsiteY4" fmla="*/ 412534 h 443297"/>
                      <a:gd name="connsiteX5" fmla="*/ 152870 w 360403"/>
                      <a:gd name="connsiteY5" fmla="*/ 107396 h 443297"/>
                      <a:gd name="connsiteX6" fmla="*/ 114876 w 360403"/>
                      <a:gd name="connsiteY6" fmla="*/ 187253 h 443297"/>
                      <a:gd name="connsiteX7" fmla="*/ 20902 w 360403"/>
                      <a:gd name="connsiteY7" fmla="*/ 215657 h 443297"/>
                      <a:gd name="connsiteX0" fmla="*/ 20902 w 360403"/>
                      <a:gd name="connsiteY0" fmla="*/ 215657 h 443297"/>
                      <a:gd name="connsiteX1" fmla="*/ 51185 w 360403"/>
                      <a:gd name="connsiteY1" fmla="*/ 31590 h 443297"/>
                      <a:gd name="connsiteX2" fmla="*/ 249949 w 360403"/>
                      <a:gd name="connsiteY2" fmla="*/ 19131 h 443297"/>
                      <a:gd name="connsiteX3" fmla="*/ 256048 w 360403"/>
                      <a:gd name="connsiteY3" fmla="*/ 443297 h 443297"/>
                      <a:gd name="connsiteX4" fmla="*/ 112968 w 360403"/>
                      <a:gd name="connsiteY4" fmla="*/ 412534 h 443297"/>
                      <a:gd name="connsiteX5" fmla="*/ 152870 w 360403"/>
                      <a:gd name="connsiteY5" fmla="*/ 107396 h 443297"/>
                      <a:gd name="connsiteX6" fmla="*/ 114876 w 360403"/>
                      <a:gd name="connsiteY6" fmla="*/ 187253 h 443297"/>
                      <a:gd name="connsiteX7" fmla="*/ 20902 w 360403"/>
                      <a:gd name="connsiteY7" fmla="*/ 215657 h 443297"/>
                      <a:gd name="connsiteX0" fmla="*/ 20902 w 360403"/>
                      <a:gd name="connsiteY0" fmla="*/ 215657 h 443297"/>
                      <a:gd name="connsiteX1" fmla="*/ 51185 w 360403"/>
                      <a:gd name="connsiteY1" fmla="*/ 31590 h 443297"/>
                      <a:gd name="connsiteX2" fmla="*/ 249949 w 360403"/>
                      <a:gd name="connsiteY2" fmla="*/ 19131 h 443297"/>
                      <a:gd name="connsiteX3" fmla="*/ 256048 w 360403"/>
                      <a:gd name="connsiteY3" fmla="*/ 443297 h 443297"/>
                      <a:gd name="connsiteX4" fmla="*/ 112968 w 360403"/>
                      <a:gd name="connsiteY4" fmla="*/ 412534 h 443297"/>
                      <a:gd name="connsiteX5" fmla="*/ 152870 w 360403"/>
                      <a:gd name="connsiteY5" fmla="*/ 107396 h 443297"/>
                      <a:gd name="connsiteX6" fmla="*/ 114876 w 360403"/>
                      <a:gd name="connsiteY6" fmla="*/ 187253 h 443297"/>
                      <a:gd name="connsiteX7" fmla="*/ 20902 w 360403"/>
                      <a:gd name="connsiteY7" fmla="*/ 215657 h 443297"/>
                      <a:gd name="connsiteX0" fmla="*/ 20902 w 360403"/>
                      <a:gd name="connsiteY0" fmla="*/ 215657 h 443297"/>
                      <a:gd name="connsiteX1" fmla="*/ 51185 w 360403"/>
                      <a:gd name="connsiteY1" fmla="*/ 31590 h 443297"/>
                      <a:gd name="connsiteX2" fmla="*/ 249949 w 360403"/>
                      <a:gd name="connsiteY2" fmla="*/ 19131 h 443297"/>
                      <a:gd name="connsiteX3" fmla="*/ 256048 w 360403"/>
                      <a:gd name="connsiteY3" fmla="*/ 443297 h 443297"/>
                      <a:gd name="connsiteX4" fmla="*/ 112968 w 360403"/>
                      <a:gd name="connsiteY4" fmla="*/ 412534 h 443297"/>
                      <a:gd name="connsiteX5" fmla="*/ 152870 w 360403"/>
                      <a:gd name="connsiteY5" fmla="*/ 107396 h 443297"/>
                      <a:gd name="connsiteX6" fmla="*/ 114876 w 360403"/>
                      <a:gd name="connsiteY6" fmla="*/ 187253 h 443297"/>
                      <a:gd name="connsiteX7" fmla="*/ 20902 w 360403"/>
                      <a:gd name="connsiteY7" fmla="*/ 215657 h 443297"/>
                      <a:gd name="connsiteX0" fmla="*/ 20902 w 360403"/>
                      <a:gd name="connsiteY0" fmla="*/ 215657 h 443297"/>
                      <a:gd name="connsiteX1" fmla="*/ 51185 w 360403"/>
                      <a:gd name="connsiteY1" fmla="*/ 31590 h 443297"/>
                      <a:gd name="connsiteX2" fmla="*/ 249949 w 360403"/>
                      <a:gd name="connsiteY2" fmla="*/ 19131 h 443297"/>
                      <a:gd name="connsiteX3" fmla="*/ 256048 w 360403"/>
                      <a:gd name="connsiteY3" fmla="*/ 443297 h 443297"/>
                      <a:gd name="connsiteX4" fmla="*/ 112968 w 360403"/>
                      <a:gd name="connsiteY4" fmla="*/ 412534 h 443297"/>
                      <a:gd name="connsiteX5" fmla="*/ 152870 w 360403"/>
                      <a:gd name="connsiteY5" fmla="*/ 107396 h 443297"/>
                      <a:gd name="connsiteX6" fmla="*/ 114876 w 360403"/>
                      <a:gd name="connsiteY6" fmla="*/ 187253 h 443297"/>
                      <a:gd name="connsiteX7" fmla="*/ 20902 w 360403"/>
                      <a:gd name="connsiteY7" fmla="*/ 215657 h 443297"/>
                      <a:gd name="connsiteX0" fmla="*/ 20902 w 360403"/>
                      <a:gd name="connsiteY0" fmla="*/ 215657 h 443297"/>
                      <a:gd name="connsiteX1" fmla="*/ 51185 w 360403"/>
                      <a:gd name="connsiteY1" fmla="*/ 31590 h 443297"/>
                      <a:gd name="connsiteX2" fmla="*/ 249949 w 360403"/>
                      <a:gd name="connsiteY2" fmla="*/ 19131 h 443297"/>
                      <a:gd name="connsiteX3" fmla="*/ 256048 w 360403"/>
                      <a:gd name="connsiteY3" fmla="*/ 443297 h 443297"/>
                      <a:gd name="connsiteX4" fmla="*/ 112968 w 360403"/>
                      <a:gd name="connsiteY4" fmla="*/ 412534 h 443297"/>
                      <a:gd name="connsiteX5" fmla="*/ 152870 w 360403"/>
                      <a:gd name="connsiteY5" fmla="*/ 107396 h 443297"/>
                      <a:gd name="connsiteX6" fmla="*/ 114876 w 360403"/>
                      <a:gd name="connsiteY6" fmla="*/ 187253 h 443297"/>
                      <a:gd name="connsiteX7" fmla="*/ 20902 w 360403"/>
                      <a:gd name="connsiteY7" fmla="*/ 215657 h 443297"/>
                      <a:gd name="connsiteX0" fmla="*/ 20902 w 360403"/>
                      <a:gd name="connsiteY0" fmla="*/ 215657 h 443297"/>
                      <a:gd name="connsiteX1" fmla="*/ 51185 w 360403"/>
                      <a:gd name="connsiteY1" fmla="*/ 31590 h 443297"/>
                      <a:gd name="connsiteX2" fmla="*/ 249949 w 360403"/>
                      <a:gd name="connsiteY2" fmla="*/ 19131 h 443297"/>
                      <a:gd name="connsiteX3" fmla="*/ 256048 w 360403"/>
                      <a:gd name="connsiteY3" fmla="*/ 443297 h 443297"/>
                      <a:gd name="connsiteX4" fmla="*/ 112968 w 360403"/>
                      <a:gd name="connsiteY4" fmla="*/ 412534 h 443297"/>
                      <a:gd name="connsiteX5" fmla="*/ 152870 w 360403"/>
                      <a:gd name="connsiteY5" fmla="*/ 107396 h 443297"/>
                      <a:gd name="connsiteX6" fmla="*/ 114876 w 360403"/>
                      <a:gd name="connsiteY6" fmla="*/ 187253 h 443297"/>
                      <a:gd name="connsiteX7" fmla="*/ 20902 w 360403"/>
                      <a:gd name="connsiteY7" fmla="*/ 215657 h 443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0403" h="443297">
                        <a:moveTo>
                          <a:pt x="20902" y="215657"/>
                        </a:moveTo>
                        <a:cubicBezTo>
                          <a:pt x="-24688" y="156376"/>
                          <a:pt x="13011" y="64344"/>
                          <a:pt x="51185" y="31590"/>
                        </a:cubicBezTo>
                        <a:cubicBezTo>
                          <a:pt x="89359" y="-1164"/>
                          <a:pt x="180576" y="-13452"/>
                          <a:pt x="249949" y="19131"/>
                        </a:cubicBezTo>
                        <a:cubicBezTo>
                          <a:pt x="466526" y="120854"/>
                          <a:pt x="306584" y="397432"/>
                          <a:pt x="256048" y="443297"/>
                        </a:cubicBezTo>
                        <a:lnTo>
                          <a:pt x="112968" y="412534"/>
                        </a:lnTo>
                        <a:cubicBezTo>
                          <a:pt x="303098" y="283253"/>
                          <a:pt x="236229" y="138111"/>
                          <a:pt x="152870" y="107396"/>
                        </a:cubicBezTo>
                        <a:cubicBezTo>
                          <a:pt x="107870" y="131557"/>
                          <a:pt x="104597" y="148140"/>
                          <a:pt x="114876" y="187253"/>
                        </a:cubicBezTo>
                        <a:cubicBezTo>
                          <a:pt x="140591" y="248820"/>
                          <a:pt x="58692" y="307189"/>
                          <a:pt x="20902" y="2156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7" name="막힌 원호 395"/>
                  <p:cNvSpPr/>
                  <p:nvPr/>
                </p:nvSpPr>
                <p:spPr>
                  <a:xfrm rot="16688496">
                    <a:off x="981531" y="1802636"/>
                    <a:ext cx="653369" cy="370772"/>
                  </a:xfrm>
                  <a:custGeom>
                    <a:avLst/>
                    <a:gdLst>
                      <a:gd name="connsiteX0" fmla="*/ 0 w 699135"/>
                      <a:gd name="connsiteY0" fmla="*/ 349568 h 699135"/>
                      <a:gd name="connsiteX1" fmla="*/ 349568 w 699135"/>
                      <a:gd name="connsiteY1" fmla="*/ 0 h 699135"/>
                      <a:gd name="connsiteX2" fmla="*/ 699136 w 699135"/>
                      <a:gd name="connsiteY2" fmla="*/ 349568 h 699135"/>
                      <a:gd name="connsiteX3" fmla="*/ 524351 w 699135"/>
                      <a:gd name="connsiteY3" fmla="*/ 349568 h 699135"/>
                      <a:gd name="connsiteX4" fmla="*/ 349567 w 699135"/>
                      <a:gd name="connsiteY4" fmla="*/ 174784 h 699135"/>
                      <a:gd name="connsiteX5" fmla="*/ 174783 w 699135"/>
                      <a:gd name="connsiteY5" fmla="*/ 349568 h 699135"/>
                      <a:gd name="connsiteX6" fmla="*/ 0 w 699135"/>
                      <a:gd name="connsiteY6" fmla="*/ 349568 h 699135"/>
                      <a:gd name="connsiteX0" fmla="*/ 0 w 699136"/>
                      <a:gd name="connsiteY0" fmla="*/ 349568 h 349568"/>
                      <a:gd name="connsiteX1" fmla="*/ 349568 w 699136"/>
                      <a:gd name="connsiteY1" fmla="*/ 0 h 349568"/>
                      <a:gd name="connsiteX2" fmla="*/ 699136 w 699136"/>
                      <a:gd name="connsiteY2" fmla="*/ 349568 h 349568"/>
                      <a:gd name="connsiteX3" fmla="*/ 524351 w 699136"/>
                      <a:gd name="connsiteY3" fmla="*/ 349568 h 349568"/>
                      <a:gd name="connsiteX4" fmla="*/ 349567 w 699136"/>
                      <a:gd name="connsiteY4" fmla="*/ 174784 h 349568"/>
                      <a:gd name="connsiteX5" fmla="*/ 315628 w 699136"/>
                      <a:gd name="connsiteY5" fmla="*/ 280478 h 349568"/>
                      <a:gd name="connsiteX6" fmla="*/ 174783 w 699136"/>
                      <a:gd name="connsiteY6" fmla="*/ 349568 h 349568"/>
                      <a:gd name="connsiteX7" fmla="*/ 0 w 699136"/>
                      <a:gd name="connsiteY7" fmla="*/ 349568 h 349568"/>
                      <a:gd name="connsiteX0" fmla="*/ 0 w 699136"/>
                      <a:gd name="connsiteY0" fmla="*/ 349568 h 349568"/>
                      <a:gd name="connsiteX1" fmla="*/ 349568 w 699136"/>
                      <a:gd name="connsiteY1" fmla="*/ 0 h 349568"/>
                      <a:gd name="connsiteX2" fmla="*/ 699136 w 699136"/>
                      <a:gd name="connsiteY2" fmla="*/ 349568 h 349568"/>
                      <a:gd name="connsiteX3" fmla="*/ 524351 w 699136"/>
                      <a:gd name="connsiteY3" fmla="*/ 349568 h 349568"/>
                      <a:gd name="connsiteX4" fmla="*/ 349567 w 699136"/>
                      <a:gd name="connsiteY4" fmla="*/ 174784 h 349568"/>
                      <a:gd name="connsiteX5" fmla="*/ 315628 w 699136"/>
                      <a:gd name="connsiteY5" fmla="*/ 280478 h 349568"/>
                      <a:gd name="connsiteX6" fmla="*/ 303237 w 699136"/>
                      <a:gd name="connsiteY6" fmla="*/ 288024 h 349568"/>
                      <a:gd name="connsiteX7" fmla="*/ 174783 w 699136"/>
                      <a:gd name="connsiteY7" fmla="*/ 349568 h 349568"/>
                      <a:gd name="connsiteX8" fmla="*/ 0 w 699136"/>
                      <a:gd name="connsiteY8" fmla="*/ 349568 h 349568"/>
                      <a:gd name="connsiteX0" fmla="*/ 0 w 699136"/>
                      <a:gd name="connsiteY0" fmla="*/ 349568 h 349568"/>
                      <a:gd name="connsiteX1" fmla="*/ 349568 w 699136"/>
                      <a:gd name="connsiteY1" fmla="*/ 0 h 349568"/>
                      <a:gd name="connsiteX2" fmla="*/ 699136 w 699136"/>
                      <a:gd name="connsiteY2" fmla="*/ 349568 h 349568"/>
                      <a:gd name="connsiteX3" fmla="*/ 524351 w 699136"/>
                      <a:gd name="connsiteY3" fmla="*/ 349568 h 349568"/>
                      <a:gd name="connsiteX4" fmla="*/ 349567 w 699136"/>
                      <a:gd name="connsiteY4" fmla="*/ 174784 h 349568"/>
                      <a:gd name="connsiteX5" fmla="*/ 315628 w 699136"/>
                      <a:gd name="connsiteY5" fmla="*/ 280478 h 349568"/>
                      <a:gd name="connsiteX6" fmla="*/ 174783 w 699136"/>
                      <a:gd name="connsiteY6" fmla="*/ 349568 h 349568"/>
                      <a:gd name="connsiteX7" fmla="*/ 0 w 699136"/>
                      <a:gd name="connsiteY7" fmla="*/ 349568 h 349568"/>
                      <a:gd name="connsiteX0" fmla="*/ 0 w 699136"/>
                      <a:gd name="connsiteY0" fmla="*/ 349568 h 349568"/>
                      <a:gd name="connsiteX1" fmla="*/ 349568 w 699136"/>
                      <a:gd name="connsiteY1" fmla="*/ 0 h 349568"/>
                      <a:gd name="connsiteX2" fmla="*/ 699136 w 699136"/>
                      <a:gd name="connsiteY2" fmla="*/ 349568 h 349568"/>
                      <a:gd name="connsiteX3" fmla="*/ 524351 w 699136"/>
                      <a:gd name="connsiteY3" fmla="*/ 349568 h 349568"/>
                      <a:gd name="connsiteX4" fmla="*/ 349567 w 699136"/>
                      <a:gd name="connsiteY4" fmla="*/ 174784 h 349568"/>
                      <a:gd name="connsiteX5" fmla="*/ 174783 w 699136"/>
                      <a:gd name="connsiteY5" fmla="*/ 349568 h 349568"/>
                      <a:gd name="connsiteX6" fmla="*/ 0 w 699136"/>
                      <a:gd name="connsiteY6" fmla="*/ 349568 h 349568"/>
                      <a:gd name="connsiteX0" fmla="*/ 0 w 699136"/>
                      <a:gd name="connsiteY0" fmla="*/ 349568 h 349568"/>
                      <a:gd name="connsiteX1" fmla="*/ 349568 w 699136"/>
                      <a:gd name="connsiteY1" fmla="*/ 0 h 349568"/>
                      <a:gd name="connsiteX2" fmla="*/ 699136 w 699136"/>
                      <a:gd name="connsiteY2" fmla="*/ 349568 h 349568"/>
                      <a:gd name="connsiteX3" fmla="*/ 524351 w 699136"/>
                      <a:gd name="connsiteY3" fmla="*/ 349568 h 349568"/>
                      <a:gd name="connsiteX4" fmla="*/ 349567 w 699136"/>
                      <a:gd name="connsiteY4" fmla="*/ 174784 h 349568"/>
                      <a:gd name="connsiteX5" fmla="*/ 306466 w 699136"/>
                      <a:gd name="connsiteY5" fmla="*/ 270242 h 349568"/>
                      <a:gd name="connsiteX6" fmla="*/ 174783 w 699136"/>
                      <a:gd name="connsiteY6" fmla="*/ 349568 h 349568"/>
                      <a:gd name="connsiteX7" fmla="*/ 0 w 699136"/>
                      <a:gd name="connsiteY7" fmla="*/ 349568 h 349568"/>
                      <a:gd name="connsiteX0" fmla="*/ 0 w 699136"/>
                      <a:gd name="connsiteY0" fmla="*/ 349568 h 349568"/>
                      <a:gd name="connsiteX1" fmla="*/ 349568 w 699136"/>
                      <a:gd name="connsiteY1" fmla="*/ 0 h 349568"/>
                      <a:gd name="connsiteX2" fmla="*/ 699136 w 699136"/>
                      <a:gd name="connsiteY2" fmla="*/ 349568 h 349568"/>
                      <a:gd name="connsiteX3" fmla="*/ 524351 w 699136"/>
                      <a:gd name="connsiteY3" fmla="*/ 349568 h 349568"/>
                      <a:gd name="connsiteX4" fmla="*/ 349567 w 699136"/>
                      <a:gd name="connsiteY4" fmla="*/ 174784 h 349568"/>
                      <a:gd name="connsiteX5" fmla="*/ 174783 w 699136"/>
                      <a:gd name="connsiteY5" fmla="*/ 349568 h 349568"/>
                      <a:gd name="connsiteX6" fmla="*/ 0 w 699136"/>
                      <a:gd name="connsiteY6" fmla="*/ 349568 h 349568"/>
                      <a:gd name="connsiteX0" fmla="*/ 0 w 699136"/>
                      <a:gd name="connsiteY0" fmla="*/ 349568 h 349568"/>
                      <a:gd name="connsiteX1" fmla="*/ 349568 w 699136"/>
                      <a:gd name="connsiteY1" fmla="*/ 0 h 349568"/>
                      <a:gd name="connsiteX2" fmla="*/ 699136 w 699136"/>
                      <a:gd name="connsiteY2" fmla="*/ 349568 h 349568"/>
                      <a:gd name="connsiteX3" fmla="*/ 524351 w 699136"/>
                      <a:gd name="connsiteY3" fmla="*/ 349568 h 349568"/>
                      <a:gd name="connsiteX4" fmla="*/ 268494 w 699136"/>
                      <a:gd name="connsiteY4" fmla="*/ 267207 h 349568"/>
                      <a:gd name="connsiteX5" fmla="*/ 174783 w 699136"/>
                      <a:gd name="connsiteY5" fmla="*/ 349568 h 349568"/>
                      <a:gd name="connsiteX6" fmla="*/ 0 w 699136"/>
                      <a:gd name="connsiteY6" fmla="*/ 349568 h 349568"/>
                      <a:gd name="connsiteX0" fmla="*/ 0 w 699136"/>
                      <a:gd name="connsiteY0" fmla="*/ 349568 h 370058"/>
                      <a:gd name="connsiteX1" fmla="*/ 349568 w 699136"/>
                      <a:gd name="connsiteY1" fmla="*/ 0 h 370058"/>
                      <a:gd name="connsiteX2" fmla="*/ 699136 w 699136"/>
                      <a:gd name="connsiteY2" fmla="*/ 349568 h 370058"/>
                      <a:gd name="connsiteX3" fmla="*/ 524351 w 699136"/>
                      <a:gd name="connsiteY3" fmla="*/ 349568 h 370058"/>
                      <a:gd name="connsiteX4" fmla="*/ 268494 w 699136"/>
                      <a:gd name="connsiteY4" fmla="*/ 267207 h 370058"/>
                      <a:gd name="connsiteX5" fmla="*/ 98815 w 699136"/>
                      <a:gd name="connsiteY5" fmla="*/ 370058 h 370058"/>
                      <a:gd name="connsiteX6" fmla="*/ 0 w 699136"/>
                      <a:gd name="connsiteY6" fmla="*/ 349568 h 370058"/>
                      <a:gd name="connsiteX0" fmla="*/ 0 w 699136"/>
                      <a:gd name="connsiteY0" fmla="*/ 349568 h 370058"/>
                      <a:gd name="connsiteX1" fmla="*/ 349568 w 699136"/>
                      <a:gd name="connsiteY1" fmla="*/ 0 h 370058"/>
                      <a:gd name="connsiteX2" fmla="*/ 699136 w 699136"/>
                      <a:gd name="connsiteY2" fmla="*/ 349568 h 370058"/>
                      <a:gd name="connsiteX3" fmla="*/ 524351 w 699136"/>
                      <a:gd name="connsiteY3" fmla="*/ 349568 h 370058"/>
                      <a:gd name="connsiteX4" fmla="*/ 298937 w 699136"/>
                      <a:gd name="connsiteY4" fmla="*/ 264777 h 370058"/>
                      <a:gd name="connsiteX5" fmla="*/ 98815 w 699136"/>
                      <a:gd name="connsiteY5" fmla="*/ 370058 h 370058"/>
                      <a:gd name="connsiteX6" fmla="*/ 0 w 699136"/>
                      <a:gd name="connsiteY6" fmla="*/ 349568 h 370058"/>
                      <a:gd name="connsiteX0" fmla="*/ 0 w 699136"/>
                      <a:gd name="connsiteY0" fmla="*/ 248809 h 269299"/>
                      <a:gd name="connsiteX1" fmla="*/ 344739 w 699136"/>
                      <a:gd name="connsiteY1" fmla="*/ 0 h 269299"/>
                      <a:gd name="connsiteX2" fmla="*/ 699136 w 699136"/>
                      <a:gd name="connsiteY2" fmla="*/ 248809 h 269299"/>
                      <a:gd name="connsiteX3" fmla="*/ 524351 w 699136"/>
                      <a:gd name="connsiteY3" fmla="*/ 248809 h 269299"/>
                      <a:gd name="connsiteX4" fmla="*/ 298937 w 699136"/>
                      <a:gd name="connsiteY4" fmla="*/ 164018 h 269299"/>
                      <a:gd name="connsiteX5" fmla="*/ 98815 w 699136"/>
                      <a:gd name="connsiteY5" fmla="*/ 269299 h 269299"/>
                      <a:gd name="connsiteX6" fmla="*/ 0 w 699136"/>
                      <a:gd name="connsiteY6" fmla="*/ 248809 h 269299"/>
                      <a:gd name="connsiteX0" fmla="*/ 0 w 699136"/>
                      <a:gd name="connsiteY0" fmla="*/ 165515 h 186005"/>
                      <a:gd name="connsiteX1" fmla="*/ 370350 w 699136"/>
                      <a:gd name="connsiteY1" fmla="*/ 1563 h 186005"/>
                      <a:gd name="connsiteX2" fmla="*/ 699136 w 699136"/>
                      <a:gd name="connsiteY2" fmla="*/ 165515 h 186005"/>
                      <a:gd name="connsiteX3" fmla="*/ 524351 w 699136"/>
                      <a:gd name="connsiteY3" fmla="*/ 165515 h 186005"/>
                      <a:gd name="connsiteX4" fmla="*/ 298937 w 699136"/>
                      <a:gd name="connsiteY4" fmla="*/ 80724 h 186005"/>
                      <a:gd name="connsiteX5" fmla="*/ 98815 w 699136"/>
                      <a:gd name="connsiteY5" fmla="*/ 186005 h 186005"/>
                      <a:gd name="connsiteX6" fmla="*/ 0 w 699136"/>
                      <a:gd name="connsiteY6" fmla="*/ 165515 h 186005"/>
                      <a:gd name="connsiteX0" fmla="*/ 0 w 699136"/>
                      <a:gd name="connsiteY0" fmla="*/ 200033 h 220523"/>
                      <a:gd name="connsiteX1" fmla="*/ 272818 w 699136"/>
                      <a:gd name="connsiteY1" fmla="*/ 0 h 220523"/>
                      <a:gd name="connsiteX2" fmla="*/ 699136 w 699136"/>
                      <a:gd name="connsiteY2" fmla="*/ 200033 h 220523"/>
                      <a:gd name="connsiteX3" fmla="*/ 524351 w 699136"/>
                      <a:gd name="connsiteY3" fmla="*/ 200033 h 220523"/>
                      <a:gd name="connsiteX4" fmla="*/ 298937 w 699136"/>
                      <a:gd name="connsiteY4" fmla="*/ 115242 h 220523"/>
                      <a:gd name="connsiteX5" fmla="*/ 98815 w 699136"/>
                      <a:gd name="connsiteY5" fmla="*/ 220523 h 220523"/>
                      <a:gd name="connsiteX6" fmla="*/ 0 w 699136"/>
                      <a:gd name="connsiteY6" fmla="*/ 200033 h 220523"/>
                      <a:gd name="connsiteX0" fmla="*/ 0 w 699136"/>
                      <a:gd name="connsiteY0" fmla="*/ 200033 h 220523"/>
                      <a:gd name="connsiteX1" fmla="*/ 272818 w 699136"/>
                      <a:gd name="connsiteY1" fmla="*/ 0 h 220523"/>
                      <a:gd name="connsiteX2" fmla="*/ 699136 w 699136"/>
                      <a:gd name="connsiteY2" fmla="*/ 200033 h 220523"/>
                      <a:gd name="connsiteX3" fmla="*/ 524351 w 699136"/>
                      <a:gd name="connsiteY3" fmla="*/ 200033 h 220523"/>
                      <a:gd name="connsiteX4" fmla="*/ 298937 w 699136"/>
                      <a:gd name="connsiteY4" fmla="*/ 115242 h 220523"/>
                      <a:gd name="connsiteX5" fmla="*/ 98815 w 699136"/>
                      <a:gd name="connsiteY5" fmla="*/ 220523 h 220523"/>
                      <a:gd name="connsiteX6" fmla="*/ 0 w 699136"/>
                      <a:gd name="connsiteY6" fmla="*/ 200033 h 220523"/>
                      <a:gd name="connsiteX0" fmla="*/ 0 w 699136"/>
                      <a:gd name="connsiteY0" fmla="*/ 200033 h 220523"/>
                      <a:gd name="connsiteX1" fmla="*/ 272818 w 699136"/>
                      <a:gd name="connsiteY1" fmla="*/ 0 h 220523"/>
                      <a:gd name="connsiteX2" fmla="*/ 699136 w 699136"/>
                      <a:gd name="connsiteY2" fmla="*/ 200033 h 220523"/>
                      <a:gd name="connsiteX3" fmla="*/ 524351 w 699136"/>
                      <a:gd name="connsiteY3" fmla="*/ 200033 h 220523"/>
                      <a:gd name="connsiteX4" fmla="*/ 298937 w 699136"/>
                      <a:gd name="connsiteY4" fmla="*/ 115242 h 220523"/>
                      <a:gd name="connsiteX5" fmla="*/ 98815 w 699136"/>
                      <a:gd name="connsiteY5" fmla="*/ 220523 h 220523"/>
                      <a:gd name="connsiteX6" fmla="*/ 0 w 699136"/>
                      <a:gd name="connsiteY6" fmla="*/ 200033 h 220523"/>
                      <a:gd name="connsiteX0" fmla="*/ 0 w 699136"/>
                      <a:gd name="connsiteY0" fmla="*/ 200033 h 370030"/>
                      <a:gd name="connsiteX1" fmla="*/ 272818 w 699136"/>
                      <a:gd name="connsiteY1" fmla="*/ 0 h 370030"/>
                      <a:gd name="connsiteX2" fmla="*/ 699136 w 699136"/>
                      <a:gd name="connsiteY2" fmla="*/ 200033 h 370030"/>
                      <a:gd name="connsiteX3" fmla="*/ 519806 w 699136"/>
                      <a:gd name="connsiteY3" fmla="*/ 370030 h 370030"/>
                      <a:gd name="connsiteX4" fmla="*/ 298937 w 699136"/>
                      <a:gd name="connsiteY4" fmla="*/ 115242 h 370030"/>
                      <a:gd name="connsiteX5" fmla="*/ 98815 w 699136"/>
                      <a:gd name="connsiteY5" fmla="*/ 220523 h 370030"/>
                      <a:gd name="connsiteX6" fmla="*/ 0 w 699136"/>
                      <a:gd name="connsiteY6" fmla="*/ 200033 h 370030"/>
                      <a:gd name="connsiteX0" fmla="*/ 0 w 653369"/>
                      <a:gd name="connsiteY0" fmla="*/ 202836 h 372833"/>
                      <a:gd name="connsiteX1" fmla="*/ 272818 w 653369"/>
                      <a:gd name="connsiteY1" fmla="*/ 2803 h 372833"/>
                      <a:gd name="connsiteX2" fmla="*/ 653369 w 653369"/>
                      <a:gd name="connsiteY2" fmla="*/ 367184 h 372833"/>
                      <a:gd name="connsiteX3" fmla="*/ 519806 w 653369"/>
                      <a:gd name="connsiteY3" fmla="*/ 372833 h 372833"/>
                      <a:gd name="connsiteX4" fmla="*/ 298937 w 653369"/>
                      <a:gd name="connsiteY4" fmla="*/ 118045 h 372833"/>
                      <a:gd name="connsiteX5" fmla="*/ 98815 w 653369"/>
                      <a:gd name="connsiteY5" fmla="*/ 223326 h 372833"/>
                      <a:gd name="connsiteX6" fmla="*/ 0 w 653369"/>
                      <a:gd name="connsiteY6" fmla="*/ 202836 h 372833"/>
                      <a:gd name="connsiteX0" fmla="*/ 0 w 653369"/>
                      <a:gd name="connsiteY0" fmla="*/ 202836 h 372833"/>
                      <a:gd name="connsiteX1" fmla="*/ 272818 w 653369"/>
                      <a:gd name="connsiteY1" fmla="*/ 2803 h 372833"/>
                      <a:gd name="connsiteX2" fmla="*/ 653369 w 653369"/>
                      <a:gd name="connsiteY2" fmla="*/ 367184 h 372833"/>
                      <a:gd name="connsiteX3" fmla="*/ 519806 w 653369"/>
                      <a:gd name="connsiteY3" fmla="*/ 372833 h 372833"/>
                      <a:gd name="connsiteX4" fmla="*/ 298937 w 653369"/>
                      <a:gd name="connsiteY4" fmla="*/ 118045 h 372833"/>
                      <a:gd name="connsiteX5" fmla="*/ 98815 w 653369"/>
                      <a:gd name="connsiteY5" fmla="*/ 223326 h 372833"/>
                      <a:gd name="connsiteX6" fmla="*/ 0 w 653369"/>
                      <a:gd name="connsiteY6" fmla="*/ 202836 h 372833"/>
                      <a:gd name="connsiteX0" fmla="*/ 0 w 653369"/>
                      <a:gd name="connsiteY0" fmla="*/ 202836 h 372833"/>
                      <a:gd name="connsiteX1" fmla="*/ 272818 w 653369"/>
                      <a:gd name="connsiteY1" fmla="*/ 2803 h 372833"/>
                      <a:gd name="connsiteX2" fmla="*/ 653369 w 653369"/>
                      <a:gd name="connsiteY2" fmla="*/ 367184 h 372833"/>
                      <a:gd name="connsiteX3" fmla="*/ 519806 w 653369"/>
                      <a:gd name="connsiteY3" fmla="*/ 372833 h 372833"/>
                      <a:gd name="connsiteX4" fmla="*/ 298937 w 653369"/>
                      <a:gd name="connsiteY4" fmla="*/ 118045 h 372833"/>
                      <a:gd name="connsiteX5" fmla="*/ 98815 w 653369"/>
                      <a:gd name="connsiteY5" fmla="*/ 223326 h 372833"/>
                      <a:gd name="connsiteX6" fmla="*/ 0 w 653369"/>
                      <a:gd name="connsiteY6" fmla="*/ 202836 h 372833"/>
                      <a:gd name="connsiteX0" fmla="*/ 0 w 653369"/>
                      <a:gd name="connsiteY0" fmla="*/ 200775 h 370772"/>
                      <a:gd name="connsiteX1" fmla="*/ 272818 w 653369"/>
                      <a:gd name="connsiteY1" fmla="*/ 742 h 370772"/>
                      <a:gd name="connsiteX2" fmla="*/ 653369 w 653369"/>
                      <a:gd name="connsiteY2" fmla="*/ 365123 h 370772"/>
                      <a:gd name="connsiteX3" fmla="*/ 519806 w 653369"/>
                      <a:gd name="connsiteY3" fmla="*/ 370772 h 370772"/>
                      <a:gd name="connsiteX4" fmla="*/ 298937 w 653369"/>
                      <a:gd name="connsiteY4" fmla="*/ 115984 h 370772"/>
                      <a:gd name="connsiteX5" fmla="*/ 98815 w 653369"/>
                      <a:gd name="connsiteY5" fmla="*/ 221265 h 370772"/>
                      <a:gd name="connsiteX6" fmla="*/ 0 w 653369"/>
                      <a:gd name="connsiteY6" fmla="*/ 200775 h 370772"/>
                      <a:gd name="connsiteX0" fmla="*/ 0 w 653369"/>
                      <a:gd name="connsiteY0" fmla="*/ 200775 h 370772"/>
                      <a:gd name="connsiteX1" fmla="*/ 272818 w 653369"/>
                      <a:gd name="connsiteY1" fmla="*/ 742 h 370772"/>
                      <a:gd name="connsiteX2" fmla="*/ 653369 w 653369"/>
                      <a:gd name="connsiteY2" fmla="*/ 365123 h 370772"/>
                      <a:gd name="connsiteX3" fmla="*/ 519806 w 653369"/>
                      <a:gd name="connsiteY3" fmla="*/ 370772 h 370772"/>
                      <a:gd name="connsiteX4" fmla="*/ 298937 w 653369"/>
                      <a:gd name="connsiteY4" fmla="*/ 115984 h 370772"/>
                      <a:gd name="connsiteX5" fmla="*/ 98815 w 653369"/>
                      <a:gd name="connsiteY5" fmla="*/ 221265 h 370772"/>
                      <a:gd name="connsiteX6" fmla="*/ 0 w 653369"/>
                      <a:gd name="connsiteY6" fmla="*/ 200775 h 370772"/>
                      <a:gd name="connsiteX0" fmla="*/ 0 w 653369"/>
                      <a:gd name="connsiteY0" fmla="*/ 200775 h 370772"/>
                      <a:gd name="connsiteX1" fmla="*/ 272818 w 653369"/>
                      <a:gd name="connsiteY1" fmla="*/ 742 h 370772"/>
                      <a:gd name="connsiteX2" fmla="*/ 653369 w 653369"/>
                      <a:gd name="connsiteY2" fmla="*/ 365123 h 370772"/>
                      <a:gd name="connsiteX3" fmla="*/ 519806 w 653369"/>
                      <a:gd name="connsiteY3" fmla="*/ 370772 h 370772"/>
                      <a:gd name="connsiteX4" fmla="*/ 298937 w 653369"/>
                      <a:gd name="connsiteY4" fmla="*/ 115984 h 370772"/>
                      <a:gd name="connsiteX5" fmla="*/ 98815 w 653369"/>
                      <a:gd name="connsiteY5" fmla="*/ 221265 h 370772"/>
                      <a:gd name="connsiteX6" fmla="*/ 0 w 653369"/>
                      <a:gd name="connsiteY6" fmla="*/ 200775 h 370772"/>
                      <a:gd name="connsiteX0" fmla="*/ 0 w 653369"/>
                      <a:gd name="connsiteY0" fmla="*/ 200775 h 370772"/>
                      <a:gd name="connsiteX1" fmla="*/ 272818 w 653369"/>
                      <a:gd name="connsiteY1" fmla="*/ 742 h 370772"/>
                      <a:gd name="connsiteX2" fmla="*/ 653369 w 653369"/>
                      <a:gd name="connsiteY2" fmla="*/ 365123 h 370772"/>
                      <a:gd name="connsiteX3" fmla="*/ 519806 w 653369"/>
                      <a:gd name="connsiteY3" fmla="*/ 370772 h 370772"/>
                      <a:gd name="connsiteX4" fmla="*/ 298937 w 653369"/>
                      <a:gd name="connsiteY4" fmla="*/ 115984 h 370772"/>
                      <a:gd name="connsiteX5" fmla="*/ 98815 w 653369"/>
                      <a:gd name="connsiteY5" fmla="*/ 221265 h 370772"/>
                      <a:gd name="connsiteX6" fmla="*/ 0 w 653369"/>
                      <a:gd name="connsiteY6" fmla="*/ 200775 h 370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3369" h="370772">
                        <a:moveTo>
                          <a:pt x="0" y="200775"/>
                        </a:moveTo>
                        <a:cubicBezTo>
                          <a:pt x="62234" y="12282"/>
                          <a:pt x="201377" y="6480"/>
                          <a:pt x="272818" y="742"/>
                        </a:cubicBezTo>
                        <a:cubicBezTo>
                          <a:pt x="344259" y="-4996"/>
                          <a:pt x="599995" y="14201"/>
                          <a:pt x="653369" y="365123"/>
                        </a:cubicBezTo>
                        <a:lnTo>
                          <a:pt x="519806" y="370772"/>
                        </a:lnTo>
                        <a:cubicBezTo>
                          <a:pt x="519806" y="274241"/>
                          <a:pt x="395468" y="115984"/>
                          <a:pt x="298937" y="115984"/>
                        </a:cubicBezTo>
                        <a:cubicBezTo>
                          <a:pt x="210767" y="95245"/>
                          <a:pt x="157076" y="192134"/>
                          <a:pt x="98815" y="221265"/>
                        </a:cubicBezTo>
                        <a:lnTo>
                          <a:pt x="0" y="2007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8" name="막힌 원호 399"/>
                  <p:cNvSpPr/>
                  <p:nvPr/>
                </p:nvSpPr>
                <p:spPr>
                  <a:xfrm rot="5400000">
                    <a:off x="1187947" y="1898757"/>
                    <a:ext cx="950598" cy="533828"/>
                  </a:xfrm>
                  <a:custGeom>
                    <a:avLst/>
                    <a:gdLst>
                      <a:gd name="connsiteX0" fmla="*/ 0 w 942975"/>
                      <a:gd name="connsiteY0" fmla="*/ 441008 h 882015"/>
                      <a:gd name="connsiteX1" fmla="*/ 471488 w 942975"/>
                      <a:gd name="connsiteY1" fmla="*/ 0 h 882015"/>
                      <a:gd name="connsiteX2" fmla="*/ 942976 w 942975"/>
                      <a:gd name="connsiteY2" fmla="*/ 441008 h 882015"/>
                      <a:gd name="connsiteX3" fmla="*/ 722471 w 942975"/>
                      <a:gd name="connsiteY3" fmla="*/ 441008 h 882015"/>
                      <a:gd name="connsiteX4" fmla="*/ 471487 w 942975"/>
                      <a:gd name="connsiteY4" fmla="*/ 220504 h 882015"/>
                      <a:gd name="connsiteX5" fmla="*/ 220503 w 942975"/>
                      <a:gd name="connsiteY5" fmla="*/ 441008 h 882015"/>
                      <a:gd name="connsiteX6" fmla="*/ 0 w 942975"/>
                      <a:gd name="connsiteY6" fmla="*/ 441008 h 882015"/>
                      <a:gd name="connsiteX0" fmla="*/ 0 w 942976"/>
                      <a:gd name="connsiteY0" fmla="*/ 441008 h 441008"/>
                      <a:gd name="connsiteX1" fmla="*/ 471488 w 942976"/>
                      <a:gd name="connsiteY1" fmla="*/ 0 h 441008"/>
                      <a:gd name="connsiteX2" fmla="*/ 942976 w 942976"/>
                      <a:gd name="connsiteY2" fmla="*/ 441008 h 441008"/>
                      <a:gd name="connsiteX3" fmla="*/ 722471 w 942976"/>
                      <a:gd name="connsiteY3" fmla="*/ 441008 h 441008"/>
                      <a:gd name="connsiteX4" fmla="*/ 471487 w 942976"/>
                      <a:gd name="connsiteY4" fmla="*/ 220504 h 441008"/>
                      <a:gd name="connsiteX5" fmla="*/ 130968 w 942976"/>
                      <a:gd name="connsiteY5" fmla="*/ 381953 h 441008"/>
                      <a:gd name="connsiteX6" fmla="*/ 0 w 942976"/>
                      <a:gd name="connsiteY6" fmla="*/ 441008 h 441008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71487 w 942976"/>
                      <a:gd name="connsiteY4" fmla="*/ 22050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50532 w 942976"/>
                      <a:gd name="connsiteY4" fmla="*/ 104299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557213"/>
                      <a:gd name="connsiteX1" fmla="*/ 471488 w 942976"/>
                      <a:gd name="connsiteY1" fmla="*/ 0 h 557213"/>
                      <a:gd name="connsiteX2" fmla="*/ 942976 w 942976"/>
                      <a:gd name="connsiteY2" fmla="*/ 441008 h 557213"/>
                      <a:gd name="connsiteX3" fmla="*/ 823436 w 942976"/>
                      <a:gd name="connsiteY3" fmla="*/ 557213 h 557213"/>
                      <a:gd name="connsiteX4" fmla="*/ 490537 w 942976"/>
                      <a:gd name="connsiteY4" fmla="*/ 151924 h 557213"/>
                      <a:gd name="connsiteX5" fmla="*/ 129063 w 942976"/>
                      <a:gd name="connsiteY5" fmla="*/ 446723 h 557213"/>
                      <a:gd name="connsiteX6" fmla="*/ 0 w 942976"/>
                      <a:gd name="connsiteY6" fmla="*/ 441008 h 557213"/>
                      <a:gd name="connsiteX0" fmla="*/ 0 w 942976"/>
                      <a:gd name="connsiteY0" fmla="*/ 441008 h 557213"/>
                      <a:gd name="connsiteX1" fmla="*/ 471488 w 942976"/>
                      <a:gd name="connsiteY1" fmla="*/ 0 h 557213"/>
                      <a:gd name="connsiteX2" fmla="*/ 942976 w 942976"/>
                      <a:gd name="connsiteY2" fmla="*/ 441008 h 557213"/>
                      <a:gd name="connsiteX3" fmla="*/ 823436 w 942976"/>
                      <a:gd name="connsiteY3" fmla="*/ 557213 h 557213"/>
                      <a:gd name="connsiteX4" fmla="*/ 490537 w 942976"/>
                      <a:gd name="connsiteY4" fmla="*/ 151924 h 557213"/>
                      <a:gd name="connsiteX5" fmla="*/ 129063 w 942976"/>
                      <a:gd name="connsiteY5" fmla="*/ 446723 h 557213"/>
                      <a:gd name="connsiteX6" fmla="*/ 0 w 942976"/>
                      <a:gd name="connsiteY6" fmla="*/ 441008 h 557213"/>
                      <a:gd name="connsiteX0" fmla="*/ 0 w 942976"/>
                      <a:gd name="connsiteY0" fmla="*/ 441008 h 557213"/>
                      <a:gd name="connsiteX1" fmla="*/ 471488 w 942976"/>
                      <a:gd name="connsiteY1" fmla="*/ 0 h 557213"/>
                      <a:gd name="connsiteX2" fmla="*/ 942976 w 942976"/>
                      <a:gd name="connsiteY2" fmla="*/ 441008 h 557213"/>
                      <a:gd name="connsiteX3" fmla="*/ 823436 w 942976"/>
                      <a:gd name="connsiteY3" fmla="*/ 557213 h 557213"/>
                      <a:gd name="connsiteX4" fmla="*/ 490537 w 942976"/>
                      <a:gd name="connsiteY4" fmla="*/ 151924 h 557213"/>
                      <a:gd name="connsiteX5" fmla="*/ 129063 w 942976"/>
                      <a:gd name="connsiteY5" fmla="*/ 446723 h 557213"/>
                      <a:gd name="connsiteX6" fmla="*/ 0 w 942976"/>
                      <a:gd name="connsiteY6" fmla="*/ 441008 h 557213"/>
                      <a:gd name="connsiteX0" fmla="*/ 0 w 950598"/>
                      <a:gd name="connsiteY0" fmla="*/ 442288 h 562303"/>
                      <a:gd name="connsiteX1" fmla="*/ 471488 w 950598"/>
                      <a:gd name="connsiteY1" fmla="*/ 1280 h 562303"/>
                      <a:gd name="connsiteX2" fmla="*/ 950598 w 950598"/>
                      <a:gd name="connsiteY2" fmla="*/ 562303 h 562303"/>
                      <a:gd name="connsiteX3" fmla="*/ 823436 w 950598"/>
                      <a:gd name="connsiteY3" fmla="*/ 558493 h 562303"/>
                      <a:gd name="connsiteX4" fmla="*/ 490537 w 950598"/>
                      <a:gd name="connsiteY4" fmla="*/ 153204 h 562303"/>
                      <a:gd name="connsiteX5" fmla="*/ 129063 w 950598"/>
                      <a:gd name="connsiteY5" fmla="*/ 448003 h 562303"/>
                      <a:gd name="connsiteX6" fmla="*/ 0 w 950598"/>
                      <a:gd name="connsiteY6" fmla="*/ 442288 h 562303"/>
                      <a:gd name="connsiteX0" fmla="*/ 0 w 951099"/>
                      <a:gd name="connsiteY0" fmla="*/ 442288 h 562303"/>
                      <a:gd name="connsiteX1" fmla="*/ 471488 w 951099"/>
                      <a:gd name="connsiteY1" fmla="*/ 1280 h 562303"/>
                      <a:gd name="connsiteX2" fmla="*/ 950598 w 951099"/>
                      <a:gd name="connsiteY2" fmla="*/ 562303 h 562303"/>
                      <a:gd name="connsiteX3" fmla="*/ 823436 w 951099"/>
                      <a:gd name="connsiteY3" fmla="*/ 558493 h 562303"/>
                      <a:gd name="connsiteX4" fmla="*/ 490537 w 951099"/>
                      <a:gd name="connsiteY4" fmla="*/ 153204 h 562303"/>
                      <a:gd name="connsiteX5" fmla="*/ 129063 w 951099"/>
                      <a:gd name="connsiteY5" fmla="*/ 448003 h 562303"/>
                      <a:gd name="connsiteX6" fmla="*/ 0 w 951099"/>
                      <a:gd name="connsiteY6" fmla="*/ 442288 h 562303"/>
                      <a:gd name="connsiteX0" fmla="*/ 0 w 951113"/>
                      <a:gd name="connsiteY0" fmla="*/ 404431 h 524446"/>
                      <a:gd name="connsiteX1" fmla="*/ 481013 w 951113"/>
                      <a:gd name="connsiteY1" fmla="*/ 1523 h 524446"/>
                      <a:gd name="connsiteX2" fmla="*/ 950598 w 951113"/>
                      <a:gd name="connsiteY2" fmla="*/ 524446 h 524446"/>
                      <a:gd name="connsiteX3" fmla="*/ 823436 w 951113"/>
                      <a:gd name="connsiteY3" fmla="*/ 520636 h 524446"/>
                      <a:gd name="connsiteX4" fmla="*/ 490537 w 951113"/>
                      <a:gd name="connsiteY4" fmla="*/ 115347 h 524446"/>
                      <a:gd name="connsiteX5" fmla="*/ 129063 w 951113"/>
                      <a:gd name="connsiteY5" fmla="*/ 410146 h 524446"/>
                      <a:gd name="connsiteX6" fmla="*/ 0 w 951113"/>
                      <a:gd name="connsiteY6" fmla="*/ 404431 h 524446"/>
                      <a:gd name="connsiteX0" fmla="*/ 0 w 951105"/>
                      <a:gd name="connsiteY0" fmla="*/ 411995 h 532010"/>
                      <a:gd name="connsiteX1" fmla="*/ 475298 w 951105"/>
                      <a:gd name="connsiteY1" fmla="*/ 1467 h 532010"/>
                      <a:gd name="connsiteX2" fmla="*/ 950598 w 951105"/>
                      <a:gd name="connsiteY2" fmla="*/ 532010 h 532010"/>
                      <a:gd name="connsiteX3" fmla="*/ 823436 w 951105"/>
                      <a:gd name="connsiteY3" fmla="*/ 528200 h 532010"/>
                      <a:gd name="connsiteX4" fmla="*/ 490537 w 951105"/>
                      <a:gd name="connsiteY4" fmla="*/ 122911 h 532010"/>
                      <a:gd name="connsiteX5" fmla="*/ 129063 w 951105"/>
                      <a:gd name="connsiteY5" fmla="*/ 417710 h 532010"/>
                      <a:gd name="connsiteX6" fmla="*/ 0 w 951105"/>
                      <a:gd name="connsiteY6" fmla="*/ 411995 h 532010"/>
                      <a:gd name="connsiteX0" fmla="*/ 0 w 951134"/>
                      <a:gd name="connsiteY0" fmla="*/ 419290 h 539305"/>
                      <a:gd name="connsiteX1" fmla="*/ 475298 w 951134"/>
                      <a:gd name="connsiteY1" fmla="*/ 8762 h 539305"/>
                      <a:gd name="connsiteX2" fmla="*/ 950598 w 951134"/>
                      <a:gd name="connsiteY2" fmla="*/ 539305 h 539305"/>
                      <a:gd name="connsiteX3" fmla="*/ 823436 w 951134"/>
                      <a:gd name="connsiteY3" fmla="*/ 535495 h 539305"/>
                      <a:gd name="connsiteX4" fmla="*/ 490537 w 951134"/>
                      <a:gd name="connsiteY4" fmla="*/ 130206 h 539305"/>
                      <a:gd name="connsiteX5" fmla="*/ 129063 w 951134"/>
                      <a:gd name="connsiteY5" fmla="*/ 425005 h 539305"/>
                      <a:gd name="connsiteX6" fmla="*/ 0 w 951134"/>
                      <a:gd name="connsiteY6" fmla="*/ 419290 h 539305"/>
                      <a:gd name="connsiteX0" fmla="*/ 0 w 950598"/>
                      <a:gd name="connsiteY0" fmla="*/ 419290 h 539305"/>
                      <a:gd name="connsiteX1" fmla="*/ 475298 w 950598"/>
                      <a:gd name="connsiteY1" fmla="*/ 8762 h 539305"/>
                      <a:gd name="connsiteX2" fmla="*/ 950598 w 950598"/>
                      <a:gd name="connsiteY2" fmla="*/ 539305 h 539305"/>
                      <a:gd name="connsiteX3" fmla="*/ 823436 w 950598"/>
                      <a:gd name="connsiteY3" fmla="*/ 535495 h 539305"/>
                      <a:gd name="connsiteX4" fmla="*/ 490537 w 950598"/>
                      <a:gd name="connsiteY4" fmla="*/ 130206 h 539305"/>
                      <a:gd name="connsiteX5" fmla="*/ 129063 w 950598"/>
                      <a:gd name="connsiteY5" fmla="*/ 425005 h 539305"/>
                      <a:gd name="connsiteX6" fmla="*/ 0 w 950598"/>
                      <a:gd name="connsiteY6" fmla="*/ 419290 h 539305"/>
                      <a:gd name="connsiteX0" fmla="*/ 0 w 950598"/>
                      <a:gd name="connsiteY0" fmla="*/ 410649 h 530664"/>
                      <a:gd name="connsiteX1" fmla="*/ 475298 w 950598"/>
                      <a:gd name="connsiteY1" fmla="*/ 121 h 530664"/>
                      <a:gd name="connsiteX2" fmla="*/ 950598 w 950598"/>
                      <a:gd name="connsiteY2" fmla="*/ 530664 h 530664"/>
                      <a:gd name="connsiteX3" fmla="*/ 823436 w 950598"/>
                      <a:gd name="connsiteY3" fmla="*/ 526854 h 530664"/>
                      <a:gd name="connsiteX4" fmla="*/ 490537 w 950598"/>
                      <a:gd name="connsiteY4" fmla="*/ 121565 h 530664"/>
                      <a:gd name="connsiteX5" fmla="*/ 129063 w 950598"/>
                      <a:gd name="connsiteY5" fmla="*/ 416364 h 530664"/>
                      <a:gd name="connsiteX6" fmla="*/ 0 w 950598"/>
                      <a:gd name="connsiteY6" fmla="*/ 410649 h 530664"/>
                      <a:gd name="connsiteX0" fmla="*/ 0 w 950598"/>
                      <a:gd name="connsiteY0" fmla="*/ 413813 h 533828"/>
                      <a:gd name="connsiteX1" fmla="*/ 475298 w 950598"/>
                      <a:gd name="connsiteY1" fmla="*/ 3285 h 533828"/>
                      <a:gd name="connsiteX2" fmla="*/ 950598 w 950598"/>
                      <a:gd name="connsiteY2" fmla="*/ 533828 h 533828"/>
                      <a:gd name="connsiteX3" fmla="*/ 823436 w 950598"/>
                      <a:gd name="connsiteY3" fmla="*/ 530018 h 533828"/>
                      <a:gd name="connsiteX4" fmla="*/ 490537 w 950598"/>
                      <a:gd name="connsiteY4" fmla="*/ 124729 h 533828"/>
                      <a:gd name="connsiteX5" fmla="*/ 129063 w 950598"/>
                      <a:gd name="connsiteY5" fmla="*/ 419528 h 533828"/>
                      <a:gd name="connsiteX6" fmla="*/ 0 w 950598"/>
                      <a:gd name="connsiteY6" fmla="*/ 413813 h 53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8" h="533828">
                        <a:moveTo>
                          <a:pt x="0" y="413813"/>
                        </a:moveTo>
                        <a:cubicBezTo>
                          <a:pt x="0" y="170251"/>
                          <a:pt x="290198" y="-28148"/>
                          <a:pt x="475298" y="3285"/>
                        </a:cubicBezTo>
                        <a:cubicBezTo>
                          <a:pt x="570863" y="428"/>
                          <a:pt x="920122" y="44521"/>
                          <a:pt x="950598" y="533828"/>
                        </a:cubicBezTo>
                        <a:lnTo>
                          <a:pt x="823436" y="530018"/>
                        </a:lnTo>
                        <a:cubicBezTo>
                          <a:pt x="823436" y="250122"/>
                          <a:pt x="629152" y="124729"/>
                          <a:pt x="490537" y="124729"/>
                        </a:cubicBezTo>
                        <a:cubicBezTo>
                          <a:pt x="256676" y="101869"/>
                          <a:pt x="129063" y="297747"/>
                          <a:pt x="129063" y="419528"/>
                        </a:cubicBezTo>
                        <a:cubicBezTo>
                          <a:pt x="55562" y="419528"/>
                          <a:pt x="73501" y="413813"/>
                          <a:pt x="0" y="4138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9" name="막힌 원호 399"/>
                  <p:cNvSpPr/>
                  <p:nvPr/>
                </p:nvSpPr>
                <p:spPr>
                  <a:xfrm rot="16200000">
                    <a:off x="528072" y="1582450"/>
                    <a:ext cx="1311703" cy="802086"/>
                  </a:xfrm>
                  <a:custGeom>
                    <a:avLst/>
                    <a:gdLst>
                      <a:gd name="connsiteX0" fmla="*/ 0 w 942975"/>
                      <a:gd name="connsiteY0" fmla="*/ 441008 h 882015"/>
                      <a:gd name="connsiteX1" fmla="*/ 471488 w 942975"/>
                      <a:gd name="connsiteY1" fmla="*/ 0 h 882015"/>
                      <a:gd name="connsiteX2" fmla="*/ 942976 w 942975"/>
                      <a:gd name="connsiteY2" fmla="*/ 441008 h 882015"/>
                      <a:gd name="connsiteX3" fmla="*/ 722471 w 942975"/>
                      <a:gd name="connsiteY3" fmla="*/ 441008 h 882015"/>
                      <a:gd name="connsiteX4" fmla="*/ 471487 w 942975"/>
                      <a:gd name="connsiteY4" fmla="*/ 220504 h 882015"/>
                      <a:gd name="connsiteX5" fmla="*/ 220503 w 942975"/>
                      <a:gd name="connsiteY5" fmla="*/ 441008 h 882015"/>
                      <a:gd name="connsiteX6" fmla="*/ 0 w 942975"/>
                      <a:gd name="connsiteY6" fmla="*/ 441008 h 882015"/>
                      <a:gd name="connsiteX0" fmla="*/ 0 w 942976"/>
                      <a:gd name="connsiteY0" fmla="*/ 441008 h 441008"/>
                      <a:gd name="connsiteX1" fmla="*/ 471488 w 942976"/>
                      <a:gd name="connsiteY1" fmla="*/ 0 h 441008"/>
                      <a:gd name="connsiteX2" fmla="*/ 942976 w 942976"/>
                      <a:gd name="connsiteY2" fmla="*/ 441008 h 441008"/>
                      <a:gd name="connsiteX3" fmla="*/ 722471 w 942976"/>
                      <a:gd name="connsiteY3" fmla="*/ 441008 h 441008"/>
                      <a:gd name="connsiteX4" fmla="*/ 471487 w 942976"/>
                      <a:gd name="connsiteY4" fmla="*/ 220504 h 441008"/>
                      <a:gd name="connsiteX5" fmla="*/ 130968 w 942976"/>
                      <a:gd name="connsiteY5" fmla="*/ 381953 h 441008"/>
                      <a:gd name="connsiteX6" fmla="*/ 0 w 942976"/>
                      <a:gd name="connsiteY6" fmla="*/ 441008 h 441008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71487 w 942976"/>
                      <a:gd name="connsiteY4" fmla="*/ 22050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50532 w 942976"/>
                      <a:gd name="connsiteY4" fmla="*/ 104299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557213"/>
                      <a:gd name="connsiteX1" fmla="*/ 471488 w 942976"/>
                      <a:gd name="connsiteY1" fmla="*/ 0 h 557213"/>
                      <a:gd name="connsiteX2" fmla="*/ 942976 w 942976"/>
                      <a:gd name="connsiteY2" fmla="*/ 441008 h 557213"/>
                      <a:gd name="connsiteX3" fmla="*/ 823436 w 942976"/>
                      <a:gd name="connsiteY3" fmla="*/ 557213 h 557213"/>
                      <a:gd name="connsiteX4" fmla="*/ 490537 w 942976"/>
                      <a:gd name="connsiteY4" fmla="*/ 151924 h 557213"/>
                      <a:gd name="connsiteX5" fmla="*/ 129063 w 942976"/>
                      <a:gd name="connsiteY5" fmla="*/ 446723 h 557213"/>
                      <a:gd name="connsiteX6" fmla="*/ 0 w 942976"/>
                      <a:gd name="connsiteY6" fmla="*/ 441008 h 557213"/>
                      <a:gd name="connsiteX0" fmla="*/ 0 w 942976"/>
                      <a:gd name="connsiteY0" fmla="*/ 441008 h 557213"/>
                      <a:gd name="connsiteX1" fmla="*/ 471488 w 942976"/>
                      <a:gd name="connsiteY1" fmla="*/ 0 h 557213"/>
                      <a:gd name="connsiteX2" fmla="*/ 942976 w 942976"/>
                      <a:gd name="connsiteY2" fmla="*/ 441008 h 557213"/>
                      <a:gd name="connsiteX3" fmla="*/ 823436 w 942976"/>
                      <a:gd name="connsiteY3" fmla="*/ 557213 h 557213"/>
                      <a:gd name="connsiteX4" fmla="*/ 490537 w 942976"/>
                      <a:gd name="connsiteY4" fmla="*/ 151924 h 557213"/>
                      <a:gd name="connsiteX5" fmla="*/ 129063 w 942976"/>
                      <a:gd name="connsiteY5" fmla="*/ 446723 h 557213"/>
                      <a:gd name="connsiteX6" fmla="*/ 0 w 942976"/>
                      <a:gd name="connsiteY6" fmla="*/ 441008 h 557213"/>
                      <a:gd name="connsiteX0" fmla="*/ 0 w 942976"/>
                      <a:gd name="connsiteY0" fmla="*/ 441008 h 557213"/>
                      <a:gd name="connsiteX1" fmla="*/ 471488 w 942976"/>
                      <a:gd name="connsiteY1" fmla="*/ 0 h 557213"/>
                      <a:gd name="connsiteX2" fmla="*/ 942976 w 942976"/>
                      <a:gd name="connsiteY2" fmla="*/ 441008 h 557213"/>
                      <a:gd name="connsiteX3" fmla="*/ 823436 w 942976"/>
                      <a:gd name="connsiteY3" fmla="*/ 557213 h 557213"/>
                      <a:gd name="connsiteX4" fmla="*/ 490537 w 942976"/>
                      <a:gd name="connsiteY4" fmla="*/ 151924 h 557213"/>
                      <a:gd name="connsiteX5" fmla="*/ 129063 w 942976"/>
                      <a:gd name="connsiteY5" fmla="*/ 446723 h 557213"/>
                      <a:gd name="connsiteX6" fmla="*/ 0 w 942976"/>
                      <a:gd name="connsiteY6" fmla="*/ 441008 h 557213"/>
                      <a:gd name="connsiteX0" fmla="*/ 0 w 950598"/>
                      <a:gd name="connsiteY0" fmla="*/ 442288 h 562303"/>
                      <a:gd name="connsiteX1" fmla="*/ 471488 w 950598"/>
                      <a:gd name="connsiteY1" fmla="*/ 1280 h 562303"/>
                      <a:gd name="connsiteX2" fmla="*/ 950598 w 950598"/>
                      <a:gd name="connsiteY2" fmla="*/ 562303 h 562303"/>
                      <a:gd name="connsiteX3" fmla="*/ 823436 w 950598"/>
                      <a:gd name="connsiteY3" fmla="*/ 558493 h 562303"/>
                      <a:gd name="connsiteX4" fmla="*/ 490537 w 950598"/>
                      <a:gd name="connsiteY4" fmla="*/ 153204 h 562303"/>
                      <a:gd name="connsiteX5" fmla="*/ 129063 w 950598"/>
                      <a:gd name="connsiteY5" fmla="*/ 448003 h 562303"/>
                      <a:gd name="connsiteX6" fmla="*/ 0 w 950598"/>
                      <a:gd name="connsiteY6" fmla="*/ 442288 h 562303"/>
                      <a:gd name="connsiteX0" fmla="*/ 0 w 951099"/>
                      <a:gd name="connsiteY0" fmla="*/ 442288 h 562303"/>
                      <a:gd name="connsiteX1" fmla="*/ 471488 w 951099"/>
                      <a:gd name="connsiteY1" fmla="*/ 1280 h 562303"/>
                      <a:gd name="connsiteX2" fmla="*/ 950598 w 951099"/>
                      <a:gd name="connsiteY2" fmla="*/ 562303 h 562303"/>
                      <a:gd name="connsiteX3" fmla="*/ 823436 w 951099"/>
                      <a:gd name="connsiteY3" fmla="*/ 558493 h 562303"/>
                      <a:gd name="connsiteX4" fmla="*/ 490537 w 951099"/>
                      <a:gd name="connsiteY4" fmla="*/ 153204 h 562303"/>
                      <a:gd name="connsiteX5" fmla="*/ 129063 w 951099"/>
                      <a:gd name="connsiteY5" fmla="*/ 448003 h 562303"/>
                      <a:gd name="connsiteX6" fmla="*/ 0 w 951099"/>
                      <a:gd name="connsiteY6" fmla="*/ 442288 h 562303"/>
                      <a:gd name="connsiteX0" fmla="*/ 0 w 951113"/>
                      <a:gd name="connsiteY0" fmla="*/ 404431 h 524446"/>
                      <a:gd name="connsiteX1" fmla="*/ 481013 w 951113"/>
                      <a:gd name="connsiteY1" fmla="*/ 1523 h 524446"/>
                      <a:gd name="connsiteX2" fmla="*/ 950598 w 951113"/>
                      <a:gd name="connsiteY2" fmla="*/ 524446 h 524446"/>
                      <a:gd name="connsiteX3" fmla="*/ 823436 w 951113"/>
                      <a:gd name="connsiteY3" fmla="*/ 520636 h 524446"/>
                      <a:gd name="connsiteX4" fmla="*/ 490537 w 951113"/>
                      <a:gd name="connsiteY4" fmla="*/ 115347 h 524446"/>
                      <a:gd name="connsiteX5" fmla="*/ 129063 w 951113"/>
                      <a:gd name="connsiteY5" fmla="*/ 410146 h 524446"/>
                      <a:gd name="connsiteX6" fmla="*/ 0 w 951113"/>
                      <a:gd name="connsiteY6" fmla="*/ 404431 h 524446"/>
                      <a:gd name="connsiteX0" fmla="*/ 0 w 951105"/>
                      <a:gd name="connsiteY0" fmla="*/ 411995 h 532010"/>
                      <a:gd name="connsiteX1" fmla="*/ 475298 w 951105"/>
                      <a:gd name="connsiteY1" fmla="*/ 1467 h 532010"/>
                      <a:gd name="connsiteX2" fmla="*/ 950598 w 951105"/>
                      <a:gd name="connsiteY2" fmla="*/ 532010 h 532010"/>
                      <a:gd name="connsiteX3" fmla="*/ 823436 w 951105"/>
                      <a:gd name="connsiteY3" fmla="*/ 528200 h 532010"/>
                      <a:gd name="connsiteX4" fmla="*/ 490537 w 951105"/>
                      <a:gd name="connsiteY4" fmla="*/ 122911 h 532010"/>
                      <a:gd name="connsiteX5" fmla="*/ 129063 w 951105"/>
                      <a:gd name="connsiteY5" fmla="*/ 417710 h 532010"/>
                      <a:gd name="connsiteX6" fmla="*/ 0 w 951105"/>
                      <a:gd name="connsiteY6" fmla="*/ 411995 h 532010"/>
                      <a:gd name="connsiteX0" fmla="*/ 0 w 951134"/>
                      <a:gd name="connsiteY0" fmla="*/ 419290 h 539305"/>
                      <a:gd name="connsiteX1" fmla="*/ 475298 w 951134"/>
                      <a:gd name="connsiteY1" fmla="*/ 8762 h 539305"/>
                      <a:gd name="connsiteX2" fmla="*/ 950598 w 951134"/>
                      <a:gd name="connsiteY2" fmla="*/ 539305 h 539305"/>
                      <a:gd name="connsiteX3" fmla="*/ 823436 w 951134"/>
                      <a:gd name="connsiteY3" fmla="*/ 535495 h 539305"/>
                      <a:gd name="connsiteX4" fmla="*/ 490537 w 951134"/>
                      <a:gd name="connsiteY4" fmla="*/ 130206 h 539305"/>
                      <a:gd name="connsiteX5" fmla="*/ 129063 w 951134"/>
                      <a:gd name="connsiteY5" fmla="*/ 425005 h 539305"/>
                      <a:gd name="connsiteX6" fmla="*/ 0 w 951134"/>
                      <a:gd name="connsiteY6" fmla="*/ 419290 h 539305"/>
                      <a:gd name="connsiteX0" fmla="*/ 0 w 950598"/>
                      <a:gd name="connsiteY0" fmla="*/ 419290 h 539305"/>
                      <a:gd name="connsiteX1" fmla="*/ 475298 w 950598"/>
                      <a:gd name="connsiteY1" fmla="*/ 8762 h 539305"/>
                      <a:gd name="connsiteX2" fmla="*/ 950598 w 950598"/>
                      <a:gd name="connsiteY2" fmla="*/ 539305 h 539305"/>
                      <a:gd name="connsiteX3" fmla="*/ 823436 w 950598"/>
                      <a:gd name="connsiteY3" fmla="*/ 535495 h 539305"/>
                      <a:gd name="connsiteX4" fmla="*/ 490537 w 950598"/>
                      <a:gd name="connsiteY4" fmla="*/ 130206 h 539305"/>
                      <a:gd name="connsiteX5" fmla="*/ 129063 w 950598"/>
                      <a:gd name="connsiteY5" fmla="*/ 425005 h 539305"/>
                      <a:gd name="connsiteX6" fmla="*/ 0 w 950598"/>
                      <a:gd name="connsiteY6" fmla="*/ 419290 h 539305"/>
                      <a:gd name="connsiteX0" fmla="*/ 0 w 950598"/>
                      <a:gd name="connsiteY0" fmla="*/ 410649 h 530664"/>
                      <a:gd name="connsiteX1" fmla="*/ 475298 w 950598"/>
                      <a:gd name="connsiteY1" fmla="*/ 121 h 530664"/>
                      <a:gd name="connsiteX2" fmla="*/ 950598 w 950598"/>
                      <a:gd name="connsiteY2" fmla="*/ 530664 h 530664"/>
                      <a:gd name="connsiteX3" fmla="*/ 823436 w 950598"/>
                      <a:gd name="connsiteY3" fmla="*/ 526854 h 530664"/>
                      <a:gd name="connsiteX4" fmla="*/ 490537 w 950598"/>
                      <a:gd name="connsiteY4" fmla="*/ 121565 h 530664"/>
                      <a:gd name="connsiteX5" fmla="*/ 129063 w 950598"/>
                      <a:gd name="connsiteY5" fmla="*/ 416364 h 530664"/>
                      <a:gd name="connsiteX6" fmla="*/ 0 w 950598"/>
                      <a:gd name="connsiteY6" fmla="*/ 410649 h 530664"/>
                      <a:gd name="connsiteX0" fmla="*/ 0 w 950598"/>
                      <a:gd name="connsiteY0" fmla="*/ 413813 h 533828"/>
                      <a:gd name="connsiteX1" fmla="*/ 475298 w 950598"/>
                      <a:gd name="connsiteY1" fmla="*/ 3285 h 533828"/>
                      <a:gd name="connsiteX2" fmla="*/ 950598 w 950598"/>
                      <a:gd name="connsiteY2" fmla="*/ 533828 h 533828"/>
                      <a:gd name="connsiteX3" fmla="*/ 823436 w 950598"/>
                      <a:gd name="connsiteY3" fmla="*/ 530018 h 533828"/>
                      <a:gd name="connsiteX4" fmla="*/ 490537 w 950598"/>
                      <a:gd name="connsiteY4" fmla="*/ 124729 h 533828"/>
                      <a:gd name="connsiteX5" fmla="*/ 129063 w 950598"/>
                      <a:gd name="connsiteY5" fmla="*/ 419528 h 533828"/>
                      <a:gd name="connsiteX6" fmla="*/ 0 w 950598"/>
                      <a:gd name="connsiteY6" fmla="*/ 413813 h 533828"/>
                      <a:gd name="connsiteX0" fmla="*/ 0 w 950598"/>
                      <a:gd name="connsiteY0" fmla="*/ 413813 h 533828"/>
                      <a:gd name="connsiteX1" fmla="*/ 475298 w 950598"/>
                      <a:gd name="connsiteY1" fmla="*/ 3285 h 533828"/>
                      <a:gd name="connsiteX2" fmla="*/ 950598 w 950598"/>
                      <a:gd name="connsiteY2" fmla="*/ 533828 h 533828"/>
                      <a:gd name="connsiteX3" fmla="*/ 823436 w 950598"/>
                      <a:gd name="connsiteY3" fmla="*/ 530018 h 533828"/>
                      <a:gd name="connsiteX4" fmla="*/ 490537 w 950598"/>
                      <a:gd name="connsiteY4" fmla="*/ 124729 h 533828"/>
                      <a:gd name="connsiteX5" fmla="*/ 43823 w 950598"/>
                      <a:gd name="connsiteY5" fmla="*/ 390708 h 533828"/>
                      <a:gd name="connsiteX6" fmla="*/ 0 w 950598"/>
                      <a:gd name="connsiteY6" fmla="*/ 413813 h 533828"/>
                      <a:gd name="connsiteX0" fmla="*/ 0 w 950598"/>
                      <a:gd name="connsiteY0" fmla="*/ 413813 h 533828"/>
                      <a:gd name="connsiteX1" fmla="*/ 475298 w 950598"/>
                      <a:gd name="connsiteY1" fmla="*/ 3285 h 533828"/>
                      <a:gd name="connsiteX2" fmla="*/ 950598 w 950598"/>
                      <a:gd name="connsiteY2" fmla="*/ 533828 h 533828"/>
                      <a:gd name="connsiteX3" fmla="*/ 823436 w 950598"/>
                      <a:gd name="connsiteY3" fmla="*/ 530018 h 533828"/>
                      <a:gd name="connsiteX4" fmla="*/ 490537 w 950598"/>
                      <a:gd name="connsiteY4" fmla="*/ 124729 h 533828"/>
                      <a:gd name="connsiteX5" fmla="*/ 89933 w 950598"/>
                      <a:gd name="connsiteY5" fmla="*/ 418278 h 533828"/>
                      <a:gd name="connsiteX6" fmla="*/ 0 w 950598"/>
                      <a:gd name="connsiteY6" fmla="*/ 413813 h 533828"/>
                      <a:gd name="connsiteX0" fmla="*/ 0 w 950598"/>
                      <a:gd name="connsiteY0" fmla="*/ 352354 h 472369"/>
                      <a:gd name="connsiteX1" fmla="*/ 420800 w 950598"/>
                      <a:gd name="connsiteY1" fmla="*/ 4484 h 472369"/>
                      <a:gd name="connsiteX2" fmla="*/ 950598 w 950598"/>
                      <a:gd name="connsiteY2" fmla="*/ 472369 h 472369"/>
                      <a:gd name="connsiteX3" fmla="*/ 823436 w 950598"/>
                      <a:gd name="connsiteY3" fmla="*/ 468559 h 472369"/>
                      <a:gd name="connsiteX4" fmla="*/ 490537 w 950598"/>
                      <a:gd name="connsiteY4" fmla="*/ 63270 h 472369"/>
                      <a:gd name="connsiteX5" fmla="*/ 89933 w 950598"/>
                      <a:gd name="connsiteY5" fmla="*/ 356819 h 472369"/>
                      <a:gd name="connsiteX6" fmla="*/ 0 w 950598"/>
                      <a:gd name="connsiteY6" fmla="*/ 352354 h 472369"/>
                      <a:gd name="connsiteX0" fmla="*/ 0 w 950598"/>
                      <a:gd name="connsiteY0" fmla="*/ 402701 h 522716"/>
                      <a:gd name="connsiteX1" fmla="*/ 448747 w 950598"/>
                      <a:gd name="connsiteY1" fmla="*/ 3453 h 522716"/>
                      <a:gd name="connsiteX2" fmla="*/ 950598 w 950598"/>
                      <a:gd name="connsiteY2" fmla="*/ 522716 h 522716"/>
                      <a:gd name="connsiteX3" fmla="*/ 823436 w 950598"/>
                      <a:gd name="connsiteY3" fmla="*/ 518906 h 522716"/>
                      <a:gd name="connsiteX4" fmla="*/ 490537 w 950598"/>
                      <a:gd name="connsiteY4" fmla="*/ 113617 h 522716"/>
                      <a:gd name="connsiteX5" fmla="*/ 89933 w 950598"/>
                      <a:gd name="connsiteY5" fmla="*/ 407166 h 522716"/>
                      <a:gd name="connsiteX6" fmla="*/ 0 w 950598"/>
                      <a:gd name="connsiteY6" fmla="*/ 402701 h 522716"/>
                      <a:gd name="connsiteX0" fmla="*/ 0 w 950598"/>
                      <a:gd name="connsiteY0" fmla="*/ 399915 h 519930"/>
                      <a:gd name="connsiteX1" fmla="*/ 448747 w 950598"/>
                      <a:gd name="connsiteY1" fmla="*/ 667 h 519930"/>
                      <a:gd name="connsiteX2" fmla="*/ 950598 w 950598"/>
                      <a:gd name="connsiteY2" fmla="*/ 519930 h 519930"/>
                      <a:gd name="connsiteX3" fmla="*/ 823436 w 950598"/>
                      <a:gd name="connsiteY3" fmla="*/ 516120 h 519930"/>
                      <a:gd name="connsiteX4" fmla="*/ 490537 w 950598"/>
                      <a:gd name="connsiteY4" fmla="*/ 110831 h 519930"/>
                      <a:gd name="connsiteX5" fmla="*/ 89933 w 950598"/>
                      <a:gd name="connsiteY5" fmla="*/ 404380 h 519930"/>
                      <a:gd name="connsiteX6" fmla="*/ 0 w 950598"/>
                      <a:gd name="connsiteY6" fmla="*/ 399915 h 519930"/>
                      <a:gd name="connsiteX0" fmla="*/ 0 w 950598"/>
                      <a:gd name="connsiteY0" fmla="*/ 399915 h 519930"/>
                      <a:gd name="connsiteX1" fmla="*/ 448747 w 950598"/>
                      <a:gd name="connsiteY1" fmla="*/ 667 h 519930"/>
                      <a:gd name="connsiteX2" fmla="*/ 950598 w 950598"/>
                      <a:gd name="connsiteY2" fmla="*/ 519930 h 519930"/>
                      <a:gd name="connsiteX3" fmla="*/ 823436 w 950598"/>
                      <a:gd name="connsiteY3" fmla="*/ 516120 h 519930"/>
                      <a:gd name="connsiteX4" fmla="*/ 490537 w 950598"/>
                      <a:gd name="connsiteY4" fmla="*/ 110831 h 519930"/>
                      <a:gd name="connsiteX5" fmla="*/ 89933 w 950598"/>
                      <a:gd name="connsiteY5" fmla="*/ 404380 h 519930"/>
                      <a:gd name="connsiteX6" fmla="*/ 0 w 950598"/>
                      <a:gd name="connsiteY6" fmla="*/ 399915 h 519930"/>
                      <a:gd name="connsiteX0" fmla="*/ 0 w 956188"/>
                      <a:gd name="connsiteY0" fmla="*/ 399915 h 521185"/>
                      <a:gd name="connsiteX1" fmla="*/ 448747 w 956188"/>
                      <a:gd name="connsiteY1" fmla="*/ 667 h 521185"/>
                      <a:gd name="connsiteX2" fmla="*/ 956188 w 956188"/>
                      <a:gd name="connsiteY2" fmla="*/ 521185 h 521185"/>
                      <a:gd name="connsiteX3" fmla="*/ 823436 w 956188"/>
                      <a:gd name="connsiteY3" fmla="*/ 516120 h 521185"/>
                      <a:gd name="connsiteX4" fmla="*/ 490537 w 956188"/>
                      <a:gd name="connsiteY4" fmla="*/ 110831 h 521185"/>
                      <a:gd name="connsiteX5" fmla="*/ 89933 w 956188"/>
                      <a:gd name="connsiteY5" fmla="*/ 404380 h 521185"/>
                      <a:gd name="connsiteX6" fmla="*/ 0 w 956188"/>
                      <a:gd name="connsiteY6" fmla="*/ 399915 h 521185"/>
                      <a:gd name="connsiteX0" fmla="*/ 0 w 963068"/>
                      <a:gd name="connsiteY0" fmla="*/ 399915 h 521185"/>
                      <a:gd name="connsiteX1" fmla="*/ 448747 w 963068"/>
                      <a:gd name="connsiteY1" fmla="*/ 667 h 521185"/>
                      <a:gd name="connsiteX2" fmla="*/ 956188 w 963068"/>
                      <a:gd name="connsiteY2" fmla="*/ 521185 h 521185"/>
                      <a:gd name="connsiteX3" fmla="*/ 823436 w 963068"/>
                      <a:gd name="connsiteY3" fmla="*/ 516120 h 521185"/>
                      <a:gd name="connsiteX4" fmla="*/ 490537 w 963068"/>
                      <a:gd name="connsiteY4" fmla="*/ 110831 h 521185"/>
                      <a:gd name="connsiteX5" fmla="*/ 89933 w 963068"/>
                      <a:gd name="connsiteY5" fmla="*/ 404380 h 521185"/>
                      <a:gd name="connsiteX6" fmla="*/ 0 w 963068"/>
                      <a:gd name="connsiteY6" fmla="*/ 399915 h 521185"/>
                      <a:gd name="connsiteX0" fmla="*/ 0 w 963855"/>
                      <a:gd name="connsiteY0" fmla="*/ 404908 h 526178"/>
                      <a:gd name="connsiteX1" fmla="*/ 492065 w 963855"/>
                      <a:gd name="connsiteY1" fmla="*/ 648 h 526178"/>
                      <a:gd name="connsiteX2" fmla="*/ 956188 w 963855"/>
                      <a:gd name="connsiteY2" fmla="*/ 526178 h 526178"/>
                      <a:gd name="connsiteX3" fmla="*/ 823436 w 963855"/>
                      <a:gd name="connsiteY3" fmla="*/ 521113 h 526178"/>
                      <a:gd name="connsiteX4" fmla="*/ 490537 w 963855"/>
                      <a:gd name="connsiteY4" fmla="*/ 115824 h 526178"/>
                      <a:gd name="connsiteX5" fmla="*/ 89933 w 963855"/>
                      <a:gd name="connsiteY5" fmla="*/ 409373 h 526178"/>
                      <a:gd name="connsiteX6" fmla="*/ 0 w 963855"/>
                      <a:gd name="connsiteY6" fmla="*/ 404908 h 526178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90537 w 963855"/>
                      <a:gd name="connsiteY4" fmla="*/ 117261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89139 w 963855"/>
                      <a:gd name="connsiteY4" fmla="*/ 79667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82153 w 963855"/>
                      <a:gd name="connsiteY4" fmla="*/ 73402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75166 w 963855"/>
                      <a:gd name="connsiteY4" fmla="*/ 88440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75166 w 963855"/>
                      <a:gd name="connsiteY4" fmla="*/ 88440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75166 w 963855"/>
                      <a:gd name="connsiteY4" fmla="*/ 88440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70945 w 963855"/>
                      <a:gd name="connsiteY3" fmla="*/ 522550 h 527615"/>
                      <a:gd name="connsiteX4" fmla="*/ 475166 w 963855"/>
                      <a:gd name="connsiteY4" fmla="*/ 88440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56188"/>
                      <a:gd name="connsiteY0" fmla="*/ 406345 h 527615"/>
                      <a:gd name="connsiteX1" fmla="*/ 492065 w 956188"/>
                      <a:gd name="connsiteY1" fmla="*/ 2085 h 527615"/>
                      <a:gd name="connsiteX2" fmla="*/ 956188 w 956188"/>
                      <a:gd name="connsiteY2" fmla="*/ 527615 h 527615"/>
                      <a:gd name="connsiteX3" fmla="*/ 870945 w 956188"/>
                      <a:gd name="connsiteY3" fmla="*/ 522550 h 527615"/>
                      <a:gd name="connsiteX4" fmla="*/ 475166 w 956188"/>
                      <a:gd name="connsiteY4" fmla="*/ 88440 h 527615"/>
                      <a:gd name="connsiteX5" fmla="*/ 89933 w 956188"/>
                      <a:gd name="connsiteY5" fmla="*/ 410810 h 527615"/>
                      <a:gd name="connsiteX6" fmla="*/ 0 w 956188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70945 w 962149"/>
                      <a:gd name="connsiteY3" fmla="*/ 522550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2149" h="527615">
                        <a:moveTo>
                          <a:pt x="0" y="406345"/>
                        </a:moveTo>
                        <a:cubicBezTo>
                          <a:pt x="0" y="162783"/>
                          <a:pt x="209150" y="-21827"/>
                          <a:pt x="492065" y="2085"/>
                        </a:cubicBezTo>
                        <a:cubicBezTo>
                          <a:pt x="692429" y="26798"/>
                          <a:pt x="1009553" y="169885"/>
                          <a:pt x="956188" y="527615"/>
                        </a:cubicBezTo>
                        <a:lnTo>
                          <a:pt x="869548" y="520045"/>
                        </a:lnTo>
                        <a:cubicBezTo>
                          <a:pt x="917053" y="226368"/>
                          <a:pt x="613781" y="88440"/>
                          <a:pt x="475166" y="88440"/>
                        </a:cubicBezTo>
                        <a:cubicBezTo>
                          <a:pt x="192397" y="50542"/>
                          <a:pt x="89933" y="289029"/>
                          <a:pt x="89933" y="410810"/>
                        </a:cubicBezTo>
                        <a:cubicBezTo>
                          <a:pt x="16432" y="410810"/>
                          <a:pt x="73501" y="406345"/>
                          <a:pt x="0" y="40634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0" name="막힌 원호 399"/>
                  <p:cNvSpPr/>
                  <p:nvPr/>
                </p:nvSpPr>
                <p:spPr>
                  <a:xfrm rot="5400000">
                    <a:off x="1004187" y="1706789"/>
                    <a:ext cx="1614806" cy="874159"/>
                  </a:xfrm>
                  <a:custGeom>
                    <a:avLst/>
                    <a:gdLst>
                      <a:gd name="connsiteX0" fmla="*/ 0 w 942975"/>
                      <a:gd name="connsiteY0" fmla="*/ 441008 h 882015"/>
                      <a:gd name="connsiteX1" fmla="*/ 471488 w 942975"/>
                      <a:gd name="connsiteY1" fmla="*/ 0 h 882015"/>
                      <a:gd name="connsiteX2" fmla="*/ 942976 w 942975"/>
                      <a:gd name="connsiteY2" fmla="*/ 441008 h 882015"/>
                      <a:gd name="connsiteX3" fmla="*/ 722471 w 942975"/>
                      <a:gd name="connsiteY3" fmla="*/ 441008 h 882015"/>
                      <a:gd name="connsiteX4" fmla="*/ 471487 w 942975"/>
                      <a:gd name="connsiteY4" fmla="*/ 220504 h 882015"/>
                      <a:gd name="connsiteX5" fmla="*/ 220503 w 942975"/>
                      <a:gd name="connsiteY5" fmla="*/ 441008 h 882015"/>
                      <a:gd name="connsiteX6" fmla="*/ 0 w 942975"/>
                      <a:gd name="connsiteY6" fmla="*/ 441008 h 882015"/>
                      <a:gd name="connsiteX0" fmla="*/ 0 w 942976"/>
                      <a:gd name="connsiteY0" fmla="*/ 441008 h 441008"/>
                      <a:gd name="connsiteX1" fmla="*/ 471488 w 942976"/>
                      <a:gd name="connsiteY1" fmla="*/ 0 h 441008"/>
                      <a:gd name="connsiteX2" fmla="*/ 942976 w 942976"/>
                      <a:gd name="connsiteY2" fmla="*/ 441008 h 441008"/>
                      <a:gd name="connsiteX3" fmla="*/ 722471 w 942976"/>
                      <a:gd name="connsiteY3" fmla="*/ 441008 h 441008"/>
                      <a:gd name="connsiteX4" fmla="*/ 471487 w 942976"/>
                      <a:gd name="connsiteY4" fmla="*/ 220504 h 441008"/>
                      <a:gd name="connsiteX5" fmla="*/ 130968 w 942976"/>
                      <a:gd name="connsiteY5" fmla="*/ 381953 h 441008"/>
                      <a:gd name="connsiteX6" fmla="*/ 0 w 942976"/>
                      <a:gd name="connsiteY6" fmla="*/ 441008 h 441008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71487 w 942976"/>
                      <a:gd name="connsiteY4" fmla="*/ 22050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50532 w 942976"/>
                      <a:gd name="connsiteY4" fmla="*/ 104299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557213"/>
                      <a:gd name="connsiteX1" fmla="*/ 471488 w 942976"/>
                      <a:gd name="connsiteY1" fmla="*/ 0 h 557213"/>
                      <a:gd name="connsiteX2" fmla="*/ 942976 w 942976"/>
                      <a:gd name="connsiteY2" fmla="*/ 441008 h 557213"/>
                      <a:gd name="connsiteX3" fmla="*/ 823436 w 942976"/>
                      <a:gd name="connsiteY3" fmla="*/ 557213 h 557213"/>
                      <a:gd name="connsiteX4" fmla="*/ 490537 w 942976"/>
                      <a:gd name="connsiteY4" fmla="*/ 151924 h 557213"/>
                      <a:gd name="connsiteX5" fmla="*/ 129063 w 942976"/>
                      <a:gd name="connsiteY5" fmla="*/ 446723 h 557213"/>
                      <a:gd name="connsiteX6" fmla="*/ 0 w 942976"/>
                      <a:gd name="connsiteY6" fmla="*/ 441008 h 557213"/>
                      <a:gd name="connsiteX0" fmla="*/ 0 w 942976"/>
                      <a:gd name="connsiteY0" fmla="*/ 441008 h 557213"/>
                      <a:gd name="connsiteX1" fmla="*/ 471488 w 942976"/>
                      <a:gd name="connsiteY1" fmla="*/ 0 h 557213"/>
                      <a:gd name="connsiteX2" fmla="*/ 942976 w 942976"/>
                      <a:gd name="connsiteY2" fmla="*/ 441008 h 557213"/>
                      <a:gd name="connsiteX3" fmla="*/ 823436 w 942976"/>
                      <a:gd name="connsiteY3" fmla="*/ 557213 h 557213"/>
                      <a:gd name="connsiteX4" fmla="*/ 490537 w 942976"/>
                      <a:gd name="connsiteY4" fmla="*/ 151924 h 557213"/>
                      <a:gd name="connsiteX5" fmla="*/ 129063 w 942976"/>
                      <a:gd name="connsiteY5" fmla="*/ 446723 h 557213"/>
                      <a:gd name="connsiteX6" fmla="*/ 0 w 942976"/>
                      <a:gd name="connsiteY6" fmla="*/ 441008 h 557213"/>
                      <a:gd name="connsiteX0" fmla="*/ 0 w 942976"/>
                      <a:gd name="connsiteY0" fmla="*/ 441008 h 557213"/>
                      <a:gd name="connsiteX1" fmla="*/ 471488 w 942976"/>
                      <a:gd name="connsiteY1" fmla="*/ 0 h 557213"/>
                      <a:gd name="connsiteX2" fmla="*/ 942976 w 942976"/>
                      <a:gd name="connsiteY2" fmla="*/ 441008 h 557213"/>
                      <a:gd name="connsiteX3" fmla="*/ 823436 w 942976"/>
                      <a:gd name="connsiteY3" fmla="*/ 557213 h 557213"/>
                      <a:gd name="connsiteX4" fmla="*/ 490537 w 942976"/>
                      <a:gd name="connsiteY4" fmla="*/ 151924 h 557213"/>
                      <a:gd name="connsiteX5" fmla="*/ 129063 w 942976"/>
                      <a:gd name="connsiteY5" fmla="*/ 446723 h 557213"/>
                      <a:gd name="connsiteX6" fmla="*/ 0 w 942976"/>
                      <a:gd name="connsiteY6" fmla="*/ 441008 h 557213"/>
                      <a:gd name="connsiteX0" fmla="*/ 0 w 950598"/>
                      <a:gd name="connsiteY0" fmla="*/ 442288 h 562303"/>
                      <a:gd name="connsiteX1" fmla="*/ 471488 w 950598"/>
                      <a:gd name="connsiteY1" fmla="*/ 1280 h 562303"/>
                      <a:gd name="connsiteX2" fmla="*/ 950598 w 950598"/>
                      <a:gd name="connsiteY2" fmla="*/ 562303 h 562303"/>
                      <a:gd name="connsiteX3" fmla="*/ 823436 w 950598"/>
                      <a:gd name="connsiteY3" fmla="*/ 558493 h 562303"/>
                      <a:gd name="connsiteX4" fmla="*/ 490537 w 950598"/>
                      <a:gd name="connsiteY4" fmla="*/ 153204 h 562303"/>
                      <a:gd name="connsiteX5" fmla="*/ 129063 w 950598"/>
                      <a:gd name="connsiteY5" fmla="*/ 448003 h 562303"/>
                      <a:gd name="connsiteX6" fmla="*/ 0 w 950598"/>
                      <a:gd name="connsiteY6" fmla="*/ 442288 h 562303"/>
                      <a:gd name="connsiteX0" fmla="*/ 0 w 951099"/>
                      <a:gd name="connsiteY0" fmla="*/ 442288 h 562303"/>
                      <a:gd name="connsiteX1" fmla="*/ 471488 w 951099"/>
                      <a:gd name="connsiteY1" fmla="*/ 1280 h 562303"/>
                      <a:gd name="connsiteX2" fmla="*/ 950598 w 951099"/>
                      <a:gd name="connsiteY2" fmla="*/ 562303 h 562303"/>
                      <a:gd name="connsiteX3" fmla="*/ 823436 w 951099"/>
                      <a:gd name="connsiteY3" fmla="*/ 558493 h 562303"/>
                      <a:gd name="connsiteX4" fmla="*/ 490537 w 951099"/>
                      <a:gd name="connsiteY4" fmla="*/ 153204 h 562303"/>
                      <a:gd name="connsiteX5" fmla="*/ 129063 w 951099"/>
                      <a:gd name="connsiteY5" fmla="*/ 448003 h 562303"/>
                      <a:gd name="connsiteX6" fmla="*/ 0 w 951099"/>
                      <a:gd name="connsiteY6" fmla="*/ 442288 h 562303"/>
                      <a:gd name="connsiteX0" fmla="*/ 0 w 951113"/>
                      <a:gd name="connsiteY0" fmla="*/ 404431 h 524446"/>
                      <a:gd name="connsiteX1" fmla="*/ 481013 w 951113"/>
                      <a:gd name="connsiteY1" fmla="*/ 1523 h 524446"/>
                      <a:gd name="connsiteX2" fmla="*/ 950598 w 951113"/>
                      <a:gd name="connsiteY2" fmla="*/ 524446 h 524446"/>
                      <a:gd name="connsiteX3" fmla="*/ 823436 w 951113"/>
                      <a:gd name="connsiteY3" fmla="*/ 520636 h 524446"/>
                      <a:gd name="connsiteX4" fmla="*/ 490537 w 951113"/>
                      <a:gd name="connsiteY4" fmla="*/ 115347 h 524446"/>
                      <a:gd name="connsiteX5" fmla="*/ 129063 w 951113"/>
                      <a:gd name="connsiteY5" fmla="*/ 410146 h 524446"/>
                      <a:gd name="connsiteX6" fmla="*/ 0 w 951113"/>
                      <a:gd name="connsiteY6" fmla="*/ 404431 h 524446"/>
                      <a:gd name="connsiteX0" fmla="*/ 0 w 951105"/>
                      <a:gd name="connsiteY0" fmla="*/ 411995 h 532010"/>
                      <a:gd name="connsiteX1" fmla="*/ 475298 w 951105"/>
                      <a:gd name="connsiteY1" fmla="*/ 1467 h 532010"/>
                      <a:gd name="connsiteX2" fmla="*/ 950598 w 951105"/>
                      <a:gd name="connsiteY2" fmla="*/ 532010 h 532010"/>
                      <a:gd name="connsiteX3" fmla="*/ 823436 w 951105"/>
                      <a:gd name="connsiteY3" fmla="*/ 528200 h 532010"/>
                      <a:gd name="connsiteX4" fmla="*/ 490537 w 951105"/>
                      <a:gd name="connsiteY4" fmla="*/ 122911 h 532010"/>
                      <a:gd name="connsiteX5" fmla="*/ 129063 w 951105"/>
                      <a:gd name="connsiteY5" fmla="*/ 417710 h 532010"/>
                      <a:gd name="connsiteX6" fmla="*/ 0 w 951105"/>
                      <a:gd name="connsiteY6" fmla="*/ 411995 h 532010"/>
                      <a:gd name="connsiteX0" fmla="*/ 0 w 951134"/>
                      <a:gd name="connsiteY0" fmla="*/ 419290 h 539305"/>
                      <a:gd name="connsiteX1" fmla="*/ 475298 w 951134"/>
                      <a:gd name="connsiteY1" fmla="*/ 8762 h 539305"/>
                      <a:gd name="connsiteX2" fmla="*/ 950598 w 951134"/>
                      <a:gd name="connsiteY2" fmla="*/ 539305 h 539305"/>
                      <a:gd name="connsiteX3" fmla="*/ 823436 w 951134"/>
                      <a:gd name="connsiteY3" fmla="*/ 535495 h 539305"/>
                      <a:gd name="connsiteX4" fmla="*/ 490537 w 951134"/>
                      <a:gd name="connsiteY4" fmla="*/ 130206 h 539305"/>
                      <a:gd name="connsiteX5" fmla="*/ 129063 w 951134"/>
                      <a:gd name="connsiteY5" fmla="*/ 425005 h 539305"/>
                      <a:gd name="connsiteX6" fmla="*/ 0 w 951134"/>
                      <a:gd name="connsiteY6" fmla="*/ 419290 h 539305"/>
                      <a:gd name="connsiteX0" fmla="*/ 0 w 950598"/>
                      <a:gd name="connsiteY0" fmla="*/ 419290 h 539305"/>
                      <a:gd name="connsiteX1" fmla="*/ 475298 w 950598"/>
                      <a:gd name="connsiteY1" fmla="*/ 8762 h 539305"/>
                      <a:gd name="connsiteX2" fmla="*/ 950598 w 950598"/>
                      <a:gd name="connsiteY2" fmla="*/ 539305 h 539305"/>
                      <a:gd name="connsiteX3" fmla="*/ 823436 w 950598"/>
                      <a:gd name="connsiteY3" fmla="*/ 535495 h 539305"/>
                      <a:gd name="connsiteX4" fmla="*/ 490537 w 950598"/>
                      <a:gd name="connsiteY4" fmla="*/ 130206 h 539305"/>
                      <a:gd name="connsiteX5" fmla="*/ 129063 w 950598"/>
                      <a:gd name="connsiteY5" fmla="*/ 425005 h 539305"/>
                      <a:gd name="connsiteX6" fmla="*/ 0 w 950598"/>
                      <a:gd name="connsiteY6" fmla="*/ 419290 h 539305"/>
                      <a:gd name="connsiteX0" fmla="*/ 0 w 950598"/>
                      <a:gd name="connsiteY0" fmla="*/ 410649 h 530664"/>
                      <a:gd name="connsiteX1" fmla="*/ 475298 w 950598"/>
                      <a:gd name="connsiteY1" fmla="*/ 121 h 530664"/>
                      <a:gd name="connsiteX2" fmla="*/ 950598 w 950598"/>
                      <a:gd name="connsiteY2" fmla="*/ 530664 h 530664"/>
                      <a:gd name="connsiteX3" fmla="*/ 823436 w 950598"/>
                      <a:gd name="connsiteY3" fmla="*/ 526854 h 530664"/>
                      <a:gd name="connsiteX4" fmla="*/ 490537 w 950598"/>
                      <a:gd name="connsiteY4" fmla="*/ 121565 h 530664"/>
                      <a:gd name="connsiteX5" fmla="*/ 129063 w 950598"/>
                      <a:gd name="connsiteY5" fmla="*/ 416364 h 530664"/>
                      <a:gd name="connsiteX6" fmla="*/ 0 w 950598"/>
                      <a:gd name="connsiteY6" fmla="*/ 410649 h 530664"/>
                      <a:gd name="connsiteX0" fmla="*/ 0 w 950598"/>
                      <a:gd name="connsiteY0" fmla="*/ 413813 h 533828"/>
                      <a:gd name="connsiteX1" fmla="*/ 475298 w 950598"/>
                      <a:gd name="connsiteY1" fmla="*/ 3285 h 533828"/>
                      <a:gd name="connsiteX2" fmla="*/ 950598 w 950598"/>
                      <a:gd name="connsiteY2" fmla="*/ 533828 h 533828"/>
                      <a:gd name="connsiteX3" fmla="*/ 823436 w 950598"/>
                      <a:gd name="connsiteY3" fmla="*/ 530018 h 533828"/>
                      <a:gd name="connsiteX4" fmla="*/ 490537 w 950598"/>
                      <a:gd name="connsiteY4" fmla="*/ 124729 h 533828"/>
                      <a:gd name="connsiteX5" fmla="*/ 129063 w 950598"/>
                      <a:gd name="connsiteY5" fmla="*/ 419528 h 533828"/>
                      <a:gd name="connsiteX6" fmla="*/ 0 w 950598"/>
                      <a:gd name="connsiteY6" fmla="*/ 413813 h 533828"/>
                      <a:gd name="connsiteX0" fmla="*/ 0 w 950598"/>
                      <a:gd name="connsiteY0" fmla="*/ 413813 h 533828"/>
                      <a:gd name="connsiteX1" fmla="*/ 475298 w 950598"/>
                      <a:gd name="connsiteY1" fmla="*/ 3285 h 533828"/>
                      <a:gd name="connsiteX2" fmla="*/ 950598 w 950598"/>
                      <a:gd name="connsiteY2" fmla="*/ 533828 h 533828"/>
                      <a:gd name="connsiteX3" fmla="*/ 823436 w 950598"/>
                      <a:gd name="connsiteY3" fmla="*/ 530018 h 533828"/>
                      <a:gd name="connsiteX4" fmla="*/ 490537 w 950598"/>
                      <a:gd name="connsiteY4" fmla="*/ 124729 h 533828"/>
                      <a:gd name="connsiteX5" fmla="*/ 43823 w 950598"/>
                      <a:gd name="connsiteY5" fmla="*/ 390708 h 533828"/>
                      <a:gd name="connsiteX6" fmla="*/ 0 w 950598"/>
                      <a:gd name="connsiteY6" fmla="*/ 413813 h 533828"/>
                      <a:gd name="connsiteX0" fmla="*/ 0 w 950598"/>
                      <a:gd name="connsiteY0" fmla="*/ 413813 h 533828"/>
                      <a:gd name="connsiteX1" fmla="*/ 475298 w 950598"/>
                      <a:gd name="connsiteY1" fmla="*/ 3285 h 533828"/>
                      <a:gd name="connsiteX2" fmla="*/ 950598 w 950598"/>
                      <a:gd name="connsiteY2" fmla="*/ 533828 h 533828"/>
                      <a:gd name="connsiteX3" fmla="*/ 823436 w 950598"/>
                      <a:gd name="connsiteY3" fmla="*/ 530018 h 533828"/>
                      <a:gd name="connsiteX4" fmla="*/ 490537 w 950598"/>
                      <a:gd name="connsiteY4" fmla="*/ 124729 h 533828"/>
                      <a:gd name="connsiteX5" fmla="*/ 89933 w 950598"/>
                      <a:gd name="connsiteY5" fmla="*/ 418278 h 533828"/>
                      <a:gd name="connsiteX6" fmla="*/ 0 w 950598"/>
                      <a:gd name="connsiteY6" fmla="*/ 413813 h 533828"/>
                      <a:gd name="connsiteX0" fmla="*/ 0 w 950598"/>
                      <a:gd name="connsiteY0" fmla="*/ 352354 h 472369"/>
                      <a:gd name="connsiteX1" fmla="*/ 420800 w 950598"/>
                      <a:gd name="connsiteY1" fmla="*/ 4484 h 472369"/>
                      <a:gd name="connsiteX2" fmla="*/ 950598 w 950598"/>
                      <a:gd name="connsiteY2" fmla="*/ 472369 h 472369"/>
                      <a:gd name="connsiteX3" fmla="*/ 823436 w 950598"/>
                      <a:gd name="connsiteY3" fmla="*/ 468559 h 472369"/>
                      <a:gd name="connsiteX4" fmla="*/ 490537 w 950598"/>
                      <a:gd name="connsiteY4" fmla="*/ 63270 h 472369"/>
                      <a:gd name="connsiteX5" fmla="*/ 89933 w 950598"/>
                      <a:gd name="connsiteY5" fmla="*/ 356819 h 472369"/>
                      <a:gd name="connsiteX6" fmla="*/ 0 w 950598"/>
                      <a:gd name="connsiteY6" fmla="*/ 352354 h 472369"/>
                      <a:gd name="connsiteX0" fmla="*/ 0 w 950598"/>
                      <a:gd name="connsiteY0" fmla="*/ 402701 h 522716"/>
                      <a:gd name="connsiteX1" fmla="*/ 448747 w 950598"/>
                      <a:gd name="connsiteY1" fmla="*/ 3453 h 522716"/>
                      <a:gd name="connsiteX2" fmla="*/ 950598 w 950598"/>
                      <a:gd name="connsiteY2" fmla="*/ 522716 h 522716"/>
                      <a:gd name="connsiteX3" fmla="*/ 823436 w 950598"/>
                      <a:gd name="connsiteY3" fmla="*/ 518906 h 522716"/>
                      <a:gd name="connsiteX4" fmla="*/ 490537 w 950598"/>
                      <a:gd name="connsiteY4" fmla="*/ 113617 h 522716"/>
                      <a:gd name="connsiteX5" fmla="*/ 89933 w 950598"/>
                      <a:gd name="connsiteY5" fmla="*/ 407166 h 522716"/>
                      <a:gd name="connsiteX6" fmla="*/ 0 w 950598"/>
                      <a:gd name="connsiteY6" fmla="*/ 402701 h 522716"/>
                      <a:gd name="connsiteX0" fmla="*/ 0 w 950598"/>
                      <a:gd name="connsiteY0" fmla="*/ 399915 h 519930"/>
                      <a:gd name="connsiteX1" fmla="*/ 448747 w 950598"/>
                      <a:gd name="connsiteY1" fmla="*/ 667 h 519930"/>
                      <a:gd name="connsiteX2" fmla="*/ 950598 w 950598"/>
                      <a:gd name="connsiteY2" fmla="*/ 519930 h 519930"/>
                      <a:gd name="connsiteX3" fmla="*/ 823436 w 950598"/>
                      <a:gd name="connsiteY3" fmla="*/ 516120 h 519930"/>
                      <a:gd name="connsiteX4" fmla="*/ 490537 w 950598"/>
                      <a:gd name="connsiteY4" fmla="*/ 110831 h 519930"/>
                      <a:gd name="connsiteX5" fmla="*/ 89933 w 950598"/>
                      <a:gd name="connsiteY5" fmla="*/ 404380 h 519930"/>
                      <a:gd name="connsiteX6" fmla="*/ 0 w 950598"/>
                      <a:gd name="connsiteY6" fmla="*/ 399915 h 519930"/>
                      <a:gd name="connsiteX0" fmla="*/ 0 w 950598"/>
                      <a:gd name="connsiteY0" fmla="*/ 399915 h 519930"/>
                      <a:gd name="connsiteX1" fmla="*/ 448747 w 950598"/>
                      <a:gd name="connsiteY1" fmla="*/ 667 h 519930"/>
                      <a:gd name="connsiteX2" fmla="*/ 950598 w 950598"/>
                      <a:gd name="connsiteY2" fmla="*/ 519930 h 519930"/>
                      <a:gd name="connsiteX3" fmla="*/ 823436 w 950598"/>
                      <a:gd name="connsiteY3" fmla="*/ 516120 h 519930"/>
                      <a:gd name="connsiteX4" fmla="*/ 490537 w 950598"/>
                      <a:gd name="connsiteY4" fmla="*/ 110831 h 519930"/>
                      <a:gd name="connsiteX5" fmla="*/ 89933 w 950598"/>
                      <a:gd name="connsiteY5" fmla="*/ 404380 h 519930"/>
                      <a:gd name="connsiteX6" fmla="*/ 0 w 950598"/>
                      <a:gd name="connsiteY6" fmla="*/ 399915 h 519930"/>
                      <a:gd name="connsiteX0" fmla="*/ 0 w 956188"/>
                      <a:gd name="connsiteY0" fmla="*/ 399915 h 521185"/>
                      <a:gd name="connsiteX1" fmla="*/ 448747 w 956188"/>
                      <a:gd name="connsiteY1" fmla="*/ 667 h 521185"/>
                      <a:gd name="connsiteX2" fmla="*/ 956188 w 956188"/>
                      <a:gd name="connsiteY2" fmla="*/ 521185 h 521185"/>
                      <a:gd name="connsiteX3" fmla="*/ 823436 w 956188"/>
                      <a:gd name="connsiteY3" fmla="*/ 516120 h 521185"/>
                      <a:gd name="connsiteX4" fmla="*/ 490537 w 956188"/>
                      <a:gd name="connsiteY4" fmla="*/ 110831 h 521185"/>
                      <a:gd name="connsiteX5" fmla="*/ 89933 w 956188"/>
                      <a:gd name="connsiteY5" fmla="*/ 404380 h 521185"/>
                      <a:gd name="connsiteX6" fmla="*/ 0 w 956188"/>
                      <a:gd name="connsiteY6" fmla="*/ 399915 h 521185"/>
                      <a:gd name="connsiteX0" fmla="*/ 0 w 963068"/>
                      <a:gd name="connsiteY0" fmla="*/ 399915 h 521185"/>
                      <a:gd name="connsiteX1" fmla="*/ 448747 w 963068"/>
                      <a:gd name="connsiteY1" fmla="*/ 667 h 521185"/>
                      <a:gd name="connsiteX2" fmla="*/ 956188 w 963068"/>
                      <a:gd name="connsiteY2" fmla="*/ 521185 h 521185"/>
                      <a:gd name="connsiteX3" fmla="*/ 823436 w 963068"/>
                      <a:gd name="connsiteY3" fmla="*/ 516120 h 521185"/>
                      <a:gd name="connsiteX4" fmla="*/ 490537 w 963068"/>
                      <a:gd name="connsiteY4" fmla="*/ 110831 h 521185"/>
                      <a:gd name="connsiteX5" fmla="*/ 89933 w 963068"/>
                      <a:gd name="connsiteY5" fmla="*/ 404380 h 521185"/>
                      <a:gd name="connsiteX6" fmla="*/ 0 w 963068"/>
                      <a:gd name="connsiteY6" fmla="*/ 399915 h 521185"/>
                      <a:gd name="connsiteX0" fmla="*/ 0 w 963855"/>
                      <a:gd name="connsiteY0" fmla="*/ 404908 h 526178"/>
                      <a:gd name="connsiteX1" fmla="*/ 492065 w 963855"/>
                      <a:gd name="connsiteY1" fmla="*/ 648 h 526178"/>
                      <a:gd name="connsiteX2" fmla="*/ 956188 w 963855"/>
                      <a:gd name="connsiteY2" fmla="*/ 526178 h 526178"/>
                      <a:gd name="connsiteX3" fmla="*/ 823436 w 963855"/>
                      <a:gd name="connsiteY3" fmla="*/ 521113 h 526178"/>
                      <a:gd name="connsiteX4" fmla="*/ 490537 w 963855"/>
                      <a:gd name="connsiteY4" fmla="*/ 115824 h 526178"/>
                      <a:gd name="connsiteX5" fmla="*/ 89933 w 963855"/>
                      <a:gd name="connsiteY5" fmla="*/ 409373 h 526178"/>
                      <a:gd name="connsiteX6" fmla="*/ 0 w 963855"/>
                      <a:gd name="connsiteY6" fmla="*/ 404908 h 526178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90537 w 963855"/>
                      <a:gd name="connsiteY4" fmla="*/ 117261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89139 w 963855"/>
                      <a:gd name="connsiteY4" fmla="*/ 79667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82153 w 963855"/>
                      <a:gd name="connsiteY4" fmla="*/ 73402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75166 w 963855"/>
                      <a:gd name="connsiteY4" fmla="*/ 88440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75166 w 963855"/>
                      <a:gd name="connsiteY4" fmla="*/ 88440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75166 w 963855"/>
                      <a:gd name="connsiteY4" fmla="*/ 88440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70945 w 963855"/>
                      <a:gd name="connsiteY3" fmla="*/ 522550 h 527615"/>
                      <a:gd name="connsiteX4" fmla="*/ 475166 w 963855"/>
                      <a:gd name="connsiteY4" fmla="*/ 88440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56188"/>
                      <a:gd name="connsiteY0" fmla="*/ 406345 h 527615"/>
                      <a:gd name="connsiteX1" fmla="*/ 492065 w 956188"/>
                      <a:gd name="connsiteY1" fmla="*/ 2085 h 527615"/>
                      <a:gd name="connsiteX2" fmla="*/ 956188 w 956188"/>
                      <a:gd name="connsiteY2" fmla="*/ 527615 h 527615"/>
                      <a:gd name="connsiteX3" fmla="*/ 870945 w 956188"/>
                      <a:gd name="connsiteY3" fmla="*/ 522550 h 527615"/>
                      <a:gd name="connsiteX4" fmla="*/ 475166 w 956188"/>
                      <a:gd name="connsiteY4" fmla="*/ 88440 h 527615"/>
                      <a:gd name="connsiteX5" fmla="*/ 89933 w 956188"/>
                      <a:gd name="connsiteY5" fmla="*/ 410810 h 527615"/>
                      <a:gd name="connsiteX6" fmla="*/ 0 w 956188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70945 w 962149"/>
                      <a:gd name="connsiteY3" fmla="*/ 522550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69464 w 962149"/>
                      <a:gd name="connsiteY5" fmla="*/ 409633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69464 w 962149"/>
                      <a:gd name="connsiteY5" fmla="*/ 406103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91156 w 962149"/>
                      <a:gd name="connsiteY3" fmla="*/ 523574 h 527615"/>
                      <a:gd name="connsiteX4" fmla="*/ 475166 w 962149"/>
                      <a:gd name="connsiteY4" fmla="*/ 88440 h 527615"/>
                      <a:gd name="connsiteX5" fmla="*/ 69464 w 962149"/>
                      <a:gd name="connsiteY5" fmla="*/ 406103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91156 w 962149"/>
                      <a:gd name="connsiteY3" fmla="*/ 523574 h 527615"/>
                      <a:gd name="connsiteX4" fmla="*/ 475166 w 962149"/>
                      <a:gd name="connsiteY4" fmla="*/ 88440 h 527615"/>
                      <a:gd name="connsiteX5" fmla="*/ 69464 w 962149"/>
                      <a:gd name="connsiteY5" fmla="*/ 406103 h 527615"/>
                      <a:gd name="connsiteX6" fmla="*/ 0 w 962149"/>
                      <a:gd name="connsiteY6" fmla="*/ 406345 h 527615"/>
                      <a:gd name="connsiteX0" fmla="*/ 0 w 962039"/>
                      <a:gd name="connsiteY0" fmla="*/ 419166 h 540436"/>
                      <a:gd name="connsiteX1" fmla="*/ 485242 w 962039"/>
                      <a:gd name="connsiteY1" fmla="*/ 1964 h 540436"/>
                      <a:gd name="connsiteX2" fmla="*/ 956188 w 962039"/>
                      <a:gd name="connsiteY2" fmla="*/ 540436 h 540436"/>
                      <a:gd name="connsiteX3" fmla="*/ 891156 w 962039"/>
                      <a:gd name="connsiteY3" fmla="*/ 536395 h 540436"/>
                      <a:gd name="connsiteX4" fmla="*/ 475166 w 962039"/>
                      <a:gd name="connsiteY4" fmla="*/ 101261 h 540436"/>
                      <a:gd name="connsiteX5" fmla="*/ 69464 w 962039"/>
                      <a:gd name="connsiteY5" fmla="*/ 418924 h 540436"/>
                      <a:gd name="connsiteX6" fmla="*/ 0 w 962039"/>
                      <a:gd name="connsiteY6" fmla="*/ 419166 h 540436"/>
                      <a:gd name="connsiteX0" fmla="*/ 0 w 962039"/>
                      <a:gd name="connsiteY0" fmla="*/ 419166 h 540436"/>
                      <a:gd name="connsiteX1" fmla="*/ 485242 w 962039"/>
                      <a:gd name="connsiteY1" fmla="*/ 1964 h 540436"/>
                      <a:gd name="connsiteX2" fmla="*/ 956188 w 962039"/>
                      <a:gd name="connsiteY2" fmla="*/ 540436 h 540436"/>
                      <a:gd name="connsiteX3" fmla="*/ 891156 w 962039"/>
                      <a:gd name="connsiteY3" fmla="*/ 536395 h 540436"/>
                      <a:gd name="connsiteX4" fmla="*/ 476304 w 962039"/>
                      <a:gd name="connsiteY4" fmla="*/ 77731 h 540436"/>
                      <a:gd name="connsiteX5" fmla="*/ 69464 w 962039"/>
                      <a:gd name="connsiteY5" fmla="*/ 418924 h 540436"/>
                      <a:gd name="connsiteX6" fmla="*/ 0 w 962039"/>
                      <a:gd name="connsiteY6" fmla="*/ 419166 h 540436"/>
                      <a:gd name="connsiteX0" fmla="*/ 0 w 962039"/>
                      <a:gd name="connsiteY0" fmla="*/ 419166 h 540436"/>
                      <a:gd name="connsiteX1" fmla="*/ 485242 w 962039"/>
                      <a:gd name="connsiteY1" fmla="*/ 1964 h 540436"/>
                      <a:gd name="connsiteX2" fmla="*/ 956188 w 962039"/>
                      <a:gd name="connsiteY2" fmla="*/ 540436 h 540436"/>
                      <a:gd name="connsiteX3" fmla="*/ 891156 w 962039"/>
                      <a:gd name="connsiteY3" fmla="*/ 536395 h 540436"/>
                      <a:gd name="connsiteX4" fmla="*/ 479716 w 962039"/>
                      <a:gd name="connsiteY4" fmla="*/ 85966 h 540436"/>
                      <a:gd name="connsiteX5" fmla="*/ 69464 w 962039"/>
                      <a:gd name="connsiteY5" fmla="*/ 418924 h 540436"/>
                      <a:gd name="connsiteX6" fmla="*/ 0 w 962039"/>
                      <a:gd name="connsiteY6" fmla="*/ 419166 h 540436"/>
                      <a:gd name="connsiteX0" fmla="*/ 0 w 962039"/>
                      <a:gd name="connsiteY0" fmla="*/ 419166 h 540436"/>
                      <a:gd name="connsiteX1" fmla="*/ 485242 w 962039"/>
                      <a:gd name="connsiteY1" fmla="*/ 1964 h 540436"/>
                      <a:gd name="connsiteX2" fmla="*/ 956188 w 962039"/>
                      <a:gd name="connsiteY2" fmla="*/ 540436 h 540436"/>
                      <a:gd name="connsiteX3" fmla="*/ 891156 w 962039"/>
                      <a:gd name="connsiteY3" fmla="*/ 536395 h 540436"/>
                      <a:gd name="connsiteX4" fmla="*/ 479716 w 962039"/>
                      <a:gd name="connsiteY4" fmla="*/ 85966 h 540436"/>
                      <a:gd name="connsiteX5" fmla="*/ 69464 w 962039"/>
                      <a:gd name="connsiteY5" fmla="*/ 418924 h 540436"/>
                      <a:gd name="connsiteX6" fmla="*/ 0 w 962039"/>
                      <a:gd name="connsiteY6" fmla="*/ 419166 h 540436"/>
                      <a:gd name="connsiteX0" fmla="*/ 0 w 962039"/>
                      <a:gd name="connsiteY0" fmla="*/ 419166 h 540436"/>
                      <a:gd name="connsiteX1" fmla="*/ 485242 w 962039"/>
                      <a:gd name="connsiteY1" fmla="*/ 1964 h 540436"/>
                      <a:gd name="connsiteX2" fmla="*/ 956188 w 962039"/>
                      <a:gd name="connsiteY2" fmla="*/ 540436 h 540436"/>
                      <a:gd name="connsiteX3" fmla="*/ 891156 w 962039"/>
                      <a:gd name="connsiteY3" fmla="*/ 536395 h 540436"/>
                      <a:gd name="connsiteX4" fmla="*/ 479716 w 962039"/>
                      <a:gd name="connsiteY4" fmla="*/ 85966 h 540436"/>
                      <a:gd name="connsiteX5" fmla="*/ 70602 w 962039"/>
                      <a:gd name="connsiteY5" fmla="*/ 421277 h 540436"/>
                      <a:gd name="connsiteX6" fmla="*/ 0 w 962039"/>
                      <a:gd name="connsiteY6" fmla="*/ 419166 h 540436"/>
                      <a:gd name="connsiteX0" fmla="*/ 0 w 962039"/>
                      <a:gd name="connsiteY0" fmla="*/ 419177 h 540447"/>
                      <a:gd name="connsiteX1" fmla="*/ 485242 w 962039"/>
                      <a:gd name="connsiteY1" fmla="*/ 1975 h 540447"/>
                      <a:gd name="connsiteX2" fmla="*/ 956188 w 962039"/>
                      <a:gd name="connsiteY2" fmla="*/ 540447 h 540447"/>
                      <a:gd name="connsiteX3" fmla="*/ 891156 w 962039"/>
                      <a:gd name="connsiteY3" fmla="*/ 536406 h 540447"/>
                      <a:gd name="connsiteX4" fmla="*/ 479716 w 962039"/>
                      <a:gd name="connsiteY4" fmla="*/ 85977 h 540447"/>
                      <a:gd name="connsiteX5" fmla="*/ 70602 w 962039"/>
                      <a:gd name="connsiteY5" fmla="*/ 421288 h 540447"/>
                      <a:gd name="connsiteX6" fmla="*/ 0 w 962039"/>
                      <a:gd name="connsiteY6" fmla="*/ 419177 h 540447"/>
                      <a:gd name="connsiteX0" fmla="*/ 0 w 962039"/>
                      <a:gd name="connsiteY0" fmla="*/ 419017 h 540287"/>
                      <a:gd name="connsiteX1" fmla="*/ 485242 w 962039"/>
                      <a:gd name="connsiteY1" fmla="*/ 1815 h 540287"/>
                      <a:gd name="connsiteX2" fmla="*/ 956188 w 962039"/>
                      <a:gd name="connsiteY2" fmla="*/ 540287 h 540287"/>
                      <a:gd name="connsiteX3" fmla="*/ 891156 w 962039"/>
                      <a:gd name="connsiteY3" fmla="*/ 536246 h 540287"/>
                      <a:gd name="connsiteX4" fmla="*/ 479716 w 962039"/>
                      <a:gd name="connsiteY4" fmla="*/ 85817 h 540287"/>
                      <a:gd name="connsiteX5" fmla="*/ 70602 w 962039"/>
                      <a:gd name="connsiteY5" fmla="*/ 421128 h 540287"/>
                      <a:gd name="connsiteX6" fmla="*/ 0 w 962039"/>
                      <a:gd name="connsiteY6" fmla="*/ 419017 h 540287"/>
                      <a:gd name="connsiteX0" fmla="*/ 0 w 962039"/>
                      <a:gd name="connsiteY0" fmla="*/ 417202 h 538472"/>
                      <a:gd name="connsiteX1" fmla="*/ 485242 w 962039"/>
                      <a:gd name="connsiteY1" fmla="*/ 0 h 538472"/>
                      <a:gd name="connsiteX2" fmla="*/ 956188 w 962039"/>
                      <a:gd name="connsiteY2" fmla="*/ 538472 h 538472"/>
                      <a:gd name="connsiteX3" fmla="*/ 891156 w 962039"/>
                      <a:gd name="connsiteY3" fmla="*/ 534431 h 538472"/>
                      <a:gd name="connsiteX4" fmla="*/ 479716 w 962039"/>
                      <a:gd name="connsiteY4" fmla="*/ 84002 h 538472"/>
                      <a:gd name="connsiteX5" fmla="*/ 70602 w 962039"/>
                      <a:gd name="connsiteY5" fmla="*/ 419313 h 538472"/>
                      <a:gd name="connsiteX6" fmla="*/ 0 w 962039"/>
                      <a:gd name="connsiteY6" fmla="*/ 417202 h 538472"/>
                      <a:gd name="connsiteX0" fmla="*/ 0 w 962039"/>
                      <a:gd name="connsiteY0" fmla="*/ 417403 h 538673"/>
                      <a:gd name="connsiteX1" fmla="*/ 485242 w 962039"/>
                      <a:gd name="connsiteY1" fmla="*/ 201 h 538673"/>
                      <a:gd name="connsiteX2" fmla="*/ 956188 w 962039"/>
                      <a:gd name="connsiteY2" fmla="*/ 538673 h 538673"/>
                      <a:gd name="connsiteX3" fmla="*/ 891156 w 962039"/>
                      <a:gd name="connsiteY3" fmla="*/ 534632 h 538673"/>
                      <a:gd name="connsiteX4" fmla="*/ 479716 w 962039"/>
                      <a:gd name="connsiteY4" fmla="*/ 84203 h 538673"/>
                      <a:gd name="connsiteX5" fmla="*/ 70602 w 962039"/>
                      <a:gd name="connsiteY5" fmla="*/ 419514 h 538673"/>
                      <a:gd name="connsiteX6" fmla="*/ 0 w 962039"/>
                      <a:gd name="connsiteY6" fmla="*/ 417403 h 538673"/>
                      <a:gd name="connsiteX0" fmla="*/ 798 w 962837"/>
                      <a:gd name="connsiteY0" fmla="*/ 417409 h 538679"/>
                      <a:gd name="connsiteX1" fmla="*/ 486040 w 962837"/>
                      <a:gd name="connsiteY1" fmla="*/ 207 h 538679"/>
                      <a:gd name="connsiteX2" fmla="*/ 956986 w 962837"/>
                      <a:gd name="connsiteY2" fmla="*/ 538679 h 538679"/>
                      <a:gd name="connsiteX3" fmla="*/ 891954 w 962837"/>
                      <a:gd name="connsiteY3" fmla="*/ 534638 h 538679"/>
                      <a:gd name="connsiteX4" fmla="*/ 480514 w 962837"/>
                      <a:gd name="connsiteY4" fmla="*/ 84209 h 538679"/>
                      <a:gd name="connsiteX5" fmla="*/ 71400 w 962837"/>
                      <a:gd name="connsiteY5" fmla="*/ 419520 h 538679"/>
                      <a:gd name="connsiteX6" fmla="*/ 798 w 962837"/>
                      <a:gd name="connsiteY6" fmla="*/ 417409 h 538679"/>
                      <a:gd name="connsiteX0" fmla="*/ 798 w 963958"/>
                      <a:gd name="connsiteY0" fmla="*/ 417409 h 539855"/>
                      <a:gd name="connsiteX1" fmla="*/ 486040 w 963958"/>
                      <a:gd name="connsiteY1" fmla="*/ 207 h 539855"/>
                      <a:gd name="connsiteX2" fmla="*/ 958125 w 963958"/>
                      <a:gd name="connsiteY2" fmla="*/ 539855 h 539855"/>
                      <a:gd name="connsiteX3" fmla="*/ 891954 w 963958"/>
                      <a:gd name="connsiteY3" fmla="*/ 534638 h 539855"/>
                      <a:gd name="connsiteX4" fmla="*/ 480514 w 963958"/>
                      <a:gd name="connsiteY4" fmla="*/ 84209 h 539855"/>
                      <a:gd name="connsiteX5" fmla="*/ 71400 w 963958"/>
                      <a:gd name="connsiteY5" fmla="*/ 419520 h 539855"/>
                      <a:gd name="connsiteX6" fmla="*/ 798 w 963958"/>
                      <a:gd name="connsiteY6" fmla="*/ 417409 h 539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3958" h="539855">
                        <a:moveTo>
                          <a:pt x="798" y="417409"/>
                        </a:moveTo>
                        <a:cubicBezTo>
                          <a:pt x="-16257" y="186787"/>
                          <a:pt x="242928" y="-7234"/>
                          <a:pt x="486040" y="207"/>
                        </a:cubicBezTo>
                        <a:cubicBezTo>
                          <a:pt x="686404" y="24920"/>
                          <a:pt x="1011490" y="182125"/>
                          <a:pt x="958125" y="539855"/>
                        </a:cubicBezTo>
                        <a:lnTo>
                          <a:pt x="891954" y="534638"/>
                        </a:lnTo>
                        <a:cubicBezTo>
                          <a:pt x="883738" y="197431"/>
                          <a:pt x="619129" y="84209"/>
                          <a:pt x="480514" y="84209"/>
                        </a:cubicBezTo>
                        <a:cubicBezTo>
                          <a:pt x="260292" y="46311"/>
                          <a:pt x="71400" y="297739"/>
                          <a:pt x="71400" y="419520"/>
                        </a:cubicBezTo>
                        <a:cubicBezTo>
                          <a:pt x="-2101" y="419520"/>
                          <a:pt x="74299" y="417409"/>
                          <a:pt x="798" y="4174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1" name="막힌 원호 399"/>
                  <p:cNvSpPr/>
                  <p:nvPr/>
                </p:nvSpPr>
                <p:spPr>
                  <a:xfrm rot="13990014" flipH="1">
                    <a:off x="987106" y="2373053"/>
                    <a:ext cx="736968" cy="763422"/>
                  </a:xfrm>
                  <a:custGeom>
                    <a:avLst/>
                    <a:gdLst>
                      <a:gd name="connsiteX0" fmla="*/ 0 w 942975"/>
                      <a:gd name="connsiteY0" fmla="*/ 441008 h 882015"/>
                      <a:gd name="connsiteX1" fmla="*/ 471488 w 942975"/>
                      <a:gd name="connsiteY1" fmla="*/ 0 h 882015"/>
                      <a:gd name="connsiteX2" fmla="*/ 942976 w 942975"/>
                      <a:gd name="connsiteY2" fmla="*/ 441008 h 882015"/>
                      <a:gd name="connsiteX3" fmla="*/ 722471 w 942975"/>
                      <a:gd name="connsiteY3" fmla="*/ 441008 h 882015"/>
                      <a:gd name="connsiteX4" fmla="*/ 471487 w 942975"/>
                      <a:gd name="connsiteY4" fmla="*/ 220504 h 882015"/>
                      <a:gd name="connsiteX5" fmla="*/ 220503 w 942975"/>
                      <a:gd name="connsiteY5" fmla="*/ 441008 h 882015"/>
                      <a:gd name="connsiteX6" fmla="*/ 0 w 942975"/>
                      <a:gd name="connsiteY6" fmla="*/ 441008 h 882015"/>
                      <a:gd name="connsiteX0" fmla="*/ 0 w 942976"/>
                      <a:gd name="connsiteY0" fmla="*/ 441008 h 441008"/>
                      <a:gd name="connsiteX1" fmla="*/ 471488 w 942976"/>
                      <a:gd name="connsiteY1" fmla="*/ 0 h 441008"/>
                      <a:gd name="connsiteX2" fmla="*/ 942976 w 942976"/>
                      <a:gd name="connsiteY2" fmla="*/ 441008 h 441008"/>
                      <a:gd name="connsiteX3" fmla="*/ 722471 w 942976"/>
                      <a:gd name="connsiteY3" fmla="*/ 441008 h 441008"/>
                      <a:gd name="connsiteX4" fmla="*/ 471487 w 942976"/>
                      <a:gd name="connsiteY4" fmla="*/ 220504 h 441008"/>
                      <a:gd name="connsiteX5" fmla="*/ 130968 w 942976"/>
                      <a:gd name="connsiteY5" fmla="*/ 381953 h 441008"/>
                      <a:gd name="connsiteX6" fmla="*/ 0 w 942976"/>
                      <a:gd name="connsiteY6" fmla="*/ 441008 h 441008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71487 w 942976"/>
                      <a:gd name="connsiteY4" fmla="*/ 22050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50532 w 942976"/>
                      <a:gd name="connsiteY4" fmla="*/ 104299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446723"/>
                      <a:gd name="connsiteX1" fmla="*/ 471488 w 942976"/>
                      <a:gd name="connsiteY1" fmla="*/ 0 h 446723"/>
                      <a:gd name="connsiteX2" fmla="*/ 942976 w 942976"/>
                      <a:gd name="connsiteY2" fmla="*/ 441008 h 446723"/>
                      <a:gd name="connsiteX3" fmla="*/ 722471 w 942976"/>
                      <a:gd name="connsiteY3" fmla="*/ 441008 h 446723"/>
                      <a:gd name="connsiteX4" fmla="*/ 490537 w 942976"/>
                      <a:gd name="connsiteY4" fmla="*/ 151924 h 446723"/>
                      <a:gd name="connsiteX5" fmla="*/ 129063 w 942976"/>
                      <a:gd name="connsiteY5" fmla="*/ 446723 h 446723"/>
                      <a:gd name="connsiteX6" fmla="*/ 0 w 942976"/>
                      <a:gd name="connsiteY6" fmla="*/ 441008 h 446723"/>
                      <a:gd name="connsiteX0" fmla="*/ 0 w 942976"/>
                      <a:gd name="connsiteY0" fmla="*/ 441008 h 557213"/>
                      <a:gd name="connsiteX1" fmla="*/ 471488 w 942976"/>
                      <a:gd name="connsiteY1" fmla="*/ 0 h 557213"/>
                      <a:gd name="connsiteX2" fmla="*/ 942976 w 942976"/>
                      <a:gd name="connsiteY2" fmla="*/ 441008 h 557213"/>
                      <a:gd name="connsiteX3" fmla="*/ 823436 w 942976"/>
                      <a:gd name="connsiteY3" fmla="*/ 557213 h 557213"/>
                      <a:gd name="connsiteX4" fmla="*/ 490537 w 942976"/>
                      <a:gd name="connsiteY4" fmla="*/ 151924 h 557213"/>
                      <a:gd name="connsiteX5" fmla="*/ 129063 w 942976"/>
                      <a:gd name="connsiteY5" fmla="*/ 446723 h 557213"/>
                      <a:gd name="connsiteX6" fmla="*/ 0 w 942976"/>
                      <a:gd name="connsiteY6" fmla="*/ 441008 h 557213"/>
                      <a:gd name="connsiteX0" fmla="*/ 0 w 942976"/>
                      <a:gd name="connsiteY0" fmla="*/ 441008 h 557213"/>
                      <a:gd name="connsiteX1" fmla="*/ 471488 w 942976"/>
                      <a:gd name="connsiteY1" fmla="*/ 0 h 557213"/>
                      <a:gd name="connsiteX2" fmla="*/ 942976 w 942976"/>
                      <a:gd name="connsiteY2" fmla="*/ 441008 h 557213"/>
                      <a:gd name="connsiteX3" fmla="*/ 823436 w 942976"/>
                      <a:gd name="connsiteY3" fmla="*/ 557213 h 557213"/>
                      <a:gd name="connsiteX4" fmla="*/ 490537 w 942976"/>
                      <a:gd name="connsiteY4" fmla="*/ 151924 h 557213"/>
                      <a:gd name="connsiteX5" fmla="*/ 129063 w 942976"/>
                      <a:gd name="connsiteY5" fmla="*/ 446723 h 557213"/>
                      <a:gd name="connsiteX6" fmla="*/ 0 w 942976"/>
                      <a:gd name="connsiteY6" fmla="*/ 441008 h 557213"/>
                      <a:gd name="connsiteX0" fmla="*/ 0 w 942976"/>
                      <a:gd name="connsiteY0" fmla="*/ 441008 h 557213"/>
                      <a:gd name="connsiteX1" fmla="*/ 471488 w 942976"/>
                      <a:gd name="connsiteY1" fmla="*/ 0 h 557213"/>
                      <a:gd name="connsiteX2" fmla="*/ 942976 w 942976"/>
                      <a:gd name="connsiteY2" fmla="*/ 441008 h 557213"/>
                      <a:gd name="connsiteX3" fmla="*/ 823436 w 942976"/>
                      <a:gd name="connsiteY3" fmla="*/ 557213 h 557213"/>
                      <a:gd name="connsiteX4" fmla="*/ 490537 w 942976"/>
                      <a:gd name="connsiteY4" fmla="*/ 151924 h 557213"/>
                      <a:gd name="connsiteX5" fmla="*/ 129063 w 942976"/>
                      <a:gd name="connsiteY5" fmla="*/ 446723 h 557213"/>
                      <a:gd name="connsiteX6" fmla="*/ 0 w 942976"/>
                      <a:gd name="connsiteY6" fmla="*/ 441008 h 557213"/>
                      <a:gd name="connsiteX0" fmla="*/ 0 w 950598"/>
                      <a:gd name="connsiteY0" fmla="*/ 442288 h 562303"/>
                      <a:gd name="connsiteX1" fmla="*/ 471488 w 950598"/>
                      <a:gd name="connsiteY1" fmla="*/ 1280 h 562303"/>
                      <a:gd name="connsiteX2" fmla="*/ 950598 w 950598"/>
                      <a:gd name="connsiteY2" fmla="*/ 562303 h 562303"/>
                      <a:gd name="connsiteX3" fmla="*/ 823436 w 950598"/>
                      <a:gd name="connsiteY3" fmla="*/ 558493 h 562303"/>
                      <a:gd name="connsiteX4" fmla="*/ 490537 w 950598"/>
                      <a:gd name="connsiteY4" fmla="*/ 153204 h 562303"/>
                      <a:gd name="connsiteX5" fmla="*/ 129063 w 950598"/>
                      <a:gd name="connsiteY5" fmla="*/ 448003 h 562303"/>
                      <a:gd name="connsiteX6" fmla="*/ 0 w 950598"/>
                      <a:gd name="connsiteY6" fmla="*/ 442288 h 562303"/>
                      <a:gd name="connsiteX0" fmla="*/ 0 w 951099"/>
                      <a:gd name="connsiteY0" fmla="*/ 442288 h 562303"/>
                      <a:gd name="connsiteX1" fmla="*/ 471488 w 951099"/>
                      <a:gd name="connsiteY1" fmla="*/ 1280 h 562303"/>
                      <a:gd name="connsiteX2" fmla="*/ 950598 w 951099"/>
                      <a:gd name="connsiteY2" fmla="*/ 562303 h 562303"/>
                      <a:gd name="connsiteX3" fmla="*/ 823436 w 951099"/>
                      <a:gd name="connsiteY3" fmla="*/ 558493 h 562303"/>
                      <a:gd name="connsiteX4" fmla="*/ 490537 w 951099"/>
                      <a:gd name="connsiteY4" fmla="*/ 153204 h 562303"/>
                      <a:gd name="connsiteX5" fmla="*/ 129063 w 951099"/>
                      <a:gd name="connsiteY5" fmla="*/ 448003 h 562303"/>
                      <a:gd name="connsiteX6" fmla="*/ 0 w 951099"/>
                      <a:gd name="connsiteY6" fmla="*/ 442288 h 562303"/>
                      <a:gd name="connsiteX0" fmla="*/ 0 w 951113"/>
                      <a:gd name="connsiteY0" fmla="*/ 404431 h 524446"/>
                      <a:gd name="connsiteX1" fmla="*/ 481013 w 951113"/>
                      <a:gd name="connsiteY1" fmla="*/ 1523 h 524446"/>
                      <a:gd name="connsiteX2" fmla="*/ 950598 w 951113"/>
                      <a:gd name="connsiteY2" fmla="*/ 524446 h 524446"/>
                      <a:gd name="connsiteX3" fmla="*/ 823436 w 951113"/>
                      <a:gd name="connsiteY3" fmla="*/ 520636 h 524446"/>
                      <a:gd name="connsiteX4" fmla="*/ 490537 w 951113"/>
                      <a:gd name="connsiteY4" fmla="*/ 115347 h 524446"/>
                      <a:gd name="connsiteX5" fmla="*/ 129063 w 951113"/>
                      <a:gd name="connsiteY5" fmla="*/ 410146 h 524446"/>
                      <a:gd name="connsiteX6" fmla="*/ 0 w 951113"/>
                      <a:gd name="connsiteY6" fmla="*/ 404431 h 524446"/>
                      <a:gd name="connsiteX0" fmla="*/ 0 w 951105"/>
                      <a:gd name="connsiteY0" fmla="*/ 411995 h 532010"/>
                      <a:gd name="connsiteX1" fmla="*/ 475298 w 951105"/>
                      <a:gd name="connsiteY1" fmla="*/ 1467 h 532010"/>
                      <a:gd name="connsiteX2" fmla="*/ 950598 w 951105"/>
                      <a:gd name="connsiteY2" fmla="*/ 532010 h 532010"/>
                      <a:gd name="connsiteX3" fmla="*/ 823436 w 951105"/>
                      <a:gd name="connsiteY3" fmla="*/ 528200 h 532010"/>
                      <a:gd name="connsiteX4" fmla="*/ 490537 w 951105"/>
                      <a:gd name="connsiteY4" fmla="*/ 122911 h 532010"/>
                      <a:gd name="connsiteX5" fmla="*/ 129063 w 951105"/>
                      <a:gd name="connsiteY5" fmla="*/ 417710 h 532010"/>
                      <a:gd name="connsiteX6" fmla="*/ 0 w 951105"/>
                      <a:gd name="connsiteY6" fmla="*/ 411995 h 532010"/>
                      <a:gd name="connsiteX0" fmla="*/ 0 w 951134"/>
                      <a:gd name="connsiteY0" fmla="*/ 419290 h 539305"/>
                      <a:gd name="connsiteX1" fmla="*/ 475298 w 951134"/>
                      <a:gd name="connsiteY1" fmla="*/ 8762 h 539305"/>
                      <a:gd name="connsiteX2" fmla="*/ 950598 w 951134"/>
                      <a:gd name="connsiteY2" fmla="*/ 539305 h 539305"/>
                      <a:gd name="connsiteX3" fmla="*/ 823436 w 951134"/>
                      <a:gd name="connsiteY3" fmla="*/ 535495 h 539305"/>
                      <a:gd name="connsiteX4" fmla="*/ 490537 w 951134"/>
                      <a:gd name="connsiteY4" fmla="*/ 130206 h 539305"/>
                      <a:gd name="connsiteX5" fmla="*/ 129063 w 951134"/>
                      <a:gd name="connsiteY5" fmla="*/ 425005 h 539305"/>
                      <a:gd name="connsiteX6" fmla="*/ 0 w 951134"/>
                      <a:gd name="connsiteY6" fmla="*/ 419290 h 539305"/>
                      <a:gd name="connsiteX0" fmla="*/ 0 w 950598"/>
                      <a:gd name="connsiteY0" fmla="*/ 419290 h 539305"/>
                      <a:gd name="connsiteX1" fmla="*/ 475298 w 950598"/>
                      <a:gd name="connsiteY1" fmla="*/ 8762 h 539305"/>
                      <a:gd name="connsiteX2" fmla="*/ 950598 w 950598"/>
                      <a:gd name="connsiteY2" fmla="*/ 539305 h 539305"/>
                      <a:gd name="connsiteX3" fmla="*/ 823436 w 950598"/>
                      <a:gd name="connsiteY3" fmla="*/ 535495 h 539305"/>
                      <a:gd name="connsiteX4" fmla="*/ 490537 w 950598"/>
                      <a:gd name="connsiteY4" fmla="*/ 130206 h 539305"/>
                      <a:gd name="connsiteX5" fmla="*/ 129063 w 950598"/>
                      <a:gd name="connsiteY5" fmla="*/ 425005 h 539305"/>
                      <a:gd name="connsiteX6" fmla="*/ 0 w 950598"/>
                      <a:gd name="connsiteY6" fmla="*/ 419290 h 539305"/>
                      <a:gd name="connsiteX0" fmla="*/ 0 w 950598"/>
                      <a:gd name="connsiteY0" fmla="*/ 410649 h 530664"/>
                      <a:gd name="connsiteX1" fmla="*/ 475298 w 950598"/>
                      <a:gd name="connsiteY1" fmla="*/ 121 h 530664"/>
                      <a:gd name="connsiteX2" fmla="*/ 950598 w 950598"/>
                      <a:gd name="connsiteY2" fmla="*/ 530664 h 530664"/>
                      <a:gd name="connsiteX3" fmla="*/ 823436 w 950598"/>
                      <a:gd name="connsiteY3" fmla="*/ 526854 h 530664"/>
                      <a:gd name="connsiteX4" fmla="*/ 490537 w 950598"/>
                      <a:gd name="connsiteY4" fmla="*/ 121565 h 530664"/>
                      <a:gd name="connsiteX5" fmla="*/ 129063 w 950598"/>
                      <a:gd name="connsiteY5" fmla="*/ 416364 h 530664"/>
                      <a:gd name="connsiteX6" fmla="*/ 0 w 950598"/>
                      <a:gd name="connsiteY6" fmla="*/ 410649 h 530664"/>
                      <a:gd name="connsiteX0" fmla="*/ 0 w 950598"/>
                      <a:gd name="connsiteY0" fmla="*/ 413813 h 533828"/>
                      <a:gd name="connsiteX1" fmla="*/ 475298 w 950598"/>
                      <a:gd name="connsiteY1" fmla="*/ 3285 h 533828"/>
                      <a:gd name="connsiteX2" fmla="*/ 950598 w 950598"/>
                      <a:gd name="connsiteY2" fmla="*/ 533828 h 533828"/>
                      <a:gd name="connsiteX3" fmla="*/ 823436 w 950598"/>
                      <a:gd name="connsiteY3" fmla="*/ 530018 h 533828"/>
                      <a:gd name="connsiteX4" fmla="*/ 490537 w 950598"/>
                      <a:gd name="connsiteY4" fmla="*/ 124729 h 533828"/>
                      <a:gd name="connsiteX5" fmla="*/ 129063 w 950598"/>
                      <a:gd name="connsiteY5" fmla="*/ 419528 h 533828"/>
                      <a:gd name="connsiteX6" fmla="*/ 0 w 950598"/>
                      <a:gd name="connsiteY6" fmla="*/ 413813 h 533828"/>
                      <a:gd name="connsiteX0" fmla="*/ 0 w 950598"/>
                      <a:gd name="connsiteY0" fmla="*/ 413813 h 533828"/>
                      <a:gd name="connsiteX1" fmla="*/ 475298 w 950598"/>
                      <a:gd name="connsiteY1" fmla="*/ 3285 h 533828"/>
                      <a:gd name="connsiteX2" fmla="*/ 950598 w 950598"/>
                      <a:gd name="connsiteY2" fmla="*/ 533828 h 533828"/>
                      <a:gd name="connsiteX3" fmla="*/ 823436 w 950598"/>
                      <a:gd name="connsiteY3" fmla="*/ 530018 h 533828"/>
                      <a:gd name="connsiteX4" fmla="*/ 490537 w 950598"/>
                      <a:gd name="connsiteY4" fmla="*/ 124729 h 533828"/>
                      <a:gd name="connsiteX5" fmla="*/ 43823 w 950598"/>
                      <a:gd name="connsiteY5" fmla="*/ 390708 h 533828"/>
                      <a:gd name="connsiteX6" fmla="*/ 0 w 950598"/>
                      <a:gd name="connsiteY6" fmla="*/ 413813 h 533828"/>
                      <a:gd name="connsiteX0" fmla="*/ 0 w 950598"/>
                      <a:gd name="connsiteY0" fmla="*/ 413813 h 533828"/>
                      <a:gd name="connsiteX1" fmla="*/ 475298 w 950598"/>
                      <a:gd name="connsiteY1" fmla="*/ 3285 h 533828"/>
                      <a:gd name="connsiteX2" fmla="*/ 950598 w 950598"/>
                      <a:gd name="connsiteY2" fmla="*/ 533828 h 533828"/>
                      <a:gd name="connsiteX3" fmla="*/ 823436 w 950598"/>
                      <a:gd name="connsiteY3" fmla="*/ 530018 h 533828"/>
                      <a:gd name="connsiteX4" fmla="*/ 490537 w 950598"/>
                      <a:gd name="connsiteY4" fmla="*/ 124729 h 533828"/>
                      <a:gd name="connsiteX5" fmla="*/ 89933 w 950598"/>
                      <a:gd name="connsiteY5" fmla="*/ 418278 h 533828"/>
                      <a:gd name="connsiteX6" fmla="*/ 0 w 950598"/>
                      <a:gd name="connsiteY6" fmla="*/ 413813 h 533828"/>
                      <a:gd name="connsiteX0" fmla="*/ 0 w 950598"/>
                      <a:gd name="connsiteY0" fmla="*/ 352354 h 472369"/>
                      <a:gd name="connsiteX1" fmla="*/ 420800 w 950598"/>
                      <a:gd name="connsiteY1" fmla="*/ 4484 h 472369"/>
                      <a:gd name="connsiteX2" fmla="*/ 950598 w 950598"/>
                      <a:gd name="connsiteY2" fmla="*/ 472369 h 472369"/>
                      <a:gd name="connsiteX3" fmla="*/ 823436 w 950598"/>
                      <a:gd name="connsiteY3" fmla="*/ 468559 h 472369"/>
                      <a:gd name="connsiteX4" fmla="*/ 490537 w 950598"/>
                      <a:gd name="connsiteY4" fmla="*/ 63270 h 472369"/>
                      <a:gd name="connsiteX5" fmla="*/ 89933 w 950598"/>
                      <a:gd name="connsiteY5" fmla="*/ 356819 h 472369"/>
                      <a:gd name="connsiteX6" fmla="*/ 0 w 950598"/>
                      <a:gd name="connsiteY6" fmla="*/ 352354 h 472369"/>
                      <a:gd name="connsiteX0" fmla="*/ 0 w 950598"/>
                      <a:gd name="connsiteY0" fmla="*/ 402701 h 522716"/>
                      <a:gd name="connsiteX1" fmla="*/ 448747 w 950598"/>
                      <a:gd name="connsiteY1" fmla="*/ 3453 h 522716"/>
                      <a:gd name="connsiteX2" fmla="*/ 950598 w 950598"/>
                      <a:gd name="connsiteY2" fmla="*/ 522716 h 522716"/>
                      <a:gd name="connsiteX3" fmla="*/ 823436 w 950598"/>
                      <a:gd name="connsiteY3" fmla="*/ 518906 h 522716"/>
                      <a:gd name="connsiteX4" fmla="*/ 490537 w 950598"/>
                      <a:gd name="connsiteY4" fmla="*/ 113617 h 522716"/>
                      <a:gd name="connsiteX5" fmla="*/ 89933 w 950598"/>
                      <a:gd name="connsiteY5" fmla="*/ 407166 h 522716"/>
                      <a:gd name="connsiteX6" fmla="*/ 0 w 950598"/>
                      <a:gd name="connsiteY6" fmla="*/ 402701 h 522716"/>
                      <a:gd name="connsiteX0" fmla="*/ 0 w 950598"/>
                      <a:gd name="connsiteY0" fmla="*/ 399915 h 519930"/>
                      <a:gd name="connsiteX1" fmla="*/ 448747 w 950598"/>
                      <a:gd name="connsiteY1" fmla="*/ 667 h 519930"/>
                      <a:gd name="connsiteX2" fmla="*/ 950598 w 950598"/>
                      <a:gd name="connsiteY2" fmla="*/ 519930 h 519930"/>
                      <a:gd name="connsiteX3" fmla="*/ 823436 w 950598"/>
                      <a:gd name="connsiteY3" fmla="*/ 516120 h 519930"/>
                      <a:gd name="connsiteX4" fmla="*/ 490537 w 950598"/>
                      <a:gd name="connsiteY4" fmla="*/ 110831 h 519930"/>
                      <a:gd name="connsiteX5" fmla="*/ 89933 w 950598"/>
                      <a:gd name="connsiteY5" fmla="*/ 404380 h 519930"/>
                      <a:gd name="connsiteX6" fmla="*/ 0 w 950598"/>
                      <a:gd name="connsiteY6" fmla="*/ 399915 h 519930"/>
                      <a:gd name="connsiteX0" fmla="*/ 0 w 950598"/>
                      <a:gd name="connsiteY0" fmla="*/ 399915 h 519930"/>
                      <a:gd name="connsiteX1" fmla="*/ 448747 w 950598"/>
                      <a:gd name="connsiteY1" fmla="*/ 667 h 519930"/>
                      <a:gd name="connsiteX2" fmla="*/ 950598 w 950598"/>
                      <a:gd name="connsiteY2" fmla="*/ 519930 h 519930"/>
                      <a:gd name="connsiteX3" fmla="*/ 823436 w 950598"/>
                      <a:gd name="connsiteY3" fmla="*/ 516120 h 519930"/>
                      <a:gd name="connsiteX4" fmla="*/ 490537 w 950598"/>
                      <a:gd name="connsiteY4" fmla="*/ 110831 h 519930"/>
                      <a:gd name="connsiteX5" fmla="*/ 89933 w 950598"/>
                      <a:gd name="connsiteY5" fmla="*/ 404380 h 519930"/>
                      <a:gd name="connsiteX6" fmla="*/ 0 w 950598"/>
                      <a:gd name="connsiteY6" fmla="*/ 399915 h 519930"/>
                      <a:gd name="connsiteX0" fmla="*/ 0 w 956188"/>
                      <a:gd name="connsiteY0" fmla="*/ 399915 h 521185"/>
                      <a:gd name="connsiteX1" fmla="*/ 448747 w 956188"/>
                      <a:gd name="connsiteY1" fmla="*/ 667 h 521185"/>
                      <a:gd name="connsiteX2" fmla="*/ 956188 w 956188"/>
                      <a:gd name="connsiteY2" fmla="*/ 521185 h 521185"/>
                      <a:gd name="connsiteX3" fmla="*/ 823436 w 956188"/>
                      <a:gd name="connsiteY3" fmla="*/ 516120 h 521185"/>
                      <a:gd name="connsiteX4" fmla="*/ 490537 w 956188"/>
                      <a:gd name="connsiteY4" fmla="*/ 110831 h 521185"/>
                      <a:gd name="connsiteX5" fmla="*/ 89933 w 956188"/>
                      <a:gd name="connsiteY5" fmla="*/ 404380 h 521185"/>
                      <a:gd name="connsiteX6" fmla="*/ 0 w 956188"/>
                      <a:gd name="connsiteY6" fmla="*/ 399915 h 521185"/>
                      <a:gd name="connsiteX0" fmla="*/ 0 w 963068"/>
                      <a:gd name="connsiteY0" fmla="*/ 399915 h 521185"/>
                      <a:gd name="connsiteX1" fmla="*/ 448747 w 963068"/>
                      <a:gd name="connsiteY1" fmla="*/ 667 h 521185"/>
                      <a:gd name="connsiteX2" fmla="*/ 956188 w 963068"/>
                      <a:gd name="connsiteY2" fmla="*/ 521185 h 521185"/>
                      <a:gd name="connsiteX3" fmla="*/ 823436 w 963068"/>
                      <a:gd name="connsiteY3" fmla="*/ 516120 h 521185"/>
                      <a:gd name="connsiteX4" fmla="*/ 490537 w 963068"/>
                      <a:gd name="connsiteY4" fmla="*/ 110831 h 521185"/>
                      <a:gd name="connsiteX5" fmla="*/ 89933 w 963068"/>
                      <a:gd name="connsiteY5" fmla="*/ 404380 h 521185"/>
                      <a:gd name="connsiteX6" fmla="*/ 0 w 963068"/>
                      <a:gd name="connsiteY6" fmla="*/ 399915 h 521185"/>
                      <a:gd name="connsiteX0" fmla="*/ 0 w 963855"/>
                      <a:gd name="connsiteY0" fmla="*/ 404908 h 526178"/>
                      <a:gd name="connsiteX1" fmla="*/ 492065 w 963855"/>
                      <a:gd name="connsiteY1" fmla="*/ 648 h 526178"/>
                      <a:gd name="connsiteX2" fmla="*/ 956188 w 963855"/>
                      <a:gd name="connsiteY2" fmla="*/ 526178 h 526178"/>
                      <a:gd name="connsiteX3" fmla="*/ 823436 w 963855"/>
                      <a:gd name="connsiteY3" fmla="*/ 521113 h 526178"/>
                      <a:gd name="connsiteX4" fmla="*/ 490537 w 963855"/>
                      <a:gd name="connsiteY4" fmla="*/ 115824 h 526178"/>
                      <a:gd name="connsiteX5" fmla="*/ 89933 w 963855"/>
                      <a:gd name="connsiteY5" fmla="*/ 409373 h 526178"/>
                      <a:gd name="connsiteX6" fmla="*/ 0 w 963855"/>
                      <a:gd name="connsiteY6" fmla="*/ 404908 h 526178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90537 w 963855"/>
                      <a:gd name="connsiteY4" fmla="*/ 117261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89139 w 963855"/>
                      <a:gd name="connsiteY4" fmla="*/ 79667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82153 w 963855"/>
                      <a:gd name="connsiteY4" fmla="*/ 73402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75166 w 963855"/>
                      <a:gd name="connsiteY4" fmla="*/ 88440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75166 w 963855"/>
                      <a:gd name="connsiteY4" fmla="*/ 88440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23436 w 963855"/>
                      <a:gd name="connsiteY3" fmla="*/ 522550 h 527615"/>
                      <a:gd name="connsiteX4" fmla="*/ 475166 w 963855"/>
                      <a:gd name="connsiteY4" fmla="*/ 88440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63855"/>
                      <a:gd name="connsiteY0" fmla="*/ 406345 h 527615"/>
                      <a:gd name="connsiteX1" fmla="*/ 492065 w 963855"/>
                      <a:gd name="connsiteY1" fmla="*/ 2085 h 527615"/>
                      <a:gd name="connsiteX2" fmla="*/ 956188 w 963855"/>
                      <a:gd name="connsiteY2" fmla="*/ 527615 h 527615"/>
                      <a:gd name="connsiteX3" fmla="*/ 870945 w 963855"/>
                      <a:gd name="connsiteY3" fmla="*/ 522550 h 527615"/>
                      <a:gd name="connsiteX4" fmla="*/ 475166 w 963855"/>
                      <a:gd name="connsiteY4" fmla="*/ 88440 h 527615"/>
                      <a:gd name="connsiteX5" fmla="*/ 89933 w 963855"/>
                      <a:gd name="connsiteY5" fmla="*/ 410810 h 527615"/>
                      <a:gd name="connsiteX6" fmla="*/ 0 w 963855"/>
                      <a:gd name="connsiteY6" fmla="*/ 406345 h 527615"/>
                      <a:gd name="connsiteX0" fmla="*/ 0 w 956188"/>
                      <a:gd name="connsiteY0" fmla="*/ 406345 h 527615"/>
                      <a:gd name="connsiteX1" fmla="*/ 492065 w 956188"/>
                      <a:gd name="connsiteY1" fmla="*/ 2085 h 527615"/>
                      <a:gd name="connsiteX2" fmla="*/ 956188 w 956188"/>
                      <a:gd name="connsiteY2" fmla="*/ 527615 h 527615"/>
                      <a:gd name="connsiteX3" fmla="*/ 870945 w 956188"/>
                      <a:gd name="connsiteY3" fmla="*/ 522550 h 527615"/>
                      <a:gd name="connsiteX4" fmla="*/ 475166 w 956188"/>
                      <a:gd name="connsiteY4" fmla="*/ 88440 h 527615"/>
                      <a:gd name="connsiteX5" fmla="*/ 89933 w 956188"/>
                      <a:gd name="connsiteY5" fmla="*/ 410810 h 527615"/>
                      <a:gd name="connsiteX6" fmla="*/ 0 w 956188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70945 w 962149"/>
                      <a:gd name="connsiteY3" fmla="*/ 522550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89933 w 962149"/>
                      <a:gd name="connsiteY5" fmla="*/ 410810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69464 w 962149"/>
                      <a:gd name="connsiteY5" fmla="*/ 409633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69548 w 962149"/>
                      <a:gd name="connsiteY3" fmla="*/ 520045 h 527615"/>
                      <a:gd name="connsiteX4" fmla="*/ 475166 w 962149"/>
                      <a:gd name="connsiteY4" fmla="*/ 88440 h 527615"/>
                      <a:gd name="connsiteX5" fmla="*/ 69464 w 962149"/>
                      <a:gd name="connsiteY5" fmla="*/ 406103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91156 w 962149"/>
                      <a:gd name="connsiteY3" fmla="*/ 523574 h 527615"/>
                      <a:gd name="connsiteX4" fmla="*/ 475166 w 962149"/>
                      <a:gd name="connsiteY4" fmla="*/ 88440 h 527615"/>
                      <a:gd name="connsiteX5" fmla="*/ 69464 w 962149"/>
                      <a:gd name="connsiteY5" fmla="*/ 406103 h 527615"/>
                      <a:gd name="connsiteX6" fmla="*/ 0 w 962149"/>
                      <a:gd name="connsiteY6" fmla="*/ 406345 h 527615"/>
                      <a:gd name="connsiteX0" fmla="*/ 0 w 962149"/>
                      <a:gd name="connsiteY0" fmla="*/ 406345 h 527615"/>
                      <a:gd name="connsiteX1" fmla="*/ 492065 w 962149"/>
                      <a:gd name="connsiteY1" fmla="*/ 2085 h 527615"/>
                      <a:gd name="connsiteX2" fmla="*/ 956188 w 962149"/>
                      <a:gd name="connsiteY2" fmla="*/ 527615 h 527615"/>
                      <a:gd name="connsiteX3" fmla="*/ 891156 w 962149"/>
                      <a:gd name="connsiteY3" fmla="*/ 523574 h 527615"/>
                      <a:gd name="connsiteX4" fmla="*/ 475166 w 962149"/>
                      <a:gd name="connsiteY4" fmla="*/ 88440 h 527615"/>
                      <a:gd name="connsiteX5" fmla="*/ 69464 w 962149"/>
                      <a:gd name="connsiteY5" fmla="*/ 406103 h 527615"/>
                      <a:gd name="connsiteX6" fmla="*/ 0 w 962149"/>
                      <a:gd name="connsiteY6" fmla="*/ 406345 h 527615"/>
                      <a:gd name="connsiteX0" fmla="*/ 0 w 962039"/>
                      <a:gd name="connsiteY0" fmla="*/ 419166 h 540436"/>
                      <a:gd name="connsiteX1" fmla="*/ 485242 w 962039"/>
                      <a:gd name="connsiteY1" fmla="*/ 1964 h 540436"/>
                      <a:gd name="connsiteX2" fmla="*/ 956188 w 962039"/>
                      <a:gd name="connsiteY2" fmla="*/ 540436 h 540436"/>
                      <a:gd name="connsiteX3" fmla="*/ 891156 w 962039"/>
                      <a:gd name="connsiteY3" fmla="*/ 536395 h 540436"/>
                      <a:gd name="connsiteX4" fmla="*/ 475166 w 962039"/>
                      <a:gd name="connsiteY4" fmla="*/ 101261 h 540436"/>
                      <a:gd name="connsiteX5" fmla="*/ 69464 w 962039"/>
                      <a:gd name="connsiteY5" fmla="*/ 418924 h 540436"/>
                      <a:gd name="connsiteX6" fmla="*/ 0 w 962039"/>
                      <a:gd name="connsiteY6" fmla="*/ 419166 h 540436"/>
                      <a:gd name="connsiteX0" fmla="*/ 0 w 962039"/>
                      <a:gd name="connsiteY0" fmla="*/ 419166 h 540436"/>
                      <a:gd name="connsiteX1" fmla="*/ 485242 w 962039"/>
                      <a:gd name="connsiteY1" fmla="*/ 1964 h 540436"/>
                      <a:gd name="connsiteX2" fmla="*/ 956188 w 962039"/>
                      <a:gd name="connsiteY2" fmla="*/ 540436 h 540436"/>
                      <a:gd name="connsiteX3" fmla="*/ 891156 w 962039"/>
                      <a:gd name="connsiteY3" fmla="*/ 536395 h 540436"/>
                      <a:gd name="connsiteX4" fmla="*/ 476304 w 962039"/>
                      <a:gd name="connsiteY4" fmla="*/ 77731 h 540436"/>
                      <a:gd name="connsiteX5" fmla="*/ 69464 w 962039"/>
                      <a:gd name="connsiteY5" fmla="*/ 418924 h 540436"/>
                      <a:gd name="connsiteX6" fmla="*/ 0 w 962039"/>
                      <a:gd name="connsiteY6" fmla="*/ 419166 h 540436"/>
                      <a:gd name="connsiteX0" fmla="*/ 0 w 962039"/>
                      <a:gd name="connsiteY0" fmla="*/ 419166 h 540436"/>
                      <a:gd name="connsiteX1" fmla="*/ 485242 w 962039"/>
                      <a:gd name="connsiteY1" fmla="*/ 1964 h 540436"/>
                      <a:gd name="connsiteX2" fmla="*/ 956188 w 962039"/>
                      <a:gd name="connsiteY2" fmla="*/ 540436 h 540436"/>
                      <a:gd name="connsiteX3" fmla="*/ 891156 w 962039"/>
                      <a:gd name="connsiteY3" fmla="*/ 536395 h 540436"/>
                      <a:gd name="connsiteX4" fmla="*/ 479716 w 962039"/>
                      <a:gd name="connsiteY4" fmla="*/ 85966 h 540436"/>
                      <a:gd name="connsiteX5" fmla="*/ 69464 w 962039"/>
                      <a:gd name="connsiteY5" fmla="*/ 418924 h 540436"/>
                      <a:gd name="connsiteX6" fmla="*/ 0 w 962039"/>
                      <a:gd name="connsiteY6" fmla="*/ 419166 h 540436"/>
                      <a:gd name="connsiteX0" fmla="*/ 0 w 962039"/>
                      <a:gd name="connsiteY0" fmla="*/ 419166 h 540436"/>
                      <a:gd name="connsiteX1" fmla="*/ 485242 w 962039"/>
                      <a:gd name="connsiteY1" fmla="*/ 1964 h 540436"/>
                      <a:gd name="connsiteX2" fmla="*/ 956188 w 962039"/>
                      <a:gd name="connsiteY2" fmla="*/ 540436 h 540436"/>
                      <a:gd name="connsiteX3" fmla="*/ 891156 w 962039"/>
                      <a:gd name="connsiteY3" fmla="*/ 536395 h 540436"/>
                      <a:gd name="connsiteX4" fmla="*/ 479716 w 962039"/>
                      <a:gd name="connsiteY4" fmla="*/ 85966 h 540436"/>
                      <a:gd name="connsiteX5" fmla="*/ 69464 w 962039"/>
                      <a:gd name="connsiteY5" fmla="*/ 418924 h 540436"/>
                      <a:gd name="connsiteX6" fmla="*/ 0 w 962039"/>
                      <a:gd name="connsiteY6" fmla="*/ 419166 h 540436"/>
                      <a:gd name="connsiteX0" fmla="*/ 0 w 962039"/>
                      <a:gd name="connsiteY0" fmla="*/ 419166 h 540436"/>
                      <a:gd name="connsiteX1" fmla="*/ 485242 w 962039"/>
                      <a:gd name="connsiteY1" fmla="*/ 1964 h 540436"/>
                      <a:gd name="connsiteX2" fmla="*/ 956188 w 962039"/>
                      <a:gd name="connsiteY2" fmla="*/ 540436 h 540436"/>
                      <a:gd name="connsiteX3" fmla="*/ 891156 w 962039"/>
                      <a:gd name="connsiteY3" fmla="*/ 536395 h 540436"/>
                      <a:gd name="connsiteX4" fmla="*/ 479716 w 962039"/>
                      <a:gd name="connsiteY4" fmla="*/ 85966 h 540436"/>
                      <a:gd name="connsiteX5" fmla="*/ 70602 w 962039"/>
                      <a:gd name="connsiteY5" fmla="*/ 421277 h 540436"/>
                      <a:gd name="connsiteX6" fmla="*/ 0 w 962039"/>
                      <a:gd name="connsiteY6" fmla="*/ 419166 h 540436"/>
                      <a:gd name="connsiteX0" fmla="*/ 0 w 962039"/>
                      <a:gd name="connsiteY0" fmla="*/ 419177 h 540447"/>
                      <a:gd name="connsiteX1" fmla="*/ 485242 w 962039"/>
                      <a:gd name="connsiteY1" fmla="*/ 1975 h 540447"/>
                      <a:gd name="connsiteX2" fmla="*/ 956188 w 962039"/>
                      <a:gd name="connsiteY2" fmla="*/ 540447 h 540447"/>
                      <a:gd name="connsiteX3" fmla="*/ 891156 w 962039"/>
                      <a:gd name="connsiteY3" fmla="*/ 536406 h 540447"/>
                      <a:gd name="connsiteX4" fmla="*/ 479716 w 962039"/>
                      <a:gd name="connsiteY4" fmla="*/ 85977 h 540447"/>
                      <a:gd name="connsiteX5" fmla="*/ 70602 w 962039"/>
                      <a:gd name="connsiteY5" fmla="*/ 421288 h 540447"/>
                      <a:gd name="connsiteX6" fmla="*/ 0 w 962039"/>
                      <a:gd name="connsiteY6" fmla="*/ 419177 h 540447"/>
                      <a:gd name="connsiteX0" fmla="*/ 0 w 962039"/>
                      <a:gd name="connsiteY0" fmla="*/ 419017 h 540287"/>
                      <a:gd name="connsiteX1" fmla="*/ 485242 w 962039"/>
                      <a:gd name="connsiteY1" fmla="*/ 1815 h 540287"/>
                      <a:gd name="connsiteX2" fmla="*/ 956188 w 962039"/>
                      <a:gd name="connsiteY2" fmla="*/ 540287 h 540287"/>
                      <a:gd name="connsiteX3" fmla="*/ 891156 w 962039"/>
                      <a:gd name="connsiteY3" fmla="*/ 536246 h 540287"/>
                      <a:gd name="connsiteX4" fmla="*/ 479716 w 962039"/>
                      <a:gd name="connsiteY4" fmla="*/ 85817 h 540287"/>
                      <a:gd name="connsiteX5" fmla="*/ 70602 w 962039"/>
                      <a:gd name="connsiteY5" fmla="*/ 421128 h 540287"/>
                      <a:gd name="connsiteX6" fmla="*/ 0 w 962039"/>
                      <a:gd name="connsiteY6" fmla="*/ 419017 h 540287"/>
                      <a:gd name="connsiteX0" fmla="*/ 0 w 962039"/>
                      <a:gd name="connsiteY0" fmla="*/ 417202 h 538472"/>
                      <a:gd name="connsiteX1" fmla="*/ 485242 w 962039"/>
                      <a:gd name="connsiteY1" fmla="*/ 0 h 538472"/>
                      <a:gd name="connsiteX2" fmla="*/ 956188 w 962039"/>
                      <a:gd name="connsiteY2" fmla="*/ 538472 h 538472"/>
                      <a:gd name="connsiteX3" fmla="*/ 891156 w 962039"/>
                      <a:gd name="connsiteY3" fmla="*/ 534431 h 538472"/>
                      <a:gd name="connsiteX4" fmla="*/ 479716 w 962039"/>
                      <a:gd name="connsiteY4" fmla="*/ 84002 h 538472"/>
                      <a:gd name="connsiteX5" fmla="*/ 70602 w 962039"/>
                      <a:gd name="connsiteY5" fmla="*/ 419313 h 538472"/>
                      <a:gd name="connsiteX6" fmla="*/ 0 w 962039"/>
                      <a:gd name="connsiteY6" fmla="*/ 417202 h 538472"/>
                      <a:gd name="connsiteX0" fmla="*/ 0 w 962039"/>
                      <a:gd name="connsiteY0" fmla="*/ 417403 h 538673"/>
                      <a:gd name="connsiteX1" fmla="*/ 485242 w 962039"/>
                      <a:gd name="connsiteY1" fmla="*/ 201 h 538673"/>
                      <a:gd name="connsiteX2" fmla="*/ 956188 w 962039"/>
                      <a:gd name="connsiteY2" fmla="*/ 538673 h 538673"/>
                      <a:gd name="connsiteX3" fmla="*/ 891156 w 962039"/>
                      <a:gd name="connsiteY3" fmla="*/ 534632 h 538673"/>
                      <a:gd name="connsiteX4" fmla="*/ 479716 w 962039"/>
                      <a:gd name="connsiteY4" fmla="*/ 84203 h 538673"/>
                      <a:gd name="connsiteX5" fmla="*/ 70602 w 962039"/>
                      <a:gd name="connsiteY5" fmla="*/ 419514 h 538673"/>
                      <a:gd name="connsiteX6" fmla="*/ 0 w 962039"/>
                      <a:gd name="connsiteY6" fmla="*/ 417403 h 538673"/>
                      <a:gd name="connsiteX0" fmla="*/ 798 w 962837"/>
                      <a:gd name="connsiteY0" fmla="*/ 417409 h 538679"/>
                      <a:gd name="connsiteX1" fmla="*/ 486040 w 962837"/>
                      <a:gd name="connsiteY1" fmla="*/ 207 h 538679"/>
                      <a:gd name="connsiteX2" fmla="*/ 956986 w 962837"/>
                      <a:gd name="connsiteY2" fmla="*/ 538679 h 538679"/>
                      <a:gd name="connsiteX3" fmla="*/ 891954 w 962837"/>
                      <a:gd name="connsiteY3" fmla="*/ 534638 h 538679"/>
                      <a:gd name="connsiteX4" fmla="*/ 480514 w 962837"/>
                      <a:gd name="connsiteY4" fmla="*/ 84209 h 538679"/>
                      <a:gd name="connsiteX5" fmla="*/ 71400 w 962837"/>
                      <a:gd name="connsiteY5" fmla="*/ 419520 h 538679"/>
                      <a:gd name="connsiteX6" fmla="*/ 798 w 962837"/>
                      <a:gd name="connsiteY6" fmla="*/ 417409 h 538679"/>
                      <a:gd name="connsiteX0" fmla="*/ 798 w 963958"/>
                      <a:gd name="connsiteY0" fmla="*/ 417409 h 539855"/>
                      <a:gd name="connsiteX1" fmla="*/ 486040 w 963958"/>
                      <a:gd name="connsiteY1" fmla="*/ 207 h 539855"/>
                      <a:gd name="connsiteX2" fmla="*/ 958125 w 963958"/>
                      <a:gd name="connsiteY2" fmla="*/ 539855 h 539855"/>
                      <a:gd name="connsiteX3" fmla="*/ 891954 w 963958"/>
                      <a:gd name="connsiteY3" fmla="*/ 534638 h 539855"/>
                      <a:gd name="connsiteX4" fmla="*/ 480514 w 963958"/>
                      <a:gd name="connsiteY4" fmla="*/ 84209 h 539855"/>
                      <a:gd name="connsiteX5" fmla="*/ 71400 w 963958"/>
                      <a:gd name="connsiteY5" fmla="*/ 419520 h 539855"/>
                      <a:gd name="connsiteX6" fmla="*/ 798 w 963958"/>
                      <a:gd name="connsiteY6" fmla="*/ 417409 h 539855"/>
                      <a:gd name="connsiteX0" fmla="*/ 0 w 892558"/>
                      <a:gd name="connsiteY0" fmla="*/ 420000 h 540335"/>
                      <a:gd name="connsiteX1" fmla="*/ 414640 w 892558"/>
                      <a:gd name="connsiteY1" fmla="*/ 687 h 540335"/>
                      <a:gd name="connsiteX2" fmla="*/ 886725 w 892558"/>
                      <a:gd name="connsiteY2" fmla="*/ 540335 h 540335"/>
                      <a:gd name="connsiteX3" fmla="*/ 820554 w 892558"/>
                      <a:gd name="connsiteY3" fmla="*/ 535118 h 540335"/>
                      <a:gd name="connsiteX4" fmla="*/ 409114 w 892558"/>
                      <a:gd name="connsiteY4" fmla="*/ 84689 h 540335"/>
                      <a:gd name="connsiteX5" fmla="*/ 0 w 892558"/>
                      <a:gd name="connsiteY5" fmla="*/ 420000 h 540335"/>
                      <a:gd name="connsiteX0" fmla="*/ 52458 w 535902"/>
                      <a:gd name="connsiteY0" fmla="*/ 116184 h 571830"/>
                      <a:gd name="connsiteX1" fmla="*/ 57984 w 535902"/>
                      <a:gd name="connsiteY1" fmla="*/ 32182 h 571830"/>
                      <a:gd name="connsiteX2" fmla="*/ 530069 w 535902"/>
                      <a:gd name="connsiteY2" fmla="*/ 571830 h 571830"/>
                      <a:gd name="connsiteX3" fmla="*/ 463898 w 535902"/>
                      <a:gd name="connsiteY3" fmla="*/ 566613 h 571830"/>
                      <a:gd name="connsiteX4" fmla="*/ 52458 w 535902"/>
                      <a:gd name="connsiteY4" fmla="*/ 116184 h 571830"/>
                      <a:gd name="connsiteX0" fmla="*/ 0 w 477611"/>
                      <a:gd name="connsiteY0" fmla="*/ 0 h 455646"/>
                      <a:gd name="connsiteX1" fmla="*/ 477611 w 477611"/>
                      <a:gd name="connsiteY1" fmla="*/ 455646 h 455646"/>
                      <a:gd name="connsiteX2" fmla="*/ 411440 w 477611"/>
                      <a:gd name="connsiteY2" fmla="*/ 450429 h 455646"/>
                      <a:gd name="connsiteX3" fmla="*/ 0 w 477611"/>
                      <a:gd name="connsiteY3" fmla="*/ 0 h 455646"/>
                      <a:gd name="connsiteX0" fmla="*/ 0 w 411440"/>
                      <a:gd name="connsiteY0" fmla="*/ 0 h 450429"/>
                      <a:gd name="connsiteX1" fmla="*/ 327504 w 411440"/>
                      <a:gd name="connsiteY1" fmla="*/ 446234 h 450429"/>
                      <a:gd name="connsiteX2" fmla="*/ 411440 w 411440"/>
                      <a:gd name="connsiteY2" fmla="*/ 450429 h 450429"/>
                      <a:gd name="connsiteX3" fmla="*/ 0 w 411440"/>
                      <a:gd name="connsiteY3" fmla="*/ 0 h 450429"/>
                      <a:gd name="connsiteX0" fmla="*/ 0 w 411440"/>
                      <a:gd name="connsiteY0" fmla="*/ 0 h 450429"/>
                      <a:gd name="connsiteX1" fmla="*/ 327504 w 411440"/>
                      <a:gd name="connsiteY1" fmla="*/ 446234 h 450429"/>
                      <a:gd name="connsiteX2" fmla="*/ 411440 w 411440"/>
                      <a:gd name="connsiteY2" fmla="*/ 450429 h 450429"/>
                      <a:gd name="connsiteX3" fmla="*/ 0 w 411440"/>
                      <a:gd name="connsiteY3" fmla="*/ 0 h 450429"/>
                      <a:gd name="connsiteX0" fmla="*/ 0 w 439933"/>
                      <a:gd name="connsiteY0" fmla="*/ 0 h 471468"/>
                      <a:gd name="connsiteX1" fmla="*/ 327504 w 439933"/>
                      <a:gd name="connsiteY1" fmla="*/ 446234 h 471468"/>
                      <a:gd name="connsiteX2" fmla="*/ 439933 w 439933"/>
                      <a:gd name="connsiteY2" fmla="*/ 471468 h 471468"/>
                      <a:gd name="connsiteX3" fmla="*/ 0 w 439933"/>
                      <a:gd name="connsiteY3" fmla="*/ 0 h 471468"/>
                      <a:gd name="connsiteX0" fmla="*/ 0 w 439933"/>
                      <a:gd name="connsiteY0" fmla="*/ 0 h 471468"/>
                      <a:gd name="connsiteX1" fmla="*/ 369650 w 439933"/>
                      <a:gd name="connsiteY1" fmla="*/ 454732 h 471468"/>
                      <a:gd name="connsiteX2" fmla="*/ 439933 w 439933"/>
                      <a:gd name="connsiteY2" fmla="*/ 471468 h 471468"/>
                      <a:gd name="connsiteX3" fmla="*/ 0 w 439933"/>
                      <a:gd name="connsiteY3" fmla="*/ 0 h 471468"/>
                      <a:gd name="connsiteX0" fmla="*/ 0 w 439933"/>
                      <a:gd name="connsiteY0" fmla="*/ 0 h 471468"/>
                      <a:gd name="connsiteX1" fmla="*/ 369650 w 439933"/>
                      <a:gd name="connsiteY1" fmla="*/ 454732 h 471468"/>
                      <a:gd name="connsiteX2" fmla="*/ 439933 w 439933"/>
                      <a:gd name="connsiteY2" fmla="*/ 471468 h 471468"/>
                      <a:gd name="connsiteX3" fmla="*/ 0 w 439933"/>
                      <a:gd name="connsiteY3" fmla="*/ 0 h 471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9933" h="471468">
                        <a:moveTo>
                          <a:pt x="0" y="0"/>
                        </a:moveTo>
                        <a:cubicBezTo>
                          <a:pt x="11029" y="870"/>
                          <a:pt x="240162" y="49184"/>
                          <a:pt x="369650" y="454732"/>
                        </a:cubicBezTo>
                        <a:lnTo>
                          <a:pt x="439933" y="471468"/>
                        </a:lnTo>
                        <a:cubicBezTo>
                          <a:pt x="431717" y="134261"/>
                          <a:pt x="138615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052" name="사다리꼴 620"/>
              <p:cNvSpPr/>
              <p:nvPr/>
            </p:nvSpPr>
            <p:spPr>
              <a:xfrm>
                <a:off x="1374509" y="2961302"/>
                <a:ext cx="170459" cy="353786"/>
              </a:xfrm>
              <a:custGeom>
                <a:avLst/>
                <a:gdLst>
                  <a:gd name="connsiteX0" fmla="*/ 0 w 95198"/>
                  <a:gd name="connsiteY0" fmla="*/ 184241 h 184241"/>
                  <a:gd name="connsiteX1" fmla="*/ 23800 w 95198"/>
                  <a:gd name="connsiteY1" fmla="*/ 0 h 184241"/>
                  <a:gd name="connsiteX2" fmla="*/ 71399 w 95198"/>
                  <a:gd name="connsiteY2" fmla="*/ 0 h 184241"/>
                  <a:gd name="connsiteX3" fmla="*/ 95198 w 95198"/>
                  <a:gd name="connsiteY3" fmla="*/ 184241 h 184241"/>
                  <a:gd name="connsiteX4" fmla="*/ 0 w 95198"/>
                  <a:gd name="connsiteY4" fmla="*/ 184241 h 184241"/>
                  <a:gd name="connsiteX0" fmla="*/ 0 w 71399"/>
                  <a:gd name="connsiteY0" fmla="*/ 184241 h 184241"/>
                  <a:gd name="connsiteX1" fmla="*/ 23800 w 71399"/>
                  <a:gd name="connsiteY1" fmla="*/ 0 h 184241"/>
                  <a:gd name="connsiteX2" fmla="*/ 71399 w 71399"/>
                  <a:gd name="connsiteY2" fmla="*/ 0 h 184241"/>
                  <a:gd name="connsiteX3" fmla="*/ 0 w 71399"/>
                  <a:gd name="connsiteY3" fmla="*/ 184241 h 184241"/>
                  <a:gd name="connsiteX0" fmla="*/ 0 w 170459"/>
                  <a:gd name="connsiteY0" fmla="*/ 195671 h 195671"/>
                  <a:gd name="connsiteX1" fmla="*/ 23800 w 170459"/>
                  <a:gd name="connsiteY1" fmla="*/ 11430 h 195671"/>
                  <a:gd name="connsiteX2" fmla="*/ 170459 w 170459"/>
                  <a:gd name="connsiteY2" fmla="*/ 0 h 195671"/>
                  <a:gd name="connsiteX3" fmla="*/ 0 w 170459"/>
                  <a:gd name="connsiteY3" fmla="*/ 195671 h 195671"/>
                  <a:gd name="connsiteX0" fmla="*/ 0 w 170459"/>
                  <a:gd name="connsiteY0" fmla="*/ 195671 h 195671"/>
                  <a:gd name="connsiteX1" fmla="*/ 18085 w 170459"/>
                  <a:gd name="connsiteY1" fmla="*/ 9525 h 195671"/>
                  <a:gd name="connsiteX2" fmla="*/ 170459 w 170459"/>
                  <a:gd name="connsiteY2" fmla="*/ 0 h 195671"/>
                  <a:gd name="connsiteX3" fmla="*/ 0 w 170459"/>
                  <a:gd name="connsiteY3" fmla="*/ 195671 h 195671"/>
                  <a:gd name="connsiteX0" fmla="*/ 0 w 170459"/>
                  <a:gd name="connsiteY0" fmla="*/ 353786 h 353786"/>
                  <a:gd name="connsiteX1" fmla="*/ 18085 w 170459"/>
                  <a:gd name="connsiteY1" fmla="*/ 9525 h 353786"/>
                  <a:gd name="connsiteX2" fmla="*/ 170459 w 170459"/>
                  <a:gd name="connsiteY2" fmla="*/ 0 h 353786"/>
                  <a:gd name="connsiteX3" fmla="*/ 0 w 170459"/>
                  <a:gd name="connsiteY3" fmla="*/ 353786 h 35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459" h="353786">
                    <a:moveTo>
                      <a:pt x="0" y="353786"/>
                    </a:moveTo>
                    <a:lnTo>
                      <a:pt x="18085" y="9525"/>
                    </a:lnTo>
                    <a:lnTo>
                      <a:pt x="170459" y="0"/>
                    </a:lnTo>
                    <a:lnTo>
                      <a:pt x="0" y="353786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2" name="그룹 1061"/>
            <p:cNvGrpSpPr/>
            <p:nvPr/>
          </p:nvGrpSpPr>
          <p:grpSpPr>
            <a:xfrm rot="20243148">
              <a:off x="1508950" y="2902627"/>
              <a:ext cx="211269" cy="322095"/>
              <a:chOff x="1301748" y="1590485"/>
              <a:chExt cx="1696722" cy="2586780"/>
            </a:xfrm>
          </p:grpSpPr>
          <p:sp>
            <p:nvSpPr>
              <p:cNvPr id="1063" name="달 1062"/>
              <p:cNvSpPr/>
              <p:nvPr/>
            </p:nvSpPr>
            <p:spPr>
              <a:xfrm rot="16200000">
                <a:off x="1728476" y="2493563"/>
                <a:ext cx="846662" cy="1693327"/>
              </a:xfrm>
              <a:prstGeom prst="moon">
                <a:avLst>
                  <a:gd name="adj" fmla="val 87500"/>
                </a:avLst>
              </a:prstGeom>
              <a:solidFill>
                <a:srgbClr val="AED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4" name="직사각형 1063"/>
              <p:cNvSpPr/>
              <p:nvPr/>
            </p:nvSpPr>
            <p:spPr>
              <a:xfrm>
                <a:off x="2111058" y="3309663"/>
                <a:ext cx="81495" cy="777618"/>
              </a:xfrm>
              <a:prstGeom prst="rect">
                <a:avLst/>
              </a:prstGeom>
              <a:solidFill>
                <a:srgbClr val="AED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5" name="타원 1064"/>
              <p:cNvSpPr/>
              <p:nvPr/>
            </p:nvSpPr>
            <p:spPr>
              <a:xfrm>
                <a:off x="1897127" y="3997292"/>
                <a:ext cx="509356" cy="179973"/>
              </a:xfrm>
              <a:prstGeom prst="ellipse">
                <a:avLst/>
              </a:prstGeom>
              <a:solidFill>
                <a:srgbClr val="AED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6" name="달 1065"/>
              <p:cNvSpPr/>
              <p:nvPr/>
            </p:nvSpPr>
            <p:spPr>
              <a:xfrm rot="3576393" flipH="1">
                <a:off x="2426292" y="3190931"/>
                <a:ext cx="121111" cy="643913"/>
              </a:xfrm>
              <a:prstGeom prst="moon">
                <a:avLst>
                  <a:gd name="adj" fmla="val 67675"/>
                </a:avLst>
              </a:prstGeom>
              <a:solidFill>
                <a:srgbClr val="D7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7" name="달 54"/>
              <p:cNvSpPr/>
              <p:nvPr/>
            </p:nvSpPr>
            <p:spPr>
              <a:xfrm rot="16200000">
                <a:off x="2061128" y="2130189"/>
                <a:ext cx="181358" cy="1693327"/>
              </a:xfrm>
              <a:custGeom>
                <a:avLst/>
                <a:gdLst>
                  <a:gd name="connsiteX0" fmla="*/ 90438 w 90438"/>
                  <a:gd name="connsiteY0" fmla="*/ 949960 h 949960"/>
                  <a:gd name="connsiteX1" fmla="*/ 0 w 90438"/>
                  <a:gd name="connsiteY1" fmla="*/ 474980 h 949960"/>
                  <a:gd name="connsiteX2" fmla="*/ 90438 w 90438"/>
                  <a:gd name="connsiteY2" fmla="*/ 0 h 949960"/>
                  <a:gd name="connsiteX3" fmla="*/ 79133 w 90438"/>
                  <a:gd name="connsiteY3" fmla="*/ 474980 h 949960"/>
                  <a:gd name="connsiteX4" fmla="*/ 90438 w 90438"/>
                  <a:gd name="connsiteY4" fmla="*/ 949960 h 949960"/>
                  <a:gd name="connsiteX0" fmla="*/ 90438 w 101742"/>
                  <a:gd name="connsiteY0" fmla="*/ 949960 h 949960"/>
                  <a:gd name="connsiteX1" fmla="*/ 0 w 101742"/>
                  <a:gd name="connsiteY1" fmla="*/ 474980 h 949960"/>
                  <a:gd name="connsiteX2" fmla="*/ 90438 w 101742"/>
                  <a:gd name="connsiteY2" fmla="*/ 0 h 949960"/>
                  <a:gd name="connsiteX3" fmla="*/ 90438 w 101742"/>
                  <a:gd name="connsiteY3" fmla="*/ 949960 h 949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742" h="949960">
                    <a:moveTo>
                      <a:pt x="90438" y="949960"/>
                    </a:moveTo>
                    <a:cubicBezTo>
                      <a:pt x="40490" y="949960"/>
                      <a:pt x="0" y="737304"/>
                      <a:pt x="0" y="474980"/>
                    </a:cubicBezTo>
                    <a:cubicBezTo>
                      <a:pt x="0" y="212656"/>
                      <a:pt x="40490" y="0"/>
                      <a:pt x="90438" y="0"/>
                    </a:cubicBezTo>
                    <a:cubicBezTo>
                      <a:pt x="105511" y="79163"/>
                      <a:pt x="105511" y="870797"/>
                      <a:pt x="90438" y="9499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8" name="타원 1067"/>
              <p:cNvSpPr/>
              <p:nvPr/>
            </p:nvSpPr>
            <p:spPr>
              <a:xfrm rot="624375">
                <a:off x="2772509" y="3145181"/>
                <a:ext cx="81495" cy="114534"/>
              </a:xfrm>
              <a:prstGeom prst="ellipse">
                <a:avLst/>
              </a:prstGeom>
              <a:solidFill>
                <a:srgbClr val="D7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9" name="이등변 삼각형 1036"/>
              <p:cNvSpPr/>
              <p:nvPr/>
            </p:nvSpPr>
            <p:spPr>
              <a:xfrm>
                <a:off x="1301748" y="2328141"/>
                <a:ext cx="1694458" cy="586489"/>
              </a:xfrm>
              <a:custGeom>
                <a:avLst/>
                <a:gdLst>
                  <a:gd name="connsiteX0" fmla="*/ 0 w 950595"/>
                  <a:gd name="connsiteY0" fmla="*/ 329021 h 329021"/>
                  <a:gd name="connsiteX1" fmla="*/ 475298 w 950595"/>
                  <a:gd name="connsiteY1" fmla="*/ 0 h 329021"/>
                  <a:gd name="connsiteX2" fmla="*/ 950595 w 950595"/>
                  <a:gd name="connsiteY2" fmla="*/ 329021 h 329021"/>
                  <a:gd name="connsiteX3" fmla="*/ 0 w 950595"/>
                  <a:gd name="connsiteY3" fmla="*/ 329021 h 329021"/>
                  <a:gd name="connsiteX0" fmla="*/ 0 w 950595"/>
                  <a:gd name="connsiteY0" fmla="*/ 329021 h 329021"/>
                  <a:gd name="connsiteX1" fmla="*/ 475298 w 950595"/>
                  <a:gd name="connsiteY1" fmla="*/ 0 h 329021"/>
                  <a:gd name="connsiteX2" fmla="*/ 950595 w 950595"/>
                  <a:gd name="connsiteY2" fmla="*/ 329021 h 329021"/>
                  <a:gd name="connsiteX3" fmla="*/ 0 w 950595"/>
                  <a:gd name="connsiteY3" fmla="*/ 329021 h 329021"/>
                  <a:gd name="connsiteX0" fmla="*/ 0 w 950595"/>
                  <a:gd name="connsiteY0" fmla="*/ 329021 h 329021"/>
                  <a:gd name="connsiteX1" fmla="*/ 475298 w 950595"/>
                  <a:gd name="connsiteY1" fmla="*/ 0 h 329021"/>
                  <a:gd name="connsiteX2" fmla="*/ 950595 w 950595"/>
                  <a:gd name="connsiteY2" fmla="*/ 329021 h 329021"/>
                  <a:gd name="connsiteX3" fmla="*/ 0 w 950595"/>
                  <a:gd name="connsiteY3" fmla="*/ 329021 h 329021"/>
                  <a:gd name="connsiteX0" fmla="*/ 0 w 950595"/>
                  <a:gd name="connsiteY0" fmla="*/ 329021 h 329021"/>
                  <a:gd name="connsiteX1" fmla="*/ 475298 w 950595"/>
                  <a:gd name="connsiteY1" fmla="*/ 0 h 329021"/>
                  <a:gd name="connsiteX2" fmla="*/ 950595 w 950595"/>
                  <a:gd name="connsiteY2" fmla="*/ 329021 h 329021"/>
                  <a:gd name="connsiteX3" fmla="*/ 0 w 950595"/>
                  <a:gd name="connsiteY3" fmla="*/ 329021 h 329021"/>
                  <a:gd name="connsiteX0" fmla="*/ 0 w 950595"/>
                  <a:gd name="connsiteY0" fmla="*/ 329021 h 329021"/>
                  <a:gd name="connsiteX1" fmla="*/ 475298 w 950595"/>
                  <a:gd name="connsiteY1" fmla="*/ 0 h 329021"/>
                  <a:gd name="connsiteX2" fmla="*/ 950595 w 950595"/>
                  <a:gd name="connsiteY2" fmla="*/ 329021 h 329021"/>
                  <a:gd name="connsiteX3" fmla="*/ 0 w 950595"/>
                  <a:gd name="connsiteY3" fmla="*/ 329021 h 32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0595" h="329021">
                    <a:moveTo>
                      <a:pt x="0" y="329021"/>
                    </a:moveTo>
                    <a:cubicBezTo>
                      <a:pt x="61278" y="226967"/>
                      <a:pt x="181610" y="4899"/>
                      <a:pt x="475298" y="0"/>
                    </a:cubicBezTo>
                    <a:cubicBezTo>
                      <a:pt x="835660" y="1089"/>
                      <a:pt x="891223" y="270782"/>
                      <a:pt x="950595" y="329021"/>
                    </a:cubicBezTo>
                    <a:lnTo>
                      <a:pt x="0" y="3290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70" name="그룹 1069"/>
              <p:cNvGrpSpPr/>
              <p:nvPr/>
            </p:nvGrpSpPr>
            <p:grpSpPr>
              <a:xfrm>
                <a:off x="1424269" y="1590485"/>
                <a:ext cx="1475174" cy="1276284"/>
                <a:chOff x="1431548" y="2232570"/>
                <a:chExt cx="805911" cy="697254"/>
              </a:xfrm>
            </p:grpSpPr>
            <p:grpSp>
              <p:nvGrpSpPr>
                <p:cNvPr id="1077" name="그룹 1076"/>
                <p:cNvGrpSpPr/>
                <p:nvPr/>
              </p:nvGrpSpPr>
              <p:grpSpPr>
                <a:xfrm rot="1704841">
                  <a:off x="1970663" y="2312239"/>
                  <a:ext cx="185867" cy="615903"/>
                  <a:chOff x="1982723" y="2268896"/>
                  <a:chExt cx="185867" cy="615903"/>
                </a:xfrm>
              </p:grpSpPr>
              <p:sp>
                <p:nvSpPr>
                  <p:cNvPr id="1104" name="직사각형 1103"/>
                  <p:cNvSpPr/>
                  <p:nvPr/>
                </p:nvSpPr>
                <p:spPr>
                  <a:xfrm rot="1800000">
                    <a:off x="1982723" y="2268896"/>
                    <a:ext cx="62106" cy="615903"/>
                  </a:xfrm>
                  <a:prstGeom prst="rect">
                    <a:avLst/>
                  </a:prstGeom>
                  <a:solidFill>
                    <a:srgbClr val="E7A6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5" name="평행 사변형 1104"/>
                  <p:cNvSpPr/>
                  <p:nvPr/>
                </p:nvSpPr>
                <p:spPr>
                  <a:xfrm rot="17971316">
                    <a:off x="2102515" y="2335032"/>
                    <a:ext cx="70955" cy="61195"/>
                  </a:xfrm>
                  <a:prstGeom prst="parallelogram">
                    <a:avLst>
                      <a:gd name="adj" fmla="val 44779"/>
                    </a:avLst>
                  </a:prstGeom>
                  <a:solidFill>
                    <a:srgbClr val="9653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6" name="평행 사변형 1105"/>
                  <p:cNvSpPr/>
                  <p:nvPr/>
                </p:nvSpPr>
                <p:spPr>
                  <a:xfrm rot="17971316">
                    <a:off x="2062511" y="2401708"/>
                    <a:ext cx="70955" cy="61196"/>
                  </a:xfrm>
                  <a:prstGeom prst="parallelogram">
                    <a:avLst>
                      <a:gd name="adj" fmla="val 44779"/>
                    </a:avLst>
                  </a:prstGeom>
                  <a:solidFill>
                    <a:srgbClr val="9653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7" name="평행 사변형 1106"/>
                  <p:cNvSpPr/>
                  <p:nvPr/>
                </p:nvSpPr>
                <p:spPr>
                  <a:xfrm rot="17971316">
                    <a:off x="2020601" y="2472192"/>
                    <a:ext cx="70955" cy="61195"/>
                  </a:xfrm>
                  <a:prstGeom prst="parallelogram">
                    <a:avLst>
                      <a:gd name="adj" fmla="val 44779"/>
                    </a:avLst>
                  </a:prstGeom>
                  <a:solidFill>
                    <a:srgbClr val="9653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8" name="그룹 1077"/>
                <p:cNvGrpSpPr/>
                <p:nvPr/>
              </p:nvGrpSpPr>
              <p:grpSpPr>
                <a:xfrm>
                  <a:off x="1953196" y="2292067"/>
                  <a:ext cx="185867" cy="615903"/>
                  <a:chOff x="1982723" y="2268896"/>
                  <a:chExt cx="185867" cy="615903"/>
                </a:xfrm>
              </p:grpSpPr>
              <p:sp>
                <p:nvSpPr>
                  <p:cNvPr id="1100" name="직사각형 1099"/>
                  <p:cNvSpPr/>
                  <p:nvPr/>
                </p:nvSpPr>
                <p:spPr>
                  <a:xfrm rot="1800000">
                    <a:off x="1982723" y="2268896"/>
                    <a:ext cx="62106" cy="615903"/>
                  </a:xfrm>
                  <a:prstGeom prst="rect">
                    <a:avLst/>
                  </a:prstGeom>
                  <a:solidFill>
                    <a:srgbClr val="E7A6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1" name="평행 사변형 1100"/>
                  <p:cNvSpPr/>
                  <p:nvPr/>
                </p:nvSpPr>
                <p:spPr>
                  <a:xfrm rot="17971316">
                    <a:off x="2102515" y="2335032"/>
                    <a:ext cx="70955" cy="61195"/>
                  </a:xfrm>
                  <a:prstGeom prst="parallelogram">
                    <a:avLst>
                      <a:gd name="adj" fmla="val 44779"/>
                    </a:avLst>
                  </a:prstGeom>
                  <a:solidFill>
                    <a:srgbClr val="9653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2" name="평행 사변형 1101"/>
                  <p:cNvSpPr/>
                  <p:nvPr/>
                </p:nvSpPr>
                <p:spPr>
                  <a:xfrm rot="17971316">
                    <a:off x="2062511" y="2401708"/>
                    <a:ext cx="70955" cy="61196"/>
                  </a:xfrm>
                  <a:prstGeom prst="parallelogram">
                    <a:avLst>
                      <a:gd name="adj" fmla="val 44779"/>
                    </a:avLst>
                  </a:prstGeom>
                  <a:solidFill>
                    <a:srgbClr val="9653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3" name="평행 사변형 1102"/>
                  <p:cNvSpPr/>
                  <p:nvPr/>
                </p:nvSpPr>
                <p:spPr>
                  <a:xfrm rot="17971316">
                    <a:off x="2020601" y="2472192"/>
                    <a:ext cx="70955" cy="61195"/>
                  </a:xfrm>
                  <a:prstGeom prst="parallelogram">
                    <a:avLst>
                      <a:gd name="adj" fmla="val 44779"/>
                    </a:avLst>
                  </a:prstGeom>
                  <a:solidFill>
                    <a:srgbClr val="9653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79" name="이등변 삼각형 1036"/>
                <p:cNvSpPr/>
                <p:nvPr/>
              </p:nvSpPr>
              <p:spPr>
                <a:xfrm>
                  <a:off x="1431548" y="2528412"/>
                  <a:ext cx="805911" cy="401412"/>
                </a:xfrm>
                <a:custGeom>
                  <a:avLst/>
                  <a:gdLst>
                    <a:gd name="connsiteX0" fmla="*/ 0 w 950595"/>
                    <a:gd name="connsiteY0" fmla="*/ 329021 h 329021"/>
                    <a:gd name="connsiteX1" fmla="*/ 475298 w 950595"/>
                    <a:gd name="connsiteY1" fmla="*/ 0 h 329021"/>
                    <a:gd name="connsiteX2" fmla="*/ 950595 w 950595"/>
                    <a:gd name="connsiteY2" fmla="*/ 329021 h 329021"/>
                    <a:gd name="connsiteX3" fmla="*/ 0 w 950595"/>
                    <a:gd name="connsiteY3" fmla="*/ 329021 h 329021"/>
                    <a:gd name="connsiteX0" fmla="*/ 0 w 950595"/>
                    <a:gd name="connsiteY0" fmla="*/ 329021 h 329021"/>
                    <a:gd name="connsiteX1" fmla="*/ 475298 w 950595"/>
                    <a:gd name="connsiteY1" fmla="*/ 0 h 329021"/>
                    <a:gd name="connsiteX2" fmla="*/ 950595 w 950595"/>
                    <a:gd name="connsiteY2" fmla="*/ 329021 h 329021"/>
                    <a:gd name="connsiteX3" fmla="*/ 0 w 950595"/>
                    <a:gd name="connsiteY3" fmla="*/ 329021 h 329021"/>
                    <a:gd name="connsiteX0" fmla="*/ 0 w 950595"/>
                    <a:gd name="connsiteY0" fmla="*/ 329021 h 329021"/>
                    <a:gd name="connsiteX1" fmla="*/ 475298 w 950595"/>
                    <a:gd name="connsiteY1" fmla="*/ 0 h 329021"/>
                    <a:gd name="connsiteX2" fmla="*/ 950595 w 950595"/>
                    <a:gd name="connsiteY2" fmla="*/ 329021 h 329021"/>
                    <a:gd name="connsiteX3" fmla="*/ 0 w 950595"/>
                    <a:gd name="connsiteY3" fmla="*/ 329021 h 329021"/>
                    <a:gd name="connsiteX0" fmla="*/ 0 w 950595"/>
                    <a:gd name="connsiteY0" fmla="*/ 329021 h 329021"/>
                    <a:gd name="connsiteX1" fmla="*/ 475298 w 950595"/>
                    <a:gd name="connsiteY1" fmla="*/ 0 h 329021"/>
                    <a:gd name="connsiteX2" fmla="*/ 950595 w 950595"/>
                    <a:gd name="connsiteY2" fmla="*/ 329021 h 329021"/>
                    <a:gd name="connsiteX3" fmla="*/ 0 w 950595"/>
                    <a:gd name="connsiteY3" fmla="*/ 329021 h 329021"/>
                    <a:gd name="connsiteX0" fmla="*/ 0 w 950595"/>
                    <a:gd name="connsiteY0" fmla="*/ 329021 h 329021"/>
                    <a:gd name="connsiteX1" fmla="*/ 475298 w 950595"/>
                    <a:gd name="connsiteY1" fmla="*/ 0 h 329021"/>
                    <a:gd name="connsiteX2" fmla="*/ 950595 w 950595"/>
                    <a:gd name="connsiteY2" fmla="*/ 329021 h 329021"/>
                    <a:gd name="connsiteX3" fmla="*/ 0 w 950595"/>
                    <a:gd name="connsiteY3" fmla="*/ 329021 h 329021"/>
                    <a:gd name="connsiteX0" fmla="*/ 0 w 887730"/>
                    <a:gd name="connsiteY0" fmla="*/ 334736 h 334736"/>
                    <a:gd name="connsiteX1" fmla="*/ 412433 w 887730"/>
                    <a:gd name="connsiteY1" fmla="*/ 0 h 334736"/>
                    <a:gd name="connsiteX2" fmla="*/ 887730 w 887730"/>
                    <a:gd name="connsiteY2" fmla="*/ 329021 h 334736"/>
                    <a:gd name="connsiteX3" fmla="*/ 0 w 887730"/>
                    <a:gd name="connsiteY3" fmla="*/ 334736 h 334736"/>
                    <a:gd name="connsiteX0" fmla="*/ 0 w 828675"/>
                    <a:gd name="connsiteY0" fmla="*/ 334736 h 334736"/>
                    <a:gd name="connsiteX1" fmla="*/ 412433 w 828675"/>
                    <a:gd name="connsiteY1" fmla="*/ 0 h 334736"/>
                    <a:gd name="connsiteX2" fmla="*/ 828675 w 828675"/>
                    <a:gd name="connsiteY2" fmla="*/ 323306 h 334736"/>
                    <a:gd name="connsiteX3" fmla="*/ 0 w 828675"/>
                    <a:gd name="connsiteY3" fmla="*/ 334736 h 334736"/>
                    <a:gd name="connsiteX0" fmla="*/ 0 w 828675"/>
                    <a:gd name="connsiteY0" fmla="*/ 334736 h 334736"/>
                    <a:gd name="connsiteX1" fmla="*/ 412433 w 828675"/>
                    <a:gd name="connsiteY1" fmla="*/ 0 h 334736"/>
                    <a:gd name="connsiteX2" fmla="*/ 828675 w 828675"/>
                    <a:gd name="connsiteY2" fmla="*/ 323306 h 334736"/>
                    <a:gd name="connsiteX3" fmla="*/ 0 w 828675"/>
                    <a:gd name="connsiteY3" fmla="*/ 334736 h 334736"/>
                    <a:gd name="connsiteX0" fmla="*/ 0 w 821055"/>
                    <a:gd name="connsiteY0" fmla="*/ 334736 h 334736"/>
                    <a:gd name="connsiteX1" fmla="*/ 412433 w 821055"/>
                    <a:gd name="connsiteY1" fmla="*/ 0 h 334736"/>
                    <a:gd name="connsiteX2" fmla="*/ 821055 w 821055"/>
                    <a:gd name="connsiteY2" fmla="*/ 327116 h 334736"/>
                    <a:gd name="connsiteX3" fmla="*/ 0 w 821055"/>
                    <a:gd name="connsiteY3" fmla="*/ 334736 h 334736"/>
                    <a:gd name="connsiteX0" fmla="*/ 0 w 821055"/>
                    <a:gd name="connsiteY0" fmla="*/ 325211 h 327116"/>
                    <a:gd name="connsiteX1" fmla="*/ 412433 w 821055"/>
                    <a:gd name="connsiteY1" fmla="*/ 0 h 327116"/>
                    <a:gd name="connsiteX2" fmla="*/ 821055 w 821055"/>
                    <a:gd name="connsiteY2" fmla="*/ 327116 h 327116"/>
                    <a:gd name="connsiteX3" fmla="*/ 0 w 821055"/>
                    <a:gd name="connsiteY3" fmla="*/ 325211 h 327116"/>
                    <a:gd name="connsiteX0" fmla="*/ 0 w 821055"/>
                    <a:gd name="connsiteY0" fmla="*/ 325211 h 327116"/>
                    <a:gd name="connsiteX1" fmla="*/ 412433 w 821055"/>
                    <a:gd name="connsiteY1" fmla="*/ 0 h 327116"/>
                    <a:gd name="connsiteX2" fmla="*/ 821055 w 821055"/>
                    <a:gd name="connsiteY2" fmla="*/ 327116 h 327116"/>
                    <a:gd name="connsiteX3" fmla="*/ 102235 w 821055"/>
                    <a:gd name="connsiteY3" fmla="*/ 258423 h 327116"/>
                    <a:gd name="connsiteX4" fmla="*/ 0 w 821055"/>
                    <a:gd name="connsiteY4" fmla="*/ 325211 h 327116"/>
                    <a:gd name="connsiteX0" fmla="*/ 0 w 821055"/>
                    <a:gd name="connsiteY0" fmla="*/ 325211 h 348703"/>
                    <a:gd name="connsiteX1" fmla="*/ 412433 w 821055"/>
                    <a:gd name="connsiteY1" fmla="*/ 0 h 348703"/>
                    <a:gd name="connsiteX2" fmla="*/ 821055 w 821055"/>
                    <a:gd name="connsiteY2" fmla="*/ 327116 h 348703"/>
                    <a:gd name="connsiteX3" fmla="*/ 260350 w 821055"/>
                    <a:gd name="connsiteY3" fmla="*/ 323193 h 348703"/>
                    <a:gd name="connsiteX4" fmla="*/ 102235 w 821055"/>
                    <a:gd name="connsiteY4" fmla="*/ 258423 h 348703"/>
                    <a:gd name="connsiteX5" fmla="*/ 0 w 821055"/>
                    <a:gd name="connsiteY5" fmla="*/ 325211 h 348703"/>
                    <a:gd name="connsiteX0" fmla="*/ 0 w 821055"/>
                    <a:gd name="connsiteY0" fmla="*/ 325211 h 359895"/>
                    <a:gd name="connsiteX1" fmla="*/ 412433 w 821055"/>
                    <a:gd name="connsiteY1" fmla="*/ 0 h 359895"/>
                    <a:gd name="connsiteX2" fmla="*/ 821055 w 821055"/>
                    <a:gd name="connsiteY2" fmla="*/ 327116 h 359895"/>
                    <a:gd name="connsiteX3" fmla="*/ 264160 w 821055"/>
                    <a:gd name="connsiteY3" fmla="*/ 349863 h 359895"/>
                    <a:gd name="connsiteX4" fmla="*/ 102235 w 821055"/>
                    <a:gd name="connsiteY4" fmla="*/ 258423 h 359895"/>
                    <a:gd name="connsiteX5" fmla="*/ 0 w 821055"/>
                    <a:gd name="connsiteY5" fmla="*/ 325211 h 359895"/>
                    <a:gd name="connsiteX0" fmla="*/ 0 w 821055"/>
                    <a:gd name="connsiteY0" fmla="*/ 325211 h 351818"/>
                    <a:gd name="connsiteX1" fmla="*/ 412433 w 821055"/>
                    <a:gd name="connsiteY1" fmla="*/ 0 h 351818"/>
                    <a:gd name="connsiteX2" fmla="*/ 821055 w 821055"/>
                    <a:gd name="connsiteY2" fmla="*/ 327116 h 351818"/>
                    <a:gd name="connsiteX3" fmla="*/ 437515 w 821055"/>
                    <a:gd name="connsiteY3" fmla="*/ 279378 h 351818"/>
                    <a:gd name="connsiteX4" fmla="*/ 264160 w 821055"/>
                    <a:gd name="connsiteY4" fmla="*/ 349863 h 351818"/>
                    <a:gd name="connsiteX5" fmla="*/ 102235 w 821055"/>
                    <a:gd name="connsiteY5" fmla="*/ 258423 h 351818"/>
                    <a:gd name="connsiteX6" fmla="*/ 0 w 821055"/>
                    <a:gd name="connsiteY6" fmla="*/ 325211 h 351818"/>
                    <a:gd name="connsiteX0" fmla="*/ 0 w 821939"/>
                    <a:gd name="connsiteY0" fmla="*/ 325211 h 409899"/>
                    <a:gd name="connsiteX1" fmla="*/ 412433 w 821939"/>
                    <a:gd name="connsiteY1" fmla="*/ 0 h 409899"/>
                    <a:gd name="connsiteX2" fmla="*/ 821055 w 821939"/>
                    <a:gd name="connsiteY2" fmla="*/ 327116 h 409899"/>
                    <a:gd name="connsiteX3" fmla="*/ 561340 w 821939"/>
                    <a:gd name="connsiteY3" fmla="*/ 408918 h 409899"/>
                    <a:gd name="connsiteX4" fmla="*/ 437515 w 821939"/>
                    <a:gd name="connsiteY4" fmla="*/ 279378 h 409899"/>
                    <a:gd name="connsiteX5" fmla="*/ 264160 w 821939"/>
                    <a:gd name="connsiteY5" fmla="*/ 349863 h 409899"/>
                    <a:gd name="connsiteX6" fmla="*/ 102235 w 821939"/>
                    <a:gd name="connsiteY6" fmla="*/ 258423 h 409899"/>
                    <a:gd name="connsiteX7" fmla="*/ 0 w 821939"/>
                    <a:gd name="connsiteY7" fmla="*/ 325211 h 409899"/>
                    <a:gd name="connsiteX0" fmla="*/ 0 w 827576"/>
                    <a:gd name="connsiteY0" fmla="*/ 325211 h 412203"/>
                    <a:gd name="connsiteX1" fmla="*/ 412433 w 827576"/>
                    <a:gd name="connsiteY1" fmla="*/ 0 h 412203"/>
                    <a:gd name="connsiteX2" fmla="*/ 821055 w 827576"/>
                    <a:gd name="connsiteY2" fmla="*/ 327116 h 412203"/>
                    <a:gd name="connsiteX3" fmla="*/ 654685 w 827576"/>
                    <a:gd name="connsiteY3" fmla="*/ 340338 h 412203"/>
                    <a:gd name="connsiteX4" fmla="*/ 561340 w 827576"/>
                    <a:gd name="connsiteY4" fmla="*/ 408918 h 412203"/>
                    <a:gd name="connsiteX5" fmla="*/ 437515 w 827576"/>
                    <a:gd name="connsiteY5" fmla="*/ 279378 h 412203"/>
                    <a:gd name="connsiteX6" fmla="*/ 264160 w 827576"/>
                    <a:gd name="connsiteY6" fmla="*/ 349863 h 412203"/>
                    <a:gd name="connsiteX7" fmla="*/ 102235 w 827576"/>
                    <a:gd name="connsiteY7" fmla="*/ 258423 h 412203"/>
                    <a:gd name="connsiteX8" fmla="*/ 0 w 827576"/>
                    <a:gd name="connsiteY8" fmla="*/ 325211 h 41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7576" h="412203">
                      <a:moveTo>
                        <a:pt x="0" y="325211"/>
                      </a:moveTo>
                      <a:cubicBezTo>
                        <a:pt x="61278" y="223157"/>
                        <a:pt x="118745" y="4899"/>
                        <a:pt x="412433" y="0"/>
                      </a:cubicBezTo>
                      <a:cubicBezTo>
                        <a:pt x="772795" y="1089"/>
                        <a:pt x="797878" y="265067"/>
                        <a:pt x="821055" y="327116"/>
                      </a:cubicBezTo>
                      <a:cubicBezTo>
                        <a:pt x="862065" y="393364"/>
                        <a:pt x="697971" y="326704"/>
                        <a:pt x="654685" y="340338"/>
                      </a:cubicBezTo>
                      <a:cubicBezTo>
                        <a:pt x="611399" y="353972"/>
                        <a:pt x="598170" y="428603"/>
                        <a:pt x="561340" y="408918"/>
                      </a:cubicBezTo>
                      <a:cubicBezTo>
                        <a:pt x="524510" y="389233"/>
                        <a:pt x="478472" y="269218"/>
                        <a:pt x="437515" y="279378"/>
                      </a:cubicBezTo>
                      <a:cubicBezTo>
                        <a:pt x="396558" y="289538"/>
                        <a:pt x="304165" y="365421"/>
                        <a:pt x="264160" y="349863"/>
                      </a:cubicBezTo>
                      <a:cubicBezTo>
                        <a:pt x="224155" y="334306"/>
                        <a:pt x="153247" y="249197"/>
                        <a:pt x="102235" y="258423"/>
                      </a:cubicBezTo>
                      <a:lnTo>
                        <a:pt x="0" y="325211"/>
                      </a:lnTo>
                      <a:close/>
                    </a:path>
                  </a:pathLst>
                </a:custGeom>
                <a:solidFill>
                  <a:srgbClr val="521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0" name="모서리가 둥근 직사각형 1079"/>
                <p:cNvSpPr/>
                <p:nvPr/>
              </p:nvSpPr>
              <p:spPr>
                <a:xfrm>
                  <a:off x="1562228" y="2589830"/>
                  <a:ext cx="68640" cy="68640"/>
                </a:xfrm>
                <a:prstGeom prst="roundRect">
                  <a:avLst>
                    <a:gd name="adj" fmla="val 27478"/>
                  </a:avLst>
                </a:prstGeom>
                <a:solidFill>
                  <a:srgbClr val="FCF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1" name="현 1042"/>
                <p:cNvSpPr/>
                <p:nvPr/>
              </p:nvSpPr>
              <p:spPr>
                <a:xfrm rot="7055508">
                  <a:off x="1722822" y="2350124"/>
                  <a:ext cx="272359" cy="317736"/>
                </a:xfrm>
                <a:custGeom>
                  <a:avLst/>
                  <a:gdLst>
                    <a:gd name="connsiteX0" fmla="*/ 279675 w 327660"/>
                    <a:gd name="connsiteY0" fmla="*/ 279675 h 327660"/>
                    <a:gd name="connsiteX1" fmla="*/ 92006 w 327660"/>
                    <a:gd name="connsiteY1" fmla="*/ 311076 h 327660"/>
                    <a:gd name="connsiteX2" fmla="*/ 1222 w 327660"/>
                    <a:gd name="connsiteY2" fmla="*/ 143851 h 327660"/>
                    <a:gd name="connsiteX3" fmla="*/ 129785 w 327660"/>
                    <a:gd name="connsiteY3" fmla="*/ 3575 h 327660"/>
                    <a:gd name="connsiteX4" fmla="*/ 279675 w 327660"/>
                    <a:gd name="connsiteY4" fmla="*/ 279675 h 327660"/>
                    <a:gd name="connsiteX0" fmla="*/ 279681 w 279681"/>
                    <a:gd name="connsiteY0" fmla="*/ 277731 h 325720"/>
                    <a:gd name="connsiteX1" fmla="*/ 92012 w 279681"/>
                    <a:gd name="connsiteY1" fmla="*/ 309132 h 325720"/>
                    <a:gd name="connsiteX2" fmla="*/ 1228 w 279681"/>
                    <a:gd name="connsiteY2" fmla="*/ 141907 h 325720"/>
                    <a:gd name="connsiteX3" fmla="*/ 129791 w 279681"/>
                    <a:gd name="connsiteY3" fmla="*/ 1631 h 325720"/>
                    <a:gd name="connsiteX4" fmla="*/ 268212 w 279681"/>
                    <a:gd name="connsiteY4" fmla="*/ 219343 h 325720"/>
                    <a:gd name="connsiteX5" fmla="*/ 279681 w 279681"/>
                    <a:gd name="connsiteY5" fmla="*/ 277731 h 325720"/>
                    <a:gd name="connsiteX0" fmla="*/ 279681 w 279681"/>
                    <a:gd name="connsiteY0" fmla="*/ 276663 h 324652"/>
                    <a:gd name="connsiteX1" fmla="*/ 92012 w 279681"/>
                    <a:gd name="connsiteY1" fmla="*/ 308064 h 324652"/>
                    <a:gd name="connsiteX2" fmla="*/ 1228 w 279681"/>
                    <a:gd name="connsiteY2" fmla="*/ 140839 h 324652"/>
                    <a:gd name="connsiteX3" fmla="*/ 129791 w 279681"/>
                    <a:gd name="connsiteY3" fmla="*/ 563 h 324652"/>
                    <a:gd name="connsiteX4" fmla="*/ 224053 w 279681"/>
                    <a:gd name="connsiteY4" fmla="*/ 179018 h 324652"/>
                    <a:gd name="connsiteX5" fmla="*/ 268212 w 279681"/>
                    <a:gd name="connsiteY5" fmla="*/ 218275 h 324652"/>
                    <a:gd name="connsiteX6" fmla="*/ 279681 w 279681"/>
                    <a:gd name="connsiteY6" fmla="*/ 276663 h 324652"/>
                    <a:gd name="connsiteX0" fmla="*/ 279681 w 279681"/>
                    <a:gd name="connsiteY0" fmla="*/ 276134 h 324123"/>
                    <a:gd name="connsiteX1" fmla="*/ 92012 w 279681"/>
                    <a:gd name="connsiteY1" fmla="*/ 307535 h 324123"/>
                    <a:gd name="connsiteX2" fmla="*/ 1228 w 279681"/>
                    <a:gd name="connsiteY2" fmla="*/ 140310 h 324123"/>
                    <a:gd name="connsiteX3" fmla="*/ 129791 w 279681"/>
                    <a:gd name="connsiteY3" fmla="*/ 34 h 324123"/>
                    <a:gd name="connsiteX4" fmla="*/ 239061 w 279681"/>
                    <a:gd name="connsiteY4" fmla="*/ 112611 h 324123"/>
                    <a:gd name="connsiteX5" fmla="*/ 224053 w 279681"/>
                    <a:gd name="connsiteY5" fmla="*/ 178489 h 324123"/>
                    <a:gd name="connsiteX6" fmla="*/ 268212 w 279681"/>
                    <a:gd name="connsiteY6" fmla="*/ 217746 h 324123"/>
                    <a:gd name="connsiteX7" fmla="*/ 279681 w 279681"/>
                    <a:gd name="connsiteY7" fmla="*/ 276134 h 324123"/>
                    <a:gd name="connsiteX0" fmla="*/ 279681 w 279681"/>
                    <a:gd name="connsiteY0" fmla="*/ 278289 h 326278"/>
                    <a:gd name="connsiteX1" fmla="*/ 92012 w 279681"/>
                    <a:gd name="connsiteY1" fmla="*/ 309690 h 326278"/>
                    <a:gd name="connsiteX2" fmla="*/ 1228 w 279681"/>
                    <a:gd name="connsiteY2" fmla="*/ 142465 h 326278"/>
                    <a:gd name="connsiteX3" fmla="*/ 129791 w 279681"/>
                    <a:gd name="connsiteY3" fmla="*/ 2189 h 326278"/>
                    <a:gd name="connsiteX4" fmla="*/ 173226 w 279681"/>
                    <a:gd name="connsiteY4" fmla="*/ 54596 h 326278"/>
                    <a:gd name="connsiteX5" fmla="*/ 239061 w 279681"/>
                    <a:gd name="connsiteY5" fmla="*/ 114766 h 326278"/>
                    <a:gd name="connsiteX6" fmla="*/ 224053 w 279681"/>
                    <a:gd name="connsiteY6" fmla="*/ 180644 h 326278"/>
                    <a:gd name="connsiteX7" fmla="*/ 268212 w 279681"/>
                    <a:gd name="connsiteY7" fmla="*/ 219901 h 326278"/>
                    <a:gd name="connsiteX8" fmla="*/ 279681 w 279681"/>
                    <a:gd name="connsiteY8" fmla="*/ 278289 h 326278"/>
                    <a:gd name="connsiteX0" fmla="*/ 279681 w 279681"/>
                    <a:gd name="connsiteY0" fmla="*/ 278289 h 326278"/>
                    <a:gd name="connsiteX1" fmla="*/ 92012 w 279681"/>
                    <a:gd name="connsiteY1" fmla="*/ 309690 h 326278"/>
                    <a:gd name="connsiteX2" fmla="*/ 1228 w 279681"/>
                    <a:gd name="connsiteY2" fmla="*/ 142465 h 326278"/>
                    <a:gd name="connsiteX3" fmla="*/ 129791 w 279681"/>
                    <a:gd name="connsiteY3" fmla="*/ 2189 h 326278"/>
                    <a:gd name="connsiteX4" fmla="*/ 173226 w 279681"/>
                    <a:gd name="connsiteY4" fmla="*/ 54596 h 326278"/>
                    <a:gd name="connsiteX5" fmla="*/ 224595 w 279681"/>
                    <a:gd name="connsiteY5" fmla="*/ 115877 h 326278"/>
                    <a:gd name="connsiteX6" fmla="*/ 224053 w 279681"/>
                    <a:gd name="connsiteY6" fmla="*/ 180644 h 326278"/>
                    <a:gd name="connsiteX7" fmla="*/ 268212 w 279681"/>
                    <a:gd name="connsiteY7" fmla="*/ 219901 h 326278"/>
                    <a:gd name="connsiteX8" fmla="*/ 279681 w 279681"/>
                    <a:gd name="connsiteY8" fmla="*/ 278289 h 326278"/>
                    <a:gd name="connsiteX0" fmla="*/ 279681 w 279681"/>
                    <a:gd name="connsiteY0" fmla="*/ 278289 h 326278"/>
                    <a:gd name="connsiteX1" fmla="*/ 92012 w 279681"/>
                    <a:gd name="connsiteY1" fmla="*/ 309690 h 326278"/>
                    <a:gd name="connsiteX2" fmla="*/ 1228 w 279681"/>
                    <a:gd name="connsiteY2" fmla="*/ 142465 h 326278"/>
                    <a:gd name="connsiteX3" fmla="*/ 129791 w 279681"/>
                    <a:gd name="connsiteY3" fmla="*/ 2189 h 326278"/>
                    <a:gd name="connsiteX4" fmla="*/ 173226 w 279681"/>
                    <a:gd name="connsiteY4" fmla="*/ 54596 h 326278"/>
                    <a:gd name="connsiteX5" fmla="*/ 224595 w 279681"/>
                    <a:gd name="connsiteY5" fmla="*/ 115877 h 326278"/>
                    <a:gd name="connsiteX6" fmla="*/ 235066 w 279681"/>
                    <a:gd name="connsiteY6" fmla="*/ 177039 h 326278"/>
                    <a:gd name="connsiteX7" fmla="*/ 268212 w 279681"/>
                    <a:gd name="connsiteY7" fmla="*/ 219901 h 326278"/>
                    <a:gd name="connsiteX8" fmla="*/ 279681 w 279681"/>
                    <a:gd name="connsiteY8" fmla="*/ 278289 h 326278"/>
                    <a:gd name="connsiteX0" fmla="*/ 279681 w 279681"/>
                    <a:gd name="connsiteY0" fmla="*/ 278289 h 326278"/>
                    <a:gd name="connsiteX1" fmla="*/ 92012 w 279681"/>
                    <a:gd name="connsiteY1" fmla="*/ 309690 h 326278"/>
                    <a:gd name="connsiteX2" fmla="*/ 1228 w 279681"/>
                    <a:gd name="connsiteY2" fmla="*/ 142465 h 326278"/>
                    <a:gd name="connsiteX3" fmla="*/ 129791 w 279681"/>
                    <a:gd name="connsiteY3" fmla="*/ 2189 h 326278"/>
                    <a:gd name="connsiteX4" fmla="*/ 173226 w 279681"/>
                    <a:gd name="connsiteY4" fmla="*/ 54596 h 326278"/>
                    <a:gd name="connsiteX5" fmla="*/ 224595 w 279681"/>
                    <a:gd name="connsiteY5" fmla="*/ 115877 h 326278"/>
                    <a:gd name="connsiteX6" fmla="*/ 239172 w 279681"/>
                    <a:gd name="connsiteY6" fmla="*/ 168445 h 326278"/>
                    <a:gd name="connsiteX7" fmla="*/ 268212 w 279681"/>
                    <a:gd name="connsiteY7" fmla="*/ 219901 h 326278"/>
                    <a:gd name="connsiteX8" fmla="*/ 279681 w 279681"/>
                    <a:gd name="connsiteY8" fmla="*/ 278289 h 326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9681" h="326278">
                      <a:moveTo>
                        <a:pt x="279681" y="278289"/>
                      </a:moveTo>
                      <a:cubicBezTo>
                        <a:pt x="230236" y="327734"/>
                        <a:pt x="154859" y="340346"/>
                        <a:pt x="92012" y="309690"/>
                      </a:cubicBezTo>
                      <a:cubicBezTo>
                        <a:pt x="29165" y="279034"/>
                        <a:pt x="-7298" y="211869"/>
                        <a:pt x="1228" y="142465"/>
                      </a:cubicBezTo>
                      <a:cubicBezTo>
                        <a:pt x="9755" y="73061"/>
                        <a:pt x="95127" y="14953"/>
                        <a:pt x="129791" y="2189"/>
                      </a:cubicBezTo>
                      <a:cubicBezTo>
                        <a:pt x="164455" y="-10575"/>
                        <a:pt x="155014" y="35833"/>
                        <a:pt x="173226" y="54596"/>
                      </a:cubicBezTo>
                      <a:cubicBezTo>
                        <a:pt x="191438" y="73359"/>
                        <a:pt x="222122" y="96750"/>
                        <a:pt x="224595" y="115877"/>
                      </a:cubicBezTo>
                      <a:cubicBezTo>
                        <a:pt x="227068" y="135004"/>
                        <a:pt x="228539" y="153582"/>
                        <a:pt x="239172" y="168445"/>
                      </a:cubicBezTo>
                      <a:cubicBezTo>
                        <a:pt x="249805" y="183308"/>
                        <a:pt x="262662" y="205264"/>
                        <a:pt x="268212" y="219901"/>
                      </a:cubicBezTo>
                      <a:cubicBezTo>
                        <a:pt x="278226" y="236128"/>
                        <a:pt x="269667" y="262062"/>
                        <a:pt x="279681" y="278289"/>
                      </a:cubicBezTo>
                      <a:close/>
                    </a:path>
                  </a:pathLst>
                </a:custGeom>
                <a:solidFill>
                  <a:srgbClr val="FBF6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2" name="모서리가 둥근 직사각형 1081"/>
                <p:cNvSpPr/>
                <p:nvPr/>
              </p:nvSpPr>
              <p:spPr>
                <a:xfrm>
                  <a:off x="1686871" y="2657619"/>
                  <a:ext cx="62058" cy="62058"/>
                </a:xfrm>
                <a:prstGeom prst="roundRect">
                  <a:avLst>
                    <a:gd name="adj" fmla="val 27478"/>
                  </a:avLst>
                </a:prstGeom>
                <a:solidFill>
                  <a:srgbClr val="FCF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3" name="모서리가 둥근 직사각형 1082"/>
                <p:cNvSpPr/>
                <p:nvPr/>
              </p:nvSpPr>
              <p:spPr>
                <a:xfrm>
                  <a:off x="1955709" y="2674028"/>
                  <a:ext cx="62058" cy="62058"/>
                </a:xfrm>
                <a:prstGeom prst="roundRect">
                  <a:avLst>
                    <a:gd name="adj" fmla="val 27478"/>
                  </a:avLst>
                </a:prstGeom>
                <a:solidFill>
                  <a:srgbClr val="FCF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4" name="모서리가 둥근 직사각형 1083"/>
                <p:cNvSpPr/>
                <p:nvPr/>
              </p:nvSpPr>
              <p:spPr>
                <a:xfrm>
                  <a:off x="2053044" y="2564488"/>
                  <a:ext cx="62058" cy="62058"/>
                </a:xfrm>
                <a:prstGeom prst="roundRect">
                  <a:avLst>
                    <a:gd name="adj" fmla="val 27478"/>
                  </a:avLst>
                </a:prstGeom>
                <a:solidFill>
                  <a:srgbClr val="FCF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5" name="모서리가 둥근 직사각형 1084"/>
                <p:cNvSpPr/>
                <p:nvPr/>
              </p:nvSpPr>
              <p:spPr>
                <a:xfrm>
                  <a:off x="1834504" y="2620190"/>
                  <a:ext cx="62058" cy="62058"/>
                </a:xfrm>
                <a:prstGeom prst="roundRect">
                  <a:avLst>
                    <a:gd name="adj" fmla="val 27478"/>
                  </a:avLst>
                </a:prstGeom>
                <a:solidFill>
                  <a:srgbClr val="FCF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6" name="직사각형 1085"/>
                <p:cNvSpPr/>
                <p:nvPr/>
              </p:nvSpPr>
              <p:spPr>
                <a:xfrm rot="1800000" flipH="1">
                  <a:off x="1541312" y="2674132"/>
                  <a:ext cx="13561" cy="61555"/>
                </a:xfrm>
                <a:prstGeom prst="rect">
                  <a:avLst/>
                </a:prstGeom>
                <a:solidFill>
                  <a:srgbClr val="FFF7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7" name="직사각형 1086"/>
                <p:cNvSpPr/>
                <p:nvPr/>
              </p:nvSpPr>
              <p:spPr>
                <a:xfrm rot="15300000" flipH="1">
                  <a:off x="1650565" y="2815315"/>
                  <a:ext cx="13561" cy="61555"/>
                </a:xfrm>
                <a:prstGeom prst="rect">
                  <a:avLst/>
                </a:prstGeom>
                <a:solidFill>
                  <a:srgbClr val="C52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8" name="직사각형 1087"/>
                <p:cNvSpPr/>
                <p:nvPr/>
              </p:nvSpPr>
              <p:spPr>
                <a:xfrm rot="19800000" flipH="1">
                  <a:off x="2125442" y="2748697"/>
                  <a:ext cx="13561" cy="61555"/>
                </a:xfrm>
                <a:prstGeom prst="rect">
                  <a:avLst/>
                </a:prstGeom>
                <a:solidFill>
                  <a:srgbClr val="EF91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9" name="직사각형 1088"/>
                <p:cNvSpPr/>
                <p:nvPr/>
              </p:nvSpPr>
              <p:spPr>
                <a:xfrm rot="11700000" flipH="1">
                  <a:off x="2052648" y="2733695"/>
                  <a:ext cx="13561" cy="61555"/>
                </a:xfrm>
                <a:prstGeom prst="rect">
                  <a:avLst/>
                </a:prstGeom>
                <a:solidFill>
                  <a:srgbClr val="FFF7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0" name="직사각형 1089"/>
                <p:cNvSpPr/>
                <p:nvPr/>
              </p:nvSpPr>
              <p:spPr>
                <a:xfrm rot="11700000" flipH="1">
                  <a:off x="1790048" y="2670728"/>
                  <a:ext cx="13561" cy="61555"/>
                </a:xfrm>
                <a:prstGeom prst="rect">
                  <a:avLst/>
                </a:prstGeom>
                <a:solidFill>
                  <a:srgbClr val="FFF7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1" name="직사각형 1090"/>
                <p:cNvSpPr/>
                <p:nvPr/>
              </p:nvSpPr>
              <p:spPr>
                <a:xfrm rot="3600000" flipH="1">
                  <a:off x="1950155" y="2602717"/>
                  <a:ext cx="13561" cy="61555"/>
                </a:xfrm>
                <a:prstGeom prst="rect">
                  <a:avLst/>
                </a:prstGeom>
                <a:solidFill>
                  <a:srgbClr val="C52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2" name="직사각형 1091"/>
                <p:cNvSpPr/>
                <p:nvPr/>
              </p:nvSpPr>
              <p:spPr>
                <a:xfrm rot="3600000" flipH="1">
                  <a:off x="1980942" y="2807404"/>
                  <a:ext cx="13561" cy="61555"/>
                </a:xfrm>
                <a:prstGeom prst="rect">
                  <a:avLst/>
                </a:prstGeom>
                <a:solidFill>
                  <a:srgbClr val="EF91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3" name="직사각형 1092"/>
                <p:cNvSpPr/>
                <p:nvPr/>
              </p:nvSpPr>
              <p:spPr>
                <a:xfrm rot="1800000" flipH="1">
                  <a:off x="1810278" y="2778706"/>
                  <a:ext cx="13561" cy="61555"/>
                </a:xfrm>
                <a:prstGeom prst="rect">
                  <a:avLst/>
                </a:prstGeom>
                <a:solidFill>
                  <a:srgbClr val="6CBD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4" name="직사각형 1093"/>
                <p:cNvSpPr/>
                <p:nvPr/>
              </p:nvSpPr>
              <p:spPr>
                <a:xfrm rot="18000000" flipH="1">
                  <a:off x="1649125" y="2723767"/>
                  <a:ext cx="13561" cy="61555"/>
                </a:xfrm>
                <a:prstGeom prst="rect">
                  <a:avLst/>
                </a:prstGeom>
                <a:solidFill>
                  <a:srgbClr val="6CBD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5" name="직사각형 1094"/>
                <p:cNvSpPr/>
                <p:nvPr/>
              </p:nvSpPr>
              <p:spPr>
                <a:xfrm rot="8100000" flipH="1">
                  <a:off x="1528890" y="2773074"/>
                  <a:ext cx="13561" cy="61555"/>
                </a:xfrm>
                <a:prstGeom prst="rect">
                  <a:avLst/>
                </a:prstGeom>
                <a:solidFill>
                  <a:srgbClr val="EF91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6" name="그룹 1095"/>
                <p:cNvGrpSpPr/>
                <p:nvPr/>
              </p:nvGrpSpPr>
              <p:grpSpPr>
                <a:xfrm>
                  <a:off x="1803338" y="2232570"/>
                  <a:ext cx="105447" cy="171436"/>
                  <a:chOff x="1795718" y="2214790"/>
                  <a:chExt cx="105447" cy="171436"/>
                </a:xfrm>
              </p:grpSpPr>
              <p:sp>
                <p:nvSpPr>
                  <p:cNvPr id="1097" name="직사각형 1096"/>
                  <p:cNvSpPr/>
                  <p:nvPr/>
                </p:nvSpPr>
                <p:spPr>
                  <a:xfrm rot="1800000" flipH="1">
                    <a:off x="1868248" y="2241759"/>
                    <a:ext cx="13561" cy="6155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8" name="타원 1097"/>
                  <p:cNvSpPr/>
                  <p:nvPr/>
                </p:nvSpPr>
                <p:spPr>
                  <a:xfrm>
                    <a:off x="1795718" y="2291653"/>
                    <a:ext cx="94573" cy="94573"/>
                  </a:xfrm>
                  <a:prstGeom prst="ellipse">
                    <a:avLst/>
                  </a:prstGeom>
                  <a:solidFill>
                    <a:srgbClr val="DE26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9" name="직사각형 1098"/>
                  <p:cNvSpPr/>
                  <p:nvPr/>
                </p:nvSpPr>
                <p:spPr>
                  <a:xfrm rot="19800000" flipH="1" flipV="1">
                    <a:off x="1887604" y="2214790"/>
                    <a:ext cx="13561" cy="6155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71" name="타원 1070"/>
              <p:cNvSpPr/>
              <p:nvPr/>
            </p:nvSpPr>
            <p:spPr>
              <a:xfrm rot="1800000">
                <a:off x="1445230" y="2770832"/>
                <a:ext cx="83686" cy="132506"/>
              </a:xfrm>
              <a:prstGeom prst="ellipse">
                <a:avLst/>
              </a:prstGeom>
              <a:solidFill>
                <a:srgbClr val="521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2" name="타원 1071"/>
              <p:cNvSpPr/>
              <p:nvPr/>
            </p:nvSpPr>
            <p:spPr>
              <a:xfrm rot="959541">
                <a:off x="1670712" y="2838351"/>
                <a:ext cx="83686" cy="132506"/>
              </a:xfrm>
              <a:prstGeom prst="ellipse">
                <a:avLst/>
              </a:prstGeom>
              <a:solidFill>
                <a:srgbClr val="521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3" name="타원 1072"/>
              <p:cNvSpPr/>
              <p:nvPr/>
            </p:nvSpPr>
            <p:spPr>
              <a:xfrm rot="186712">
                <a:off x="1948493" y="2868742"/>
                <a:ext cx="83686" cy="132506"/>
              </a:xfrm>
              <a:prstGeom prst="ellipse">
                <a:avLst/>
              </a:prstGeom>
              <a:solidFill>
                <a:srgbClr val="521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4" name="타원 1073"/>
              <p:cNvSpPr/>
              <p:nvPr/>
            </p:nvSpPr>
            <p:spPr>
              <a:xfrm>
                <a:off x="2234337" y="2869383"/>
                <a:ext cx="83686" cy="132506"/>
              </a:xfrm>
              <a:prstGeom prst="ellipse">
                <a:avLst/>
              </a:prstGeom>
              <a:solidFill>
                <a:srgbClr val="521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5" name="타원 1074"/>
              <p:cNvSpPr/>
              <p:nvPr/>
            </p:nvSpPr>
            <p:spPr>
              <a:xfrm rot="20986078">
                <a:off x="2529612" y="2859857"/>
                <a:ext cx="83686" cy="132506"/>
              </a:xfrm>
              <a:prstGeom prst="ellipse">
                <a:avLst/>
              </a:prstGeom>
              <a:solidFill>
                <a:srgbClr val="521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6" name="타원 1075"/>
              <p:cNvSpPr/>
              <p:nvPr/>
            </p:nvSpPr>
            <p:spPr>
              <a:xfrm rot="20713156">
                <a:off x="2783045" y="2800080"/>
                <a:ext cx="83686" cy="132506"/>
              </a:xfrm>
              <a:prstGeom prst="ellipse">
                <a:avLst/>
              </a:prstGeom>
              <a:solidFill>
                <a:srgbClr val="521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4" name="그룹 1133"/>
            <p:cNvGrpSpPr/>
            <p:nvPr/>
          </p:nvGrpSpPr>
          <p:grpSpPr>
            <a:xfrm rot="2018602">
              <a:off x="1626342" y="3229623"/>
              <a:ext cx="231179" cy="157429"/>
              <a:chOff x="-256145" y="1454894"/>
              <a:chExt cx="4295301" cy="2925027"/>
            </a:xfrm>
          </p:grpSpPr>
          <p:sp>
            <p:nvSpPr>
              <p:cNvPr id="1135" name="타원 1134"/>
              <p:cNvSpPr/>
              <p:nvPr/>
            </p:nvSpPr>
            <p:spPr>
              <a:xfrm>
                <a:off x="-255654" y="1629869"/>
                <a:ext cx="4293098" cy="2750052"/>
              </a:xfrm>
              <a:prstGeom prst="ellipse">
                <a:avLst/>
              </a:prstGeom>
              <a:solidFill>
                <a:srgbClr val="F4C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6" name="타원 367"/>
              <p:cNvSpPr/>
              <p:nvPr/>
            </p:nvSpPr>
            <p:spPr>
              <a:xfrm rot="10800000">
                <a:off x="-256145" y="2996571"/>
                <a:ext cx="4293587" cy="1375026"/>
              </a:xfrm>
              <a:custGeom>
                <a:avLst/>
                <a:gdLst>
                  <a:gd name="connsiteX0" fmla="*/ 0 w 1590040"/>
                  <a:gd name="connsiteY0" fmla="*/ 509270 h 1018540"/>
                  <a:gd name="connsiteX1" fmla="*/ 795020 w 1590040"/>
                  <a:gd name="connsiteY1" fmla="*/ 0 h 1018540"/>
                  <a:gd name="connsiteX2" fmla="*/ 1590040 w 1590040"/>
                  <a:gd name="connsiteY2" fmla="*/ 509270 h 1018540"/>
                  <a:gd name="connsiteX3" fmla="*/ 795020 w 1590040"/>
                  <a:gd name="connsiteY3" fmla="*/ 1018540 h 1018540"/>
                  <a:gd name="connsiteX4" fmla="*/ 0 w 1590040"/>
                  <a:gd name="connsiteY4" fmla="*/ 509270 h 1018540"/>
                  <a:gd name="connsiteX0" fmla="*/ 0 w 1590040"/>
                  <a:gd name="connsiteY0" fmla="*/ 509270 h 572928"/>
                  <a:gd name="connsiteX1" fmla="*/ 795020 w 1590040"/>
                  <a:gd name="connsiteY1" fmla="*/ 0 h 572928"/>
                  <a:gd name="connsiteX2" fmla="*/ 1590040 w 1590040"/>
                  <a:gd name="connsiteY2" fmla="*/ 509270 h 572928"/>
                  <a:gd name="connsiteX3" fmla="*/ 0 w 1590040"/>
                  <a:gd name="connsiteY3" fmla="*/ 509270 h 572928"/>
                  <a:gd name="connsiteX0" fmla="*/ 0 w 1590040"/>
                  <a:gd name="connsiteY0" fmla="*/ 509270 h 518550"/>
                  <a:gd name="connsiteX1" fmla="*/ 795020 w 1590040"/>
                  <a:gd name="connsiteY1" fmla="*/ 0 h 518550"/>
                  <a:gd name="connsiteX2" fmla="*/ 1590040 w 1590040"/>
                  <a:gd name="connsiteY2" fmla="*/ 509270 h 518550"/>
                  <a:gd name="connsiteX3" fmla="*/ 0 w 1590040"/>
                  <a:gd name="connsiteY3" fmla="*/ 509270 h 518550"/>
                  <a:gd name="connsiteX0" fmla="*/ 0 w 1590040"/>
                  <a:gd name="connsiteY0" fmla="*/ 509270 h 515447"/>
                  <a:gd name="connsiteX1" fmla="*/ 795020 w 1590040"/>
                  <a:gd name="connsiteY1" fmla="*/ 0 h 515447"/>
                  <a:gd name="connsiteX2" fmla="*/ 1590040 w 1590040"/>
                  <a:gd name="connsiteY2" fmla="*/ 509270 h 515447"/>
                  <a:gd name="connsiteX3" fmla="*/ 0 w 1590040"/>
                  <a:gd name="connsiteY3" fmla="*/ 509270 h 515447"/>
                  <a:gd name="connsiteX0" fmla="*/ 0 w 1590040"/>
                  <a:gd name="connsiteY0" fmla="*/ 509270 h 515022"/>
                  <a:gd name="connsiteX1" fmla="*/ 795020 w 1590040"/>
                  <a:gd name="connsiteY1" fmla="*/ 0 h 515022"/>
                  <a:gd name="connsiteX2" fmla="*/ 1590040 w 1590040"/>
                  <a:gd name="connsiteY2" fmla="*/ 509270 h 515022"/>
                  <a:gd name="connsiteX3" fmla="*/ 0 w 1590040"/>
                  <a:gd name="connsiteY3" fmla="*/ 509270 h 515022"/>
                  <a:gd name="connsiteX0" fmla="*/ 0 w 1590221"/>
                  <a:gd name="connsiteY0" fmla="*/ 509270 h 509270"/>
                  <a:gd name="connsiteX1" fmla="*/ 795020 w 1590221"/>
                  <a:gd name="connsiteY1" fmla="*/ 0 h 509270"/>
                  <a:gd name="connsiteX2" fmla="*/ 1590040 w 1590221"/>
                  <a:gd name="connsiteY2" fmla="*/ 509270 h 509270"/>
                  <a:gd name="connsiteX3" fmla="*/ 0 w 1590221"/>
                  <a:gd name="connsiteY3" fmla="*/ 509270 h 50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0221" h="509270">
                    <a:moveTo>
                      <a:pt x="0" y="509270"/>
                    </a:moveTo>
                    <a:cubicBezTo>
                      <a:pt x="0" y="228008"/>
                      <a:pt x="355943" y="0"/>
                      <a:pt x="795020" y="0"/>
                    </a:cubicBezTo>
                    <a:cubicBezTo>
                      <a:pt x="1234097" y="0"/>
                      <a:pt x="1590040" y="228008"/>
                      <a:pt x="1590040" y="509270"/>
                    </a:cubicBezTo>
                    <a:cubicBezTo>
                      <a:pt x="1606127" y="409363"/>
                      <a:pt x="549698" y="-301202"/>
                      <a:pt x="0" y="509270"/>
                    </a:cubicBezTo>
                    <a:close/>
                  </a:path>
                </a:pathLst>
              </a:custGeom>
              <a:solidFill>
                <a:srgbClr val="E5B1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37" name="그룹 1136"/>
              <p:cNvGrpSpPr/>
              <p:nvPr/>
            </p:nvGrpSpPr>
            <p:grpSpPr>
              <a:xfrm>
                <a:off x="-255657" y="1454894"/>
                <a:ext cx="4294813" cy="2479690"/>
                <a:chOff x="1176019" y="2881534"/>
                <a:chExt cx="1590675" cy="918406"/>
              </a:xfrm>
            </p:grpSpPr>
            <p:sp>
              <p:nvSpPr>
                <p:cNvPr id="1154" name="눈물 방울 155"/>
                <p:cNvSpPr/>
                <p:nvPr/>
              </p:nvSpPr>
              <p:spPr>
                <a:xfrm rot="5400000">
                  <a:off x="1512154" y="2545399"/>
                  <a:ext cx="918406" cy="1590675"/>
                </a:xfrm>
                <a:custGeom>
                  <a:avLst/>
                  <a:gdLst>
                    <a:gd name="connsiteX0" fmla="*/ 0 w 822960"/>
                    <a:gd name="connsiteY0" fmla="*/ 411480 h 822960"/>
                    <a:gd name="connsiteX1" fmla="*/ 411480 w 822960"/>
                    <a:gd name="connsiteY1" fmla="*/ 0 h 822960"/>
                    <a:gd name="connsiteX2" fmla="*/ 822960 w 822960"/>
                    <a:gd name="connsiteY2" fmla="*/ 0 h 822960"/>
                    <a:gd name="connsiteX3" fmla="*/ 822960 w 822960"/>
                    <a:gd name="connsiteY3" fmla="*/ 411480 h 822960"/>
                    <a:gd name="connsiteX4" fmla="*/ 411480 w 822960"/>
                    <a:gd name="connsiteY4" fmla="*/ 822960 h 822960"/>
                    <a:gd name="connsiteX5" fmla="*/ 0 w 822960"/>
                    <a:gd name="connsiteY5" fmla="*/ 411480 h 822960"/>
                    <a:gd name="connsiteX0" fmla="*/ 0 w 822960"/>
                    <a:gd name="connsiteY0" fmla="*/ 411480 h 822960"/>
                    <a:gd name="connsiteX1" fmla="*/ 411480 w 822960"/>
                    <a:gd name="connsiteY1" fmla="*/ 0 h 822960"/>
                    <a:gd name="connsiteX2" fmla="*/ 822960 w 822960"/>
                    <a:gd name="connsiteY2" fmla="*/ 411480 h 822960"/>
                    <a:gd name="connsiteX3" fmla="*/ 411480 w 822960"/>
                    <a:gd name="connsiteY3" fmla="*/ 822960 h 822960"/>
                    <a:gd name="connsiteX4" fmla="*/ 0 w 822960"/>
                    <a:gd name="connsiteY4" fmla="*/ 411480 h 822960"/>
                    <a:gd name="connsiteX0" fmla="*/ 0 w 411480"/>
                    <a:gd name="connsiteY0" fmla="*/ 411480 h 822960"/>
                    <a:gd name="connsiteX1" fmla="*/ 411480 w 411480"/>
                    <a:gd name="connsiteY1" fmla="*/ 0 h 822960"/>
                    <a:gd name="connsiteX2" fmla="*/ 411480 w 411480"/>
                    <a:gd name="connsiteY2" fmla="*/ 822960 h 822960"/>
                    <a:gd name="connsiteX3" fmla="*/ 0 w 411480"/>
                    <a:gd name="connsiteY3" fmla="*/ 411480 h 822960"/>
                    <a:gd name="connsiteX0" fmla="*/ 0 w 609667"/>
                    <a:gd name="connsiteY0" fmla="*/ 411480 h 829534"/>
                    <a:gd name="connsiteX1" fmla="*/ 411480 w 609667"/>
                    <a:gd name="connsiteY1" fmla="*/ 0 h 829534"/>
                    <a:gd name="connsiteX2" fmla="*/ 609667 w 609667"/>
                    <a:gd name="connsiteY2" fmla="*/ 117705 h 829534"/>
                    <a:gd name="connsiteX3" fmla="*/ 411480 w 609667"/>
                    <a:gd name="connsiteY3" fmla="*/ 822960 h 829534"/>
                    <a:gd name="connsiteX4" fmla="*/ 0 w 609667"/>
                    <a:gd name="connsiteY4" fmla="*/ 411480 h 829534"/>
                    <a:gd name="connsiteX0" fmla="*/ 0 w 614528"/>
                    <a:gd name="connsiteY0" fmla="*/ 411480 h 827341"/>
                    <a:gd name="connsiteX1" fmla="*/ 411480 w 614528"/>
                    <a:gd name="connsiteY1" fmla="*/ 0 h 827341"/>
                    <a:gd name="connsiteX2" fmla="*/ 609667 w 614528"/>
                    <a:gd name="connsiteY2" fmla="*/ 117705 h 827341"/>
                    <a:gd name="connsiteX3" fmla="*/ 477542 w 614528"/>
                    <a:gd name="connsiteY3" fmla="*/ 179962 h 827341"/>
                    <a:gd name="connsiteX4" fmla="*/ 411480 w 614528"/>
                    <a:gd name="connsiteY4" fmla="*/ 822960 h 827341"/>
                    <a:gd name="connsiteX5" fmla="*/ 0 w 614528"/>
                    <a:gd name="connsiteY5" fmla="*/ 411480 h 827341"/>
                    <a:gd name="connsiteX0" fmla="*/ 0 w 614254"/>
                    <a:gd name="connsiteY0" fmla="*/ 411480 h 827437"/>
                    <a:gd name="connsiteX1" fmla="*/ 411480 w 614254"/>
                    <a:gd name="connsiteY1" fmla="*/ 0 h 827437"/>
                    <a:gd name="connsiteX2" fmla="*/ 609667 w 614254"/>
                    <a:gd name="connsiteY2" fmla="*/ 117705 h 827437"/>
                    <a:gd name="connsiteX3" fmla="*/ 468324 w 614254"/>
                    <a:gd name="connsiteY3" fmla="*/ 177043 h 827437"/>
                    <a:gd name="connsiteX4" fmla="*/ 411480 w 614254"/>
                    <a:gd name="connsiteY4" fmla="*/ 822960 h 827437"/>
                    <a:gd name="connsiteX5" fmla="*/ 0 w 614254"/>
                    <a:gd name="connsiteY5" fmla="*/ 411480 h 827437"/>
                    <a:gd name="connsiteX0" fmla="*/ 0 w 640709"/>
                    <a:gd name="connsiteY0" fmla="*/ 411480 h 825038"/>
                    <a:gd name="connsiteX1" fmla="*/ 411480 w 640709"/>
                    <a:gd name="connsiteY1" fmla="*/ 0 h 825038"/>
                    <a:gd name="connsiteX2" fmla="*/ 609667 w 640709"/>
                    <a:gd name="connsiteY2" fmla="*/ 117705 h 825038"/>
                    <a:gd name="connsiteX3" fmla="*/ 468324 w 640709"/>
                    <a:gd name="connsiteY3" fmla="*/ 177043 h 825038"/>
                    <a:gd name="connsiteX4" fmla="*/ 640393 w 640709"/>
                    <a:gd name="connsiteY4" fmla="*/ 259729 h 825038"/>
                    <a:gd name="connsiteX5" fmla="*/ 411480 w 640709"/>
                    <a:gd name="connsiteY5" fmla="*/ 822960 h 825038"/>
                    <a:gd name="connsiteX6" fmla="*/ 0 w 640709"/>
                    <a:gd name="connsiteY6" fmla="*/ 411480 h 825038"/>
                    <a:gd name="connsiteX0" fmla="*/ 0 w 645180"/>
                    <a:gd name="connsiteY0" fmla="*/ 411480 h 824329"/>
                    <a:gd name="connsiteX1" fmla="*/ 411480 w 645180"/>
                    <a:gd name="connsiteY1" fmla="*/ 0 h 824329"/>
                    <a:gd name="connsiteX2" fmla="*/ 609667 w 645180"/>
                    <a:gd name="connsiteY2" fmla="*/ 117705 h 824329"/>
                    <a:gd name="connsiteX3" fmla="*/ 468324 w 645180"/>
                    <a:gd name="connsiteY3" fmla="*/ 177043 h 824329"/>
                    <a:gd name="connsiteX4" fmla="*/ 640393 w 645180"/>
                    <a:gd name="connsiteY4" fmla="*/ 259729 h 824329"/>
                    <a:gd name="connsiteX5" fmla="*/ 526707 w 645180"/>
                    <a:gd name="connsiteY5" fmla="*/ 290857 h 824329"/>
                    <a:gd name="connsiteX6" fmla="*/ 411480 w 645180"/>
                    <a:gd name="connsiteY6" fmla="*/ 822960 h 824329"/>
                    <a:gd name="connsiteX7" fmla="*/ 0 w 645180"/>
                    <a:gd name="connsiteY7" fmla="*/ 411480 h 824329"/>
                    <a:gd name="connsiteX0" fmla="*/ 0 w 710079"/>
                    <a:gd name="connsiteY0" fmla="*/ 411480 h 823153"/>
                    <a:gd name="connsiteX1" fmla="*/ 411480 w 710079"/>
                    <a:gd name="connsiteY1" fmla="*/ 0 h 823153"/>
                    <a:gd name="connsiteX2" fmla="*/ 609667 w 710079"/>
                    <a:gd name="connsiteY2" fmla="*/ 117705 h 823153"/>
                    <a:gd name="connsiteX3" fmla="*/ 468324 w 710079"/>
                    <a:gd name="connsiteY3" fmla="*/ 177043 h 823153"/>
                    <a:gd name="connsiteX4" fmla="*/ 640393 w 710079"/>
                    <a:gd name="connsiteY4" fmla="*/ 259729 h 823153"/>
                    <a:gd name="connsiteX5" fmla="*/ 698778 w 710079"/>
                    <a:gd name="connsiteY5" fmla="*/ 368678 h 823153"/>
                    <a:gd name="connsiteX6" fmla="*/ 411480 w 710079"/>
                    <a:gd name="connsiteY6" fmla="*/ 822960 h 823153"/>
                    <a:gd name="connsiteX7" fmla="*/ 0 w 710079"/>
                    <a:gd name="connsiteY7" fmla="*/ 411480 h 823153"/>
                    <a:gd name="connsiteX0" fmla="*/ 0 w 644026"/>
                    <a:gd name="connsiteY0" fmla="*/ 411480 h 823019"/>
                    <a:gd name="connsiteX1" fmla="*/ 411480 w 644026"/>
                    <a:gd name="connsiteY1" fmla="*/ 0 h 823019"/>
                    <a:gd name="connsiteX2" fmla="*/ 609667 w 644026"/>
                    <a:gd name="connsiteY2" fmla="*/ 117705 h 823019"/>
                    <a:gd name="connsiteX3" fmla="*/ 468324 w 644026"/>
                    <a:gd name="connsiteY3" fmla="*/ 177043 h 823019"/>
                    <a:gd name="connsiteX4" fmla="*/ 640393 w 644026"/>
                    <a:gd name="connsiteY4" fmla="*/ 259729 h 823019"/>
                    <a:gd name="connsiteX5" fmla="*/ 486766 w 644026"/>
                    <a:gd name="connsiteY5" fmla="*/ 388133 h 823019"/>
                    <a:gd name="connsiteX6" fmla="*/ 411480 w 644026"/>
                    <a:gd name="connsiteY6" fmla="*/ 822960 h 823019"/>
                    <a:gd name="connsiteX7" fmla="*/ 0 w 644026"/>
                    <a:gd name="connsiteY7" fmla="*/ 411480 h 823019"/>
                    <a:gd name="connsiteX0" fmla="*/ 0 w 650206"/>
                    <a:gd name="connsiteY0" fmla="*/ 411480 h 822965"/>
                    <a:gd name="connsiteX1" fmla="*/ 411480 w 650206"/>
                    <a:gd name="connsiteY1" fmla="*/ 0 h 822965"/>
                    <a:gd name="connsiteX2" fmla="*/ 609667 w 650206"/>
                    <a:gd name="connsiteY2" fmla="*/ 117705 h 822965"/>
                    <a:gd name="connsiteX3" fmla="*/ 468324 w 650206"/>
                    <a:gd name="connsiteY3" fmla="*/ 177043 h 822965"/>
                    <a:gd name="connsiteX4" fmla="*/ 640393 w 650206"/>
                    <a:gd name="connsiteY4" fmla="*/ 259729 h 822965"/>
                    <a:gd name="connsiteX5" fmla="*/ 592775 w 650206"/>
                    <a:gd name="connsiteY5" fmla="*/ 420234 h 822965"/>
                    <a:gd name="connsiteX6" fmla="*/ 411480 w 650206"/>
                    <a:gd name="connsiteY6" fmla="*/ 822960 h 822965"/>
                    <a:gd name="connsiteX7" fmla="*/ 0 w 650206"/>
                    <a:gd name="connsiteY7" fmla="*/ 411480 h 822965"/>
                    <a:gd name="connsiteX0" fmla="*/ 0 w 643896"/>
                    <a:gd name="connsiteY0" fmla="*/ 411480 h 822974"/>
                    <a:gd name="connsiteX1" fmla="*/ 411480 w 643896"/>
                    <a:gd name="connsiteY1" fmla="*/ 0 h 822974"/>
                    <a:gd name="connsiteX2" fmla="*/ 609667 w 643896"/>
                    <a:gd name="connsiteY2" fmla="*/ 117705 h 822974"/>
                    <a:gd name="connsiteX3" fmla="*/ 468324 w 643896"/>
                    <a:gd name="connsiteY3" fmla="*/ 177043 h 822974"/>
                    <a:gd name="connsiteX4" fmla="*/ 640393 w 643896"/>
                    <a:gd name="connsiteY4" fmla="*/ 259729 h 822974"/>
                    <a:gd name="connsiteX5" fmla="*/ 480622 w 643896"/>
                    <a:gd name="connsiteY5" fmla="*/ 426070 h 822974"/>
                    <a:gd name="connsiteX6" fmla="*/ 411480 w 643896"/>
                    <a:gd name="connsiteY6" fmla="*/ 822960 h 822974"/>
                    <a:gd name="connsiteX7" fmla="*/ 0 w 643896"/>
                    <a:gd name="connsiteY7" fmla="*/ 411480 h 822974"/>
                    <a:gd name="connsiteX0" fmla="*/ 0 w 643896"/>
                    <a:gd name="connsiteY0" fmla="*/ 411480 h 823256"/>
                    <a:gd name="connsiteX1" fmla="*/ 411480 w 643896"/>
                    <a:gd name="connsiteY1" fmla="*/ 0 h 823256"/>
                    <a:gd name="connsiteX2" fmla="*/ 609667 w 643896"/>
                    <a:gd name="connsiteY2" fmla="*/ 117705 h 823256"/>
                    <a:gd name="connsiteX3" fmla="*/ 468324 w 643896"/>
                    <a:gd name="connsiteY3" fmla="*/ 177043 h 823256"/>
                    <a:gd name="connsiteX4" fmla="*/ 640393 w 643896"/>
                    <a:gd name="connsiteY4" fmla="*/ 259729 h 823256"/>
                    <a:gd name="connsiteX5" fmla="*/ 480622 w 643896"/>
                    <a:gd name="connsiteY5" fmla="*/ 426070 h 823256"/>
                    <a:gd name="connsiteX6" fmla="*/ 582011 w 643896"/>
                    <a:gd name="connsiteY6" fmla="*/ 476656 h 823256"/>
                    <a:gd name="connsiteX7" fmla="*/ 411480 w 643896"/>
                    <a:gd name="connsiteY7" fmla="*/ 822960 h 823256"/>
                    <a:gd name="connsiteX8" fmla="*/ 0 w 643896"/>
                    <a:gd name="connsiteY8" fmla="*/ 411480 h 823256"/>
                    <a:gd name="connsiteX0" fmla="*/ 0 w 643896"/>
                    <a:gd name="connsiteY0" fmla="*/ 411480 h 826290"/>
                    <a:gd name="connsiteX1" fmla="*/ 411480 w 643896"/>
                    <a:gd name="connsiteY1" fmla="*/ 0 h 826290"/>
                    <a:gd name="connsiteX2" fmla="*/ 609667 w 643896"/>
                    <a:gd name="connsiteY2" fmla="*/ 117705 h 826290"/>
                    <a:gd name="connsiteX3" fmla="*/ 468324 w 643896"/>
                    <a:gd name="connsiteY3" fmla="*/ 177043 h 826290"/>
                    <a:gd name="connsiteX4" fmla="*/ 640393 w 643896"/>
                    <a:gd name="connsiteY4" fmla="*/ 259729 h 826290"/>
                    <a:gd name="connsiteX5" fmla="*/ 480622 w 643896"/>
                    <a:gd name="connsiteY5" fmla="*/ 426070 h 826290"/>
                    <a:gd name="connsiteX6" fmla="*/ 413015 w 643896"/>
                    <a:gd name="connsiteY6" fmla="*/ 596306 h 826290"/>
                    <a:gd name="connsiteX7" fmla="*/ 411480 w 643896"/>
                    <a:gd name="connsiteY7" fmla="*/ 822960 h 826290"/>
                    <a:gd name="connsiteX8" fmla="*/ 0 w 643896"/>
                    <a:gd name="connsiteY8" fmla="*/ 411480 h 826290"/>
                    <a:gd name="connsiteX0" fmla="*/ 0 w 739638"/>
                    <a:gd name="connsiteY0" fmla="*/ 411480 h 826290"/>
                    <a:gd name="connsiteX1" fmla="*/ 411480 w 739638"/>
                    <a:gd name="connsiteY1" fmla="*/ 0 h 826290"/>
                    <a:gd name="connsiteX2" fmla="*/ 609667 w 739638"/>
                    <a:gd name="connsiteY2" fmla="*/ 117705 h 826290"/>
                    <a:gd name="connsiteX3" fmla="*/ 468324 w 739638"/>
                    <a:gd name="connsiteY3" fmla="*/ 177043 h 826290"/>
                    <a:gd name="connsiteX4" fmla="*/ 640393 w 739638"/>
                    <a:gd name="connsiteY4" fmla="*/ 259729 h 826290"/>
                    <a:gd name="connsiteX5" fmla="*/ 735644 w 739638"/>
                    <a:gd name="connsiteY5" fmla="*/ 406616 h 826290"/>
                    <a:gd name="connsiteX6" fmla="*/ 480622 w 739638"/>
                    <a:gd name="connsiteY6" fmla="*/ 426070 h 826290"/>
                    <a:gd name="connsiteX7" fmla="*/ 413015 w 739638"/>
                    <a:gd name="connsiteY7" fmla="*/ 596306 h 826290"/>
                    <a:gd name="connsiteX8" fmla="*/ 411480 w 739638"/>
                    <a:gd name="connsiteY8" fmla="*/ 822960 h 826290"/>
                    <a:gd name="connsiteX9" fmla="*/ 0 w 739638"/>
                    <a:gd name="connsiteY9" fmla="*/ 411480 h 826290"/>
                    <a:gd name="connsiteX0" fmla="*/ 0 w 739083"/>
                    <a:gd name="connsiteY0" fmla="*/ 411480 h 826290"/>
                    <a:gd name="connsiteX1" fmla="*/ 411480 w 739083"/>
                    <a:gd name="connsiteY1" fmla="*/ 0 h 826290"/>
                    <a:gd name="connsiteX2" fmla="*/ 609667 w 739083"/>
                    <a:gd name="connsiteY2" fmla="*/ 117705 h 826290"/>
                    <a:gd name="connsiteX3" fmla="*/ 468324 w 739083"/>
                    <a:gd name="connsiteY3" fmla="*/ 177043 h 826290"/>
                    <a:gd name="connsiteX4" fmla="*/ 640393 w 739083"/>
                    <a:gd name="connsiteY4" fmla="*/ 259729 h 826290"/>
                    <a:gd name="connsiteX5" fmla="*/ 537460 w 739083"/>
                    <a:gd name="connsiteY5" fmla="*/ 314204 h 826290"/>
                    <a:gd name="connsiteX6" fmla="*/ 735644 w 739083"/>
                    <a:gd name="connsiteY6" fmla="*/ 406616 h 826290"/>
                    <a:gd name="connsiteX7" fmla="*/ 480622 w 739083"/>
                    <a:gd name="connsiteY7" fmla="*/ 426070 h 826290"/>
                    <a:gd name="connsiteX8" fmla="*/ 413015 w 739083"/>
                    <a:gd name="connsiteY8" fmla="*/ 596306 h 826290"/>
                    <a:gd name="connsiteX9" fmla="*/ 411480 w 739083"/>
                    <a:gd name="connsiteY9" fmla="*/ 822960 h 826290"/>
                    <a:gd name="connsiteX10" fmla="*/ 0 w 739083"/>
                    <a:gd name="connsiteY10" fmla="*/ 411480 h 826290"/>
                    <a:gd name="connsiteX0" fmla="*/ 0 w 738955"/>
                    <a:gd name="connsiteY0" fmla="*/ 411480 h 826290"/>
                    <a:gd name="connsiteX1" fmla="*/ 411480 w 738955"/>
                    <a:gd name="connsiteY1" fmla="*/ 0 h 826290"/>
                    <a:gd name="connsiteX2" fmla="*/ 609667 w 738955"/>
                    <a:gd name="connsiteY2" fmla="*/ 117705 h 826290"/>
                    <a:gd name="connsiteX3" fmla="*/ 468324 w 738955"/>
                    <a:gd name="connsiteY3" fmla="*/ 177043 h 826290"/>
                    <a:gd name="connsiteX4" fmla="*/ 640393 w 738955"/>
                    <a:gd name="connsiteY4" fmla="*/ 259729 h 826290"/>
                    <a:gd name="connsiteX5" fmla="*/ 528244 w 738955"/>
                    <a:gd name="connsiteY5" fmla="*/ 302530 h 826290"/>
                    <a:gd name="connsiteX6" fmla="*/ 735644 w 738955"/>
                    <a:gd name="connsiteY6" fmla="*/ 406616 h 826290"/>
                    <a:gd name="connsiteX7" fmla="*/ 480622 w 738955"/>
                    <a:gd name="connsiteY7" fmla="*/ 426070 h 826290"/>
                    <a:gd name="connsiteX8" fmla="*/ 413015 w 738955"/>
                    <a:gd name="connsiteY8" fmla="*/ 596306 h 826290"/>
                    <a:gd name="connsiteX9" fmla="*/ 411480 w 738955"/>
                    <a:gd name="connsiteY9" fmla="*/ 822960 h 826290"/>
                    <a:gd name="connsiteX10" fmla="*/ 0 w 738955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640393 w 738914"/>
                    <a:gd name="connsiteY4" fmla="*/ 259729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540533 w 738914"/>
                    <a:gd name="connsiteY4" fmla="*/ 259729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623497 w 738914"/>
                    <a:gd name="connsiteY4" fmla="*/ 214981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623497 w 738914"/>
                    <a:gd name="connsiteY4" fmla="*/ 214981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623497 w 738914"/>
                    <a:gd name="connsiteY4" fmla="*/ 214981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161"/>
                    <a:gd name="connsiteX1" fmla="*/ 411480 w 738914"/>
                    <a:gd name="connsiteY1" fmla="*/ 0 h 826161"/>
                    <a:gd name="connsiteX2" fmla="*/ 609667 w 738914"/>
                    <a:gd name="connsiteY2" fmla="*/ 117705 h 826161"/>
                    <a:gd name="connsiteX3" fmla="*/ 468324 w 738914"/>
                    <a:gd name="connsiteY3" fmla="*/ 177043 h 826161"/>
                    <a:gd name="connsiteX4" fmla="*/ 623497 w 738914"/>
                    <a:gd name="connsiteY4" fmla="*/ 214981 h 826161"/>
                    <a:gd name="connsiteX5" fmla="*/ 525171 w 738914"/>
                    <a:gd name="connsiteY5" fmla="*/ 316149 h 826161"/>
                    <a:gd name="connsiteX6" fmla="*/ 735644 w 738914"/>
                    <a:gd name="connsiteY6" fmla="*/ 406616 h 826161"/>
                    <a:gd name="connsiteX7" fmla="*/ 480622 w 738914"/>
                    <a:gd name="connsiteY7" fmla="*/ 426070 h 826161"/>
                    <a:gd name="connsiteX8" fmla="*/ 629641 w 738914"/>
                    <a:gd name="connsiteY8" fmla="*/ 537940 h 826161"/>
                    <a:gd name="connsiteX9" fmla="*/ 413015 w 738914"/>
                    <a:gd name="connsiteY9" fmla="*/ 596306 h 826161"/>
                    <a:gd name="connsiteX10" fmla="*/ 411480 w 738914"/>
                    <a:gd name="connsiteY10" fmla="*/ 822960 h 826161"/>
                    <a:gd name="connsiteX11" fmla="*/ 0 w 738914"/>
                    <a:gd name="connsiteY11" fmla="*/ 411480 h 826161"/>
                    <a:gd name="connsiteX0" fmla="*/ 0 w 738914"/>
                    <a:gd name="connsiteY0" fmla="*/ 411480 h 826161"/>
                    <a:gd name="connsiteX1" fmla="*/ 411480 w 738914"/>
                    <a:gd name="connsiteY1" fmla="*/ 0 h 826161"/>
                    <a:gd name="connsiteX2" fmla="*/ 609667 w 738914"/>
                    <a:gd name="connsiteY2" fmla="*/ 117705 h 826161"/>
                    <a:gd name="connsiteX3" fmla="*/ 468324 w 738914"/>
                    <a:gd name="connsiteY3" fmla="*/ 177043 h 826161"/>
                    <a:gd name="connsiteX4" fmla="*/ 623497 w 738914"/>
                    <a:gd name="connsiteY4" fmla="*/ 214981 h 826161"/>
                    <a:gd name="connsiteX5" fmla="*/ 525171 w 738914"/>
                    <a:gd name="connsiteY5" fmla="*/ 316149 h 826161"/>
                    <a:gd name="connsiteX6" fmla="*/ 735644 w 738914"/>
                    <a:gd name="connsiteY6" fmla="*/ 406616 h 826161"/>
                    <a:gd name="connsiteX7" fmla="*/ 592774 w 738914"/>
                    <a:gd name="connsiteY7" fmla="*/ 469844 h 826161"/>
                    <a:gd name="connsiteX8" fmla="*/ 629641 w 738914"/>
                    <a:gd name="connsiteY8" fmla="*/ 537940 h 826161"/>
                    <a:gd name="connsiteX9" fmla="*/ 413015 w 738914"/>
                    <a:gd name="connsiteY9" fmla="*/ 596306 h 826161"/>
                    <a:gd name="connsiteX10" fmla="*/ 411480 w 738914"/>
                    <a:gd name="connsiteY10" fmla="*/ 822960 h 826161"/>
                    <a:gd name="connsiteX11" fmla="*/ 0 w 738914"/>
                    <a:gd name="connsiteY11" fmla="*/ 411480 h 826161"/>
                    <a:gd name="connsiteX0" fmla="*/ 0 w 738914"/>
                    <a:gd name="connsiteY0" fmla="*/ 411480 h 826867"/>
                    <a:gd name="connsiteX1" fmla="*/ 411480 w 738914"/>
                    <a:gd name="connsiteY1" fmla="*/ 0 h 826867"/>
                    <a:gd name="connsiteX2" fmla="*/ 609667 w 738914"/>
                    <a:gd name="connsiteY2" fmla="*/ 117705 h 826867"/>
                    <a:gd name="connsiteX3" fmla="*/ 468324 w 738914"/>
                    <a:gd name="connsiteY3" fmla="*/ 177043 h 826867"/>
                    <a:gd name="connsiteX4" fmla="*/ 623497 w 738914"/>
                    <a:gd name="connsiteY4" fmla="*/ 214981 h 826867"/>
                    <a:gd name="connsiteX5" fmla="*/ 525171 w 738914"/>
                    <a:gd name="connsiteY5" fmla="*/ 316149 h 826867"/>
                    <a:gd name="connsiteX6" fmla="*/ 735644 w 738914"/>
                    <a:gd name="connsiteY6" fmla="*/ 406616 h 826867"/>
                    <a:gd name="connsiteX7" fmla="*/ 592774 w 738914"/>
                    <a:gd name="connsiteY7" fmla="*/ 469844 h 826867"/>
                    <a:gd name="connsiteX8" fmla="*/ 629641 w 738914"/>
                    <a:gd name="connsiteY8" fmla="*/ 537940 h 826867"/>
                    <a:gd name="connsiteX9" fmla="*/ 515949 w 738914"/>
                    <a:gd name="connsiteY9" fmla="*/ 610897 h 826867"/>
                    <a:gd name="connsiteX10" fmla="*/ 411480 w 738914"/>
                    <a:gd name="connsiteY10" fmla="*/ 822960 h 826867"/>
                    <a:gd name="connsiteX11" fmla="*/ 0 w 738914"/>
                    <a:gd name="connsiteY11" fmla="*/ 411480 h 826867"/>
                    <a:gd name="connsiteX0" fmla="*/ 0 w 738914"/>
                    <a:gd name="connsiteY0" fmla="*/ 411480 h 826938"/>
                    <a:gd name="connsiteX1" fmla="*/ 411480 w 738914"/>
                    <a:gd name="connsiteY1" fmla="*/ 0 h 826938"/>
                    <a:gd name="connsiteX2" fmla="*/ 609667 w 738914"/>
                    <a:gd name="connsiteY2" fmla="*/ 117705 h 826938"/>
                    <a:gd name="connsiteX3" fmla="*/ 468324 w 738914"/>
                    <a:gd name="connsiteY3" fmla="*/ 177043 h 826938"/>
                    <a:gd name="connsiteX4" fmla="*/ 623497 w 738914"/>
                    <a:gd name="connsiteY4" fmla="*/ 214981 h 826938"/>
                    <a:gd name="connsiteX5" fmla="*/ 525171 w 738914"/>
                    <a:gd name="connsiteY5" fmla="*/ 316149 h 826938"/>
                    <a:gd name="connsiteX6" fmla="*/ 735644 w 738914"/>
                    <a:gd name="connsiteY6" fmla="*/ 406616 h 826938"/>
                    <a:gd name="connsiteX7" fmla="*/ 592774 w 738914"/>
                    <a:gd name="connsiteY7" fmla="*/ 469844 h 826938"/>
                    <a:gd name="connsiteX8" fmla="*/ 629641 w 738914"/>
                    <a:gd name="connsiteY8" fmla="*/ 537940 h 826938"/>
                    <a:gd name="connsiteX9" fmla="*/ 515949 w 738914"/>
                    <a:gd name="connsiteY9" fmla="*/ 610897 h 826938"/>
                    <a:gd name="connsiteX10" fmla="*/ 366925 w 738914"/>
                    <a:gd name="connsiteY10" fmla="*/ 619652 h 826938"/>
                    <a:gd name="connsiteX11" fmla="*/ 411480 w 738914"/>
                    <a:gd name="connsiteY11" fmla="*/ 822960 h 826938"/>
                    <a:gd name="connsiteX12" fmla="*/ 0 w 738914"/>
                    <a:gd name="connsiteY12" fmla="*/ 411480 h 826938"/>
                    <a:gd name="connsiteX0" fmla="*/ 0 w 738914"/>
                    <a:gd name="connsiteY0" fmla="*/ 411480 h 832558"/>
                    <a:gd name="connsiteX1" fmla="*/ 411480 w 738914"/>
                    <a:gd name="connsiteY1" fmla="*/ 0 h 832558"/>
                    <a:gd name="connsiteX2" fmla="*/ 609667 w 738914"/>
                    <a:gd name="connsiteY2" fmla="*/ 117705 h 832558"/>
                    <a:gd name="connsiteX3" fmla="*/ 468324 w 738914"/>
                    <a:gd name="connsiteY3" fmla="*/ 177043 h 832558"/>
                    <a:gd name="connsiteX4" fmla="*/ 623497 w 738914"/>
                    <a:gd name="connsiteY4" fmla="*/ 214981 h 832558"/>
                    <a:gd name="connsiteX5" fmla="*/ 525171 w 738914"/>
                    <a:gd name="connsiteY5" fmla="*/ 316149 h 832558"/>
                    <a:gd name="connsiteX6" fmla="*/ 735644 w 738914"/>
                    <a:gd name="connsiteY6" fmla="*/ 406616 h 832558"/>
                    <a:gd name="connsiteX7" fmla="*/ 592774 w 738914"/>
                    <a:gd name="connsiteY7" fmla="*/ 469844 h 832558"/>
                    <a:gd name="connsiteX8" fmla="*/ 629641 w 738914"/>
                    <a:gd name="connsiteY8" fmla="*/ 537940 h 832558"/>
                    <a:gd name="connsiteX9" fmla="*/ 515949 w 738914"/>
                    <a:gd name="connsiteY9" fmla="*/ 610897 h 832558"/>
                    <a:gd name="connsiteX10" fmla="*/ 582011 w 738914"/>
                    <a:gd name="connsiteY10" fmla="*/ 694555 h 832558"/>
                    <a:gd name="connsiteX11" fmla="*/ 411480 w 738914"/>
                    <a:gd name="connsiteY11" fmla="*/ 822960 h 832558"/>
                    <a:gd name="connsiteX12" fmla="*/ 0 w 738914"/>
                    <a:gd name="connsiteY12" fmla="*/ 411480 h 832558"/>
                    <a:gd name="connsiteX0" fmla="*/ 0 w 738914"/>
                    <a:gd name="connsiteY0" fmla="*/ 411480 h 837214"/>
                    <a:gd name="connsiteX1" fmla="*/ 411480 w 738914"/>
                    <a:gd name="connsiteY1" fmla="*/ 0 h 837214"/>
                    <a:gd name="connsiteX2" fmla="*/ 609667 w 738914"/>
                    <a:gd name="connsiteY2" fmla="*/ 117705 h 837214"/>
                    <a:gd name="connsiteX3" fmla="*/ 468324 w 738914"/>
                    <a:gd name="connsiteY3" fmla="*/ 177043 h 837214"/>
                    <a:gd name="connsiteX4" fmla="*/ 623497 w 738914"/>
                    <a:gd name="connsiteY4" fmla="*/ 214981 h 837214"/>
                    <a:gd name="connsiteX5" fmla="*/ 525171 w 738914"/>
                    <a:gd name="connsiteY5" fmla="*/ 316149 h 837214"/>
                    <a:gd name="connsiteX6" fmla="*/ 735644 w 738914"/>
                    <a:gd name="connsiteY6" fmla="*/ 406616 h 837214"/>
                    <a:gd name="connsiteX7" fmla="*/ 592774 w 738914"/>
                    <a:gd name="connsiteY7" fmla="*/ 469844 h 837214"/>
                    <a:gd name="connsiteX8" fmla="*/ 629641 w 738914"/>
                    <a:gd name="connsiteY8" fmla="*/ 537940 h 837214"/>
                    <a:gd name="connsiteX9" fmla="*/ 515949 w 738914"/>
                    <a:gd name="connsiteY9" fmla="*/ 610897 h 837214"/>
                    <a:gd name="connsiteX10" fmla="*/ 582011 w 738914"/>
                    <a:gd name="connsiteY10" fmla="*/ 694555 h 837214"/>
                    <a:gd name="connsiteX11" fmla="*/ 432988 w 738914"/>
                    <a:gd name="connsiteY11" fmla="*/ 738329 h 837214"/>
                    <a:gd name="connsiteX12" fmla="*/ 411480 w 738914"/>
                    <a:gd name="connsiteY12" fmla="*/ 822960 h 837214"/>
                    <a:gd name="connsiteX13" fmla="*/ 0 w 738914"/>
                    <a:gd name="connsiteY13" fmla="*/ 411480 h 837214"/>
                    <a:gd name="connsiteX0" fmla="*/ 0 w 738914"/>
                    <a:gd name="connsiteY0" fmla="*/ 411480 h 837362"/>
                    <a:gd name="connsiteX1" fmla="*/ 411480 w 738914"/>
                    <a:gd name="connsiteY1" fmla="*/ 0 h 837362"/>
                    <a:gd name="connsiteX2" fmla="*/ 609667 w 738914"/>
                    <a:gd name="connsiteY2" fmla="*/ 117705 h 837362"/>
                    <a:gd name="connsiteX3" fmla="*/ 468324 w 738914"/>
                    <a:gd name="connsiteY3" fmla="*/ 177043 h 837362"/>
                    <a:gd name="connsiteX4" fmla="*/ 623497 w 738914"/>
                    <a:gd name="connsiteY4" fmla="*/ 214981 h 837362"/>
                    <a:gd name="connsiteX5" fmla="*/ 525171 w 738914"/>
                    <a:gd name="connsiteY5" fmla="*/ 316149 h 837362"/>
                    <a:gd name="connsiteX6" fmla="*/ 735644 w 738914"/>
                    <a:gd name="connsiteY6" fmla="*/ 406616 h 837362"/>
                    <a:gd name="connsiteX7" fmla="*/ 592774 w 738914"/>
                    <a:gd name="connsiteY7" fmla="*/ 469844 h 837362"/>
                    <a:gd name="connsiteX8" fmla="*/ 629641 w 738914"/>
                    <a:gd name="connsiteY8" fmla="*/ 537940 h 837362"/>
                    <a:gd name="connsiteX9" fmla="*/ 515949 w 738914"/>
                    <a:gd name="connsiteY9" fmla="*/ 610897 h 837362"/>
                    <a:gd name="connsiteX10" fmla="*/ 582011 w 738914"/>
                    <a:gd name="connsiteY10" fmla="*/ 694555 h 837362"/>
                    <a:gd name="connsiteX11" fmla="*/ 406870 w 738914"/>
                    <a:gd name="connsiteY11" fmla="*/ 739302 h 837362"/>
                    <a:gd name="connsiteX12" fmla="*/ 411480 w 738914"/>
                    <a:gd name="connsiteY12" fmla="*/ 822960 h 837362"/>
                    <a:gd name="connsiteX13" fmla="*/ 0 w 738914"/>
                    <a:gd name="connsiteY13" fmla="*/ 411480 h 837362"/>
                    <a:gd name="connsiteX0" fmla="*/ 0 w 738914"/>
                    <a:gd name="connsiteY0" fmla="*/ 411480 h 840307"/>
                    <a:gd name="connsiteX1" fmla="*/ 411480 w 738914"/>
                    <a:gd name="connsiteY1" fmla="*/ 0 h 840307"/>
                    <a:gd name="connsiteX2" fmla="*/ 609667 w 738914"/>
                    <a:gd name="connsiteY2" fmla="*/ 117705 h 840307"/>
                    <a:gd name="connsiteX3" fmla="*/ 468324 w 738914"/>
                    <a:gd name="connsiteY3" fmla="*/ 177043 h 840307"/>
                    <a:gd name="connsiteX4" fmla="*/ 623497 w 738914"/>
                    <a:gd name="connsiteY4" fmla="*/ 214981 h 840307"/>
                    <a:gd name="connsiteX5" fmla="*/ 525171 w 738914"/>
                    <a:gd name="connsiteY5" fmla="*/ 316149 h 840307"/>
                    <a:gd name="connsiteX6" fmla="*/ 735644 w 738914"/>
                    <a:gd name="connsiteY6" fmla="*/ 406616 h 840307"/>
                    <a:gd name="connsiteX7" fmla="*/ 592774 w 738914"/>
                    <a:gd name="connsiteY7" fmla="*/ 469844 h 840307"/>
                    <a:gd name="connsiteX8" fmla="*/ 629641 w 738914"/>
                    <a:gd name="connsiteY8" fmla="*/ 537940 h 840307"/>
                    <a:gd name="connsiteX9" fmla="*/ 515949 w 738914"/>
                    <a:gd name="connsiteY9" fmla="*/ 610897 h 840307"/>
                    <a:gd name="connsiteX10" fmla="*/ 582011 w 738914"/>
                    <a:gd name="connsiteY10" fmla="*/ 694555 h 840307"/>
                    <a:gd name="connsiteX11" fmla="*/ 445278 w 738914"/>
                    <a:gd name="connsiteY11" fmla="*/ 756812 h 840307"/>
                    <a:gd name="connsiteX12" fmla="*/ 411480 w 738914"/>
                    <a:gd name="connsiteY12" fmla="*/ 822960 h 840307"/>
                    <a:gd name="connsiteX13" fmla="*/ 0 w 738914"/>
                    <a:gd name="connsiteY13" fmla="*/ 411480 h 840307"/>
                    <a:gd name="connsiteX0" fmla="*/ 0 w 738914"/>
                    <a:gd name="connsiteY0" fmla="*/ 411480 h 840307"/>
                    <a:gd name="connsiteX1" fmla="*/ 411480 w 738914"/>
                    <a:gd name="connsiteY1" fmla="*/ 0 h 840307"/>
                    <a:gd name="connsiteX2" fmla="*/ 609667 w 738914"/>
                    <a:gd name="connsiteY2" fmla="*/ 117705 h 840307"/>
                    <a:gd name="connsiteX3" fmla="*/ 468324 w 738914"/>
                    <a:gd name="connsiteY3" fmla="*/ 177043 h 840307"/>
                    <a:gd name="connsiteX4" fmla="*/ 623497 w 738914"/>
                    <a:gd name="connsiteY4" fmla="*/ 214981 h 840307"/>
                    <a:gd name="connsiteX5" fmla="*/ 525171 w 738914"/>
                    <a:gd name="connsiteY5" fmla="*/ 316149 h 840307"/>
                    <a:gd name="connsiteX6" fmla="*/ 735644 w 738914"/>
                    <a:gd name="connsiteY6" fmla="*/ 406616 h 840307"/>
                    <a:gd name="connsiteX7" fmla="*/ 592774 w 738914"/>
                    <a:gd name="connsiteY7" fmla="*/ 469844 h 840307"/>
                    <a:gd name="connsiteX8" fmla="*/ 629641 w 738914"/>
                    <a:gd name="connsiteY8" fmla="*/ 537940 h 840307"/>
                    <a:gd name="connsiteX9" fmla="*/ 515949 w 738914"/>
                    <a:gd name="connsiteY9" fmla="*/ 610897 h 840307"/>
                    <a:gd name="connsiteX10" fmla="*/ 609667 w 738914"/>
                    <a:gd name="connsiteY10" fmla="*/ 711092 h 840307"/>
                    <a:gd name="connsiteX11" fmla="*/ 445278 w 738914"/>
                    <a:gd name="connsiteY11" fmla="*/ 756812 h 840307"/>
                    <a:gd name="connsiteX12" fmla="*/ 411480 w 738914"/>
                    <a:gd name="connsiteY12" fmla="*/ 822960 h 840307"/>
                    <a:gd name="connsiteX13" fmla="*/ 0 w 738914"/>
                    <a:gd name="connsiteY13" fmla="*/ 411480 h 840307"/>
                    <a:gd name="connsiteX0" fmla="*/ 0 w 738914"/>
                    <a:gd name="connsiteY0" fmla="*/ 411480 h 756812"/>
                    <a:gd name="connsiteX1" fmla="*/ 411480 w 738914"/>
                    <a:gd name="connsiteY1" fmla="*/ 0 h 756812"/>
                    <a:gd name="connsiteX2" fmla="*/ 609667 w 738914"/>
                    <a:gd name="connsiteY2" fmla="*/ 117705 h 756812"/>
                    <a:gd name="connsiteX3" fmla="*/ 468324 w 738914"/>
                    <a:gd name="connsiteY3" fmla="*/ 177043 h 756812"/>
                    <a:gd name="connsiteX4" fmla="*/ 623497 w 738914"/>
                    <a:gd name="connsiteY4" fmla="*/ 214981 h 756812"/>
                    <a:gd name="connsiteX5" fmla="*/ 525171 w 738914"/>
                    <a:gd name="connsiteY5" fmla="*/ 316149 h 756812"/>
                    <a:gd name="connsiteX6" fmla="*/ 735644 w 738914"/>
                    <a:gd name="connsiteY6" fmla="*/ 406616 h 756812"/>
                    <a:gd name="connsiteX7" fmla="*/ 592774 w 738914"/>
                    <a:gd name="connsiteY7" fmla="*/ 469844 h 756812"/>
                    <a:gd name="connsiteX8" fmla="*/ 629641 w 738914"/>
                    <a:gd name="connsiteY8" fmla="*/ 537940 h 756812"/>
                    <a:gd name="connsiteX9" fmla="*/ 515949 w 738914"/>
                    <a:gd name="connsiteY9" fmla="*/ 610897 h 756812"/>
                    <a:gd name="connsiteX10" fmla="*/ 609667 w 738914"/>
                    <a:gd name="connsiteY10" fmla="*/ 711092 h 756812"/>
                    <a:gd name="connsiteX11" fmla="*/ 445278 w 738914"/>
                    <a:gd name="connsiteY11" fmla="*/ 756812 h 756812"/>
                    <a:gd name="connsiteX12" fmla="*/ 0 w 738914"/>
                    <a:gd name="connsiteY12" fmla="*/ 411480 h 756812"/>
                    <a:gd name="connsiteX0" fmla="*/ 155 w 739069"/>
                    <a:gd name="connsiteY0" fmla="*/ 411480 h 809843"/>
                    <a:gd name="connsiteX1" fmla="*/ 411635 w 739069"/>
                    <a:gd name="connsiteY1" fmla="*/ 0 h 809843"/>
                    <a:gd name="connsiteX2" fmla="*/ 609822 w 739069"/>
                    <a:gd name="connsiteY2" fmla="*/ 117705 h 809843"/>
                    <a:gd name="connsiteX3" fmla="*/ 468479 w 739069"/>
                    <a:gd name="connsiteY3" fmla="*/ 177043 h 809843"/>
                    <a:gd name="connsiteX4" fmla="*/ 623652 w 739069"/>
                    <a:gd name="connsiteY4" fmla="*/ 214981 h 809843"/>
                    <a:gd name="connsiteX5" fmla="*/ 525326 w 739069"/>
                    <a:gd name="connsiteY5" fmla="*/ 316149 h 809843"/>
                    <a:gd name="connsiteX6" fmla="*/ 735799 w 739069"/>
                    <a:gd name="connsiteY6" fmla="*/ 406616 h 809843"/>
                    <a:gd name="connsiteX7" fmla="*/ 592929 w 739069"/>
                    <a:gd name="connsiteY7" fmla="*/ 469844 h 809843"/>
                    <a:gd name="connsiteX8" fmla="*/ 629796 w 739069"/>
                    <a:gd name="connsiteY8" fmla="*/ 537940 h 809843"/>
                    <a:gd name="connsiteX9" fmla="*/ 516104 w 739069"/>
                    <a:gd name="connsiteY9" fmla="*/ 610897 h 809843"/>
                    <a:gd name="connsiteX10" fmla="*/ 609822 w 739069"/>
                    <a:gd name="connsiteY10" fmla="*/ 711092 h 809843"/>
                    <a:gd name="connsiteX11" fmla="*/ 445433 w 739069"/>
                    <a:gd name="connsiteY11" fmla="*/ 756812 h 809843"/>
                    <a:gd name="connsiteX12" fmla="*/ 364008 w 739069"/>
                    <a:gd name="connsiteY12" fmla="*/ 791831 h 809843"/>
                    <a:gd name="connsiteX13" fmla="*/ 155 w 739069"/>
                    <a:gd name="connsiteY13" fmla="*/ 411480 h 809843"/>
                    <a:gd name="connsiteX0" fmla="*/ 0 w 738914"/>
                    <a:gd name="connsiteY0" fmla="*/ 411480 h 757887"/>
                    <a:gd name="connsiteX1" fmla="*/ 411480 w 738914"/>
                    <a:gd name="connsiteY1" fmla="*/ 0 h 757887"/>
                    <a:gd name="connsiteX2" fmla="*/ 609667 w 738914"/>
                    <a:gd name="connsiteY2" fmla="*/ 117705 h 757887"/>
                    <a:gd name="connsiteX3" fmla="*/ 468324 w 738914"/>
                    <a:gd name="connsiteY3" fmla="*/ 177043 h 757887"/>
                    <a:gd name="connsiteX4" fmla="*/ 623497 w 738914"/>
                    <a:gd name="connsiteY4" fmla="*/ 214981 h 757887"/>
                    <a:gd name="connsiteX5" fmla="*/ 525171 w 738914"/>
                    <a:gd name="connsiteY5" fmla="*/ 316149 h 757887"/>
                    <a:gd name="connsiteX6" fmla="*/ 735644 w 738914"/>
                    <a:gd name="connsiteY6" fmla="*/ 406616 h 757887"/>
                    <a:gd name="connsiteX7" fmla="*/ 592774 w 738914"/>
                    <a:gd name="connsiteY7" fmla="*/ 469844 h 757887"/>
                    <a:gd name="connsiteX8" fmla="*/ 629641 w 738914"/>
                    <a:gd name="connsiteY8" fmla="*/ 537940 h 757887"/>
                    <a:gd name="connsiteX9" fmla="*/ 515949 w 738914"/>
                    <a:gd name="connsiteY9" fmla="*/ 610897 h 757887"/>
                    <a:gd name="connsiteX10" fmla="*/ 609667 w 738914"/>
                    <a:gd name="connsiteY10" fmla="*/ 711092 h 757887"/>
                    <a:gd name="connsiteX11" fmla="*/ 445278 w 738914"/>
                    <a:gd name="connsiteY11" fmla="*/ 756812 h 757887"/>
                    <a:gd name="connsiteX12" fmla="*/ 0 w 738914"/>
                    <a:gd name="connsiteY12" fmla="*/ 411480 h 757887"/>
                    <a:gd name="connsiteX0" fmla="*/ 297 w 739211"/>
                    <a:gd name="connsiteY0" fmla="*/ 411480 h 807974"/>
                    <a:gd name="connsiteX1" fmla="*/ 411777 w 739211"/>
                    <a:gd name="connsiteY1" fmla="*/ 0 h 807974"/>
                    <a:gd name="connsiteX2" fmla="*/ 609964 w 739211"/>
                    <a:gd name="connsiteY2" fmla="*/ 117705 h 807974"/>
                    <a:gd name="connsiteX3" fmla="*/ 468621 w 739211"/>
                    <a:gd name="connsiteY3" fmla="*/ 177043 h 807974"/>
                    <a:gd name="connsiteX4" fmla="*/ 623794 w 739211"/>
                    <a:gd name="connsiteY4" fmla="*/ 214981 h 807974"/>
                    <a:gd name="connsiteX5" fmla="*/ 525468 w 739211"/>
                    <a:gd name="connsiteY5" fmla="*/ 316149 h 807974"/>
                    <a:gd name="connsiteX6" fmla="*/ 735941 w 739211"/>
                    <a:gd name="connsiteY6" fmla="*/ 406616 h 807974"/>
                    <a:gd name="connsiteX7" fmla="*/ 593071 w 739211"/>
                    <a:gd name="connsiteY7" fmla="*/ 469844 h 807974"/>
                    <a:gd name="connsiteX8" fmla="*/ 629938 w 739211"/>
                    <a:gd name="connsiteY8" fmla="*/ 537940 h 807974"/>
                    <a:gd name="connsiteX9" fmla="*/ 516246 w 739211"/>
                    <a:gd name="connsiteY9" fmla="*/ 610897 h 807974"/>
                    <a:gd name="connsiteX10" fmla="*/ 609964 w 739211"/>
                    <a:gd name="connsiteY10" fmla="*/ 711092 h 807974"/>
                    <a:gd name="connsiteX11" fmla="*/ 445575 w 739211"/>
                    <a:gd name="connsiteY11" fmla="*/ 756812 h 807974"/>
                    <a:gd name="connsiteX12" fmla="*/ 347250 w 739211"/>
                    <a:gd name="connsiteY12" fmla="*/ 787940 h 807974"/>
                    <a:gd name="connsiteX13" fmla="*/ 297 w 739211"/>
                    <a:gd name="connsiteY13" fmla="*/ 411480 h 807974"/>
                    <a:gd name="connsiteX0" fmla="*/ 0 w 738914"/>
                    <a:gd name="connsiteY0" fmla="*/ 411480 h 807974"/>
                    <a:gd name="connsiteX1" fmla="*/ 411480 w 738914"/>
                    <a:gd name="connsiteY1" fmla="*/ 0 h 807974"/>
                    <a:gd name="connsiteX2" fmla="*/ 609667 w 738914"/>
                    <a:gd name="connsiteY2" fmla="*/ 117705 h 807974"/>
                    <a:gd name="connsiteX3" fmla="*/ 468324 w 738914"/>
                    <a:gd name="connsiteY3" fmla="*/ 177043 h 807974"/>
                    <a:gd name="connsiteX4" fmla="*/ 623497 w 738914"/>
                    <a:gd name="connsiteY4" fmla="*/ 214981 h 807974"/>
                    <a:gd name="connsiteX5" fmla="*/ 525171 w 738914"/>
                    <a:gd name="connsiteY5" fmla="*/ 316149 h 807974"/>
                    <a:gd name="connsiteX6" fmla="*/ 735644 w 738914"/>
                    <a:gd name="connsiteY6" fmla="*/ 406616 h 807974"/>
                    <a:gd name="connsiteX7" fmla="*/ 592774 w 738914"/>
                    <a:gd name="connsiteY7" fmla="*/ 469844 h 807974"/>
                    <a:gd name="connsiteX8" fmla="*/ 629641 w 738914"/>
                    <a:gd name="connsiteY8" fmla="*/ 537940 h 807974"/>
                    <a:gd name="connsiteX9" fmla="*/ 515949 w 738914"/>
                    <a:gd name="connsiteY9" fmla="*/ 610897 h 807974"/>
                    <a:gd name="connsiteX10" fmla="*/ 609667 w 738914"/>
                    <a:gd name="connsiteY10" fmla="*/ 711092 h 807974"/>
                    <a:gd name="connsiteX11" fmla="*/ 445278 w 738914"/>
                    <a:gd name="connsiteY11" fmla="*/ 756812 h 807974"/>
                    <a:gd name="connsiteX12" fmla="*/ 346953 w 738914"/>
                    <a:gd name="connsiteY12" fmla="*/ 787940 h 807974"/>
                    <a:gd name="connsiteX13" fmla="*/ 0 w 738914"/>
                    <a:gd name="connsiteY13" fmla="*/ 411480 h 807974"/>
                    <a:gd name="connsiteX0" fmla="*/ 0 w 738914"/>
                    <a:gd name="connsiteY0" fmla="*/ 411480 h 840373"/>
                    <a:gd name="connsiteX1" fmla="*/ 411480 w 738914"/>
                    <a:gd name="connsiteY1" fmla="*/ 0 h 840373"/>
                    <a:gd name="connsiteX2" fmla="*/ 609667 w 738914"/>
                    <a:gd name="connsiteY2" fmla="*/ 117705 h 840373"/>
                    <a:gd name="connsiteX3" fmla="*/ 468324 w 738914"/>
                    <a:gd name="connsiteY3" fmla="*/ 177043 h 840373"/>
                    <a:gd name="connsiteX4" fmla="*/ 623497 w 738914"/>
                    <a:gd name="connsiteY4" fmla="*/ 214981 h 840373"/>
                    <a:gd name="connsiteX5" fmla="*/ 525171 w 738914"/>
                    <a:gd name="connsiteY5" fmla="*/ 316149 h 840373"/>
                    <a:gd name="connsiteX6" fmla="*/ 735644 w 738914"/>
                    <a:gd name="connsiteY6" fmla="*/ 406616 h 840373"/>
                    <a:gd name="connsiteX7" fmla="*/ 592774 w 738914"/>
                    <a:gd name="connsiteY7" fmla="*/ 469844 h 840373"/>
                    <a:gd name="connsiteX8" fmla="*/ 629641 w 738914"/>
                    <a:gd name="connsiteY8" fmla="*/ 537940 h 840373"/>
                    <a:gd name="connsiteX9" fmla="*/ 515949 w 738914"/>
                    <a:gd name="connsiteY9" fmla="*/ 610897 h 840373"/>
                    <a:gd name="connsiteX10" fmla="*/ 609667 w 738914"/>
                    <a:gd name="connsiteY10" fmla="*/ 711092 h 840373"/>
                    <a:gd name="connsiteX11" fmla="*/ 445278 w 738914"/>
                    <a:gd name="connsiteY11" fmla="*/ 756812 h 840373"/>
                    <a:gd name="connsiteX12" fmla="*/ 342344 w 738914"/>
                    <a:gd name="connsiteY12" fmla="*/ 824905 h 840373"/>
                    <a:gd name="connsiteX13" fmla="*/ 0 w 738914"/>
                    <a:gd name="connsiteY13" fmla="*/ 411480 h 840373"/>
                    <a:gd name="connsiteX0" fmla="*/ 0 w 738914"/>
                    <a:gd name="connsiteY0" fmla="*/ 411480 h 818786"/>
                    <a:gd name="connsiteX1" fmla="*/ 411480 w 738914"/>
                    <a:gd name="connsiteY1" fmla="*/ 0 h 818786"/>
                    <a:gd name="connsiteX2" fmla="*/ 609667 w 738914"/>
                    <a:gd name="connsiteY2" fmla="*/ 117705 h 818786"/>
                    <a:gd name="connsiteX3" fmla="*/ 468324 w 738914"/>
                    <a:gd name="connsiteY3" fmla="*/ 177043 h 818786"/>
                    <a:gd name="connsiteX4" fmla="*/ 623497 w 738914"/>
                    <a:gd name="connsiteY4" fmla="*/ 214981 h 818786"/>
                    <a:gd name="connsiteX5" fmla="*/ 525171 w 738914"/>
                    <a:gd name="connsiteY5" fmla="*/ 316149 h 818786"/>
                    <a:gd name="connsiteX6" fmla="*/ 735644 w 738914"/>
                    <a:gd name="connsiteY6" fmla="*/ 406616 h 818786"/>
                    <a:gd name="connsiteX7" fmla="*/ 592774 w 738914"/>
                    <a:gd name="connsiteY7" fmla="*/ 469844 h 818786"/>
                    <a:gd name="connsiteX8" fmla="*/ 629641 w 738914"/>
                    <a:gd name="connsiteY8" fmla="*/ 537940 h 818786"/>
                    <a:gd name="connsiteX9" fmla="*/ 515949 w 738914"/>
                    <a:gd name="connsiteY9" fmla="*/ 610897 h 818786"/>
                    <a:gd name="connsiteX10" fmla="*/ 609667 w 738914"/>
                    <a:gd name="connsiteY10" fmla="*/ 711092 h 818786"/>
                    <a:gd name="connsiteX11" fmla="*/ 445278 w 738914"/>
                    <a:gd name="connsiteY11" fmla="*/ 756812 h 818786"/>
                    <a:gd name="connsiteX12" fmla="*/ 336198 w 738914"/>
                    <a:gd name="connsiteY12" fmla="*/ 800586 h 818786"/>
                    <a:gd name="connsiteX13" fmla="*/ 0 w 738914"/>
                    <a:gd name="connsiteY13" fmla="*/ 411480 h 818786"/>
                    <a:gd name="connsiteX0" fmla="*/ 0 w 738914"/>
                    <a:gd name="connsiteY0" fmla="*/ 411480 h 809986"/>
                    <a:gd name="connsiteX1" fmla="*/ 411480 w 738914"/>
                    <a:gd name="connsiteY1" fmla="*/ 0 h 809986"/>
                    <a:gd name="connsiteX2" fmla="*/ 609667 w 738914"/>
                    <a:gd name="connsiteY2" fmla="*/ 117705 h 809986"/>
                    <a:gd name="connsiteX3" fmla="*/ 468324 w 738914"/>
                    <a:gd name="connsiteY3" fmla="*/ 177043 h 809986"/>
                    <a:gd name="connsiteX4" fmla="*/ 623497 w 738914"/>
                    <a:gd name="connsiteY4" fmla="*/ 214981 h 809986"/>
                    <a:gd name="connsiteX5" fmla="*/ 525171 w 738914"/>
                    <a:gd name="connsiteY5" fmla="*/ 316149 h 809986"/>
                    <a:gd name="connsiteX6" fmla="*/ 735644 w 738914"/>
                    <a:gd name="connsiteY6" fmla="*/ 406616 h 809986"/>
                    <a:gd name="connsiteX7" fmla="*/ 592774 w 738914"/>
                    <a:gd name="connsiteY7" fmla="*/ 469844 h 809986"/>
                    <a:gd name="connsiteX8" fmla="*/ 629641 w 738914"/>
                    <a:gd name="connsiteY8" fmla="*/ 537940 h 809986"/>
                    <a:gd name="connsiteX9" fmla="*/ 515949 w 738914"/>
                    <a:gd name="connsiteY9" fmla="*/ 610897 h 809986"/>
                    <a:gd name="connsiteX10" fmla="*/ 609667 w 738914"/>
                    <a:gd name="connsiteY10" fmla="*/ 711092 h 809986"/>
                    <a:gd name="connsiteX11" fmla="*/ 445278 w 738914"/>
                    <a:gd name="connsiteY11" fmla="*/ 756812 h 809986"/>
                    <a:gd name="connsiteX12" fmla="*/ 336198 w 738914"/>
                    <a:gd name="connsiteY12" fmla="*/ 800586 h 809986"/>
                    <a:gd name="connsiteX13" fmla="*/ 0 w 738914"/>
                    <a:gd name="connsiteY13" fmla="*/ 411480 h 809986"/>
                    <a:gd name="connsiteX0" fmla="*/ 0 w 738914"/>
                    <a:gd name="connsiteY0" fmla="*/ 411480 h 820672"/>
                    <a:gd name="connsiteX1" fmla="*/ 411480 w 738914"/>
                    <a:gd name="connsiteY1" fmla="*/ 0 h 820672"/>
                    <a:gd name="connsiteX2" fmla="*/ 609667 w 738914"/>
                    <a:gd name="connsiteY2" fmla="*/ 117705 h 820672"/>
                    <a:gd name="connsiteX3" fmla="*/ 468324 w 738914"/>
                    <a:gd name="connsiteY3" fmla="*/ 177043 h 820672"/>
                    <a:gd name="connsiteX4" fmla="*/ 623497 w 738914"/>
                    <a:gd name="connsiteY4" fmla="*/ 214981 h 820672"/>
                    <a:gd name="connsiteX5" fmla="*/ 525171 w 738914"/>
                    <a:gd name="connsiteY5" fmla="*/ 316149 h 820672"/>
                    <a:gd name="connsiteX6" fmla="*/ 735644 w 738914"/>
                    <a:gd name="connsiteY6" fmla="*/ 406616 h 820672"/>
                    <a:gd name="connsiteX7" fmla="*/ 592774 w 738914"/>
                    <a:gd name="connsiteY7" fmla="*/ 469844 h 820672"/>
                    <a:gd name="connsiteX8" fmla="*/ 629641 w 738914"/>
                    <a:gd name="connsiteY8" fmla="*/ 537940 h 820672"/>
                    <a:gd name="connsiteX9" fmla="*/ 515949 w 738914"/>
                    <a:gd name="connsiteY9" fmla="*/ 610897 h 820672"/>
                    <a:gd name="connsiteX10" fmla="*/ 609667 w 738914"/>
                    <a:gd name="connsiteY10" fmla="*/ 711092 h 820672"/>
                    <a:gd name="connsiteX11" fmla="*/ 445278 w 738914"/>
                    <a:gd name="connsiteY11" fmla="*/ 756812 h 820672"/>
                    <a:gd name="connsiteX12" fmla="*/ 319298 w 738914"/>
                    <a:gd name="connsiteY12" fmla="*/ 812259 h 820672"/>
                    <a:gd name="connsiteX13" fmla="*/ 0 w 738914"/>
                    <a:gd name="connsiteY13" fmla="*/ 411480 h 820672"/>
                    <a:gd name="connsiteX0" fmla="*/ 0 w 738914"/>
                    <a:gd name="connsiteY0" fmla="*/ 411480 h 812259"/>
                    <a:gd name="connsiteX1" fmla="*/ 411480 w 738914"/>
                    <a:gd name="connsiteY1" fmla="*/ 0 h 812259"/>
                    <a:gd name="connsiteX2" fmla="*/ 609667 w 738914"/>
                    <a:gd name="connsiteY2" fmla="*/ 117705 h 812259"/>
                    <a:gd name="connsiteX3" fmla="*/ 468324 w 738914"/>
                    <a:gd name="connsiteY3" fmla="*/ 177043 h 812259"/>
                    <a:gd name="connsiteX4" fmla="*/ 623497 w 738914"/>
                    <a:gd name="connsiteY4" fmla="*/ 214981 h 812259"/>
                    <a:gd name="connsiteX5" fmla="*/ 525171 w 738914"/>
                    <a:gd name="connsiteY5" fmla="*/ 316149 h 812259"/>
                    <a:gd name="connsiteX6" fmla="*/ 735644 w 738914"/>
                    <a:gd name="connsiteY6" fmla="*/ 406616 h 812259"/>
                    <a:gd name="connsiteX7" fmla="*/ 592774 w 738914"/>
                    <a:gd name="connsiteY7" fmla="*/ 469844 h 812259"/>
                    <a:gd name="connsiteX8" fmla="*/ 629641 w 738914"/>
                    <a:gd name="connsiteY8" fmla="*/ 537940 h 812259"/>
                    <a:gd name="connsiteX9" fmla="*/ 515949 w 738914"/>
                    <a:gd name="connsiteY9" fmla="*/ 610897 h 812259"/>
                    <a:gd name="connsiteX10" fmla="*/ 609667 w 738914"/>
                    <a:gd name="connsiteY10" fmla="*/ 711092 h 812259"/>
                    <a:gd name="connsiteX11" fmla="*/ 445278 w 738914"/>
                    <a:gd name="connsiteY11" fmla="*/ 756812 h 812259"/>
                    <a:gd name="connsiteX12" fmla="*/ 319298 w 738914"/>
                    <a:gd name="connsiteY12" fmla="*/ 812259 h 812259"/>
                    <a:gd name="connsiteX13" fmla="*/ 0 w 738914"/>
                    <a:gd name="connsiteY13" fmla="*/ 411480 h 812259"/>
                    <a:gd name="connsiteX0" fmla="*/ 1756 w 740670"/>
                    <a:gd name="connsiteY0" fmla="*/ 411480 h 812259"/>
                    <a:gd name="connsiteX1" fmla="*/ 413236 w 740670"/>
                    <a:gd name="connsiteY1" fmla="*/ 0 h 812259"/>
                    <a:gd name="connsiteX2" fmla="*/ 611423 w 740670"/>
                    <a:gd name="connsiteY2" fmla="*/ 117705 h 812259"/>
                    <a:gd name="connsiteX3" fmla="*/ 470080 w 740670"/>
                    <a:gd name="connsiteY3" fmla="*/ 177043 h 812259"/>
                    <a:gd name="connsiteX4" fmla="*/ 625253 w 740670"/>
                    <a:gd name="connsiteY4" fmla="*/ 214981 h 812259"/>
                    <a:gd name="connsiteX5" fmla="*/ 526927 w 740670"/>
                    <a:gd name="connsiteY5" fmla="*/ 316149 h 812259"/>
                    <a:gd name="connsiteX6" fmla="*/ 737400 w 740670"/>
                    <a:gd name="connsiteY6" fmla="*/ 406616 h 812259"/>
                    <a:gd name="connsiteX7" fmla="*/ 594530 w 740670"/>
                    <a:gd name="connsiteY7" fmla="*/ 469844 h 812259"/>
                    <a:gd name="connsiteX8" fmla="*/ 631397 w 740670"/>
                    <a:gd name="connsiteY8" fmla="*/ 537940 h 812259"/>
                    <a:gd name="connsiteX9" fmla="*/ 517705 w 740670"/>
                    <a:gd name="connsiteY9" fmla="*/ 610897 h 812259"/>
                    <a:gd name="connsiteX10" fmla="*/ 611423 w 740670"/>
                    <a:gd name="connsiteY10" fmla="*/ 711092 h 812259"/>
                    <a:gd name="connsiteX11" fmla="*/ 447034 w 740670"/>
                    <a:gd name="connsiteY11" fmla="*/ 756812 h 812259"/>
                    <a:gd name="connsiteX12" fmla="*/ 321054 w 740670"/>
                    <a:gd name="connsiteY12" fmla="*/ 812259 h 812259"/>
                    <a:gd name="connsiteX13" fmla="*/ 1756 w 740670"/>
                    <a:gd name="connsiteY13" fmla="*/ 411480 h 812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0670" h="812259">
                      <a:moveTo>
                        <a:pt x="1756" y="411480"/>
                      </a:moveTo>
                      <a:cubicBezTo>
                        <a:pt x="-21289" y="220818"/>
                        <a:pt x="185982" y="0"/>
                        <a:pt x="413236" y="0"/>
                      </a:cubicBezTo>
                      <a:cubicBezTo>
                        <a:pt x="412724" y="115111"/>
                        <a:pt x="611935" y="2594"/>
                        <a:pt x="611423" y="117705"/>
                      </a:cubicBezTo>
                      <a:cubicBezTo>
                        <a:pt x="642918" y="143807"/>
                        <a:pt x="503111" y="59500"/>
                        <a:pt x="470080" y="177043"/>
                      </a:cubicBezTo>
                      <a:cubicBezTo>
                        <a:pt x="445243" y="194066"/>
                        <a:pt x="574814" y="162775"/>
                        <a:pt x="625253" y="214981"/>
                      </a:cubicBezTo>
                      <a:cubicBezTo>
                        <a:pt x="660332" y="237355"/>
                        <a:pt x="511052" y="291668"/>
                        <a:pt x="526927" y="316149"/>
                      </a:cubicBezTo>
                      <a:cubicBezTo>
                        <a:pt x="542802" y="340630"/>
                        <a:pt x="770429" y="387485"/>
                        <a:pt x="737400" y="406616"/>
                      </a:cubicBezTo>
                      <a:cubicBezTo>
                        <a:pt x="704371" y="425747"/>
                        <a:pt x="642668" y="457684"/>
                        <a:pt x="594530" y="469844"/>
                      </a:cubicBezTo>
                      <a:cubicBezTo>
                        <a:pt x="546392" y="482004"/>
                        <a:pt x="642665" y="509567"/>
                        <a:pt x="631397" y="537940"/>
                      </a:cubicBezTo>
                      <a:cubicBezTo>
                        <a:pt x="620129" y="566313"/>
                        <a:pt x="538190" y="586902"/>
                        <a:pt x="517705" y="610897"/>
                      </a:cubicBezTo>
                      <a:cubicBezTo>
                        <a:pt x="497220" y="634892"/>
                        <a:pt x="607326" y="685314"/>
                        <a:pt x="611423" y="711092"/>
                      </a:cubicBezTo>
                      <a:cubicBezTo>
                        <a:pt x="615520" y="736870"/>
                        <a:pt x="481090" y="752435"/>
                        <a:pt x="447034" y="756812"/>
                      </a:cubicBezTo>
                      <a:cubicBezTo>
                        <a:pt x="412978" y="761190"/>
                        <a:pt x="473625" y="805611"/>
                        <a:pt x="321054" y="812259"/>
                      </a:cubicBezTo>
                      <a:cubicBezTo>
                        <a:pt x="246841" y="754704"/>
                        <a:pt x="44774" y="823932"/>
                        <a:pt x="1756" y="411480"/>
                      </a:cubicBezTo>
                      <a:close/>
                    </a:path>
                  </a:pathLst>
                </a:custGeom>
                <a:solidFill>
                  <a:srgbClr val="4E2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5" name="눈물 방울 155"/>
                <p:cNvSpPr/>
                <p:nvPr/>
              </p:nvSpPr>
              <p:spPr>
                <a:xfrm rot="5400000">
                  <a:off x="1560765" y="2541185"/>
                  <a:ext cx="850880" cy="1559709"/>
                </a:xfrm>
                <a:custGeom>
                  <a:avLst/>
                  <a:gdLst>
                    <a:gd name="connsiteX0" fmla="*/ 0 w 822960"/>
                    <a:gd name="connsiteY0" fmla="*/ 411480 h 822960"/>
                    <a:gd name="connsiteX1" fmla="*/ 411480 w 822960"/>
                    <a:gd name="connsiteY1" fmla="*/ 0 h 822960"/>
                    <a:gd name="connsiteX2" fmla="*/ 822960 w 822960"/>
                    <a:gd name="connsiteY2" fmla="*/ 0 h 822960"/>
                    <a:gd name="connsiteX3" fmla="*/ 822960 w 822960"/>
                    <a:gd name="connsiteY3" fmla="*/ 411480 h 822960"/>
                    <a:gd name="connsiteX4" fmla="*/ 411480 w 822960"/>
                    <a:gd name="connsiteY4" fmla="*/ 822960 h 822960"/>
                    <a:gd name="connsiteX5" fmla="*/ 0 w 822960"/>
                    <a:gd name="connsiteY5" fmla="*/ 411480 h 822960"/>
                    <a:gd name="connsiteX0" fmla="*/ 0 w 822960"/>
                    <a:gd name="connsiteY0" fmla="*/ 411480 h 822960"/>
                    <a:gd name="connsiteX1" fmla="*/ 411480 w 822960"/>
                    <a:gd name="connsiteY1" fmla="*/ 0 h 822960"/>
                    <a:gd name="connsiteX2" fmla="*/ 822960 w 822960"/>
                    <a:gd name="connsiteY2" fmla="*/ 411480 h 822960"/>
                    <a:gd name="connsiteX3" fmla="*/ 411480 w 822960"/>
                    <a:gd name="connsiteY3" fmla="*/ 822960 h 822960"/>
                    <a:gd name="connsiteX4" fmla="*/ 0 w 822960"/>
                    <a:gd name="connsiteY4" fmla="*/ 411480 h 822960"/>
                    <a:gd name="connsiteX0" fmla="*/ 0 w 411480"/>
                    <a:gd name="connsiteY0" fmla="*/ 411480 h 822960"/>
                    <a:gd name="connsiteX1" fmla="*/ 411480 w 411480"/>
                    <a:gd name="connsiteY1" fmla="*/ 0 h 822960"/>
                    <a:gd name="connsiteX2" fmla="*/ 411480 w 411480"/>
                    <a:gd name="connsiteY2" fmla="*/ 822960 h 822960"/>
                    <a:gd name="connsiteX3" fmla="*/ 0 w 411480"/>
                    <a:gd name="connsiteY3" fmla="*/ 411480 h 822960"/>
                    <a:gd name="connsiteX0" fmla="*/ 0 w 609667"/>
                    <a:gd name="connsiteY0" fmla="*/ 411480 h 829534"/>
                    <a:gd name="connsiteX1" fmla="*/ 411480 w 609667"/>
                    <a:gd name="connsiteY1" fmla="*/ 0 h 829534"/>
                    <a:gd name="connsiteX2" fmla="*/ 609667 w 609667"/>
                    <a:gd name="connsiteY2" fmla="*/ 117705 h 829534"/>
                    <a:gd name="connsiteX3" fmla="*/ 411480 w 609667"/>
                    <a:gd name="connsiteY3" fmla="*/ 822960 h 829534"/>
                    <a:gd name="connsiteX4" fmla="*/ 0 w 609667"/>
                    <a:gd name="connsiteY4" fmla="*/ 411480 h 829534"/>
                    <a:gd name="connsiteX0" fmla="*/ 0 w 614528"/>
                    <a:gd name="connsiteY0" fmla="*/ 411480 h 827341"/>
                    <a:gd name="connsiteX1" fmla="*/ 411480 w 614528"/>
                    <a:gd name="connsiteY1" fmla="*/ 0 h 827341"/>
                    <a:gd name="connsiteX2" fmla="*/ 609667 w 614528"/>
                    <a:gd name="connsiteY2" fmla="*/ 117705 h 827341"/>
                    <a:gd name="connsiteX3" fmla="*/ 477542 w 614528"/>
                    <a:gd name="connsiteY3" fmla="*/ 179962 h 827341"/>
                    <a:gd name="connsiteX4" fmla="*/ 411480 w 614528"/>
                    <a:gd name="connsiteY4" fmla="*/ 822960 h 827341"/>
                    <a:gd name="connsiteX5" fmla="*/ 0 w 614528"/>
                    <a:gd name="connsiteY5" fmla="*/ 411480 h 827341"/>
                    <a:gd name="connsiteX0" fmla="*/ 0 w 614254"/>
                    <a:gd name="connsiteY0" fmla="*/ 411480 h 827437"/>
                    <a:gd name="connsiteX1" fmla="*/ 411480 w 614254"/>
                    <a:gd name="connsiteY1" fmla="*/ 0 h 827437"/>
                    <a:gd name="connsiteX2" fmla="*/ 609667 w 614254"/>
                    <a:gd name="connsiteY2" fmla="*/ 117705 h 827437"/>
                    <a:gd name="connsiteX3" fmla="*/ 468324 w 614254"/>
                    <a:gd name="connsiteY3" fmla="*/ 177043 h 827437"/>
                    <a:gd name="connsiteX4" fmla="*/ 411480 w 614254"/>
                    <a:gd name="connsiteY4" fmla="*/ 822960 h 827437"/>
                    <a:gd name="connsiteX5" fmla="*/ 0 w 614254"/>
                    <a:gd name="connsiteY5" fmla="*/ 411480 h 827437"/>
                    <a:gd name="connsiteX0" fmla="*/ 0 w 640709"/>
                    <a:gd name="connsiteY0" fmla="*/ 411480 h 825038"/>
                    <a:gd name="connsiteX1" fmla="*/ 411480 w 640709"/>
                    <a:gd name="connsiteY1" fmla="*/ 0 h 825038"/>
                    <a:gd name="connsiteX2" fmla="*/ 609667 w 640709"/>
                    <a:gd name="connsiteY2" fmla="*/ 117705 h 825038"/>
                    <a:gd name="connsiteX3" fmla="*/ 468324 w 640709"/>
                    <a:gd name="connsiteY3" fmla="*/ 177043 h 825038"/>
                    <a:gd name="connsiteX4" fmla="*/ 640393 w 640709"/>
                    <a:gd name="connsiteY4" fmla="*/ 259729 h 825038"/>
                    <a:gd name="connsiteX5" fmla="*/ 411480 w 640709"/>
                    <a:gd name="connsiteY5" fmla="*/ 822960 h 825038"/>
                    <a:gd name="connsiteX6" fmla="*/ 0 w 640709"/>
                    <a:gd name="connsiteY6" fmla="*/ 411480 h 825038"/>
                    <a:gd name="connsiteX0" fmla="*/ 0 w 645180"/>
                    <a:gd name="connsiteY0" fmla="*/ 411480 h 824329"/>
                    <a:gd name="connsiteX1" fmla="*/ 411480 w 645180"/>
                    <a:gd name="connsiteY1" fmla="*/ 0 h 824329"/>
                    <a:gd name="connsiteX2" fmla="*/ 609667 w 645180"/>
                    <a:gd name="connsiteY2" fmla="*/ 117705 h 824329"/>
                    <a:gd name="connsiteX3" fmla="*/ 468324 w 645180"/>
                    <a:gd name="connsiteY3" fmla="*/ 177043 h 824329"/>
                    <a:gd name="connsiteX4" fmla="*/ 640393 w 645180"/>
                    <a:gd name="connsiteY4" fmla="*/ 259729 h 824329"/>
                    <a:gd name="connsiteX5" fmla="*/ 526707 w 645180"/>
                    <a:gd name="connsiteY5" fmla="*/ 290857 h 824329"/>
                    <a:gd name="connsiteX6" fmla="*/ 411480 w 645180"/>
                    <a:gd name="connsiteY6" fmla="*/ 822960 h 824329"/>
                    <a:gd name="connsiteX7" fmla="*/ 0 w 645180"/>
                    <a:gd name="connsiteY7" fmla="*/ 411480 h 824329"/>
                    <a:gd name="connsiteX0" fmla="*/ 0 w 710079"/>
                    <a:gd name="connsiteY0" fmla="*/ 411480 h 823153"/>
                    <a:gd name="connsiteX1" fmla="*/ 411480 w 710079"/>
                    <a:gd name="connsiteY1" fmla="*/ 0 h 823153"/>
                    <a:gd name="connsiteX2" fmla="*/ 609667 w 710079"/>
                    <a:gd name="connsiteY2" fmla="*/ 117705 h 823153"/>
                    <a:gd name="connsiteX3" fmla="*/ 468324 w 710079"/>
                    <a:gd name="connsiteY3" fmla="*/ 177043 h 823153"/>
                    <a:gd name="connsiteX4" fmla="*/ 640393 w 710079"/>
                    <a:gd name="connsiteY4" fmla="*/ 259729 h 823153"/>
                    <a:gd name="connsiteX5" fmla="*/ 698778 w 710079"/>
                    <a:gd name="connsiteY5" fmla="*/ 368678 h 823153"/>
                    <a:gd name="connsiteX6" fmla="*/ 411480 w 710079"/>
                    <a:gd name="connsiteY6" fmla="*/ 822960 h 823153"/>
                    <a:gd name="connsiteX7" fmla="*/ 0 w 710079"/>
                    <a:gd name="connsiteY7" fmla="*/ 411480 h 823153"/>
                    <a:gd name="connsiteX0" fmla="*/ 0 w 644026"/>
                    <a:gd name="connsiteY0" fmla="*/ 411480 h 823019"/>
                    <a:gd name="connsiteX1" fmla="*/ 411480 w 644026"/>
                    <a:gd name="connsiteY1" fmla="*/ 0 h 823019"/>
                    <a:gd name="connsiteX2" fmla="*/ 609667 w 644026"/>
                    <a:gd name="connsiteY2" fmla="*/ 117705 h 823019"/>
                    <a:gd name="connsiteX3" fmla="*/ 468324 w 644026"/>
                    <a:gd name="connsiteY3" fmla="*/ 177043 h 823019"/>
                    <a:gd name="connsiteX4" fmla="*/ 640393 w 644026"/>
                    <a:gd name="connsiteY4" fmla="*/ 259729 h 823019"/>
                    <a:gd name="connsiteX5" fmla="*/ 486766 w 644026"/>
                    <a:gd name="connsiteY5" fmla="*/ 388133 h 823019"/>
                    <a:gd name="connsiteX6" fmla="*/ 411480 w 644026"/>
                    <a:gd name="connsiteY6" fmla="*/ 822960 h 823019"/>
                    <a:gd name="connsiteX7" fmla="*/ 0 w 644026"/>
                    <a:gd name="connsiteY7" fmla="*/ 411480 h 823019"/>
                    <a:gd name="connsiteX0" fmla="*/ 0 w 650206"/>
                    <a:gd name="connsiteY0" fmla="*/ 411480 h 822965"/>
                    <a:gd name="connsiteX1" fmla="*/ 411480 w 650206"/>
                    <a:gd name="connsiteY1" fmla="*/ 0 h 822965"/>
                    <a:gd name="connsiteX2" fmla="*/ 609667 w 650206"/>
                    <a:gd name="connsiteY2" fmla="*/ 117705 h 822965"/>
                    <a:gd name="connsiteX3" fmla="*/ 468324 w 650206"/>
                    <a:gd name="connsiteY3" fmla="*/ 177043 h 822965"/>
                    <a:gd name="connsiteX4" fmla="*/ 640393 w 650206"/>
                    <a:gd name="connsiteY4" fmla="*/ 259729 h 822965"/>
                    <a:gd name="connsiteX5" fmla="*/ 592775 w 650206"/>
                    <a:gd name="connsiteY5" fmla="*/ 420234 h 822965"/>
                    <a:gd name="connsiteX6" fmla="*/ 411480 w 650206"/>
                    <a:gd name="connsiteY6" fmla="*/ 822960 h 822965"/>
                    <a:gd name="connsiteX7" fmla="*/ 0 w 650206"/>
                    <a:gd name="connsiteY7" fmla="*/ 411480 h 822965"/>
                    <a:gd name="connsiteX0" fmla="*/ 0 w 643896"/>
                    <a:gd name="connsiteY0" fmla="*/ 411480 h 822974"/>
                    <a:gd name="connsiteX1" fmla="*/ 411480 w 643896"/>
                    <a:gd name="connsiteY1" fmla="*/ 0 h 822974"/>
                    <a:gd name="connsiteX2" fmla="*/ 609667 w 643896"/>
                    <a:gd name="connsiteY2" fmla="*/ 117705 h 822974"/>
                    <a:gd name="connsiteX3" fmla="*/ 468324 w 643896"/>
                    <a:gd name="connsiteY3" fmla="*/ 177043 h 822974"/>
                    <a:gd name="connsiteX4" fmla="*/ 640393 w 643896"/>
                    <a:gd name="connsiteY4" fmla="*/ 259729 h 822974"/>
                    <a:gd name="connsiteX5" fmla="*/ 480622 w 643896"/>
                    <a:gd name="connsiteY5" fmla="*/ 426070 h 822974"/>
                    <a:gd name="connsiteX6" fmla="*/ 411480 w 643896"/>
                    <a:gd name="connsiteY6" fmla="*/ 822960 h 822974"/>
                    <a:gd name="connsiteX7" fmla="*/ 0 w 643896"/>
                    <a:gd name="connsiteY7" fmla="*/ 411480 h 822974"/>
                    <a:gd name="connsiteX0" fmla="*/ 0 w 643896"/>
                    <a:gd name="connsiteY0" fmla="*/ 411480 h 823256"/>
                    <a:gd name="connsiteX1" fmla="*/ 411480 w 643896"/>
                    <a:gd name="connsiteY1" fmla="*/ 0 h 823256"/>
                    <a:gd name="connsiteX2" fmla="*/ 609667 w 643896"/>
                    <a:gd name="connsiteY2" fmla="*/ 117705 h 823256"/>
                    <a:gd name="connsiteX3" fmla="*/ 468324 w 643896"/>
                    <a:gd name="connsiteY3" fmla="*/ 177043 h 823256"/>
                    <a:gd name="connsiteX4" fmla="*/ 640393 w 643896"/>
                    <a:gd name="connsiteY4" fmla="*/ 259729 h 823256"/>
                    <a:gd name="connsiteX5" fmla="*/ 480622 w 643896"/>
                    <a:gd name="connsiteY5" fmla="*/ 426070 h 823256"/>
                    <a:gd name="connsiteX6" fmla="*/ 582011 w 643896"/>
                    <a:gd name="connsiteY6" fmla="*/ 476656 h 823256"/>
                    <a:gd name="connsiteX7" fmla="*/ 411480 w 643896"/>
                    <a:gd name="connsiteY7" fmla="*/ 822960 h 823256"/>
                    <a:gd name="connsiteX8" fmla="*/ 0 w 643896"/>
                    <a:gd name="connsiteY8" fmla="*/ 411480 h 823256"/>
                    <a:gd name="connsiteX0" fmla="*/ 0 w 643896"/>
                    <a:gd name="connsiteY0" fmla="*/ 411480 h 826290"/>
                    <a:gd name="connsiteX1" fmla="*/ 411480 w 643896"/>
                    <a:gd name="connsiteY1" fmla="*/ 0 h 826290"/>
                    <a:gd name="connsiteX2" fmla="*/ 609667 w 643896"/>
                    <a:gd name="connsiteY2" fmla="*/ 117705 h 826290"/>
                    <a:gd name="connsiteX3" fmla="*/ 468324 w 643896"/>
                    <a:gd name="connsiteY3" fmla="*/ 177043 h 826290"/>
                    <a:gd name="connsiteX4" fmla="*/ 640393 w 643896"/>
                    <a:gd name="connsiteY4" fmla="*/ 259729 h 826290"/>
                    <a:gd name="connsiteX5" fmla="*/ 480622 w 643896"/>
                    <a:gd name="connsiteY5" fmla="*/ 426070 h 826290"/>
                    <a:gd name="connsiteX6" fmla="*/ 413015 w 643896"/>
                    <a:gd name="connsiteY6" fmla="*/ 596306 h 826290"/>
                    <a:gd name="connsiteX7" fmla="*/ 411480 w 643896"/>
                    <a:gd name="connsiteY7" fmla="*/ 822960 h 826290"/>
                    <a:gd name="connsiteX8" fmla="*/ 0 w 643896"/>
                    <a:gd name="connsiteY8" fmla="*/ 411480 h 826290"/>
                    <a:gd name="connsiteX0" fmla="*/ 0 w 739638"/>
                    <a:gd name="connsiteY0" fmla="*/ 411480 h 826290"/>
                    <a:gd name="connsiteX1" fmla="*/ 411480 w 739638"/>
                    <a:gd name="connsiteY1" fmla="*/ 0 h 826290"/>
                    <a:gd name="connsiteX2" fmla="*/ 609667 w 739638"/>
                    <a:gd name="connsiteY2" fmla="*/ 117705 h 826290"/>
                    <a:gd name="connsiteX3" fmla="*/ 468324 w 739638"/>
                    <a:gd name="connsiteY3" fmla="*/ 177043 h 826290"/>
                    <a:gd name="connsiteX4" fmla="*/ 640393 w 739638"/>
                    <a:gd name="connsiteY4" fmla="*/ 259729 h 826290"/>
                    <a:gd name="connsiteX5" fmla="*/ 735644 w 739638"/>
                    <a:gd name="connsiteY5" fmla="*/ 406616 h 826290"/>
                    <a:gd name="connsiteX6" fmla="*/ 480622 w 739638"/>
                    <a:gd name="connsiteY6" fmla="*/ 426070 h 826290"/>
                    <a:gd name="connsiteX7" fmla="*/ 413015 w 739638"/>
                    <a:gd name="connsiteY7" fmla="*/ 596306 h 826290"/>
                    <a:gd name="connsiteX8" fmla="*/ 411480 w 739638"/>
                    <a:gd name="connsiteY8" fmla="*/ 822960 h 826290"/>
                    <a:gd name="connsiteX9" fmla="*/ 0 w 739638"/>
                    <a:gd name="connsiteY9" fmla="*/ 411480 h 826290"/>
                    <a:gd name="connsiteX0" fmla="*/ 0 w 739083"/>
                    <a:gd name="connsiteY0" fmla="*/ 411480 h 826290"/>
                    <a:gd name="connsiteX1" fmla="*/ 411480 w 739083"/>
                    <a:gd name="connsiteY1" fmla="*/ 0 h 826290"/>
                    <a:gd name="connsiteX2" fmla="*/ 609667 w 739083"/>
                    <a:gd name="connsiteY2" fmla="*/ 117705 h 826290"/>
                    <a:gd name="connsiteX3" fmla="*/ 468324 w 739083"/>
                    <a:gd name="connsiteY3" fmla="*/ 177043 h 826290"/>
                    <a:gd name="connsiteX4" fmla="*/ 640393 w 739083"/>
                    <a:gd name="connsiteY4" fmla="*/ 259729 h 826290"/>
                    <a:gd name="connsiteX5" fmla="*/ 537460 w 739083"/>
                    <a:gd name="connsiteY5" fmla="*/ 314204 h 826290"/>
                    <a:gd name="connsiteX6" fmla="*/ 735644 w 739083"/>
                    <a:gd name="connsiteY6" fmla="*/ 406616 h 826290"/>
                    <a:gd name="connsiteX7" fmla="*/ 480622 w 739083"/>
                    <a:gd name="connsiteY7" fmla="*/ 426070 h 826290"/>
                    <a:gd name="connsiteX8" fmla="*/ 413015 w 739083"/>
                    <a:gd name="connsiteY8" fmla="*/ 596306 h 826290"/>
                    <a:gd name="connsiteX9" fmla="*/ 411480 w 739083"/>
                    <a:gd name="connsiteY9" fmla="*/ 822960 h 826290"/>
                    <a:gd name="connsiteX10" fmla="*/ 0 w 739083"/>
                    <a:gd name="connsiteY10" fmla="*/ 411480 h 826290"/>
                    <a:gd name="connsiteX0" fmla="*/ 0 w 738955"/>
                    <a:gd name="connsiteY0" fmla="*/ 411480 h 826290"/>
                    <a:gd name="connsiteX1" fmla="*/ 411480 w 738955"/>
                    <a:gd name="connsiteY1" fmla="*/ 0 h 826290"/>
                    <a:gd name="connsiteX2" fmla="*/ 609667 w 738955"/>
                    <a:gd name="connsiteY2" fmla="*/ 117705 h 826290"/>
                    <a:gd name="connsiteX3" fmla="*/ 468324 w 738955"/>
                    <a:gd name="connsiteY3" fmla="*/ 177043 h 826290"/>
                    <a:gd name="connsiteX4" fmla="*/ 640393 w 738955"/>
                    <a:gd name="connsiteY4" fmla="*/ 259729 h 826290"/>
                    <a:gd name="connsiteX5" fmla="*/ 528244 w 738955"/>
                    <a:gd name="connsiteY5" fmla="*/ 302530 h 826290"/>
                    <a:gd name="connsiteX6" fmla="*/ 735644 w 738955"/>
                    <a:gd name="connsiteY6" fmla="*/ 406616 h 826290"/>
                    <a:gd name="connsiteX7" fmla="*/ 480622 w 738955"/>
                    <a:gd name="connsiteY7" fmla="*/ 426070 h 826290"/>
                    <a:gd name="connsiteX8" fmla="*/ 413015 w 738955"/>
                    <a:gd name="connsiteY8" fmla="*/ 596306 h 826290"/>
                    <a:gd name="connsiteX9" fmla="*/ 411480 w 738955"/>
                    <a:gd name="connsiteY9" fmla="*/ 822960 h 826290"/>
                    <a:gd name="connsiteX10" fmla="*/ 0 w 738955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640393 w 738914"/>
                    <a:gd name="connsiteY4" fmla="*/ 259729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540533 w 738914"/>
                    <a:gd name="connsiteY4" fmla="*/ 259729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623497 w 738914"/>
                    <a:gd name="connsiteY4" fmla="*/ 214981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623497 w 738914"/>
                    <a:gd name="connsiteY4" fmla="*/ 214981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623497 w 738914"/>
                    <a:gd name="connsiteY4" fmla="*/ 214981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161"/>
                    <a:gd name="connsiteX1" fmla="*/ 411480 w 738914"/>
                    <a:gd name="connsiteY1" fmla="*/ 0 h 826161"/>
                    <a:gd name="connsiteX2" fmla="*/ 609667 w 738914"/>
                    <a:gd name="connsiteY2" fmla="*/ 117705 h 826161"/>
                    <a:gd name="connsiteX3" fmla="*/ 468324 w 738914"/>
                    <a:gd name="connsiteY3" fmla="*/ 177043 h 826161"/>
                    <a:gd name="connsiteX4" fmla="*/ 623497 w 738914"/>
                    <a:gd name="connsiteY4" fmla="*/ 214981 h 826161"/>
                    <a:gd name="connsiteX5" fmla="*/ 525171 w 738914"/>
                    <a:gd name="connsiteY5" fmla="*/ 316149 h 826161"/>
                    <a:gd name="connsiteX6" fmla="*/ 735644 w 738914"/>
                    <a:gd name="connsiteY6" fmla="*/ 406616 h 826161"/>
                    <a:gd name="connsiteX7" fmla="*/ 480622 w 738914"/>
                    <a:gd name="connsiteY7" fmla="*/ 426070 h 826161"/>
                    <a:gd name="connsiteX8" fmla="*/ 629641 w 738914"/>
                    <a:gd name="connsiteY8" fmla="*/ 537940 h 826161"/>
                    <a:gd name="connsiteX9" fmla="*/ 413015 w 738914"/>
                    <a:gd name="connsiteY9" fmla="*/ 596306 h 826161"/>
                    <a:gd name="connsiteX10" fmla="*/ 411480 w 738914"/>
                    <a:gd name="connsiteY10" fmla="*/ 822960 h 826161"/>
                    <a:gd name="connsiteX11" fmla="*/ 0 w 738914"/>
                    <a:gd name="connsiteY11" fmla="*/ 411480 h 826161"/>
                    <a:gd name="connsiteX0" fmla="*/ 0 w 738914"/>
                    <a:gd name="connsiteY0" fmla="*/ 411480 h 826161"/>
                    <a:gd name="connsiteX1" fmla="*/ 411480 w 738914"/>
                    <a:gd name="connsiteY1" fmla="*/ 0 h 826161"/>
                    <a:gd name="connsiteX2" fmla="*/ 609667 w 738914"/>
                    <a:gd name="connsiteY2" fmla="*/ 117705 h 826161"/>
                    <a:gd name="connsiteX3" fmla="*/ 468324 w 738914"/>
                    <a:gd name="connsiteY3" fmla="*/ 177043 h 826161"/>
                    <a:gd name="connsiteX4" fmla="*/ 623497 w 738914"/>
                    <a:gd name="connsiteY4" fmla="*/ 214981 h 826161"/>
                    <a:gd name="connsiteX5" fmla="*/ 525171 w 738914"/>
                    <a:gd name="connsiteY5" fmla="*/ 316149 h 826161"/>
                    <a:gd name="connsiteX6" fmla="*/ 735644 w 738914"/>
                    <a:gd name="connsiteY6" fmla="*/ 406616 h 826161"/>
                    <a:gd name="connsiteX7" fmla="*/ 592774 w 738914"/>
                    <a:gd name="connsiteY7" fmla="*/ 469844 h 826161"/>
                    <a:gd name="connsiteX8" fmla="*/ 629641 w 738914"/>
                    <a:gd name="connsiteY8" fmla="*/ 537940 h 826161"/>
                    <a:gd name="connsiteX9" fmla="*/ 413015 w 738914"/>
                    <a:gd name="connsiteY9" fmla="*/ 596306 h 826161"/>
                    <a:gd name="connsiteX10" fmla="*/ 411480 w 738914"/>
                    <a:gd name="connsiteY10" fmla="*/ 822960 h 826161"/>
                    <a:gd name="connsiteX11" fmla="*/ 0 w 738914"/>
                    <a:gd name="connsiteY11" fmla="*/ 411480 h 826161"/>
                    <a:gd name="connsiteX0" fmla="*/ 0 w 738914"/>
                    <a:gd name="connsiteY0" fmla="*/ 411480 h 826867"/>
                    <a:gd name="connsiteX1" fmla="*/ 411480 w 738914"/>
                    <a:gd name="connsiteY1" fmla="*/ 0 h 826867"/>
                    <a:gd name="connsiteX2" fmla="*/ 609667 w 738914"/>
                    <a:gd name="connsiteY2" fmla="*/ 117705 h 826867"/>
                    <a:gd name="connsiteX3" fmla="*/ 468324 w 738914"/>
                    <a:gd name="connsiteY3" fmla="*/ 177043 h 826867"/>
                    <a:gd name="connsiteX4" fmla="*/ 623497 w 738914"/>
                    <a:gd name="connsiteY4" fmla="*/ 214981 h 826867"/>
                    <a:gd name="connsiteX5" fmla="*/ 525171 w 738914"/>
                    <a:gd name="connsiteY5" fmla="*/ 316149 h 826867"/>
                    <a:gd name="connsiteX6" fmla="*/ 735644 w 738914"/>
                    <a:gd name="connsiteY6" fmla="*/ 406616 h 826867"/>
                    <a:gd name="connsiteX7" fmla="*/ 592774 w 738914"/>
                    <a:gd name="connsiteY7" fmla="*/ 469844 h 826867"/>
                    <a:gd name="connsiteX8" fmla="*/ 629641 w 738914"/>
                    <a:gd name="connsiteY8" fmla="*/ 537940 h 826867"/>
                    <a:gd name="connsiteX9" fmla="*/ 515949 w 738914"/>
                    <a:gd name="connsiteY9" fmla="*/ 610897 h 826867"/>
                    <a:gd name="connsiteX10" fmla="*/ 411480 w 738914"/>
                    <a:gd name="connsiteY10" fmla="*/ 822960 h 826867"/>
                    <a:gd name="connsiteX11" fmla="*/ 0 w 738914"/>
                    <a:gd name="connsiteY11" fmla="*/ 411480 h 826867"/>
                    <a:gd name="connsiteX0" fmla="*/ 0 w 738914"/>
                    <a:gd name="connsiteY0" fmla="*/ 411480 h 826938"/>
                    <a:gd name="connsiteX1" fmla="*/ 411480 w 738914"/>
                    <a:gd name="connsiteY1" fmla="*/ 0 h 826938"/>
                    <a:gd name="connsiteX2" fmla="*/ 609667 w 738914"/>
                    <a:gd name="connsiteY2" fmla="*/ 117705 h 826938"/>
                    <a:gd name="connsiteX3" fmla="*/ 468324 w 738914"/>
                    <a:gd name="connsiteY3" fmla="*/ 177043 h 826938"/>
                    <a:gd name="connsiteX4" fmla="*/ 623497 w 738914"/>
                    <a:gd name="connsiteY4" fmla="*/ 214981 h 826938"/>
                    <a:gd name="connsiteX5" fmla="*/ 525171 w 738914"/>
                    <a:gd name="connsiteY5" fmla="*/ 316149 h 826938"/>
                    <a:gd name="connsiteX6" fmla="*/ 735644 w 738914"/>
                    <a:gd name="connsiteY6" fmla="*/ 406616 h 826938"/>
                    <a:gd name="connsiteX7" fmla="*/ 592774 w 738914"/>
                    <a:gd name="connsiteY7" fmla="*/ 469844 h 826938"/>
                    <a:gd name="connsiteX8" fmla="*/ 629641 w 738914"/>
                    <a:gd name="connsiteY8" fmla="*/ 537940 h 826938"/>
                    <a:gd name="connsiteX9" fmla="*/ 515949 w 738914"/>
                    <a:gd name="connsiteY9" fmla="*/ 610897 h 826938"/>
                    <a:gd name="connsiteX10" fmla="*/ 366925 w 738914"/>
                    <a:gd name="connsiteY10" fmla="*/ 619652 h 826938"/>
                    <a:gd name="connsiteX11" fmla="*/ 411480 w 738914"/>
                    <a:gd name="connsiteY11" fmla="*/ 822960 h 826938"/>
                    <a:gd name="connsiteX12" fmla="*/ 0 w 738914"/>
                    <a:gd name="connsiteY12" fmla="*/ 411480 h 826938"/>
                    <a:gd name="connsiteX0" fmla="*/ 0 w 738914"/>
                    <a:gd name="connsiteY0" fmla="*/ 411480 h 832558"/>
                    <a:gd name="connsiteX1" fmla="*/ 411480 w 738914"/>
                    <a:gd name="connsiteY1" fmla="*/ 0 h 832558"/>
                    <a:gd name="connsiteX2" fmla="*/ 609667 w 738914"/>
                    <a:gd name="connsiteY2" fmla="*/ 117705 h 832558"/>
                    <a:gd name="connsiteX3" fmla="*/ 468324 w 738914"/>
                    <a:gd name="connsiteY3" fmla="*/ 177043 h 832558"/>
                    <a:gd name="connsiteX4" fmla="*/ 623497 w 738914"/>
                    <a:gd name="connsiteY4" fmla="*/ 214981 h 832558"/>
                    <a:gd name="connsiteX5" fmla="*/ 525171 w 738914"/>
                    <a:gd name="connsiteY5" fmla="*/ 316149 h 832558"/>
                    <a:gd name="connsiteX6" fmla="*/ 735644 w 738914"/>
                    <a:gd name="connsiteY6" fmla="*/ 406616 h 832558"/>
                    <a:gd name="connsiteX7" fmla="*/ 592774 w 738914"/>
                    <a:gd name="connsiteY7" fmla="*/ 469844 h 832558"/>
                    <a:gd name="connsiteX8" fmla="*/ 629641 w 738914"/>
                    <a:gd name="connsiteY8" fmla="*/ 537940 h 832558"/>
                    <a:gd name="connsiteX9" fmla="*/ 515949 w 738914"/>
                    <a:gd name="connsiteY9" fmla="*/ 610897 h 832558"/>
                    <a:gd name="connsiteX10" fmla="*/ 582011 w 738914"/>
                    <a:gd name="connsiteY10" fmla="*/ 694555 h 832558"/>
                    <a:gd name="connsiteX11" fmla="*/ 411480 w 738914"/>
                    <a:gd name="connsiteY11" fmla="*/ 822960 h 832558"/>
                    <a:gd name="connsiteX12" fmla="*/ 0 w 738914"/>
                    <a:gd name="connsiteY12" fmla="*/ 411480 h 832558"/>
                    <a:gd name="connsiteX0" fmla="*/ 0 w 738914"/>
                    <a:gd name="connsiteY0" fmla="*/ 411480 h 837214"/>
                    <a:gd name="connsiteX1" fmla="*/ 411480 w 738914"/>
                    <a:gd name="connsiteY1" fmla="*/ 0 h 837214"/>
                    <a:gd name="connsiteX2" fmla="*/ 609667 w 738914"/>
                    <a:gd name="connsiteY2" fmla="*/ 117705 h 837214"/>
                    <a:gd name="connsiteX3" fmla="*/ 468324 w 738914"/>
                    <a:gd name="connsiteY3" fmla="*/ 177043 h 837214"/>
                    <a:gd name="connsiteX4" fmla="*/ 623497 w 738914"/>
                    <a:gd name="connsiteY4" fmla="*/ 214981 h 837214"/>
                    <a:gd name="connsiteX5" fmla="*/ 525171 w 738914"/>
                    <a:gd name="connsiteY5" fmla="*/ 316149 h 837214"/>
                    <a:gd name="connsiteX6" fmla="*/ 735644 w 738914"/>
                    <a:gd name="connsiteY6" fmla="*/ 406616 h 837214"/>
                    <a:gd name="connsiteX7" fmla="*/ 592774 w 738914"/>
                    <a:gd name="connsiteY7" fmla="*/ 469844 h 837214"/>
                    <a:gd name="connsiteX8" fmla="*/ 629641 w 738914"/>
                    <a:gd name="connsiteY8" fmla="*/ 537940 h 837214"/>
                    <a:gd name="connsiteX9" fmla="*/ 515949 w 738914"/>
                    <a:gd name="connsiteY9" fmla="*/ 610897 h 837214"/>
                    <a:gd name="connsiteX10" fmla="*/ 582011 w 738914"/>
                    <a:gd name="connsiteY10" fmla="*/ 694555 h 837214"/>
                    <a:gd name="connsiteX11" fmla="*/ 432988 w 738914"/>
                    <a:gd name="connsiteY11" fmla="*/ 738329 h 837214"/>
                    <a:gd name="connsiteX12" fmla="*/ 411480 w 738914"/>
                    <a:gd name="connsiteY12" fmla="*/ 822960 h 837214"/>
                    <a:gd name="connsiteX13" fmla="*/ 0 w 738914"/>
                    <a:gd name="connsiteY13" fmla="*/ 411480 h 837214"/>
                    <a:gd name="connsiteX0" fmla="*/ 0 w 738914"/>
                    <a:gd name="connsiteY0" fmla="*/ 411480 h 837362"/>
                    <a:gd name="connsiteX1" fmla="*/ 411480 w 738914"/>
                    <a:gd name="connsiteY1" fmla="*/ 0 h 837362"/>
                    <a:gd name="connsiteX2" fmla="*/ 609667 w 738914"/>
                    <a:gd name="connsiteY2" fmla="*/ 117705 h 837362"/>
                    <a:gd name="connsiteX3" fmla="*/ 468324 w 738914"/>
                    <a:gd name="connsiteY3" fmla="*/ 177043 h 837362"/>
                    <a:gd name="connsiteX4" fmla="*/ 623497 w 738914"/>
                    <a:gd name="connsiteY4" fmla="*/ 214981 h 837362"/>
                    <a:gd name="connsiteX5" fmla="*/ 525171 w 738914"/>
                    <a:gd name="connsiteY5" fmla="*/ 316149 h 837362"/>
                    <a:gd name="connsiteX6" fmla="*/ 735644 w 738914"/>
                    <a:gd name="connsiteY6" fmla="*/ 406616 h 837362"/>
                    <a:gd name="connsiteX7" fmla="*/ 592774 w 738914"/>
                    <a:gd name="connsiteY7" fmla="*/ 469844 h 837362"/>
                    <a:gd name="connsiteX8" fmla="*/ 629641 w 738914"/>
                    <a:gd name="connsiteY8" fmla="*/ 537940 h 837362"/>
                    <a:gd name="connsiteX9" fmla="*/ 515949 w 738914"/>
                    <a:gd name="connsiteY9" fmla="*/ 610897 h 837362"/>
                    <a:gd name="connsiteX10" fmla="*/ 582011 w 738914"/>
                    <a:gd name="connsiteY10" fmla="*/ 694555 h 837362"/>
                    <a:gd name="connsiteX11" fmla="*/ 406870 w 738914"/>
                    <a:gd name="connsiteY11" fmla="*/ 739302 h 837362"/>
                    <a:gd name="connsiteX12" fmla="*/ 411480 w 738914"/>
                    <a:gd name="connsiteY12" fmla="*/ 822960 h 837362"/>
                    <a:gd name="connsiteX13" fmla="*/ 0 w 738914"/>
                    <a:gd name="connsiteY13" fmla="*/ 411480 h 837362"/>
                    <a:gd name="connsiteX0" fmla="*/ 0 w 738914"/>
                    <a:gd name="connsiteY0" fmla="*/ 411480 h 840307"/>
                    <a:gd name="connsiteX1" fmla="*/ 411480 w 738914"/>
                    <a:gd name="connsiteY1" fmla="*/ 0 h 840307"/>
                    <a:gd name="connsiteX2" fmla="*/ 609667 w 738914"/>
                    <a:gd name="connsiteY2" fmla="*/ 117705 h 840307"/>
                    <a:gd name="connsiteX3" fmla="*/ 468324 w 738914"/>
                    <a:gd name="connsiteY3" fmla="*/ 177043 h 840307"/>
                    <a:gd name="connsiteX4" fmla="*/ 623497 w 738914"/>
                    <a:gd name="connsiteY4" fmla="*/ 214981 h 840307"/>
                    <a:gd name="connsiteX5" fmla="*/ 525171 w 738914"/>
                    <a:gd name="connsiteY5" fmla="*/ 316149 h 840307"/>
                    <a:gd name="connsiteX6" fmla="*/ 735644 w 738914"/>
                    <a:gd name="connsiteY6" fmla="*/ 406616 h 840307"/>
                    <a:gd name="connsiteX7" fmla="*/ 592774 w 738914"/>
                    <a:gd name="connsiteY7" fmla="*/ 469844 h 840307"/>
                    <a:gd name="connsiteX8" fmla="*/ 629641 w 738914"/>
                    <a:gd name="connsiteY8" fmla="*/ 537940 h 840307"/>
                    <a:gd name="connsiteX9" fmla="*/ 515949 w 738914"/>
                    <a:gd name="connsiteY9" fmla="*/ 610897 h 840307"/>
                    <a:gd name="connsiteX10" fmla="*/ 582011 w 738914"/>
                    <a:gd name="connsiteY10" fmla="*/ 694555 h 840307"/>
                    <a:gd name="connsiteX11" fmla="*/ 445278 w 738914"/>
                    <a:gd name="connsiteY11" fmla="*/ 756812 h 840307"/>
                    <a:gd name="connsiteX12" fmla="*/ 411480 w 738914"/>
                    <a:gd name="connsiteY12" fmla="*/ 822960 h 840307"/>
                    <a:gd name="connsiteX13" fmla="*/ 0 w 738914"/>
                    <a:gd name="connsiteY13" fmla="*/ 411480 h 840307"/>
                    <a:gd name="connsiteX0" fmla="*/ 0 w 738914"/>
                    <a:gd name="connsiteY0" fmla="*/ 411480 h 840307"/>
                    <a:gd name="connsiteX1" fmla="*/ 411480 w 738914"/>
                    <a:gd name="connsiteY1" fmla="*/ 0 h 840307"/>
                    <a:gd name="connsiteX2" fmla="*/ 609667 w 738914"/>
                    <a:gd name="connsiteY2" fmla="*/ 117705 h 840307"/>
                    <a:gd name="connsiteX3" fmla="*/ 468324 w 738914"/>
                    <a:gd name="connsiteY3" fmla="*/ 177043 h 840307"/>
                    <a:gd name="connsiteX4" fmla="*/ 623497 w 738914"/>
                    <a:gd name="connsiteY4" fmla="*/ 214981 h 840307"/>
                    <a:gd name="connsiteX5" fmla="*/ 525171 w 738914"/>
                    <a:gd name="connsiteY5" fmla="*/ 316149 h 840307"/>
                    <a:gd name="connsiteX6" fmla="*/ 735644 w 738914"/>
                    <a:gd name="connsiteY6" fmla="*/ 406616 h 840307"/>
                    <a:gd name="connsiteX7" fmla="*/ 592774 w 738914"/>
                    <a:gd name="connsiteY7" fmla="*/ 469844 h 840307"/>
                    <a:gd name="connsiteX8" fmla="*/ 629641 w 738914"/>
                    <a:gd name="connsiteY8" fmla="*/ 537940 h 840307"/>
                    <a:gd name="connsiteX9" fmla="*/ 515949 w 738914"/>
                    <a:gd name="connsiteY9" fmla="*/ 610897 h 840307"/>
                    <a:gd name="connsiteX10" fmla="*/ 609667 w 738914"/>
                    <a:gd name="connsiteY10" fmla="*/ 711092 h 840307"/>
                    <a:gd name="connsiteX11" fmla="*/ 445278 w 738914"/>
                    <a:gd name="connsiteY11" fmla="*/ 756812 h 840307"/>
                    <a:gd name="connsiteX12" fmla="*/ 411480 w 738914"/>
                    <a:gd name="connsiteY12" fmla="*/ 822960 h 840307"/>
                    <a:gd name="connsiteX13" fmla="*/ 0 w 738914"/>
                    <a:gd name="connsiteY13" fmla="*/ 411480 h 840307"/>
                    <a:gd name="connsiteX0" fmla="*/ 0 w 738914"/>
                    <a:gd name="connsiteY0" fmla="*/ 411480 h 756812"/>
                    <a:gd name="connsiteX1" fmla="*/ 411480 w 738914"/>
                    <a:gd name="connsiteY1" fmla="*/ 0 h 756812"/>
                    <a:gd name="connsiteX2" fmla="*/ 609667 w 738914"/>
                    <a:gd name="connsiteY2" fmla="*/ 117705 h 756812"/>
                    <a:gd name="connsiteX3" fmla="*/ 468324 w 738914"/>
                    <a:gd name="connsiteY3" fmla="*/ 177043 h 756812"/>
                    <a:gd name="connsiteX4" fmla="*/ 623497 w 738914"/>
                    <a:gd name="connsiteY4" fmla="*/ 214981 h 756812"/>
                    <a:gd name="connsiteX5" fmla="*/ 525171 w 738914"/>
                    <a:gd name="connsiteY5" fmla="*/ 316149 h 756812"/>
                    <a:gd name="connsiteX6" fmla="*/ 735644 w 738914"/>
                    <a:gd name="connsiteY6" fmla="*/ 406616 h 756812"/>
                    <a:gd name="connsiteX7" fmla="*/ 592774 w 738914"/>
                    <a:gd name="connsiteY7" fmla="*/ 469844 h 756812"/>
                    <a:gd name="connsiteX8" fmla="*/ 629641 w 738914"/>
                    <a:gd name="connsiteY8" fmla="*/ 537940 h 756812"/>
                    <a:gd name="connsiteX9" fmla="*/ 515949 w 738914"/>
                    <a:gd name="connsiteY9" fmla="*/ 610897 h 756812"/>
                    <a:gd name="connsiteX10" fmla="*/ 609667 w 738914"/>
                    <a:gd name="connsiteY10" fmla="*/ 711092 h 756812"/>
                    <a:gd name="connsiteX11" fmla="*/ 445278 w 738914"/>
                    <a:gd name="connsiteY11" fmla="*/ 756812 h 756812"/>
                    <a:gd name="connsiteX12" fmla="*/ 0 w 738914"/>
                    <a:gd name="connsiteY12" fmla="*/ 411480 h 756812"/>
                    <a:gd name="connsiteX0" fmla="*/ 155 w 739069"/>
                    <a:gd name="connsiteY0" fmla="*/ 411480 h 809843"/>
                    <a:gd name="connsiteX1" fmla="*/ 411635 w 739069"/>
                    <a:gd name="connsiteY1" fmla="*/ 0 h 809843"/>
                    <a:gd name="connsiteX2" fmla="*/ 609822 w 739069"/>
                    <a:gd name="connsiteY2" fmla="*/ 117705 h 809843"/>
                    <a:gd name="connsiteX3" fmla="*/ 468479 w 739069"/>
                    <a:gd name="connsiteY3" fmla="*/ 177043 h 809843"/>
                    <a:gd name="connsiteX4" fmla="*/ 623652 w 739069"/>
                    <a:gd name="connsiteY4" fmla="*/ 214981 h 809843"/>
                    <a:gd name="connsiteX5" fmla="*/ 525326 w 739069"/>
                    <a:gd name="connsiteY5" fmla="*/ 316149 h 809843"/>
                    <a:gd name="connsiteX6" fmla="*/ 735799 w 739069"/>
                    <a:gd name="connsiteY6" fmla="*/ 406616 h 809843"/>
                    <a:gd name="connsiteX7" fmla="*/ 592929 w 739069"/>
                    <a:gd name="connsiteY7" fmla="*/ 469844 h 809843"/>
                    <a:gd name="connsiteX8" fmla="*/ 629796 w 739069"/>
                    <a:gd name="connsiteY8" fmla="*/ 537940 h 809843"/>
                    <a:gd name="connsiteX9" fmla="*/ 516104 w 739069"/>
                    <a:gd name="connsiteY9" fmla="*/ 610897 h 809843"/>
                    <a:gd name="connsiteX10" fmla="*/ 609822 w 739069"/>
                    <a:gd name="connsiteY10" fmla="*/ 711092 h 809843"/>
                    <a:gd name="connsiteX11" fmla="*/ 445433 w 739069"/>
                    <a:gd name="connsiteY11" fmla="*/ 756812 h 809843"/>
                    <a:gd name="connsiteX12" fmla="*/ 364008 w 739069"/>
                    <a:gd name="connsiteY12" fmla="*/ 791831 h 809843"/>
                    <a:gd name="connsiteX13" fmla="*/ 155 w 739069"/>
                    <a:gd name="connsiteY13" fmla="*/ 411480 h 809843"/>
                    <a:gd name="connsiteX0" fmla="*/ 0 w 738914"/>
                    <a:gd name="connsiteY0" fmla="*/ 411480 h 757887"/>
                    <a:gd name="connsiteX1" fmla="*/ 411480 w 738914"/>
                    <a:gd name="connsiteY1" fmla="*/ 0 h 757887"/>
                    <a:gd name="connsiteX2" fmla="*/ 609667 w 738914"/>
                    <a:gd name="connsiteY2" fmla="*/ 117705 h 757887"/>
                    <a:gd name="connsiteX3" fmla="*/ 468324 w 738914"/>
                    <a:gd name="connsiteY3" fmla="*/ 177043 h 757887"/>
                    <a:gd name="connsiteX4" fmla="*/ 623497 w 738914"/>
                    <a:gd name="connsiteY4" fmla="*/ 214981 h 757887"/>
                    <a:gd name="connsiteX5" fmla="*/ 525171 w 738914"/>
                    <a:gd name="connsiteY5" fmla="*/ 316149 h 757887"/>
                    <a:gd name="connsiteX6" fmla="*/ 735644 w 738914"/>
                    <a:gd name="connsiteY6" fmla="*/ 406616 h 757887"/>
                    <a:gd name="connsiteX7" fmla="*/ 592774 w 738914"/>
                    <a:gd name="connsiteY7" fmla="*/ 469844 h 757887"/>
                    <a:gd name="connsiteX8" fmla="*/ 629641 w 738914"/>
                    <a:gd name="connsiteY8" fmla="*/ 537940 h 757887"/>
                    <a:gd name="connsiteX9" fmla="*/ 515949 w 738914"/>
                    <a:gd name="connsiteY9" fmla="*/ 610897 h 757887"/>
                    <a:gd name="connsiteX10" fmla="*/ 609667 w 738914"/>
                    <a:gd name="connsiteY10" fmla="*/ 711092 h 757887"/>
                    <a:gd name="connsiteX11" fmla="*/ 445278 w 738914"/>
                    <a:gd name="connsiteY11" fmla="*/ 756812 h 757887"/>
                    <a:gd name="connsiteX12" fmla="*/ 0 w 738914"/>
                    <a:gd name="connsiteY12" fmla="*/ 411480 h 757887"/>
                    <a:gd name="connsiteX0" fmla="*/ 297 w 739211"/>
                    <a:gd name="connsiteY0" fmla="*/ 411480 h 807974"/>
                    <a:gd name="connsiteX1" fmla="*/ 411777 w 739211"/>
                    <a:gd name="connsiteY1" fmla="*/ 0 h 807974"/>
                    <a:gd name="connsiteX2" fmla="*/ 609964 w 739211"/>
                    <a:gd name="connsiteY2" fmla="*/ 117705 h 807974"/>
                    <a:gd name="connsiteX3" fmla="*/ 468621 w 739211"/>
                    <a:gd name="connsiteY3" fmla="*/ 177043 h 807974"/>
                    <a:gd name="connsiteX4" fmla="*/ 623794 w 739211"/>
                    <a:gd name="connsiteY4" fmla="*/ 214981 h 807974"/>
                    <a:gd name="connsiteX5" fmla="*/ 525468 w 739211"/>
                    <a:gd name="connsiteY5" fmla="*/ 316149 h 807974"/>
                    <a:gd name="connsiteX6" fmla="*/ 735941 w 739211"/>
                    <a:gd name="connsiteY6" fmla="*/ 406616 h 807974"/>
                    <a:gd name="connsiteX7" fmla="*/ 593071 w 739211"/>
                    <a:gd name="connsiteY7" fmla="*/ 469844 h 807974"/>
                    <a:gd name="connsiteX8" fmla="*/ 629938 w 739211"/>
                    <a:gd name="connsiteY8" fmla="*/ 537940 h 807974"/>
                    <a:gd name="connsiteX9" fmla="*/ 516246 w 739211"/>
                    <a:gd name="connsiteY9" fmla="*/ 610897 h 807974"/>
                    <a:gd name="connsiteX10" fmla="*/ 609964 w 739211"/>
                    <a:gd name="connsiteY10" fmla="*/ 711092 h 807974"/>
                    <a:gd name="connsiteX11" fmla="*/ 445575 w 739211"/>
                    <a:gd name="connsiteY11" fmla="*/ 756812 h 807974"/>
                    <a:gd name="connsiteX12" fmla="*/ 347250 w 739211"/>
                    <a:gd name="connsiteY12" fmla="*/ 787940 h 807974"/>
                    <a:gd name="connsiteX13" fmla="*/ 297 w 739211"/>
                    <a:gd name="connsiteY13" fmla="*/ 411480 h 807974"/>
                    <a:gd name="connsiteX0" fmla="*/ 0 w 738914"/>
                    <a:gd name="connsiteY0" fmla="*/ 411480 h 807974"/>
                    <a:gd name="connsiteX1" fmla="*/ 411480 w 738914"/>
                    <a:gd name="connsiteY1" fmla="*/ 0 h 807974"/>
                    <a:gd name="connsiteX2" fmla="*/ 609667 w 738914"/>
                    <a:gd name="connsiteY2" fmla="*/ 117705 h 807974"/>
                    <a:gd name="connsiteX3" fmla="*/ 468324 w 738914"/>
                    <a:gd name="connsiteY3" fmla="*/ 177043 h 807974"/>
                    <a:gd name="connsiteX4" fmla="*/ 623497 w 738914"/>
                    <a:gd name="connsiteY4" fmla="*/ 214981 h 807974"/>
                    <a:gd name="connsiteX5" fmla="*/ 525171 w 738914"/>
                    <a:gd name="connsiteY5" fmla="*/ 316149 h 807974"/>
                    <a:gd name="connsiteX6" fmla="*/ 735644 w 738914"/>
                    <a:gd name="connsiteY6" fmla="*/ 406616 h 807974"/>
                    <a:gd name="connsiteX7" fmla="*/ 592774 w 738914"/>
                    <a:gd name="connsiteY7" fmla="*/ 469844 h 807974"/>
                    <a:gd name="connsiteX8" fmla="*/ 629641 w 738914"/>
                    <a:gd name="connsiteY8" fmla="*/ 537940 h 807974"/>
                    <a:gd name="connsiteX9" fmla="*/ 515949 w 738914"/>
                    <a:gd name="connsiteY9" fmla="*/ 610897 h 807974"/>
                    <a:gd name="connsiteX10" fmla="*/ 609667 w 738914"/>
                    <a:gd name="connsiteY10" fmla="*/ 711092 h 807974"/>
                    <a:gd name="connsiteX11" fmla="*/ 445278 w 738914"/>
                    <a:gd name="connsiteY11" fmla="*/ 756812 h 807974"/>
                    <a:gd name="connsiteX12" fmla="*/ 346953 w 738914"/>
                    <a:gd name="connsiteY12" fmla="*/ 787940 h 807974"/>
                    <a:gd name="connsiteX13" fmla="*/ 0 w 738914"/>
                    <a:gd name="connsiteY13" fmla="*/ 411480 h 807974"/>
                    <a:gd name="connsiteX0" fmla="*/ 0 w 738914"/>
                    <a:gd name="connsiteY0" fmla="*/ 411480 h 840373"/>
                    <a:gd name="connsiteX1" fmla="*/ 411480 w 738914"/>
                    <a:gd name="connsiteY1" fmla="*/ 0 h 840373"/>
                    <a:gd name="connsiteX2" fmla="*/ 609667 w 738914"/>
                    <a:gd name="connsiteY2" fmla="*/ 117705 h 840373"/>
                    <a:gd name="connsiteX3" fmla="*/ 468324 w 738914"/>
                    <a:gd name="connsiteY3" fmla="*/ 177043 h 840373"/>
                    <a:gd name="connsiteX4" fmla="*/ 623497 w 738914"/>
                    <a:gd name="connsiteY4" fmla="*/ 214981 h 840373"/>
                    <a:gd name="connsiteX5" fmla="*/ 525171 w 738914"/>
                    <a:gd name="connsiteY5" fmla="*/ 316149 h 840373"/>
                    <a:gd name="connsiteX6" fmla="*/ 735644 w 738914"/>
                    <a:gd name="connsiteY6" fmla="*/ 406616 h 840373"/>
                    <a:gd name="connsiteX7" fmla="*/ 592774 w 738914"/>
                    <a:gd name="connsiteY7" fmla="*/ 469844 h 840373"/>
                    <a:gd name="connsiteX8" fmla="*/ 629641 w 738914"/>
                    <a:gd name="connsiteY8" fmla="*/ 537940 h 840373"/>
                    <a:gd name="connsiteX9" fmla="*/ 515949 w 738914"/>
                    <a:gd name="connsiteY9" fmla="*/ 610897 h 840373"/>
                    <a:gd name="connsiteX10" fmla="*/ 609667 w 738914"/>
                    <a:gd name="connsiteY10" fmla="*/ 711092 h 840373"/>
                    <a:gd name="connsiteX11" fmla="*/ 445278 w 738914"/>
                    <a:gd name="connsiteY11" fmla="*/ 756812 h 840373"/>
                    <a:gd name="connsiteX12" fmla="*/ 342344 w 738914"/>
                    <a:gd name="connsiteY12" fmla="*/ 824905 h 840373"/>
                    <a:gd name="connsiteX13" fmla="*/ 0 w 738914"/>
                    <a:gd name="connsiteY13" fmla="*/ 411480 h 840373"/>
                    <a:gd name="connsiteX0" fmla="*/ 0 w 738914"/>
                    <a:gd name="connsiteY0" fmla="*/ 411480 h 818786"/>
                    <a:gd name="connsiteX1" fmla="*/ 411480 w 738914"/>
                    <a:gd name="connsiteY1" fmla="*/ 0 h 818786"/>
                    <a:gd name="connsiteX2" fmla="*/ 609667 w 738914"/>
                    <a:gd name="connsiteY2" fmla="*/ 117705 h 818786"/>
                    <a:gd name="connsiteX3" fmla="*/ 468324 w 738914"/>
                    <a:gd name="connsiteY3" fmla="*/ 177043 h 818786"/>
                    <a:gd name="connsiteX4" fmla="*/ 623497 w 738914"/>
                    <a:gd name="connsiteY4" fmla="*/ 214981 h 818786"/>
                    <a:gd name="connsiteX5" fmla="*/ 525171 w 738914"/>
                    <a:gd name="connsiteY5" fmla="*/ 316149 h 818786"/>
                    <a:gd name="connsiteX6" fmla="*/ 735644 w 738914"/>
                    <a:gd name="connsiteY6" fmla="*/ 406616 h 818786"/>
                    <a:gd name="connsiteX7" fmla="*/ 592774 w 738914"/>
                    <a:gd name="connsiteY7" fmla="*/ 469844 h 818786"/>
                    <a:gd name="connsiteX8" fmla="*/ 629641 w 738914"/>
                    <a:gd name="connsiteY8" fmla="*/ 537940 h 818786"/>
                    <a:gd name="connsiteX9" fmla="*/ 515949 w 738914"/>
                    <a:gd name="connsiteY9" fmla="*/ 610897 h 818786"/>
                    <a:gd name="connsiteX10" fmla="*/ 609667 w 738914"/>
                    <a:gd name="connsiteY10" fmla="*/ 711092 h 818786"/>
                    <a:gd name="connsiteX11" fmla="*/ 445278 w 738914"/>
                    <a:gd name="connsiteY11" fmla="*/ 756812 h 818786"/>
                    <a:gd name="connsiteX12" fmla="*/ 336198 w 738914"/>
                    <a:gd name="connsiteY12" fmla="*/ 800586 h 818786"/>
                    <a:gd name="connsiteX13" fmla="*/ 0 w 738914"/>
                    <a:gd name="connsiteY13" fmla="*/ 411480 h 818786"/>
                    <a:gd name="connsiteX0" fmla="*/ 0 w 738914"/>
                    <a:gd name="connsiteY0" fmla="*/ 411480 h 809986"/>
                    <a:gd name="connsiteX1" fmla="*/ 411480 w 738914"/>
                    <a:gd name="connsiteY1" fmla="*/ 0 h 809986"/>
                    <a:gd name="connsiteX2" fmla="*/ 609667 w 738914"/>
                    <a:gd name="connsiteY2" fmla="*/ 117705 h 809986"/>
                    <a:gd name="connsiteX3" fmla="*/ 468324 w 738914"/>
                    <a:gd name="connsiteY3" fmla="*/ 177043 h 809986"/>
                    <a:gd name="connsiteX4" fmla="*/ 623497 w 738914"/>
                    <a:gd name="connsiteY4" fmla="*/ 214981 h 809986"/>
                    <a:gd name="connsiteX5" fmla="*/ 525171 w 738914"/>
                    <a:gd name="connsiteY5" fmla="*/ 316149 h 809986"/>
                    <a:gd name="connsiteX6" fmla="*/ 735644 w 738914"/>
                    <a:gd name="connsiteY6" fmla="*/ 406616 h 809986"/>
                    <a:gd name="connsiteX7" fmla="*/ 592774 w 738914"/>
                    <a:gd name="connsiteY7" fmla="*/ 469844 h 809986"/>
                    <a:gd name="connsiteX8" fmla="*/ 629641 w 738914"/>
                    <a:gd name="connsiteY8" fmla="*/ 537940 h 809986"/>
                    <a:gd name="connsiteX9" fmla="*/ 515949 w 738914"/>
                    <a:gd name="connsiteY9" fmla="*/ 610897 h 809986"/>
                    <a:gd name="connsiteX10" fmla="*/ 609667 w 738914"/>
                    <a:gd name="connsiteY10" fmla="*/ 711092 h 809986"/>
                    <a:gd name="connsiteX11" fmla="*/ 445278 w 738914"/>
                    <a:gd name="connsiteY11" fmla="*/ 756812 h 809986"/>
                    <a:gd name="connsiteX12" fmla="*/ 336198 w 738914"/>
                    <a:gd name="connsiteY12" fmla="*/ 800586 h 809986"/>
                    <a:gd name="connsiteX13" fmla="*/ 0 w 738914"/>
                    <a:gd name="connsiteY13" fmla="*/ 411480 h 809986"/>
                    <a:gd name="connsiteX0" fmla="*/ 0 w 738914"/>
                    <a:gd name="connsiteY0" fmla="*/ 411480 h 820672"/>
                    <a:gd name="connsiteX1" fmla="*/ 411480 w 738914"/>
                    <a:gd name="connsiteY1" fmla="*/ 0 h 820672"/>
                    <a:gd name="connsiteX2" fmla="*/ 609667 w 738914"/>
                    <a:gd name="connsiteY2" fmla="*/ 117705 h 820672"/>
                    <a:gd name="connsiteX3" fmla="*/ 468324 w 738914"/>
                    <a:gd name="connsiteY3" fmla="*/ 177043 h 820672"/>
                    <a:gd name="connsiteX4" fmla="*/ 623497 w 738914"/>
                    <a:gd name="connsiteY4" fmla="*/ 214981 h 820672"/>
                    <a:gd name="connsiteX5" fmla="*/ 525171 w 738914"/>
                    <a:gd name="connsiteY5" fmla="*/ 316149 h 820672"/>
                    <a:gd name="connsiteX6" fmla="*/ 735644 w 738914"/>
                    <a:gd name="connsiteY6" fmla="*/ 406616 h 820672"/>
                    <a:gd name="connsiteX7" fmla="*/ 592774 w 738914"/>
                    <a:gd name="connsiteY7" fmla="*/ 469844 h 820672"/>
                    <a:gd name="connsiteX8" fmla="*/ 629641 w 738914"/>
                    <a:gd name="connsiteY8" fmla="*/ 537940 h 820672"/>
                    <a:gd name="connsiteX9" fmla="*/ 515949 w 738914"/>
                    <a:gd name="connsiteY9" fmla="*/ 610897 h 820672"/>
                    <a:gd name="connsiteX10" fmla="*/ 609667 w 738914"/>
                    <a:gd name="connsiteY10" fmla="*/ 711092 h 820672"/>
                    <a:gd name="connsiteX11" fmla="*/ 445278 w 738914"/>
                    <a:gd name="connsiteY11" fmla="*/ 756812 h 820672"/>
                    <a:gd name="connsiteX12" fmla="*/ 319298 w 738914"/>
                    <a:gd name="connsiteY12" fmla="*/ 812259 h 820672"/>
                    <a:gd name="connsiteX13" fmla="*/ 0 w 738914"/>
                    <a:gd name="connsiteY13" fmla="*/ 411480 h 820672"/>
                    <a:gd name="connsiteX0" fmla="*/ 0 w 738914"/>
                    <a:gd name="connsiteY0" fmla="*/ 411480 h 812259"/>
                    <a:gd name="connsiteX1" fmla="*/ 411480 w 738914"/>
                    <a:gd name="connsiteY1" fmla="*/ 0 h 812259"/>
                    <a:gd name="connsiteX2" fmla="*/ 609667 w 738914"/>
                    <a:gd name="connsiteY2" fmla="*/ 117705 h 812259"/>
                    <a:gd name="connsiteX3" fmla="*/ 468324 w 738914"/>
                    <a:gd name="connsiteY3" fmla="*/ 177043 h 812259"/>
                    <a:gd name="connsiteX4" fmla="*/ 623497 w 738914"/>
                    <a:gd name="connsiteY4" fmla="*/ 214981 h 812259"/>
                    <a:gd name="connsiteX5" fmla="*/ 525171 w 738914"/>
                    <a:gd name="connsiteY5" fmla="*/ 316149 h 812259"/>
                    <a:gd name="connsiteX6" fmla="*/ 735644 w 738914"/>
                    <a:gd name="connsiteY6" fmla="*/ 406616 h 812259"/>
                    <a:gd name="connsiteX7" fmla="*/ 592774 w 738914"/>
                    <a:gd name="connsiteY7" fmla="*/ 469844 h 812259"/>
                    <a:gd name="connsiteX8" fmla="*/ 629641 w 738914"/>
                    <a:gd name="connsiteY8" fmla="*/ 537940 h 812259"/>
                    <a:gd name="connsiteX9" fmla="*/ 515949 w 738914"/>
                    <a:gd name="connsiteY9" fmla="*/ 610897 h 812259"/>
                    <a:gd name="connsiteX10" fmla="*/ 609667 w 738914"/>
                    <a:gd name="connsiteY10" fmla="*/ 711092 h 812259"/>
                    <a:gd name="connsiteX11" fmla="*/ 445278 w 738914"/>
                    <a:gd name="connsiteY11" fmla="*/ 756812 h 812259"/>
                    <a:gd name="connsiteX12" fmla="*/ 319298 w 738914"/>
                    <a:gd name="connsiteY12" fmla="*/ 812259 h 812259"/>
                    <a:gd name="connsiteX13" fmla="*/ 0 w 738914"/>
                    <a:gd name="connsiteY13" fmla="*/ 411480 h 812259"/>
                    <a:gd name="connsiteX0" fmla="*/ 1756 w 740670"/>
                    <a:gd name="connsiteY0" fmla="*/ 411480 h 812259"/>
                    <a:gd name="connsiteX1" fmla="*/ 413236 w 740670"/>
                    <a:gd name="connsiteY1" fmla="*/ 0 h 812259"/>
                    <a:gd name="connsiteX2" fmla="*/ 611423 w 740670"/>
                    <a:gd name="connsiteY2" fmla="*/ 117705 h 812259"/>
                    <a:gd name="connsiteX3" fmla="*/ 470080 w 740670"/>
                    <a:gd name="connsiteY3" fmla="*/ 177043 h 812259"/>
                    <a:gd name="connsiteX4" fmla="*/ 625253 w 740670"/>
                    <a:gd name="connsiteY4" fmla="*/ 214981 h 812259"/>
                    <a:gd name="connsiteX5" fmla="*/ 526927 w 740670"/>
                    <a:gd name="connsiteY5" fmla="*/ 316149 h 812259"/>
                    <a:gd name="connsiteX6" fmla="*/ 737400 w 740670"/>
                    <a:gd name="connsiteY6" fmla="*/ 406616 h 812259"/>
                    <a:gd name="connsiteX7" fmla="*/ 594530 w 740670"/>
                    <a:gd name="connsiteY7" fmla="*/ 469844 h 812259"/>
                    <a:gd name="connsiteX8" fmla="*/ 631397 w 740670"/>
                    <a:gd name="connsiteY8" fmla="*/ 537940 h 812259"/>
                    <a:gd name="connsiteX9" fmla="*/ 517705 w 740670"/>
                    <a:gd name="connsiteY9" fmla="*/ 610897 h 812259"/>
                    <a:gd name="connsiteX10" fmla="*/ 611423 w 740670"/>
                    <a:gd name="connsiteY10" fmla="*/ 711092 h 812259"/>
                    <a:gd name="connsiteX11" fmla="*/ 447034 w 740670"/>
                    <a:gd name="connsiteY11" fmla="*/ 756812 h 812259"/>
                    <a:gd name="connsiteX12" fmla="*/ 321054 w 740670"/>
                    <a:gd name="connsiteY12" fmla="*/ 812259 h 812259"/>
                    <a:gd name="connsiteX13" fmla="*/ 1756 w 740670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11423 w 740566"/>
                    <a:gd name="connsiteY2" fmla="*/ 117705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94530 w 740566"/>
                    <a:gd name="connsiteY7" fmla="*/ 469844 h 812259"/>
                    <a:gd name="connsiteX8" fmla="*/ 631397 w 740566"/>
                    <a:gd name="connsiteY8" fmla="*/ 537940 h 812259"/>
                    <a:gd name="connsiteX9" fmla="*/ 517705 w 740566"/>
                    <a:gd name="connsiteY9" fmla="*/ 610897 h 812259"/>
                    <a:gd name="connsiteX10" fmla="*/ 611423 w 740566"/>
                    <a:gd name="connsiteY10" fmla="*/ 711092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28005 w 740566"/>
                    <a:gd name="connsiteY2" fmla="*/ 102823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94530 w 740566"/>
                    <a:gd name="connsiteY7" fmla="*/ 469844 h 812259"/>
                    <a:gd name="connsiteX8" fmla="*/ 631397 w 740566"/>
                    <a:gd name="connsiteY8" fmla="*/ 537940 h 812259"/>
                    <a:gd name="connsiteX9" fmla="*/ 517705 w 740566"/>
                    <a:gd name="connsiteY9" fmla="*/ 610897 h 812259"/>
                    <a:gd name="connsiteX10" fmla="*/ 611423 w 740566"/>
                    <a:gd name="connsiteY10" fmla="*/ 711092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28005 w 740566"/>
                    <a:gd name="connsiteY2" fmla="*/ 102823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94530 w 740566"/>
                    <a:gd name="connsiteY7" fmla="*/ 469844 h 812259"/>
                    <a:gd name="connsiteX8" fmla="*/ 631397 w 740566"/>
                    <a:gd name="connsiteY8" fmla="*/ 537940 h 812259"/>
                    <a:gd name="connsiteX9" fmla="*/ 517705 w 740566"/>
                    <a:gd name="connsiteY9" fmla="*/ 610897 h 812259"/>
                    <a:gd name="connsiteX10" fmla="*/ 611423 w 740566"/>
                    <a:gd name="connsiteY10" fmla="*/ 711092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28005 w 740566"/>
                    <a:gd name="connsiteY2" fmla="*/ 102823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94530 w 740566"/>
                    <a:gd name="connsiteY7" fmla="*/ 469844 h 812259"/>
                    <a:gd name="connsiteX8" fmla="*/ 631397 w 740566"/>
                    <a:gd name="connsiteY8" fmla="*/ 537940 h 812259"/>
                    <a:gd name="connsiteX9" fmla="*/ 517705 w 740566"/>
                    <a:gd name="connsiteY9" fmla="*/ 610897 h 812259"/>
                    <a:gd name="connsiteX10" fmla="*/ 611423 w 740566"/>
                    <a:gd name="connsiteY10" fmla="*/ 711092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28005 w 740566"/>
                    <a:gd name="connsiteY2" fmla="*/ 102823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94530 w 740566"/>
                    <a:gd name="connsiteY7" fmla="*/ 469844 h 812259"/>
                    <a:gd name="connsiteX8" fmla="*/ 631397 w 740566"/>
                    <a:gd name="connsiteY8" fmla="*/ 537940 h 812259"/>
                    <a:gd name="connsiteX9" fmla="*/ 517705 w 740566"/>
                    <a:gd name="connsiteY9" fmla="*/ 610897 h 812259"/>
                    <a:gd name="connsiteX10" fmla="*/ 611423 w 740566"/>
                    <a:gd name="connsiteY10" fmla="*/ 711092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28005 w 740566"/>
                    <a:gd name="connsiteY2" fmla="*/ 102823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94530 w 740566"/>
                    <a:gd name="connsiteY7" fmla="*/ 469844 h 812259"/>
                    <a:gd name="connsiteX8" fmla="*/ 631397 w 740566"/>
                    <a:gd name="connsiteY8" fmla="*/ 537940 h 812259"/>
                    <a:gd name="connsiteX9" fmla="*/ 517705 w 740566"/>
                    <a:gd name="connsiteY9" fmla="*/ 610897 h 812259"/>
                    <a:gd name="connsiteX10" fmla="*/ 606451 w 740566"/>
                    <a:gd name="connsiteY10" fmla="*/ 718036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0566" h="812259">
                      <a:moveTo>
                        <a:pt x="1756" y="411480"/>
                      </a:moveTo>
                      <a:cubicBezTo>
                        <a:pt x="-21289" y="220818"/>
                        <a:pt x="185982" y="0"/>
                        <a:pt x="413236" y="0"/>
                      </a:cubicBezTo>
                      <a:cubicBezTo>
                        <a:pt x="412724" y="115111"/>
                        <a:pt x="563856" y="36323"/>
                        <a:pt x="628005" y="102823"/>
                      </a:cubicBezTo>
                      <a:cubicBezTo>
                        <a:pt x="659500" y="128925"/>
                        <a:pt x="503111" y="59500"/>
                        <a:pt x="470080" y="177043"/>
                      </a:cubicBezTo>
                      <a:cubicBezTo>
                        <a:pt x="405454" y="234741"/>
                        <a:pt x="574814" y="162775"/>
                        <a:pt x="625253" y="214981"/>
                      </a:cubicBezTo>
                      <a:cubicBezTo>
                        <a:pt x="660332" y="237355"/>
                        <a:pt x="502762" y="305557"/>
                        <a:pt x="518637" y="330038"/>
                      </a:cubicBezTo>
                      <a:cubicBezTo>
                        <a:pt x="534512" y="354519"/>
                        <a:pt x="770429" y="387485"/>
                        <a:pt x="737400" y="406616"/>
                      </a:cubicBezTo>
                      <a:cubicBezTo>
                        <a:pt x="704371" y="425747"/>
                        <a:pt x="642668" y="457684"/>
                        <a:pt x="594530" y="469844"/>
                      </a:cubicBezTo>
                      <a:cubicBezTo>
                        <a:pt x="546392" y="482004"/>
                        <a:pt x="642665" y="509567"/>
                        <a:pt x="631397" y="537940"/>
                      </a:cubicBezTo>
                      <a:cubicBezTo>
                        <a:pt x="620129" y="566313"/>
                        <a:pt x="538190" y="586902"/>
                        <a:pt x="517705" y="610897"/>
                      </a:cubicBezTo>
                      <a:cubicBezTo>
                        <a:pt x="497220" y="634892"/>
                        <a:pt x="602354" y="692258"/>
                        <a:pt x="606451" y="718036"/>
                      </a:cubicBezTo>
                      <a:cubicBezTo>
                        <a:pt x="610548" y="743814"/>
                        <a:pt x="481090" y="752435"/>
                        <a:pt x="447034" y="756812"/>
                      </a:cubicBezTo>
                      <a:cubicBezTo>
                        <a:pt x="412978" y="761190"/>
                        <a:pt x="473625" y="805611"/>
                        <a:pt x="321054" y="812259"/>
                      </a:cubicBezTo>
                      <a:cubicBezTo>
                        <a:pt x="246841" y="754704"/>
                        <a:pt x="44774" y="823932"/>
                        <a:pt x="1756" y="411480"/>
                      </a:cubicBezTo>
                      <a:close/>
                    </a:path>
                  </a:pathLst>
                </a:custGeom>
                <a:solidFill>
                  <a:srgbClr val="6039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6" name="눈물 방울 155"/>
                <p:cNvSpPr/>
                <p:nvPr/>
              </p:nvSpPr>
              <p:spPr>
                <a:xfrm rot="5400000">
                  <a:off x="1608519" y="2512481"/>
                  <a:ext cx="774422" cy="1540660"/>
                </a:xfrm>
                <a:custGeom>
                  <a:avLst/>
                  <a:gdLst>
                    <a:gd name="connsiteX0" fmla="*/ 0 w 822960"/>
                    <a:gd name="connsiteY0" fmla="*/ 411480 h 822960"/>
                    <a:gd name="connsiteX1" fmla="*/ 411480 w 822960"/>
                    <a:gd name="connsiteY1" fmla="*/ 0 h 822960"/>
                    <a:gd name="connsiteX2" fmla="*/ 822960 w 822960"/>
                    <a:gd name="connsiteY2" fmla="*/ 0 h 822960"/>
                    <a:gd name="connsiteX3" fmla="*/ 822960 w 822960"/>
                    <a:gd name="connsiteY3" fmla="*/ 411480 h 822960"/>
                    <a:gd name="connsiteX4" fmla="*/ 411480 w 822960"/>
                    <a:gd name="connsiteY4" fmla="*/ 822960 h 822960"/>
                    <a:gd name="connsiteX5" fmla="*/ 0 w 822960"/>
                    <a:gd name="connsiteY5" fmla="*/ 411480 h 822960"/>
                    <a:gd name="connsiteX0" fmla="*/ 0 w 822960"/>
                    <a:gd name="connsiteY0" fmla="*/ 411480 h 822960"/>
                    <a:gd name="connsiteX1" fmla="*/ 411480 w 822960"/>
                    <a:gd name="connsiteY1" fmla="*/ 0 h 822960"/>
                    <a:gd name="connsiteX2" fmla="*/ 822960 w 822960"/>
                    <a:gd name="connsiteY2" fmla="*/ 411480 h 822960"/>
                    <a:gd name="connsiteX3" fmla="*/ 411480 w 822960"/>
                    <a:gd name="connsiteY3" fmla="*/ 822960 h 822960"/>
                    <a:gd name="connsiteX4" fmla="*/ 0 w 822960"/>
                    <a:gd name="connsiteY4" fmla="*/ 411480 h 822960"/>
                    <a:gd name="connsiteX0" fmla="*/ 0 w 411480"/>
                    <a:gd name="connsiteY0" fmla="*/ 411480 h 822960"/>
                    <a:gd name="connsiteX1" fmla="*/ 411480 w 411480"/>
                    <a:gd name="connsiteY1" fmla="*/ 0 h 822960"/>
                    <a:gd name="connsiteX2" fmla="*/ 411480 w 411480"/>
                    <a:gd name="connsiteY2" fmla="*/ 822960 h 822960"/>
                    <a:gd name="connsiteX3" fmla="*/ 0 w 411480"/>
                    <a:gd name="connsiteY3" fmla="*/ 411480 h 822960"/>
                    <a:gd name="connsiteX0" fmla="*/ 0 w 609667"/>
                    <a:gd name="connsiteY0" fmla="*/ 411480 h 829534"/>
                    <a:gd name="connsiteX1" fmla="*/ 411480 w 609667"/>
                    <a:gd name="connsiteY1" fmla="*/ 0 h 829534"/>
                    <a:gd name="connsiteX2" fmla="*/ 609667 w 609667"/>
                    <a:gd name="connsiteY2" fmla="*/ 117705 h 829534"/>
                    <a:gd name="connsiteX3" fmla="*/ 411480 w 609667"/>
                    <a:gd name="connsiteY3" fmla="*/ 822960 h 829534"/>
                    <a:gd name="connsiteX4" fmla="*/ 0 w 609667"/>
                    <a:gd name="connsiteY4" fmla="*/ 411480 h 829534"/>
                    <a:gd name="connsiteX0" fmla="*/ 0 w 614528"/>
                    <a:gd name="connsiteY0" fmla="*/ 411480 h 827341"/>
                    <a:gd name="connsiteX1" fmla="*/ 411480 w 614528"/>
                    <a:gd name="connsiteY1" fmla="*/ 0 h 827341"/>
                    <a:gd name="connsiteX2" fmla="*/ 609667 w 614528"/>
                    <a:gd name="connsiteY2" fmla="*/ 117705 h 827341"/>
                    <a:gd name="connsiteX3" fmla="*/ 477542 w 614528"/>
                    <a:gd name="connsiteY3" fmla="*/ 179962 h 827341"/>
                    <a:gd name="connsiteX4" fmla="*/ 411480 w 614528"/>
                    <a:gd name="connsiteY4" fmla="*/ 822960 h 827341"/>
                    <a:gd name="connsiteX5" fmla="*/ 0 w 614528"/>
                    <a:gd name="connsiteY5" fmla="*/ 411480 h 827341"/>
                    <a:gd name="connsiteX0" fmla="*/ 0 w 614254"/>
                    <a:gd name="connsiteY0" fmla="*/ 411480 h 827437"/>
                    <a:gd name="connsiteX1" fmla="*/ 411480 w 614254"/>
                    <a:gd name="connsiteY1" fmla="*/ 0 h 827437"/>
                    <a:gd name="connsiteX2" fmla="*/ 609667 w 614254"/>
                    <a:gd name="connsiteY2" fmla="*/ 117705 h 827437"/>
                    <a:gd name="connsiteX3" fmla="*/ 468324 w 614254"/>
                    <a:gd name="connsiteY3" fmla="*/ 177043 h 827437"/>
                    <a:gd name="connsiteX4" fmla="*/ 411480 w 614254"/>
                    <a:gd name="connsiteY4" fmla="*/ 822960 h 827437"/>
                    <a:gd name="connsiteX5" fmla="*/ 0 w 614254"/>
                    <a:gd name="connsiteY5" fmla="*/ 411480 h 827437"/>
                    <a:gd name="connsiteX0" fmla="*/ 0 w 640709"/>
                    <a:gd name="connsiteY0" fmla="*/ 411480 h 825038"/>
                    <a:gd name="connsiteX1" fmla="*/ 411480 w 640709"/>
                    <a:gd name="connsiteY1" fmla="*/ 0 h 825038"/>
                    <a:gd name="connsiteX2" fmla="*/ 609667 w 640709"/>
                    <a:gd name="connsiteY2" fmla="*/ 117705 h 825038"/>
                    <a:gd name="connsiteX3" fmla="*/ 468324 w 640709"/>
                    <a:gd name="connsiteY3" fmla="*/ 177043 h 825038"/>
                    <a:gd name="connsiteX4" fmla="*/ 640393 w 640709"/>
                    <a:gd name="connsiteY4" fmla="*/ 259729 h 825038"/>
                    <a:gd name="connsiteX5" fmla="*/ 411480 w 640709"/>
                    <a:gd name="connsiteY5" fmla="*/ 822960 h 825038"/>
                    <a:gd name="connsiteX6" fmla="*/ 0 w 640709"/>
                    <a:gd name="connsiteY6" fmla="*/ 411480 h 825038"/>
                    <a:gd name="connsiteX0" fmla="*/ 0 w 645180"/>
                    <a:gd name="connsiteY0" fmla="*/ 411480 h 824329"/>
                    <a:gd name="connsiteX1" fmla="*/ 411480 w 645180"/>
                    <a:gd name="connsiteY1" fmla="*/ 0 h 824329"/>
                    <a:gd name="connsiteX2" fmla="*/ 609667 w 645180"/>
                    <a:gd name="connsiteY2" fmla="*/ 117705 h 824329"/>
                    <a:gd name="connsiteX3" fmla="*/ 468324 w 645180"/>
                    <a:gd name="connsiteY3" fmla="*/ 177043 h 824329"/>
                    <a:gd name="connsiteX4" fmla="*/ 640393 w 645180"/>
                    <a:gd name="connsiteY4" fmla="*/ 259729 h 824329"/>
                    <a:gd name="connsiteX5" fmla="*/ 526707 w 645180"/>
                    <a:gd name="connsiteY5" fmla="*/ 290857 h 824329"/>
                    <a:gd name="connsiteX6" fmla="*/ 411480 w 645180"/>
                    <a:gd name="connsiteY6" fmla="*/ 822960 h 824329"/>
                    <a:gd name="connsiteX7" fmla="*/ 0 w 645180"/>
                    <a:gd name="connsiteY7" fmla="*/ 411480 h 824329"/>
                    <a:gd name="connsiteX0" fmla="*/ 0 w 710079"/>
                    <a:gd name="connsiteY0" fmla="*/ 411480 h 823153"/>
                    <a:gd name="connsiteX1" fmla="*/ 411480 w 710079"/>
                    <a:gd name="connsiteY1" fmla="*/ 0 h 823153"/>
                    <a:gd name="connsiteX2" fmla="*/ 609667 w 710079"/>
                    <a:gd name="connsiteY2" fmla="*/ 117705 h 823153"/>
                    <a:gd name="connsiteX3" fmla="*/ 468324 w 710079"/>
                    <a:gd name="connsiteY3" fmla="*/ 177043 h 823153"/>
                    <a:gd name="connsiteX4" fmla="*/ 640393 w 710079"/>
                    <a:gd name="connsiteY4" fmla="*/ 259729 h 823153"/>
                    <a:gd name="connsiteX5" fmla="*/ 698778 w 710079"/>
                    <a:gd name="connsiteY5" fmla="*/ 368678 h 823153"/>
                    <a:gd name="connsiteX6" fmla="*/ 411480 w 710079"/>
                    <a:gd name="connsiteY6" fmla="*/ 822960 h 823153"/>
                    <a:gd name="connsiteX7" fmla="*/ 0 w 710079"/>
                    <a:gd name="connsiteY7" fmla="*/ 411480 h 823153"/>
                    <a:gd name="connsiteX0" fmla="*/ 0 w 644026"/>
                    <a:gd name="connsiteY0" fmla="*/ 411480 h 823019"/>
                    <a:gd name="connsiteX1" fmla="*/ 411480 w 644026"/>
                    <a:gd name="connsiteY1" fmla="*/ 0 h 823019"/>
                    <a:gd name="connsiteX2" fmla="*/ 609667 w 644026"/>
                    <a:gd name="connsiteY2" fmla="*/ 117705 h 823019"/>
                    <a:gd name="connsiteX3" fmla="*/ 468324 w 644026"/>
                    <a:gd name="connsiteY3" fmla="*/ 177043 h 823019"/>
                    <a:gd name="connsiteX4" fmla="*/ 640393 w 644026"/>
                    <a:gd name="connsiteY4" fmla="*/ 259729 h 823019"/>
                    <a:gd name="connsiteX5" fmla="*/ 486766 w 644026"/>
                    <a:gd name="connsiteY5" fmla="*/ 388133 h 823019"/>
                    <a:gd name="connsiteX6" fmla="*/ 411480 w 644026"/>
                    <a:gd name="connsiteY6" fmla="*/ 822960 h 823019"/>
                    <a:gd name="connsiteX7" fmla="*/ 0 w 644026"/>
                    <a:gd name="connsiteY7" fmla="*/ 411480 h 823019"/>
                    <a:gd name="connsiteX0" fmla="*/ 0 w 650206"/>
                    <a:gd name="connsiteY0" fmla="*/ 411480 h 822965"/>
                    <a:gd name="connsiteX1" fmla="*/ 411480 w 650206"/>
                    <a:gd name="connsiteY1" fmla="*/ 0 h 822965"/>
                    <a:gd name="connsiteX2" fmla="*/ 609667 w 650206"/>
                    <a:gd name="connsiteY2" fmla="*/ 117705 h 822965"/>
                    <a:gd name="connsiteX3" fmla="*/ 468324 w 650206"/>
                    <a:gd name="connsiteY3" fmla="*/ 177043 h 822965"/>
                    <a:gd name="connsiteX4" fmla="*/ 640393 w 650206"/>
                    <a:gd name="connsiteY4" fmla="*/ 259729 h 822965"/>
                    <a:gd name="connsiteX5" fmla="*/ 592775 w 650206"/>
                    <a:gd name="connsiteY5" fmla="*/ 420234 h 822965"/>
                    <a:gd name="connsiteX6" fmla="*/ 411480 w 650206"/>
                    <a:gd name="connsiteY6" fmla="*/ 822960 h 822965"/>
                    <a:gd name="connsiteX7" fmla="*/ 0 w 650206"/>
                    <a:gd name="connsiteY7" fmla="*/ 411480 h 822965"/>
                    <a:gd name="connsiteX0" fmla="*/ 0 w 643896"/>
                    <a:gd name="connsiteY0" fmla="*/ 411480 h 822974"/>
                    <a:gd name="connsiteX1" fmla="*/ 411480 w 643896"/>
                    <a:gd name="connsiteY1" fmla="*/ 0 h 822974"/>
                    <a:gd name="connsiteX2" fmla="*/ 609667 w 643896"/>
                    <a:gd name="connsiteY2" fmla="*/ 117705 h 822974"/>
                    <a:gd name="connsiteX3" fmla="*/ 468324 w 643896"/>
                    <a:gd name="connsiteY3" fmla="*/ 177043 h 822974"/>
                    <a:gd name="connsiteX4" fmla="*/ 640393 w 643896"/>
                    <a:gd name="connsiteY4" fmla="*/ 259729 h 822974"/>
                    <a:gd name="connsiteX5" fmla="*/ 480622 w 643896"/>
                    <a:gd name="connsiteY5" fmla="*/ 426070 h 822974"/>
                    <a:gd name="connsiteX6" fmla="*/ 411480 w 643896"/>
                    <a:gd name="connsiteY6" fmla="*/ 822960 h 822974"/>
                    <a:gd name="connsiteX7" fmla="*/ 0 w 643896"/>
                    <a:gd name="connsiteY7" fmla="*/ 411480 h 822974"/>
                    <a:gd name="connsiteX0" fmla="*/ 0 w 643896"/>
                    <a:gd name="connsiteY0" fmla="*/ 411480 h 823256"/>
                    <a:gd name="connsiteX1" fmla="*/ 411480 w 643896"/>
                    <a:gd name="connsiteY1" fmla="*/ 0 h 823256"/>
                    <a:gd name="connsiteX2" fmla="*/ 609667 w 643896"/>
                    <a:gd name="connsiteY2" fmla="*/ 117705 h 823256"/>
                    <a:gd name="connsiteX3" fmla="*/ 468324 w 643896"/>
                    <a:gd name="connsiteY3" fmla="*/ 177043 h 823256"/>
                    <a:gd name="connsiteX4" fmla="*/ 640393 w 643896"/>
                    <a:gd name="connsiteY4" fmla="*/ 259729 h 823256"/>
                    <a:gd name="connsiteX5" fmla="*/ 480622 w 643896"/>
                    <a:gd name="connsiteY5" fmla="*/ 426070 h 823256"/>
                    <a:gd name="connsiteX6" fmla="*/ 582011 w 643896"/>
                    <a:gd name="connsiteY6" fmla="*/ 476656 h 823256"/>
                    <a:gd name="connsiteX7" fmla="*/ 411480 w 643896"/>
                    <a:gd name="connsiteY7" fmla="*/ 822960 h 823256"/>
                    <a:gd name="connsiteX8" fmla="*/ 0 w 643896"/>
                    <a:gd name="connsiteY8" fmla="*/ 411480 h 823256"/>
                    <a:gd name="connsiteX0" fmla="*/ 0 w 643896"/>
                    <a:gd name="connsiteY0" fmla="*/ 411480 h 826290"/>
                    <a:gd name="connsiteX1" fmla="*/ 411480 w 643896"/>
                    <a:gd name="connsiteY1" fmla="*/ 0 h 826290"/>
                    <a:gd name="connsiteX2" fmla="*/ 609667 w 643896"/>
                    <a:gd name="connsiteY2" fmla="*/ 117705 h 826290"/>
                    <a:gd name="connsiteX3" fmla="*/ 468324 w 643896"/>
                    <a:gd name="connsiteY3" fmla="*/ 177043 h 826290"/>
                    <a:gd name="connsiteX4" fmla="*/ 640393 w 643896"/>
                    <a:gd name="connsiteY4" fmla="*/ 259729 h 826290"/>
                    <a:gd name="connsiteX5" fmla="*/ 480622 w 643896"/>
                    <a:gd name="connsiteY5" fmla="*/ 426070 h 826290"/>
                    <a:gd name="connsiteX6" fmla="*/ 413015 w 643896"/>
                    <a:gd name="connsiteY6" fmla="*/ 596306 h 826290"/>
                    <a:gd name="connsiteX7" fmla="*/ 411480 w 643896"/>
                    <a:gd name="connsiteY7" fmla="*/ 822960 h 826290"/>
                    <a:gd name="connsiteX8" fmla="*/ 0 w 643896"/>
                    <a:gd name="connsiteY8" fmla="*/ 411480 h 826290"/>
                    <a:gd name="connsiteX0" fmla="*/ 0 w 739638"/>
                    <a:gd name="connsiteY0" fmla="*/ 411480 h 826290"/>
                    <a:gd name="connsiteX1" fmla="*/ 411480 w 739638"/>
                    <a:gd name="connsiteY1" fmla="*/ 0 h 826290"/>
                    <a:gd name="connsiteX2" fmla="*/ 609667 w 739638"/>
                    <a:gd name="connsiteY2" fmla="*/ 117705 h 826290"/>
                    <a:gd name="connsiteX3" fmla="*/ 468324 w 739638"/>
                    <a:gd name="connsiteY3" fmla="*/ 177043 h 826290"/>
                    <a:gd name="connsiteX4" fmla="*/ 640393 w 739638"/>
                    <a:gd name="connsiteY4" fmla="*/ 259729 h 826290"/>
                    <a:gd name="connsiteX5" fmla="*/ 735644 w 739638"/>
                    <a:gd name="connsiteY5" fmla="*/ 406616 h 826290"/>
                    <a:gd name="connsiteX6" fmla="*/ 480622 w 739638"/>
                    <a:gd name="connsiteY6" fmla="*/ 426070 h 826290"/>
                    <a:gd name="connsiteX7" fmla="*/ 413015 w 739638"/>
                    <a:gd name="connsiteY7" fmla="*/ 596306 h 826290"/>
                    <a:gd name="connsiteX8" fmla="*/ 411480 w 739638"/>
                    <a:gd name="connsiteY8" fmla="*/ 822960 h 826290"/>
                    <a:gd name="connsiteX9" fmla="*/ 0 w 739638"/>
                    <a:gd name="connsiteY9" fmla="*/ 411480 h 826290"/>
                    <a:gd name="connsiteX0" fmla="*/ 0 w 739083"/>
                    <a:gd name="connsiteY0" fmla="*/ 411480 h 826290"/>
                    <a:gd name="connsiteX1" fmla="*/ 411480 w 739083"/>
                    <a:gd name="connsiteY1" fmla="*/ 0 h 826290"/>
                    <a:gd name="connsiteX2" fmla="*/ 609667 w 739083"/>
                    <a:gd name="connsiteY2" fmla="*/ 117705 h 826290"/>
                    <a:gd name="connsiteX3" fmla="*/ 468324 w 739083"/>
                    <a:gd name="connsiteY3" fmla="*/ 177043 h 826290"/>
                    <a:gd name="connsiteX4" fmla="*/ 640393 w 739083"/>
                    <a:gd name="connsiteY4" fmla="*/ 259729 h 826290"/>
                    <a:gd name="connsiteX5" fmla="*/ 537460 w 739083"/>
                    <a:gd name="connsiteY5" fmla="*/ 314204 h 826290"/>
                    <a:gd name="connsiteX6" fmla="*/ 735644 w 739083"/>
                    <a:gd name="connsiteY6" fmla="*/ 406616 h 826290"/>
                    <a:gd name="connsiteX7" fmla="*/ 480622 w 739083"/>
                    <a:gd name="connsiteY7" fmla="*/ 426070 h 826290"/>
                    <a:gd name="connsiteX8" fmla="*/ 413015 w 739083"/>
                    <a:gd name="connsiteY8" fmla="*/ 596306 h 826290"/>
                    <a:gd name="connsiteX9" fmla="*/ 411480 w 739083"/>
                    <a:gd name="connsiteY9" fmla="*/ 822960 h 826290"/>
                    <a:gd name="connsiteX10" fmla="*/ 0 w 739083"/>
                    <a:gd name="connsiteY10" fmla="*/ 411480 h 826290"/>
                    <a:gd name="connsiteX0" fmla="*/ 0 w 738955"/>
                    <a:gd name="connsiteY0" fmla="*/ 411480 h 826290"/>
                    <a:gd name="connsiteX1" fmla="*/ 411480 w 738955"/>
                    <a:gd name="connsiteY1" fmla="*/ 0 h 826290"/>
                    <a:gd name="connsiteX2" fmla="*/ 609667 w 738955"/>
                    <a:gd name="connsiteY2" fmla="*/ 117705 h 826290"/>
                    <a:gd name="connsiteX3" fmla="*/ 468324 w 738955"/>
                    <a:gd name="connsiteY3" fmla="*/ 177043 h 826290"/>
                    <a:gd name="connsiteX4" fmla="*/ 640393 w 738955"/>
                    <a:gd name="connsiteY4" fmla="*/ 259729 h 826290"/>
                    <a:gd name="connsiteX5" fmla="*/ 528244 w 738955"/>
                    <a:gd name="connsiteY5" fmla="*/ 302530 h 826290"/>
                    <a:gd name="connsiteX6" fmla="*/ 735644 w 738955"/>
                    <a:gd name="connsiteY6" fmla="*/ 406616 h 826290"/>
                    <a:gd name="connsiteX7" fmla="*/ 480622 w 738955"/>
                    <a:gd name="connsiteY7" fmla="*/ 426070 h 826290"/>
                    <a:gd name="connsiteX8" fmla="*/ 413015 w 738955"/>
                    <a:gd name="connsiteY8" fmla="*/ 596306 h 826290"/>
                    <a:gd name="connsiteX9" fmla="*/ 411480 w 738955"/>
                    <a:gd name="connsiteY9" fmla="*/ 822960 h 826290"/>
                    <a:gd name="connsiteX10" fmla="*/ 0 w 738955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640393 w 738914"/>
                    <a:gd name="connsiteY4" fmla="*/ 259729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540533 w 738914"/>
                    <a:gd name="connsiteY4" fmla="*/ 259729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623497 w 738914"/>
                    <a:gd name="connsiteY4" fmla="*/ 214981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623497 w 738914"/>
                    <a:gd name="connsiteY4" fmla="*/ 214981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290"/>
                    <a:gd name="connsiteX1" fmla="*/ 411480 w 738914"/>
                    <a:gd name="connsiteY1" fmla="*/ 0 h 826290"/>
                    <a:gd name="connsiteX2" fmla="*/ 609667 w 738914"/>
                    <a:gd name="connsiteY2" fmla="*/ 117705 h 826290"/>
                    <a:gd name="connsiteX3" fmla="*/ 468324 w 738914"/>
                    <a:gd name="connsiteY3" fmla="*/ 177043 h 826290"/>
                    <a:gd name="connsiteX4" fmla="*/ 623497 w 738914"/>
                    <a:gd name="connsiteY4" fmla="*/ 214981 h 826290"/>
                    <a:gd name="connsiteX5" fmla="*/ 525171 w 738914"/>
                    <a:gd name="connsiteY5" fmla="*/ 316149 h 826290"/>
                    <a:gd name="connsiteX6" fmla="*/ 735644 w 738914"/>
                    <a:gd name="connsiteY6" fmla="*/ 406616 h 826290"/>
                    <a:gd name="connsiteX7" fmla="*/ 480622 w 738914"/>
                    <a:gd name="connsiteY7" fmla="*/ 426070 h 826290"/>
                    <a:gd name="connsiteX8" fmla="*/ 413015 w 738914"/>
                    <a:gd name="connsiteY8" fmla="*/ 596306 h 826290"/>
                    <a:gd name="connsiteX9" fmla="*/ 411480 w 738914"/>
                    <a:gd name="connsiteY9" fmla="*/ 822960 h 826290"/>
                    <a:gd name="connsiteX10" fmla="*/ 0 w 738914"/>
                    <a:gd name="connsiteY10" fmla="*/ 411480 h 826290"/>
                    <a:gd name="connsiteX0" fmla="*/ 0 w 738914"/>
                    <a:gd name="connsiteY0" fmla="*/ 411480 h 826161"/>
                    <a:gd name="connsiteX1" fmla="*/ 411480 w 738914"/>
                    <a:gd name="connsiteY1" fmla="*/ 0 h 826161"/>
                    <a:gd name="connsiteX2" fmla="*/ 609667 w 738914"/>
                    <a:gd name="connsiteY2" fmla="*/ 117705 h 826161"/>
                    <a:gd name="connsiteX3" fmla="*/ 468324 w 738914"/>
                    <a:gd name="connsiteY3" fmla="*/ 177043 h 826161"/>
                    <a:gd name="connsiteX4" fmla="*/ 623497 w 738914"/>
                    <a:gd name="connsiteY4" fmla="*/ 214981 h 826161"/>
                    <a:gd name="connsiteX5" fmla="*/ 525171 w 738914"/>
                    <a:gd name="connsiteY5" fmla="*/ 316149 h 826161"/>
                    <a:gd name="connsiteX6" fmla="*/ 735644 w 738914"/>
                    <a:gd name="connsiteY6" fmla="*/ 406616 h 826161"/>
                    <a:gd name="connsiteX7" fmla="*/ 480622 w 738914"/>
                    <a:gd name="connsiteY7" fmla="*/ 426070 h 826161"/>
                    <a:gd name="connsiteX8" fmla="*/ 629641 w 738914"/>
                    <a:gd name="connsiteY8" fmla="*/ 537940 h 826161"/>
                    <a:gd name="connsiteX9" fmla="*/ 413015 w 738914"/>
                    <a:gd name="connsiteY9" fmla="*/ 596306 h 826161"/>
                    <a:gd name="connsiteX10" fmla="*/ 411480 w 738914"/>
                    <a:gd name="connsiteY10" fmla="*/ 822960 h 826161"/>
                    <a:gd name="connsiteX11" fmla="*/ 0 w 738914"/>
                    <a:gd name="connsiteY11" fmla="*/ 411480 h 826161"/>
                    <a:gd name="connsiteX0" fmla="*/ 0 w 738914"/>
                    <a:gd name="connsiteY0" fmla="*/ 411480 h 826161"/>
                    <a:gd name="connsiteX1" fmla="*/ 411480 w 738914"/>
                    <a:gd name="connsiteY1" fmla="*/ 0 h 826161"/>
                    <a:gd name="connsiteX2" fmla="*/ 609667 w 738914"/>
                    <a:gd name="connsiteY2" fmla="*/ 117705 h 826161"/>
                    <a:gd name="connsiteX3" fmla="*/ 468324 w 738914"/>
                    <a:gd name="connsiteY3" fmla="*/ 177043 h 826161"/>
                    <a:gd name="connsiteX4" fmla="*/ 623497 w 738914"/>
                    <a:gd name="connsiteY4" fmla="*/ 214981 h 826161"/>
                    <a:gd name="connsiteX5" fmla="*/ 525171 w 738914"/>
                    <a:gd name="connsiteY5" fmla="*/ 316149 h 826161"/>
                    <a:gd name="connsiteX6" fmla="*/ 735644 w 738914"/>
                    <a:gd name="connsiteY6" fmla="*/ 406616 h 826161"/>
                    <a:gd name="connsiteX7" fmla="*/ 592774 w 738914"/>
                    <a:gd name="connsiteY7" fmla="*/ 469844 h 826161"/>
                    <a:gd name="connsiteX8" fmla="*/ 629641 w 738914"/>
                    <a:gd name="connsiteY8" fmla="*/ 537940 h 826161"/>
                    <a:gd name="connsiteX9" fmla="*/ 413015 w 738914"/>
                    <a:gd name="connsiteY9" fmla="*/ 596306 h 826161"/>
                    <a:gd name="connsiteX10" fmla="*/ 411480 w 738914"/>
                    <a:gd name="connsiteY10" fmla="*/ 822960 h 826161"/>
                    <a:gd name="connsiteX11" fmla="*/ 0 w 738914"/>
                    <a:gd name="connsiteY11" fmla="*/ 411480 h 826161"/>
                    <a:gd name="connsiteX0" fmla="*/ 0 w 738914"/>
                    <a:gd name="connsiteY0" fmla="*/ 411480 h 826867"/>
                    <a:gd name="connsiteX1" fmla="*/ 411480 w 738914"/>
                    <a:gd name="connsiteY1" fmla="*/ 0 h 826867"/>
                    <a:gd name="connsiteX2" fmla="*/ 609667 w 738914"/>
                    <a:gd name="connsiteY2" fmla="*/ 117705 h 826867"/>
                    <a:gd name="connsiteX3" fmla="*/ 468324 w 738914"/>
                    <a:gd name="connsiteY3" fmla="*/ 177043 h 826867"/>
                    <a:gd name="connsiteX4" fmla="*/ 623497 w 738914"/>
                    <a:gd name="connsiteY4" fmla="*/ 214981 h 826867"/>
                    <a:gd name="connsiteX5" fmla="*/ 525171 w 738914"/>
                    <a:gd name="connsiteY5" fmla="*/ 316149 h 826867"/>
                    <a:gd name="connsiteX6" fmla="*/ 735644 w 738914"/>
                    <a:gd name="connsiteY6" fmla="*/ 406616 h 826867"/>
                    <a:gd name="connsiteX7" fmla="*/ 592774 w 738914"/>
                    <a:gd name="connsiteY7" fmla="*/ 469844 h 826867"/>
                    <a:gd name="connsiteX8" fmla="*/ 629641 w 738914"/>
                    <a:gd name="connsiteY8" fmla="*/ 537940 h 826867"/>
                    <a:gd name="connsiteX9" fmla="*/ 515949 w 738914"/>
                    <a:gd name="connsiteY9" fmla="*/ 610897 h 826867"/>
                    <a:gd name="connsiteX10" fmla="*/ 411480 w 738914"/>
                    <a:gd name="connsiteY10" fmla="*/ 822960 h 826867"/>
                    <a:gd name="connsiteX11" fmla="*/ 0 w 738914"/>
                    <a:gd name="connsiteY11" fmla="*/ 411480 h 826867"/>
                    <a:gd name="connsiteX0" fmla="*/ 0 w 738914"/>
                    <a:gd name="connsiteY0" fmla="*/ 411480 h 826938"/>
                    <a:gd name="connsiteX1" fmla="*/ 411480 w 738914"/>
                    <a:gd name="connsiteY1" fmla="*/ 0 h 826938"/>
                    <a:gd name="connsiteX2" fmla="*/ 609667 w 738914"/>
                    <a:gd name="connsiteY2" fmla="*/ 117705 h 826938"/>
                    <a:gd name="connsiteX3" fmla="*/ 468324 w 738914"/>
                    <a:gd name="connsiteY3" fmla="*/ 177043 h 826938"/>
                    <a:gd name="connsiteX4" fmla="*/ 623497 w 738914"/>
                    <a:gd name="connsiteY4" fmla="*/ 214981 h 826938"/>
                    <a:gd name="connsiteX5" fmla="*/ 525171 w 738914"/>
                    <a:gd name="connsiteY5" fmla="*/ 316149 h 826938"/>
                    <a:gd name="connsiteX6" fmla="*/ 735644 w 738914"/>
                    <a:gd name="connsiteY6" fmla="*/ 406616 h 826938"/>
                    <a:gd name="connsiteX7" fmla="*/ 592774 w 738914"/>
                    <a:gd name="connsiteY7" fmla="*/ 469844 h 826938"/>
                    <a:gd name="connsiteX8" fmla="*/ 629641 w 738914"/>
                    <a:gd name="connsiteY8" fmla="*/ 537940 h 826938"/>
                    <a:gd name="connsiteX9" fmla="*/ 515949 w 738914"/>
                    <a:gd name="connsiteY9" fmla="*/ 610897 h 826938"/>
                    <a:gd name="connsiteX10" fmla="*/ 366925 w 738914"/>
                    <a:gd name="connsiteY10" fmla="*/ 619652 h 826938"/>
                    <a:gd name="connsiteX11" fmla="*/ 411480 w 738914"/>
                    <a:gd name="connsiteY11" fmla="*/ 822960 h 826938"/>
                    <a:gd name="connsiteX12" fmla="*/ 0 w 738914"/>
                    <a:gd name="connsiteY12" fmla="*/ 411480 h 826938"/>
                    <a:gd name="connsiteX0" fmla="*/ 0 w 738914"/>
                    <a:gd name="connsiteY0" fmla="*/ 411480 h 832558"/>
                    <a:gd name="connsiteX1" fmla="*/ 411480 w 738914"/>
                    <a:gd name="connsiteY1" fmla="*/ 0 h 832558"/>
                    <a:gd name="connsiteX2" fmla="*/ 609667 w 738914"/>
                    <a:gd name="connsiteY2" fmla="*/ 117705 h 832558"/>
                    <a:gd name="connsiteX3" fmla="*/ 468324 w 738914"/>
                    <a:gd name="connsiteY3" fmla="*/ 177043 h 832558"/>
                    <a:gd name="connsiteX4" fmla="*/ 623497 w 738914"/>
                    <a:gd name="connsiteY4" fmla="*/ 214981 h 832558"/>
                    <a:gd name="connsiteX5" fmla="*/ 525171 w 738914"/>
                    <a:gd name="connsiteY5" fmla="*/ 316149 h 832558"/>
                    <a:gd name="connsiteX6" fmla="*/ 735644 w 738914"/>
                    <a:gd name="connsiteY6" fmla="*/ 406616 h 832558"/>
                    <a:gd name="connsiteX7" fmla="*/ 592774 w 738914"/>
                    <a:gd name="connsiteY7" fmla="*/ 469844 h 832558"/>
                    <a:gd name="connsiteX8" fmla="*/ 629641 w 738914"/>
                    <a:gd name="connsiteY8" fmla="*/ 537940 h 832558"/>
                    <a:gd name="connsiteX9" fmla="*/ 515949 w 738914"/>
                    <a:gd name="connsiteY9" fmla="*/ 610897 h 832558"/>
                    <a:gd name="connsiteX10" fmla="*/ 582011 w 738914"/>
                    <a:gd name="connsiteY10" fmla="*/ 694555 h 832558"/>
                    <a:gd name="connsiteX11" fmla="*/ 411480 w 738914"/>
                    <a:gd name="connsiteY11" fmla="*/ 822960 h 832558"/>
                    <a:gd name="connsiteX12" fmla="*/ 0 w 738914"/>
                    <a:gd name="connsiteY12" fmla="*/ 411480 h 832558"/>
                    <a:gd name="connsiteX0" fmla="*/ 0 w 738914"/>
                    <a:gd name="connsiteY0" fmla="*/ 411480 h 837214"/>
                    <a:gd name="connsiteX1" fmla="*/ 411480 w 738914"/>
                    <a:gd name="connsiteY1" fmla="*/ 0 h 837214"/>
                    <a:gd name="connsiteX2" fmla="*/ 609667 w 738914"/>
                    <a:gd name="connsiteY2" fmla="*/ 117705 h 837214"/>
                    <a:gd name="connsiteX3" fmla="*/ 468324 w 738914"/>
                    <a:gd name="connsiteY3" fmla="*/ 177043 h 837214"/>
                    <a:gd name="connsiteX4" fmla="*/ 623497 w 738914"/>
                    <a:gd name="connsiteY4" fmla="*/ 214981 h 837214"/>
                    <a:gd name="connsiteX5" fmla="*/ 525171 w 738914"/>
                    <a:gd name="connsiteY5" fmla="*/ 316149 h 837214"/>
                    <a:gd name="connsiteX6" fmla="*/ 735644 w 738914"/>
                    <a:gd name="connsiteY6" fmla="*/ 406616 h 837214"/>
                    <a:gd name="connsiteX7" fmla="*/ 592774 w 738914"/>
                    <a:gd name="connsiteY7" fmla="*/ 469844 h 837214"/>
                    <a:gd name="connsiteX8" fmla="*/ 629641 w 738914"/>
                    <a:gd name="connsiteY8" fmla="*/ 537940 h 837214"/>
                    <a:gd name="connsiteX9" fmla="*/ 515949 w 738914"/>
                    <a:gd name="connsiteY9" fmla="*/ 610897 h 837214"/>
                    <a:gd name="connsiteX10" fmla="*/ 582011 w 738914"/>
                    <a:gd name="connsiteY10" fmla="*/ 694555 h 837214"/>
                    <a:gd name="connsiteX11" fmla="*/ 432988 w 738914"/>
                    <a:gd name="connsiteY11" fmla="*/ 738329 h 837214"/>
                    <a:gd name="connsiteX12" fmla="*/ 411480 w 738914"/>
                    <a:gd name="connsiteY12" fmla="*/ 822960 h 837214"/>
                    <a:gd name="connsiteX13" fmla="*/ 0 w 738914"/>
                    <a:gd name="connsiteY13" fmla="*/ 411480 h 837214"/>
                    <a:gd name="connsiteX0" fmla="*/ 0 w 738914"/>
                    <a:gd name="connsiteY0" fmla="*/ 411480 h 837362"/>
                    <a:gd name="connsiteX1" fmla="*/ 411480 w 738914"/>
                    <a:gd name="connsiteY1" fmla="*/ 0 h 837362"/>
                    <a:gd name="connsiteX2" fmla="*/ 609667 w 738914"/>
                    <a:gd name="connsiteY2" fmla="*/ 117705 h 837362"/>
                    <a:gd name="connsiteX3" fmla="*/ 468324 w 738914"/>
                    <a:gd name="connsiteY3" fmla="*/ 177043 h 837362"/>
                    <a:gd name="connsiteX4" fmla="*/ 623497 w 738914"/>
                    <a:gd name="connsiteY4" fmla="*/ 214981 h 837362"/>
                    <a:gd name="connsiteX5" fmla="*/ 525171 w 738914"/>
                    <a:gd name="connsiteY5" fmla="*/ 316149 h 837362"/>
                    <a:gd name="connsiteX6" fmla="*/ 735644 w 738914"/>
                    <a:gd name="connsiteY6" fmla="*/ 406616 h 837362"/>
                    <a:gd name="connsiteX7" fmla="*/ 592774 w 738914"/>
                    <a:gd name="connsiteY7" fmla="*/ 469844 h 837362"/>
                    <a:gd name="connsiteX8" fmla="*/ 629641 w 738914"/>
                    <a:gd name="connsiteY8" fmla="*/ 537940 h 837362"/>
                    <a:gd name="connsiteX9" fmla="*/ 515949 w 738914"/>
                    <a:gd name="connsiteY9" fmla="*/ 610897 h 837362"/>
                    <a:gd name="connsiteX10" fmla="*/ 582011 w 738914"/>
                    <a:gd name="connsiteY10" fmla="*/ 694555 h 837362"/>
                    <a:gd name="connsiteX11" fmla="*/ 406870 w 738914"/>
                    <a:gd name="connsiteY11" fmla="*/ 739302 h 837362"/>
                    <a:gd name="connsiteX12" fmla="*/ 411480 w 738914"/>
                    <a:gd name="connsiteY12" fmla="*/ 822960 h 837362"/>
                    <a:gd name="connsiteX13" fmla="*/ 0 w 738914"/>
                    <a:gd name="connsiteY13" fmla="*/ 411480 h 837362"/>
                    <a:gd name="connsiteX0" fmla="*/ 0 w 738914"/>
                    <a:gd name="connsiteY0" fmla="*/ 411480 h 840307"/>
                    <a:gd name="connsiteX1" fmla="*/ 411480 w 738914"/>
                    <a:gd name="connsiteY1" fmla="*/ 0 h 840307"/>
                    <a:gd name="connsiteX2" fmla="*/ 609667 w 738914"/>
                    <a:gd name="connsiteY2" fmla="*/ 117705 h 840307"/>
                    <a:gd name="connsiteX3" fmla="*/ 468324 w 738914"/>
                    <a:gd name="connsiteY3" fmla="*/ 177043 h 840307"/>
                    <a:gd name="connsiteX4" fmla="*/ 623497 w 738914"/>
                    <a:gd name="connsiteY4" fmla="*/ 214981 h 840307"/>
                    <a:gd name="connsiteX5" fmla="*/ 525171 w 738914"/>
                    <a:gd name="connsiteY5" fmla="*/ 316149 h 840307"/>
                    <a:gd name="connsiteX6" fmla="*/ 735644 w 738914"/>
                    <a:gd name="connsiteY6" fmla="*/ 406616 h 840307"/>
                    <a:gd name="connsiteX7" fmla="*/ 592774 w 738914"/>
                    <a:gd name="connsiteY7" fmla="*/ 469844 h 840307"/>
                    <a:gd name="connsiteX8" fmla="*/ 629641 w 738914"/>
                    <a:gd name="connsiteY8" fmla="*/ 537940 h 840307"/>
                    <a:gd name="connsiteX9" fmla="*/ 515949 w 738914"/>
                    <a:gd name="connsiteY9" fmla="*/ 610897 h 840307"/>
                    <a:gd name="connsiteX10" fmla="*/ 582011 w 738914"/>
                    <a:gd name="connsiteY10" fmla="*/ 694555 h 840307"/>
                    <a:gd name="connsiteX11" fmla="*/ 445278 w 738914"/>
                    <a:gd name="connsiteY11" fmla="*/ 756812 h 840307"/>
                    <a:gd name="connsiteX12" fmla="*/ 411480 w 738914"/>
                    <a:gd name="connsiteY12" fmla="*/ 822960 h 840307"/>
                    <a:gd name="connsiteX13" fmla="*/ 0 w 738914"/>
                    <a:gd name="connsiteY13" fmla="*/ 411480 h 840307"/>
                    <a:gd name="connsiteX0" fmla="*/ 0 w 738914"/>
                    <a:gd name="connsiteY0" fmla="*/ 411480 h 840307"/>
                    <a:gd name="connsiteX1" fmla="*/ 411480 w 738914"/>
                    <a:gd name="connsiteY1" fmla="*/ 0 h 840307"/>
                    <a:gd name="connsiteX2" fmla="*/ 609667 w 738914"/>
                    <a:gd name="connsiteY2" fmla="*/ 117705 h 840307"/>
                    <a:gd name="connsiteX3" fmla="*/ 468324 w 738914"/>
                    <a:gd name="connsiteY3" fmla="*/ 177043 h 840307"/>
                    <a:gd name="connsiteX4" fmla="*/ 623497 w 738914"/>
                    <a:gd name="connsiteY4" fmla="*/ 214981 h 840307"/>
                    <a:gd name="connsiteX5" fmla="*/ 525171 w 738914"/>
                    <a:gd name="connsiteY5" fmla="*/ 316149 h 840307"/>
                    <a:gd name="connsiteX6" fmla="*/ 735644 w 738914"/>
                    <a:gd name="connsiteY6" fmla="*/ 406616 h 840307"/>
                    <a:gd name="connsiteX7" fmla="*/ 592774 w 738914"/>
                    <a:gd name="connsiteY7" fmla="*/ 469844 h 840307"/>
                    <a:gd name="connsiteX8" fmla="*/ 629641 w 738914"/>
                    <a:gd name="connsiteY8" fmla="*/ 537940 h 840307"/>
                    <a:gd name="connsiteX9" fmla="*/ 515949 w 738914"/>
                    <a:gd name="connsiteY9" fmla="*/ 610897 h 840307"/>
                    <a:gd name="connsiteX10" fmla="*/ 609667 w 738914"/>
                    <a:gd name="connsiteY10" fmla="*/ 711092 h 840307"/>
                    <a:gd name="connsiteX11" fmla="*/ 445278 w 738914"/>
                    <a:gd name="connsiteY11" fmla="*/ 756812 h 840307"/>
                    <a:gd name="connsiteX12" fmla="*/ 411480 w 738914"/>
                    <a:gd name="connsiteY12" fmla="*/ 822960 h 840307"/>
                    <a:gd name="connsiteX13" fmla="*/ 0 w 738914"/>
                    <a:gd name="connsiteY13" fmla="*/ 411480 h 840307"/>
                    <a:gd name="connsiteX0" fmla="*/ 0 w 738914"/>
                    <a:gd name="connsiteY0" fmla="*/ 411480 h 756812"/>
                    <a:gd name="connsiteX1" fmla="*/ 411480 w 738914"/>
                    <a:gd name="connsiteY1" fmla="*/ 0 h 756812"/>
                    <a:gd name="connsiteX2" fmla="*/ 609667 w 738914"/>
                    <a:gd name="connsiteY2" fmla="*/ 117705 h 756812"/>
                    <a:gd name="connsiteX3" fmla="*/ 468324 w 738914"/>
                    <a:gd name="connsiteY3" fmla="*/ 177043 h 756812"/>
                    <a:gd name="connsiteX4" fmla="*/ 623497 w 738914"/>
                    <a:gd name="connsiteY4" fmla="*/ 214981 h 756812"/>
                    <a:gd name="connsiteX5" fmla="*/ 525171 w 738914"/>
                    <a:gd name="connsiteY5" fmla="*/ 316149 h 756812"/>
                    <a:gd name="connsiteX6" fmla="*/ 735644 w 738914"/>
                    <a:gd name="connsiteY6" fmla="*/ 406616 h 756812"/>
                    <a:gd name="connsiteX7" fmla="*/ 592774 w 738914"/>
                    <a:gd name="connsiteY7" fmla="*/ 469844 h 756812"/>
                    <a:gd name="connsiteX8" fmla="*/ 629641 w 738914"/>
                    <a:gd name="connsiteY8" fmla="*/ 537940 h 756812"/>
                    <a:gd name="connsiteX9" fmla="*/ 515949 w 738914"/>
                    <a:gd name="connsiteY9" fmla="*/ 610897 h 756812"/>
                    <a:gd name="connsiteX10" fmla="*/ 609667 w 738914"/>
                    <a:gd name="connsiteY10" fmla="*/ 711092 h 756812"/>
                    <a:gd name="connsiteX11" fmla="*/ 445278 w 738914"/>
                    <a:gd name="connsiteY11" fmla="*/ 756812 h 756812"/>
                    <a:gd name="connsiteX12" fmla="*/ 0 w 738914"/>
                    <a:gd name="connsiteY12" fmla="*/ 411480 h 756812"/>
                    <a:gd name="connsiteX0" fmla="*/ 155 w 739069"/>
                    <a:gd name="connsiteY0" fmla="*/ 411480 h 809843"/>
                    <a:gd name="connsiteX1" fmla="*/ 411635 w 739069"/>
                    <a:gd name="connsiteY1" fmla="*/ 0 h 809843"/>
                    <a:gd name="connsiteX2" fmla="*/ 609822 w 739069"/>
                    <a:gd name="connsiteY2" fmla="*/ 117705 h 809843"/>
                    <a:gd name="connsiteX3" fmla="*/ 468479 w 739069"/>
                    <a:gd name="connsiteY3" fmla="*/ 177043 h 809843"/>
                    <a:gd name="connsiteX4" fmla="*/ 623652 w 739069"/>
                    <a:gd name="connsiteY4" fmla="*/ 214981 h 809843"/>
                    <a:gd name="connsiteX5" fmla="*/ 525326 w 739069"/>
                    <a:gd name="connsiteY5" fmla="*/ 316149 h 809843"/>
                    <a:gd name="connsiteX6" fmla="*/ 735799 w 739069"/>
                    <a:gd name="connsiteY6" fmla="*/ 406616 h 809843"/>
                    <a:gd name="connsiteX7" fmla="*/ 592929 w 739069"/>
                    <a:gd name="connsiteY7" fmla="*/ 469844 h 809843"/>
                    <a:gd name="connsiteX8" fmla="*/ 629796 w 739069"/>
                    <a:gd name="connsiteY8" fmla="*/ 537940 h 809843"/>
                    <a:gd name="connsiteX9" fmla="*/ 516104 w 739069"/>
                    <a:gd name="connsiteY9" fmla="*/ 610897 h 809843"/>
                    <a:gd name="connsiteX10" fmla="*/ 609822 w 739069"/>
                    <a:gd name="connsiteY10" fmla="*/ 711092 h 809843"/>
                    <a:gd name="connsiteX11" fmla="*/ 445433 w 739069"/>
                    <a:gd name="connsiteY11" fmla="*/ 756812 h 809843"/>
                    <a:gd name="connsiteX12" fmla="*/ 364008 w 739069"/>
                    <a:gd name="connsiteY12" fmla="*/ 791831 h 809843"/>
                    <a:gd name="connsiteX13" fmla="*/ 155 w 739069"/>
                    <a:gd name="connsiteY13" fmla="*/ 411480 h 809843"/>
                    <a:gd name="connsiteX0" fmla="*/ 0 w 738914"/>
                    <a:gd name="connsiteY0" fmla="*/ 411480 h 757887"/>
                    <a:gd name="connsiteX1" fmla="*/ 411480 w 738914"/>
                    <a:gd name="connsiteY1" fmla="*/ 0 h 757887"/>
                    <a:gd name="connsiteX2" fmla="*/ 609667 w 738914"/>
                    <a:gd name="connsiteY2" fmla="*/ 117705 h 757887"/>
                    <a:gd name="connsiteX3" fmla="*/ 468324 w 738914"/>
                    <a:gd name="connsiteY3" fmla="*/ 177043 h 757887"/>
                    <a:gd name="connsiteX4" fmla="*/ 623497 w 738914"/>
                    <a:gd name="connsiteY4" fmla="*/ 214981 h 757887"/>
                    <a:gd name="connsiteX5" fmla="*/ 525171 w 738914"/>
                    <a:gd name="connsiteY5" fmla="*/ 316149 h 757887"/>
                    <a:gd name="connsiteX6" fmla="*/ 735644 w 738914"/>
                    <a:gd name="connsiteY6" fmla="*/ 406616 h 757887"/>
                    <a:gd name="connsiteX7" fmla="*/ 592774 w 738914"/>
                    <a:gd name="connsiteY7" fmla="*/ 469844 h 757887"/>
                    <a:gd name="connsiteX8" fmla="*/ 629641 w 738914"/>
                    <a:gd name="connsiteY8" fmla="*/ 537940 h 757887"/>
                    <a:gd name="connsiteX9" fmla="*/ 515949 w 738914"/>
                    <a:gd name="connsiteY9" fmla="*/ 610897 h 757887"/>
                    <a:gd name="connsiteX10" fmla="*/ 609667 w 738914"/>
                    <a:gd name="connsiteY10" fmla="*/ 711092 h 757887"/>
                    <a:gd name="connsiteX11" fmla="*/ 445278 w 738914"/>
                    <a:gd name="connsiteY11" fmla="*/ 756812 h 757887"/>
                    <a:gd name="connsiteX12" fmla="*/ 0 w 738914"/>
                    <a:gd name="connsiteY12" fmla="*/ 411480 h 757887"/>
                    <a:gd name="connsiteX0" fmla="*/ 297 w 739211"/>
                    <a:gd name="connsiteY0" fmla="*/ 411480 h 807974"/>
                    <a:gd name="connsiteX1" fmla="*/ 411777 w 739211"/>
                    <a:gd name="connsiteY1" fmla="*/ 0 h 807974"/>
                    <a:gd name="connsiteX2" fmla="*/ 609964 w 739211"/>
                    <a:gd name="connsiteY2" fmla="*/ 117705 h 807974"/>
                    <a:gd name="connsiteX3" fmla="*/ 468621 w 739211"/>
                    <a:gd name="connsiteY3" fmla="*/ 177043 h 807974"/>
                    <a:gd name="connsiteX4" fmla="*/ 623794 w 739211"/>
                    <a:gd name="connsiteY4" fmla="*/ 214981 h 807974"/>
                    <a:gd name="connsiteX5" fmla="*/ 525468 w 739211"/>
                    <a:gd name="connsiteY5" fmla="*/ 316149 h 807974"/>
                    <a:gd name="connsiteX6" fmla="*/ 735941 w 739211"/>
                    <a:gd name="connsiteY6" fmla="*/ 406616 h 807974"/>
                    <a:gd name="connsiteX7" fmla="*/ 593071 w 739211"/>
                    <a:gd name="connsiteY7" fmla="*/ 469844 h 807974"/>
                    <a:gd name="connsiteX8" fmla="*/ 629938 w 739211"/>
                    <a:gd name="connsiteY8" fmla="*/ 537940 h 807974"/>
                    <a:gd name="connsiteX9" fmla="*/ 516246 w 739211"/>
                    <a:gd name="connsiteY9" fmla="*/ 610897 h 807974"/>
                    <a:gd name="connsiteX10" fmla="*/ 609964 w 739211"/>
                    <a:gd name="connsiteY10" fmla="*/ 711092 h 807974"/>
                    <a:gd name="connsiteX11" fmla="*/ 445575 w 739211"/>
                    <a:gd name="connsiteY11" fmla="*/ 756812 h 807974"/>
                    <a:gd name="connsiteX12" fmla="*/ 347250 w 739211"/>
                    <a:gd name="connsiteY12" fmla="*/ 787940 h 807974"/>
                    <a:gd name="connsiteX13" fmla="*/ 297 w 739211"/>
                    <a:gd name="connsiteY13" fmla="*/ 411480 h 807974"/>
                    <a:gd name="connsiteX0" fmla="*/ 0 w 738914"/>
                    <a:gd name="connsiteY0" fmla="*/ 411480 h 807974"/>
                    <a:gd name="connsiteX1" fmla="*/ 411480 w 738914"/>
                    <a:gd name="connsiteY1" fmla="*/ 0 h 807974"/>
                    <a:gd name="connsiteX2" fmla="*/ 609667 w 738914"/>
                    <a:gd name="connsiteY2" fmla="*/ 117705 h 807974"/>
                    <a:gd name="connsiteX3" fmla="*/ 468324 w 738914"/>
                    <a:gd name="connsiteY3" fmla="*/ 177043 h 807974"/>
                    <a:gd name="connsiteX4" fmla="*/ 623497 w 738914"/>
                    <a:gd name="connsiteY4" fmla="*/ 214981 h 807974"/>
                    <a:gd name="connsiteX5" fmla="*/ 525171 w 738914"/>
                    <a:gd name="connsiteY5" fmla="*/ 316149 h 807974"/>
                    <a:gd name="connsiteX6" fmla="*/ 735644 w 738914"/>
                    <a:gd name="connsiteY6" fmla="*/ 406616 h 807974"/>
                    <a:gd name="connsiteX7" fmla="*/ 592774 w 738914"/>
                    <a:gd name="connsiteY7" fmla="*/ 469844 h 807974"/>
                    <a:gd name="connsiteX8" fmla="*/ 629641 w 738914"/>
                    <a:gd name="connsiteY8" fmla="*/ 537940 h 807974"/>
                    <a:gd name="connsiteX9" fmla="*/ 515949 w 738914"/>
                    <a:gd name="connsiteY9" fmla="*/ 610897 h 807974"/>
                    <a:gd name="connsiteX10" fmla="*/ 609667 w 738914"/>
                    <a:gd name="connsiteY10" fmla="*/ 711092 h 807974"/>
                    <a:gd name="connsiteX11" fmla="*/ 445278 w 738914"/>
                    <a:gd name="connsiteY11" fmla="*/ 756812 h 807974"/>
                    <a:gd name="connsiteX12" fmla="*/ 346953 w 738914"/>
                    <a:gd name="connsiteY12" fmla="*/ 787940 h 807974"/>
                    <a:gd name="connsiteX13" fmla="*/ 0 w 738914"/>
                    <a:gd name="connsiteY13" fmla="*/ 411480 h 807974"/>
                    <a:gd name="connsiteX0" fmla="*/ 0 w 738914"/>
                    <a:gd name="connsiteY0" fmla="*/ 411480 h 840373"/>
                    <a:gd name="connsiteX1" fmla="*/ 411480 w 738914"/>
                    <a:gd name="connsiteY1" fmla="*/ 0 h 840373"/>
                    <a:gd name="connsiteX2" fmla="*/ 609667 w 738914"/>
                    <a:gd name="connsiteY2" fmla="*/ 117705 h 840373"/>
                    <a:gd name="connsiteX3" fmla="*/ 468324 w 738914"/>
                    <a:gd name="connsiteY3" fmla="*/ 177043 h 840373"/>
                    <a:gd name="connsiteX4" fmla="*/ 623497 w 738914"/>
                    <a:gd name="connsiteY4" fmla="*/ 214981 h 840373"/>
                    <a:gd name="connsiteX5" fmla="*/ 525171 w 738914"/>
                    <a:gd name="connsiteY5" fmla="*/ 316149 h 840373"/>
                    <a:gd name="connsiteX6" fmla="*/ 735644 w 738914"/>
                    <a:gd name="connsiteY6" fmla="*/ 406616 h 840373"/>
                    <a:gd name="connsiteX7" fmla="*/ 592774 w 738914"/>
                    <a:gd name="connsiteY7" fmla="*/ 469844 h 840373"/>
                    <a:gd name="connsiteX8" fmla="*/ 629641 w 738914"/>
                    <a:gd name="connsiteY8" fmla="*/ 537940 h 840373"/>
                    <a:gd name="connsiteX9" fmla="*/ 515949 w 738914"/>
                    <a:gd name="connsiteY9" fmla="*/ 610897 h 840373"/>
                    <a:gd name="connsiteX10" fmla="*/ 609667 w 738914"/>
                    <a:gd name="connsiteY10" fmla="*/ 711092 h 840373"/>
                    <a:gd name="connsiteX11" fmla="*/ 445278 w 738914"/>
                    <a:gd name="connsiteY11" fmla="*/ 756812 h 840373"/>
                    <a:gd name="connsiteX12" fmla="*/ 342344 w 738914"/>
                    <a:gd name="connsiteY12" fmla="*/ 824905 h 840373"/>
                    <a:gd name="connsiteX13" fmla="*/ 0 w 738914"/>
                    <a:gd name="connsiteY13" fmla="*/ 411480 h 840373"/>
                    <a:gd name="connsiteX0" fmla="*/ 0 w 738914"/>
                    <a:gd name="connsiteY0" fmla="*/ 411480 h 818786"/>
                    <a:gd name="connsiteX1" fmla="*/ 411480 w 738914"/>
                    <a:gd name="connsiteY1" fmla="*/ 0 h 818786"/>
                    <a:gd name="connsiteX2" fmla="*/ 609667 w 738914"/>
                    <a:gd name="connsiteY2" fmla="*/ 117705 h 818786"/>
                    <a:gd name="connsiteX3" fmla="*/ 468324 w 738914"/>
                    <a:gd name="connsiteY3" fmla="*/ 177043 h 818786"/>
                    <a:gd name="connsiteX4" fmla="*/ 623497 w 738914"/>
                    <a:gd name="connsiteY4" fmla="*/ 214981 h 818786"/>
                    <a:gd name="connsiteX5" fmla="*/ 525171 w 738914"/>
                    <a:gd name="connsiteY5" fmla="*/ 316149 h 818786"/>
                    <a:gd name="connsiteX6" fmla="*/ 735644 w 738914"/>
                    <a:gd name="connsiteY6" fmla="*/ 406616 h 818786"/>
                    <a:gd name="connsiteX7" fmla="*/ 592774 w 738914"/>
                    <a:gd name="connsiteY7" fmla="*/ 469844 h 818786"/>
                    <a:gd name="connsiteX8" fmla="*/ 629641 w 738914"/>
                    <a:gd name="connsiteY8" fmla="*/ 537940 h 818786"/>
                    <a:gd name="connsiteX9" fmla="*/ 515949 w 738914"/>
                    <a:gd name="connsiteY9" fmla="*/ 610897 h 818786"/>
                    <a:gd name="connsiteX10" fmla="*/ 609667 w 738914"/>
                    <a:gd name="connsiteY10" fmla="*/ 711092 h 818786"/>
                    <a:gd name="connsiteX11" fmla="*/ 445278 w 738914"/>
                    <a:gd name="connsiteY11" fmla="*/ 756812 h 818786"/>
                    <a:gd name="connsiteX12" fmla="*/ 336198 w 738914"/>
                    <a:gd name="connsiteY12" fmla="*/ 800586 h 818786"/>
                    <a:gd name="connsiteX13" fmla="*/ 0 w 738914"/>
                    <a:gd name="connsiteY13" fmla="*/ 411480 h 818786"/>
                    <a:gd name="connsiteX0" fmla="*/ 0 w 738914"/>
                    <a:gd name="connsiteY0" fmla="*/ 411480 h 809986"/>
                    <a:gd name="connsiteX1" fmla="*/ 411480 w 738914"/>
                    <a:gd name="connsiteY1" fmla="*/ 0 h 809986"/>
                    <a:gd name="connsiteX2" fmla="*/ 609667 w 738914"/>
                    <a:gd name="connsiteY2" fmla="*/ 117705 h 809986"/>
                    <a:gd name="connsiteX3" fmla="*/ 468324 w 738914"/>
                    <a:gd name="connsiteY3" fmla="*/ 177043 h 809986"/>
                    <a:gd name="connsiteX4" fmla="*/ 623497 w 738914"/>
                    <a:gd name="connsiteY4" fmla="*/ 214981 h 809986"/>
                    <a:gd name="connsiteX5" fmla="*/ 525171 w 738914"/>
                    <a:gd name="connsiteY5" fmla="*/ 316149 h 809986"/>
                    <a:gd name="connsiteX6" fmla="*/ 735644 w 738914"/>
                    <a:gd name="connsiteY6" fmla="*/ 406616 h 809986"/>
                    <a:gd name="connsiteX7" fmla="*/ 592774 w 738914"/>
                    <a:gd name="connsiteY7" fmla="*/ 469844 h 809986"/>
                    <a:gd name="connsiteX8" fmla="*/ 629641 w 738914"/>
                    <a:gd name="connsiteY8" fmla="*/ 537940 h 809986"/>
                    <a:gd name="connsiteX9" fmla="*/ 515949 w 738914"/>
                    <a:gd name="connsiteY9" fmla="*/ 610897 h 809986"/>
                    <a:gd name="connsiteX10" fmla="*/ 609667 w 738914"/>
                    <a:gd name="connsiteY10" fmla="*/ 711092 h 809986"/>
                    <a:gd name="connsiteX11" fmla="*/ 445278 w 738914"/>
                    <a:gd name="connsiteY11" fmla="*/ 756812 h 809986"/>
                    <a:gd name="connsiteX12" fmla="*/ 336198 w 738914"/>
                    <a:gd name="connsiteY12" fmla="*/ 800586 h 809986"/>
                    <a:gd name="connsiteX13" fmla="*/ 0 w 738914"/>
                    <a:gd name="connsiteY13" fmla="*/ 411480 h 809986"/>
                    <a:gd name="connsiteX0" fmla="*/ 0 w 738914"/>
                    <a:gd name="connsiteY0" fmla="*/ 411480 h 820672"/>
                    <a:gd name="connsiteX1" fmla="*/ 411480 w 738914"/>
                    <a:gd name="connsiteY1" fmla="*/ 0 h 820672"/>
                    <a:gd name="connsiteX2" fmla="*/ 609667 w 738914"/>
                    <a:gd name="connsiteY2" fmla="*/ 117705 h 820672"/>
                    <a:gd name="connsiteX3" fmla="*/ 468324 w 738914"/>
                    <a:gd name="connsiteY3" fmla="*/ 177043 h 820672"/>
                    <a:gd name="connsiteX4" fmla="*/ 623497 w 738914"/>
                    <a:gd name="connsiteY4" fmla="*/ 214981 h 820672"/>
                    <a:gd name="connsiteX5" fmla="*/ 525171 w 738914"/>
                    <a:gd name="connsiteY5" fmla="*/ 316149 h 820672"/>
                    <a:gd name="connsiteX6" fmla="*/ 735644 w 738914"/>
                    <a:gd name="connsiteY6" fmla="*/ 406616 h 820672"/>
                    <a:gd name="connsiteX7" fmla="*/ 592774 w 738914"/>
                    <a:gd name="connsiteY7" fmla="*/ 469844 h 820672"/>
                    <a:gd name="connsiteX8" fmla="*/ 629641 w 738914"/>
                    <a:gd name="connsiteY8" fmla="*/ 537940 h 820672"/>
                    <a:gd name="connsiteX9" fmla="*/ 515949 w 738914"/>
                    <a:gd name="connsiteY9" fmla="*/ 610897 h 820672"/>
                    <a:gd name="connsiteX10" fmla="*/ 609667 w 738914"/>
                    <a:gd name="connsiteY10" fmla="*/ 711092 h 820672"/>
                    <a:gd name="connsiteX11" fmla="*/ 445278 w 738914"/>
                    <a:gd name="connsiteY11" fmla="*/ 756812 h 820672"/>
                    <a:gd name="connsiteX12" fmla="*/ 319298 w 738914"/>
                    <a:gd name="connsiteY12" fmla="*/ 812259 h 820672"/>
                    <a:gd name="connsiteX13" fmla="*/ 0 w 738914"/>
                    <a:gd name="connsiteY13" fmla="*/ 411480 h 820672"/>
                    <a:gd name="connsiteX0" fmla="*/ 0 w 738914"/>
                    <a:gd name="connsiteY0" fmla="*/ 411480 h 812259"/>
                    <a:gd name="connsiteX1" fmla="*/ 411480 w 738914"/>
                    <a:gd name="connsiteY1" fmla="*/ 0 h 812259"/>
                    <a:gd name="connsiteX2" fmla="*/ 609667 w 738914"/>
                    <a:gd name="connsiteY2" fmla="*/ 117705 h 812259"/>
                    <a:gd name="connsiteX3" fmla="*/ 468324 w 738914"/>
                    <a:gd name="connsiteY3" fmla="*/ 177043 h 812259"/>
                    <a:gd name="connsiteX4" fmla="*/ 623497 w 738914"/>
                    <a:gd name="connsiteY4" fmla="*/ 214981 h 812259"/>
                    <a:gd name="connsiteX5" fmla="*/ 525171 w 738914"/>
                    <a:gd name="connsiteY5" fmla="*/ 316149 h 812259"/>
                    <a:gd name="connsiteX6" fmla="*/ 735644 w 738914"/>
                    <a:gd name="connsiteY6" fmla="*/ 406616 h 812259"/>
                    <a:gd name="connsiteX7" fmla="*/ 592774 w 738914"/>
                    <a:gd name="connsiteY7" fmla="*/ 469844 h 812259"/>
                    <a:gd name="connsiteX8" fmla="*/ 629641 w 738914"/>
                    <a:gd name="connsiteY8" fmla="*/ 537940 h 812259"/>
                    <a:gd name="connsiteX9" fmla="*/ 515949 w 738914"/>
                    <a:gd name="connsiteY9" fmla="*/ 610897 h 812259"/>
                    <a:gd name="connsiteX10" fmla="*/ 609667 w 738914"/>
                    <a:gd name="connsiteY10" fmla="*/ 711092 h 812259"/>
                    <a:gd name="connsiteX11" fmla="*/ 445278 w 738914"/>
                    <a:gd name="connsiteY11" fmla="*/ 756812 h 812259"/>
                    <a:gd name="connsiteX12" fmla="*/ 319298 w 738914"/>
                    <a:gd name="connsiteY12" fmla="*/ 812259 h 812259"/>
                    <a:gd name="connsiteX13" fmla="*/ 0 w 738914"/>
                    <a:gd name="connsiteY13" fmla="*/ 411480 h 812259"/>
                    <a:gd name="connsiteX0" fmla="*/ 1756 w 740670"/>
                    <a:gd name="connsiteY0" fmla="*/ 411480 h 812259"/>
                    <a:gd name="connsiteX1" fmla="*/ 413236 w 740670"/>
                    <a:gd name="connsiteY1" fmla="*/ 0 h 812259"/>
                    <a:gd name="connsiteX2" fmla="*/ 611423 w 740670"/>
                    <a:gd name="connsiteY2" fmla="*/ 117705 h 812259"/>
                    <a:gd name="connsiteX3" fmla="*/ 470080 w 740670"/>
                    <a:gd name="connsiteY3" fmla="*/ 177043 h 812259"/>
                    <a:gd name="connsiteX4" fmla="*/ 625253 w 740670"/>
                    <a:gd name="connsiteY4" fmla="*/ 214981 h 812259"/>
                    <a:gd name="connsiteX5" fmla="*/ 526927 w 740670"/>
                    <a:gd name="connsiteY5" fmla="*/ 316149 h 812259"/>
                    <a:gd name="connsiteX6" fmla="*/ 737400 w 740670"/>
                    <a:gd name="connsiteY6" fmla="*/ 406616 h 812259"/>
                    <a:gd name="connsiteX7" fmla="*/ 594530 w 740670"/>
                    <a:gd name="connsiteY7" fmla="*/ 469844 h 812259"/>
                    <a:gd name="connsiteX8" fmla="*/ 631397 w 740670"/>
                    <a:gd name="connsiteY8" fmla="*/ 537940 h 812259"/>
                    <a:gd name="connsiteX9" fmla="*/ 517705 w 740670"/>
                    <a:gd name="connsiteY9" fmla="*/ 610897 h 812259"/>
                    <a:gd name="connsiteX10" fmla="*/ 611423 w 740670"/>
                    <a:gd name="connsiteY10" fmla="*/ 711092 h 812259"/>
                    <a:gd name="connsiteX11" fmla="*/ 447034 w 740670"/>
                    <a:gd name="connsiteY11" fmla="*/ 756812 h 812259"/>
                    <a:gd name="connsiteX12" fmla="*/ 321054 w 740670"/>
                    <a:gd name="connsiteY12" fmla="*/ 812259 h 812259"/>
                    <a:gd name="connsiteX13" fmla="*/ 1756 w 740670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11423 w 740566"/>
                    <a:gd name="connsiteY2" fmla="*/ 117705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94530 w 740566"/>
                    <a:gd name="connsiteY7" fmla="*/ 469844 h 812259"/>
                    <a:gd name="connsiteX8" fmla="*/ 631397 w 740566"/>
                    <a:gd name="connsiteY8" fmla="*/ 537940 h 812259"/>
                    <a:gd name="connsiteX9" fmla="*/ 517705 w 740566"/>
                    <a:gd name="connsiteY9" fmla="*/ 610897 h 812259"/>
                    <a:gd name="connsiteX10" fmla="*/ 611423 w 740566"/>
                    <a:gd name="connsiteY10" fmla="*/ 711092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28005 w 740566"/>
                    <a:gd name="connsiteY2" fmla="*/ 102823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94530 w 740566"/>
                    <a:gd name="connsiteY7" fmla="*/ 469844 h 812259"/>
                    <a:gd name="connsiteX8" fmla="*/ 631397 w 740566"/>
                    <a:gd name="connsiteY8" fmla="*/ 537940 h 812259"/>
                    <a:gd name="connsiteX9" fmla="*/ 517705 w 740566"/>
                    <a:gd name="connsiteY9" fmla="*/ 610897 h 812259"/>
                    <a:gd name="connsiteX10" fmla="*/ 611423 w 740566"/>
                    <a:gd name="connsiteY10" fmla="*/ 711092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28005 w 740566"/>
                    <a:gd name="connsiteY2" fmla="*/ 102823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94530 w 740566"/>
                    <a:gd name="connsiteY7" fmla="*/ 469844 h 812259"/>
                    <a:gd name="connsiteX8" fmla="*/ 631397 w 740566"/>
                    <a:gd name="connsiteY8" fmla="*/ 537940 h 812259"/>
                    <a:gd name="connsiteX9" fmla="*/ 517705 w 740566"/>
                    <a:gd name="connsiteY9" fmla="*/ 610897 h 812259"/>
                    <a:gd name="connsiteX10" fmla="*/ 611423 w 740566"/>
                    <a:gd name="connsiteY10" fmla="*/ 711092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28005 w 740566"/>
                    <a:gd name="connsiteY2" fmla="*/ 102823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94530 w 740566"/>
                    <a:gd name="connsiteY7" fmla="*/ 469844 h 812259"/>
                    <a:gd name="connsiteX8" fmla="*/ 631397 w 740566"/>
                    <a:gd name="connsiteY8" fmla="*/ 537940 h 812259"/>
                    <a:gd name="connsiteX9" fmla="*/ 517705 w 740566"/>
                    <a:gd name="connsiteY9" fmla="*/ 610897 h 812259"/>
                    <a:gd name="connsiteX10" fmla="*/ 611423 w 740566"/>
                    <a:gd name="connsiteY10" fmla="*/ 711092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28005 w 740566"/>
                    <a:gd name="connsiteY2" fmla="*/ 102823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94530 w 740566"/>
                    <a:gd name="connsiteY7" fmla="*/ 469844 h 812259"/>
                    <a:gd name="connsiteX8" fmla="*/ 631397 w 740566"/>
                    <a:gd name="connsiteY8" fmla="*/ 537940 h 812259"/>
                    <a:gd name="connsiteX9" fmla="*/ 517705 w 740566"/>
                    <a:gd name="connsiteY9" fmla="*/ 610897 h 812259"/>
                    <a:gd name="connsiteX10" fmla="*/ 611423 w 740566"/>
                    <a:gd name="connsiteY10" fmla="*/ 711092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28005 w 740566"/>
                    <a:gd name="connsiteY2" fmla="*/ 102823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94530 w 740566"/>
                    <a:gd name="connsiteY7" fmla="*/ 469844 h 812259"/>
                    <a:gd name="connsiteX8" fmla="*/ 631397 w 740566"/>
                    <a:gd name="connsiteY8" fmla="*/ 537940 h 812259"/>
                    <a:gd name="connsiteX9" fmla="*/ 517705 w 740566"/>
                    <a:gd name="connsiteY9" fmla="*/ 610897 h 812259"/>
                    <a:gd name="connsiteX10" fmla="*/ 606451 w 740566"/>
                    <a:gd name="connsiteY10" fmla="*/ 718036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28005 w 740566"/>
                    <a:gd name="connsiteY2" fmla="*/ 102823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94530 w 740566"/>
                    <a:gd name="connsiteY7" fmla="*/ 469844 h 812259"/>
                    <a:gd name="connsiteX8" fmla="*/ 631397 w 740566"/>
                    <a:gd name="connsiteY8" fmla="*/ 537940 h 812259"/>
                    <a:gd name="connsiteX9" fmla="*/ 472228 w 740566"/>
                    <a:gd name="connsiteY9" fmla="*/ 640023 h 812259"/>
                    <a:gd name="connsiteX10" fmla="*/ 606451 w 740566"/>
                    <a:gd name="connsiteY10" fmla="*/ 718036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28005 w 740566"/>
                    <a:gd name="connsiteY2" fmla="*/ 102823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25471 w 740566"/>
                    <a:gd name="connsiteY7" fmla="*/ 455783 h 812259"/>
                    <a:gd name="connsiteX8" fmla="*/ 631397 w 740566"/>
                    <a:gd name="connsiteY8" fmla="*/ 537940 h 812259"/>
                    <a:gd name="connsiteX9" fmla="*/ 472228 w 740566"/>
                    <a:gd name="connsiteY9" fmla="*/ 640023 h 812259"/>
                    <a:gd name="connsiteX10" fmla="*/ 606451 w 740566"/>
                    <a:gd name="connsiteY10" fmla="*/ 718036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40566"/>
                    <a:gd name="connsiteY0" fmla="*/ 411480 h 812259"/>
                    <a:gd name="connsiteX1" fmla="*/ 413236 w 740566"/>
                    <a:gd name="connsiteY1" fmla="*/ 0 h 812259"/>
                    <a:gd name="connsiteX2" fmla="*/ 628005 w 740566"/>
                    <a:gd name="connsiteY2" fmla="*/ 102823 h 812259"/>
                    <a:gd name="connsiteX3" fmla="*/ 470080 w 740566"/>
                    <a:gd name="connsiteY3" fmla="*/ 177043 h 812259"/>
                    <a:gd name="connsiteX4" fmla="*/ 625253 w 740566"/>
                    <a:gd name="connsiteY4" fmla="*/ 214981 h 812259"/>
                    <a:gd name="connsiteX5" fmla="*/ 518637 w 740566"/>
                    <a:gd name="connsiteY5" fmla="*/ 330038 h 812259"/>
                    <a:gd name="connsiteX6" fmla="*/ 737400 w 740566"/>
                    <a:gd name="connsiteY6" fmla="*/ 406616 h 812259"/>
                    <a:gd name="connsiteX7" fmla="*/ 525471 w 740566"/>
                    <a:gd name="connsiteY7" fmla="*/ 455783 h 812259"/>
                    <a:gd name="connsiteX8" fmla="*/ 567391 w 740566"/>
                    <a:gd name="connsiteY8" fmla="*/ 538944 h 812259"/>
                    <a:gd name="connsiteX9" fmla="*/ 472228 w 740566"/>
                    <a:gd name="connsiteY9" fmla="*/ 640023 h 812259"/>
                    <a:gd name="connsiteX10" fmla="*/ 606451 w 740566"/>
                    <a:gd name="connsiteY10" fmla="*/ 718036 h 812259"/>
                    <a:gd name="connsiteX11" fmla="*/ 447034 w 740566"/>
                    <a:gd name="connsiteY11" fmla="*/ 756812 h 812259"/>
                    <a:gd name="connsiteX12" fmla="*/ 321054 w 740566"/>
                    <a:gd name="connsiteY12" fmla="*/ 812259 h 812259"/>
                    <a:gd name="connsiteX13" fmla="*/ 1756 w 740566"/>
                    <a:gd name="connsiteY13" fmla="*/ 411480 h 812259"/>
                    <a:gd name="connsiteX0" fmla="*/ 1756 w 739848"/>
                    <a:gd name="connsiteY0" fmla="*/ 411480 h 812259"/>
                    <a:gd name="connsiteX1" fmla="*/ 413236 w 739848"/>
                    <a:gd name="connsiteY1" fmla="*/ 0 h 812259"/>
                    <a:gd name="connsiteX2" fmla="*/ 628005 w 739848"/>
                    <a:gd name="connsiteY2" fmla="*/ 102823 h 812259"/>
                    <a:gd name="connsiteX3" fmla="*/ 470080 w 739848"/>
                    <a:gd name="connsiteY3" fmla="*/ 177043 h 812259"/>
                    <a:gd name="connsiteX4" fmla="*/ 625253 w 739848"/>
                    <a:gd name="connsiteY4" fmla="*/ 214981 h 812259"/>
                    <a:gd name="connsiteX5" fmla="*/ 442840 w 739848"/>
                    <a:gd name="connsiteY5" fmla="*/ 353138 h 812259"/>
                    <a:gd name="connsiteX6" fmla="*/ 737400 w 739848"/>
                    <a:gd name="connsiteY6" fmla="*/ 406616 h 812259"/>
                    <a:gd name="connsiteX7" fmla="*/ 525471 w 739848"/>
                    <a:gd name="connsiteY7" fmla="*/ 455783 h 812259"/>
                    <a:gd name="connsiteX8" fmla="*/ 567391 w 739848"/>
                    <a:gd name="connsiteY8" fmla="*/ 538944 h 812259"/>
                    <a:gd name="connsiteX9" fmla="*/ 472228 w 739848"/>
                    <a:gd name="connsiteY9" fmla="*/ 640023 h 812259"/>
                    <a:gd name="connsiteX10" fmla="*/ 606451 w 739848"/>
                    <a:gd name="connsiteY10" fmla="*/ 718036 h 812259"/>
                    <a:gd name="connsiteX11" fmla="*/ 447034 w 739848"/>
                    <a:gd name="connsiteY11" fmla="*/ 756812 h 812259"/>
                    <a:gd name="connsiteX12" fmla="*/ 321054 w 739848"/>
                    <a:gd name="connsiteY12" fmla="*/ 812259 h 812259"/>
                    <a:gd name="connsiteX13" fmla="*/ 1756 w 739848"/>
                    <a:gd name="connsiteY13" fmla="*/ 411480 h 812259"/>
                    <a:gd name="connsiteX0" fmla="*/ 1756 w 684752"/>
                    <a:gd name="connsiteY0" fmla="*/ 411480 h 812259"/>
                    <a:gd name="connsiteX1" fmla="*/ 413236 w 684752"/>
                    <a:gd name="connsiteY1" fmla="*/ 0 h 812259"/>
                    <a:gd name="connsiteX2" fmla="*/ 628005 w 684752"/>
                    <a:gd name="connsiteY2" fmla="*/ 102823 h 812259"/>
                    <a:gd name="connsiteX3" fmla="*/ 470080 w 684752"/>
                    <a:gd name="connsiteY3" fmla="*/ 177043 h 812259"/>
                    <a:gd name="connsiteX4" fmla="*/ 625253 w 684752"/>
                    <a:gd name="connsiteY4" fmla="*/ 214981 h 812259"/>
                    <a:gd name="connsiteX5" fmla="*/ 442840 w 684752"/>
                    <a:gd name="connsiteY5" fmla="*/ 353138 h 812259"/>
                    <a:gd name="connsiteX6" fmla="*/ 681816 w 684752"/>
                    <a:gd name="connsiteY6" fmla="*/ 414651 h 812259"/>
                    <a:gd name="connsiteX7" fmla="*/ 525471 w 684752"/>
                    <a:gd name="connsiteY7" fmla="*/ 455783 h 812259"/>
                    <a:gd name="connsiteX8" fmla="*/ 567391 w 684752"/>
                    <a:gd name="connsiteY8" fmla="*/ 538944 h 812259"/>
                    <a:gd name="connsiteX9" fmla="*/ 472228 w 684752"/>
                    <a:gd name="connsiteY9" fmla="*/ 640023 h 812259"/>
                    <a:gd name="connsiteX10" fmla="*/ 606451 w 684752"/>
                    <a:gd name="connsiteY10" fmla="*/ 718036 h 812259"/>
                    <a:gd name="connsiteX11" fmla="*/ 447034 w 684752"/>
                    <a:gd name="connsiteY11" fmla="*/ 756812 h 812259"/>
                    <a:gd name="connsiteX12" fmla="*/ 321054 w 684752"/>
                    <a:gd name="connsiteY12" fmla="*/ 812259 h 812259"/>
                    <a:gd name="connsiteX13" fmla="*/ 1756 w 684752"/>
                    <a:gd name="connsiteY13" fmla="*/ 411480 h 812259"/>
                    <a:gd name="connsiteX0" fmla="*/ 1756 w 684752"/>
                    <a:gd name="connsiteY0" fmla="*/ 411480 h 812259"/>
                    <a:gd name="connsiteX1" fmla="*/ 413236 w 684752"/>
                    <a:gd name="connsiteY1" fmla="*/ 0 h 812259"/>
                    <a:gd name="connsiteX2" fmla="*/ 628005 w 684752"/>
                    <a:gd name="connsiteY2" fmla="*/ 102823 h 812259"/>
                    <a:gd name="connsiteX3" fmla="*/ 470080 w 684752"/>
                    <a:gd name="connsiteY3" fmla="*/ 177043 h 812259"/>
                    <a:gd name="connsiteX4" fmla="*/ 586511 w 684752"/>
                    <a:gd name="connsiteY4" fmla="*/ 245111 h 812259"/>
                    <a:gd name="connsiteX5" fmla="*/ 442840 w 684752"/>
                    <a:gd name="connsiteY5" fmla="*/ 353138 h 812259"/>
                    <a:gd name="connsiteX6" fmla="*/ 681816 w 684752"/>
                    <a:gd name="connsiteY6" fmla="*/ 414651 h 812259"/>
                    <a:gd name="connsiteX7" fmla="*/ 525471 w 684752"/>
                    <a:gd name="connsiteY7" fmla="*/ 455783 h 812259"/>
                    <a:gd name="connsiteX8" fmla="*/ 567391 w 684752"/>
                    <a:gd name="connsiteY8" fmla="*/ 538944 h 812259"/>
                    <a:gd name="connsiteX9" fmla="*/ 472228 w 684752"/>
                    <a:gd name="connsiteY9" fmla="*/ 640023 h 812259"/>
                    <a:gd name="connsiteX10" fmla="*/ 606451 w 684752"/>
                    <a:gd name="connsiteY10" fmla="*/ 718036 h 812259"/>
                    <a:gd name="connsiteX11" fmla="*/ 447034 w 684752"/>
                    <a:gd name="connsiteY11" fmla="*/ 756812 h 812259"/>
                    <a:gd name="connsiteX12" fmla="*/ 321054 w 684752"/>
                    <a:gd name="connsiteY12" fmla="*/ 812259 h 812259"/>
                    <a:gd name="connsiteX13" fmla="*/ 1756 w 684752"/>
                    <a:gd name="connsiteY13" fmla="*/ 411480 h 812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84752" h="812259">
                      <a:moveTo>
                        <a:pt x="1756" y="411480"/>
                      </a:moveTo>
                      <a:cubicBezTo>
                        <a:pt x="-21289" y="220818"/>
                        <a:pt x="185982" y="0"/>
                        <a:pt x="413236" y="0"/>
                      </a:cubicBezTo>
                      <a:cubicBezTo>
                        <a:pt x="412724" y="115111"/>
                        <a:pt x="563856" y="36323"/>
                        <a:pt x="628005" y="102823"/>
                      </a:cubicBezTo>
                      <a:cubicBezTo>
                        <a:pt x="659500" y="128925"/>
                        <a:pt x="503111" y="59500"/>
                        <a:pt x="470080" y="177043"/>
                      </a:cubicBezTo>
                      <a:cubicBezTo>
                        <a:pt x="405454" y="234741"/>
                        <a:pt x="536072" y="192905"/>
                        <a:pt x="586511" y="245111"/>
                      </a:cubicBezTo>
                      <a:cubicBezTo>
                        <a:pt x="621590" y="267485"/>
                        <a:pt x="426965" y="328657"/>
                        <a:pt x="442840" y="353138"/>
                      </a:cubicBezTo>
                      <a:cubicBezTo>
                        <a:pt x="458715" y="377619"/>
                        <a:pt x="714845" y="395520"/>
                        <a:pt x="681816" y="414651"/>
                      </a:cubicBezTo>
                      <a:cubicBezTo>
                        <a:pt x="648787" y="433782"/>
                        <a:pt x="573609" y="443623"/>
                        <a:pt x="525471" y="455783"/>
                      </a:cubicBezTo>
                      <a:cubicBezTo>
                        <a:pt x="477333" y="467943"/>
                        <a:pt x="578659" y="510571"/>
                        <a:pt x="567391" y="538944"/>
                      </a:cubicBezTo>
                      <a:cubicBezTo>
                        <a:pt x="556123" y="567317"/>
                        <a:pt x="492713" y="616028"/>
                        <a:pt x="472228" y="640023"/>
                      </a:cubicBezTo>
                      <a:cubicBezTo>
                        <a:pt x="451743" y="664018"/>
                        <a:pt x="602354" y="692258"/>
                        <a:pt x="606451" y="718036"/>
                      </a:cubicBezTo>
                      <a:cubicBezTo>
                        <a:pt x="610548" y="743814"/>
                        <a:pt x="481090" y="752435"/>
                        <a:pt x="447034" y="756812"/>
                      </a:cubicBezTo>
                      <a:cubicBezTo>
                        <a:pt x="412978" y="761190"/>
                        <a:pt x="473625" y="805611"/>
                        <a:pt x="321054" y="812259"/>
                      </a:cubicBezTo>
                      <a:cubicBezTo>
                        <a:pt x="246841" y="754704"/>
                        <a:pt x="44774" y="823932"/>
                        <a:pt x="1756" y="411480"/>
                      </a:cubicBezTo>
                      <a:close/>
                    </a:path>
                  </a:pathLst>
                </a:custGeom>
                <a:solidFill>
                  <a:srgbClr val="7049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7" name="타원 1156"/>
                <p:cNvSpPr/>
                <p:nvPr/>
              </p:nvSpPr>
              <p:spPr>
                <a:xfrm>
                  <a:off x="1691005" y="3084691"/>
                  <a:ext cx="560070" cy="198120"/>
                </a:xfrm>
                <a:prstGeom prst="ellipse">
                  <a:avLst/>
                </a:prstGeom>
                <a:solidFill>
                  <a:srgbClr val="CC94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8" name="타원 1157"/>
                <p:cNvSpPr/>
                <p:nvPr/>
              </p:nvSpPr>
              <p:spPr>
                <a:xfrm>
                  <a:off x="1715097" y="3095782"/>
                  <a:ext cx="511885" cy="164508"/>
                </a:xfrm>
                <a:prstGeom prst="ellipse">
                  <a:avLst/>
                </a:prstGeom>
                <a:solidFill>
                  <a:srgbClr val="DCA4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9" name="타원 360"/>
                <p:cNvSpPr/>
                <p:nvPr/>
              </p:nvSpPr>
              <p:spPr>
                <a:xfrm rot="336038">
                  <a:off x="1723644" y="3042549"/>
                  <a:ext cx="613995" cy="205175"/>
                </a:xfrm>
                <a:custGeom>
                  <a:avLst/>
                  <a:gdLst>
                    <a:gd name="connsiteX0" fmla="*/ 0 w 560070"/>
                    <a:gd name="connsiteY0" fmla="*/ 99060 h 198120"/>
                    <a:gd name="connsiteX1" fmla="*/ 280035 w 560070"/>
                    <a:gd name="connsiteY1" fmla="*/ 0 h 198120"/>
                    <a:gd name="connsiteX2" fmla="*/ 560070 w 560070"/>
                    <a:gd name="connsiteY2" fmla="*/ 99060 h 198120"/>
                    <a:gd name="connsiteX3" fmla="*/ 280035 w 560070"/>
                    <a:gd name="connsiteY3" fmla="*/ 198120 h 198120"/>
                    <a:gd name="connsiteX4" fmla="*/ 0 w 560070"/>
                    <a:gd name="connsiteY4" fmla="*/ 99060 h 198120"/>
                    <a:gd name="connsiteX0" fmla="*/ 0 w 560070"/>
                    <a:gd name="connsiteY0" fmla="*/ 99060 h 111442"/>
                    <a:gd name="connsiteX1" fmla="*/ 280035 w 560070"/>
                    <a:gd name="connsiteY1" fmla="*/ 0 h 111442"/>
                    <a:gd name="connsiteX2" fmla="*/ 560070 w 560070"/>
                    <a:gd name="connsiteY2" fmla="*/ 99060 h 111442"/>
                    <a:gd name="connsiteX3" fmla="*/ 0 w 560070"/>
                    <a:gd name="connsiteY3" fmla="*/ 99060 h 111442"/>
                    <a:gd name="connsiteX0" fmla="*/ 8865 w 570980"/>
                    <a:gd name="connsiteY0" fmla="*/ 99060 h 170954"/>
                    <a:gd name="connsiteX1" fmla="*/ 288900 w 570980"/>
                    <a:gd name="connsiteY1" fmla="*/ 0 h 170954"/>
                    <a:gd name="connsiteX2" fmla="*/ 568935 w 570980"/>
                    <a:gd name="connsiteY2" fmla="*/ 99060 h 170954"/>
                    <a:gd name="connsiteX3" fmla="*/ 116180 w 570980"/>
                    <a:gd name="connsiteY3" fmla="*/ 170954 h 170954"/>
                    <a:gd name="connsiteX4" fmla="*/ 8865 w 570980"/>
                    <a:gd name="connsiteY4" fmla="*/ 99060 h 170954"/>
                    <a:gd name="connsiteX0" fmla="*/ 8865 w 571549"/>
                    <a:gd name="connsiteY0" fmla="*/ 99060 h 172407"/>
                    <a:gd name="connsiteX1" fmla="*/ 288900 w 571549"/>
                    <a:gd name="connsiteY1" fmla="*/ 0 h 172407"/>
                    <a:gd name="connsiteX2" fmla="*/ 568935 w 571549"/>
                    <a:gd name="connsiteY2" fmla="*/ 99060 h 172407"/>
                    <a:gd name="connsiteX3" fmla="*/ 150470 w 571549"/>
                    <a:gd name="connsiteY3" fmla="*/ 111899 h 172407"/>
                    <a:gd name="connsiteX4" fmla="*/ 116180 w 571549"/>
                    <a:gd name="connsiteY4" fmla="*/ 170954 h 172407"/>
                    <a:gd name="connsiteX5" fmla="*/ 8865 w 571549"/>
                    <a:gd name="connsiteY5" fmla="*/ 99060 h 172407"/>
                    <a:gd name="connsiteX0" fmla="*/ 35344 w 511517"/>
                    <a:gd name="connsiteY0" fmla="*/ 67132 h 172864"/>
                    <a:gd name="connsiteX1" fmla="*/ 229654 w 511517"/>
                    <a:gd name="connsiteY1" fmla="*/ 457 h 172864"/>
                    <a:gd name="connsiteX2" fmla="*/ 509689 w 511517"/>
                    <a:gd name="connsiteY2" fmla="*/ 99517 h 172864"/>
                    <a:gd name="connsiteX3" fmla="*/ 91224 w 511517"/>
                    <a:gd name="connsiteY3" fmla="*/ 112356 h 172864"/>
                    <a:gd name="connsiteX4" fmla="*/ 56934 w 511517"/>
                    <a:gd name="connsiteY4" fmla="*/ 171411 h 172864"/>
                    <a:gd name="connsiteX5" fmla="*/ 35344 w 511517"/>
                    <a:gd name="connsiteY5" fmla="*/ 67132 h 172864"/>
                    <a:gd name="connsiteX0" fmla="*/ 35344 w 510329"/>
                    <a:gd name="connsiteY0" fmla="*/ 67132 h 172840"/>
                    <a:gd name="connsiteX1" fmla="*/ 229654 w 510329"/>
                    <a:gd name="connsiteY1" fmla="*/ 457 h 172840"/>
                    <a:gd name="connsiteX2" fmla="*/ 509689 w 510329"/>
                    <a:gd name="connsiteY2" fmla="*/ 99517 h 172840"/>
                    <a:gd name="connsiteX3" fmla="*/ 144564 w 510329"/>
                    <a:gd name="connsiteY3" fmla="*/ 148551 h 172840"/>
                    <a:gd name="connsiteX4" fmla="*/ 91224 w 510329"/>
                    <a:gd name="connsiteY4" fmla="*/ 112356 h 172840"/>
                    <a:gd name="connsiteX5" fmla="*/ 56934 w 510329"/>
                    <a:gd name="connsiteY5" fmla="*/ 171411 h 172840"/>
                    <a:gd name="connsiteX6" fmla="*/ 35344 w 510329"/>
                    <a:gd name="connsiteY6" fmla="*/ 67132 h 172840"/>
                    <a:gd name="connsiteX0" fmla="*/ 35344 w 509777"/>
                    <a:gd name="connsiteY0" fmla="*/ 67132 h 172840"/>
                    <a:gd name="connsiteX1" fmla="*/ 229654 w 509777"/>
                    <a:gd name="connsiteY1" fmla="*/ 457 h 172840"/>
                    <a:gd name="connsiteX2" fmla="*/ 509689 w 509777"/>
                    <a:gd name="connsiteY2" fmla="*/ 99517 h 172840"/>
                    <a:gd name="connsiteX3" fmla="*/ 201714 w 509777"/>
                    <a:gd name="connsiteY3" fmla="*/ 89496 h 172840"/>
                    <a:gd name="connsiteX4" fmla="*/ 144564 w 509777"/>
                    <a:gd name="connsiteY4" fmla="*/ 148551 h 172840"/>
                    <a:gd name="connsiteX5" fmla="*/ 91224 w 509777"/>
                    <a:gd name="connsiteY5" fmla="*/ 112356 h 172840"/>
                    <a:gd name="connsiteX6" fmla="*/ 56934 w 509777"/>
                    <a:gd name="connsiteY6" fmla="*/ 171411 h 172840"/>
                    <a:gd name="connsiteX7" fmla="*/ 35344 w 509777"/>
                    <a:gd name="connsiteY7" fmla="*/ 67132 h 172840"/>
                    <a:gd name="connsiteX0" fmla="*/ 35344 w 509929"/>
                    <a:gd name="connsiteY0" fmla="*/ 67132 h 172840"/>
                    <a:gd name="connsiteX1" fmla="*/ 229654 w 509929"/>
                    <a:gd name="connsiteY1" fmla="*/ 457 h 172840"/>
                    <a:gd name="connsiteX2" fmla="*/ 509689 w 509929"/>
                    <a:gd name="connsiteY2" fmla="*/ 99517 h 172840"/>
                    <a:gd name="connsiteX3" fmla="*/ 285534 w 509929"/>
                    <a:gd name="connsiteY3" fmla="*/ 142836 h 172840"/>
                    <a:gd name="connsiteX4" fmla="*/ 201714 w 509929"/>
                    <a:gd name="connsiteY4" fmla="*/ 89496 h 172840"/>
                    <a:gd name="connsiteX5" fmla="*/ 144564 w 509929"/>
                    <a:gd name="connsiteY5" fmla="*/ 148551 h 172840"/>
                    <a:gd name="connsiteX6" fmla="*/ 91224 w 509929"/>
                    <a:gd name="connsiteY6" fmla="*/ 112356 h 172840"/>
                    <a:gd name="connsiteX7" fmla="*/ 56934 w 509929"/>
                    <a:gd name="connsiteY7" fmla="*/ 171411 h 172840"/>
                    <a:gd name="connsiteX8" fmla="*/ 35344 w 509929"/>
                    <a:gd name="connsiteY8" fmla="*/ 67132 h 172840"/>
                    <a:gd name="connsiteX0" fmla="*/ 35344 w 512753"/>
                    <a:gd name="connsiteY0" fmla="*/ 67132 h 172840"/>
                    <a:gd name="connsiteX1" fmla="*/ 229654 w 512753"/>
                    <a:gd name="connsiteY1" fmla="*/ 457 h 172840"/>
                    <a:gd name="connsiteX2" fmla="*/ 509689 w 512753"/>
                    <a:gd name="connsiteY2" fmla="*/ 99517 h 172840"/>
                    <a:gd name="connsiteX3" fmla="*/ 363639 w 512753"/>
                    <a:gd name="connsiteY3" fmla="*/ 87591 h 172840"/>
                    <a:gd name="connsiteX4" fmla="*/ 285534 w 512753"/>
                    <a:gd name="connsiteY4" fmla="*/ 142836 h 172840"/>
                    <a:gd name="connsiteX5" fmla="*/ 201714 w 512753"/>
                    <a:gd name="connsiteY5" fmla="*/ 89496 h 172840"/>
                    <a:gd name="connsiteX6" fmla="*/ 144564 w 512753"/>
                    <a:gd name="connsiteY6" fmla="*/ 148551 h 172840"/>
                    <a:gd name="connsiteX7" fmla="*/ 91224 w 512753"/>
                    <a:gd name="connsiteY7" fmla="*/ 112356 h 172840"/>
                    <a:gd name="connsiteX8" fmla="*/ 56934 w 512753"/>
                    <a:gd name="connsiteY8" fmla="*/ 171411 h 172840"/>
                    <a:gd name="connsiteX9" fmla="*/ 35344 w 512753"/>
                    <a:gd name="connsiteY9" fmla="*/ 67132 h 172840"/>
                    <a:gd name="connsiteX0" fmla="*/ 55454 w 592513"/>
                    <a:gd name="connsiteY0" fmla="*/ 167682 h 273390"/>
                    <a:gd name="connsiteX1" fmla="*/ 568363 w 592513"/>
                    <a:gd name="connsiteY1" fmla="*/ 166 h 273390"/>
                    <a:gd name="connsiteX2" fmla="*/ 529799 w 592513"/>
                    <a:gd name="connsiteY2" fmla="*/ 200067 h 273390"/>
                    <a:gd name="connsiteX3" fmla="*/ 383749 w 592513"/>
                    <a:gd name="connsiteY3" fmla="*/ 188141 h 273390"/>
                    <a:gd name="connsiteX4" fmla="*/ 305644 w 592513"/>
                    <a:gd name="connsiteY4" fmla="*/ 243386 h 273390"/>
                    <a:gd name="connsiteX5" fmla="*/ 221824 w 592513"/>
                    <a:gd name="connsiteY5" fmla="*/ 190046 h 273390"/>
                    <a:gd name="connsiteX6" fmla="*/ 164674 w 592513"/>
                    <a:gd name="connsiteY6" fmla="*/ 249101 h 273390"/>
                    <a:gd name="connsiteX7" fmla="*/ 111334 w 592513"/>
                    <a:gd name="connsiteY7" fmla="*/ 212906 h 273390"/>
                    <a:gd name="connsiteX8" fmla="*/ 77044 w 592513"/>
                    <a:gd name="connsiteY8" fmla="*/ 271961 h 273390"/>
                    <a:gd name="connsiteX9" fmla="*/ 55454 w 592513"/>
                    <a:gd name="connsiteY9" fmla="*/ 167682 h 273390"/>
                    <a:gd name="connsiteX0" fmla="*/ 62014 w 583944"/>
                    <a:gd name="connsiteY0" fmla="*/ 88687 h 276943"/>
                    <a:gd name="connsiteX1" fmla="*/ 560743 w 583944"/>
                    <a:gd name="connsiteY1" fmla="*/ 3719 h 276943"/>
                    <a:gd name="connsiteX2" fmla="*/ 522179 w 583944"/>
                    <a:gd name="connsiteY2" fmla="*/ 203620 h 276943"/>
                    <a:gd name="connsiteX3" fmla="*/ 376129 w 583944"/>
                    <a:gd name="connsiteY3" fmla="*/ 191694 h 276943"/>
                    <a:gd name="connsiteX4" fmla="*/ 298024 w 583944"/>
                    <a:gd name="connsiteY4" fmla="*/ 246939 h 276943"/>
                    <a:gd name="connsiteX5" fmla="*/ 214204 w 583944"/>
                    <a:gd name="connsiteY5" fmla="*/ 193599 h 276943"/>
                    <a:gd name="connsiteX6" fmla="*/ 157054 w 583944"/>
                    <a:gd name="connsiteY6" fmla="*/ 252654 h 276943"/>
                    <a:gd name="connsiteX7" fmla="*/ 103714 w 583944"/>
                    <a:gd name="connsiteY7" fmla="*/ 216459 h 276943"/>
                    <a:gd name="connsiteX8" fmla="*/ 69424 w 583944"/>
                    <a:gd name="connsiteY8" fmla="*/ 275514 h 276943"/>
                    <a:gd name="connsiteX9" fmla="*/ 62014 w 583944"/>
                    <a:gd name="connsiteY9" fmla="*/ 88687 h 276943"/>
                    <a:gd name="connsiteX0" fmla="*/ 62014 w 577120"/>
                    <a:gd name="connsiteY0" fmla="*/ 90230 h 278486"/>
                    <a:gd name="connsiteX1" fmla="*/ 560743 w 577120"/>
                    <a:gd name="connsiteY1" fmla="*/ 5262 h 278486"/>
                    <a:gd name="connsiteX2" fmla="*/ 479218 w 577120"/>
                    <a:gd name="connsiteY2" fmla="*/ 234632 h 278486"/>
                    <a:gd name="connsiteX3" fmla="*/ 376129 w 577120"/>
                    <a:gd name="connsiteY3" fmla="*/ 193237 h 278486"/>
                    <a:gd name="connsiteX4" fmla="*/ 298024 w 577120"/>
                    <a:gd name="connsiteY4" fmla="*/ 248482 h 278486"/>
                    <a:gd name="connsiteX5" fmla="*/ 214204 w 577120"/>
                    <a:gd name="connsiteY5" fmla="*/ 195142 h 278486"/>
                    <a:gd name="connsiteX6" fmla="*/ 157054 w 577120"/>
                    <a:gd name="connsiteY6" fmla="*/ 254197 h 278486"/>
                    <a:gd name="connsiteX7" fmla="*/ 103714 w 577120"/>
                    <a:gd name="connsiteY7" fmla="*/ 218002 h 278486"/>
                    <a:gd name="connsiteX8" fmla="*/ 69424 w 577120"/>
                    <a:gd name="connsiteY8" fmla="*/ 277057 h 278486"/>
                    <a:gd name="connsiteX9" fmla="*/ 62014 w 577120"/>
                    <a:gd name="connsiteY9" fmla="*/ 90230 h 278486"/>
                    <a:gd name="connsiteX0" fmla="*/ 62014 w 576892"/>
                    <a:gd name="connsiteY0" fmla="*/ 90230 h 278486"/>
                    <a:gd name="connsiteX1" fmla="*/ 560743 w 576892"/>
                    <a:gd name="connsiteY1" fmla="*/ 5262 h 278486"/>
                    <a:gd name="connsiteX2" fmla="*/ 479218 w 576892"/>
                    <a:gd name="connsiteY2" fmla="*/ 234632 h 278486"/>
                    <a:gd name="connsiteX3" fmla="*/ 376129 w 576892"/>
                    <a:gd name="connsiteY3" fmla="*/ 193237 h 278486"/>
                    <a:gd name="connsiteX4" fmla="*/ 298024 w 576892"/>
                    <a:gd name="connsiteY4" fmla="*/ 248482 h 278486"/>
                    <a:gd name="connsiteX5" fmla="*/ 214204 w 576892"/>
                    <a:gd name="connsiteY5" fmla="*/ 195142 h 278486"/>
                    <a:gd name="connsiteX6" fmla="*/ 157054 w 576892"/>
                    <a:gd name="connsiteY6" fmla="*/ 254197 h 278486"/>
                    <a:gd name="connsiteX7" fmla="*/ 103714 w 576892"/>
                    <a:gd name="connsiteY7" fmla="*/ 218002 h 278486"/>
                    <a:gd name="connsiteX8" fmla="*/ 69424 w 576892"/>
                    <a:gd name="connsiteY8" fmla="*/ 277057 h 278486"/>
                    <a:gd name="connsiteX9" fmla="*/ 62014 w 576892"/>
                    <a:gd name="connsiteY9" fmla="*/ 90230 h 278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76892" h="278486">
                      <a:moveTo>
                        <a:pt x="62014" y="90230"/>
                      </a:moveTo>
                      <a:cubicBezTo>
                        <a:pt x="143901" y="44931"/>
                        <a:pt x="491209" y="-18805"/>
                        <a:pt x="560743" y="5262"/>
                      </a:cubicBezTo>
                      <a:cubicBezTo>
                        <a:pt x="630277" y="29329"/>
                        <a:pt x="451029" y="296098"/>
                        <a:pt x="479218" y="234632"/>
                      </a:cubicBezTo>
                      <a:cubicBezTo>
                        <a:pt x="504089" y="256774"/>
                        <a:pt x="413488" y="186017"/>
                        <a:pt x="376129" y="193237"/>
                      </a:cubicBezTo>
                      <a:cubicBezTo>
                        <a:pt x="338770" y="200457"/>
                        <a:pt x="327551" y="255784"/>
                        <a:pt x="298024" y="248482"/>
                      </a:cubicBezTo>
                      <a:cubicBezTo>
                        <a:pt x="268497" y="241180"/>
                        <a:pt x="236111" y="184665"/>
                        <a:pt x="214204" y="195142"/>
                      </a:cubicBezTo>
                      <a:cubicBezTo>
                        <a:pt x="192297" y="205619"/>
                        <a:pt x="175152" y="259277"/>
                        <a:pt x="157054" y="254197"/>
                      </a:cubicBezTo>
                      <a:cubicBezTo>
                        <a:pt x="138956" y="249117"/>
                        <a:pt x="118636" y="207207"/>
                        <a:pt x="103714" y="218002"/>
                      </a:cubicBezTo>
                      <a:cubicBezTo>
                        <a:pt x="88792" y="228797"/>
                        <a:pt x="91755" y="288404"/>
                        <a:pt x="69424" y="277057"/>
                      </a:cubicBezTo>
                      <a:cubicBezTo>
                        <a:pt x="-23921" y="277057"/>
                        <a:pt x="-19873" y="135529"/>
                        <a:pt x="62014" y="90230"/>
                      </a:cubicBezTo>
                      <a:close/>
                    </a:path>
                  </a:pathLst>
                </a:custGeom>
                <a:solidFill>
                  <a:srgbClr val="4E2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0" name="타원 360"/>
                <p:cNvSpPr/>
                <p:nvPr/>
              </p:nvSpPr>
              <p:spPr>
                <a:xfrm rot="336038">
                  <a:off x="1620647" y="3058335"/>
                  <a:ext cx="110384" cy="139169"/>
                </a:xfrm>
                <a:custGeom>
                  <a:avLst/>
                  <a:gdLst>
                    <a:gd name="connsiteX0" fmla="*/ 0 w 560070"/>
                    <a:gd name="connsiteY0" fmla="*/ 99060 h 198120"/>
                    <a:gd name="connsiteX1" fmla="*/ 280035 w 560070"/>
                    <a:gd name="connsiteY1" fmla="*/ 0 h 198120"/>
                    <a:gd name="connsiteX2" fmla="*/ 560070 w 560070"/>
                    <a:gd name="connsiteY2" fmla="*/ 99060 h 198120"/>
                    <a:gd name="connsiteX3" fmla="*/ 280035 w 560070"/>
                    <a:gd name="connsiteY3" fmla="*/ 198120 h 198120"/>
                    <a:gd name="connsiteX4" fmla="*/ 0 w 560070"/>
                    <a:gd name="connsiteY4" fmla="*/ 99060 h 198120"/>
                    <a:gd name="connsiteX0" fmla="*/ 0 w 560070"/>
                    <a:gd name="connsiteY0" fmla="*/ 99060 h 111442"/>
                    <a:gd name="connsiteX1" fmla="*/ 280035 w 560070"/>
                    <a:gd name="connsiteY1" fmla="*/ 0 h 111442"/>
                    <a:gd name="connsiteX2" fmla="*/ 560070 w 560070"/>
                    <a:gd name="connsiteY2" fmla="*/ 99060 h 111442"/>
                    <a:gd name="connsiteX3" fmla="*/ 0 w 560070"/>
                    <a:gd name="connsiteY3" fmla="*/ 99060 h 111442"/>
                    <a:gd name="connsiteX0" fmla="*/ 8865 w 570980"/>
                    <a:gd name="connsiteY0" fmla="*/ 99060 h 170954"/>
                    <a:gd name="connsiteX1" fmla="*/ 288900 w 570980"/>
                    <a:gd name="connsiteY1" fmla="*/ 0 h 170954"/>
                    <a:gd name="connsiteX2" fmla="*/ 568935 w 570980"/>
                    <a:gd name="connsiteY2" fmla="*/ 99060 h 170954"/>
                    <a:gd name="connsiteX3" fmla="*/ 116180 w 570980"/>
                    <a:gd name="connsiteY3" fmla="*/ 170954 h 170954"/>
                    <a:gd name="connsiteX4" fmla="*/ 8865 w 570980"/>
                    <a:gd name="connsiteY4" fmla="*/ 99060 h 170954"/>
                    <a:gd name="connsiteX0" fmla="*/ 8865 w 571549"/>
                    <a:gd name="connsiteY0" fmla="*/ 99060 h 172407"/>
                    <a:gd name="connsiteX1" fmla="*/ 288900 w 571549"/>
                    <a:gd name="connsiteY1" fmla="*/ 0 h 172407"/>
                    <a:gd name="connsiteX2" fmla="*/ 568935 w 571549"/>
                    <a:gd name="connsiteY2" fmla="*/ 99060 h 172407"/>
                    <a:gd name="connsiteX3" fmla="*/ 150470 w 571549"/>
                    <a:gd name="connsiteY3" fmla="*/ 111899 h 172407"/>
                    <a:gd name="connsiteX4" fmla="*/ 116180 w 571549"/>
                    <a:gd name="connsiteY4" fmla="*/ 170954 h 172407"/>
                    <a:gd name="connsiteX5" fmla="*/ 8865 w 571549"/>
                    <a:gd name="connsiteY5" fmla="*/ 99060 h 172407"/>
                    <a:gd name="connsiteX0" fmla="*/ 35344 w 511517"/>
                    <a:gd name="connsiteY0" fmla="*/ 67132 h 172864"/>
                    <a:gd name="connsiteX1" fmla="*/ 229654 w 511517"/>
                    <a:gd name="connsiteY1" fmla="*/ 457 h 172864"/>
                    <a:gd name="connsiteX2" fmla="*/ 509689 w 511517"/>
                    <a:gd name="connsiteY2" fmla="*/ 99517 h 172864"/>
                    <a:gd name="connsiteX3" fmla="*/ 91224 w 511517"/>
                    <a:gd name="connsiteY3" fmla="*/ 112356 h 172864"/>
                    <a:gd name="connsiteX4" fmla="*/ 56934 w 511517"/>
                    <a:gd name="connsiteY4" fmla="*/ 171411 h 172864"/>
                    <a:gd name="connsiteX5" fmla="*/ 35344 w 511517"/>
                    <a:gd name="connsiteY5" fmla="*/ 67132 h 172864"/>
                    <a:gd name="connsiteX0" fmla="*/ 35344 w 510329"/>
                    <a:gd name="connsiteY0" fmla="*/ 67132 h 172840"/>
                    <a:gd name="connsiteX1" fmla="*/ 229654 w 510329"/>
                    <a:gd name="connsiteY1" fmla="*/ 457 h 172840"/>
                    <a:gd name="connsiteX2" fmla="*/ 509689 w 510329"/>
                    <a:gd name="connsiteY2" fmla="*/ 99517 h 172840"/>
                    <a:gd name="connsiteX3" fmla="*/ 144564 w 510329"/>
                    <a:gd name="connsiteY3" fmla="*/ 148551 h 172840"/>
                    <a:gd name="connsiteX4" fmla="*/ 91224 w 510329"/>
                    <a:gd name="connsiteY4" fmla="*/ 112356 h 172840"/>
                    <a:gd name="connsiteX5" fmla="*/ 56934 w 510329"/>
                    <a:gd name="connsiteY5" fmla="*/ 171411 h 172840"/>
                    <a:gd name="connsiteX6" fmla="*/ 35344 w 510329"/>
                    <a:gd name="connsiteY6" fmla="*/ 67132 h 172840"/>
                    <a:gd name="connsiteX0" fmla="*/ 35344 w 509777"/>
                    <a:gd name="connsiteY0" fmla="*/ 67132 h 172840"/>
                    <a:gd name="connsiteX1" fmla="*/ 229654 w 509777"/>
                    <a:gd name="connsiteY1" fmla="*/ 457 h 172840"/>
                    <a:gd name="connsiteX2" fmla="*/ 509689 w 509777"/>
                    <a:gd name="connsiteY2" fmla="*/ 99517 h 172840"/>
                    <a:gd name="connsiteX3" fmla="*/ 201714 w 509777"/>
                    <a:gd name="connsiteY3" fmla="*/ 89496 h 172840"/>
                    <a:gd name="connsiteX4" fmla="*/ 144564 w 509777"/>
                    <a:gd name="connsiteY4" fmla="*/ 148551 h 172840"/>
                    <a:gd name="connsiteX5" fmla="*/ 91224 w 509777"/>
                    <a:gd name="connsiteY5" fmla="*/ 112356 h 172840"/>
                    <a:gd name="connsiteX6" fmla="*/ 56934 w 509777"/>
                    <a:gd name="connsiteY6" fmla="*/ 171411 h 172840"/>
                    <a:gd name="connsiteX7" fmla="*/ 35344 w 509777"/>
                    <a:gd name="connsiteY7" fmla="*/ 67132 h 172840"/>
                    <a:gd name="connsiteX0" fmla="*/ 35344 w 509929"/>
                    <a:gd name="connsiteY0" fmla="*/ 67132 h 172840"/>
                    <a:gd name="connsiteX1" fmla="*/ 229654 w 509929"/>
                    <a:gd name="connsiteY1" fmla="*/ 457 h 172840"/>
                    <a:gd name="connsiteX2" fmla="*/ 509689 w 509929"/>
                    <a:gd name="connsiteY2" fmla="*/ 99517 h 172840"/>
                    <a:gd name="connsiteX3" fmla="*/ 285534 w 509929"/>
                    <a:gd name="connsiteY3" fmla="*/ 142836 h 172840"/>
                    <a:gd name="connsiteX4" fmla="*/ 201714 w 509929"/>
                    <a:gd name="connsiteY4" fmla="*/ 89496 h 172840"/>
                    <a:gd name="connsiteX5" fmla="*/ 144564 w 509929"/>
                    <a:gd name="connsiteY5" fmla="*/ 148551 h 172840"/>
                    <a:gd name="connsiteX6" fmla="*/ 91224 w 509929"/>
                    <a:gd name="connsiteY6" fmla="*/ 112356 h 172840"/>
                    <a:gd name="connsiteX7" fmla="*/ 56934 w 509929"/>
                    <a:gd name="connsiteY7" fmla="*/ 171411 h 172840"/>
                    <a:gd name="connsiteX8" fmla="*/ 35344 w 509929"/>
                    <a:gd name="connsiteY8" fmla="*/ 67132 h 172840"/>
                    <a:gd name="connsiteX0" fmla="*/ 35344 w 512753"/>
                    <a:gd name="connsiteY0" fmla="*/ 67132 h 172840"/>
                    <a:gd name="connsiteX1" fmla="*/ 229654 w 512753"/>
                    <a:gd name="connsiteY1" fmla="*/ 457 h 172840"/>
                    <a:gd name="connsiteX2" fmla="*/ 509689 w 512753"/>
                    <a:gd name="connsiteY2" fmla="*/ 99517 h 172840"/>
                    <a:gd name="connsiteX3" fmla="*/ 363639 w 512753"/>
                    <a:gd name="connsiteY3" fmla="*/ 87591 h 172840"/>
                    <a:gd name="connsiteX4" fmla="*/ 285534 w 512753"/>
                    <a:gd name="connsiteY4" fmla="*/ 142836 h 172840"/>
                    <a:gd name="connsiteX5" fmla="*/ 201714 w 512753"/>
                    <a:gd name="connsiteY5" fmla="*/ 89496 h 172840"/>
                    <a:gd name="connsiteX6" fmla="*/ 144564 w 512753"/>
                    <a:gd name="connsiteY6" fmla="*/ 148551 h 172840"/>
                    <a:gd name="connsiteX7" fmla="*/ 91224 w 512753"/>
                    <a:gd name="connsiteY7" fmla="*/ 112356 h 172840"/>
                    <a:gd name="connsiteX8" fmla="*/ 56934 w 512753"/>
                    <a:gd name="connsiteY8" fmla="*/ 171411 h 172840"/>
                    <a:gd name="connsiteX9" fmla="*/ 35344 w 512753"/>
                    <a:gd name="connsiteY9" fmla="*/ 67132 h 172840"/>
                    <a:gd name="connsiteX0" fmla="*/ 55454 w 592513"/>
                    <a:gd name="connsiteY0" fmla="*/ 167682 h 273390"/>
                    <a:gd name="connsiteX1" fmla="*/ 568363 w 592513"/>
                    <a:gd name="connsiteY1" fmla="*/ 166 h 273390"/>
                    <a:gd name="connsiteX2" fmla="*/ 529799 w 592513"/>
                    <a:gd name="connsiteY2" fmla="*/ 200067 h 273390"/>
                    <a:gd name="connsiteX3" fmla="*/ 383749 w 592513"/>
                    <a:gd name="connsiteY3" fmla="*/ 188141 h 273390"/>
                    <a:gd name="connsiteX4" fmla="*/ 305644 w 592513"/>
                    <a:gd name="connsiteY4" fmla="*/ 243386 h 273390"/>
                    <a:gd name="connsiteX5" fmla="*/ 221824 w 592513"/>
                    <a:gd name="connsiteY5" fmla="*/ 190046 h 273390"/>
                    <a:gd name="connsiteX6" fmla="*/ 164674 w 592513"/>
                    <a:gd name="connsiteY6" fmla="*/ 249101 h 273390"/>
                    <a:gd name="connsiteX7" fmla="*/ 111334 w 592513"/>
                    <a:gd name="connsiteY7" fmla="*/ 212906 h 273390"/>
                    <a:gd name="connsiteX8" fmla="*/ 77044 w 592513"/>
                    <a:gd name="connsiteY8" fmla="*/ 271961 h 273390"/>
                    <a:gd name="connsiteX9" fmla="*/ 55454 w 592513"/>
                    <a:gd name="connsiteY9" fmla="*/ 167682 h 273390"/>
                    <a:gd name="connsiteX0" fmla="*/ 62014 w 583944"/>
                    <a:gd name="connsiteY0" fmla="*/ 88687 h 276943"/>
                    <a:gd name="connsiteX1" fmla="*/ 560743 w 583944"/>
                    <a:gd name="connsiteY1" fmla="*/ 3719 h 276943"/>
                    <a:gd name="connsiteX2" fmla="*/ 522179 w 583944"/>
                    <a:gd name="connsiteY2" fmla="*/ 203620 h 276943"/>
                    <a:gd name="connsiteX3" fmla="*/ 376129 w 583944"/>
                    <a:gd name="connsiteY3" fmla="*/ 191694 h 276943"/>
                    <a:gd name="connsiteX4" fmla="*/ 298024 w 583944"/>
                    <a:gd name="connsiteY4" fmla="*/ 246939 h 276943"/>
                    <a:gd name="connsiteX5" fmla="*/ 214204 w 583944"/>
                    <a:gd name="connsiteY5" fmla="*/ 193599 h 276943"/>
                    <a:gd name="connsiteX6" fmla="*/ 157054 w 583944"/>
                    <a:gd name="connsiteY6" fmla="*/ 252654 h 276943"/>
                    <a:gd name="connsiteX7" fmla="*/ 103714 w 583944"/>
                    <a:gd name="connsiteY7" fmla="*/ 216459 h 276943"/>
                    <a:gd name="connsiteX8" fmla="*/ 69424 w 583944"/>
                    <a:gd name="connsiteY8" fmla="*/ 275514 h 276943"/>
                    <a:gd name="connsiteX9" fmla="*/ 62014 w 583944"/>
                    <a:gd name="connsiteY9" fmla="*/ 88687 h 276943"/>
                    <a:gd name="connsiteX0" fmla="*/ 62014 w 577120"/>
                    <a:gd name="connsiteY0" fmla="*/ 90230 h 278486"/>
                    <a:gd name="connsiteX1" fmla="*/ 560743 w 577120"/>
                    <a:gd name="connsiteY1" fmla="*/ 5262 h 278486"/>
                    <a:gd name="connsiteX2" fmla="*/ 479218 w 577120"/>
                    <a:gd name="connsiteY2" fmla="*/ 234632 h 278486"/>
                    <a:gd name="connsiteX3" fmla="*/ 376129 w 577120"/>
                    <a:gd name="connsiteY3" fmla="*/ 193237 h 278486"/>
                    <a:gd name="connsiteX4" fmla="*/ 298024 w 577120"/>
                    <a:gd name="connsiteY4" fmla="*/ 248482 h 278486"/>
                    <a:gd name="connsiteX5" fmla="*/ 214204 w 577120"/>
                    <a:gd name="connsiteY5" fmla="*/ 195142 h 278486"/>
                    <a:gd name="connsiteX6" fmla="*/ 157054 w 577120"/>
                    <a:gd name="connsiteY6" fmla="*/ 254197 h 278486"/>
                    <a:gd name="connsiteX7" fmla="*/ 103714 w 577120"/>
                    <a:gd name="connsiteY7" fmla="*/ 218002 h 278486"/>
                    <a:gd name="connsiteX8" fmla="*/ 69424 w 577120"/>
                    <a:gd name="connsiteY8" fmla="*/ 277057 h 278486"/>
                    <a:gd name="connsiteX9" fmla="*/ 62014 w 577120"/>
                    <a:gd name="connsiteY9" fmla="*/ 90230 h 278486"/>
                    <a:gd name="connsiteX0" fmla="*/ 62014 w 576892"/>
                    <a:gd name="connsiteY0" fmla="*/ 90230 h 278486"/>
                    <a:gd name="connsiteX1" fmla="*/ 560743 w 576892"/>
                    <a:gd name="connsiteY1" fmla="*/ 5262 h 278486"/>
                    <a:gd name="connsiteX2" fmla="*/ 479218 w 576892"/>
                    <a:gd name="connsiteY2" fmla="*/ 234632 h 278486"/>
                    <a:gd name="connsiteX3" fmla="*/ 376129 w 576892"/>
                    <a:gd name="connsiteY3" fmla="*/ 193237 h 278486"/>
                    <a:gd name="connsiteX4" fmla="*/ 298024 w 576892"/>
                    <a:gd name="connsiteY4" fmla="*/ 248482 h 278486"/>
                    <a:gd name="connsiteX5" fmla="*/ 214204 w 576892"/>
                    <a:gd name="connsiteY5" fmla="*/ 195142 h 278486"/>
                    <a:gd name="connsiteX6" fmla="*/ 157054 w 576892"/>
                    <a:gd name="connsiteY6" fmla="*/ 254197 h 278486"/>
                    <a:gd name="connsiteX7" fmla="*/ 103714 w 576892"/>
                    <a:gd name="connsiteY7" fmla="*/ 218002 h 278486"/>
                    <a:gd name="connsiteX8" fmla="*/ 69424 w 576892"/>
                    <a:gd name="connsiteY8" fmla="*/ 277057 h 278486"/>
                    <a:gd name="connsiteX9" fmla="*/ 62014 w 576892"/>
                    <a:gd name="connsiteY9" fmla="*/ 90230 h 278486"/>
                    <a:gd name="connsiteX0" fmla="*/ 62014 w 492391"/>
                    <a:gd name="connsiteY0" fmla="*/ 270 h 188526"/>
                    <a:gd name="connsiteX1" fmla="*/ 479218 w 492391"/>
                    <a:gd name="connsiteY1" fmla="*/ 144672 h 188526"/>
                    <a:gd name="connsiteX2" fmla="*/ 376129 w 492391"/>
                    <a:gd name="connsiteY2" fmla="*/ 103277 h 188526"/>
                    <a:gd name="connsiteX3" fmla="*/ 298024 w 492391"/>
                    <a:gd name="connsiteY3" fmla="*/ 158522 h 188526"/>
                    <a:gd name="connsiteX4" fmla="*/ 214204 w 492391"/>
                    <a:gd name="connsiteY4" fmla="*/ 105182 h 188526"/>
                    <a:gd name="connsiteX5" fmla="*/ 157054 w 492391"/>
                    <a:gd name="connsiteY5" fmla="*/ 164237 h 188526"/>
                    <a:gd name="connsiteX6" fmla="*/ 103714 w 492391"/>
                    <a:gd name="connsiteY6" fmla="*/ 128042 h 188526"/>
                    <a:gd name="connsiteX7" fmla="*/ 69424 w 492391"/>
                    <a:gd name="connsiteY7" fmla="*/ 187097 h 188526"/>
                    <a:gd name="connsiteX8" fmla="*/ 62014 w 492391"/>
                    <a:gd name="connsiteY8" fmla="*/ 270 h 188526"/>
                    <a:gd name="connsiteX0" fmla="*/ 62014 w 386085"/>
                    <a:gd name="connsiteY0" fmla="*/ 1454 h 189710"/>
                    <a:gd name="connsiteX1" fmla="*/ 376129 w 386085"/>
                    <a:gd name="connsiteY1" fmla="*/ 104461 h 189710"/>
                    <a:gd name="connsiteX2" fmla="*/ 298024 w 386085"/>
                    <a:gd name="connsiteY2" fmla="*/ 159706 h 189710"/>
                    <a:gd name="connsiteX3" fmla="*/ 214204 w 386085"/>
                    <a:gd name="connsiteY3" fmla="*/ 106366 h 189710"/>
                    <a:gd name="connsiteX4" fmla="*/ 157054 w 386085"/>
                    <a:gd name="connsiteY4" fmla="*/ 165421 h 189710"/>
                    <a:gd name="connsiteX5" fmla="*/ 103714 w 386085"/>
                    <a:gd name="connsiteY5" fmla="*/ 129226 h 189710"/>
                    <a:gd name="connsiteX6" fmla="*/ 69424 w 386085"/>
                    <a:gd name="connsiteY6" fmla="*/ 188281 h 189710"/>
                    <a:gd name="connsiteX7" fmla="*/ 62014 w 386085"/>
                    <a:gd name="connsiteY7" fmla="*/ 1454 h 189710"/>
                    <a:gd name="connsiteX0" fmla="*/ 62014 w 302603"/>
                    <a:gd name="connsiteY0" fmla="*/ 114 h 188370"/>
                    <a:gd name="connsiteX1" fmla="*/ 298024 w 302603"/>
                    <a:gd name="connsiteY1" fmla="*/ 158366 h 188370"/>
                    <a:gd name="connsiteX2" fmla="*/ 214204 w 302603"/>
                    <a:gd name="connsiteY2" fmla="*/ 105026 h 188370"/>
                    <a:gd name="connsiteX3" fmla="*/ 157054 w 302603"/>
                    <a:gd name="connsiteY3" fmla="*/ 164081 h 188370"/>
                    <a:gd name="connsiteX4" fmla="*/ 103714 w 302603"/>
                    <a:gd name="connsiteY4" fmla="*/ 127886 h 188370"/>
                    <a:gd name="connsiteX5" fmla="*/ 69424 w 302603"/>
                    <a:gd name="connsiteY5" fmla="*/ 186941 h 188370"/>
                    <a:gd name="connsiteX6" fmla="*/ 62014 w 302603"/>
                    <a:gd name="connsiteY6" fmla="*/ 114 h 188370"/>
                    <a:gd name="connsiteX0" fmla="*/ 62014 w 217038"/>
                    <a:gd name="connsiteY0" fmla="*/ 1383 h 189639"/>
                    <a:gd name="connsiteX1" fmla="*/ 214204 w 217038"/>
                    <a:gd name="connsiteY1" fmla="*/ 106295 h 189639"/>
                    <a:gd name="connsiteX2" fmla="*/ 157054 w 217038"/>
                    <a:gd name="connsiteY2" fmla="*/ 165350 h 189639"/>
                    <a:gd name="connsiteX3" fmla="*/ 103714 w 217038"/>
                    <a:gd name="connsiteY3" fmla="*/ 129155 h 189639"/>
                    <a:gd name="connsiteX4" fmla="*/ 69424 w 217038"/>
                    <a:gd name="connsiteY4" fmla="*/ 188210 h 189639"/>
                    <a:gd name="connsiteX5" fmla="*/ 62014 w 217038"/>
                    <a:gd name="connsiteY5" fmla="*/ 1383 h 189639"/>
                    <a:gd name="connsiteX0" fmla="*/ 62014 w 157054"/>
                    <a:gd name="connsiteY0" fmla="*/ 75 h 188331"/>
                    <a:gd name="connsiteX1" fmla="*/ 157054 w 157054"/>
                    <a:gd name="connsiteY1" fmla="*/ 164042 h 188331"/>
                    <a:gd name="connsiteX2" fmla="*/ 103714 w 157054"/>
                    <a:gd name="connsiteY2" fmla="*/ 127847 h 188331"/>
                    <a:gd name="connsiteX3" fmla="*/ 69424 w 157054"/>
                    <a:gd name="connsiteY3" fmla="*/ 186902 h 188331"/>
                    <a:gd name="connsiteX4" fmla="*/ 62014 w 157054"/>
                    <a:gd name="connsiteY4" fmla="*/ 75 h 188331"/>
                    <a:gd name="connsiteX0" fmla="*/ 62014 w 103714"/>
                    <a:gd name="connsiteY0" fmla="*/ 640 h 188896"/>
                    <a:gd name="connsiteX1" fmla="*/ 103714 w 103714"/>
                    <a:gd name="connsiteY1" fmla="*/ 128412 h 188896"/>
                    <a:gd name="connsiteX2" fmla="*/ 69424 w 103714"/>
                    <a:gd name="connsiteY2" fmla="*/ 187467 h 188896"/>
                    <a:gd name="connsiteX3" fmla="*/ 62014 w 103714"/>
                    <a:gd name="connsiteY3" fmla="*/ 640 h 18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714" h="188896">
                      <a:moveTo>
                        <a:pt x="62014" y="640"/>
                      </a:moveTo>
                      <a:cubicBezTo>
                        <a:pt x="67729" y="-9202"/>
                        <a:pt x="102479" y="97274"/>
                        <a:pt x="103714" y="128412"/>
                      </a:cubicBezTo>
                      <a:cubicBezTo>
                        <a:pt x="88792" y="139207"/>
                        <a:pt x="91755" y="198814"/>
                        <a:pt x="69424" y="187467"/>
                      </a:cubicBezTo>
                      <a:cubicBezTo>
                        <a:pt x="-23921" y="187467"/>
                        <a:pt x="-19873" y="45939"/>
                        <a:pt x="62014" y="640"/>
                      </a:cubicBezTo>
                      <a:close/>
                    </a:path>
                  </a:pathLst>
                </a:custGeom>
                <a:solidFill>
                  <a:srgbClr val="7049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1" name="타원 360"/>
                <p:cNvSpPr/>
                <p:nvPr/>
              </p:nvSpPr>
              <p:spPr>
                <a:xfrm rot="336038">
                  <a:off x="1674014" y="2993793"/>
                  <a:ext cx="713251" cy="216252"/>
                </a:xfrm>
                <a:custGeom>
                  <a:avLst/>
                  <a:gdLst>
                    <a:gd name="connsiteX0" fmla="*/ 0 w 560070"/>
                    <a:gd name="connsiteY0" fmla="*/ 99060 h 198120"/>
                    <a:gd name="connsiteX1" fmla="*/ 280035 w 560070"/>
                    <a:gd name="connsiteY1" fmla="*/ 0 h 198120"/>
                    <a:gd name="connsiteX2" fmla="*/ 560070 w 560070"/>
                    <a:gd name="connsiteY2" fmla="*/ 99060 h 198120"/>
                    <a:gd name="connsiteX3" fmla="*/ 280035 w 560070"/>
                    <a:gd name="connsiteY3" fmla="*/ 198120 h 198120"/>
                    <a:gd name="connsiteX4" fmla="*/ 0 w 560070"/>
                    <a:gd name="connsiteY4" fmla="*/ 99060 h 198120"/>
                    <a:gd name="connsiteX0" fmla="*/ 0 w 560070"/>
                    <a:gd name="connsiteY0" fmla="*/ 99060 h 111442"/>
                    <a:gd name="connsiteX1" fmla="*/ 280035 w 560070"/>
                    <a:gd name="connsiteY1" fmla="*/ 0 h 111442"/>
                    <a:gd name="connsiteX2" fmla="*/ 560070 w 560070"/>
                    <a:gd name="connsiteY2" fmla="*/ 99060 h 111442"/>
                    <a:gd name="connsiteX3" fmla="*/ 0 w 560070"/>
                    <a:gd name="connsiteY3" fmla="*/ 99060 h 111442"/>
                    <a:gd name="connsiteX0" fmla="*/ 8865 w 570980"/>
                    <a:gd name="connsiteY0" fmla="*/ 99060 h 170954"/>
                    <a:gd name="connsiteX1" fmla="*/ 288900 w 570980"/>
                    <a:gd name="connsiteY1" fmla="*/ 0 h 170954"/>
                    <a:gd name="connsiteX2" fmla="*/ 568935 w 570980"/>
                    <a:gd name="connsiteY2" fmla="*/ 99060 h 170954"/>
                    <a:gd name="connsiteX3" fmla="*/ 116180 w 570980"/>
                    <a:gd name="connsiteY3" fmla="*/ 170954 h 170954"/>
                    <a:gd name="connsiteX4" fmla="*/ 8865 w 570980"/>
                    <a:gd name="connsiteY4" fmla="*/ 99060 h 170954"/>
                    <a:gd name="connsiteX0" fmla="*/ 8865 w 571549"/>
                    <a:gd name="connsiteY0" fmla="*/ 99060 h 172407"/>
                    <a:gd name="connsiteX1" fmla="*/ 288900 w 571549"/>
                    <a:gd name="connsiteY1" fmla="*/ 0 h 172407"/>
                    <a:gd name="connsiteX2" fmla="*/ 568935 w 571549"/>
                    <a:gd name="connsiteY2" fmla="*/ 99060 h 172407"/>
                    <a:gd name="connsiteX3" fmla="*/ 150470 w 571549"/>
                    <a:gd name="connsiteY3" fmla="*/ 111899 h 172407"/>
                    <a:gd name="connsiteX4" fmla="*/ 116180 w 571549"/>
                    <a:gd name="connsiteY4" fmla="*/ 170954 h 172407"/>
                    <a:gd name="connsiteX5" fmla="*/ 8865 w 571549"/>
                    <a:gd name="connsiteY5" fmla="*/ 99060 h 172407"/>
                    <a:gd name="connsiteX0" fmla="*/ 35344 w 511517"/>
                    <a:gd name="connsiteY0" fmla="*/ 67132 h 172864"/>
                    <a:gd name="connsiteX1" fmla="*/ 229654 w 511517"/>
                    <a:gd name="connsiteY1" fmla="*/ 457 h 172864"/>
                    <a:gd name="connsiteX2" fmla="*/ 509689 w 511517"/>
                    <a:gd name="connsiteY2" fmla="*/ 99517 h 172864"/>
                    <a:gd name="connsiteX3" fmla="*/ 91224 w 511517"/>
                    <a:gd name="connsiteY3" fmla="*/ 112356 h 172864"/>
                    <a:gd name="connsiteX4" fmla="*/ 56934 w 511517"/>
                    <a:gd name="connsiteY4" fmla="*/ 171411 h 172864"/>
                    <a:gd name="connsiteX5" fmla="*/ 35344 w 511517"/>
                    <a:gd name="connsiteY5" fmla="*/ 67132 h 172864"/>
                    <a:gd name="connsiteX0" fmla="*/ 35344 w 510329"/>
                    <a:gd name="connsiteY0" fmla="*/ 67132 h 172840"/>
                    <a:gd name="connsiteX1" fmla="*/ 229654 w 510329"/>
                    <a:gd name="connsiteY1" fmla="*/ 457 h 172840"/>
                    <a:gd name="connsiteX2" fmla="*/ 509689 w 510329"/>
                    <a:gd name="connsiteY2" fmla="*/ 99517 h 172840"/>
                    <a:gd name="connsiteX3" fmla="*/ 144564 w 510329"/>
                    <a:gd name="connsiteY3" fmla="*/ 148551 h 172840"/>
                    <a:gd name="connsiteX4" fmla="*/ 91224 w 510329"/>
                    <a:gd name="connsiteY4" fmla="*/ 112356 h 172840"/>
                    <a:gd name="connsiteX5" fmla="*/ 56934 w 510329"/>
                    <a:gd name="connsiteY5" fmla="*/ 171411 h 172840"/>
                    <a:gd name="connsiteX6" fmla="*/ 35344 w 510329"/>
                    <a:gd name="connsiteY6" fmla="*/ 67132 h 172840"/>
                    <a:gd name="connsiteX0" fmla="*/ 35344 w 509777"/>
                    <a:gd name="connsiteY0" fmla="*/ 67132 h 172840"/>
                    <a:gd name="connsiteX1" fmla="*/ 229654 w 509777"/>
                    <a:gd name="connsiteY1" fmla="*/ 457 h 172840"/>
                    <a:gd name="connsiteX2" fmla="*/ 509689 w 509777"/>
                    <a:gd name="connsiteY2" fmla="*/ 99517 h 172840"/>
                    <a:gd name="connsiteX3" fmla="*/ 201714 w 509777"/>
                    <a:gd name="connsiteY3" fmla="*/ 89496 h 172840"/>
                    <a:gd name="connsiteX4" fmla="*/ 144564 w 509777"/>
                    <a:gd name="connsiteY4" fmla="*/ 148551 h 172840"/>
                    <a:gd name="connsiteX5" fmla="*/ 91224 w 509777"/>
                    <a:gd name="connsiteY5" fmla="*/ 112356 h 172840"/>
                    <a:gd name="connsiteX6" fmla="*/ 56934 w 509777"/>
                    <a:gd name="connsiteY6" fmla="*/ 171411 h 172840"/>
                    <a:gd name="connsiteX7" fmla="*/ 35344 w 509777"/>
                    <a:gd name="connsiteY7" fmla="*/ 67132 h 172840"/>
                    <a:gd name="connsiteX0" fmla="*/ 35344 w 509929"/>
                    <a:gd name="connsiteY0" fmla="*/ 67132 h 172840"/>
                    <a:gd name="connsiteX1" fmla="*/ 229654 w 509929"/>
                    <a:gd name="connsiteY1" fmla="*/ 457 h 172840"/>
                    <a:gd name="connsiteX2" fmla="*/ 509689 w 509929"/>
                    <a:gd name="connsiteY2" fmla="*/ 99517 h 172840"/>
                    <a:gd name="connsiteX3" fmla="*/ 285534 w 509929"/>
                    <a:gd name="connsiteY3" fmla="*/ 142836 h 172840"/>
                    <a:gd name="connsiteX4" fmla="*/ 201714 w 509929"/>
                    <a:gd name="connsiteY4" fmla="*/ 89496 h 172840"/>
                    <a:gd name="connsiteX5" fmla="*/ 144564 w 509929"/>
                    <a:gd name="connsiteY5" fmla="*/ 148551 h 172840"/>
                    <a:gd name="connsiteX6" fmla="*/ 91224 w 509929"/>
                    <a:gd name="connsiteY6" fmla="*/ 112356 h 172840"/>
                    <a:gd name="connsiteX7" fmla="*/ 56934 w 509929"/>
                    <a:gd name="connsiteY7" fmla="*/ 171411 h 172840"/>
                    <a:gd name="connsiteX8" fmla="*/ 35344 w 509929"/>
                    <a:gd name="connsiteY8" fmla="*/ 67132 h 172840"/>
                    <a:gd name="connsiteX0" fmla="*/ 35344 w 512753"/>
                    <a:gd name="connsiteY0" fmla="*/ 67132 h 172840"/>
                    <a:gd name="connsiteX1" fmla="*/ 229654 w 512753"/>
                    <a:gd name="connsiteY1" fmla="*/ 457 h 172840"/>
                    <a:gd name="connsiteX2" fmla="*/ 509689 w 512753"/>
                    <a:gd name="connsiteY2" fmla="*/ 99517 h 172840"/>
                    <a:gd name="connsiteX3" fmla="*/ 363639 w 512753"/>
                    <a:gd name="connsiteY3" fmla="*/ 87591 h 172840"/>
                    <a:gd name="connsiteX4" fmla="*/ 285534 w 512753"/>
                    <a:gd name="connsiteY4" fmla="*/ 142836 h 172840"/>
                    <a:gd name="connsiteX5" fmla="*/ 201714 w 512753"/>
                    <a:gd name="connsiteY5" fmla="*/ 89496 h 172840"/>
                    <a:gd name="connsiteX6" fmla="*/ 144564 w 512753"/>
                    <a:gd name="connsiteY6" fmla="*/ 148551 h 172840"/>
                    <a:gd name="connsiteX7" fmla="*/ 91224 w 512753"/>
                    <a:gd name="connsiteY7" fmla="*/ 112356 h 172840"/>
                    <a:gd name="connsiteX8" fmla="*/ 56934 w 512753"/>
                    <a:gd name="connsiteY8" fmla="*/ 171411 h 172840"/>
                    <a:gd name="connsiteX9" fmla="*/ 35344 w 512753"/>
                    <a:gd name="connsiteY9" fmla="*/ 67132 h 172840"/>
                    <a:gd name="connsiteX0" fmla="*/ 55454 w 592513"/>
                    <a:gd name="connsiteY0" fmla="*/ 167682 h 273390"/>
                    <a:gd name="connsiteX1" fmla="*/ 568363 w 592513"/>
                    <a:gd name="connsiteY1" fmla="*/ 166 h 273390"/>
                    <a:gd name="connsiteX2" fmla="*/ 529799 w 592513"/>
                    <a:gd name="connsiteY2" fmla="*/ 200067 h 273390"/>
                    <a:gd name="connsiteX3" fmla="*/ 383749 w 592513"/>
                    <a:gd name="connsiteY3" fmla="*/ 188141 h 273390"/>
                    <a:gd name="connsiteX4" fmla="*/ 305644 w 592513"/>
                    <a:gd name="connsiteY4" fmla="*/ 243386 h 273390"/>
                    <a:gd name="connsiteX5" fmla="*/ 221824 w 592513"/>
                    <a:gd name="connsiteY5" fmla="*/ 190046 h 273390"/>
                    <a:gd name="connsiteX6" fmla="*/ 164674 w 592513"/>
                    <a:gd name="connsiteY6" fmla="*/ 249101 h 273390"/>
                    <a:gd name="connsiteX7" fmla="*/ 111334 w 592513"/>
                    <a:gd name="connsiteY7" fmla="*/ 212906 h 273390"/>
                    <a:gd name="connsiteX8" fmla="*/ 77044 w 592513"/>
                    <a:gd name="connsiteY8" fmla="*/ 271961 h 273390"/>
                    <a:gd name="connsiteX9" fmla="*/ 55454 w 592513"/>
                    <a:gd name="connsiteY9" fmla="*/ 167682 h 273390"/>
                    <a:gd name="connsiteX0" fmla="*/ 55454 w 592514"/>
                    <a:gd name="connsiteY0" fmla="*/ 167682 h 273390"/>
                    <a:gd name="connsiteX1" fmla="*/ 568363 w 592514"/>
                    <a:gd name="connsiteY1" fmla="*/ 166 h 273390"/>
                    <a:gd name="connsiteX2" fmla="*/ 529799 w 592514"/>
                    <a:gd name="connsiteY2" fmla="*/ 200067 h 273390"/>
                    <a:gd name="connsiteX3" fmla="*/ 364015 w 592514"/>
                    <a:gd name="connsiteY3" fmla="*/ 162358 h 273390"/>
                    <a:gd name="connsiteX4" fmla="*/ 305644 w 592514"/>
                    <a:gd name="connsiteY4" fmla="*/ 243386 h 273390"/>
                    <a:gd name="connsiteX5" fmla="*/ 221824 w 592514"/>
                    <a:gd name="connsiteY5" fmla="*/ 190046 h 273390"/>
                    <a:gd name="connsiteX6" fmla="*/ 164674 w 592514"/>
                    <a:gd name="connsiteY6" fmla="*/ 249101 h 273390"/>
                    <a:gd name="connsiteX7" fmla="*/ 111334 w 592514"/>
                    <a:gd name="connsiteY7" fmla="*/ 212906 h 273390"/>
                    <a:gd name="connsiteX8" fmla="*/ 77044 w 592514"/>
                    <a:gd name="connsiteY8" fmla="*/ 271961 h 273390"/>
                    <a:gd name="connsiteX9" fmla="*/ 55454 w 592514"/>
                    <a:gd name="connsiteY9" fmla="*/ 167682 h 273390"/>
                    <a:gd name="connsiteX0" fmla="*/ 33816 w 646552"/>
                    <a:gd name="connsiteY0" fmla="*/ 41427 h 290381"/>
                    <a:gd name="connsiteX1" fmla="*/ 617597 w 646552"/>
                    <a:gd name="connsiteY1" fmla="*/ 17157 h 290381"/>
                    <a:gd name="connsiteX2" fmla="*/ 579033 w 646552"/>
                    <a:gd name="connsiteY2" fmla="*/ 217058 h 290381"/>
                    <a:gd name="connsiteX3" fmla="*/ 413249 w 646552"/>
                    <a:gd name="connsiteY3" fmla="*/ 179349 h 290381"/>
                    <a:gd name="connsiteX4" fmla="*/ 354878 w 646552"/>
                    <a:gd name="connsiteY4" fmla="*/ 260377 h 290381"/>
                    <a:gd name="connsiteX5" fmla="*/ 271058 w 646552"/>
                    <a:gd name="connsiteY5" fmla="*/ 207037 h 290381"/>
                    <a:gd name="connsiteX6" fmla="*/ 213908 w 646552"/>
                    <a:gd name="connsiteY6" fmla="*/ 266092 h 290381"/>
                    <a:gd name="connsiteX7" fmla="*/ 160568 w 646552"/>
                    <a:gd name="connsiteY7" fmla="*/ 229897 h 290381"/>
                    <a:gd name="connsiteX8" fmla="*/ 126278 w 646552"/>
                    <a:gd name="connsiteY8" fmla="*/ 288952 h 290381"/>
                    <a:gd name="connsiteX9" fmla="*/ 33816 w 646552"/>
                    <a:gd name="connsiteY9" fmla="*/ 41427 h 290381"/>
                    <a:gd name="connsiteX0" fmla="*/ 33816 w 670149"/>
                    <a:gd name="connsiteY0" fmla="*/ 44568 h 293522"/>
                    <a:gd name="connsiteX1" fmla="*/ 617597 w 670149"/>
                    <a:gd name="connsiteY1" fmla="*/ 20298 h 293522"/>
                    <a:gd name="connsiteX2" fmla="*/ 659298 w 670149"/>
                    <a:gd name="connsiteY2" fmla="*/ 263387 h 293522"/>
                    <a:gd name="connsiteX3" fmla="*/ 413249 w 670149"/>
                    <a:gd name="connsiteY3" fmla="*/ 182490 h 293522"/>
                    <a:gd name="connsiteX4" fmla="*/ 354878 w 670149"/>
                    <a:gd name="connsiteY4" fmla="*/ 263518 h 293522"/>
                    <a:gd name="connsiteX5" fmla="*/ 271058 w 670149"/>
                    <a:gd name="connsiteY5" fmla="*/ 210178 h 293522"/>
                    <a:gd name="connsiteX6" fmla="*/ 213908 w 670149"/>
                    <a:gd name="connsiteY6" fmla="*/ 269233 h 293522"/>
                    <a:gd name="connsiteX7" fmla="*/ 160568 w 670149"/>
                    <a:gd name="connsiteY7" fmla="*/ 233038 h 293522"/>
                    <a:gd name="connsiteX8" fmla="*/ 126278 w 670149"/>
                    <a:gd name="connsiteY8" fmla="*/ 292093 h 293522"/>
                    <a:gd name="connsiteX9" fmla="*/ 33816 w 670149"/>
                    <a:gd name="connsiteY9" fmla="*/ 44568 h 29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0149" h="293522">
                      <a:moveTo>
                        <a:pt x="33816" y="44568"/>
                      </a:moveTo>
                      <a:cubicBezTo>
                        <a:pt x="115703" y="-731"/>
                        <a:pt x="513350" y="-16172"/>
                        <a:pt x="617597" y="20298"/>
                      </a:cubicBezTo>
                      <a:cubicBezTo>
                        <a:pt x="721844" y="56768"/>
                        <a:pt x="634427" y="241245"/>
                        <a:pt x="659298" y="263387"/>
                      </a:cubicBezTo>
                      <a:cubicBezTo>
                        <a:pt x="684169" y="285529"/>
                        <a:pt x="450608" y="175270"/>
                        <a:pt x="413249" y="182490"/>
                      </a:cubicBezTo>
                      <a:cubicBezTo>
                        <a:pt x="375890" y="189710"/>
                        <a:pt x="384405" y="270820"/>
                        <a:pt x="354878" y="263518"/>
                      </a:cubicBezTo>
                      <a:cubicBezTo>
                        <a:pt x="325351" y="256216"/>
                        <a:pt x="292965" y="199701"/>
                        <a:pt x="271058" y="210178"/>
                      </a:cubicBezTo>
                      <a:cubicBezTo>
                        <a:pt x="249151" y="220655"/>
                        <a:pt x="232006" y="274313"/>
                        <a:pt x="213908" y="269233"/>
                      </a:cubicBezTo>
                      <a:cubicBezTo>
                        <a:pt x="195810" y="264153"/>
                        <a:pt x="175490" y="222243"/>
                        <a:pt x="160568" y="233038"/>
                      </a:cubicBezTo>
                      <a:cubicBezTo>
                        <a:pt x="145646" y="243833"/>
                        <a:pt x="148609" y="303440"/>
                        <a:pt x="126278" y="292093"/>
                      </a:cubicBezTo>
                      <a:cubicBezTo>
                        <a:pt x="32933" y="292093"/>
                        <a:pt x="-48071" y="89867"/>
                        <a:pt x="33816" y="44568"/>
                      </a:cubicBezTo>
                      <a:close/>
                    </a:path>
                  </a:pathLst>
                </a:custGeom>
                <a:solidFill>
                  <a:srgbClr val="7049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38" name="그룹 1137"/>
              <p:cNvGrpSpPr/>
              <p:nvPr/>
            </p:nvGrpSpPr>
            <p:grpSpPr>
              <a:xfrm>
                <a:off x="272865" y="1703438"/>
                <a:ext cx="3211540" cy="1253944"/>
                <a:chOff x="272865" y="1703438"/>
                <a:chExt cx="3211540" cy="1253944"/>
              </a:xfrm>
            </p:grpSpPr>
            <p:sp>
              <p:nvSpPr>
                <p:cNvPr id="1139" name="모서리가 둥근 직사각형 1138"/>
                <p:cNvSpPr/>
                <p:nvPr/>
              </p:nvSpPr>
              <p:spPr>
                <a:xfrm rot="1800000">
                  <a:off x="454130" y="2012025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ED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0" name="모서리가 둥근 직사각형 1139"/>
                <p:cNvSpPr/>
                <p:nvPr/>
              </p:nvSpPr>
              <p:spPr>
                <a:xfrm rot="19800000">
                  <a:off x="1230415" y="2714463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B9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1" name="모서리가 둥근 직사각형 1140"/>
                <p:cNvSpPr/>
                <p:nvPr/>
              </p:nvSpPr>
              <p:spPr>
                <a:xfrm rot="4500000">
                  <a:off x="351650" y="2565757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2" name="모서리가 둥근 직사각형 1141"/>
                <p:cNvSpPr/>
                <p:nvPr/>
              </p:nvSpPr>
              <p:spPr>
                <a:xfrm rot="6449941">
                  <a:off x="861042" y="2040042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B9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3" name="모서리가 둥근 직사각형 1142"/>
                <p:cNvSpPr/>
                <p:nvPr/>
              </p:nvSpPr>
              <p:spPr>
                <a:xfrm rot="1800000">
                  <a:off x="826119" y="2546373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ED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4" name="모서리가 둥근 직사각형 1143"/>
                <p:cNvSpPr/>
                <p:nvPr/>
              </p:nvSpPr>
              <p:spPr>
                <a:xfrm rot="4500000">
                  <a:off x="1116232" y="1686046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5" name="모서리가 둥근 직사각형 1144"/>
                <p:cNvSpPr/>
                <p:nvPr/>
              </p:nvSpPr>
              <p:spPr>
                <a:xfrm rot="6615925">
                  <a:off x="1659677" y="2603930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6" name="모서리가 둥근 직사각형 1145"/>
                <p:cNvSpPr/>
                <p:nvPr/>
              </p:nvSpPr>
              <p:spPr>
                <a:xfrm rot="3673947">
                  <a:off x="2190980" y="2645046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ED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7" name="모서리가 둥근 직사각형 1146"/>
                <p:cNvSpPr/>
                <p:nvPr/>
              </p:nvSpPr>
              <p:spPr>
                <a:xfrm rot="12600000">
                  <a:off x="3217791" y="2570304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ED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8" name="모서리가 둥근 직사각형 1147"/>
                <p:cNvSpPr/>
                <p:nvPr/>
              </p:nvSpPr>
              <p:spPr>
                <a:xfrm rot="9000000">
                  <a:off x="2441506" y="1867866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B9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9" name="모서리가 둥근 직사각형 1148"/>
                <p:cNvSpPr/>
                <p:nvPr/>
              </p:nvSpPr>
              <p:spPr>
                <a:xfrm rot="15300000">
                  <a:off x="3320271" y="2016572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0" name="모서리가 둥근 직사각형 1149"/>
                <p:cNvSpPr/>
                <p:nvPr/>
              </p:nvSpPr>
              <p:spPr>
                <a:xfrm rot="17249941">
                  <a:off x="2810879" y="2542287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B9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1" name="모서리가 둥근 직사각형 1150"/>
                <p:cNvSpPr/>
                <p:nvPr/>
              </p:nvSpPr>
              <p:spPr>
                <a:xfrm rot="12600000">
                  <a:off x="2845802" y="2035956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ED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2" name="모서리가 둥근 직사각형 1151"/>
                <p:cNvSpPr/>
                <p:nvPr/>
              </p:nvSpPr>
              <p:spPr>
                <a:xfrm rot="17415925">
                  <a:off x="2094552" y="1624653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3" name="모서리가 둥근 직사각형 1152"/>
                <p:cNvSpPr/>
                <p:nvPr/>
              </p:nvSpPr>
              <p:spPr>
                <a:xfrm rot="9000000">
                  <a:off x="1687004" y="1763608"/>
                  <a:ext cx="85350" cy="2429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B9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0" name="그룹 1179"/>
            <p:cNvGrpSpPr/>
            <p:nvPr/>
          </p:nvGrpSpPr>
          <p:grpSpPr>
            <a:xfrm rot="13762791">
              <a:off x="1703845" y="3345337"/>
              <a:ext cx="118480" cy="333318"/>
              <a:chOff x="1099721" y="408882"/>
              <a:chExt cx="1870702" cy="5262814"/>
            </a:xfrm>
          </p:grpSpPr>
          <p:grpSp>
            <p:nvGrpSpPr>
              <p:cNvPr id="1181" name="그룹 1180"/>
              <p:cNvGrpSpPr/>
              <p:nvPr/>
            </p:nvGrpSpPr>
            <p:grpSpPr>
              <a:xfrm>
                <a:off x="1104292" y="911348"/>
                <a:ext cx="1860229" cy="4760348"/>
                <a:chOff x="1107289" y="507488"/>
                <a:chExt cx="1860229" cy="4760348"/>
              </a:xfrm>
            </p:grpSpPr>
            <p:sp>
              <p:nvSpPr>
                <p:cNvPr id="1201" name="모서리가 둥근 직사각형 26"/>
                <p:cNvSpPr/>
                <p:nvPr/>
              </p:nvSpPr>
              <p:spPr>
                <a:xfrm>
                  <a:off x="1968710" y="507488"/>
                  <a:ext cx="998808" cy="4760348"/>
                </a:xfrm>
                <a:custGeom>
                  <a:avLst/>
                  <a:gdLst>
                    <a:gd name="connsiteX0" fmla="*/ 0 w 851535"/>
                    <a:gd name="connsiteY0" fmla="*/ 141925 h 2230755"/>
                    <a:gd name="connsiteX1" fmla="*/ 141925 w 851535"/>
                    <a:gd name="connsiteY1" fmla="*/ 0 h 2230755"/>
                    <a:gd name="connsiteX2" fmla="*/ 709610 w 851535"/>
                    <a:gd name="connsiteY2" fmla="*/ 0 h 2230755"/>
                    <a:gd name="connsiteX3" fmla="*/ 851535 w 851535"/>
                    <a:gd name="connsiteY3" fmla="*/ 141925 h 2230755"/>
                    <a:gd name="connsiteX4" fmla="*/ 851535 w 851535"/>
                    <a:gd name="connsiteY4" fmla="*/ 2088830 h 2230755"/>
                    <a:gd name="connsiteX5" fmla="*/ 709610 w 851535"/>
                    <a:gd name="connsiteY5" fmla="*/ 2230755 h 2230755"/>
                    <a:gd name="connsiteX6" fmla="*/ 141925 w 851535"/>
                    <a:gd name="connsiteY6" fmla="*/ 2230755 h 2230755"/>
                    <a:gd name="connsiteX7" fmla="*/ 0 w 851535"/>
                    <a:gd name="connsiteY7" fmla="*/ 2088830 h 2230755"/>
                    <a:gd name="connsiteX8" fmla="*/ 0 w 851535"/>
                    <a:gd name="connsiteY8" fmla="*/ 141925 h 2230755"/>
                    <a:gd name="connsiteX0" fmla="*/ 0 w 851535"/>
                    <a:gd name="connsiteY0" fmla="*/ 141925 h 2230755"/>
                    <a:gd name="connsiteX1" fmla="*/ 141925 w 851535"/>
                    <a:gd name="connsiteY1" fmla="*/ 0 h 2230755"/>
                    <a:gd name="connsiteX2" fmla="*/ 709610 w 851535"/>
                    <a:gd name="connsiteY2" fmla="*/ 0 h 2230755"/>
                    <a:gd name="connsiteX3" fmla="*/ 851535 w 851535"/>
                    <a:gd name="connsiteY3" fmla="*/ 141925 h 2230755"/>
                    <a:gd name="connsiteX4" fmla="*/ 851535 w 851535"/>
                    <a:gd name="connsiteY4" fmla="*/ 2088830 h 2230755"/>
                    <a:gd name="connsiteX5" fmla="*/ 709610 w 851535"/>
                    <a:gd name="connsiteY5" fmla="*/ 2230755 h 2230755"/>
                    <a:gd name="connsiteX6" fmla="*/ 461011 w 851535"/>
                    <a:gd name="connsiteY6" fmla="*/ 2097406 h 2230755"/>
                    <a:gd name="connsiteX7" fmla="*/ 141925 w 851535"/>
                    <a:gd name="connsiteY7" fmla="*/ 2230755 h 2230755"/>
                    <a:gd name="connsiteX8" fmla="*/ 0 w 851535"/>
                    <a:gd name="connsiteY8" fmla="*/ 2088830 h 2230755"/>
                    <a:gd name="connsiteX9" fmla="*/ 0 w 851535"/>
                    <a:gd name="connsiteY9" fmla="*/ 141925 h 2230755"/>
                    <a:gd name="connsiteX0" fmla="*/ 0 w 851535"/>
                    <a:gd name="connsiteY0" fmla="*/ 141925 h 2230755"/>
                    <a:gd name="connsiteX1" fmla="*/ 141925 w 851535"/>
                    <a:gd name="connsiteY1" fmla="*/ 0 h 2230755"/>
                    <a:gd name="connsiteX2" fmla="*/ 709610 w 851535"/>
                    <a:gd name="connsiteY2" fmla="*/ 0 h 2230755"/>
                    <a:gd name="connsiteX3" fmla="*/ 851535 w 851535"/>
                    <a:gd name="connsiteY3" fmla="*/ 141925 h 2230755"/>
                    <a:gd name="connsiteX4" fmla="*/ 851535 w 851535"/>
                    <a:gd name="connsiteY4" fmla="*/ 2088830 h 2230755"/>
                    <a:gd name="connsiteX5" fmla="*/ 709610 w 851535"/>
                    <a:gd name="connsiteY5" fmla="*/ 2230755 h 2230755"/>
                    <a:gd name="connsiteX6" fmla="*/ 426721 w 851535"/>
                    <a:gd name="connsiteY6" fmla="*/ 2110741 h 2230755"/>
                    <a:gd name="connsiteX7" fmla="*/ 141925 w 851535"/>
                    <a:gd name="connsiteY7" fmla="*/ 2230755 h 2230755"/>
                    <a:gd name="connsiteX8" fmla="*/ 0 w 851535"/>
                    <a:gd name="connsiteY8" fmla="*/ 2088830 h 2230755"/>
                    <a:gd name="connsiteX9" fmla="*/ 0 w 851535"/>
                    <a:gd name="connsiteY9" fmla="*/ 141925 h 2230755"/>
                    <a:gd name="connsiteX0" fmla="*/ 0 w 851535"/>
                    <a:gd name="connsiteY0" fmla="*/ 141925 h 2234565"/>
                    <a:gd name="connsiteX1" fmla="*/ 141925 w 851535"/>
                    <a:gd name="connsiteY1" fmla="*/ 0 h 2234565"/>
                    <a:gd name="connsiteX2" fmla="*/ 709610 w 851535"/>
                    <a:gd name="connsiteY2" fmla="*/ 0 h 2234565"/>
                    <a:gd name="connsiteX3" fmla="*/ 851535 w 851535"/>
                    <a:gd name="connsiteY3" fmla="*/ 141925 h 2234565"/>
                    <a:gd name="connsiteX4" fmla="*/ 851535 w 851535"/>
                    <a:gd name="connsiteY4" fmla="*/ 2088830 h 2234565"/>
                    <a:gd name="connsiteX5" fmla="*/ 654365 w 851535"/>
                    <a:gd name="connsiteY5" fmla="*/ 2234565 h 2234565"/>
                    <a:gd name="connsiteX6" fmla="*/ 426721 w 851535"/>
                    <a:gd name="connsiteY6" fmla="*/ 2110741 h 2234565"/>
                    <a:gd name="connsiteX7" fmla="*/ 141925 w 851535"/>
                    <a:gd name="connsiteY7" fmla="*/ 2230755 h 2234565"/>
                    <a:gd name="connsiteX8" fmla="*/ 0 w 851535"/>
                    <a:gd name="connsiteY8" fmla="*/ 2088830 h 2234565"/>
                    <a:gd name="connsiteX9" fmla="*/ 0 w 851535"/>
                    <a:gd name="connsiteY9" fmla="*/ 141925 h 2234565"/>
                    <a:gd name="connsiteX0" fmla="*/ 0 w 851535"/>
                    <a:gd name="connsiteY0" fmla="*/ 141925 h 2234565"/>
                    <a:gd name="connsiteX1" fmla="*/ 141925 w 851535"/>
                    <a:gd name="connsiteY1" fmla="*/ 0 h 2234565"/>
                    <a:gd name="connsiteX2" fmla="*/ 709610 w 851535"/>
                    <a:gd name="connsiteY2" fmla="*/ 0 h 2234565"/>
                    <a:gd name="connsiteX3" fmla="*/ 851535 w 851535"/>
                    <a:gd name="connsiteY3" fmla="*/ 141925 h 2234565"/>
                    <a:gd name="connsiteX4" fmla="*/ 851535 w 851535"/>
                    <a:gd name="connsiteY4" fmla="*/ 2088830 h 2234565"/>
                    <a:gd name="connsiteX5" fmla="*/ 654365 w 851535"/>
                    <a:gd name="connsiteY5" fmla="*/ 2234565 h 2234565"/>
                    <a:gd name="connsiteX6" fmla="*/ 426721 w 851535"/>
                    <a:gd name="connsiteY6" fmla="*/ 2110741 h 2234565"/>
                    <a:gd name="connsiteX7" fmla="*/ 197170 w 851535"/>
                    <a:gd name="connsiteY7" fmla="*/ 2223135 h 2234565"/>
                    <a:gd name="connsiteX8" fmla="*/ 0 w 851535"/>
                    <a:gd name="connsiteY8" fmla="*/ 2088830 h 2234565"/>
                    <a:gd name="connsiteX9" fmla="*/ 0 w 851535"/>
                    <a:gd name="connsiteY9" fmla="*/ 141925 h 2234565"/>
                    <a:gd name="connsiteX0" fmla="*/ 0 w 851535"/>
                    <a:gd name="connsiteY0" fmla="*/ 141925 h 2234565"/>
                    <a:gd name="connsiteX1" fmla="*/ 141925 w 851535"/>
                    <a:gd name="connsiteY1" fmla="*/ 0 h 2234565"/>
                    <a:gd name="connsiteX2" fmla="*/ 709610 w 851535"/>
                    <a:gd name="connsiteY2" fmla="*/ 0 h 2234565"/>
                    <a:gd name="connsiteX3" fmla="*/ 851535 w 851535"/>
                    <a:gd name="connsiteY3" fmla="*/ 141925 h 2234565"/>
                    <a:gd name="connsiteX4" fmla="*/ 851535 w 851535"/>
                    <a:gd name="connsiteY4" fmla="*/ 2088830 h 2234565"/>
                    <a:gd name="connsiteX5" fmla="*/ 654365 w 851535"/>
                    <a:gd name="connsiteY5" fmla="*/ 2234565 h 2234565"/>
                    <a:gd name="connsiteX6" fmla="*/ 426721 w 851535"/>
                    <a:gd name="connsiteY6" fmla="*/ 2110741 h 2234565"/>
                    <a:gd name="connsiteX7" fmla="*/ 197170 w 851535"/>
                    <a:gd name="connsiteY7" fmla="*/ 2223135 h 2234565"/>
                    <a:gd name="connsiteX8" fmla="*/ 0 w 851535"/>
                    <a:gd name="connsiteY8" fmla="*/ 2088830 h 2234565"/>
                    <a:gd name="connsiteX9" fmla="*/ 0 w 851535"/>
                    <a:gd name="connsiteY9" fmla="*/ 141925 h 2234565"/>
                    <a:gd name="connsiteX0" fmla="*/ 0 w 851535"/>
                    <a:gd name="connsiteY0" fmla="*/ 141925 h 2234565"/>
                    <a:gd name="connsiteX1" fmla="*/ 141925 w 851535"/>
                    <a:gd name="connsiteY1" fmla="*/ 0 h 2234565"/>
                    <a:gd name="connsiteX2" fmla="*/ 709610 w 851535"/>
                    <a:gd name="connsiteY2" fmla="*/ 0 h 2234565"/>
                    <a:gd name="connsiteX3" fmla="*/ 851535 w 851535"/>
                    <a:gd name="connsiteY3" fmla="*/ 141925 h 2234565"/>
                    <a:gd name="connsiteX4" fmla="*/ 851535 w 851535"/>
                    <a:gd name="connsiteY4" fmla="*/ 2088830 h 2234565"/>
                    <a:gd name="connsiteX5" fmla="*/ 654365 w 851535"/>
                    <a:gd name="connsiteY5" fmla="*/ 2234565 h 2234565"/>
                    <a:gd name="connsiteX6" fmla="*/ 426721 w 851535"/>
                    <a:gd name="connsiteY6" fmla="*/ 2110741 h 2234565"/>
                    <a:gd name="connsiteX7" fmla="*/ 197170 w 851535"/>
                    <a:gd name="connsiteY7" fmla="*/ 2223135 h 2234565"/>
                    <a:gd name="connsiteX8" fmla="*/ 0 w 851535"/>
                    <a:gd name="connsiteY8" fmla="*/ 2088830 h 2234565"/>
                    <a:gd name="connsiteX9" fmla="*/ 0 w 851535"/>
                    <a:gd name="connsiteY9" fmla="*/ 141925 h 2234565"/>
                    <a:gd name="connsiteX0" fmla="*/ 0 w 851535"/>
                    <a:gd name="connsiteY0" fmla="*/ 141925 h 2234565"/>
                    <a:gd name="connsiteX1" fmla="*/ 141925 w 851535"/>
                    <a:gd name="connsiteY1" fmla="*/ 0 h 2234565"/>
                    <a:gd name="connsiteX2" fmla="*/ 709610 w 851535"/>
                    <a:gd name="connsiteY2" fmla="*/ 0 h 2234565"/>
                    <a:gd name="connsiteX3" fmla="*/ 851535 w 851535"/>
                    <a:gd name="connsiteY3" fmla="*/ 141925 h 2234565"/>
                    <a:gd name="connsiteX4" fmla="*/ 851535 w 851535"/>
                    <a:gd name="connsiteY4" fmla="*/ 2088830 h 2234565"/>
                    <a:gd name="connsiteX5" fmla="*/ 654365 w 851535"/>
                    <a:gd name="connsiteY5" fmla="*/ 2234565 h 2234565"/>
                    <a:gd name="connsiteX6" fmla="*/ 426721 w 851535"/>
                    <a:gd name="connsiteY6" fmla="*/ 2110741 h 2234565"/>
                    <a:gd name="connsiteX7" fmla="*/ 201342 w 851535"/>
                    <a:gd name="connsiteY7" fmla="*/ 2226473 h 2234565"/>
                    <a:gd name="connsiteX8" fmla="*/ 0 w 851535"/>
                    <a:gd name="connsiteY8" fmla="*/ 2088830 h 2234565"/>
                    <a:gd name="connsiteX9" fmla="*/ 0 w 851535"/>
                    <a:gd name="connsiteY9" fmla="*/ 141925 h 2234565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51535 w 851535"/>
                    <a:gd name="connsiteY4" fmla="*/ 2088830 h 2226473"/>
                    <a:gd name="connsiteX5" fmla="*/ 666048 w 851535"/>
                    <a:gd name="connsiteY5" fmla="*/ 2190337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51535 w 851535"/>
                    <a:gd name="connsiteY4" fmla="*/ 2088830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51535 w 851535"/>
                    <a:gd name="connsiteY4" fmla="*/ 2088830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51535 w 851535"/>
                    <a:gd name="connsiteY4" fmla="*/ 2088830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51535 w 851535"/>
                    <a:gd name="connsiteY4" fmla="*/ 2088830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51535 w 851535"/>
                    <a:gd name="connsiteY4" fmla="*/ 2088830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742218 w 851535"/>
                    <a:gd name="connsiteY4" fmla="*/ 2056285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41521 w 851535"/>
                    <a:gd name="connsiteY4" fmla="*/ 1865189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41521 w 851535"/>
                    <a:gd name="connsiteY4" fmla="*/ 1865189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756081 w 851535"/>
                    <a:gd name="connsiteY4" fmla="*/ 1808350 h 2226473"/>
                    <a:gd name="connsiteX5" fmla="*/ 841521 w 851535"/>
                    <a:gd name="connsiteY5" fmla="*/ 1865189 h 2226473"/>
                    <a:gd name="connsiteX6" fmla="*/ 655200 w 851535"/>
                    <a:gd name="connsiteY6" fmla="*/ 2224551 h 2226473"/>
                    <a:gd name="connsiteX7" fmla="*/ 426721 w 851535"/>
                    <a:gd name="connsiteY7" fmla="*/ 2110741 h 2226473"/>
                    <a:gd name="connsiteX8" fmla="*/ 201342 w 851535"/>
                    <a:gd name="connsiteY8" fmla="*/ 2226473 h 2226473"/>
                    <a:gd name="connsiteX9" fmla="*/ 0 w 851535"/>
                    <a:gd name="connsiteY9" fmla="*/ 2088830 h 2226473"/>
                    <a:gd name="connsiteX10" fmla="*/ 0 w 851535"/>
                    <a:gd name="connsiteY10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785288 w 851535"/>
                    <a:gd name="connsiteY4" fmla="*/ 1497923 h 2226473"/>
                    <a:gd name="connsiteX5" fmla="*/ 841521 w 851535"/>
                    <a:gd name="connsiteY5" fmla="*/ 1865189 h 2226473"/>
                    <a:gd name="connsiteX6" fmla="*/ 655200 w 851535"/>
                    <a:gd name="connsiteY6" fmla="*/ 2224551 h 2226473"/>
                    <a:gd name="connsiteX7" fmla="*/ 426721 w 851535"/>
                    <a:gd name="connsiteY7" fmla="*/ 2110741 h 2226473"/>
                    <a:gd name="connsiteX8" fmla="*/ 201342 w 851535"/>
                    <a:gd name="connsiteY8" fmla="*/ 2226473 h 2226473"/>
                    <a:gd name="connsiteX9" fmla="*/ 0 w 851535"/>
                    <a:gd name="connsiteY9" fmla="*/ 2088830 h 2226473"/>
                    <a:gd name="connsiteX10" fmla="*/ 0 w 851535"/>
                    <a:gd name="connsiteY10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785288 w 851535"/>
                    <a:gd name="connsiteY4" fmla="*/ 1497923 h 2226473"/>
                    <a:gd name="connsiteX5" fmla="*/ 841521 w 851535"/>
                    <a:gd name="connsiteY5" fmla="*/ 1865189 h 2226473"/>
                    <a:gd name="connsiteX6" fmla="*/ 655200 w 851535"/>
                    <a:gd name="connsiteY6" fmla="*/ 2224551 h 2226473"/>
                    <a:gd name="connsiteX7" fmla="*/ 426721 w 851535"/>
                    <a:gd name="connsiteY7" fmla="*/ 2110741 h 2226473"/>
                    <a:gd name="connsiteX8" fmla="*/ 201342 w 851535"/>
                    <a:gd name="connsiteY8" fmla="*/ 2226473 h 2226473"/>
                    <a:gd name="connsiteX9" fmla="*/ 0 w 851535"/>
                    <a:gd name="connsiteY9" fmla="*/ 2088830 h 2226473"/>
                    <a:gd name="connsiteX10" fmla="*/ 0 w 851535"/>
                    <a:gd name="connsiteY10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785288 w 851535"/>
                    <a:gd name="connsiteY4" fmla="*/ 1497923 h 2226473"/>
                    <a:gd name="connsiteX5" fmla="*/ 841521 w 851535"/>
                    <a:gd name="connsiteY5" fmla="*/ 1865189 h 2226473"/>
                    <a:gd name="connsiteX6" fmla="*/ 655200 w 851535"/>
                    <a:gd name="connsiteY6" fmla="*/ 2224551 h 2226473"/>
                    <a:gd name="connsiteX7" fmla="*/ 426721 w 851535"/>
                    <a:gd name="connsiteY7" fmla="*/ 2110741 h 2226473"/>
                    <a:gd name="connsiteX8" fmla="*/ 201342 w 851535"/>
                    <a:gd name="connsiteY8" fmla="*/ 2226473 h 2226473"/>
                    <a:gd name="connsiteX9" fmla="*/ 0 w 851535"/>
                    <a:gd name="connsiteY9" fmla="*/ 2088830 h 2226473"/>
                    <a:gd name="connsiteX10" fmla="*/ 0 w 851535"/>
                    <a:gd name="connsiteY10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785288 w 851535"/>
                    <a:gd name="connsiteY4" fmla="*/ 1497923 h 2226473"/>
                    <a:gd name="connsiteX5" fmla="*/ 841521 w 851535"/>
                    <a:gd name="connsiteY5" fmla="*/ 1865189 h 2226473"/>
                    <a:gd name="connsiteX6" fmla="*/ 655200 w 851535"/>
                    <a:gd name="connsiteY6" fmla="*/ 2224551 h 2226473"/>
                    <a:gd name="connsiteX7" fmla="*/ 426721 w 851535"/>
                    <a:gd name="connsiteY7" fmla="*/ 2110741 h 2226473"/>
                    <a:gd name="connsiteX8" fmla="*/ 201342 w 851535"/>
                    <a:gd name="connsiteY8" fmla="*/ 2226473 h 2226473"/>
                    <a:gd name="connsiteX9" fmla="*/ 0 w 851535"/>
                    <a:gd name="connsiteY9" fmla="*/ 2088830 h 2226473"/>
                    <a:gd name="connsiteX10" fmla="*/ 0 w 851535"/>
                    <a:gd name="connsiteY10" fmla="*/ 141925 h 2226473"/>
                    <a:gd name="connsiteX0" fmla="*/ 0 w 858778"/>
                    <a:gd name="connsiteY0" fmla="*/ 141925 h 2226473"/>
                    <a:gd name="connsiteX1" fmla="*/ 141925 w 858778"/>
                    <a:gd name="connsiteY1" fmla="*/ 0 h 2226473"/>
                    <a:gd name="connsiteX2" fmla="*/ 709610 w 858778"/>
                    <a:gd name="connsiteY2" fmla="*/ 0 h 2226473"/>
                    <a:gd name="connsiteX3" fmla="*/ 851535 w 858778"/>
                    <a:gd name="connsiteY3" fmla="*/ 141925 h 2226473"/>
                    <a:gd name="connsiteX4" fmla="*/ 845370 w 858778"/>
                    <a:gd name="connsiteY4" fmla="*/ 1155785 h 2226473"/>
                    <a:gd name="connsiteX5" fmla="*/ 785288 w 858778"/>
                    <a:gd name="connsiteY5" fmla="*/ 1497923 h 2226473"/>
                    <a:gd name="connsiteX6" fmla="*/ 841521 w 858778"/>
                    <a:gd name="connsiteY6" fmla="*/ 1865189 h 2226473"/>
                    <a:gd name="connsiteX7" fmla="*/ 655200 w 858778"/>
                    <a:gd name="connsiteY7" fmla="*/ 2224551 h 2226473"/>
                    <a:gd name="connsiteX8" fmla="*/ 426721 w 858778"/>
                    <a:gd name="connsiteY8" fmla="*/ 2110741 h 2226473"/>
                    <a:gd name="connsiteX9" fmla="*/ 201342 w 858778"/>
                    <a:gd name="connsiteY9" fmla="*/ 2226473 h 2226473"/>
                    <a:gd name="connsiteX10" fmla="*/ 0 w 858778"/>
                    <a:gd name="connsiteY10" fmla="*/ 2088830 h 2226473"/>
                    <a:gd name="connsiteX11" fmla="*/ 0 w 858778"/>
                    <a:gd name="connsiteY11" fmla="*/ 141925 h 2226473"/>
                    <a:gd name="connsiteX0" fmla="*/ 0 w 858778"/>
                    <a:gd name="connsiteY0" fmla="*/ 141925 h 2226473"/>
                    <a:gd name="connsiteX1" fmla="*/ 141925 w 858778"/>
                    <a:gd name="connsiteY1" fmla="*/ 0 h 2226473"/>
                    <a:gd name="connsiteX2" fmla="*/ 709610 w 858778"/>
                    <a:gd name="connsiteY2" fmla="*/ 0 h 2226473"/>
                    <a:gd name="connsiteX3" fmla="*/ 851535 w 858778"/>
                    <a:gd name="connsiteY3" fmla="*/ 141925 h 2226473"/>
                    <a:gd name="connsiteX4" fmla="*/ 845370 w 858778"/>
                    <a:gd name="connsiteY4" fmla="*/ 1155785 h 2226473"/>
                    <a:gd name="connsiteX5" fmla="*/ 785288 w 858778"/>
                    <a:gd name="connsiteY5" fmla="*/ 1497923 h 2226473"/>
                    <a:gd name="connsiteX6" fmla="*/ 841521 w 858778"/>
                    <a:gd name="connsiteY6" fmla="*/ 1865189 h 2226473"/>
                    <a:gd name="connsiteX7" fmla="*/ 655200 w 858778"/>
                    <a:gd name="connsiteY7" fmla="*/ 2224551 h 2226473"/>
                    <a:gd name="connsiteX8" fmla="*/ 426721 w 858778"/>
                    <a:gd name="connsiteY8" fmla="*/ 2110741 h 2226473"/>
                    <a:gd name="connsiteX9" fmla="*/ 201342 w 858778"/>
                    <a:gd name="connsiteY9" fmla="*/ 2226473 h 2226473"/>
                    <a:gd name="connsiteX10" fmla="*/ 0 w 858778"/>
                    <a:gd name="connsiteY10" fmla="*/ 2088830 h 2226473"/>
                    <a:gd name="connsiteX11" fmla="*/ 0 w 858778"/>
                    <a:gd name="connsiteY11" fmla="*/ 141925 h 2226473"/>
                    <a:gd name="connsiteX0" fmla="*/ 0 w 858778"/>
                    <a:gd name="connsiteY0" fmla="*/ 141925 h 2226473"/>
                    <a:gd name="connsiteX1" fmla="*/ 141925 w 858778"/>
                    <a:gd name="connsiteY1" fmla="*/ 0 h 2226473"/>
                    <a:gd name="connsiteX2" fmla="*/ 709610 w 858778"/>
                    <a:gd name="connsiteY2" fmla="*/ 0 h 2226473"/>
                    <a:gd name="connsiteX3" fmla="*/ 851535 w 858778"/>
                    <a:gd name="connsiteY3" fmla="*/ 141925 h 2226473"/>
                    <a:gd name="connsiteX4" fmla="*/ 845370 w 858778"/>
                    <a:gd name="connsiteY4" fmla="*/ 1155785 h 2226473"/>
                    <a:gd name="connsiteX5" fmla="*/ 785288 w 858778"/>
                    <a:gd name="connsiteY5" fmla="*/ 1497923 h 2226473"/>
                    <a:gd name="connsiteX6" fmla="*/ 841521 w 858778"/>
                    <a:gd name="connsiteY6" fmla="*/ 1865189 h 2226473"/>
                    <a:gd name="connsiteX7" fmla="*/ 655200 w 858778"/>
                    <a:gd name="connsiteY7" fmla="*/ 2224551 h 2226473"/>
                    <a:gd name="connsiteX8" fmla="*/ 426721 w 858778"/>
                    <a:gd name="connsiteY8" fmla="*/ 2110741 h 2226473"/>
                    <a:gd name="connsiteX9" fmla="*/ 201342 w 858778"/>
                    <a:gd name="connsiteY9" fmla="*/ 2226473 h 2226473"/>
                    <a:gd name="connsiteX10" fmla="*/ 0 w 858778"/>
                    <a:gd name="connsiteY10" fmla="*/ 2088830 h 2226473"/>
                    <a:gd name="connsiteX11" fmla="*/ 0 w 858778"/>
                    <a:gd name="connsiteY11" fmla="*/ 141925 h 2226473"/>
                    <a:gd name="connsiteX0" fmla="*/ 0 w 858778"/>
                    <a:gd name="connsiteY0" fmla="*/ 141925 h 2226473"/>
                    <a:gd name="connsiteX1" fmla="*/ 141925 w 858778"/>
                    <a:gd name="connsiteY1" fmla="*/ 0 h 2226473"/>
                    <a:gd name="connsiteX2" fmla="*/ 709610 w 858778"/>
                    <a:gd name="connsiteY2" fmla="*/ 0 h 2226473"/>
                    <a:gd name="connsiteX3" fmla="*/ 851535 w 858778"/>
                    <a:gd name="connsiteY3" fmla="*/ 141925 h 2226473"/>
                    <a:gd name="connsiteX4" fmla="*/ 845370 w 858778"/>
                    <a:gd name="connsiteY4" fmla="*/ 1155785 h 2226473"/>
                    <a:gd name="connsiteX5" fmla="*/ 785288 w 858778"/>
                    <a:gd name="connsiteY5" fmla="*/ 1497923 h 2226473"/>
                    <a:gd name="connsiteX6" fmla="*/ 841521 w 858778"/>
                    <a:gd name="connsiteY6" fmla="*/ 1865189 h 2226473"/>
                    <a:gd name="connsiteX7" fmla="*/ 655200 w 858778"/>
                    <a:gd name="connsiteY7" fmla="*/ 2224551 h 2226473"/>
                    <a:gd name="connsiteX8" fmla="*/ 426721 w 858778"/>
                    <a:gd name="connsiteY8" fmla="*/ 2110741 h 2226473"/>
                    <a:gd name="connsiteX9" fmla="*/ 201342 w 858778"/>
                    <a:gd name="connsiteY9" fmla="*/ 2226473 h 2226473"/>
                    <a:gd name="connsiteX10" fmla="*/ 0 w 858778"/>
                    <a:gd name="connsiteY10" fmla="*/ 2088830 h 2226473"/>
                    <a:gd name="connsiteX11" fmla="*/ 0 w 858778"/>
                    <a:gd name="connsiteY11" fmla="*/ 141925 h 2226473"/>
                    <a:gd name="connsiteX0" fmla="*/ 0 w 853019"/>
                    <a:gd name="connsiteY0" fmla="*/ 141925 h 2226473"/>
                    <a:gd name="connsiteX1" fmla="*/ 141925 w 853019"/>
                    <a:gd name="connsiteY1" fmla="*/ 0 h 2226473"/>
                    <a:gd name="connsiteX2" fmla="*/ 709610 w 853019"/>
                    <a:gd name="connsiteY2" fmla="*/ 0 h 2226473"/>
                    <a:gd name="connsiteX3" fmla="*/ 851535 w 853019"/>
                    <a:gd name="connsiteY3" fmla="*/ 141925 h 2226473"/>
                    <a:gd name="connsiteX4" fmla="*/ 845370 w 853019"/>
                    <a:gd name="connsiteY4" fmla="*/ 1155785 h 2226473"/>
                    <a:gd name="connsiteX5" fmla="*/ 785288 w 853019"/>
                    <a:gd name="connsiteY5" fmla="*/ 1497923 h 2226473"/>
                    <a:gd name="connsiteX6" fmla="*/ 841521 w 853019"/>
                    <a:gd name="connsiteY6" fmla="*/ 1865189 h 2226473"/>
                    <a:gd name="connsiteX7" fmla="*/ 655200 w 853019"/>
                    <a:gd name="connsiteY7" fmla="*/ 2224551 h 2226473"/>
                    <a:gd name="connsiteX8" fmla="*/ 426721 w 853019"/>
                    <a:gd name="connsiteY8" fmla="*/ 2110741 h 2226473"/>
                    <a:gd name="connsiteX9" fmla="*/ 201342 w 853019"/>
                    <a:gd name="connsiteY9" fmla="*/ 2226473 h 2226473"/>
                    <a:gd name="connsiteX10" fmla="*/ 0 w 853019"/>
                    <a:gd name="connsiteY10" fmla="*/ 2088830 h 2226473"/>
                    <a:gd name="connsiteX11" fmla="*/ 0 w 853019"/>
                    <a:gd name="connsiteY11" fmla="*/ 141925 h 2226473"/>
                    <a:gd name="connsiteX0" fmla="*/ 0 w 857031"/>
                    <a:gd name="connsiteY0" fmla="*/ 141925 h 2226473"/>
                    <a:gd name="connsiteX1" fmla="*/ 141925 w 857031"/>
                    <a:gd name="connsiteY1" fmla="*/ 0 h 2226473"/>
                    <a:gd name="connsiteX2" fmla="*/ 709610 w 857031"/>
                    <a:gd name="connsiteY2" fmla="*/ 0 h 2226473"/>
                    <a:gd name="connsiteX3" fmla="*/ 851535 w 857031"/>
                    <a:gd name="connsiteY3" fmla="*/ 141925 h 2226473"/>
                    <a:gd name="connsiteX4" fmla="*/ 845370 w 857031"/>
                    <a:gd name="connsiteY4" fmla="*/ 1155785 h 2226473"/>
                    <a:gd name="connsiteX5" fmla="*/ 785288 w 857031"/>
                    <a:gd name="connsiteY5" fmla="*/ 1497923 h 2226473"/>
                    <a:gd name="connsiteX6" fmla="*/ 841521 w 857031"/>
                    <a:gd name="connsiteY6" fmla="*/ 1865189 h 2226473"/>
                    <a:gd name="connsiteX7" fmla="*/ 655200 w 857031"/>
                    <a:gd name="connsiteY7" fmla="*/ 2224551 h 2226473"/>
                    <a:gd name="connsiteX8" fmla="*/ 426721 w 857031"/>
                    <a:gd name="connsiteY8" fmla="*/ 2110741 h 2226473"/>
                    <a:gd name="connsiteX9" fmla="*/ 201342 w 857031"/>
                    <a:gd name="connsiteY9" fmla="*/ 2226473 h 2226473"/>
                    <a:gd name="connsiteX10" fmla="*/ 0 w 857031"/>
                    <a:gd name="connsiteY10" fmla="*/ 2088830 h 2226473"/>
                    <a:gd name="connsiteX11" fmla="*/ 0 w 857031"/>
                    <a:gd name="connsiteY11" fmla="*/ 141925 h 2226473"/>
                    <a:gd name="connsiteX0" fmla="*/ 0 w 845370"/>
                    <a:gd name="connsiteY0" fmla="*/ 141925 h 2226473"/>
                    <a:gd name="connsiteX1" fmla="*/ 141925 w 845370"/>
                    <a:gd name="connsiteY1" fmla="*/ 0 h 2226473"/>
                    <a:gd name="connsiteX2" fmla="*/ 709610 w 845370"/>
                    <a:gd name="connsiteY2" fmla="*/ 0 h 2226473"/>
                    <a:gd name="connsiteX3" fmla="*/ 845370 w 845370"/>
                    <a:gd name="connsiteY3" fmla="*/ 1155785 h 2226473"/>
                    <a:gd name="connsiteX4" fmla="*/ 785288 w 845370"/>
                    <a:gd name="connsiteY4" fmla="*/ 1497923 h 2226473"/>
                    <a:gd name="connsiteX5" fmla="*/ 841521 w 845370"/>
                    <a:gd name="connsiteY5" fmla="*/ 1865189 h 2226473"/>
                    <a:gd name="connsiteX6" fmla="*/ 655200 w 845370"/>
                    <a:gd name="connsiteY6" fmla="*/ 2224551 h 2226473"/>
                    <a:gd name="connsiteX7" fmla="*/ 426721 w 845370"/>
                    <a:gd name="connsiteY7" fmla="*/ 2110741 h 2226473"/>
                    <a:gd name="connsiteX8" fmla="*/ 201342 w 845370"/>
                    <a:gd name="connsiteY8" fmla="*/ 2226473 h 2226473"/>
                    <a:gd name="connsiteX9" fmla="*/ 0 w 845370"/>
                    <a:gd name="connsiteY9" fmla="*/ 2088830 h 2226473"/>
                    <a:gd name="connsiteX10" fmla="*/ 0 w 845370"/>
                    <a:gd name="connsiteY10" fmla="*/ 141925 h 2226473"/>
                    <a:gd name="connsiteX0" fmla="*/ 0 w 845370"/>
                    <a:gd name="connsiteY0" fmla="*/ 141925 h 2226473"/>
                    <a:gd name="connsiteX1" fmla="*/ 141925 w 845370"/>
                    <a:gd name="connsiteY1" fmla="*/ 0 h 2226473"/>
                    <a:gd name="connsiteX2" fmla="*/ 539376 w 845370"/>
                    <a:gd name="connsiteY2" fmla="*/ 236158 h 2226473"/>
                    <a:gd name="connsiteX3" fmla="*/ 845370 w 845370"/>
                    <a:gd name="connsiteY3" fmla="*/ 1155785 h 2226473"/>
                    <a:gd name="connsiteX4" fmla="*/ 785288 w 845370"/>
                    <a:gd name="connsiteY4" fmla="*/ 1497923 h 2226473"/>
                    <a:gd name="connsiteX5" fmla="*/ 841521 w 845370"/>
                    <a:gd name="connsiteY5" fmla="*/ 1865189 h 2226473"/>
                    <a:gd name="connsiteX6" fmla="*/ 655200 w 845370"/>
                    <a:gd name="connsiteY6" fmla="*/ 2224551 h 2226473"/>
                    <a:gd name="connsiteX7" fmla="*/ 426721 w 845370"/>
                    <a:gd name="connsiteY7" fmla="*/ 2110741 h 2226473"/>
                    <a:gd name="connsiteX8" fmla="*/ 201342 w 845370"/>
                    <a:gd name="connsiteY8" fmla="*/ 2226473 h 2226473"/>
                    <a:gd name="connsiteX9" fmla="*/ 0 w 845370"/>
                    <a:gd name="connsiteY9" fmla="*/ 2088830 h 2226473"/>
                    <a:gd name="connsiteX10" fmla="*/ 0 w 845370"/>
                    <a:gd name="connsiteY10" fmla="*/ 141925 h 2226473"/>
                    <a:gd name="connsiteX0" fmla="*/ 0 w 845370"/>
                    <a:gd name="connsiteY0" fmla="*/ 141925 h 2226473"/>
                    <a:gd name="connsiteX1" fmla="*/ 141925 w 845370"/>
                    <a:gd name="connsiteY1" fmla="*/ 0 h 2226473"/>
                    <a:gd name="connsiteX2" fmla="*/ 588332 w 845370"/>
                    <a:gd name="connsiteY2" fmla="*/ 9179 h 2226473"/>
                    <a:gd name="connsiteX3" fmla="*/ 845370 w 845370"/>
                    <a:gd name="connsiteY3" fmla="*/ 1155785 h 2226473"/>
                    <a:gd name="connsiteX4" fmla="*/ 785288 w 845370"/>
                    <a:gd name="connsiteY4" fmla="*/ 1497923 h 2226473"/>
                    <a:gd name="connsiteX5" fmla="*/ 841521 w 845370"/>
                    <a:gd name="connsiteY5" fmla="*/ 1865189 h 2226473"/>
                    <a:gd name="connsiteX6" fmla="*/ 655200 w 845370"/>
                    <a:gd name="connsiteY6" fmla="*/ 2224551 h 2226473"/>
                    <a:gd name="connsiteX7" fmla="*/ 426721 w 845370"/>
                    <a:gd name="connsiteY7" fmla="*/ 2110741 h 2226473"/>
                    <a:gd name="connsiteX8" fmla="*/ 201342 w 845370"/>
                    <a:gd name="connsiteY8" fmla="*/ 2226473 h 2226473"/>
                    <a:gd name="connsiteX9" fmla="*/ 0 w 845370"/>
                    <a:gd name="connsiteY9" fmla="*/ 2088830 h 2226473"/>
                    <a:gd name="connsiteX10" fmla="*/ 0 w 845370"/>
                    <a:gd name="connsiteY10" fmla="*/ 141925 h 2226473"/>
                    <a:gd name="connsiteX0" fmla="*/ 0 w 853920"/>
                    <a:gd name="connsiteY0" fmla="*/ 141925 h 2226473"/>
                    <a:gd name="connsiteX1" fmla="*/ 141925 w 853920"/>
                    <a:gd name="connsiteY1" fmla="*/ 0 h 2226473"/>
                    <a:gd name="connsiteX2" fmla="*/ 588332 w 853920"/>
                    <a:gd name="connsiteY2" fmla="*/ 9179 h 2226473"/>
                    <a:gd name="connsiteX3" fmla="*/ 829793 w 853920"/>
                    <a:gd name="connsiteY3" fmla="*/ 592232 h 2226473"/>
                    <a:gd name="connsiteX4" fmla="*/ 845370 w 853920"/>
                    <a:gd name="connsiteY4" fmla="*/ 1155785 h 2226473"/>
                    <a:gd name="connsiteX5" fmla="*/ 785288 w 853920"/>
                    <a:gd name="connsiteY5" fmla="*/ 1497923 h 2226473"/>
                    <a:gd name="connsiteX6" fmla="*/ 841521 w 853920"/>
                    <a:gd name="connsiteY6" fmla="*/ 1865189 h 2226473"/>
                    <a:gd name="connsiteX7" fmla="*/ 655200 w 853920"/>
                    <a:gd name="connsiteY7" fmla="*/ 2224551 h 2226473"/>
                    <a:gd name="connsiteX8" fmla="*/ 426721 w 853920"/>
                    <a:gd name="connsiteY8" fmla="*/ 2110741 h 2226473"/>
                    <a:gd name="connsiteX9" fmla="*/ 201342 w 853920"/>
                    <a:gd name="connsiteY9" fmla="*/ 2226473 h 2226473"/>
                    <a:gd name="connsiteX10" fmla="*/ 0 w 853920"/>
                    <a:gd name="connsiteY10" fmla="*/ 2088830 h 2226473"/>
                    <a:gd name="connsiteX11" fmla="*/ 0 w 853920"/>
                    <a:gd name="connsiteY11" fmla="*/ 141925 h 2226473"/>
                    <a:gd name="connsiteX0" fmla="*/ 0 w 859633"/>
                    <a:gd name="connsiteY0" fmla="*/ 141925 h 2226473"/>
                    <a:gd name="connsiteX1" fmla="*/ 141925 w 859633"/>
                    <a:gd name="connsiteY1" fmla="*/ 0 h 2226473"/>
                    <a:gd name="connsiteX2" fmla="*/ 588332 w 859633"/>
                    <a:gd name="connsiteY2" fmla="*/ 9179 h 2226473"/>
                    <a:gd name="connsiteX3" fmla="*/ 838694 w 859633"/>
                    <a:gd name="connsiteY3" fmla="*/ 594457 h 2226473"/>
                    <a:gd name="connsiteX4" fmla="*/ 845370 w 859633"/>
                    <a:gd name="connsiteY4" fmla="*/ 1155785 h 2226473"/>
                    <a:gd name="connsiteX5" fmla="*/ 785288 w 859633"/>
                    <a:gd name="connsiteY5" fmla="*/ 1497923 h 2226473"/>
                    <a:gd name="connsiteX6" fmla="*/ 841521 w 859633"/>
                    <a:gd name="connsiteY6" fmla="*/ 1865189 h 2226473"/>
                    <a:gd name="connsiteX7" fmla="*/ 655200 w 859633"/>
                    <a:gd name="connsiteY7" fmla="*/ 2224551 h 2226473"/>
                    <a:gd name="connsiteX8" fmla="*/ 426721 w 859633"/>
                    <a:gd name="connsiteY8" fmla="*/ 2110741 h 2226473"/>
                    <a:gd name="connsiteX9" fmla="*/ 201342 w 859633"/>
                    <a:gd name="connsiteY9" fmla="*/ 2226473 h 2226473"/>
                    <a:gd name="connsiteX10" fmla="*/ 0 w 859633"/>
                    <a:gd name="connsiteY10" fmla="*/ 2088830 h 2226473"/>
                    <a:gd name="connsiteX11" fmla="*/ 0 w 859633"/>
                    <a:gd name="connsiteY11" fmla="*/ 141925 h 2226473"/>
                    <a:gd name="connsiteX0" fmla="*/ 0 w 847250"/>
                    <a:gd name="connsiteY0" fmla="*/ 141925 h 2226473"/>
                    <a:gd name="connsiteX1" fmla="*/ 141925 w 847250"/>
                    <a:gd name="connsiteY1" fmla="*/ 0 h 2226473"/>
                    <a:gd name="connsiteX2" fmla="*/ 588332 w 847250"/>
                    <a:gd name="connsiteY2" fmla="*/ 9179 h 2226473"/>
                    <a:gd name="connsiteX3" fmla="*/ 838694 w 847250"/>
                    <a:gd name="connsiteY3" fmla="*/ 594457 h 2226473"/>
                    <a:gd name="connsiteX4" fmla="*/ 845370 w 847250"/>
                    <a:gd name="connsiteY4" fmla="*/ 1155785 h 2226473"/>
                    <a:gd name="connsiteX5" fmla="*/ 785288 w 847250"/>
                    <a:gd name="connsiteY5" fmla="*/ 1497923 h 2226473"/>
                    <a:gd name="connsiteX6" fmla="*/ 841521 w 847250"/>
                    <a:gd name="connsiteY6" fmla="*/ 1865189 h 2226473"/>
                    <a:gd name="connsiteX7" fmla="*/ 655200 w 847250"/>
                    <a:gd name="connsiteY7" fmla="*/ 2224551 h 2226473"/>
                    <a:gd name="connsiteX8" fmla="*/ 426721 w 847250"/>
                    <a:gd name="connsiteY8" fmla="*/ 2110741 h 2226473"/>
                    <a:gd name="connsiteX9" fmla="*/ 201342 w 847250"/>
                    <a:gd name="connsiteY9" fmla="*/ 2226473 h 2226473"/>
                    <a:gd name="connsiteX10" fmla="*/ 0 w 847250"/>
                    <a:gd name="connsiteY10" fmla="*/ 2088830 h 2226473"/>
                    <a:gd name="connsiteX11" fmla="*/ 0 w 847250"/>
                    <a:gd name="connsiteY11" fmla="*/ 141925 h 2226473"/>
                    <a:gd name="connsiteX0" fmla="*/ 0 w 845370"/>
                    <a:gd name="connsiteY0" fmla="*/ 141925 h 2226473"/>
                    <a:gd name="connsiteX1" fmla="*/ 141925 w 845370"/>
                    <a:gd name="connsiteY1" fmla="*/ 0 h 2226473"/>
                    <a:gd name="connsiteX2" fmla="*/ 588332 w 845370"/>
                    <a:gd name="connsiteY2" fmla="*/ 9179 h 2226473"/>
                    <a:gd name="connsiteX3" fmla="*/ 838694 w 845370"/>
                    <a:gd name="connsiteY3" fmla="*/ 594457 h 2226473"/>
                    <a:gd name="connsiteX4" fmla="*/ 845370 w 845370"/>
                    <a:gd name="connsiteY4" fmla="*/ 1155785 h 2226473"/>
                    <a:gd name="connsiteX5" fmla="*/ 785288 w 845370"/>
                    <a:gd name="connsiteY5" fmla="*/ 1497923 h 2226473"/>
                    <a:gd name="connsiteX6" fmla="*/ 841521 w 845370"/>
                    <a:gd name="connsiteY6" fmla="*/ 1865189 h 2226473"/>
                    <a:gd name="connsiteX7" fmla="*/ 655200 w 845370"/>
                    <a:gd name="connsiteY7" fmla="*/ 2224551 h 2226473"/>
                    <a:gd name="connsiteX8" fmla="*/ 426721 w 845370"/>
                    <a:gd name="connsiteY8" fmla="*/ 2110741 h 2226473"/>
                    <a:gd name="connsiteX9" fmla="*/ 201342 w 845370"/>
                    <a:gd name="connsiteY9" fmla="*/ 2226473 h 2226473"/>
                    <a:gd name="connsiteX10" fmla="*/ 0 w 845370"/>
                    <a:gd name="connsiteY10" fmla="*/ 2088830 h 2226473"/>
                    <a:gd name="connsiteX11" fmla="*/ 0 w 845370"/>
                    <a:gd name="connsiteY11" fmla="*/ 141925 h 2226473"/>
                    <a:gd name="connsiteX0" fmla="*/ 0 w 854755"/>
                    <a:gd name="connsiteY0" fmla="*/ 141925 h 2226473"/>
                    <a:gd name="connsiteX1" fmla="*/ 141925 w 854755"/>
                    <a:gd name="connsiteY1" fmla="*/ 0 h 2226473"/>
                    <a:gd name="connsiteX2" fmla="*/ 588332 w 854755"/>
                    <a:gd name="connsiteY2" fmla="*/ 9179 h 2226473"/>
                    <a:gd name="connsiteX3" fmla="*/ 838694 w 854755"/>
                    <a:gd name="connsiteY3" fmla="*/ 594457 h 2226473"/>
                    <a:gd name="connsiteX4" fmla="*/ 845370 w 854755"/>
                    <a:gd name="connsiteY4" fmla="*/ 1155785 h 2226473"/>
                    <a:gd name="connsiteX5" fmla="*/ 785288 w 854755"/>
                    <a:gd name="connsiteY5" fmla="*/ 1497923 h 2226473"/>
                    <a:gd name="connsiteX6" fmla="*/ 841521 w 854755"/>
                    <a:gd name="connsiteY6" fmla="*/ 1865189 h 2226473"/>
                    <a:gd name="connsiteX7" fmla="*/ 655200 w 854755"/>
                    <a:gd name="connsiteY7" fmla="*/ 2224551 h 2226473"/>
                    <a:gd name="connsiteX8" fmla="*/ 426721 w 854755"/>
                    <a:gd name="connsiteY8" fmla="*/ 2110741 h 2226473"/>
                    <a:gd name="connsiteX9" fmla="*/ 201342 w 854755"/>
                    <a:gd name="connsiteY9" fmla="*/ 2226473 h 2226473"/>
                    <a:gd name="connsiteX10" fmla="*/ 0 w 854755"/>
                    <a:gd name="connsiteY10" fmla="*/ 2088830 h 2226473"/>
                    <a:gd name="connsiteX11" fmla="*/ 0 w 854755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588332 w 850908"/>
                    <a:gd name="connsiteY2" fmla="*/ 9179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588332 w 850908"/>
                    <a:gd name="connsiteY2" fmla="*/ 9179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588332 w 850908"/>
                    <a:gd name="connsiteY2" fmla="*/ 9179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608359 w 850908"/>
                    <a:gd name="connsiteY2" fmla="*/ 2503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608359 w 850908"/>
                    <a:gd name="connsiteY2" fmla="*/ 2503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608359 w 850908"/>
                    <a:gd name="connsiteY2" fmla="*/ 2503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838694 w 850908"/>
                    <a:gd name="connsiteY3" fmla="*/ 596961 h 2228977"/>
                    <a:gd name="connsiteX4" fmla="*/ 845370 w 850908"/>
                    <a:gd name="connsiteY4" fmla="*/ 1158289 h 2228977"/>
                    <a:gd name="connsiteX5" fmla="*/ 785288 w 850908"/>
                    <a:gd name="connsiteY5" fmla="*/ 1500427 h 2228977"/>
                    <a:gd name="connsiteX6" fmla="*/ 841521 w 850908"/>
                    <a:gd name="connsiteY6" fmla="*/ 1867693 h 2228977"/>
                    <a:gd name="connsiteX7" fmla="*/ 655200 w 850908"/>
                    <a:gd name="connsiteY7" fmla="*/ 2227055 h 2228977"/>
                    <a:gd name="connsiteX8" fmla="*/ 426721 w 850908"/>
                    <a:gd name="connsiteY8" fmla="*/ 2113245 h 2228977"/>
                    <a:gd name="connsiteX9" fmla="*/ 201342 w 850908"/>
                    <a:gd name="connsiteY9" fmla="*/ 2228977 h 2228977"/>
                    <a:gd name="connsiteX10" fmla="*/ 0 w 850908"/>
                    <a:gd name="connsiteY10" fmla="*/ 2091334 h 2228977"/>
                    <a:gd name="connsiteX11" fmla="*/ 0 w 850908"/>
                    <a:gd name="connsiteY11" fmla="*/ 144429 h 2228977"/>
                    <a:gd name="connsiteX0" fmla="*/ 0 w 850908"/>
                    <a:gd name="connsiteY0" fmla="*/ 166581 h 2251129"/>
                    <a:gd name="connsiteX1" fmla="*/ 141925 w 850908"/>
                    <a:gd name="connsiteY1" fmla="*/ 24656 h 2251129"/>
                    <a:gd name="connsiteX2" fmla="*/ 610028 w 850908"/>
                    <a:gd name="connsiteY2" fmla="*/ 22152 h 2251129"/>
                    <a:gd name="connsiteX3" fmla="*/ 571660 w 850908"/>
                    <a:gd name="connsiteY3" fmla="*/ 51387 h 2251129"/>
                    <a:gd name="connsiteX4" fmla="*/ 838694 w 850908"/>
                    <a:gd name="connsiteY4" fmla="*/ 619113 h 2251129"/>
                    <a:gd name="connsiteX5" fmla="*/ 845370 w 850908"/>
                    <a:gd name="connsiteY5" fmla="*/ 1180441 h 2251129"/>
                    <a:gd name="connsiteX6" fmla="*/ 785288 w 850908"/>
                    <a:gd name="connsiteY6" fmla="*/ 1522579 h 2251129"/>
                    <a:gd name="connsiteX7" fmla="*/ 841521 w 850908"/>
                    <a:gd name="connsiteY7" fmla="*/ 1889845 h 2251129"/>
                    <a:gd name="connsiteX8" fmla="*/ 655200 w 850908"/>
                    <a:gd name="connsiteY8" fmla="*/ 2249207 h 2251129"/>
                    <a:gd name="connsiteX9" fmla="*/ 426721 w 850908"/>
                    <a:gd name="connsiteY9" fmla="*/ 2135397 h 2251129"/>
                    <a:gd name="connsiteX10" fmla="*/ 201342 w 850908"/>
                    <a:gd name="connsiteY10" fmla="*/ 2251129 h 2251129"/>
                    <a:gd name="connsiteX11" fmla="*/ 0 w 850908"/>
                    <a:gd name="connsiteY11" fmla="*/ 2113486 h 2251129"/>
                    <a:gd name="connsiteX12" fmla="*/ 0 w 850908"/>
                    <a:gd name="connsiteY12" fmla="*/ 166581 h 2251129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86681 w 850908"/>
                    <a:gd name="connsiteY3" fmla="*/ 90987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86681 w 850908"/>
                    <a:gd name="connsiteY3" fmla="*/ 90987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86681 w 850908"/>
                    <a:gd name="connsiteY3" fmla="*/ 90987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93357 w 850908"/>
                    <a:gd name="connsiteY3" fmla="*/ 60111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93357 w 850908"/>
                    <a:gd name="connsiteY3" fmla="*/ 60111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93357 w 850908"/>
                    <a:gd name="connsiteY3" fmla="*/ 60111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93357 w 850908"/>
                    <a:gd name="connsiteY3" fmla="*/ 60111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593357 w 850908"/>
                    <a:gd name="connsiteY2" fmla="*/ 57607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593357 w 850908"/>
                    <a:gd name="connsiteY2" fmla="*/ 57607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420341 w 850908"/>
                    <a:gd name="connsiteY2" fmla="*/ 29235 h 2226473"/>
                    <a:gd name="connsiteX3" fmla="*/ 593357 w 850908"/>
                    <a:gd name="connsiteY3" fmla="*/ 57607 h 2226473"/>
                    <a:gd name="connsiteX4" fmla="*/ 838694 w 850908"/>
                    <a:gd name="connsiteY4" fmla="*/ 594457 h 2226473"/>
                    <a:gd name="connsiteX5" fmla="*/ 845370 w 850908"/>
                    <a:gd name="connsiteY5" fmla="*/ 1155785 h 2226473"/>
                    <a:gd name="connsiteX6" fmla="*/ 785288 w 850908"/>
                    <a:gd name="connsiteY6" fmla="*/ 1497923 h 2226473"/>
                    <a:gd name="connsiteX7" fmla="*/ 841521 w 850908"/>
                    <a:gd name="connsiteY7" fmla="*/ 1865189 h 2226473"/>
                    <a:gd name="connsiteX8" fmla="*/ 655200 w 850908"/>
                    <a:gd name="connsiteY8" fmla="*/ 2224551 h 2226473"/>
                    <a:gd name="connsiteX9" fmla="*/ 426721 w 850908"/>
                    <a:gd name="connsiteY9" fmla="*/ 2110741 h 2226473"/>
                    <a:gd name="connsiteX10" fmla="*/ 201342 w 850908"/>
                    <a:gd name="connsiteY10" fmla="*/ 2226473 h 2226473"/>
                    <a:gd name="connsiteX11" fmla="*/ 0 w 850908"/>
                    <a:gd name="connsiteY11" fmla="*/ 2088830 h 2226473"/>
                    <a:gd name="connsiteX12" fmla="*/ 0 w 850908"/>
                    <a:gd name="connsiteY12" fmla="*/ 141925 h 2226473"/>
                    <a:gd name="connsiteX0" fmla="*/ 0 w 850908"/>
                    <a:gd name="connsiteY0" fmla="*/ 184127 h 2268675"/>
                    <a:gd name="connsiteX1" fmla="*/ 420341 w 850908"/>
                    <a:gd name="connsiteY1" fmla="*/ 71437 h 2268675"/>
                    <a:gd name="connsiteX2" fmla="*/ 593357 w 850908"/>
                    <a:gd name="connsiteY2" fmla="*/ 99809 h 2268675"/>
                    <a:gd name="connsiteX3" fmla="*/ 838694 w 850908"/>
                    <a:gd name="connsiteY3" fmla="*/ 636659 h 2268675"/>
                    <a:gd name="connsiteX4" fmla="*/ 845370 w 850908"/>
                    <a:gd name="connsiteY4" fmla="*/ 1197987 h 2268675"/>
                    <a:gd name="connsiteX5" fmla="*/ 785288 w 850908"/>
                    <a:gd name="connsiteY5" fmla="*/ 1540125 h 2268675"/>
                    <a:gd name="connsiteX6" fmla="*/ 841521 w 850908"/>
                    <a:gd name="connsiteY6" fmla="*/ 1907391 h 2268675"/>
                    <a:gd name="connsiteX7" fmla="*/ 655200 w 850908"/>
                    <a:gd name="connsiteY7" fmla="*/ 2266753 h 2268675"/>
                    <a:gd name="connsiteX8" fmla="*/ 426721 w 850908"/>
                    <a:gd name="connsiteY8" fmla="*/ 2152943 h 2268675"/>
                    <a:gd name="connsiteX9" fmla="*/ 201342 w 850908"/>
                    <a:gd name="connsiteY9" fmla="*/ 2268675 h 2268675"/>
                    <a:gd name="connsiteX10" fmla="*/ 0 w 850908"/>
                    <a:gd name="connsiteY10" fmla="*/ 2131032 h 2268675"/>
                    <a:gd name="connsiteX11" fmla="*/ 0 w 850908"/>
                    <a:gd name="connsiteY11" fmla="*/ 184127 h 2268675"/>
                    <a:gd name="connsiteX0" fmla="*/ 0 w 850908"/>
                    <a:gd name="connsiteY0" fmla="*/ 2059595 h 2197238"/>
                    <a:gd name="connsiteX1" fmla="*/ 420341 w 850908"/>
                    <a:gd name="connsiteY1" fmla="*/ 0 h 2197238"/>
                    <a:gd name="connsiteX2" fmla="*/ 593357 w 850908"/>
                    <a:gd name="connsiteY2" fmla="*/ 28372 h 2197238"/>
                    <a:gd name="connsiteX3" fmla="*/ 838694 w 850908"/>
                    <a:gd name="connsiteY3" fmla="*/ 565222 h 2197238"/>
                    <a:gd name="connsiteX4" fmla="*/ 845370 w 850908"/>
                    <a:gd name="connsiteY4" fmla="*/ 1126550 h 2197238"/>
                    <a:gd name="connsiteX5" fmla="*/ 785288 w 850908"/>
                    <a:gd name="connsiteY5" fmla="*/ 1468688 h 2197238"/>
                    <a:gd name="connsiteX6" fmla="*/ 841521 w 850908"/>
                    <a:gd name="connsiteY6" fmla="*/ 1835954 h 2197238"/>
                    <a:gd name="connsiteX7" fmla="*/ 655200 w 850908"/>
                    <a:gd name="connsiteY7" fmla="*/ 2195316 h 2197238"/>
                    <a:gd name="connsiteX8" fmla="*/ 426721 w 850908"/>
                    <a:gd name="connsiteY8" fmla="*/ 2081506 h 2197238"/>
                    <a:gd name="connsiteX9" fmla="*/ 201342 w 850908"/>
                    <a:gd name="connsiteY9" fmla="*/ 2197238 h 2197238"/>
                    <a:gd name="connsiteX10" fmla="*/ 0 w 850908"/>
                    <a:gd name="connsiteY10" fmla="*/ 2059595 h 2197238"/>
                    <a:gd name="connsiteX0" fmla="*/ 0 w 850908"/>
                    <a:gd name="connsiteY0" fmla="*/ 2059595 h 2214445"/>
                    <a:gd name="connsiteX1" fmla="*/ 420341 w 850908"/>
                    <a:gd name="connsiteY1" fmla="*/ 0 h 2214445"/>
                    <a:gd name="connsiteX2" fmla="*/ 593357 w 850908"/>
                    <a:gd name="connsiteY2" fmla="*/ 28372 h 2214445"/>
                    <a:gd name="connsiteX3" fmla="*/ 838694 w 850908"/>
                    <a:gd name="connsiteY3" fmla="*/ 565222 h 2214445"/>
                    <a:gd name="connsiteX4" fmla="*/ 845370 w 850908"/>
                    <a:gd name="connsiteY4" fmla="*/ 1126550 h 2214445"/>
                    <a:gd name="connsiteX5" fmla="*/ 785288 w 850908"/>
                    <a:gd name="connsiteY5" fmla="*/ 1468688 h 2214445"/>
                    <a:gd name="connsiteX6" fmla="*/ 841521 w 850908"/>
                    <a:gd name="connsiteY6" fmla="*/ 1835954 h 2214445"/>
                    <a:gd name="connsiteX7" fmla="*/ 655200 w 850908"/>
                    <a:gd name="connsiteY7" fmla="*/ 2195316 h 2214445"/>
                    <a:gd name="connsiteX8" fmla="*/ 426721 w 850908"/>
                    <a:gd name="connsiteY8" fmla="*/ 2081506 h 2214445"/>
                    <a:gd name="connsiteX9" fmla="*/ 0 w 850908"/>
                    <a:gd name="connsiteY9" fmla="*/ 2059595 h 2214445"/>
                    <a:gd name="connsiteX0" fmla="*/ 28287 w 452474"/>
                    <a:gd name="connsiteY0" fmla="*/ 2081506 h 2195434"/>
                    <a:gd name="connsiteX1" fmla="*/ 21907 w 452474"/>
                    <a:gd name="connsiteY1" fmla="*/ 0 h 2195434"/>
                    <a:gd name="connsiteX2" fmla="*/ 194923 w 452474"/>
                    <a:gd name="connsiteY2" fmla="*/ 28372 h 2195434"/>
                    <a:gd name="connsiteX3" fmla="*/ 440260 w 452474"/>
                    <a:gd name="connsiteY3" fmla="*/ 565222 h 2195434"/>
                    <a:gd name="connsiteX4" fmla="*/ 446936 w 452474"/>
                    <a:gd name="connsiteY4" fmla="*/ 1126550 h 2195434"/>
                    <a:gd name="connsiteX5" fmla="*/ 386854 w 452474"/>
                    <a:gd name="connsiteY5" fmla="*/ 1468688 h 2195434"/>
                    <a:gd name="connsiteX6" fmla="*/ 443087 w 452474"/>
                    <a:gd name="connsiteY6" fmla="*/ 1835954 h 2195434"/>
                    <a:gd name="connsiteX7" fmla="*/ 256766 w 452474"/>
                    <a:gd name="connsiteY7" fmla="*/ 2195316 h 2195434"/>
                    <a:gd name="connsiteX8" fmla="*/ 28287 w 452474"/>
                    <a:gd name="connsiteY8" fmla="*/ 2081506 h 2195434"/>
                    <a:gd name="connsiteX0" fmla="*/ 30503 w 454690"/>
                    <a:gd name="connsiteY0" fmla="*/ 2053134 h 2167062"/>
                    <a:gd name="connsiteX1" fmla="*/ 19950 w 454690"/>
                    <a:gd name="connsiteY1" fmla="*/ 835 h 2167062"/>
                    <a:gd name="connsiteX2" fmla="*/ 197139 w 454690"/>
                    <a:gd name="connsiteY2" fmla="*/ 0 h 2167062"/>
                    <a:gd name="connsiteX3" fmla="*/ 442476 w 454690"/>
                    <a:gd name="connsiteY3" fmla="*/ 536850 h 2167062"/>
                    <a:gd name="connsiteX4" fmla="*/ 449152 w 454690"/>
                    <a:gd name="connsiteY4" fmla="*/ 1098178 h 2167062"/>
                    <a:gd name="connsiteX5" fmla="*/ 389070 w 454690"/>
                    <a:gd name="connsiteY5" fmla="*/ 1440316 h 2167062"/>
                    <a:gd name="connsiteX6" fmla="*/ 445303 w 454690"/>
                    <a:gd name="connsiteY6" fmla="*/ 1807582 h 2167062"/>
                    <a:gd name="connsiteX7" fmla="*/ 258982 w 454690"/>
                    <a:gd name="connsiteY7" fmla="*/ 2166944 h 2167062"/>
                    <a:gd name="connsiteX8" fmla="*/ 30503 w 454690"/>
                    <a:gd name="connsiteY8" fmla="*/ 2053134 h 2167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4690" h="2167062">
                      <a:moveTo>
                        <a:pt x="30503" y="2053134"/>
                      </a:moveTo>
                      <a:cubicBezTo>
                        <a:pt x="-8640" y="1687248"/>
                        <a:pt x="-7823" y="343024"/>
                        <a:pt x="19950" y="835"/>
                      </a:cubicBezTo>
                      <a:lnTo>
                        <a:pt x="197139" y="0"/>
                      </a:lnTo>
                      <a:cubicBezTo>
                        <a:pt x="302843" y="165696"/>
                        <a:pt x="411601" y="302918"/>
                        <a:pt x="442476" y="536850"/>
                      </a:cubicBezTo>
                      <a:cubicBezTo>
                        <a:pt x="465289" y="768005"/>
                        <a:pt x="449152" y="972079"/>
                        <a:pt x="449152" y="1098178"/>
                      </a:cubicBezTo>
                      <a:cubicBezTo>
                        <a:pt x="394718" y="1351715"/>
                        <a:pt x="381367" y="1320135"/>
                        <a:pt x="389070" y="1440316"/>
                      </a:cubicBezTo>
                      <a:cubicBezTo>
                        <a:pt x="399470" y="1585270"/>
                        <a:pt x="462442" y="1745243"/>
                        <a:pt x="445303" y="1807582"/>
                      </a:cubicBezTo>
                      <a:cubicBezTo>
                        <a:pt x="446138" y="2136310"/>
                        <a:pt x="337365" y="2166944"/>
                        <a:pt x="258982" y="2166944"/>
                      </a:cubicBezTo>
                      <a:cubicBezTo>
                        <a:pt x="214392" y="2171316"/>
                        <a:pt x="120989" y="2053769"/>
                        <a:pt x="30503" y="2053134"/>
                      </a:cubicBezTo>
                      <a:close/>
                    </a:path>
                  </a:pathLst>
                </a:custGeom>
                <a:solidFill>
                  <a:srgbClr val="3F13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2" name="모서리가 둥근 직사각형 26"/>
                <p:cNvSpPr/>
                <p:nvPr/>
              </p:nvSpPr>
              <p:spPr>
                <a:xfrm flipH="1">
                  <a:off x="1107289" y="507488"/>
                  <a:ext cx="998809" cy="4760348"/>
                </a:xfrm>
                <a:custGeom>
                  <a:avLst/>
                  <a:gdLst>
                    <a:gd name="connsiteX0" fmla="*/ 0 w 851535"/>
                    <a:gd name="connsiteY0" fmla="*/ 141925 h 2230755"/>
                    <a:gd name="connsiteX1" fmla="*/ 141925 w 851535"/>
                    <a:gd name="connsiteY1" fmla="*/ 0 h 2230755"/>
                    <a:gd name="connsiteX2" fmla="*/ 709610 w 851535"/>
                    <a:gd name="connsiteY2" fmla="*/ 0 h 2230755"/>
                    <a:gd name="connsiteX3" fmla="*/ 851535 w 851535"/>
                    <a:gd name="connsiteY3" fmla="*/ 141925 h 2230755"/>
                    <a:gd name="connsiteX4" fmla="*/ 851535 w 851535"/>
                    <a:gd name="connsiteY4" fmla="*/ 2088830 h 2230755"/>
                    <a:gd name="connsiteX5" fmla="*/ 709610 w 851535"/>
                    <a:gd name="connsiteY5" fmla="*/ 2230755 h 2230755"/>
                    <a:gd name="connsiteX6" fmla="*/ 141925 w 851535"/>
                    <a:gd name="connsiteY6" fmla="*/ 2230755 h 2230755"/>
                    <a:gd name="connsiteX7" fmla="*/ 0 w 851535"/>
                    <a:gd name="connsiteY7" fmla="*/ 2088830 h 2230755"/>
                    <a:gd name="connsiteX8" fmla="*/ 0 w 851535"/>
                    <a:gd name="connsiteY8" fmla="*/ 141925 h 2230755"/>
                    <a:gd name="connsiteX0" fmla="*/ 0 w 851535"/>
                    <a:gd name="connsiteY0" fmla="*/ 141925 h 2230755"/>
                    <a:gd name="connsiteX1" fmla="*/ 141925 w 851535"/>
                    <a:gd name="connsiteY1" fmla="*/ 0 h 2230755"/>
                    <a:gd name="connsiteX2" fmla="*/ 709610 w 851535"/>
                    <a:gd name="connsiteY2" fmla="*/ 0 h 2230755"/>
                    <a:gd name="connsiteX3" fmla="*/ 851535 w 851535"/>
                    <a:gd name="connsiteY3" fmla="*/ 141925 h 2230755"/>
                    <a:gd name="connsiteX4" fmla="*/ 851535 w 851535"/>
                    <a:gd name="connsiteY4" fmla="*/ 2088830 h 2230755"/>
                    <a:gd name="connsiteX5" fmla="*/ 709610 w 851535"/>
                    <a:gd name="connsiteY5" fmla="*/ 2230755 h 2230755"/>
                    <a:gd name="connsiteX6" fmla="*/ 461011 w 851535"/>
                    <a:gd name="connsiteY6" fmla="*/ 2097406 h 2230755"/>
                    <a:gd name="connsiteX7" fmla="*/ 141925 w 851535"/>
                    <a:gd name="connsiteY7" fmla="*/ 2230755 h 2230755"/>
                    <a:gd name="connsiteX8" fmla="*/ 0 w 851535"/>
                    <a:gd name="connsiteY8" fmla="*/ 2088830 h 2230755"/>
                    <a:gd name="connsiteX9" fmla="*/ 0 w 851535"/>
                    <a:gd name="connsiteY9" fmla="*/ 141925 h 2230755"/>
                    <a:gd name="connsiteX0" fmla="*/ 0 w 851535"/>
                    <a:gd name="connsiteY0" fmla="*/ 141925 h 2230755"/>
                    <a:gd name="connsiteX1" fmla="*/ 141925 w 851535"/>
                    <a:gd name="connsiteY1" fmla="*/ 0 h 2230755"/>
                    <a:gd name="connsiteX2" fmla="*/ 709610 w 851535"/>
                    <a:gd name="connsiteY2" fmla="*/ 0 h 2230755"/>
                    <a:gd name="connsiteX3" fmla="*/ 851535 w 851535"/>
                    <a:gd name="connsiteY3" fmla="*/ 141925 h 2230755"/>
                    <a:gd name="connsiteX4" fmla="*/ 851535 w 851535"/>
                    <a:gd name="connsiteY4" fmla="*/ 2088830 h 2230755"/>
                    <a:gd name="connsiteX5" fmla="*/ 709610 w 851535"/>
                    <a:gd name="connsiteY5" fmla="*/ 2230755 h 2230755"/>
                    <a:gd name="connsiteX6" fmla="*/ 426721 w 851535"/>
                    <a:gd name="connsiteY6" fmla="*/ 2110741 h 2230755"/>
                    <a:gd name="connsiteX7" fmla="*/ 141925 w 851535"/>
                    <a:gd name="connsiteY7" fmla="*/ 2230755 h 2230755"/>
                    <a:gd name="connsiteX8" fmla="*/ 0 w 851535"/>
                    <a:gd name="connsiteY8" fmla="*/ 2088830 h 2230755"/>
                    <a:gd name="connsiteX9" fmla="*/ 0 w 851535"/>
                    <a:gd name="connsiteY9" fmla="*/ 141925 h 2230755"/>
                    <a:gd name="connsiteX0" fmla="*/ 0 w 851535"/>
                    <a:gd name="connsiteY0" fmla="*/ 141925 h 2234565"/>
                    <a:gd name="connsiteX1" fmla="*/ 141925 w 851535"/>
                    <a:gd name="connsiteY1" fmla="*/ 0 h 2234565"/>
                    <a:gd name="connsiteX2" fmla="*/ 709610 w 851535"/>
                    <a:gd name="connsiteY2" fmla="*/ 0 h 2234565"/>
                    <a:gd name="connsiteX3" fmla="*/ 851535 w 851535"/>
                    <a:gd name="connsiteY3" fmla="*/ 141925 h 2234565"/>
                    <a:gd name="connsiteX4" fmla="*/ 851535 w 851535"/>
                    <a:gd name="connsiteY4" fmla="*/ 2088830 h 2234565"/>
                    <a:gd name="connsiteX5" fmla="*/ 654365 w 851535"/>
                    <a:gd name="connsiteY5" fmla="*/ 2234565 h 2234565"/>
                    <a:gd name="connsiteX6" fmla="*/ 426721 w 851535"/>
                    <a:gd name="connsiteY6" fmla="*/ 2110741 h 2234565"/>
                    <a:gd name="connsiteX7" fmla="*/ 141925 w 851535"/>
                    <a:gd name="connsiteY7" fmla="*/ 2230755 h 2234565"/>
                    <a:gd name="connsiteX8" fmla="*/ 0 w 851535"/>
                    <a:gd name="connsiteY8" fmla="*/ 2088830 h 2234565"/>
                    <a:gd name="connsiteX9" fmla="*/ 0 w 851535"/>
                    <a:gd name="connsiteY9" fmla="*/ 141925 h 2234565"/>
                    <a:gd name="connsiteX0" fmla="*/ 0 w 851535"/>
                    <a:gd name="connsiteY0" fmla="*/ 141925 h 2234565"/>
                    <a:gd name="connsiteX1" fmla="*/ 141925 w 851535"/>
                    <a:gd name="connsiteY1" fmla="*/ 0 h 2234565"/>
                    <a:gd name="connsiteX2" fmla="*/ 709610 w 851535"/>
                    <a:gd name="connsiteY2" fmla="*/ 0 h 2234565"/>
                    <a:gd name="connsiteX3" fmla="*/ 851535 w 851535"/>
                    <a:gd name="connsiteY3" fmla="*/ 141925 h 2234565"/>
                    <a:gd name="connsiteX4" fmla="*/ 851535 w 851535"/>
                    <a:gd name="connsiteY4" fmla="*/ 2088830 h 2234565"/>
                    <a:gd name="connsiteX5" fmla="*/ 654365 w 851535"/>
                    <a:gd name="connsiteY5" fmla="*/ 2234565 h 2234565"/>
                    <a:gd name="connsiteX6" fmla="*/ 426721 w 851535"/>
                    <a:gd name="connsiteY6" fmla="*/ 2110741 h 2234565"/>
                    <a:gd name="connsiteX7" fmla="*/ 197170 w 851535"/>
                    <a:gd name="connsiteY7" fmla="*/ 2223135 h 2234565"/>
                    <a:gd name="connsiteX8" fmla="*/ 0 w 851535"/>
                    <a:gd name="connsiteY8" fmla="*/ 2088830 h 2234565"/>
                    <a:gd name="connsiteX9" fmla="*/ 0 w 851535"/>
                    <a:gd name="connsiteY9" fmla="*/ 141925 h 2234565"/>
                    <a:gd name="connsiteX0" fmla="*/ 0 w 851535"/>
                    <a:gd name="connsiteY0" fmla="*/ 141925 h 2234565"/>
                    <a:gd name="connsiteX1" fmla="*/ 141925 w 851535"/>
                    <a:gd name="connsiteY1" fmla="*/ 0 h 2234565"/>
                    <a:gd name="connsiteX2" fmla="*/ 709610 w 851535"/>
                    <a:gd name="connsiteY2" fmla="*/ 0 h 2234565"/>
                    <a:gd name="connsiteX3" fmla="*/ 851535 w 851535"/>
                    <a:gd name="connsiteY3" fmla="*/ 141925 h 2234565"/>
                    <a:gd name="connsiteX4" fmla="*/ 851535 w 851535"/>
                    <a:gd name="connsiteY4" fmla="*/ 2088830 h 2234565"/>
                    <a:gd name="connsiteX5" fmla="*/ 654365 w 851535"/>
                    <a:gd name="connsiteY5" fmla="*/ 2234565 h 2234565"/>
                    <a:gd name="connsiteX6" fmla="*/ 426721 w 851535"/>
                    <a:gd name="connsiteY6" fmla="*/ 2110741 h 2234565"/>
                    <a:gd name="connsiteX7" fmla="*/ 197170 w 851535"/>
                    <a:gd name="connsiteY7" fmla="*/ 2223135 h 2234565"/>
                    <a:gd name="connsiteX8" fmla="*/ 0 w 851535"/>
                    <a:gd name="connsiteY8" fmla="*/ 2088830 h 2234565"/>
                    <a:gd name="connsiteX9" fmla="*/ 0 w 851535"/>
                    <a:gd name="connsiteY9" fmla="*/ 141925 h 2234565"/>
                    <a:gd name="connsiteX0" fmla="*/ 0 w 851535"/>
                    <a:gd name="connsiteY0" fmla="*/ 141925 h 2234565"/>
                    <a:gd name="connsiteX1" fmla="*/ 141925 w 851535"/>
                    <a:gd name="connsiteY1" fmla="*/ 0 h 2234565"/>
                    <a:gd name="connsiteX2" fmla="*/ 709610 w 851535"/>
                    <a:gd name="connsiteY2" fmla="*/ 0 h 2234565"/>
                    <a:gd name="connsiteX3" fmla="*/ 851535 w 851535"/>
                    <a:gd name="connsiteY3" fmla="*/ 141925 h 2234565"/>
                    <a:gd name="connsiteX4" fmla="*/ 851535 w 851535"/>
                    <a:gd name="connsiteY4" fmla="*/ 2088830 h 2234565"/>
                    <a:gd name="connsiteX5" fmla="*/ 654365 w 851535"/>
                    <a:gd name="connsiteY5" fmla="*/ 2234565 h 2234565"/>
                    <a:gd name="connsiteX6" fmla="*/ 426721 w 851535"/>
                    <a:gd name="connsiteY6" fmla="*/ 2110741 h 2234565"/>
                    <a:gd name="connsiteX7" fmla="*/ 197170 w 851535"/>
                    <a:gd name="connsiteY7" fmla="*/ 2223135 h 2234565"/>
                    <a:gd name="connsiteX8" fmla="*/ 0 w 851535"/>
                    <a:gd name="connsiteY8" fmla="*/ 2088830 h 2234565"/>
                    <a:gd name="connsiteX9" fmla="*/ 0 w 851535"/>
                    <a:gd name="connsiteY9" fmla="*/ 141925 h 2234565"/>
                    <a:gd name="connsiteX0" fmla="*/ 0 w 851535"/>
                    <a:gd name="connsiteY0" fmla="*/ 141925 h 2234565"/>
                    <a:gd name="connsiteX1" fmla="*/ 141925 w 851535"/>
                    <a:gd name="connsiteY1" fmla="*/ 0 h 2234565"/>
                    <a:gd name="connsiteX2" fmla="*/ 709610 w 851535"/>
                    <a:gd name="connsiteY2" fmla="*/ 0 h 2234565"/>
                    <a:gd name="connsiteX3" fmla="*/ 851535 w 851535"/>
                    <a:gd name="connsiteY3" fmla="*/ 141925 h 2234565"/>
                    <a:gd name="connsiteX4" fmla="*/ 851535 w 851535"/>
                    <a:gd name="connsiteY4" fmla="*/ 2088830 h 2234565"/>
                    <a:gd name="connsiteX5" fmla="*/ 654365 w 851535"/>
                    <a:gd name="connsiteY5" fmla="*/ 2234565 h 2234565"/>
                    <a:gd name="connsiteX6" fmla="*/ 426721 w 851535"/>
                    <a:gd name="connsiteY6" fmla="*/ 2110741 h 2234565"/>
                    <a:gd name="connsiteX7" fmla="*/ 201342 w 851535"/>
                    <a:gd name="connsiteY7" fmla="*/ 2226473 h 2234565"/>
                    <a:gd name="connsiteX8" fmla="*/ 0 w 851535"/>
                    <a:gd name="connsiteY8" fmla="*/ 2088830 h 2234565"/>
                    <a:gd name="connsiteX9" fmla="*/ 0 w 851535"/>
                    <a:gd name="connsiteY9" fmla="*/ 141925 h 2234565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51535 w 851535"/>
                    <a:gd name="connsiteY4" fmla="*/ 2088830 h 2226473"/>
                    <a:gd name="connsiteX5" fmla="*/ 666048 w 851535"/>
                    <a:gd name="connsiteY5" fmla="*/ 2190337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51535 w 851535"/>
                    <a:gd name="connsiteY4" fmla="*/ 2088830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51535 w 851535"/>
                    <a:gd name="connsiteY4" fmla="*/ 2088830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51535 w 851535"/>
                    <a:gd name="connsiteY4" fmla="*/ 2088830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51535 w 851535"/>
                    <a:gd name="connsiteY4" fmla="*/ 2088830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51535 w 851535"/>
                    <a:gd name="connsiteY4" fmla="*/ 2088830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742218 w 851535"/>
                    <a:gd name="connsiteY4" fmla="*/ 2056285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41521 w 851535"/>
                    <a:gd name="connsiteY4" fmla="*/ 1865189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841521 w 851535"/>
                    <a:gd name="connsiteY4" fmla="*/ 1865189 h 2226473"/>
                    <a:gd name="connsiteX5" fmla="*/ 655200 w 851535"/>
                    <a:gd name="connsiteY5" fmla="*/ 2224551 h 2226473"/>
                    <a:gd name="connsiteX6" fmla="*/ 426721 w 851535"/>
                    <a:gd name="connsiteY6" fmla="*/ 2110741 h 2226473"/>
                    <a:gd name="connsiteX7" fmla="*/ 201342 w 851535"/>
                    <a:gd name="connsiteY7" fmla="*/ 2226473 h 2226473"/>
                    <a:gd name="connsiteX8" fmla="*/ 0 w 851535"/>
                    <a:gd name="connsiteY8" fmla="*/ 2088830 h 2226473"/>
                    <a:gd name="connsiteX9" fmla="*/ 0 w 851535"/>
                    <a:gd name="connsiteY9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756081 w 851535"/>
                    <a:gd name="connsiteY4" fmla="*/ 1808350 h 2226473"/>
                    <a:gd name="connsiteX5" fmla="*/ 841521 w 851535"/>
                    <a:gd name="connsiteY5" fmla="*/ 1865189 h 2226473"/>
                    <a:gd name="connsiteX6" fmla="*/ 655200 w 851535"/>
                    <a:gd name="connsiteY6" fmla="*/ 2224551 h 2226473"/>
                    <a:gd name="connsiteX7" fmla="*/ 426721 w 851535"/>
                    <a:gd name="connsiteY7" fmla="*/ 2110741 h 2226473"/>
                    <a:gd name="connsiteX8" fmla="*/ 201342 w 851535"/>
                    <a:gd name="connsiteY8" fmla="*/ 2226473 h 2226473"/>
                    <a:gd name="connsiteX9" fmla="*/ 0 w 851535"/>
                    <a:gd name="connsiteY9" fmla="*/ 2088830 h 2226473"/>
                    <a:gd name="connsiteX10" fmla="*/ 0 w 851535"/>
                    <a:gd name="connsiteY10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785288 w 851535"/>
                    <a:gd name="connsiteY4" fmla="*/ 1497923 h 2226473"/>
                    <a:gd name="connsiteX5" fmla="*/ 841521 w 851535"/>
                    <a:gd name="connsiteY5" fmla="*/ 1865189 h 2226473"/>
                    <a:gd name="connsiteX6" fmla="*/ 655200 w 851535"/>
                    <a:gd name="connsiteY6" fmla="*/ 2224551 h 2226473"/>
                    <a:gd name="connsiteX7" fmla="*/ 426721 w 851535"/>
                    <a:gd name="connsiteY7" fmla="*/ 2110741 h 2226473"/>
                    <a:gd name="connsiteX8" fmla="*/ 201342 w 851535"/>
                    <a:gd name="connsiteY8" fmla="*/ 2226473 h 2226473"/>
                    <a:gd name="connsiteX9" fmla="*/ 0 w 851535"/>
                    <a:gd name="connsiteY9" fmla="*/ 2088830 h 2226473"/>
                    <a:gd name="connsiteX10" fmla="*/ 0 w 851535"/>
                    <a:gd name="connsiteY10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785288 w 851535"/>
                    <a:gd name="connsiteY4" fmla="*/ 1497923 h 2226473"/>
                    <a:gd name="connsiteX5" fmla="*/ 841521 w 851535"/>
                    <a:gd name="connsiteY5" fmla="*/ 1865189 h 2226473"/>
                    <a:gd name="connsiteX6" fmla="*/ 655200 w 851535"/>
                    <a:gd name="connsiteY6" fmla="*/ 2224551 h 2226473"/>
                    <a:gd name="connsiteX7" fmla="*/ 426721 w 851535"/>
                    <a:gd name="connsiteY7" fmla="*/ 2110741 h 2226473"/>
                    <a:gd name="connsiteX8" fmla="*/ 201342 w 851535"/>
                    <a:gd name="connsiteY8" fmla="*/ 2226473 h 2226473"/>
                    <a:gd name="connsiteX9" fmla="*/ 0 w 851535"/>
                    <a:gd name="connsiteY9" fmla="*/ 2088830 h 2226473"/>
                    <a:gd name="connsiteX10" fmla="*/ 0 w 851535"/>
                    <a:gd name="connsiteY10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785288 w 851535"/>
                    <a:gd name="connsiteY4" fmla="*/ 1497923 h 2226473"/>
                    <a:gd name="connsiteX5" fmla="*/ 841521 w 851535"/>
                    <a:gd name="connsiteY5" fmla="*/ 1865189 h 2226473"/>
                    <a:gd name="connsiteX6" fmla="*/ 655200 w 851535"/>
                    <a:gd name="connsiteY6" fmla="*/ 2224551 h 2226473"/>
                    <a:gd name="connsiteX7" fmla="*/ 426721 w 851535"/>
                    <a:gd name="connsiteY7" fmla="*/ 2110741 h 2226473"/>
                    <a:gd name="connsiteX8" fmla="*/ 201342 w 851535"/>
                    <a:gd name="connsiteY8" fmla="*/ 2226473 h 2226473"/>
                    <a:gd name="connsiteX9" fmla="*/ 0 w 851535"/>
                    <a:gd name="connsiteY9" fmla="*/ 2088830 h 2226473"/>
                    <a:gd name="connsiteX10" fmla="*/ 0 w 851535"/>
                    <a:gd name="connsiteY10" fmla="*/ 141925 h 2226473"/>
                    <a:gd name="connsiteX0" fmla="*/ 0 w 851535"/>
                    <a:gd name="connsiteY0" fmla="*/ 141925 h 2226473"/>
                    <a:gd name="connsiteX1" fmla="*/ 141925 w 851535"/>
                    <a:gd name="connsiteY1" fmla="*/ 0 h 2226473"/>
                    <a:gd name="connsiteX2" fmla="*/ 709610 w 851535"/>
                    <a:gd name="connsiteY2" fmla="*/ 0 h 2226473"/>
                    <a:gd name="connsiteX3" fmla="*/ 851535 w 851535"/>
                    <a:gd name="connsiteY3" fmla="*/ 141925 h 2226473"/>
                    <a:gd name="connsiteX4" fmla="*/ 785288 w 851535"/>
                    <a:gd name="connsiteY4" fmla="*/ 1497923 h 2226473"/>
                    <a:gd name="connsiteX5" fmla="*/ 841521 w 851535"/>
                    <a:gd name="connsiteY5" fmla="*/ 1865189 h 2226473"/>
                    <a:gd name="connsiteX6" fmla="*/ 655200 w 851535"/>
                    <a:gd name="connsiteY6" fmla="*/ 2224551 h 2226473"/>
                    <a:gd name="connsiteX7" fmla="*/ 426721 w 851535"/>
                    <a:gd name="connsiteY7" fmla="*/ 2110741 h 2226473"/>
                    <a:gd name="connsiteX8" fmla="*/ 201342 w 851535"/>
                    <a:gd name="connsiteY8" fmla="*/ 2226473 h 2226473"/>
                    <a:gd name="connsiteX9" fmla="*/ 0 w 851535"/>
                    <a:gd name="connsiteY9" fmla="*/ 2088830 h 2226473"/>
                    <a:gd name="connsiteX10" fmla="*/ 0 w 851535"/>
                    <a:gd name="connsiteY10" fmla="*/ 141925 h 2226473"/>
                    <a:gd name="connsiteX0" fmla="*/ 0 w 858778"/>
                    <a:gd name="connsiteY0" fmla="*/ 141925 h 2226473"/>
                    <a:gd name="connsiteX1" fmla="*/ 141925 w 858778"/>
                    <a:gd name="connsiteY1" fmla="*/ 0 h 2226473"/>
                    <a:gd name="connsiteX2" fmla="*/ 709610 w 858778"/>
                    <a:gd name="connsiteY2" fmla="*/ 0 h 2226473"/>
                    <a:gd name="connsiteX3" fmla="*/ 851535 w 858778"/>
                    <a:gd name="connsiteY3" fmla="*/ 141925 h 2226473"/>
                    <a:gd name="connsiteX4" fmla="*/ 845370 w 858778"/>
                    <a:gd name="connsiteY4" fmla="*/ 1155785 h 2226473"/>
                    <a:gd name="connsiteX5" fmla="*/ 785288 w 858778"/>
                    <a:gd name="connsiteY5" fmla="*/ 1497923 h 2226473"/>
                    <a:gd name="connsiteX6" fmla="*/ 841521 w 858778"/>
                    <a:gd name="connsiteY6" fmla="*/ 1865189 h 2226473"/>
                    <a:gd name="connsiteX7" fmla="*/ 655200 w 858778"/>
                    <a:gd name="connsiteY7" fmla="*/ 2224551 h 2226473"/>
                    <a:gd name="connsiteX8" fmla="*/ 426721 w 858778"/>
                    <a:gd name="connsiteY8" fmla="*/ 2110741 h 2226473"/>
                    <a:gd name="connsiteX9" fmla="*/ 201342 w 858778"/>
                    <a:gd name="connsiteY9" fmla="*/ 2226473 h 2226473"/>
                    <a:gd name="connsiteX10" fmla="*/ 0 w 858778"/>
                    <a:gd name="connsiteY10" fmla="*/ 2088830 h 2226473"/>
                    <a:gd name="connsiteX11" fmla="*/ 0 w 858778"/>
                    <a:gd name="connsiteY11" fmla="*/ 141925 h 2226473"/>
                    <a:gd name="connsiteX0" fmla="*/ 0 w 858778"/>
                    <a:gd name="connsiteY0" fmla="*/ 141925 h 2226473"/>
                    <a:gd name="connsiteX1" fmla="*/ 141925 w 858778"/>
                    <a:gd name="connsiteY1" fmla="*/ 0 h 2226473"/>
                    <a:gd name="connsiteX2" fmla="*/ 709610 w 858778"/>
                    <a:gd name="connsiteY2" fmla="*/ 0 h 2226473"/>
                    <a:gd name="connsiteX3" fmla="*/ 851535 w 858778"/>
                    <a:gd name="connsiteY3" fmla="*/ 141925 h 2226473"/>
                    <a:gd name="connsiteX4" fmla="*/ 845370 w 858778"/>
                    <a:gd name="connsiteY4" fmla="*/ 1155785 h 2226473"/>
                    <a:gd name="connsiteX5" fmla="*/ 785288 w 858778"/>
                    <a:gd name="connsiteY5" fmla="*/ 1497923 h 2226473"/>
                    <a:gd name="connsiteX6" fmla="*/ 841521 w 858778"/>
                    <a:gd name="connsiteY6" fmla="*/ 1865189 h 2226473"/>
                    <a:gd name="connsiteX7" fmla="*/ 655200 w 858778"/>
                    <a:gd name="connsiteY7" fmla="*/ 2224551 h 2226473"/>
                    <a:gd name="connsiteX8" fmla="*/ 426721 w 858778"/>
                    <a:gd name="connsiteY8" fmla="*/ 2110741 h 2226473"/>
                    <a:gd name="connsiteX9" fmla="*/ 201342 w 858778"/>
                    <a:gd name="connsiteY9" fmla="*/ 2226473 h 2226473"/>
                    <a:gd name="connsiteX10" fmla="*/ 0 w 858778"/>
                    <a:gd name="connsiteY10" fmla="*/ 2088830 h 2226473"/>
                    <a:gd name="connsiteX11" fmla="*/ 0 w 858778"/>
                    <a:gd name="connsiteY11" fmla="*/ 141925 h 2226473"/>
                    <a:gd name="connsiteX0" fmla="*/ 0 w 858778"/>
                    <a:gd name="connsiteY0" fmla="*/ 141925 h 2226473"/>
                    <a:gd name="connsiteX1" fmla="*/ 141925 w 858778"/>
                    <a:gd name="connsiteY1" fmla="*/ 0 h 2226473"/>
                    <a:gd name="connsiteX2" fmla="*/ 709610 w 858778"/>
                    <a:gd name="connsiteY2" fmla="*/ 0 h 2226473"/>
                    <a:gd name="connsiteX3" fmla="*/ 851535 w 858778"/>
                    <a:gd name="connsiteY3" fmla="*/ 141925 h 2226473"/>
                    <a:gd name="connsiteX4" fmla="*/ 845370 w 858778"/>
                    <a:gd name="connsiteY4" fmla="*/ 1155785 h 2226473"/>
                    <a:gd name="connsiteX5" fmla="*/ 785288 w 858778"/>
                    <a:gd name="connsiteY5" fmla="*/ 1497923 h 2226473"/>
                    <a:gd name="connsiteX6" fmla="*/ 841521 w 858778"/>
                    <a:gd name="connsiteY6" fmla="*/ 1865189 h 2226473"/>
                    <a:gd name="connsiteX7" fmla="*/ 655200 w 858778"/>
                    <a:gd name="connsiteY7" fmla="*/ 2224551 h 2226473"/>
                    <a:gd name="connsiteX8" fmla="*/ 426721 w 858778"/>
                    <a:gd name="connsiteY8" fmla="*/ 2110741 h 2226473"/>
                    <a:gd name="connsiteX9" fmla="*/ 201342 w 858778"/>
                    <a:gd name="connsiteY9" fmla="*/ 2226473 h 2226473"/>
                    <a:gd name="connsiteX10" fmla="*/ 0 w 858778"/>
                    <a:gd name="connsiteY10" fmla="*/ 2088830 h 2226473"/>
                    <a:gd name="connsiteX11" fmla="*/ 0 w 858778"/>
                    <a:gd name="connsiteY11" fmla="*/ 141925 h 2226473"/>
                    <a:gd name="connsiteX0" fmla="*/ 0 w 858778"/>
                    <a:gd name="connsiteY0" fmla="*/ 141925 h 2226473"/>
                    <a:gd name="connsiteX1" fmla="*/ 141925 w 858778"/>
                    <a:gd name="connsiteY1" fmla="*/ 0 h 2226473"/>
                    <a:gd name="connsiteX2" fmla="*/ 709610 w 858778"/>
                    <a:gd name="connsiteY2" fmla="*/ 0 h 2226473"/>
                    <a:gd name="connsiteX3" fmla="*/ 851535 w 858778"/>
                    <a:gd name="connsiteY3" fmla="*/ 141925 h 2226473"/>
                    <a:gd name="connsiteX4" fmla="*/ 845370 w 858778"/>
                    <a:gd name="connsiteY4" fmla="*/ 1155785 h 2226473"/>
                    <a:gd name="connsiteX5" fmla="*/ 785288 w 858778"/>
                    <a:gd name="connsiteY5" fmla="*/ 1497923 h 2226473"/>
                    <a:gd name="connsiteX6" fmla="*/ 841521 w 858778"/>
                    <a:gd name="connsiteY6" fmla="*/ 1865189 h 2226473"/>
                    <a:gd name="connsiteX7" fmla="*/ 655200 w 858778"/>
                    <a:gd name="connsiteY7" fmla="*/ 2224551 h 2226473"/>
                    <a:gd name="connsiteX8" fmla="*/ 426721 w 858778"/>
                    <a:gd name="connsiteY8" fmla="*/ 2110741 h 2226473"/>
                    <a:gd name="connsiteX9" fmla="*/ 201342 w 858778"/>
                    <a:gd name="connsiteY9" fmla="*/ 2226473 h 2226473"/>
                    <a:gd name="connsiteX10" fmla="*/ 0 w 858778"/>
                    <a:gd name="connsiteY10" fmla="*/ 2088830 h 2226473"/>
                    <a:gd name="connsiteX11" fmla="*/ 0 w 858778"/>
                    <a:gd name="connsiteY11" fmla="*/ 141925 h 2226473"/>
                    <a:gd name="connsiteX0" fmla="*/ 0 w 853019"/>
                    <a:gd name="connsiteY0" fmla="*/ 141925 h 2226473"/>
                    <a:gd name="connsiteX1" fmla="*/ 141925 w 853019"/>
                    <a:gd name="connsiteY1" fmla="*/ 0 h 2226473"/>
                    <a:gd name="connsiteX2" fmla="*/ 709610 w 853019"/>
                    <a:gd name="connsiteY2" fmla="*/ 0 h 2226473"/>
                    <a:gd name="connsiteX3" fmla="*/ 851535 w 853019"/>
                    <a:gd name="connsiteY3" fmla="*/ 141925 h 2226473"/>
                    <a:gd name="connsiteX4" fmla="*/ 845370 w 853019"/>
                    <a:gd name="connsiteY4" fmla="*/ 1155785 h 2226473"/>
                    <a:gd name="connsiteX5" fmla="*/ 785288 w 853019"/>
                    <a:gd name="connsiteY5" fmla="*/ 1497923 h 2226473"/>
                    <a:gd name="connsiteX6" fmla="*/ 841521 w 853019"/>
                    <a:gd name="connsiteY6" fmla="*/ 1865189 h 2226473"/>
                    <a:gd name="connsiteX7" fmla="*/ 655200 w 853019"/>
                    <a:gd name="connsiteY7" fmla="*/ 2224551 h 2226473"/>
                    <a:gd name="connsiteX8" fmla="*/ 426721 w 853019"/>
                    <a:gd name="connsiteY8" fmla="*/ 2110741 h 2226473"/>
                    <a:gd name="connsiteX9" fmla="*/ 201342 w 853019"/>
                    <a:gd name="connsiteY9" fmla="*/ 2226473 h 2226473"/>
                    <a:gd name="connsiteX10" fmla="*/ 0 w 853019"/>
                    <a:gd name="connsiteY10" fmla="*/ 2088830 h 2226473"/>
                    <a:gd name="connsiteX11" fmla="*/ 0 w 853019"/>
                    <a:gd name="connsiteY11" fmla="*/ 141925 h 2226473"/>
                    <a:gd name="connsiteX0" fmla="*/ 0 w 857031"/>
                    <a:gd name="connsiteY0" fmla="*/ 141925 h 2226473"/>
                    <a:gd name="connsiteX1" fmla="*/ 141925 w 857031"/>
                    <a:gd name="connsiteY1" fmla="*/ 0 h 2226473"/>
                    <a:gd name="connsiteX2" fmla="*/ 709610 w 857031"/>
                    <a:gd name="connsiteY2" fmla="*/ 0 h 2226473"/>
                    <a:gd name="connsiteX3" fmla="*/ 851535 w 857031"/>
                    <a:gd name="connsiteY3" fmla="*/ 141925 h 2226473"/>
                    <a:gd name="connsiteX4" fmla="*/ 845370 w 857031"/>
                    <a:gd name="connsiteY4" fmla="*/ 1155785 h 2226473"/>
                    <a:gd name="connsiteX5" fmla="*/ 785288 w 857031"/>
                    <a:gd name="connsiteY5" fmla="*/ 1497923 h 2226473"/>
                    <a:gd name="connsiteX6" fmla="*/ 841521 w 857031"/>
                    <a:gd name="connsiteY6" fmla="*/ 1865189 h 2226473"/>
                    <a:gd name="connsiteX7" fmla="*/ 655200 w 857031"/>
                    <a:gd name="connsiteY7" fmla="*/ 2224551 h 2226473"/>
                    <a:gd name="connsiteX8" fmla="*/ 426721 w 857031"/>
                    <a:gd name="connsiteY8" fmla="*/ 2110741 h 2226473"/>
                    <a:gd name="connsiteX9" fmla="*/ 201342 w 857031"/>
                    <a:gd name="connsiteY9" fmla="*/ 2226473 h 2226473"/>
                    <a:gd name="connsiteX10" fmla="*/ 0 w 857031"/>
                    <a:gd name="connsiteY10" fmla="*/ 2088830 h 2226473"/>
                    <a:gd name="connsiteX11" fmla="*/ 0 w 857031"/>
                    <a:gd name="connsiteY11" fmla="*/ 141925 h 2226473"/>
                    <a:gd name="connsiteX0" fmla="*/ 0 w 845370"/>
                    <a:gd name="connsiteY0" fmla="*/ 141925 h 2226473"/>
                    <a:gd name="connsiteX1" fmla="*/ 141925 w 845370"/>
                    <a:gd name="connsiteY1" fmla="*/ 0 h 2226473"/>
                    <a:gd name="connsiteX2" fmla="*/ 709610 w 845370"/>
                    <a:gd name="connsiteY2" fmla="*/ 0 h 2226473"/>
                    <a:gd name="connsiteX3" fmla="*/ 845370 w 845370"/>
                    <a:gd name="connsiteY3" fmla="*/ 1155785 h 2226473"/>
                    <a:gd name="connsiteX4" fmla="*/ 785288 w 845370"/>
                    <a:gd name="connsiteY4" fmla="*/ 1497923 h 2226473"/>
                    <a:gd name="connsiteX5" fmla="*/ 841521 w 845370"/>
                    <a:gd name="connsiteY5" fmla="*/ 1865189 h 2226473"/>
                    <a:gd name="connsiteX6" fmla="*/ 655200 w 845370"/>
                    <a:gd name="connsiteY6" fmla="*/ 2224551 h 2226473"/>
                    <a:gd name="connsiteX7" fmla="*/ 426721 w 845370"/>
                    <a:gd name="connsiteY7" fmla="*/ 2110741 h 2226473"/>
                    <a:gd name="connsiteX8" fmla="*/ 201342 w 845370"/>
                    <a:gd name="connsiteY8" fmla="*/ 2226473 h 2226473"/>
                    <a:gd name="connsiteX9" fmla="*/ 0 w 845370"/>
                    <a:gd name="connsiteY9" fmla="*/ 2088830 h 2226473"/>
                    <a:gd name="connsiteX10" fmla="*/ 0 w 845370"/>
                    <a:gd name="connsiteY10" fmla="*/ 141925 h 2226473"/>
                    <a:gd name="connsiteX0" fmla="*/ 0 w 845370"/>
                    <a:gd name="connsiteY0" fmla="*/ 141925 h 2226473"/>
                    <a:gd name="connsiteX1" fmla="*/ 141925 w 845370"/>
                    <a:gd name="connsiteY1" fmla="*/ 0 h 2226473"/>
                    <a:gd name="connsiteX2" fmla="*/ 539376 w 845370"/>
                    <a:gd name="connsiteY2" fmla="*/ 236158 h 2226473"/>
                    <a:gd name="connsiteX3" fmla="*/ 845370 w 845370"/>
                    <a:gd name="connsiteY3" fmla="*/ 1155785 h 2226473"/>
                    <a:gd name="connsiteX4" fmla="*/ 785288 w 845370"/>
                    <a:gd name="connsiteY4" fmla="*/ 1497923 h 2226473"/>
                    <a:gd name="connsiteX5" fmla="*/ 841521 w 845370"/>
                    <a:gd name="connsiteY5" fmla="*/ 1865189 h 2226473"/>
                    <a:gd name="connsiteX6" fmla="*/ 655200 w 845370"/>
                    <a:gd name="connsiteY6" fmla="*/ 2224551 h 2226473"/>
                    <a:gd name="connsiteX7" fmla="*/ 426721 w 845370"/>
                    <a:gd name="connsiteY7" fmla="*/ 2110741 h 2226473"/>
                    <a:gd name="connsiteX8" fmla="*/ 201342 w 845370"/>
                    <a:gd name="connsiteY8" fmla="*/ 2226473 h 2226473"/>
                    <a:gd name="connsiteX9" fmla="*/ 0 w 845370"/>
                    <a:gd name="connsiteY9" fmla="*/ 2088830 h 2226473"/>
                    <a:gd name="connsiteX10" fmla="*/ 0 w 845370"/>
                    <a:gd name="connsiteY10" fmla="*/ 141925 h 2226473"/>
                    <a:gd name="connsiteX0" fmla="*/ 0 w 845370"/>
                    <a:gd name="connsiteY0" fmla="*/ 141925 h 2226473"/>
                    <a:gd name="connsiteX1" fmla="*/ 141925 w 845370"/>
                    <a:gd name="connsiteY1" fmla="*/ 0 h 2226473"/>
                    <a:gd name="connsiteX2" fmla="*/ 588332 w 845370"/>
                    <a:gd name="connsiteY2" fmla="*/ 9179 h 2226473"/>
                    <a:gd name="connsiteX3" fmla="*/ 845370 w 845370"/>
                    <a:gd name="connsiteY3" fmla="*/ 1155785 h 2226473"/>
                    <a:gd name="connsiteX4" fmla="*/ 785288 w 845370"/>
                    <a:gd name="connsiteY4" fmla="*/ 1497923 h 2226473"/>
                    <a:gd name="connsiteX5" fmla="*/ 841521 w 845370"/>
                    <a:gd name="connsiteY5" fmla="*/ 1865189 h 2226473"/>
                    <a:gd name="connsiteX6" fmla="*/ 655200 w 845370"/>
                    <a:gd name="connsiteY6" fmla="*/ 2224551 h 2226473"/>
                    <a:gd name="connsiteX7" fmla="*/ 426721 w 845370"/>
                    <a:gd name="connsiteY7" fmla="*/ 2110741 h 2226473"/>
                    <a:gd name="connsiteX8" fmla="*/ 201342 w 845370"/>
                    <a:gd name="connsiteY8" fmla="*/ 2226473 h 2226473"/>
                    <a:gd name="connsiteX9" fmla="*/ 0 w 845370"/>
                    <a:gd name="connsiteY9" fmla="*/ 2088830 h 2226473"/>
                    <a:gd name="connsiteX10" fmla="*/ 0 w 845370"/>
                    <a:gd name="connsiteY10" fmla="*/ 141925 h 2226473"/>
                    <a:gd name="connsiteX0" fmla="*/ 0 w 853920"/>
                    <a:gd name="connsiteY0" fmla="*/ 141925 h 2226473"/>
                    <a:gd name="connsiteX1" fmla="*/ 141925 w 853920"/>
                    <a:gd name="connsiteY1" fmla="*/ 0 h 2226473"/>
                    <a:gd name="connsiteX2" fmla="*/ 588332 w 853920"/>
                    <a:gd name="connsiteY2" fmla="*/ 9179 h 2226473"/>
                    <a:gd name="connsiteX3" fmla="*/ 829793 w 853920"/>
                    <a:gd name="connsiteY3" fmla="*/ 592232 h 2226473"/>
                    <a:gd name="connsiteX4" fmla="*/ 845370 w 853920"/>
                    <a:gd name="connsiteY4" fmla="*/ 1155785 h 2226473"/>
                    <a:gd name="connsiteX5" fmla="*/ 785288 w 853920"/>
                    <a:gd name="connsiteY5" fmla="*/ 1497923 h 2226473"/>
                    <a:gd name="connsiteX6" fmla="*/ 841521 w 853920"/>
                    <a:gd name="connsiteY6" fmla="*/ 1865189 h 2226473"/>
                    <a:gd name="connsiteX7" fmla="*/ 655200 w 853920"/>
                    <a:gd name="connsiteY7" fmla="*/ 2224551 h 2226473"/>
                    <a:gd name="connsiteX8" fmla="*/ 426721 w 853920"/>
                    <a:gd name="connsiteY8" fmla="*/ 2110741 h 2226473"/>
                    <a:gd name="connsiteX9" fmla="*/ 201342 w 853920"/>
                    <a:gd name="connsiteY9" fmla="*/ 2226473 h 2226473"/>
                    <a:gd name="connsiteX10" fmla="*/ 0 w 853920"/>
                    <a:gd name="connsiteY10" fmla="*/ 2088830 h 2226473"/>
                    <a:gd name="connsiteX11" fmla="*/ 0 w 853920"/>
                    <a:gd name="connsiteY11" fmla="*/ 141925 h 2226473"/>
                    <a:gd name="connsiteX0" fmla="*/ 0 w 859633"/>
                    <a:gd name="connsiteY0" fmla="*/ 141925 h 2226473"/>
                    <a:gd name="connsiteX1" fmla="*/ 141925 w 859633"/>
                    <a:gd name="connsiteY1" fmla="*/ 0 h 2226473"/>
                    <a:gd name="connsiteX2" fmla="*/ 588332 w 859633"/>
                    <a:gd name="connsiteY2" fmla="*/ 9179 h 2226473"/>
                    <a:gd name="connsiteX3" fmla="*/ 838694 w 859633"/>
                    <a:gd name="connsiteY3" fmla="*/ 594457 h 2226473"/>
                    <a:gd name="connsiteX4" fmla="*/ 845370 w 859633"/>
                    <a:gd name="connsiteY4" fmla="*/ 1155785 h 2226473"/>
                    <a:gd name="connsiteX5" fmla="*/ 785288 w 859633"/>
                    <a:gd name="connsiteY5" fmla="*/ 1497923 h 2226473"/>
                    <a:gd name="connsiteX6" fmla="*/ 841521 w 859633"/>
                    <a:gd name="connsiteY6" fmla="*/ 1865189 h 2226473"/>
                    <a:gd name="connsiteX7" fmla="*/ 655200 w 859633"/>
                    <a:gd name="connsiteY7" fmla="*/ 2224551 h 2226473"/>
                    <a:gd name="connsiteX8" fmla="*/ 426721 w 859633"/>
                    <a:gd name="connsiteY8" fmla="*/ 2110741 h 2226473"/>
                    <a:gd name="connsiteX9" fmla="*/ 201342 w 859633"/>
                    <a:gd name="connsiteY9" fmla="*/ 2226473 h 2226473"/>
                    <a:gd name="connsiteX10" fmla="*/ 0 w 859633"/>
                    <a:gd name="connsiteY10" fmla="*/ 2088830 h 2226473"/>
                    <a:gd name="connsiteX11" fmla="*/ 0 w 859633"/>
                    <a:gd name="connsiteY11" fmla="*/ 141925 h 2226473"/>
                    <a:gd name="connsiteX0" fmla="*/ 0 w 847250"/>
                    <a:gd name="connsiteY0" fmla="*/ 141925 h 2226473"/>
                    <a:gd name="connsiteX1" fmla="*/ 141925 w 847250"/>
                    <a:gd name="connsiteY1" fmla="*/ 0 h 2226473"/>
                    <a:gd name="connsiteX2" fmla="*/ 588332 w 847250"/>
                    <a:gd name="connsiteY2" fmla="*/ 9179 h 2226473"/>
                    <a:gd name="connsiteX3" fmla="*/ 838694 w 847250"/>
                    <a:gd name="connsiteY3" fmla="*/ 594457 h 2226473"/>
                    <a:gd name="connsiteX4" fmla="*/ 845370 w 847250"/>
                    <a:gd name="connsiteY4" fmla="*/ 1155785 h 2226473"/>
                    <a:gd name="connsiteX5" fmla="*/ 785288 w 847250"/>
                    <a:gd name="connsiteY5" fmla="*/ 1497923 h 2226473"/>
                    <a:gd name="connsiteX6" fmla="*/ 841521 w 847250"/>
                    <a:gd name="connsiteY6" fmla="*/ 1865189 h 2226473"/>
                    <a:gd name="connsiteX7" fmla="*/ 655200 w 847250"/>
                    <a:gd name="connsiteY7" fmla="*/ 2224551 h 2226473"/>
                    <a:gd name="connsiteX8" fmla="*/ 426721 w 847250"/>
                    <a:gd name="connsiteY8" fmla="*/ 2110741 h 2226473"/>
                    <a:gd name="connsiteX9" fmla="*/ 201342 w 847250"/>
                    <a:gd name="connsiteY9" fmla="*/ 2226473 h 2226473"/>
                    <a:gd name="connsiteX10" fmla="*/ 0 w 847250"/>
                    <a:gd name="connsiteY10" fmla="*/ 2088830 h 2226473"/>
                    <a:gd name="connsiteX11" fmla="*/ 0 w 847250"/>
                    <a:gd name="connsiteY11" fmla="*/ 141925 h 2226473"/>
                    <a:gd name="connsiteX0" fmla="*/ 0 w 845370"/>
                    <a:gd name="connsiteY0" fmla="*/ 141925 h 2226473"/>
                    <a:gd name="connsiteX1" fmla="*/ 141925 w 845370"/>
                    <a:gd name="connsiteY1" fmla="*/ 0 h 2226473"/>
                    <a:gd name="connsiteX2" fmla="*/ 588332 w 845370"/>
                    <a:gd name="connsiteY2" fmla="*/ 9179 h 2226473"/>
                    <a:gd name="connsiteX3" fmla="*/ 838694 w 845370"/>
                    <a:gd name="connsiteY3" fmla="*/ 594457 h 2226473"/>
                    <a:gd name="connsiteX4" fmla="*/ 845370 w 845370"/>
                    <a:gd name="connsiteY4" fmla="*/ 1155785 h 2226473"/>
                    <a:gd name="connsiteX5" fmla="*/ 785288 w 845370"/>
                    <a:gd name="connsiteY5" fmla="*/ 1497923 h 2226473"/>
                    <a:gd name="connsiteX6" fmla="*/ 841521 w 845370"/>
                    <a:gd name="connsiteY6" fmla="*/ 1865189 h 2226473"/>
                    <a:gd name="connsiteX7" fmla="*/ 655200 w 845370"/>
                    <a:gd name="connsiteY7" fmla="*/ 2224551 h 2226473"/>
                    <a:gd name="connsiteX8" fmla="*/ 426721 w 845370"/>
                    <a:gd name="connsiteY8" fmla="*/ 2110741 h 2226473"/>
                    <a:gd name="connsiteX9" fmla="*/ 201342 w 845370"/>
                    <a:gd name="connsiteY9" fmla="*/ 2226473 h 2226473"/>
                    <a:gd name="connsiteX10" fmla="*/ 0 w 845370"/>
                    <a:gd name="connsiteY10" fmla="*/ 2088830 h 2226473"/>
                    <a:gd name="connsiteX11" fmla="*/ 0 w 845370"/>
                    <a:gd name="connsiteY11" fmla="*/ 141925 h 2226473"/>
                    <a:gd name="connsiteX0" fmla="*/ 0 w 854755"/>
                    <a:gd name="connsiteY0" fmla="*/ 141925 h 2226473"/>
                    <a:gd name="connsiteX1" fmla="*/ 141925 w 854755"/>
                    <a:gd name="connsiteY1" fmla="*/ 0 h 2226473"/>
                    <a:gd name="connsiteX2" fmla="*/ 588332 w 854755"/>
                    <a:gd name="connsiteY2" fmla="*/ 9179 h 2226473"/>
                    <a:gd name="connsiteX3" fmla="*/ 838694 w 854755"/>
                    <a:gd name="connsiteY3" fmla="*/ 594457 h 2226473"/>
                    <a:gd name="connsiteX4" fmla="*/ 845370 w 854755"/>
                    <a:gd name="connsiteY4" fmla="*/ 1155785 h 2226473"/>
                    <a:gd name="connsiteX5" fmla="*/ 785288 w 854755"/>
                    <a:gd name="connsiteY5" fmla="*/ 1497923 h 2226473"/>
                    <a:gd name="connsiteX6" fmla="*/ 841521 w 854755"/>
                    <a:gd name="connsiteY6" fmla="*/ 1865189 h 2226473"/>
                    <a:gd name="connsiteX7" fmla="*/ 655200 w 854755"/>
                    <a:gd name="connsiteY7" fmla="*/ 2224551 h 2226473"/>
                    <a:gd name="connsiteX8" fmla="*/ 426721 w 854755"/>
                    <a:gd name="connsiteY8" fmla="*/ 2110741 h 2226473"/>
                    <a:gd name="connsiteX9" fmla="*/ 201342 w 854755"/>
                    <a:gd name="connsiteY9" fmla="*/ 2226473 h 2226473"/>
                    <a:gd name="connsiteX10" fmla="*/ 0 w 854755"/>
                    <a:gd name="connsiteY10" fmla="*/ 2088830 h 2226473"/>
                    <a:gd name="connsiteX11" fmla="*/ 0 w 854755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588332 w 850908"/>
                    <a:gd name="connsiteY2" fmla="*/ 9179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588332 w 850908"/>
                    <a:gd name="connsiteY2" fmla="*/ 9179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588332 w 850908"/>
                    <a:gd name="connsiteY2" fmla="*/ 9179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608359 w 850908"/>
                    <a:gd name="connsiteY2" fmla="*/ 2503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608359 w 850908"/>
                    <a:gd name="connsiteY2" fmla="*/ 2503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608359 w 850908"/>
                    <a:gd name="connsiteY2" fmla="*/ 2503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838694 w 850908"/>
                    <a:gd name="connsiteY3" fmla="*/ 596961 h 2228977"/>
                    <a:gd name="connsiteX4" fmla="*/ 845370 w 850908"/>
                    <a:gd name="connsiteY4" fmla="*/ 1158289 h 2228977"/>
                    <a:gd name="connsiteX5" fmla="*/ 785288 w 850908"/>
                    <a:gd name="connsiteY5" fmla="*/ 1500427 h 2228977"/>
                    <a:gd name="connsiteX6" fmla="*/ 841521 w 850908"/>
                    <a:gd name="connsiteY6" fmla="*/ 1867693 h 2228977"/>
                    <a:gd name="connsiteX7" fmla="*/ 655200 w 850908"/>
                    <a:gd name="connsiteY7" fmla="*/ 2227055 h 2228977"/>
                    <a:gd name="connsiteX8" fmla="*/ 426721 w 850908"/>
                    <a:gd name="connsiteY8" fmla="*/ 2113245 h 2228977"/>
                    <a:gd name="connsiteX9" fmla="*/ 201342 w 850908"/>
                    <a:gd name="connsiteY9" fmla="*/ 2228977 h 2228977"/>
                    <a:gd name="connsiteX10" fmla="*/ 0 w 850908"/>
                    <a:gd name="connsiteY10" fmla="*/ 2091334 h 2228977"/>
                    <a:gd name="connsiteX11" fmla="*/ 0 w 850908"/>
                    <a:gd name="connsiteY11" fmla="*/ 144429 h 2228977"/>
                    <a:gd name="connsiteX0" fmla="*/ 0 w 850908"/>
                    <a:gd name="connsiteY0" fmla="*/ 166581 h 2251129"/>
                    <a:gd name="connsiteX1" fmla="*/ 141925 w 850908"/>
                    <a:gd name="connsiteY1" fmla="*/ 24656 h 2251129"/>
                    <a:gd name="connsiteX2" fmla="*/ 610028 w 850908"/>
                    <a:gd name="connsiteY2" fmla="*/ 22152 h 2251129"/>
                    <a:gd name="connsiteX3" fmla="*/ 571660 w 850908"/>
                    <a:gd name="connsiteY3" fmla="*/ 51387 h 2251129"/>
                    <a:gd name="connsiteX4" fmla="*/ 838694 w 850908"/>
                    <a:gd name="connsiteY4" fmla="*/ 619113 h 2251129"/>
                    <a:gd name="connsiteX5" fmla="*/ 845370 w 850908"/>
                    <a:gd name="connsiteY5" fmla="*/ 1180441 h 2251129"/>
                    <a:gd name="connsiteX6" fmla="*/ 785288 w 850908"/>
                    <a:gd name="connsiteY6" fmla="*/ 1522579 h 2251129"/>
                    <a:gd name="connsiteX7" fmla="*/ 841521 w 850908"/>
                    <a:gd name="connsiteY7" fmla="*/ 1889845 h 2251129"/>
                    <a:gd name="connsiteX8" fmla="*/ 655200 w 850908"/>
                    <a:gd name="connsiteY8" fmla="*/ 2249207 h 2251129"/>
                    <a:gd name="connsiteX9" fmla="*/ 426721 w 850908"/>
                    <a:gd name="connsiteY9" fmla="*/ 2135397 h 2251129"/>
                    <a:gd name="connsiteX10" fmla="*/ 201342 w 850908"/>
                    <a:gd name="connsiteY10" fmla="*/ 2251129 h 2251129"/>
                    <a:gd name="connsiteX11" fmla="*/ 0 w 850908"/>
                    <a:gd name="connsiteY11" fmla="*/ 2113486 h 2251129"/>
                    <a:gd name="connsiteX12" fmla="*/ 0 w 850908"/>
                    <a:gd name="connsiteY12" fmla="*/ 166581 h 2251129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86681 w 850908"/>
                    <a:gd name="connsiteY3" fmla="*/ 90987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86681 w 850908"/>
                    <a:gd name="connsiteY3" fmla="*/ 90987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86681 w 850908"/>
                    <a:gd name="connsiteY3" fmla="*/ 90987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93357 w 850908"/>
                    <a:gd name="connsiteY3" fmla="*/ 60111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93357 w 850908"/>
                    <a:gd name="connsiteY3" fmla="*/ 60111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93357 w 850908"/>
                    <a:gd name="connsiteY3" fmla="*/ 60111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4429 h 2228977"/>
                    <a:gd name="connsiteX1" fmla="*/ 141925 w 850908"/>
                    <a:gd name="connsiteY1" fmla="*/ 2504 h 2228977"/>
                    <a:gd name="connsiteX2" fmla="*/ 610028 w 850908"/>
                    <a:gd name="connsiteY2" fmla="*/ 0 h 2228977"/>
                    <a:gd name="connsiteX3" fmla="*/ 593357 w 850908"/>
                    <a:gd name="connsiteY3" fmla="*/ 60111 h 2228977"/>
                    <a:gd name="connsiteX4" fmla="*/ 838694 w 850908"/>
                    <a:gd name="connsiteY4" fmla="*/ 596961 h 2228977"/>
                    <a:gd name="connsiteX5" fmla="*/ 845370 w 850908"/>
                    <a:gd name="connsiteY5" fmla="*/ 1158289 h 2228977"/>
                    <a:gd name="connsiteX6" fmla="*/ 785288 w 850908"/>
                    <a:gd name="connsiteY6" fmla="*/ 1500427 h 2228977"/>
                    <a:gd name="connsiteX7" fmla="*/ 841521 w 850908"/>
                    <a:gd name="connsiteY7" fmla="*/ 1867693 h 2228977"/>
                    <a:gd name="connsiteX8" fmla="*/ 655200 w 850908"/>
                    <a:gd name="connsiteY8" fmla="*/ 2227055 h 2228977"/>
                    <a:gd name="connsiteX9" fmla="*/ 426721 w 850908"/>
                    <a:gd name="connsiteY9" fmla="*/ 2113245 h 2228977"/>
                    <a:gd name="connsiteX10" fmla="*/ 201342 w 850908"/>
                    <a:gd name="connsiteY10" fmla="*/ 2228977 h 2228977"/>
                    <a:gd name="connsiteX11" fmla="*/ 0 w 850908"/>
                    <a:gd name="connsiteY11" fmla="*/ 2091334 h 2228977"/>
                    <a:gd name="connsiteX12" fmla="*/ 0 w 850908"/>
                    <a:gd name="connsiteY12" fmla="*/ 144429 h 2228977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593357 w 850908"/>
                    <a:gd name="connsiteY2" fmla="*/ 57607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593357 w 850908"/>
                    <a:gd name="connsiteY2" fmla="*/ 57607 h 2226473"/>
                    <a:gd name="connsiteX3" fmla="*/ 838694 w 850908"/>
                    <a:gd name="connsiteY3" fmla="*/ 594457 h 2226473"/>
                    <a:gd name="connsiteX4" fmla="*/ 845370 w 850908"/>
                    <a:gd name="connsiteY4" fmla="*/ 1155785 h 2226473"/>
                    <a:gd name="connsiteX5" fmla="*/ 785288 w 850908"/>
                    <a:gd name="connsiteY5" fmla="*/ 1497923 h 2226473"/>
                    <a:gd name="connsiteX6" fmla="*/ 841521 w 850908"/>
                    <a:gd name="connsiteY6" fmla="*/ 1865189 h 2226473"/>
                    <a:gd name="connsiteX7" fmla="*/ 655200 w 850908"/>
                    <a:gd name="connsiteY7" fmla="*/ 2224551 h 2226473"/>
                    <a:gd name="connsiteX8" fmla="*/ 426721 w 850908"/>
                    <a:gd name="connsiteY8" fmla="*/ 2110741 h 2226473"/>
                    <a:gd name="connsiteX9" fmla="*/ 201342 w 850908"/>
                    <a:gd name="connsiteY9" fmla="*/ 2226473 h 2226473"/>
                    <a:gd name="connsiteX10" fmla="*/ 0 w 850908"/>
                    <a:gd name="connsiteY10" fmla="*/ 2088830 h 2226473"/>
                    <a:gd name="connsiteX11" fmla="*/ 0 w 850908"/>
                    <a:gd name="connsiteY11" fmla="*/ 141925 h 2226473"/>
                    <a:gd name="connsiteX0" fmla="*/ 0 w 850908"/>
                    <a:gd name="connsiteY0" fmla="*/ 141925 h 2226473"/>
                    <a:gd name="connsiteX1" fmla="*/ 141925 w 850908"/>
                    <a:gd name="connsiteY1" fmla="*/ 0 h 2226473"/>
                    <a:gd name="connsiteX2" fmla="*/ 420341 w 850908"/>
                    <a:gd name="connsiteY2" fmla="*/ 29235 h 2226473"/>
                    <a:gd name="connsiteX3" fmla="*/ 593357 w 850908"/>
                    <a:gd name="connsiteY3" fmla="*/ 57607 h 2226473"/>
                    <a:gd name="connsiteX4" fmla="*/ 838694 w 850908"/>
                    <a:gd name="connsiteY4" fmla="*/ 594457 h 2226473"/>
                    <a:gd name="connsiteX5" fmla="*/ 845370 w 850908"/>
                    <a:gd name="connsiteY5" fmla="*/ 1155785 h 2226473"/>
                    <a:gd name="connsiteX6" fmla="*/ 785288 w 850908"/>
                    <a:gd name="connsiteY6" fmla="*/ 1497923 h 2226473"/>
                    <a:gd name="connsiteX7" fmla="*/ 841521 w 850908"/>
                    <a:gd name="connsiteY7" fmla="*/ 1865189 h 2226473"/>
                    <a:gd name="connsiteX8" fmla="*/ 655200 w 850908"/>
                    <a:gd name="connsiteY8" fmla="*/ 2224551 h 2226473"/>
                    <a:gd name="connsiteX9" fmla="*/ 426721 w 850908"/>
                    <a:gd name="connsiteY9" fmla="*/ 2110741 h 2226473"/>
                    <a:gd name="connsiteX10" fmla="*/ 201342 w 850908"/>
                    <a:gd name="connsiteY10" fmla="*/ 2226473 h 2226473"/>
                    <a:gd name="connsiteX11" fmla="*/ 0 w 850908"/>
                    <a:gd name="connsiteY11" fmla="*/ 2088830 h 2226473"/>
                    <a:gd name="connsiteX12" fmla="*/ 0 w 850908"/>
                    <a:gd name="connsiteY12" fmla="*/ 141925 h 2226473"/>
                    <a:gd name="connsiteX0" fmla="*/ 0 w 850908"/>
                    <a:gd name="connsiteY0" fmla="*/ 184127 h 2268675"/>
                    <a:gd name="connsiteX1" fmla="*/ 420341 w 850908"/>
                    <a:gd name="connsiteY1" fmla="*/ 71437 h 2268675"/>
                    <a:gd name="connsiteX2" fmla="*/ 593357 w 850908"/>
                    <a:gd name="connsiteY2" fmla="*/ 99809 h 2268675"/>
                    <a:gd name="connsiteX3" fmla="*/ 838694 w 850908"/>
                    <a:gd name="connsiteY3" fmla="*/ 636659 h 2268675"/>
                    <a:gd name="connsiteX4" fmla="*/ 845370 w 850908"/>
                    <a:gd name="connsiteY4" fmla="*/ 1197987 h 2268675"/>
                    <a:gd name="connsiteX5" fmla="*/ 785288 w 850908"/>
                    <a:gd name="connsiteY5" fmla="*/ 1540125 h 2268675"/>
                    <a:gd name="connsiteX6" fmla="*/ 841521 w 850908"/>
                    <a:gd name="connsiteY6" fmla="*/ 1907391 h 2268675"/>
                    <a:gd name="connsiteX7" fmla="*/ 655200 w 850908"/>
                    <a:gd name="connsiteY7" fmla="*/ 2266753 h 2268675"/>
                    <a:gd name="connsiteX8" fmla="*/ 426721 w 850908"/>
                    <a:gd name="connsiteY8" fmla="*/ 2152943 h 2268675"/>
                    <a:gd name="connsiteX9" fmla="*/ 201342 w 850908"/>
                    <a:gd name="connsiteY9" fmla="*/ 2268675 h 2268675"/>
                    <a:gd name="connsiteX10" fmla="*/ 0 w 850908"/>
                    <a:gd name="connsiteY10" fmla="*/ 2131032 h 2268675"/>
                    <a:gd name="connsiteX11" fmla="*/ 0 w 850908"/>
                    <a:gd name="connsiteY11" fmla="*/ 184127 h 2268675"/>
                    <a:gd name="connsiteX0" fmla="*/ 0 w 850908"/>
                    <a:gd name="connsiteY0" fmla="*/ 2059595 h 2197238"/>
                    <a:gd name="connsiteX1" fmla="*/ 420341 w 850908"/>
                    <a:gd name="connsiteY1" fmla="*/ 0 h 2197238"/>
                    <a:gd name="connsiteX2" fmla="*/ 593357 w 850908"/>
                    <a:gd name="connsiteY2" fmla="*/ 28372 h 2197238"/>
                    <a:gd name="connsiteX3" fmla="*/ 838694 w 850908"/>
                    <a:gd name="connsiteY3" fmla="*/ 565222 h 2197238"/>
                    <a:gd name="connsiteX4" fmla="*/ 845370 w 850908"/>
                    <a:gd name="connsiteY4" fmla="*/ 1126550 h 2197238"/>
                    <a:gd name="connsiteX5" fmla="*/ 785288 w 850908"/>
                    <a:gd name="connsiteY5" fmla="*/ 1468688 h 2197238"/>
                    <a:gd name="connsiteX6" fmla="*/ 841521 w 850908"/>
                    <a:gd name="connsiteY6" fmla="*/ 1835954 h 2197238"/>
                    <a:gd name="connsiteX7" fmla="*/ 655200 w 850908"/>
                    <a:gd name="connsiteY7" fmla="*/ 2195316 h 2197238"/>
                    <a:gd name="connsiteX8" fmla="*/ 426721 w 850908"/>
                    <a:gd name="connsiteY8" fmla="*/ 2081506 h 2197238"/>
                    <a:gd name="connsiteX9" fmla="*/ 201342 w 850908"/>
                    <a:gd name="connsiteY9" fmla="*/ 2197238 h 2197238"/>
                    <a:gd name="connsiteX10" fmla="*/ 0 w 850908"/>
                    <a:gd name="connsiteY10" fmla="*/ 2059595 h 2197238"/>
                    <a:gd name="connsiteX0" fmla="*/ 0 w 850908"/>
                    <a:gd name="connsiteY0" fmla="*/ 2059595 h 2214445"/>
                    <a:gd name="connsiteX1" fmla="*/ 420341 w 850908"/>
                    <a:gd name="connsiteY1" fmla="*/ 0 h 2214445"/>
                    <a:gd name="connsiteX2" fmla="*/ 593357 w 850908"/>
                    <a:gd name="connsiteY2" fmla="*/ 28372 h 2214445"/>
                    <a:gd name="connsiteX3" fmla="*/ 838694 w 850908"/>
                    <a:gd name="connsiteY3" fmla="*/ 565222 h 2214445"/>
                    <a:gd name="connsiteX4" fmla="*/ 845370 w 850908"/>
                    <a:gd name="connsiteY4" fmla="*/ 1126550 h 2214445"/>
                    <a:gd name="connsiteX5" fmla="*/ 785288 w 850908"/>
                    <a:gd name="connsiteY5" fmla="*/ 1468688 h 2214445"/>
                    <a:gd name="connsiteX6" fmla="*/ 841521 w 850908"/>
                    <a:gd name="connsiteY6" fmla="*/ 1835954 h 2214445"/>
                    <a:gd name="connsiteX7" fmla="*/ 655200 w 850908"/>
                    <a:gd name="connsiteY7" fmla="*/ 2195316 h 2214445"/>
                    <a:gd name="connsiteX8" fmla="*/ 426721 w 850908"/>
                    <a:gd name="connsiteY8" fmla="*/ 2081506 h 2214445"/>
                    <a:gd name="connsiteX9" fmla="*/ 0 w 850908"/>
                    <a:gd name="connsiteY9" fmla="*/ 2059595 h 2214445"/>
                    <a:gd name="connsiteX0" fmla="*/ 28287 w 452474"/>
                    <a:gd name="connsiteY0" fmla="*/ 2081506 h 2195434"/>
                    <a:gd name="connsiteX1" fmla="*/ 21907 w 452474"/>
                    <a:gd name="connsiteY1" fmla="*/ 0 h 2195434"/>
                    <a:gd name="connsiteX2" fmla="*/ 194923 w 452474"/>
                    <a:gd name="connsiteY2" fmla="*/ 28372 h 2195434"/>
                    <a:gd name="connsiteX3" fmla="*/ 440260 w 452474"/>
                    <a:gd name="connsiteY3" fmla="*/ 565222 h 2195434"/>
                    <a:gd name="connsiteX4" fmla="*/ 446936 w 452474"/>
                    <a:gd name="connsiteY4" fmla="*/ 1126550 h 2195434"/>
                    <a:gd name="connsiteX5" fmla="*/ 386854 w 452474"/>
                    <a:gd name="connsiteY5" fmla="*/ 1468688 h 2195434"/>
                    <a:gd name="connsiteX6" fmla="*/ 443087 w 452474"/>
                    <a:gd name="connsiteY6" fmla="*/ 1835954 h 2195434"/>
                    <a:gd name="connsiteX7" fmla="*/ 256766 w 452474"/>
                    <a:gd name="connsiteY7" fmla="*/ 2195316 h 2195434"/>
                    <a:gd name="connsiteX8" fmla="*/ 28287 w 452474"/>
                    <a:gd name="connsiteY8" fmla="*/ 2081506 h 2195434"/>
                    <a:gd name="connsiteX0" fmla="*/ 30503 w 454690"/>
                    <a:gd name="connsiteY0" fmla="*/ 2053134 h 2167062"/>
                    <a:gd name="connsiteX1" fmla="*/ 19950 w 454690"/>
                    <a:gd name="connsiteY1" fmla="*/ 835 h 2167062"/>
                    <a:gd name="connsiteX2" fmla="*/ 197139 w 454690"/>
                    <a:gd name="connsiteY2" fmla="*/ 0 h 2167062"/>
                    <a:gd name="connsiteX3" fmla="*/ 442476 w 454690"/>
                    <a:gd name="connsiteY3" fmla="*/ 536850 h 2167062"/>
                    <a:gd name="connsiteX4" fmla="*/ 449152 w 454690"/>
                    <a:gd name="connsiteY4" fmla="*/ 1098178 h 2167062"/>
                    <a:gd name="connsiteX5" fmla="*/ 389070 w 454690"/>
                    <a:gd name="connsiteY5" fmla="*/ 1440316 h 2167062"/>
                    <a:gd name="connsiteX6" fmla="*/ 445303 w 454690"/>
                    <a:gd name="connsiteY6" fmla="*/ 1807582 h 2167062"/>
                    <a:gd name="connsiteX7" fmla="*/ 258982 w 454690"/>
                    <a:gd name="connsiteY7" fmla="*/ 2166944 h 2167062"/>
                    <a:gd name="connsiteX8" fmla="*/ 30503 w 454690"/>
                    <a:gd name="connsiteY8" fmla="*/ 2053134 h 2167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4690" h="2167062">
                      <a:moveTo>
                        <a:pt x="30503" y="2053134"/>
                      </a:moveTo>
                      <a:cubicBezTo>
                        <a:pt x="-8640" y="1687248"/>
                        <a:pt x="-7823" y="343024"/>
                        <a:pt x="19950" y="835"/>
                      </a:cubicBezTo>
                      <a:lnTo>
                        <a:pt x="197139" y="0"/>
                      </a:lnTo>
                      <a:cubicBezTo>
                        <a:pt x="302843" y="165696"/>
                        <a:pt x="411601" y="302918"/>
                        <a:pt x="442476" y="536850"/>
                      </a:cubicBezTo>
                      <a:cubicBezTo>
                        <a:pt x="465289" y="768005"/>
                        <a:pt x="449152" y="972079"/>
                        <a:pt x="449152" y="1098178"/>
                      </a:cubicBezTo>
                      <a:cubicBezTo>
                        <a:pt x="394718" y="1351715"/>
                        <a:pt x="381367" y="1320135"/>
                        <a:pt x="389070" y="1440316"/>
                      </a:cubicBezTo>
                      <a:cubicBezTo>
                        <a:pt x="399470" y="1585270"/>
                        <a:pt x="462442" y="1745243"/>
                        <a:pt x="445303" y="1807582"/>
                      </a:cubicBezTo>
                      <a:cubicBezTo>
                        <a:pt x="446138" y="2136310"/>
                        <a:pt x="337365" y="2166944"/>
                        <a:pt x="258982" y="2166944"/>
                      </a:cubicBezTo>
                      <a:cubicBezTo>
                        <a:pt x="214392" y="2171316"/>
                        <a:pt x="120989" y="2053769"/>
                        <a:pt x="30503" y="2053134"/>
                      </a:cubicBezTo>
                      <a:close/>
                    </a:path>
                  </a:pathLst>
                </a:custGeom>
                <a:solidFill>
                  <a:srgbClr val="3F13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82" name="그룹 1181"/>
              <p:cNvGrpSpPr/>
              <p:nvPr/>
            </p:nvGrpSpPr>
            <p:grpSpPr>
              <a:xfrm>
                <a:off x="1258341" y="864062"/>
                <a:ext cx="1553573" cy="1070668"/>
                <a:chOff x="1261338" y="460202"/>
                <a:chExt cx="1553573" cy="1070668"/>
              </a:xfrm>
            </p:grpSpPr>
            <p:grpSp>
              <p:nvGrpSpPr>
                <p:cNvPr id="1196" name="그룹 1195"/>
                <p:cNvGrpSpPr/>
                <p:nvPr/>
              </p:nvGrpSpPr>
              <p:grpSpPr>
                <a:xfrm>
                  <a:off x="1261338" y="507488"/>
                  <a:ext cx="1553573" cy="1023382"/>
                  <a:chOff x="1261338" y="507488"/>
                  <a:chExt cx="1553573" cy="1023382"/>
                </a:xfrm>
              </p:grpSpPr>
              <p:sp>
                <p:nvSpPr>
                  <p:cNvPr id="1198" name="모서리가 둥근 직사각형 26"/>
                  <p:cNvSpPr/>
                  <p:nvPr/>
                </p:nvSpPr>
                <p:spPr>
                  <a:xfrm>
                    <a:off x="1970155" y="507488"/>
                    <a:ext cx="844756" cy="804355"/>
                  </a:xfrm>
                  <a:custGeom>
                    <a:avLst/>
                    <a:gdLst>
                      <a:gd name="connsiteX0" fmla="*/ 0 w 851535"/>
                      <a:gd name="connsiteY0" fmla="*/ 141925 h 2230755"/>
                      <a:gd name="connsiteX1" fmla="*/ 141925 w 851535"/>
                      <a:gd name="connsiteY1" fmla="*/ 0 h 2230755"/>
                      <a:gd name="connsiteX2" fmla="*/ 709610 w 851535"/>
                      <a:gd name="connsiteY2" fmla="*/ 0 h 2230755"/>
                      <a:gd name="connsiteX3" fmla="*/ 851535 w 851535"/>
                      <a:gd name="connsiteY3" fmla="*/ 141925 h 2230755"/>
                      <a:gd name="connsiteX4" fmla="*/ 851535 w 851535"/>
                      <a:gd name="connsiteY4" fmla="*/ 2088830 h 2230755"/>
                      <a:gd name="connsiteX5" fmla="*/ 709610 w 851535"/>
                      <a:gd name="connsiteY5" fmla="*/ 2230755 h 2230755"/>
                      <a:gd name="connsiteX6" fmla="*/ 141925 w 851535"/>
                      <a:gd name="connsiteY6" fmla="*/ 2230755 h 2230755"/>
                      <a:gd name="connsiteX7" fmla="*/ 0 w 851535"/>
                      <a:gd name="connsiteY7" fmla="*/ 2088830 h 2230755"/>
                      <a:gd name="connsiteX8" fmla="*/ 0 w 851535"/>
                      <a:gd name="connsiteY8" fmla="*/ 141925 h 2230755"/>
                      <a:gd name="connsiteX0" fmla="*/ 0 w 851535"/>
                      <a:gd name="connsiteY0" fmla="*/ 141925 h 2230755"/>
                      <a:gd name="connsiteX1" fmla="*/ 141925 w 851535"/>
                      <a:gd name="connsiteY1" fmla="*/ 0 h 2230755"/>
                      <a:gd name="connsiteX2" fmla="*/ 709610 w 851535"/>
                      <a:gd name="connsiteY2" fmla="*/ 0 h 2230755"/>
                      <a:gd name="connsiteX3" fmla="*/ 851535 w 851535"/>
                      <a:gd name="connsiteY3" fmla="*/ 141925 h 2230755"/>
                      <a:gd name="connsiteX4" fmla="*/ 851535 w 851535"/>
                      <a:gd name="connsiteY4" fmla="*/ 2088830 h 2230755"/>
                      <a:gd name="connsiteX5" fmla="*/ 709610 w 851535"/>
                      <a:gd name="connsiteY5" fmla="*/ 2230755 h 2230755"/>
                      <a:gd name="connsiteX6" fmla="*/ 461011 w 851535"/>
                      <a:gd name="connsiteY6" fmla="*/ 2097406 h 2230755"/>
                      <a:gd name="connsiteX7" fmla="*/ 141925 w 851535"/>
                      <a:gd name="connsiteY7" fmla="*/ 2230755 h 2230755"/>
                      <a:gd name="connsiteX8" fmla="*/ 0 w 851535"/>
                      <a:gd name="connsiteY8" fmla="*/ 2088830 h 2230755"/>
                      <a:gd name="connsiteX9" fmla="*/ 0 w 851535"/>
                      <a:gd name="connsiteY9" fmla="*/ 141925 h 2230755"/>
                      <a:gd name="connsiteX0" fmla="*/ 0 w 851535"/>
                      <a:gd name="connsiteY0" fmla="*/ 141925 h 2230755"/>
                      <a:gd name="connsiteX1" fmla="*/ 141925 w 851535"/>
                      <a:gd name="connsiteY1" fmla="*/ 0 h 2230755"/>
                      <a:gd name="connsiteX2" fmla="*/ 709610 w 851535"/>
                      <a:gd name="connsiteY2" fmla="*/ 0 h 2230755"/>
                      <a:gd name="connsiteX3" fmla="*/ 851535 w 851535"/>
                      <a:gd name="connsiteY3" fmla="*/ 141925 h 2230755"/>
                      <a:gd name="connsiteX4" fmla="*/ 851535 w 851535"/>
                      <a:gd name="connsiteY4" fmla="*/ 2088830 h 2230755"/>
                      <a:gd name="connsiteX5" fmla="*/ 709610 w 851535"/>
                      <a:gd name="connsiteY5" fmla="*/ 2230755 h 2230755"/>
                      <a:gd name="connsiteX6" fmla="*/ 426721 w 851535"/>
                      <a:gd name="connsiteY6" fmla="*/ 2110741 h 2230755"/>
                      <a:gd name="connsiteX7" fmla="*/ 141925 w 851535"/>
                      <a:gd name="connsiteY7" fmla="*/ 2230755 h 2230755"/>
                      <a:gd name="connsiteX8" fmla="*/ 0 w 851535"/>
                      <a:gd name="connsiteY8" fmla="*/ 2088830 h 2230755"/>
                      <a:gd name="connsiteX9" fmla="*/ 0 w 851535"/>
                      <a:gd name="connsiteY9" fmla="*/ 141925 h 2230755"/>
                      <a:gd name="connsiteX0" fmla="*/ 0 w 851535"/>
                      <a:gd name="connsiteY0" fmla="*/ 141925 h 2234565"/>
                      <a:gd name="connsiteX1" fmla="*/ 141925 w 851535"/>
                      <a:gd name="connsiteY1" fmla="*/ 0 h 2234565"/>
                      <a:gd name="connsiteX2" fmla="*/ 709610 w 851535"/>
                      <a:gd name="connsiteY2" fmla="*/ 0 h 2234565"/>
                      <a:gd name="connsiteX3" fmla="*/ 851535 w 851535"/>
                      <a:gd name="connsiteY3" fmla="*/ 141925 h 2234565"/>
                      <a:gd name="connsiteX4" fmla="*/ 851535 w 851535"/>
                      <a:gd name="connsiteY4" fmla="*/ 2088830 h 2234565"/>
                      <a:gd name="connsiteX5" fmla="*/ 654365 w 851535"/>
                      <a:gd name="connsiteY5" fmla="*/ 2234565 h 2234565"/>
                      <a:gd name="connsiteX6" fmla="*/ 426721 w 851535"/>
                      <a:gd name="connsiteY6" fmla="*/ 2110741 h 2234565"/>
                      <a:gd name="connsiteX7" fmla="*/ 141925 w 851535"/>
                      <a:gd name="connsiteY7" fmla="*/ 2230755 h 2234565"/>
                      <a:gd name="connsiteX8" fmla="*/ 0 w 851535"/>
                      <a:gd name="connsiteY8" fmla="*/ 2088830 h 2234565"/>
                      <a:gd name="connsiteX9" fmla="*/ 0 w 851535"/>
                      <a:gd name="connsiteY9" fmla="*/ 141925 h 2234565"/>
                      <a:gd name="connsiteX0" fmla="*/ 0 w 851535"/>
                      <a:gd name="connsiteY0" fmla="*/ 141925 h 2234565"/>
                      <a:gd name="connsiteX1" fmla="*/ 141925 w 851535"/>
                      <a:gd name="connsiteY1" fmla="*/ 0 h 2234565"/>
                      <a:gd name="connsiteX2" fmla="*/ 709610 w 851535"/>
                      <a:gd name="connsiteY2" fmla="*/ 0 h 2234565"/>
                      <a:gd name="connsiteX3" fmla="*/ 851535 w 851535"/>
                      <a:gd name="connsiteY3" fmla="*/ 141925 h 2234565"/>
                      <a:gd name="connsiteX4" fmla="*/ 851535 w 851535"/>
                      <a:gd name="connsiteY4" fmla="*/ 2088830 h 2234565"/>
                      <a:gd name="connsiteX5" fmla="*/ 654365 w 851535"/>
                      <a:gd name="connsiteY5" fmla="*/ 2234565 h 2234565"/>
                      <a:gd name="connsiteX6" fmla="*/ 426721 w 851535"/>
                      <a:gd name="connsiteY6" fmla="*/ 2110741 h 2234565"/>
                      <a:gd name="connsiteX7" fmla="*/ 197170 w 851535"/>
                      <a:gd name="connsiteY7" fmla="*/ 2223135 h 2234565"/>
                      <a:gd name="connsiteX8" fmla="*/ 0 w 851535"/>
                      <a:gd name="connsiteY8" fmla="*/ 2088830 h 2234565"/>
                      <a:gd name="connsiteX9" fmla="*/ 0 w 851535"/>
                      <a:gd name="connsiteY9" fmla="*/ 141925 h 2234565"/>
                      <a:gd name="connsiteX0" fmla="*/ 0 w 851535"/>
                      <a:gd name="connsiteY0" fmla="*/ 141925 h 2234565"/>
                      <a:gd name="connsiteX1" fmla="*/ 141925 w 851535"/>
                      <a:gd name="connsiteY1" fmla="*/ 0 h 2234565"/>
                      <a:gd name="connsiteX2" fmla="*/ 709610 w 851535"/>
                      <a:gd name="connsiteY2" fmla="*/ 0 h 2234565"/>
                      <a:gd name="connsiteX3" fmla="*/ 851535 w 851535"/>
                      <a:gd name="connsiteY3" fmla="*/ 141925 h 2234565"/>
                      <a:gd name="connsiteX4" fmla="*/ 851535 w 851535"/>
                      <a:gd name="connsiteY4" fmla="*/ 2088830 h 2234565"/>
                      <a:gd name="connsiteX5" fmla="*/ 654365 w 851535"/>
                      <a:gd name="connsiteY5" fmla="*/ 2234565 h 2234565"/>
                      <a:gd name="connsiteX6" fmla="*/ 426721 w 851535"/>
                      <a:gd name="connsiteY6" fmla="*/ 2110741 h 2234565"/>
                      <a:gd name="connsiteX7" fmla="*/ 197170 w 851535"/>
                      <a:gd name="connsiteY7" fmla="*/ 2223135 h 2234565"/>
                      <a:gd name="connsiteX8" fmla="*/ 0 w 851535"/>
                      <a:gd name="connsiteY8" fmla="*/ 2088830 h 2234565"/>
                      <a:gd name="connsiteX9" fmla="*/ 0 w 851535"/>
                      <a:gd name="connsiteY9" fmla="*/ 141925 h 2234565"/>
                      <a:gd name="connsiteX0" fmla="*/ 0 w 851535"/>
                      <a:gd name="connsiteY0" fmla="*/ 141925 h 2234565"/>
                      <a:gd name="connsiteX1" fmla="*/ 141925 w 851535"/>
                      <a:gd name="connsiteY1" fmla="*/ 0 h 2234565"/>
                      <a:gd name="connsiteX2" fmla="*/ 709610 w 851535"/>
                      <a:gd name="connsiteY2" fmla="*/ 0 h 2234565"/>
                      <a:gd name="connsiteX3" fmla="*/ 851535 w 851535"/>
                      <a:gd name="connsiteY3" fmla="*/ 141925 h 2234565"/>
                      <a:gd name="connsiteX4" fmla="*/ 851535 w 851535"/>
                      <a:gd name="connsiteY4" fmla="*/ 2088830 h 2234565"/>
                      <a:gd name="connsiteX5" fmla="*/ 654365 w 851535"/>
                      <a:gd name="connsiteY5" fmla="*/ 2234565 h 2234565"/>
                      <a:gd name="connsiteX6" fmla="*/ 426721 w 851535"/>
                      <a:gd name="connsiteY6" fmla="*/ 2110741 h 2234565"/>
                      <a:gd name="connsiteX7" fmla="*/ 197170 w 851535"/>
                      <a:gd name="connsiteY7" fmla="*/ 2223135 h 2234565"/>
                      <a:gd name="connsiteX8" fmla="*/ 0 w 851535"/>
                      <a:gd name="connsiteY8" fmla="*/ 2088830 h 2234565"/>
                      <a:gd name="connsiteX9" fmla="*/ 0 w 851535"/>
                      <a:gd name="connsiteY9" fmla="*/ 141925 h 2234565"/>
                      <a:gd name="connsiteX0" fmla="*/ 0 w 851535"/>
                      <a:gd name="connsiteY0" fmla="*/ 141925 h 2234565"/>
                      <a:gd name="connsiteX1" fmla="*/ 141925 w 851535"/>
                      <a:gd name="connsiteY1" fmla="*/ 0 h 2234565"/>
                      <a:gd name="connsiteX2" fmla="*/ 709610 w 851535"/>
                      <a:gd name="connsiteY2" fmla="*/ 0 h 2234565"/>
                      <a:gd name="connsiteX3" fmla="*/ 851535 w 851535"/>
                      <a:gd name="connsiteY3" fmla="*/ 141925 h 2234565"/>
                      <a:gd name="connsiteX4" fmla="*/ 851535 w 851535"/>
                      <a:gd name="connsiteY4" fmla="*/ 2088830 h 2234565"/>
                      <a:gd name="connsiteX5" fmla="*/ 654365 w 851535"/>
                      <a:gd name="connsiteY5" fmla="*/ 2234565 h 2234565"/>
                      <a:gd name="connsiteX6" fmla="*/ 426721 w 851535"/>
                      <a:gd name="connsiteY6" fmla="*/ 2110741 h 2234565"/>
                      <a:gd name="connsiteX7" fmla="*/ 201342 w 851535"/>
                      <a:gd name="connsiteY7" fmla="*/ 2226473 h 2234565"/>
                      <a:gd name="connsiteX8" fmla="*/ 0 w 851535"/>
                      <a:gd name="connsiteY8" fmla="*/ 2088830 h 2234565"/>
                      <a:gd name="connsiteX9" fmla="*/ 0 w 851535"/>
                      <a:gd name="connsiteY9" fmla="*/ 141925 h 2234565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51535 w 851535"/>
                      <a:gd name="connsiteY4" fmla="*/ 2088830 h 2226473"/>
                      <a:gd name="connsiteX5" fmla="*/ 666048 w 851535"/>
                      <a:gd name="connsiteY5" fmla="*/ 2190337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51535 w 851535"/>
                      <a:gd name="connsiteY4" fmla="*/ 2088830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51535 w 851535"/>
                      <a:gd name="connsiteY4" fmla="*/ 2088830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51535 w 851535"/>
                      <a:gd name="connsiteY4" fmla="*/ 2088830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51535 w 851535"/>
                      <a:gd name="connsiteY4" fmla="*/ 2088830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51535 w 851535"/>
                      <a:gd name="connsiteY4" fmla="*/ 2088830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742218 w 851535"/>
                      <a:gd name="connsiteY4" fmla="*/ 2056285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41521 w 851535"/>
                      <a:gd name="connsiteY4" fmla="*/ 1865189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41521 w 851535"/>
                      <a:gd name="connsiteY4" fmla="*/ 1865189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756081 w 851535"/>
                      <a:gd name="connsiteY4" fmla="*/ 1808350 h 2226473"/>
                      <a:gd name="connsiteX5" fmla="*/ 841521 w 851535"/>
                      <a:gd name="connsiteY5" fmla="*/ 1865189 h 2226473"/>
                      <a:gd name="connsiteX6" fmla="*/ 655200 w 851535"/>
                      <a:gd name="connsiteY6" fmla="*/ 2224551 h 2226473"/>
                      <a:gd name="connsiteX7" fmla="*/ 426721 w 851535"/>
                      <a:gd name="connsiteY7" fmla="*/ 2110741 h 2226473"/>
                      <a:gd name="connsiteX8" fmla="*/ 201342 w 851535"/>
                      <a:gd name="connsiteY8" fmla="*/ 2226473 h 2226473"/>
                      <a:gd name="connsiteX9" fmla="*/ 0 w 851535"/>
                      <a:gd name="connsiteY9" fmla="*/ 2088830 h 2226473"/>
                      <a:gd name="connsiteX10" fmla="*/ 0 w 851535"/>
                      <a:gd name="connsiteY10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785288 w 851535"/>
                      <a:gd name="connsiteY4" fmla="*/ 1497923 h 2226473"/>
                      <a:gd name="connsiteX5" fmla="*/ 841521 w 851535"/>
                      <a:gd name="connsiteY5" fmla="*/ 1865189 h 2226473"/>
                      <a:gd name="connsiteX6" fmla="*/ 655200 w 851535"/>
                      <a:gd name="connsiteY6" fmla="*/ 2224551 h 2226473"/>
                      <a:gd name="connsiteX7" fmla="*/ 426721 w 851535"/>
                      <a:gd name="connsiteY7" fmla="*/ 2110741 h 2226473"/>
                      <a:gd name="connsiteX8" fmla="*/ 201342 w 851535"/>
                      <a:gd name="connsiteY8" fmla="*/ 2226473 h 2226473"/>
                      <a:gd name="connsiteX9" fmla="*/ 0 w 851535"/>
                      <a:gd name="connsiteY9" fmla="*/ 2088830 h 2226473"/>
                      <a:gd name="connsiteX10" fmla="*/ 0 w 851535"/>
                      <a:gd name="connsiteY10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785288 w 851535"/>
                      <a:gd name="connsiteY4" fmla="*/ 1497923 h 2226473"/>
                      <a:gd name="connsiteX5" fmla="*/ 841521 w 851535"/>
                      <a:gd name="connsiteY5" fmla="*/ 1865189 h 2226473"/>
                      <a:gd name="connsiteX6" fmla="*/ 655200 w 851535"/>
                      <a:gd name="connsiteY6" fmla="*/ 2224551 h 2226473"/>
                      <a:gd name="connsiteX7" fmla="*/ 426721 w 851535"/>
                      <a:gd name="connsiteY7" fmla="*/ 2110741 h 2226473"/>
                      <a:gd name="connsiteX8" fmla="*/ 201342 w 851535"/>
                      <a:gd name="connsiteY8" fmla="*/ 2226473 h 2226473"/>
                      <a:gd name="connsiteX9" fmla="*/ 0 w 851535"/>
                      <a:gd name="connsiteY9" fmla="*/ 2088830 h 2226473"/>
                      <a:gd name="connsiteX10" fmla="*/ 0 w 851535"/>
                      <a:gd name="connsiteY10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785288 w 851535"/>
                      <a:gd name="connsiteY4" fmla="*/ 1497923 h 2226473"/>
                      <a:gd name="connsiteX5" fmla="*/ 841521 w 851535"/>
                      <a:gd name="connsiteY5" fmla="*/ 1865189 h 2226473"/>
                      <a:gd name="connsiteX6" fmla="*/ 655200 w 851535"/>
                      <a:gd name="connsiteY6" fmla="*/ 2224551 h 2226473"/>
                      <a:gd name="connsiteX7" fmla="*/ 426721 w 851535"/>
                      <a:gd name="connsiteY7" fmla="*/ 2110741 h 2226473"/>
                      <a:gd name="connsiteX8" fmla="*/ 201342 w 851535"/>
                      <a:gd name="connsiteY8" fmla="*/ 2226473 h 2226473"/>
                      <a:gd name="connsiteX9" fmla="*/ 0 w 851535"/>
                      <a:gd name="connsiteY9" fmla="*/ 2088830 h 2226473"/>
                      <a:gd name="connsiteX10" fmla="*/ 0 w 851535"/>
                      <a:gd name="connsiteY10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785288 w 851535"/>
                      <a:gd name="connsiteY4" fmla="*/ 1497923 h 2226473"/>
                      <a:gd name="connsiteX5" fmla="*/ 841521 w 851535"/>
                      <a:gd name="connsiteY5" fmla="*/ 1865189 h 2226473"/>
                      <a:gd name="connsiteX6" fmla="*/ 655200 w 851535"/>
                      <a:gd name="connsiteY6" fmla="*/ 2224551 h 2226473"/>
                      <a:gd name="connsiteX7" fmla="*/ 426721 w 851535"/>
                      <a:gd name="connsiteY7" fmla="*/ 2110741 h 2226473"/>
                      <a:gd name="connsiteX8" fmla="*/ 201342 w 851535"/>
                      <a:gd name="connsiteY8" fmla="*/ 2226473 h 2226473"/>
                      <a:gd name="connsiteX9" fmla="*/ 0 w 851535"/>
                      <a:gd name="connsiteY9" fmla="*/ 2088830 h 2226473"/>
                      <a:gd name="connsiteX10" fmla="*/ 0 w 851535"/>
                      <a:gd name="connsiteY10" fmla="*/ 141925 h 2226473"/>
                      <a:gd name="connsiteX0" fmla="*/ 0 w 858778"/>
                      <a:gd name="connsiteY0" fmla="*/ 141925 h 2226473"/>
                      <a:gd name="connsiteX1" fmla="*/ 141925 w 858778"/>
                      <a:gd name="connsiteY1" fmla="*/ 0 h 2226473"/>
                      <a:gd name="connsiteX2" fmla="*/ 709610 w 858778"/>
                      <a:gd name="connsiteY2" fmla="*/ 0 h 2226473"/>
                      <a:gd name="connsiteX3" fmla="*/ 851535 w 858778"/>
                      <a:gd name="connsiteY3" fmla="*/ 141925 h 2226473"/>
                      <a:gd name="connsiteX4" fmla="*/ 845370 w 858778"/>
                      <a:gd name="connsiteY4" fmla="*/ 1155785 h 2226473"/>
                      <a:gd name="connsiteX5" fmla="*/ 785288 w 858778"/>
                      <a:gd name="connsiteY5" fmla="*/ 1497923 h 2226473"/>
                      <a:gd name="connsiteX6" fmla="*/ 841521 w 858778"/>
                      <a:gd name="connsiteY6" fmla="*/ 1865189 h 2226473"/>
                      <a:gd name="connsiteX7" fmla="*/ 655200 w 858778"/>
                      <a:gd name="connsiteY7" fmla="*/ 2224551 h 2226473"/>
                      <a:gd name="connsiteX8" fmla="*/ 426721 w 858778"/>
                      <a:gd name="connsiteY8" fmla="*/ 2110741 h 2226473"/>
                      <a:gd name="connsiteX9" fmla="*/ 201342 w 858778"/>
                      <a:gd name="connsiteY9" fmla="*/ 2226473 h 2226473"/>
                      <a:gd name="connsiteX10" fmla="*/ 0 w 858778"/>
                      <a:gd name="connsiteY10" fmla="*/ 2088830 h 2226473"/>
                      <a:gd name="connsiteX11" fmla="*/ 0 w 858778"/>
                      <a:gd name="connsiteY11" fmla="*/ 141925 h 2226473"/>
                      <a:gd name="connsiteX0" fmla="*/ 0 w 858778"/>
                      <a:gd name="connsiteY0" fmla="*/ 141925 h 2226473"/>
                      <a:gd name="connsiteX1" fmla="*/ 141925 w 858778"/>
                      <a:gd name="connsiteY1" fmla="*/ 0 h 2226473"/>
                      <a:gd name="connsiteX2" fmla="*/ 709610 w 858778"/>
                      <a:gd name="connsiteY2" fmla="*/ 0 h 2226473"/>
                      <a:gd name="connsiteX3" fmla="*/ 851535 w 858778"/>
                      <a:gd name="connsiteY3" fmla="*/ 141925 h 2226473"/>
                      <a:gd name="connsiteX4" fmla="*/ 845370 w 858778"/>
                      <a:gd name="connsiteY4" fmla="*/ 1155785 h 2226473"/>
                      <a:gd name="connsiteX5" fmla="*/ 785288 w 858778"/>
                      <a:gd name="connsiteY5" fmla="*/ 1497923 h 2226473"/>
                      <a:gd name="connsiteX6" fmla="*/ 841521 w 858778"/>
                      <a:gd name="connsiteY6" fmla="*/ 1865189 h 2226473"/>
                      <a:gd name="connsiteX7" fmla="*/ 655200 w 858778"/>
                      <a:gd name="connsiteY7" fmla="*/ 2224551 h 2226473"/>
                      <a:gd name="connsiteX8" fmla="*/ 426721 w 858778"/>
                      <a:gd name="connsiteY8" fmla="*/ 2110741 h 2226473"/>
                      <a:gd name="connsiteX9" fmla="*/ 201342 w 858778"/>
                      <a:gd name="connsiteY9" fmla="*/ 2226473 h 2226473"/>
                      <a:gd name="connsiteX10" fmla="*/ 0 w 858778"/>
                      <a:gd name="connsiteY10" fmla="*/ 2088830 h 2226473"/>
                      <a:gd name="connsiteX11" fmla="*/ 0 w 858778"/>
                      <a:gd name="connsiteY11" fmla="*/ 141925 h 2226473"/>
                      <a:gd name="connsiteX0" fmla="*/ 0 w 858778"/>
                      <a:gd name="connsiteY0" fmla="*/ 141925 h 2226473"/>
                      <a:gd name="connsiteX1" fmla="*/ 141925 w 858778"/>
                      <a:gd name="connsiteY1" fmla="*/ 0 h 2226473"/>
                      <a:gd name="connsiteX2" fmla="*/ 709610 w 858778"/>
                      <a:gd name="connsiteY2" fmla="*/ 0 h 2226473"/>
                      <a:gd name="connsiteX3" fmla="*/ 851535 w 858778"/>
                      <a:gd name="connsiteY3" fmla="*/ 141925 h 2226473"/>
                      <a:gd name="connsiteX4" fmla="*/ 845370 w 858778"/>
                      <a:gd name="connsiteY4" fmla="*/ 1155785 h 2226473"/>
                      <a:gd name="connsiteX5" fmla="*/ 785288 w 858778"/>
                      <a:gd name="connsiteY5" fmla="*/ 1497923 h 2226473"/>
                      <a:gd name="connsiteX6" fmla="*/ 841521 w 858778"/>
                      <a:gd name="connsiteY6" fmla="*/ 1865189 h 2226473"/>
                      <a:gd name="connsiteX7" fmla="*/ 655200 w 858778"/>
                      <a:gd name="connsiteY7" fmla="*/ 2224551 h 2226473"/>
                      <a:gd name="connsiteX8" fmla="*/ 426721 w 858778"/>
                      <a:gd name="connsiteY8" fmla="*/ 2110741 h 2226473"/>
                      <a:gd name="connsiteX9" fmla="*/ 201342 w 858778"/>
                      <a:gd name="connsiteY9" fmla="*/ 2226473 h 2226473"/>
                      <a:gd name="connsiteX10" fmla="*/ 0 w 858778"/>
                      <a:gd name="connsiteY10" fmla="*/ 2088830 h 2226473"/>
                      <a:gd name="connsiteX11" fmla="*/ 0 w 858778"/>
                      <a:gd name="connsiteY11" fmla="*/ 141925 h 2226473"/>
                      <a:gd name="connsiteX0" fmla="*/ 0 w 858778"/>
                      <a:gd name="connsiteY0" fmla="*/ 141925 h 2226473"/>
                      <a:gd name="connsiteX1" fmla="*/ 141925 w 858778"/>
                      <a:gd name="connsiteY1" fmla="*/ 0 h 2226473"/>
                      <a:gd name="connsiteX2" fmla="*/ 709610 w 858778"/>
                      <a:gd name="connsiteY2" fmla="*/ 0 h 2226473"/>
                      <a:gd name="connsiteX3" fmla="*/ 851535 w 858778"/>
                      <a:gd name="connsiteY3" fmla="*/ 141925 h 2226473"/>
                      <a:gd name="connsiteX4" fmla="*/ 845370 w 858778"/>
                      <a:gd name="connsiteY4" fmla="*/ 1155785 h 2226473"/>
                      <a:gd name="connsiteX5" fmla="*/ 785288 w 858778"/>
                      <a:gd name="connsiteY5" fmla="*/ 1497923 h 2226473"/>
                      <a:gd name="connsiteX6" fmla="*/ 841521 w 858778"/>
                      <a:gd name="connsiteY6" fmla="*/ 1865189 h 2226473"/>
                      <a:gd name="connsiteX7" fmla="*/ 655200 w 858778"/>
                      <a:gd name="connsiteY7" fmla="*/ 2224551 h 2226473"/>
                      <a:gd name="connsiteX8" fmla="*/ 426721 w 858778"/>
                      <a:gd name="connsiteY8" fmla="*/ 2110741 h 2226473"/>
                      <a:gd name="connsiteX9" fmla="*/ 201342 w 858778"/>
                      <a:gd name="connsiteY9" fmla="*/ 2226473 h 2226473"/>
                      <a:gd name="connsiteX10" fmla="*/ 0 w 858778"/>
                      <a:gd name="connsiteY10" fmla="*/ 2088830 h 2226473"/>
                      <a:gd name="connsiteX11" fmla="*/ 0 w 858778"/>
                      <a:gd name="connsiteY11" fmla="*/ 141925 h 2226473"/>
                      <a:gd name="connsiteX0" fmla="*/ 0 w 853019"/>
                      <a:gd name="connsiteY0" fmla="*/ 141925 h 2226473"/>
                      <a:gd name="connsiteX1" fmla="*/ 141925 w 853019"/>
                      <a:gd name="connsiteY1" fmla="*/ 0 h 2226473"/>
                      <a:gd name="connsiteX2" fmla="*/ 709610 w 853019"/>
                      <a:gd name="connsiteY2" fmla="*/ 0 h 2226473"/>
                      <a:gd name="connsiteX3" fmla="*/ 851535 w 853019"/>
                      <a:gd name="connsiteY3" fmla="*/ 141925 h 2226473"/>
                      <a:gd name="connsiteX4" fmla="*/ 845370 w 853019"/>
                      <a:gd name="connsiteY4" fmla="*/ 1155785 h 2226473"/>
                      <a:gd name="connsiteX5" fmla="*/ 785288 w 853019"/>
                      <a:gd name="connsiteY5" fmla="*/ 1497923 h 2226473"/>
                      <a:gd name="connsiteX6" fmla="*/ 841521 w 853019"/>
                      <a:gd name="connsiteY6" fmla="*/ 1865189 h 2226473"/>
                      <a:gd name="connsiteX7" fmla="*/ 655200 w 853019"/>
                      <a:gd name="connsiteY7" fmla="*/ 2224551 h 2226473"/>
                      <a:gd name="connsiteX8" fmla="*/ 426721 w 853019"/>
                      <a:gd name="connsiteY8" fmla="*/ 2110741 h 2226473"/>
                      <a:gd name="connsiteX9" fmla="*/ 201342 w 853019"/>
                      <a:gd name="connsiteY9" fmla="*/ 2226473 h 2226473"/>
                      <a:gd name="connsiteX10" fmla="*/ 0 w 853019"/>
                      <a:gd name="connsiteY10" fmla="*/ 2088830 h 2226473"/>
                      <a:gd name="connsiteX11" fmla="*/ 0 w 853019"/>
                      <a:gd name="connsiteY11" fmla="*/ 141925 h 2226473"/>
                      <a:gd name="connsiteX0" fmla="*/ 0 w 857031"/>
                      <a:gd name="connsiteY0" fmla="*/ 141925 h 2226473"/>
                      <a:gd name="connsiteX1" fmla="*/ 141925 w 857031"/>
                      <a:gd name="connsiteY1" fmla="*/ 0 h 2226473"/>
                      <a:gd name="connsiteX2" fmla="*/ 709610 w 857031"/>
                      <a:gd name="connsiteY2" fmla="*/ 0 h 2226473"/>
                      <a:gd name="connsiteX3" fmla="*/ 851535 w 857031"/>
                      <a:gd name="connsiteY3" fmla="*/ 141925 h 2226473"/>
                      <a:gd name="connsiteX4" fmla="*/ 845370 w 857031"/>
                      <a:gd name="connsiteY4" fmla="*/ 1155785 h 2226473"/>
                      <a:gd name="connsiteX5" fmla="*/ 785288 w 857031"/>
                      <a:gd name="connsiteY5" fmla="*/ 1497923 h 2226473"/>
                      <a:gd name="connsiteX6" fmla="*/ 841521 w 857031"/>
                      <a:gd name="connsiteY6" fmla="*/ 1865189 h 2226473"/>
                      <a:gd name="connsiteX7" fmla="*/ 655200 w 857031"/>
                      <a:gd name="connsiteY7" fmla="*/ 2224551 h 2226473"/>
                      <a:gd name="connsiteX8" fmla="*/ 426721 w 857031"/>
                      <a:gd name="connsiteY8" fmla="*/ 2110741 h 2226473"/>
                      <a:gd name="connsiteX9" fmla="*/ 201342 w 857031"/>
                      <a:gd name="connsiteY9" fmla="*/ 2226473 h 2226473"/>
                      <a:gd name="connsiteX10" fmla="*/ 0 w 857031"/>
                      <a:gd name="connsiteY10" fmla="*/ 2088830 h 2226473"/>
                      <a:gd name="connsiteX11" fmla="*/ 0 w 857031"/>
                      <a:gd name="connsiteY11" fmla="*/ 141925 h 2226473"/>
                      <a:gd name="connsiteX0" fmla="*/ 0 w 845370"/>
                      <a:gd name="connsiteY0" fmla="*/ 141925 h 2226473"/>
                      <a:gd name="connsiteX1" fmla="*/ 141925 w 845370"/>
                      <a:gd name="connsiteY1" fmla="*/ 0 h 2226473"/>
                      <a:gd name="connsiteX2" fmla="*/ 709610 w 845370"/>
                      <a:gd name="connsiteY2" fmla="*/ 0 h 2226473"/>
                      <a:gd name="connsiteX3" fmla="*/ 845370 w 845370"/>
                      <a:gd name="connsiteY3" fmla="*/ 1155785 h 2226473"/>
                      <a:gd name="connsiteX4" fmla="*/ 785288 w 845370"/>
                      <a:gd name="connsiteY4" fmla="*/ 1497923 h 2226473"/>
                      <a:gd name="connsiteX5" fmla="*/ 841521 w 845370"/>
                      <a:gd name="connsiteY5" fmla="*/ 1865189 h 2226473"/>
                      <a:gd name="connsiteX6" fmla="*/ 655200 w 845370"/>
                      <a:gd name="connsiteY6" fmla="*/ 2224551 h 2226473"/>
                      <a:gd name="connsiteX7" fmla="*/ 426721 w 845370"/>
                      <a:gd name="connsiteY7" fmla="*/ 2110741 h 2226473"/>
                      <a:gd name="connsiteX8" fmla="*/ 201342 w 845370"/>
                      <a:gd name="connsiteY8" fmla="*/ 2226473 h 2226473"/>
                      <a:gd name="connsiteX9" fmla="*/ 0 w 845370"/>
                      <a:gd name="connsiteY9" fmla="*/ 2088830 h 2226473"/>
                      <a:gd name="connsiteX10" fmla="*/ 0 w 845370"/>
                      <a:gd name="connsiteY10" fmla="*/ 141925 h 2226473"/>
                      <a:gd name="connsiteX0" fmla="*/ 0 w 845370"/>
                      <a:gd name="connsiteY0" fmla="*/ 141925 h 2226473"/>
                      <a:gd name="connsiteX1" fmla="*/ 141925 w 845370"/>
                      <a:gd name="connsiteY1" fmla="*/ 0 h 2226473"/>
                      <a:gd name="connsiteX2" fmla="*/ 539376 w 845370"/>
                      <a:gd name="connsiteY2" fmla="*/ 236158 h 2226473"/>
                      <a:gd name="connsiteX3" fmla="*/ 845370 w 845370"/>
                      <a:gd name="connsiteY3" fmla="*/ 1155785 h 2226473"/>
                      <a:gd name="connsiteX4" fmla="*/ 785288 w 845370"/>
                      <a:gd name="connsiteY4" fmla="*/ 1497923 h 2226473"/>
                      <a:gd name="connsiteX5" fmla="*/ 841521 w 845370"/>
                      <a:gd name="connsiteY5" fmla="*/ 1865189 h 2226473"/>
                      <a:gd name="connsiteX6" fmla="*/ 655200 w 845370"/>
                      <a:gd name="connsiteY6" fmla="*/ 2224551 h 2226473"/>
                      <a:gd name="connsiteX7" fmla="*/ 426721 w 845370"/>
                      <a:gd name="connsiteY7" fmla="*/ 2110741 h 2226473"/>
                      <a:gd name="connsiteX8" fmla="*/ 201342 w 845370"/>
                      <a:gd name="connsiteY8" fmla="*/ 2226473 h 2226473"/>
                      <a:gd name="connsiteX9" fmla="*/ 0 w 845370"/>
                      <a:gd name="connsiteY9" fmla="*/ 2088830 h 2226473"/>
                      <a:gd name="connsiteX10" fmla="*/ 0 w 845370"/>
                      <a:gd name="connsiteY10" fmla="*/ 141925 h 2226473"/>
                      <a:gd name="connsiteX0" fmla="*/ 0 w 845370"/>
                      <a:gd name="connsiteY0" fmla="*/ 141925 h 2226473"/>
                      <a:gd name="connsiteX1" fmla="*/ 141925 w 845370"/>
                      <a:gd name="connsiteY1" fmla="*/ 0 h 2226473"/>
                      <a:gd name="connsiteX2" fmla="*/ 588332 w 845370"/>
                      <a:gd name="connsiteY2" fmla="*/ 9179 h 2226473"/>
                      <a:gd name="connsiteX3" fmla="*/ 845370 w 845370"/>
                      <a:gd name="connsiteY3" fmla="*/ 1155785 h 2226473"/>
                      <a:gd name="connsiteX4" fmla="*/ 785288 w 845370"/>
                      <a:gd name="connsiteY4" fmla="*/ 1497923 h 2226473"/>
                      <a:gd name="connsiteX5" fmla="*/ 841521 w 845370"/>
                      <a:gd name="connsiteY5" fmla="*/ 1865189 h 2226473"/>
                      <a:gd name="connsiteX6" fmla="*/ 655200 w 845370"/>
                      <a:gd name="connsiteY6" fmla="*/ 2224551 h 2226473"/>
                      <a:gd name="connsiteX7" fmla="*/ 426721 w 845370"/>
                      <a:gd name="connsiteY7" fmla="*/ 2110741 h 2226473"/>
                      <a:gd name="connsiteX8" fmla="*/ 201342 w 845370"/>
                      <a:gd name="connsiteY8" fmla="*/ 2226473 h 2226473"/>
                      <a:gd name="connsiteX9" fmla="*/ 0 w 845370"/>
                      <a:gd name="connsiteY9" fmla="*/ 2088830 h 2226473"/>
                      <a:gd name="connsiteX10" fmla="*/ 0 w 845370"/>
                      <a:gd name="connsiteY10" fmla="*/ 141925 h 2226473"/>
                      <a:gd name="connsiteX0" fmla="*/ 0 w 853920"/>
                      <a:gd name="connsiteY0" fmla="*/ 141925 h 2226473"/>
                      <a:gd name="connsiteX1" fmla="*/ 141925 w 853920"/>
                      <a:gd name="connsiteY1" fmla="*/ 0 h 2226473"/>
                      <a:gd name="connsiteX2" fmla="*/ 588332 w 853920"/>
                      <a:gd name="connsiteY2" fmla="*/ 9179 h 2226473"/>
                      <a:gd name="connsiteX3" fmla="*/ 829793 w 853920"/>
                      <a:gd name="connsiteY3" fmla="*/ 592232 h 2226473"/>
                      <a:gd name="connsiteX4" fmla="*/ 845370 w 853920"/>
                      <a:gd name="connsiteY4" fmla="*/ 1155785 h 2226473"/>
                      <a:gd name="connsiteX5" fmla="*/ 785288 w 853920"/>
                      <a:gd name="connsiteY5" fmla="*/ 1497923 h 2226473"/>
                      <a:gd name="connsiteX6" fmla="*/ 841521 w 853920"/>
                      <a:gd name="connsiteY6" fmla="*/ 1865189 h 2226473"/>
                      <a:gd name="connsiteX7" fmla="*/ 655200 w 853920"/>
                      <a:gd name="connsiteY7" fmla="*/ 2224551 h 2226473"/>
                      <a:gd name="connsiteX8" fmla="*/ 426721 w 853920"/>
                      <a:gd name="connsiteY8" fmla="*/ 2110741 h 2226473"/>
                      <a:gd name="connsiteX9" fmla="*/ 201342 w 853920"/>
                      <a:gd name="connsiteY9" fmla="*/ 2226473 h 2226473"/>
                      <a:gd name="connsiteX10" fmla="*/ 0 w 853920"/>
                      <a:gd name="connsiteY10" fmla="*/ 2088830 h 2226473"/>
                      <a:gd name="connsiteX11" fmla="*/ 0 w 853920"/>
                      <a:gd name="connsiteY11" fmla="*/ 141925 h 2226473"/>
                      <a:gd name="connsiteX0" fmla="*/ 0 w 859633"/>
                      <a:gd name="connsiteY0" fmla="*/ 141925 h 2226473"/>
                      <a:gd name="connsiteX1" fmla="*/ 141925 w 859633"/>
                      <a:gd name="connsiteY1" fmla="*/ 0 h 2226473"/>
                      <a:gd name="connsiteX2" fmla="*/ 588332 w 859633"/>
                      <a:gd name="connsiteY2" fmla="*/ 9179 h 2226473"/>
                      <a:gd name="connsiteX3" fmla="*/ 838694 w 859633"/>
                      <a:gd name="connsiteY3" fmla="*/ 594457 h 2226473"/>
                      <a:gd name="connsiteX4" fmla="*/ 845370 w 859633"/>
                      <a:gd name="connsiteY4" fmla="*/ 1155785 h 2226473"/>
                      <a:gd name="connsiteX5" fmla="*/ 785288 w 859633"/>
                      <a:gd name="connsiteY5" fmla="*/ 1497923 h 2226473"/>
                      <a:gd name="connsiteX6" fmla="*/ 841521 w 859633"/>
                      <a:gd name="connsiteY6" fmla="*/ 1865189 h 2226473"/>
                      <a:gd name="connsiteX7" fmla="*/ 655200 w 859633"/>
                      <a:gd name="connsiteY7" fmla="*/ 2224551 h 2226473"/>
                      <a:gd name="connsiteX8" fmla="*/ 426721 w 859633"/>
                      <a:gd name="connsiteY8" fmla="*/ 2110741 h 2226473"/>
                      <a:gd name="connsiteX9" fmla="*/ 201342 w 859633"/>
                      <a:gd name="connsiteY9" fmla="*/ 2226473 h 2226473"/>
                      <a:gd name="connsiteX10" fmla="*/ 0 w 859633"/>
                      <a:gd name="connsiteY10" fmla="*/ 2088830 h 2226473"/>
                      <a:gd name="connsiteX11" fmla="*/ 0 w 859633"/>
                      <a:gd name="connsiteY11" fmla="*/ 141925 h 2226473"/>
                      <a:gd name="connsiteX0" fmla="*/ 0 w 847250"/>
                      <a:gd name="connsiteY0" fmla="*/ 141925 h 2226473"/>
                      <a:gd name="connsiteX1" fmla="*/ 141925 w 847250"/>
                      <a:gd name="connsiteY1" fmla="*/ 0 h 2226473"/>
                      <a:gd name="connsiteX2" fmla="*/ 588332 w 847250"/>
                      <a:gd name="connsiteY2" fmla="*/ 9179 h 2226473"/>
                      <a:gd name="connsiteX3" fmla="*/ 838694 w 847250"/>
                      <a:gd name="connsiteY3" fmla="*/ 594457 h 2226473"/>
                      <a:gd name="connsiteX4" fmla="*/ 845370 w 847250"/>
                      <a:gd name="connsiteY4" fmla="*/ 1155785 h 2226473"/>
                      <a:gd name="connsiteX5" fmla="*/ 785288 w 847250"/>
                      <a:gd name="connsiteY5" fmla="*/ 1497923 h 2226473"/>
                      <a:gd name="connsiteX6" fmla="*/ 841521 w 847250"/>
                      <a:gd name="connsiteY6" fmla="*/ 1865189 h 2226473"/>
                      <a:gd name="connsiteX7" fmla="*/ 655200 w 847250"/>
                      <a:gd name="connsiteY7" fmla="*/ 2224551 h 2226473"/>
                      <a:gd name="connsiteX8" fmla="*/ 426721 w 847250"/>
                      <a:gd name="connsiteY8" fmla="*/ 2110741 h 2226473"/>
                      <a:gd name="connsiteX9" fmla="*/ 201342 w 847250"/>
                      <a:gd name="connsiteY9" fmla="*/ 2226473 h 2226473"/>
                      <a:gd name="connsiteX10" fmla="*/ 0 w 847250"/>
                      <a:gd name="connsiteY10" fmla="*/ 2088830 h 2226473"/>
                      <a:gd name="connsiteX11" fmla="*/ 0 w 847250"/>
                      <a:gd name="connsiteY11" fmla="*/ 141925 h 2226473"/>
                      <a:gd name="connsiteX0" fmla="*/ 0 w 845370"/>
                      <a:gd name="connsiteY0" fmla="*/ 141925 h 2226473"/>
                      <a:gd name="connsiteX1" fmla="*/ 141925 w 845370"/>
                      <a:gd name="connsiteY1" fmla="*/ 0 h 2226473"/>
                      <a:gd name="connsiteX2" fmla="*/ 588332 w 845370"/>
                      <a:gd name="connsiteY2" fmla="*/ 9179 h 2226473"/>
                      <a:gd name="connsiteX3" fmla="*/ 838694 w 845370"/>
                      <a:gd name="connsiteY3" fmla="*/ 594457 h 2226473"/>
                      <a:gd name="connsiteX4" fmla="*/ 845370 w 845370"/>
                      <a:gd name="connsiteY4" fmla="*/ 1155785 h 2226473"/>
                      <a:gd name="connsiteX5" fmla="*/ 785288 w 845370"/>
                      <a:gd name="connsiteY5" fmla="*/ 1497923 h 2226473"/>
                      <a:gd name="connsiteX6" fmla="*/ 841521 w 845370"/>
                      <a:gd name="connsiteY6" fmla="*/ 1865189 h 2226473"/>
                      <a:gd name="connsiteX7" fmla="*/ 655200 w 845370"/>
                      <a:gd name="connsiteY7" fmla="*/ 2224551 h 2226473"/>
                      <a:gd name="connsiteX8" fmla="*/ 426721 w 845370"/>
                      <a:gd name="connsiteY8" fmla="*/ 2110741 h 2226473"/>
                      <a:gd name="connsiteX9" fmla="*/ 201342 w 845370"/>
                      <a:gd name="connsiteY9" fmla="*/ 2226473 h 2226473"/>
                      <a:gd name="connsiteX10" fmla="*/ 0 w 845370"/>
                      <a:gd name="connsiteY10" fmla="*/ 2088830 h 2226473"/>
                      <a:gd name="connsiteX11" fmla="*/ 0 w 845370"/>
                      <a:gd name="connsiteY11" fmla="*/ 141925 h 2226473"/>
                      <a:gd name="connsiteX0" fmla="*/ 0 w 854755"/>
                      <a:gd name="connsiteY0" fmla="*/ 141925 h 2226473"/>
                      <a:gd name="connsiteX1" fmla="*/ 141925 w 854755"/>
                      <a:gd name="connsiteY1" fmla="*/ 0 h 2226473"/>
                      <a:gd name="connsiteX2" fmla="*/ 588332 w 854755"/>
                      <a:gd name="connsiteY2" fmla="*/ 9179 h 2226473"/>
                      <a:gd name="connsiteX3" fmla="*/ 838694 w 854755"/>
                      <a:gd name="connsiteY3" fmla="*/ 594457 h 2226473"/>
                      <a:gd name="connsiteX4" fmla="*/ 845370 w 854755"/>
                      <a:gd name="connsiteY4" fmla="*/ 1155785 h 2226473"/>
                      <a:gd name="connsiteX5" fmla="*/ 785288 w 854755"/>
                      <a:gd name="connsiteY5" fmla="*/ 1497923 h 2226473"/>
                      <a:gd name="connsiteX6" fmla="*/ 841521 w 854755"/>
                      <a:gd name="connsiteY6" fmla="*/ 1865189 h 2226473"/>
                      <a:gd name="connsiteX7" fmla="*/ 655200 w 854755"/>
                      <a:gd name="connsiteY7" fmla="*/ 2224551 h 2226473"/>
                      <a:gd name="connsiteX8" fmla="*/ 426721 w 854755"/>
                      <a:gd name="connsiteY8" fmla="*/ 2110741 h 2226473"/>
                      <a:gd name="connsiteX9" fmla="*/ 201342 w 854755"/>
                      <a:gd name="connsiteY9" fmla="*/ 2226473 h 2226473"/>
                      <a:gd name="connsiteX10" fmla="*/ 0 w 854755"/>
                      <a:gd name="connsiteY10" fmla="*/ 2088830 h 2226473"/>
                      <a:gd name="connsiteX11" fmla="*/ 0 w 854755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588332 w 850908"/>
                      <a:gd name="connsiteY2" fmla="*/ 9179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588332 w 850908"/>
                      <a:gd name="connsiteY2" fmla="*/ 9179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588332 w 850908"/>
                      <a:gd name="connsiteY2" fmla="*/ 9179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608359 w 850908"/>
                      <a:gd name="connsiteY2" fmla="*/ 2503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608359 w 850908"/>
                      <a:gd name="connsiteY2" fmla="*/ 2503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608359 w 850908"/>
                      <a:gd name="connsiteY2" fmla="*/ 2503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838694 w 850908"/>
                      <a:gd name="connsiteY3" fmla="*/ 596961 h 2228977"/>
                      <a:gd name="connsiteX4" fmla="*/ 845370 w 850908"/>
                      <a:gd name="connsiteY4" fmla="*/ 1158289 h 2228977"/>
                      <a:gd name="connsiteX5" fmla="*/ 785288 w 850908"/>
                      <a:gd name="connsiteY5" fmla="*/ 1500427 h 2228977"/>
                      <a:gd name="connsiteX6" fmla="*/ 841521 w 850908"/>
                      <a:gd name="connsiteY6" fmla="*/ 1867693 h 2228977"/>
                      <a:gd name="connsiteX7" fmla="*/ 655200 w 850908"/>
                      <a:gd name="connsiteY7" fmla="*/ 2227055 h 2228977"/>
                      <a:gd name="connsiteX8" fmla="*/ 426721 w 850908"/>
                      <a:gd name="connsiteY8" fmla="*/ 2113245 h 2228977"/>
                      <a:gd name="connsiteX9" fmla="*/ 201342 w 850908"/>
                      <a:gd name="connsiteY9" fmla="*/ 2228977 h 2228977"/>
                      <a:gd name="connsiteX10" fmla="*/ 0 w 850908"/>
                      <a:gd name="connsiteY10" fmla="*/ 2091334 h 2228977"/>
                      <a:gd name="connsiteX11" fmla="*/ 0 w 850908"/>
                      <a:gd name="connsiteY11" fmla="*/ 144429 h 2228977"/>
                      <a:gd name="connsiteX0" fmla="*/ 0 w 850908"/>
                      <a:gd name="connsiteY0" fmla="*/ 166581 h 2251129"/>
                      <a:gd name="connsiteX1" fmla="*/ 141925 w 850908"/>
                      <a:gd name="connsiteY1" fmla="*/ 24656 h 2251129"/>
                      <a:gd name="connsiteX2" fmla="*/ 610028 w 850908"/>
                      <a:gd name="connsiteY2" fmla="*/ 22152 h 2251129"/>
                      <a:gd name="connsiteX3" fmla="*/ 571660 w 850908"/>
                      <a:gd name="connsiteY3" fmla="*/ 51387 h 2251129"/>
                      <a:gd name="connsiteX4" fmla="*/ 838694 w 850908"/>
                      <a:gd name="connsiteY4" fmla="*/ 619113 h 2251129"/>
                      <a:gd name="connsiteX5" fmla="*/ 845370 w 850908"/>
                      <a:gd name="connsiteY5" fmla="*/ 1180441 h 2251129"/>
                      <a:gd name="connsiteX6" fmla="*/ 785288 w 850908"/>
                      <a:gd name="connsiteY6" fmla="*/ 1522579 h 2251129"/>
                      <a:gd name="connsiteX7" fmla="*/ 841521 w 850908"/>
                      <a:gd name="connsiteY7" fmla="*/ 1889845 h 2251129"/>
                      <a:gd name="connsiteX8" fmla="*/ 655200 w 850908"/>
                      <a:gd name="connsiteY8" fmla="*/ 2249207 h 2251129"/>
                      <a:gd name="connsiteX9" fmla="*/ 426721 w 850908"/>
                      <a:gd name="connsiteY9" fmla="*/ 2135397 h 2251129"/>
                      <a:gd name="connsiteX10" fmla="*/ 201342 w 850908"/>
                      <a:gd name="connsiteY10" fmla="*/ 2251129 h 2251129"/>
                      <a:gd name="connsiteX11" fmla="*/ 0 w 850908"/>
                      <a:gd name="connsiteY11" fmla="*/ 2113486 h 2251129"/>
                      <a:gd name="connsiteX12" fmla="*/ 0 w 850908"/>
                      <a:gd name="connsiteY12" fmla="*/ 166581 h 2251129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86681 w 850908"/>
                      <a:gd name="connsiteY3" fmla="*/ 90987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86681 w 850908"/>
                      <a:gd name="connsiteY3" fmla="*/ 90987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86681 w 850908"/>
                      <a:gd name="connsiteY3" fmla="*/ 90987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93357 w 850908"/>
                      <a:gd name="connsiteY3" fmla="*/ 60111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93357 w 850908"/>
                      <a:gd name="connsiteY3" fmla="*/ 60111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93357 w 850908"/>
                      <a:gd name="connsiteY3" fmla="*/ 60111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93357 w 850908"/>
                      <a:gd name="connsiteY3" fmla="*/ 60111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593357 w 850908"/>
                      <a:gd name="connsiteY2" fmla="*/ 57607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593357 w 850908"/>
                      <a:gd name="connsiteY2" fmla="*/ 57607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420341 w 850908"/>
                      <a:gd name="connsiteY2" fmla="*/ 29235 h 2226473"/>
                      <a:gd name="connsiteX3" fmla="*/ 593357 w 850908"/>
                      <a:gd name="connsiteY3" fmla="*/ 57607 h 2226473"/>
                      <a:gd name="connsiteX4" fmla="*/ 838694 w 850908"/>
                      <a:gd name="connsiteY4" fmla="*/ 594457 h 2226473"/>
                      <a:gd name="connsiteX5" fmla="*/ 845370 w 850908"/>
                      <a:gd name="connsiteY5" fmla="*/ 1155785 h 2226473"/>
                      <a:gd name="connsiteX6" fmla="*/ 785288 w 850908"/>
                      <a:gd name="connsiteY6" fmla="*/ 1497923 h 2226473"/>
                      <a:gd name="connsiteX7" fmla="*/ 841521 w 850908"/>
                      <a:gd name="connsiteY7" fmla="*/ 1865189 h 2226473"/>
                      <a:gd name="connsiteX8" fmla="*/ 655200 w 850908"/>
                      <a:gd name="connsiteY8" fmla="*/ 2224551 h 2226473"/>
                      <a:gd name="connsiteX9" fmla="*/ 426721 w 850908"/>
                      <a:gd name="connsiteY9" fmla="*/ 2110741 h 2226473"/>
                      <a:gd name="connsiteX10" fmla="*/ 201342 w 850908"/>
                      <a:gd name="connsiteY10" fmla="*/ 2226473 h 2226473"/>
                      <a:gd name="connsiteX11" fmla="*/ 0 w 850908"/>
                      <a:gd name="connsiteY11" fmla="*/ 2088830 h 2226473"/>
                      <a:gd name="connsiteX12" fmla="*/ 0 w 850908"/>
                      <a:gd name="connsiteY12" fmla="*/ 141925 h 2226473"/>
                      <a:gd name="connsiteX0" fmla="*/ 0 w 850908"/>
                      <a:gd name="connsiteY0" fmla="*/ 184127 h 2268675"/>
                      <a:gd name="connsiteX1" fmla="*/ 420341 w 850908"/>
                      <a:gd name="connsiteY1" fmla="*/ 71437 h 2268675"/>
                      <a:gd name="connsiteX2" fmla="*/ 593357 w 850908"/>
                      <a:gd name="connsiteY2" fmla="*/ 99809 h 2268675"/>
                      <a:gd name="connsiteX3" fmla="*/ 838694 w 850908"/>
                      <a:gd name="connsiteY3" fmla="*/ 636659 h 2268675"/>
                      <a:gd name="connsiteX4" fmla="*/ 845370 w 850908"/>
                      <a:gd name="connsiteY4" fmla="*/ 1197987 h 2268675"/>
                      <a:gd name="connsiteX5" fmla="*/ 785288 w 850908"/>
                      <a:gd name="connsiteY5" fmla="*/ 1540125 h 2268675"/>
                      <a:gd name="connsiteX6" fmla="*/ 841521 w 850908"/>
                      <a:gd name="connsiteY6" fmla="*/ 1907391 h 2268675"/>
                      <a:gd name="connsiteX7" fmla="*/ 655200 w 850908"/>
                      <a:gd name="connsiteY7" fmla="*/ 2266753 h 2268675"/>
                      <a:gd name="connsiteX8" fmla="*/ 426721 w 850908"/>
                      <a:gd name="connsiteY8" fmla="*/ 2152943 h 2268675"/>
                      <a:gd name="connsiteX9" fmla="*/ 201342 w 850908"/>
                      <a:gd name="connsiteY9" fmla="*/ 2268675 h 2268675"/>
                      <a:gd name="connsiteX10" fmla="*/ 0 w 850908"/>
                      <a:gd name="connsiteY10" fmla="*/ 2131032 h 2268675"/>
                      <a:gd name="connsiteX11" fmla="*/ 0 w 850908"/>
                      <a:gd name="connsiteY11" fmla="*/ 184127 h 2268675"/>
                      <a:gd name="connsiteX0" fmla="*/ 0 w 850908"/>
                      <a:gd name="connsiteY0" fmla="*/ 2059595 h 2197238"/>
                      <a:gd name="connsiteX1" fmla="*/ 420341 w 850908"/>
                      <a:gd name="connsiteY1" fmla="*/ 0 h 2197238"/>
                      <a:gd name="connsiteX2" fmla="*/ 593357 w 850908"/>
                      <a:gd name="connsiteY2" fmla="*/ 28372 h 2197238"/>
                      <a:gd name="connsiteX3" fmla="*/ 838694 w 850908"/>
                      <a:gd name="connsiteY3" fmla="*/ 565222 h 2197238"/>
                      <a:gd name="connsiteX4" fmla="*/ 845370 w 850908"/>
                      <a:gd name="connsiteY4" fmla="*/ 1126550 h 2197238"/>
                      <a:gd name="connsiteX5" fmla="*/ 785288 w 850908"/>
                      <a:gd name="connsiteY5" fmla="*/ 1468688 h 2197238"/>
                      <a:gd name="connsiteX6" fmla="*/ 841521 w 850908"/>
                      <a:gd name="connsiteY6" fmla="*/ 1835954 h 2197238"/>
                      <a:gd name="connsiteX7" fmla="*/ 655200 w 850908"/>
                      <a:gd name="connsiteY7" fmla="*/ 2195316 h 2197238"/>
                      <a:gd name="connsiteX8" fmla="*/ 426721 w 850908"/>
                      <a:gd name="connsiteY8" fmla="*/ 2081506 h 2197238"/>
                      <a:gd name="connsiteX9" fmla="*/ 201342 w 850908"/>
                      <a:gd name="connsiteY9" fmla="*/ 2197238 h 2197238"/>
                      <a:gd name="connsiteX10" fmla="*/ 0 w 850908"/>
                      <a:gd name="connsiteY10" fmla="*/ 2059595 h 2197238"/>
                      <a:gd name="connsiteX0" fmla="*/ 0 w 850908"/>
                      <a:gd name="connsiteY0" fmla="*/ 2059595 h 2214445"/>
                      <a:gd name="connsiteX1" fmla="*/ 420341 w 850908"/>
                      <a:gd name="connsiteY1" fmla="*/ 0 h 2214445"/>
                      <a:gd name="connsiteX2" fmla="*/ 593357 w 850908"/>
                      <a:gd name="connsiteY2" fmla="*/ 28372 h 2214445"/>
                      <a:gd name="connsiteX3" fmla="*/ 838694 w 850908"/>
                      <a:gd name="connsiteY3" fmla="*/ 565222 h 2214445"/>
                      <a:gd name="connsiteX4" fmla="*/ 845370 w 850908"/>
                      <a:gd name="connsiteY4" fmla="*/ 1126550 h 2214445"/>
                      <a:gd name="connsiteX5" fmla="*/ 785288 w 850908"/>
                      <a:gd name="connsiteY5" fmla="*/ 1468688 h 2214445"/>
                      <a:gd name="connsiteX6" fmla="*/ 841521 w 850908"/>
                      <a:gd name="connsiteY6" fmla="*/ 1835954 h 2214445"/>
                      <a:gd name="connsiteX7" fmla="*/ 655200 w 850908"/>
                      <a:gd name="connsiteY7" fmla="*/ 2195316 h 2214445"/>
                      <a:gd name="connsiteX8" fmla="*/ 426721 w 850908"/>
                      <a:gd name="connsiteY8" fmla="*/ 2081506 h 2214445"/>
                      <a:gd name="connsiteX9" fmla="*/ 0 w 850908"/>
                      <a:gd name="connsiteY9" fmla="*/ 2059595 h 2214445"/>
                      <a:gd name="connsiteX0" fmla="*/ 28287 w 452474"/>
                      <a:gd name="connsiteY0" fmla="*/ 2081506 h 2195434"/>
                      <a:gd name="connsiteX1" fmla="*/ 21907 w 452474"/>
                      <a:gd name="connsiteY1" fmla="*/ 0 h 2195434"/>
                      <a:gd name="connsiteX2" fmla="*/ 194923 w 452474"/>
                      <a:gd name="connsiteY2" fmla="*/ 28372 h 2195434"/>
                      <a:gd name="connsiteX3" fmla="*/ 440260 w 452474"/>
                      <a:gd name="connsiteY3" fmla="*/ 565222 h 2195434"/>
                      <a:gd name="connsiteX4" fmla="*/ 446936 w 452474"/>
                      <a:gd name="connsiteY4" fmla="*/ 1126550 h 2195434"/>
                      <a:gd name="connsiteX5" fmla="*/ 386854 w 452474"/>
                      <a:gd name="connsiteY5" fmla="*/ 1468688 h 2195434"/>
                      <a:gd name="connsiteX6" fmla="*/ 443087 w 452474"/>
                      <a:gd name="connsiteY6" fmla="*/ 1835954 h 2195434"/>
                      <a:gd name="connsiteX7" fmla="*/ 256766 w 452474"/>
                      <a:gd name="connsiteY7" fmla="*/ 2195316 h 2195434"/>
                      <a:gd name="connsiteX8" fmla="*/ 28287 w 452474"/>
                      <a:gd name="connsiteY8" fmla="*/ 2081506 h 2195434"/>
                      <a:gd name="connsiteX0" fmla="*/ 30503 w 454690"/>
                      <a:gd name="connsiteY0" fmla="*/ 2053134 h 2167062"/>
                      <a:gd name="connsiteX1" fmla="*/ 19950 w 454690"/>
                      <a:gd name="connsiteY1" fmla="*/ 835 h 2167062"/>
                      <a:gd name="connsiteX2" fmla="*/ 197139 w 454690"/>
                      <a:gd name="connsiteY2" fmla="*/ 0 h 2167062"/>
                      <a:gd name="connsiteX3" fmla="*/ 442476 w 454690"/>
                      <a:gd name="connsiteY3" fmla="*/ 536850 h 2167062"/>
                      <a:gd name="connsiteX4" fmla="*/ 449152 w 454690"/>
                      <a:gd name="connsiteY4" fmla="*/ 1098178 h 2167062"/>
                      <a:gd name="connsiteX5" fmla="*/ 389070 w 454690"/>
                      <a:gd name="connsiteY5" fmla="*/ 1440316 h 2167062"/>
                      <a:gd name="connsiteX6" fmla="*/ 445303 w 454690"/>
                      <a:gd name="connsiteY6" fmla="*/ 1807582 h 2167062"/>
                      <a:gd name="connsiteX7" fmla="*/ 258982 w 454690"/>
                      <a:gd name="connsiteY7" fmla="*/ 2166944 h 2167062"/>
                      <a:gd name="connsiteX8" fmla="*/ 30503 w 454690"/>
                      <a:gd name="connsiteY8" fmla="*/ 2053134 h 2167062"/>
                      <a:gd name="connsiteX0" fmla="*/ 35454 w 459641"/>
                      <a:gd name="connsiteY0" fmla="*/ 2053134 h 2167062"/>
                      <a:gd name="connsiteX1" fmla="*/ 2444 w 459641"/>
                      <a:gd name="connsiteY1" fmla="*/ 548548 h 2167062"/>
                      <a:gd name="connsiteX2" fmla="*/ 24901 w 459641"/>
                      <a:gd name="connsiteY2" fmla="*/ 835 h 2167062"/>
                      <a:gd name="connsiteX3" fmla="*/ 202090 w 459641"/>
                      <a:gd name="connsiteY3" fmla="*/ 0 h 2167062"/>
                      <a:gd name="connsiteX4" fmla="*/ 447427 w 459641"/>
                      <a:gd name="connsiteY4" fmla="*/ 536850 h 2167062"/>
                      <a:gd name="connsiteX5" fmla="*/ 454103 w 459641"/>
                      <a:gd name="connsiteY5" fmla="*/ 1098178 h 2167062"/>
                      <a:gd name="connsiteX6" fmla="*/ 394021 w 459641"/>
                      <a:gd name="connsiteY6" fmla="*/ 1440316 h 2167062"/>
                      <a:gd name="connsiteX7" fmla="*/ 450254 w 459641"/>
                      <a:gd name="connsiteY7" fmla="*/ 1807582 h 2167062"/>
                      <a:gd name="connsiteX8" fmla="*/ 263933 w 459641"/>
                      <a:gd name="connsiteY8" fmla="*/ 2166944 h 2167062"/>
                      <a:gd name="connsiteX9" fmla="*/ 35454 w 459641"/>
                      <a:gd name="connsiteY9" fmla="*/ 2053134 h 2167062"/>
                      <a:gd name="connsiteX0" fmla="*/ 35455 w 459642"/>
                      <a:gd name="connsiteY0" fmla="*/ 2053134 h 2167062"/>
                      <a:gd name="connsiteX1" fmla="*/ 2445 w 459642"/>
                      <a:gd name="connsiteY1" fmla="*/ 548548 h 2167062"/>
                      <a:gd name="connsiteX2" fmla="*/ 24902 w 459642"/>
                      <a:gd name="connsiteY2" fmla="*/ 835 h 2167062"/>
                      <a:gd name="connsiteX3" fmla="*/ 202091 w 459642"/>
                      <a:gd name="connsiteY3" fmla="*/ 0 h 2167062"/>
                      <a:gd name="connsiteX4" fmla="*/ 447428 w 459642"/>
                      <a:gd name="connsiteY4" fmla="*/ 536850 h 2167062"/>
                      <a:gd name="connsiteX5" fmla="*/ 454104 w 459642"/>
                      <a:gd name="connsiteY5" fmla="*/ 1098178 h 2167062"/>
                      <a:gd name="connsiteX6" fmla="*/ 438217 w 459642"/>
                      <a:gd name="connsiteY6" fmla="*/ 1141398 h 2167062"/>
                      <a:gd name="connsiteX7" fmla="*/ 394022 w 459642"/>
                      <a:gd name="connsiteY7" fmla="*/ 1440316 h 2167062"/>
                      <a:gd name="connsiteX8" fmla="*/ 450255 w 459642"/>
                      <a:gd name="connsiteY8" fmla="*/ 1807582 h 2167062"/>
                      <a:gd name="connsiteX9" fmla="*/ 263934 w 459642"/>
                      <a:gd name="connsiteY9" fmla="*/ 2166944 h 2167062"/>
                      <a:gd name="connsiteX10" fmla="*/ 35455 w 459642"/>
                      <a:gd name="connsiteY10" fmla="*/ 2053134 h 2167062"/>
                      <a:gd name="connsiteX0" fmla="*/ 35455 w 464530"/>
                      <a:gd name="connsiteY0" fmla="*/ 2053134 h 2167062"/>
                      <a:gd name="connsiteX1" fmla="*/ 2445 w 464530"/>
                      <a:gd name="connsiteY1" fmla="*/ 548548 h 2167062"/>
                      <a:gd name="connsiteX2" fmla="*/ 24902 w 464530"/>
                      <a:gd name="connsiteY2" fmla="*/ 835 h 2167062"/>
                      <a:gd name="connsiteX3" fmla="*/ 202091 w 464530"/>
                      <a:gd name="connsiteY3" fmla="*/ 0 h 2167062"/>
                      <a:gd name="connsiteX4" fmla="*/ 447428 w 464530"/>
                      <a:gd name="connsiteY4" fmla="*/ 536850 h 2167062"/>
                      <a:gd name="connsiteX5" fmla="*/ 438217 w 464530"/>
                      <a:gd name="connsiteY5" fmla="*/ 1141398 h 2167062"/>
                      <a:gd name="connsiteX6" fmla="*/ 394022 w 464530"/>
                      <a:gd name="connsiteY6" fmla="*/ 1440316 h 2167062"/>
                      <a:gd name="connsiteX7" fmla="*/ 450255 w 464530"/>
                      <a:gd name="connsiteY7" fmla="*/ 1807582 h 2167062"/>
                      <a:gd name="connsiteX8" fmla="*/ 263934 w 464530"/>
                      <a:gd name="connsiteY8" fmla="*/ 2166944 h 2167062"/>
                      <a:gd name="connsiteX9" fmla="*/ 35455 w 464530"/>
                      <a:gd name="connsiteY9" fmla="*/ 2053134 h 2167062"/>
                      <a:gd name="connsiteX0" fmla="*/ 35455 w 464530"/>
                      <a:gd name="connsiteY0" fmla="*/ 2053134 h 2167062"/>
                      <a:gd name="connsiteX1" fmla="*/ 2445 w 464530"/>
                      <a:gd name="connsiteY1" fmla="*/ 548548 h 2167062"/>
                      <a:gd name="connsiteX2" fmla="*/ 24902 w 464530"/>
                      <a:gd name="connsiteY2" fmla="*/ 835 h 2167062"/>
                      <a:gd name="connsiteX3" fmla="*/ 202091 w 464530"/>
                      <a:gd name="connsiteY3" fmla="*/ 0 h 2167062"/>
                      <a:gd name="connsiteX4" fmla="*/ 447428 w 464530"/>
                      <a:gd name="connsiteY4" fmla="*/ 536850 h 2167062"/>
                      <a:gd name="connsiteX5" fmla="*/ 438217 w 464530"/>
                      <a:gd name="connsiteY5" fmla="*/ 1141398 h 2167062"/>
                      <a:gd name="connsiteX6" fmla="*/ 438217 w 464530"/>
                      <a:gd name="connsiteY6" fmla="*/ 1159133 h 2167062"/>
                      <a:gd name="connsiteX7" fmla="*/ 394022 w 464530"/>
                      <a:gd name="connsiteY7" fmla="*/ 1440316 h 2167062"/>
                      <a:gd name="connsiteX8" fmla="*/ 450255 w 464530"/>
                      <a:gd name="connsiteY8" fmla="*/ 1807582 h 2167062"/>
                      <a:gd name="connsiteX9" fmla="*/ 263934 w 464530"/>
                      <a:gd name="connsiteY9" fmla="*/ 2166944 h 2167062"/>
                      <a:gd name="connsiteX10" fmla="*/ 35455 w 464530"/>
                      <a:gd name="connsiteY10" fmla="*/ 2053134 h 2167062"/>
                      <a:gd name="connsiteX0" fmla="*/ 35455 w 464530"/>
                      <a:gd name="connsiteY0" fmla="*/ 2053134 h 2167062"/>
                      <a:gd name="connsiteX1" fmla="*/ 2445 w 464530"/>
                      <a:gd name="connsiteY1" fmla="*/ 548548 h 2167062"/>
                      <a:gd name="connsiteX2" fmla="*/ 24902 w 464530"/>
                      <a:gd name="connsiteY2" fmla="*/ 835 h 2167062"/>
                      <a:gd name="connsiteX3" fmla="*/ 202091 w 464530"/>
                      <a:gd name="connsiteY3" fmla="*/ 0 h 2167062"/>
                      <a:gd name="connsiteX4" fmla="*/ 447428 w 464530"/>
                      <a:gd name="connsiteY4" fmla="*/ 536850 h 2167062"/>
                      <a:gd name="connsiteX5" fmla="*/ 438217 w 464530"/>
                      <a:gd name="connsiteY5" fmla="*/ 1141398 h 2167062"/>
                      <a:gd name="connsiteX6" fmla="*/ 394022 w 464530"/>
                      <a:gd name="connsiteY6" fmla="*/ 1440316 h 2167062"/>
                      <a:gd name="connsiteX7" fmla="*/ 450255 w 464530"/>
                      <a:gd name="connsiteY7" fmla="*/ 1807582 h 2167062"/>
                      <a:gd name="connsiteX8" fmla="*/ 263934 w 464530"/>
                      <a:gd name="connsiteY8" fmla="*/ 2166944 h 2167062"/>
                      <a:gd name="connsiteX9" fmla="*/ 35455 w 464530"/>
                      <a:gd name="connsiteY9" fmla="*/ 2053134 h 2167062"/>
                      <a:gd name="connsiteX0" fmla="*/ 35455 w 464530"/>
                      <a:gd name="connsiteY0" fmla="*/ 2053134 h 2167062"/>
                      <a:gd name="connsiteX1" fmla="*/ 2445 w 464530"/>
                      <a:gd name="connsiteY1" fmla="*/ 548548 h 2167062"/>
                      <a:gd name="connsiteX2" fmla="*/ 24902 w 464530"/>
                      <a:gd name="connsiteY2" fmla="*/ 835 h 2167062"/>
                      <a:gd name="connsiteX3" fmla="*/ 202091 w 464530"/>
                      <a:gd name="connsiteY3" fmla="*/ 0 h 2167062"/>
                      <a:gd name="connsiteX4" fmla="*/ 447428 w 464530"/>
                      <a:gd name="connsiteY4" fmla="*/ 536850 h 2167062"/>
                      <a:gd name="connsiteX5" fmla="*/ 438217 w 464530"/>
                      <a:gd name="connsiteY5" fmla="*/ 1141398 h 2167062"/>
                      <a:gd name="connsiteX6" fmla="*/ 435683 w 464530"/>
                      <a:gd name="connsiteY6" fmla="*/ 1161667 h 2167062"/>
                      <a:gd name="connsiteX7" fmla="*/ 394022 w 464530"/>
                      <a:gd name="connsiteY7" fmla="*/ 1440316 h 2167062"/>
                      <a:gd name="connsiteX8" fmla="*/ 450255 w 464530"/>
                      <a:gd name="connsiteY8" fmla="*/ 1807582 h 2167062"/>
                      <a:gd name="connsiteX9" fmla="*/ 263934 w 464530"/>
                      <a:gd name="connsiteY9" fmla="*/ 2166944 h 2167062"/>
                      <a:gd name="connsiteX10" fmla="*/ 35455 w 464530"/>
                      <a:gd name="connsiteY10" fmla="*/ 2053134 h 2167062"/>
                      <a:gd name="connsiteX0" fmla="*/ 35455 w 464530"/>
                      <a:gd name="connsiteY0" fmla="*/ 2053134 h 2167062"/>
                      <a:gd name="connsiteX1" fmla="*/ 2445 w 464530"/>
                      <a:gd name="connsiteY1" fmla="*/ 548548 h 2167062"/>
                      <a:gd name="connsiteX2" fmla="*/ 24902 w 464530"/>
                      <a:gd name="connsiteY2" fmla="*/ 835 h 2167062"/>
                      <a:gd name="connsiteX3" fmla="*/ 202091 w 464530"/>
                      <a:gd name="connsiteY3" fmla="*/ 0 h 2167062"/>
                      <a:gd name="connsiteX4" fmla="*/ 447428 w 464530"/>
                      <a:gd name="connsiteY4" fmla="*/ 536850 h 2167062"/>
                      <a:gd name="connsiteX5" fmla="*/ 438217 w 464530"/>
                      <a:gd name="connsiteY5" fmla="*/ 1141398 h 2167062"/>
                      <a:gd name="connsiteX6" fmla="*/ 394022 w 464530"/>
                      <a:gd name="connsiteY6" fmla="*/ 1440316 h 2167062"/>
                      <a:gd name="connsiteX7" fmla="*/ 450255 w 464530"/>
                      <a:gd name="connsiteY7" fmla="*/ 1807582 h 2167062"/>
                      <a:gd name="connsiteX8" fmla="*/ 263934 w 464530"/>
                      <a:gd name="connsiteY8" fmla="*/ 2166944 h 2167062"/>
                      <a:gd name="connsiteX9" fmla="*/ 35455 w 464530"/>
                      <a:gd name="connsiteY9" fmla="*/ 2053134 h 2167062"/>
                      <a:gd name="connsiteX0" fmla="*/ 35455 w 454569"/>
                      <a:gd name="connsiteY0" fmla="*/ 2053134 h 2167062"/>
                      <a:gd name="connsiteX1" fmla="*/ 2445 w 454569"/>
                      <a:gd name="connsiteY1" fmla="*/ 548548 h 2167062"/>
                      <a:gd name="connsiteX2" fmla="*/ 24902 w 454569"/>
                      <a:gd name="connsiteY2" fmla="*/ 835 h 2167062"/>
                      <a:gd name="connsiteX3" fmla="*/ 202091 w 454569"/>
                      <a:gd name="connsiteY3" fmla="*/ 0 h 2167062"/>
                      <a:gd name="connsiteX4" fmla="*/ 447428 w 454569"/>
                      <a:gd name="connsiteY4" fmla="*/ 536850 h 2167062"/>
                      <a:gd name="connsiteX5" fmla="*/ 394022 w 454569"/>
                      <a:gd name="connsiteY5" fmla="*/ 1440316 h 2167062"/>
                      <a:gd name="connsiteX6" fmla="*/ 450255 w 454569"/>
                      <a:gd name="connsiteY6" fmla="*/ 1807582 h 2167062"/>
                      <a:gd name="connsiteX7" fmla="*/ 263934 w 454569"/>
                      <a:gd name="connsiteY7" fmla="*/ 2166944 h 2167062"/>
                      <a:gd name="connsiteX8" fmla="*/ 35455 w 454569"/>
                      <a:gd name="connsiteY8" fmla="*/ 2053134 h 2167062"/>
                      <a:gd name="connsiteX0" fmla="*/ 35455 w 475853"/>
                      <a:gd name="connsiteY0" fmla="*/ 2053134 h 2167062"/>
                      <a:gd name="connsiteX1" fmla="*/ 2445 w 475853"/>
                      <a:gd name="connsiteY1" fmla="*/ 548548 h 2167062"/>
                      <a:gd name="connsiteX2" fmla="*/ 24902 w 475853"/>
                      <a:gd name="connsiteY2" fmla="*/ 835 h 2167062"/>
                      <a:gd name="connsiteX3" fmla="*/ 202091 w 475853"/>
                      <a:gd name="connsiteY3" fmla="*/ 0 h 2167062"/>
                      <a:gd name="connsiteX4" fmla="*/ 447428 w 475853"/>
                      <a:gd name="connsiteY4" fmla="*/ 536850 h 2167062"/>
                      <a:gd name="connsiteX5" fmla="*/ 450255 w 475853"/>
                      <a:gd name="connsiteY5" fmla="*/ 1807582 h 2167062"/>
                      <a:gd name="connsiteX6" fmla="*/ 263934 w 475853"/>
                      <a:gd name="connsiteY6" fmla="*/ 2166944 h 2167062"/>
                      <a:gd name="connsiteX7" fmla="*/ 35455 w 475853"/>
                      <a:gd name="connsiteY7" fmla="*/ 2053134 h 2167062"/>
                      <a:gd name="connsiteX0" fmla="*/ 35455 w 448027"/>
                      <a:gd name="connsiteY0" fmla="*/ 2053134 h 2167062"/>
                      <a:gd name="connsiteX1" fmla="*/ 2445 w 448027"/>
                      <a:gd name="connsiteY1" fmla="*/ 548548 h 2167062"/>
                      <a:gd name="connsiteX2" fmla="*/ 24902 w 448027"/>
                      <a:gd name="connsiteY2" fmla="*/ 835 h 2167062"/>
                      <a:gd name="connsiteX3" fmla="*/ 202091 w 448027"/>
                      <a:gd name="connsiteY3" fmla="*/ 0 h 2167062"/>
                      <a:gd name="connsiteX4" fmla="*/ 447428 w 448027"/>
                      <a:gd name="connsiteY4" fmla="*/ 536850 h 2167062"/>
                      <a:gd name="connsiteX5" fmla="*/ 263934 w 448027"/>
                      <a:gd name="connsiteY5" fmla="*/ 2166944 h 2167062"/>
                      <a:gd name="connsiteX6" fmla="*/ 35455 w 448027"/>
                      <a:gd name="connsiteY6" fmla="*/ 2053134 h 2167062"/>
                      <a:gd name="connsiteX0" fmla="*/ 43778 w 455751"/>
                      <a:gd name="connsiteY0" fmla="*/ 2053134 h 2053136"/>
                      <a:gd name="connsiteX1" fmla="*/ 10768 w 455751"/>
                      <a:gd name="connsiteY1" fmla="*/ 548548 h 2053136"/>
                      <a:gd name="connsiteX2" fmla="*/ 33225 w 455751"/>
                      <a:gd name="connsiteY2" fmla="*/ 835 h 2053136"/>
                      <a:gd name="connsiteX3" fmla="*/ 210414 w 455751"/>
                      <a:gd name="connsiteY3" fmla="*/ 0 h 2053136"/>
                      <a:gd name="connsiteX4" fmla="*/ 455751 w 455751"/>
                      <a:gd name="connsiteY4" fmla="*/ 536850 h 2053136"/>
                      <a:gd name="connsiteX5" fmla="*/ 43778 w 455751"/>
                      <a:gd name="connsiteY5" fmla="*/ 2053134 h 2053136"/>
                      <a:gd name="connsiteX0" fmla="*/ 447430 w 447430"/>
                      <a:gd name="connsiteY0" fmla="*/ 536850 h 610719"/>
                      <a:gd name="connsiteX1" fmla="*/ 2447 w 447430"/>
                      <a:gd name="connsiteY1" fmla="*/ 548548 h 610719"/>
                      <a:gd name="connsiteX2" fmla="*/ 24904 w 447430"/>
                      <a:gd name="connsiteY2" fmla="*/ 835 h 610719"/>
                      <a:gd name="connsiteX3" fmla="*/ 202093 w 447430"/>
                      <a:gd name="connsiteY3" fmla="*/ 0 h 610719"/>
                      <a:gd name="connsiteX4" fmla="*/ 447430 w 447430"/>
                      <a:gd name="connsiteY4" fmla="*/ 536850 h 610719"/>
                      <a:gd name="connsiteX0" fmla="*/ 376490 w 376489"/>
                      <a:gd name="connsiteY0" fmla="*/ 303764 h 567969"/>
                      <a:gd name="connsiteX1" fmla="*/ 2446 w 376489"/>
                      <a:gd name="connsiteY1" fmla="*/ 548548 h 567969"/>
                      <a:gd name="connsiteX2" fmla="*/ 24903 w 376489"/>
                      <a:gd name="connsiteY2" fmla="*/ 835 h 567969"/>
                      <a:gd name="connsiteX3" fmla="*/ 202092 w 376489"/>
                      <a:gd name="connsiteY3" fmla="*/ 0 h 567969"/>
                      <a:gd name="connsiteX4" fmla="*/ 376490 w 376489"/>
                      <a:gd name="connsiteY4" fmla="*/ 303764 h 567969"/>
                      <a:gd name="connsiteX0" fmla="*/ 376490 w 376490"/>
                      <a:gd name="connsiteY0" fmla="*/ 303764 h 567969"/>
                      <a:gd name="connsiteX1" fmla="*/ 2446 w 376490"/>
                      <a:gd name="connsiteY1" fmla="*/ 548548 h 567969"/>
                      <a:gd name="connsiteX2" fmla="*/ 24903 w 376490"/>
                      <a:gd name="connsiteY2" fmla="*/ 835 h 567969"/>
                      <a:gd name="connsiteX3" fmla="*/ 202092 w 376490"/>
                      <a:gd name="connsiteY3" fmla="*/ 0 h 567969"/>
                      <a:gd name="connsiteX4" fmla="*/ 376490 w 376490"/>
                      <a:gd name="connsiteY4" fmla="*/ 303764 h 567969"/>
                      <a:gd name="connsiteX0" fmla="*/ 376490 w 376490"/>
                      <a:gd name="connsiteY0" fmla="*/ 303764 h 567969"/>
                      <a:gd name="connsiteX1" fmla="*/ 2446 w 376490"/>
                      <a:gd name="connsiteY1" fmla="*/ 548548 h 567969"/>
                      <a:gd name="connsiteX2" fmla="*/ 24903 w 376490"/>
                      <a:gd name="connsiteY2" fmla="*/ 835 h 567969"/>
                      <a:gd name="connsiteX3" fmla="*/ 202092 w 376490"/>
                      <a:gd name="connsiteY3" fmla="*/ 0 h 567969"/>
                      <a:gd name="connsiteX4" fmla="*/ 376490 w 376490"/>
                      <a:gd name="connsiteY4" fmla="*/ 303764 h 567969"/>
                      <a:gd name="connsiteX0" fmla="*/ 381557 w 381557"/>
                      <a:gd name="connsiteY0" fmla="*/ 303763 h 567969"/>
                      <a:gd name="connsiteX1" fmla="*/ 2446 w 381557"/>
                      <a:gd name="connsiteY1" fmla="*/ 548548 h 567969"/>
                      <a:gd name="connsiteX2" fmla="*/ 24903 w 381557"/>
                      <a:gd name="connsiteY2" fmla="*/ 835 h 567969"/>
                      <a:gd name="connsiteX3" fmla="*/ 202092 w 381557"/>
                      <a:gd name="connsiteY3" fmla="*/ 0 h 567969"/>
                      <a:gd name="connsiteX4" fmla="*/ 381557 w 381557"/>
                      <a:gd name="connsiteY4" fmla="*/ 303763 h 567969"/>
                      <a:gd name="connsiteX0" fmla="*/ 320752 w 320752"/>
                      <a:gd name="connsiteY0" fmla="*/ 359501 h 572114"/>
                      <a:gd name="connsiteX1" fmla="*/ 2446 w 320752"/>
                      <a:gd name="connsiteY1" fmla="*/ 548548 h 572114"/>
                      <a:gd name="connsiteX2" fmla="*/ 24903 w 320752"/>
                      <a:gd name="connsiteY2" fmla="*/ 835 h 572114"/>
                      <a:gd name="connsiteX3" fmla="*/ 202092 w 320752"/>
                      <a:gd name="connsiteY3" fmla="*/ 0 h 572114"/>
                      <a:gd name="connsiteX4" fmla="*/ 320752 w 320752"/>
                      <a:gd name="connsiteY4" fmla="*/ 359501 h 572114"/>
                      <a:gd name="connsiteX0" fmla="*/ 379024 w 379024"/>
                      <a:gd name="connsiteY0" fmla="*/ 306297 h 568125"/>
                      <a:gd name="connsiteX1" fmla="*/ 2446 w 379024"/>
                      <a:gd name="connsiteY1" fmla="*/ 548548 h 568125"/>
                      <a:gd name="connsiteX2" fmla="*/ 24903 w 379024"/>
                      <a:gd name="connsiteY2" fmla="*/ 835 h 568125"/>
                      <a:gd name="connsiteX3" fmla="*/ 202092 w 379024"/>
                      <a:gd name="connsiteY3" fmla="*/ 0 h 568125"/>
                      <a:gd name="connsiteX4" fmla="*/ 379024 w 379024"/>
                      <a:gd name="connsiteY4" fmla="*/ 306297 h 568125"/>
                      <a:gd name="connsiteX0" fmla="*/ 384091 w 384091"/>
                      <a:gd name="connsiteY0" fmla="*/ 316431 h 568781"/>
                      <a:gd name="connsiteX1" fmla="*/ 2446 w 384091"/>
                      <a:gd name="connsiteY1" fmla="*/ 548548 h 568781"/>
                      <a:gd name="connsiteX2" fmla="*/ 24903 w 384091"/>
                      <a:gd name="connsiteY2" fmla="*/ 835 h 568781"/>
                      <a:gd name="connsiteX3" fmla="*/ 202092 w 384091"/>
                      <a:gd name="connsiteY3" fmla="*/ 0 h 568781"/>
                      <a:gd name="connsiteX4" fmla="*/ 384091 w 384091"/>
                      <a:gd name="connsiteY4" fmla="*/ 316431 h 568781"/>
                      <a:gd name="connsiteX0" fmla="*/ 411393 w 411393"/>
                      <a:gd name="connsiteY0" fmla="*/ 316431 h 568781"/>
                      <a:gd name="connsiteX1" fmla="*/ 29748 w 411393"/>
                      <a:gd name="connsiteY1" fmla="*/ 548548 h 568781"/>
                      <a:gd name="connsiteX2" fmla="*/ 27959 w 411393"/>
                      <a:gd name="connsiteY2" fmla="*/ 333196 h 568781"/>
                      <a:gd name="connsiteX3" fmla="*/ 52205 w 411393"/>
                      <a:gd name="connsiteY3" fmla="*/ 835 h 568781"/>
                      <a:gd name="connsiteX4" fmla="*/ 229394 w 411393"/>
                      <a:gd name="connsiteY4" fmla="*/ 0 h 568781"/>
                      <a:gd name="connsiteX5" fmla="*/ 411393 w 411393"/>
                      <a:gd name="connsiteY5" fmla="*/ 316431 h 568781"/>
                      <a:gd name="connsiteX0" fmla="*/ 383434 w 383434"/>
                      <a:gd name="connsiteY0" fmla="*/ 316431 h 366165"/>
                      <a:gd name="connsiteX1" fmla="*/ 0 w 383434"/>
                      <a:gd name="connsiteY1" fmla="*/ 333196 h 366165"/>
                      <a:gd name="connsiteX2" fmla="*/ 24246 w 383434"/>
                      <a:gd name="connsiteY2" fmla="*/ 835 h 366165"/>
                      <a:gd name="connsiteX3" fmla="*/ 201435 w 383434"/>
                      <a:gd name="connsiteY3" fmla="*/ 0 h 366165"/>
                      <a:gd name="connsiteX4" fmla="*/ 383434 w 383434"/>
                      <a:gd name="connsiteY4" fmla="*/ 316431 h 366165"/>
                      <a:gd name="connsiteX0" fmla="*/ 383434 w 384560"/>
                      <a:gd name="connsiteY0" fmla="*/ 316431 h 366166"/>
                      <a:gd name="connsiteX1" fmla="*/ 0 w 384560"/>
                      <a:gd name="connsiteY1" fmla="*/ 333196 h 366166"/>
                      <a:gd name="connsiteX2" fmla="*/ 24246 w 384560"/>
                      <a:gd name="connsiteY2" fmla="*/ 835 h 366166"/>
                      <a:gd name="connsiteX3" fmla="*/ 201435 w 384560"/>
                      <a:gd name="connsiteY3" fmla="*/ 0 h 366166"/>
                      <a:gd name="connsiteX4" fmla="*/ 383434 w 384560"/>
                      <a:gd name="connsiteY4" fmla="*/ 316431 h 36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560" h="366166">
                        <a:moveTo>
                          <a:pt x="383434" y="316431"/>
                        </a:moveTo>
                        <a:cubicBezTo>
                          <a:pt x="349862" y="371964"/>
                          <a:pt x="59865" y="385795"/>
                          <a:pt x="0" y="333196"/>
                        </a:cubicBezTo>
                        <a:cubicBezTo>
                          <a:pt x="3743" y="241911"/>
                          <a:pt x="-9326" y="56368"/>
                          <a:pt x="24246" y="835"/>
                        </a:cubicBezTo>
                        <a:lnTo>
                          <a:pt x="201435" y="0"/>
                        </a:lnTo>
                        <a:cubicBezTo>
                          <a:pt x="307139" y="165696"/>
                          <a:pt x="395630" y="305450"/>
                          <a:pt x="383434" y="316431"/>
                        </a:cubicBezTo>
                        <a:close/>
                      </a:path>
                    </a:pathLst>
                  </a:custGeom>
                  <a:solidFill>
                    <a:srgbClr val="FFFF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9" name="모서리가 둥근 직사각형 26"/>
                  <p:cNvSpPr/>
                  <p:nvPr/>
                </p:nvSpPr>
                <p:spPr>
                  <a:xfrm flipH="1">
                    <a:off x="1261338" y="507488"/>
                    <a:ext cx="844756" cy="804355"/>
                  </a:xfrm>
                  <a:custGeom>
                    <a:avLst/>
                    <a:gdLst>
                      <a:gd name="connsiteX0" fmla="*/ 0 w 851535"/>
                      <a:gd name="connsiteY0" fmla="*/ 141925 h 2230755"/>
                      <a:gd name="connsiteX1" fmla="*/ 141925 w 851535"/>
                      <a:gd name="connsiteY1" fmla="*/ 0 h 2230755"/>
                      <a:gd name="connsiteX2" fmla="*/ 709610 w 851535"/>
                      <a:gd name="connsiteY2" fmla="*/ 0 h 2230755"/>
                      <a:gd name="connsiteX3" fmla="*/ 851535 w 851535"/>
                      <a:gd name="connsiteY3" fmla="*/ 141925 h 2230755"/>
                      <a:gd name="connsiteX4" fmla="*/ 851535 w 851535"/>
                      <a:gd name="connsiteY4" fmla="*/ 2088830 h 2230755"/>
                      <a:gd name="connsiteX5" fmla="*/ 709610 w 851535"/>
                      <a:gd name="connsiteY5" fmla="*/ 2230755 h 2230755"/>
                      <a:gd name="connsiteX6" fmla="*/ 141925 w 851535"/>
                      <a:gd name="connsiteY6" fmla="*/ 2230755 h 2230755"/>
                      <a:gd name="connsiteX7" fmla="*/ 0 w 851535"/>
                      <a:gd name="connsiteY7" fmla="*/ 2088830 h 2230755"/>
                      <a:gd name="connsiteX8" fmla="*/ 0 w 851535"/>
                      <a:gd name="connsiteY8" fmla="*/ 141925 h 2230755"/>
                      <a:gd name="connsiteX0" fmla="*/ 0 w 851535"/>
                      <a:gd name="connsiteY0" fmla="*/ 141925 h 2230755"/>
                      <a:gd name="connsiteX1" fmla="*/ 141925 w 851535"/>
                      <a:gd name="connsiteY1" fmla="*/ 0 h 2230755"/>
                      <a:gd name="connsiteX2" fmla="*/ 709610 w 851535"/>
                      <a:gd name="connsiteY2" fmla="*/ 0 h 2230755"/>
                      <a:gd name="connsiteX3" fmla="*/ 851535 w 851535"/>
                      <a:gd name="connsiteY3" fmla="*/ 141925 h 2230755"/>
                      <a:gd name="connsiteX4" fmla="*/ 851535 w 851535"/>
                      <a:gd name="connsiteY4" fmla="*/ 2088830 h 2230755"/>
                      <a:gd name="connsiteX5" fmla="*/ 709610 w 851535"/>
                      <a:gd name="connsiteY5" fmla="*/ 2230755 h 2230755"/>
                      <a:gd name="connsiteX6" fmla="*/ 461011 w 851535"/>
                      <a:gd name="connsiteY6" fmla="*/ 2097406 h 2230755"/>
                      <a:gd name="connsiteX7" fmla="*/ 141925 w 851535"/>
                      <a:gd name="connsiteY7" fmla="*/ 2230755 h 2230755"/>
                      <a:gd name="connsiteX8" fmla="*/ 0 w 851535"/>
                      <a:gd name="connsiteY8" fmla="*/ 2088830 h 2230755"/>
                      <a:gd name="connsiteX9" fmla="*/ 0 w 851535"/>
                      <a:gd name="connsiteY9" fmla="*/ 141925 h 2230755"/>
                      <a:gd name="connsiteX0" fmla="*/ 0 w 851535"/>
                      <a:gd name="connsiteY0" fmla="*/ 141925 h 2230755"/>
                      <a:gd name="connsiteX1" fmla="*/ 141925 w 851535"/>
                      <a:gd name="connsiteY1" fmla="*/ 0 h 2230755"/>
                      <a:gd name="connsiteX2" fmla="*/ 709610 w 851535"/>
                      <a:gd name="connsiteY2" fmla="*/ 0 h 2230755"/>
                      <a:gd name="connsiteX3" fmla="*/ 851535 w 851535"/>
                      <a:gd name="connsiteY3" fmla="*/ 141925 h 2230755"/>
                      <a:gd name="connsiteX4" fmla="*/ 851535 w 851535"/>
                      <a:gd name="connsiteY4" fmla="*/ 2088830 h 2230755"/>
                      <a:gd name="connsiteX5" fmla="*/ 709610 w 851535"/>
                      <a:gd name="connsiteY5" fmla="*/ 2230755 h 2230755"/>
                      <a:gd name="connsiteX6" fmla="*/ 426721 w 851535"/>
                      <a:gd name="connsiteY6" fmla="*/ 2110741 h 2230755"/>
                      <a:gd name="connsiteX7" fmla="*/ 141925 w 851535"/>
                      <a:gd name="connsiteY7" fmla="*/ 2230755 h 2230755"/>
                      <a:gd name="connsiteX8" fmla="*/ 0 w 851535"/>
                      <a:gd name="connsiteY8" fmla="*/ 2088830 h 2230755"/>
                      <a:gd name="connsiteX9" fmla="*/ 0 w 851535"/>
                      <a:gd name="connsiteY9" fmla="*/ 141925 h 2230755"/>
                      <a:gd name="connsiteX0" fmla="*/ 0 w 851535"/>
                      <a:gd name="connsiteY0" fmla="*/ 141925 h 2234565"/>
                      <a:gd name="connsiteX1" fmla="*/ 141925 w 851535"/>
                      <a:gd name="connsiteY1" fmla="*/ 0 h 2234565"/>
                      <a:gd name="connsiteX2" fmla="*/ 709610 w 851535"/>
                      <a:gd name="connsiteY2" fmla="*/ 0 h 2234565"/>
                      <a:gd name="connsiteX3" fmla="*/ 851535 w 851535"/>
                      <a:gd name="connsiteY3" fmla="*/ 141925 h 2234565"/>
                      <a:gd name="connsiteX4" fmla="*/ 851535 w 851535"/>
                      <a:gd name="connsiteY4" fmla="*/ 2088830 h 2234565"/>
                      <a:gd name="connsiteX5" fmla="*/ 654365 w 851535"/>
                      <a:gd name="connsiteY5" fmla="*/ 2234565 h 2234565"/>
                      <a:gd name="connsiteX6" fmla="*/ 426721 w 851535"/>
                      <a:gd name="connsiteY6" fmla="*/ 2110741 h 2234565"/>
                      <a:gd name="connsiteX7" fmla="*/ 141925 w 851535"/>
                      <a:gd name="connsiteY7" fmla="*/ 2230755 h 2234565"/>
                      <a:gd name="connsiteX8" fmla="*/ 0 w 851535"/>
                      <a:gd name="connsiteY8" fmla="*/ 2088830 h 2234565"/>
                      <a:gd name="connsiteX9" fmla="*/ 0 w 851535"/>
                      <a:gd name="connsiteY9" fmla="*/ 141925 h 2234565"/>
                      <a:gd name="connsiteX0" fmla="*/ 0 w 851535"/>
                      <a:gd name="connsiteY0" fmla="*/ 141925 h 2234565"/>
                      <a:gd name="connsiteX1" fmla="*/ 141925 w 851535"/>
                      <a:gd name="connsiteY1" fmla="*/ 0 h 2234565"/>
                      <a:gd name="connsiteX2" fmla="*/ 709610 w 851535"/>
                      <a:gd name="connsiteY2" fmla="*/ 0 h 2234565"/>
                      <a:gd name="connsiteX3" fmla="*/ 851535 w 851535"/>
                      <a:gd name="connsiteY3" fmla="*/ 141925 h 2234565"/>
                      <a:gd name="connsiteX4" fmla="*/ 851535 w 851535"/>
                      <a:gd name="connsiteY4" fmla="*/ 2088830 h 2234565"/>
                      <a:gd name="connsiteX5" fmla="*/ 654365 w 851535"/>
                      <a:gd name="connsiteY5" fmla="*/ 2234565 h 2234565"/>
                      <a:gd name="connsiteX6" fmla="*/ 426721 w 851535"/>
                      <a:gd name="connsiteY6" fmla="*/ 2110741 h 2234565"/>
                      <a:gd name="connsiteX7" fmla="*/ 197170 w 851535"/>
                      <a:gd name="connsiteY7" fmla="*/ 2223135 h 2234565"/>
                      <a:gd name="connsiteX8" fmla="*/ 0 w 851535"/>
                      <a:gd name="connsiteY8" fmla="*/ 2088830 h 2234565"/>
                      <a:gd name="connsiteX9" fmla="*/ 0 w 851535"/>
                      <a:gd name="connsiteY9" fmla="*/ 141925 h 2234565"/>
                      <a:gd name="connsiteX0" fmla="*/ 0 w 851535"/>
                      <a:gd name="connsiteY0" fmla="*/ 141925 h 2234565"/>
                      <a:gd name="connsiteX1" fmla="*/ 141925 w 851535"/>
                      <a:gd name="connsiteY1" fmla="*/ 0 h 2234565"/>
                      <a:gd name="connsiteX2" fmla="*/ 709610 w 851535"/>
                      <a:gd name="connsiteY2" fmla="*/ 0 h 2234565"/>
                      <a:gd name="connsiteX3" fmla="*/ 851535 w 851535"/>
                      <a:gd name="connsiteY3" fmla="*/ 141925 h 2234565"/>
                      <a:gd name="connsiteX4" fmla="*/ 851535 w 851535"/>
                      <a:gd name="connsiteY4" fmla="*/ 2088830 h 2234565"/>
                      <a:gd name="connsiteX5" fmla="*/ 654365 w 851535"/>
                      <a:gd name="connsiteY5" fmla="*/ 2234565 h 2234565"/>
                      <a:gd name="connsiteX6" fmla="*/ 426721 w 851535"/>
                      <a:gd name="connsiteY6" fmla="*/ 2110741 h 2234565"/>
                      <a:gd name="connsiteX7" fmla="*/ 197170 w 851535"/>
                      <a:gd name="connsiteY7" fmla="*/ 2223135 h 2234565"/>
                      <a:gd name="connsiteX8" fmla="*/ 0 w 851535"/>
                      <a:gd name="connsiteY8" fmla="*/ 2088830 h 2234565"/>
                      <a:gd name="connsiteX9" fmla="*/ 0 w 851535"/>
                      <a:gd name="connsiteY9" fmla="*/ 141925 h 2234565"/>
                      <a:gd name="connsiteX0" fmla="*/ 0 w 851535"/>
                      <a:gd name="connsiteY0" fmla="*/ 141925 h 2234565"/>
                      <a:gd name="connsiteX1" fmla="*/ 141925 w 851535"/>
                      <a:gd name="connsiteY1" fmla="*/ 0 h 2234565"/>
                      <a:gd name="connsiteX2" fmla="*/ 709610 w 851535"/>
                      <a:gd name="connsiteY2" fmla="*/ 0 h 2234565"/>
                      <a:gd name="connsiteX3" fmla="*/ 851535 w 851535"/>
                      <a:gd name="connsiteY3" fmla="*/ 141925 h 2234565"/>
                      <a:gd name="connsiteX4" fmla="*/ 851535 w 851535"/>
                      <a:gd name="connsiteY4" fmla="*/ 2088830 h 2234565"/>
                      <a:gd name="connsiteX5" fmla="*/ 654365 w 851535"/>
                      <a:gd name="connsiteY5" fmla="*/ 2234565 h 2234565"/>
                      <a:gd name="connsiteX6" fmla="*/ 426721 w 851535"/>
                      <a:gd name="connsiteY6" fmla="*/ 2110741 h 2234565"/>
                      <a:gd name="connsiteX7" fmla="*/ 197170 w 851535"/>
                      <a:gd name="connsiteY7" fmla="*/ 2223135 h 2234565"/>
                      <a:gd name="connsiteX8" fmla="*/ 0 w 851535"/>
                      <a:gd name="connsiteY8" fmla="*/ 2088830 h 2234565"/>
                      <a:gd name="connsiteX9" fmla="*/ 0 w 851535"/>
                      <a:gd name="connsiteY9" fmla="*/ 141925 h 2234565"/>
                      <a:gd name="connsiteX0" fmla="*/ 0 w 851535"/>
                      <a:gd name="connsiteY0" fmla="*/ 141925 h 2234565"/>
                      <a:gd name="connsiteX1" fmla="*/ 141925 w 851535"/>
                      <a:gd name="connsiteY1" fmla="*/ 0 h 2234565"/>
                      <a:gd name="connsiteX2" fmla="*/ 709610 w 851535"/>
                      <a:gd name="connsiteY2" fmla="*/ 0 h 2234565"/>
                      <a:gd name="connsiteX3" fmla="*/ 851535 w 851535"/>
                      <a:gd name="connsiteY3" fmla="*/ 141925 h 2234565"/>
                      <a:gd name="connsiteX4" fmla="*/ 851535 w 851535"/>
                      <a:gd name="connsiteY4" fmla="*/ 2088830 h 2234565"/>
                      <a:gd name="connsiteX5" fmla="*/ 654365 w 851535"/>
                      <a:gd name="connsiteY5" fmla="*/ 2234565 h 2234565"/>
                      <a:gd name="connsiteX6" fmla="*/ 426721 w 851535"/>
                      <a:gd name="connsiteY6" fmla="*/ 2110741 h 2234565"/>
                      <a:gd name="connsiteX7" fmla="*/ 201342 w 851535"/>
                      <a:gd name="connsiteY7" fmla="*/ 2226473 h 2234565"/>
                      <a:gd name="connsiteX8" fmla="*/ 0 w 851535"/>
                      <a:gd name="connsiteY8" fmla="*/ 2088830 h 2234565"/>
                      <a:gd name="connsiteX9" fmla="*/ 0 w 851535"/>
                      <a:gd name="connsiteY9" fmla="*/ 141925 h 2234565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51535 w 851535"/>
                      <a:gd name="connsiteY4" fmla="*/ 2088830 h 2226473"/>
                      <a:gd name="connsiteX5" fmla="*/ 666048 w 851535"/>
                      <a:gd name="connsiteY5" fmla="*/ 2190337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51535 w 851535"/>
                      <a:gd name="connsiteY4" fmla="*/ 2088830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51535 w 851535"/>
                      <a:gd name="connsiteY4" fmla="*/ 2088830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51535 w 851535"/>
                      <a:gd name="connsiteY4" fmla="*/ 2088830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51535 w 851535"/>
                      <a:gd name="connsiteY4" fmla="*/ 2088830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51535 w 851535"/>
                      <a:gd name="connsiteY4" fmla="*/ 2088830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742218 w 851535"/>
                      <a:gd name="connsiteY4" fmla="*/ 2056285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41521 w 851535"/>
                      <a:gd name="connsiteY4" fmla="*/ 1865189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841521 w 851535"/>
                      <a:gd name="connsiteY4" fmla="*/ 1865189 h 2226473"/>
                      <a:gd name="connsiteX5" fmla="*/ 655200 w 851535"/>
                      <a:gd name="connsiteY5" fmla="*/ 2224551 h 2226473"/>
                      <a:gd name="connsiteX6" fmla="*/ 426721 w 851535"/>
                      <a:gd name="connsiteY6" fmla="*/ 2110741 h 2226473"/>
                      <a:gd name="connsiteX7" fmla="*/ 201342 w 851535"/>
                      <a:gd name="connsiteY7" fmla="*/ 2226473 h 2226473"/>
                      <a:gd name="connsiteX8" fmla="*/ 0 w 851535"/>
                      <a:gd name="connsiteY8" fmla="*/ 2088830 h 2226473"/>
                      <a:gd name="connsiteX9" fmla="*/ 0 w 851535"/>
                      <a:gd name="connsiteY9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756081 w 851535"/>
                      <a:gd name="connsiteY4" fmla="*/ 1808350 h 2226473"/>
                      <a:gd name="connsiteX5" fmla="*/ 841521 w 851535"/>
                      <a:gd name="connsiteY5" fmla="*/ 1865189 h 2226473"/>
                      <a:gd name="connsiteX6" fmla="*/ 655200 w 851535"/>
                      <a:gd name="connsiteY6" fmla="*/ 2224551 h 2226473"/>
                      <a:gd name="connsiteX7" fmla="*/ 426721 w 851535"/>
                      <a:gd name="connsiteY7" fmla="*/ 2110741 h 2226473"/>
                      <a:gd name="connsiteX8" fmla="*/ 201342 w 851535"/>
                      <a:gd name="connsiteY8" fmla="*/ 2226473 h 2226473"/>
                      <a:gd name="connsiteX9" fmla="*/ 0 w 851535"/>
                      <a:gd name="connsiteY9" fmla="*/ 2088830 h 2226473"/>
                      <a:gd name="connsiteX10" fmla="*/ 0 w 851535"/>
                      <a:gd name="connsiteY10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785288 w 851535"/>
                      <a:gd name="connsiteY4" fmla="*/ 1497923 h 2226473"/>
                      <a:gd name="connsiteX5" fmla="*/ 841521 w 851535"/>
                      <a:gd name="connsiteY5" fmla="*/ 1865189 h 2226473"/>
                      <a:gd name="connsiteX6" fmla="*/ 655200 w 851535"/>
                      <a:gd name="connsiteY6" fmla="*/ 2224551 h 2226473"/>
                      <a:gd name="connsiteX7" fmla="*/ 426721 w 851535"/>
                      <a:gd name="connsiteY7" fmla="*/ 2110741 h 2226473"/>
                      <a:gd name="connsiteX8" fmla="*/ 201342 w 851535"/>
                      <a:gd name="connsiteY8" fmla="*/ 2226473 h 2226473"/>
                      <a:gd name="connsiteX9" fmla="*/ 0 w 851535"/>
                      <a:gd name="connsiteY9" fmla="*/ 2088830 h 2226473"/>
                      <a:gd name="connsiteX10" fmla="*/ 0 w 851535"/>
                      <a:gd name="connsiteY10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785288 w 851535"/>
                      <a:gd name="connsiteY4" fmla="*/ 1497923 h 2226473"/>
                      <a:gd name="connsiteX5" fmla="*/ 841521 w 851535"/>
                      <a:gd name="connsiteY5" fmla="*/ 1865189 h 2226473"/>
                      <a:gd name="connsiteX6" fmla="*/ 655200 w 851535"/>
                      <a:gd name="connsiteY6" fmla="*/ 2224551 h 2226473"/>
                      <a:gd name="connsiteX7" fmla="*/ 426721 w 851535"/>
                      <a:gd name="connsiteY7" fmla="*/ 2110741 h 2226473"/>
                      <a:gd name="connsiteX8" fmla="*/ 201342 w 851535"/>
                      <a:gd name="connsiteY8" fmla="*/ 2226473 h 2226473"/>
                      <a:gd name="connsiteX9" fmla="*/ 0 w 851535"/>
                      <a:gd name="connsiteY9" fmla="*/ 2088830 h 2226473"/>
                      <a:gd name="connsiteX10" fmla="*/ 0 w 851535"/>
                      <a:gd name="connsiteY10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785288 w 851535"/>
                      <a:gd name="connsiteY4" fmla="*/ 1497923 h 2226473"/>
                      <a:gd name="connsiteX5" fmla="*/ 841521 w 851535"/>
                      <a:gd name="connsiteY5" fmla="*/ 1865189 h 2226473"/>
                      <a:gd name="connsiteX6" fmla="*/ 655200 w 851535"/>
                      <a:gd name="connsiteY6" fmla="*/ 2224551 h 2226473"/>
                      <a:gd name="connsiteX7" fmla="*/ 426721 w 851535"/>
                      <a:gd name="connsiteY7" fmla="*/ 2110741 h 2226473"/>
                      <a:gd name="connsiteX8" fmla="*/ 201342 w 851535"/>
                      <a:gd name="connsiteY8" fmla="*/ 2226473 h 2226473"/>
                      <a:gd name="connsiteX9" fmla="*/ 0 w 851535"/>
                      <a:gd name="connsiteY9" fmla="*/ 2088830 h 2226473"/>
                      <a:gd name="connsiteX10" fmla="*/ 0 w 851535"/>
                      <a:gd name="connsiteY10" fmla="*/ 141925 h 2226473"/>
                      <a:gd name="connsiteX0" fmla="*/ 0 w 851535"/>
                      <a:gd name="connsiteY0" fmla="*/ 141925 h 2226473"/>
                      <a:gd name="connsiteX1" fmla="*/ 141925 w 851535"/>
                      <a:gd name="connsiteY1" fmla="*/ 0 h 2226473"/>
                      <a:gd name="connsiteX2" fmla="*/ 709610 w 851535"/>
                      <a:gd name="connsiteY2" fmla="*/ 0 h 2226473"/>
                      <a:gd name="connsiteX3" fmla="*/ 851535 w 851535"/>
                      <a:gd name="connsiteY3" fmla="*/ 141925 h 2226473"/>
                      <a:gd name="connsiteX4" fmla="*/ 785288 w 851535"/>
                      <a:gd name="connsiteY4" fmla="*/ 1497923 h 2226473"/>
                      <a:gd name="connsiteX5" fmla="*/ 841521 w 851535"/>
                      <a:gd name="connsiteY5" fmla="*/ 1865189 h 2226473"/>
                      <a:gd name="connsiteX6" fmla="*/ 655200 w 851535"/>
                      <a:gd name="connsiteY6" fmla="*/ 2224551 h 2226473"/>
                      <a:gd name="connsiteX7" fmla="*/ 426721 w 851535"/>
                      <a:gd name="connsiteY7" fmla="*/ 2110741 h 2226473"/>
                      <a:gd name="connsiteX8" fmla="*/ 201342 w 851535"/>
                      <a:gd name="connsiteY8" fmla="*/ 2226473 h 2226473"/>
                      <a:gd name="connsiteX9" fmla="*/ 0 w 851535"/>
                      <a:gd name="connsiteY9" fmla="*/ 2088830 h 2226473"/>
                      <a:gd name="connsiteX10" fmla="*/ 0 w 851535"/>
                      <a:gd name="connsiteY10" fmla="*/ 141925 h 2226473"/>
                      <a:gd name="connsiteX0" fmla="*/ 0 w 858778"/>
                      <a:gd name="connsiteY0" fmla="*/ 141925 h 2226473"/>
                      <a:gd name="connsiteX1" fmla="*/ 141925 w 858778"/>
                      <a:gd name="connsiteY1" fmla="*/ 0 h 2226473"/>
                      <a:gd name="connsiteX2" fmla="*/ 709610 w 858778"/>
                      <a:gd name="connsiteY2" fmla="*/ 0 h 2226473"/>
                      <a:gd name="connsiteX3" fmla="*/ 851535 w 858778"/>
                      <a:gd name="connsiteY3" fmla="*/ 141925 h 2226473"/>
                      <a:gd name="connsiteX4" fmla="*/ 845370 w 858778"/>
                      <a:gd name="connsiteY4" fmla="*/ 1155785 h 2226473"/>
                      <a:gd name="connsiteX5" fmla="*/ 785288 w 858778"/>
                      <a:gd name="connsiteY5" fmla="*/ 1497923 h 2226473"/>
                      <a:gd name="connsiteX6" fmla="*/ 841521 w 858778"/>
                      <a:gd name="connsiteY6" fmla="*/ 1865189 h 2226473"/>
                      <a:gd name="connsiteX7" fmla="*/ 655200 w 858778"/>
                      <a:gd name="connsiteY7" fmla="*/ 2224551 h 2226473"/>
                      <a:gd name="connsiteX8" fmla="*/ 426721 w 858778"/>
                      <a:gd name="connsiteY8" fmla="*/ 2110741 h 2226473"/>
                      <a:gd name="connsiteX9" fmla="*/ 201342 w 858778"/>
                      <a:gd name="connsiteY9" fmla="*/ 2226473 h 2226473"/>
                      <a:gd name="connsiteX10" fmla="*/ 0 w 858778"/>
                      <a:gd name="connsiteY10" fmla="*/ 2088830 h 2226473"/>
                      <a:gd name="connsiteX11" fmla="*/ 0 w 858778"/>
                      <a:gd name="connsiteY11" fmla="*/ 141925 h 2226473"/>
                      <a:gd name="connsiteX0" fmla="*/ 0 w 858778"/>
                      <a:gd name="connsiteY0" fmla="*/ 141925 h 2226473"/>
                      <a:gd name="connsiteX1" fmla="*/ 141925 w 858778"/>
                      <a:gd name="connsiteY1" fmla="*/ 0 h 2226473"/>
                      <a:gd name="connsiteX2" fmla="*/ 709610 w 858778"/>
                      <a:gd name="connsiteY2" fmla="*/ 0 h 2226473"/>
                      <a:gd name="connsiteX3" fmla="*/ 851535 w 858778"/>
                      <a:gd name="connsiteY3" fmla="*/ 141925 h 2226473"/>
                      <a:gd name="connsiteX4" fmla="*/ 845370 w 858778"/>
                      <a:gd name="connsiteY4" fmla="*/ 1155785 h 2226473"/>
                      <a:gd name="connsiteX5" fmla="*/ 785288 w 858778"/>
                      <a:gd name="connsiteY5" fmla="*/ 1497923 h 2226473"/>
                      <a:gd name="connsiteX6" fmla="*/ 841521 w 858778"/>
                      <a:gd name="connsiteY6" fmla="*/ 1865189 h 2226473"/>
                      <a:gd name="connsiteX7" fmla="*/ 655200 w 858778"/>
                      <a:gd name="connsiteY7" fmla="*/ 2224551 h 2226473"/>
                      <a:gd name="connsiteX8" fmla="*/ 426721 w 858778"/>
                      <a:gd name="connsiteY8" fmla="*/ 2110741 h 2226473"/>
                      <a:gd name="connsiteX9" fmla="*/ 201342 w 858778"/>
                      <a:gd name="connsiteY9" fmla="*/ 2226473 h 2226473"/>
                      <a:gd name="connsiteX10" fmla="*/ 0 w 858778"/>
                      <a:gd name="connsiteY10" fmla="*/ 2088830 h 2226473"/>
                      <a:gd name="connsiteX11" fmla="*/ 0 w 858778"/>
                      <a:gd name="connsiteY11" fmla="*/ 141925 h 2226473"/>
                      <a:gd name="connsiteX0" fmla="*/ 0 w 858778"/>
                      <a:gd name="connsiteY0" fmla="*/ 141925 h 2226473"/>
                      <a:gd name="connsiteX1" fmla="*/ 141925 w 858778"/>
                      <a:gd name="connsiteY1" fmla="*/ 0 h 2226473"/>
                      <a:gd name="connsiteX2" fmla="*/ 709610 w 858778"/>
                      <a:gd name="connsiteY2" fmla="*/ 0 h 2226473"/>
                      <a:gd name="connsiteX3" fmla="*/ 851535 w 858778"/>
                      <a:gd name="connsiteY3" fmla="*/ 141925 h 2226473"/>
                      <a:gd name="connsiteX4" fmla="*/ 845370 w 858778"/>
                      <a:gd name="connsiteY4" fmla="*/ 1155785 h 2226473"/>
                      <a:gd name="connsiteX5" fmla="*/ 785288 w 858778"/>
                      <a:gd name="connsiteY5" fmla="*/ 1497923 h 2226473"/>
                      <a:gd name="connsiteX6" fmla="*/ 841521 w 858778"/>
                      <a:gd name="connsiteY6" fmla="*/ 1865189 h 2226473"/>
                      <a:gd name="connsiteX7" fmla="*/ 655200 w 858778"/>
                      <a:gd name="connsiteY7" fmla="*/ 2224551 h 2226473"/>
                      <a:gd name="connsiteX8" fmla="*/ 426721 w 858778"/>
                      <a:gd name="connsiteY8" fmla="*/ 2110741 h 2226473"/>
                      <a:gd name="connsiteX9" fmla="*/ 201342 w 858778"/>
                      <a:gd name="connsiteY9" fmla="*/ 2226473 h 2226473"/>
                      <a:gd name="connsiteX10" fmla="*/ 0 w 858778"/>
                      <a:gd name="connsiteY10" fmla="*/ 2088830 h 2226473"/>
                      <a:gd name="connsiteX11" fmla="*/ 0 w 858778"/>
                      <a:gd name="connsiteY11" fmla="*/ 141925 h 2226473"/>
                      <a:gd name="connsiteX0" fmla="*/ 0 w 858778"/>
                      <a:gd name="connsiteY0" fmla="*/ 141925 h 2226473"/>
                      <a:gd name="connsiteX1" fmla="*/ 141925 w 858778"/>
                      <a:gd name="connsiteY1" fmla="*/ 0 h 2226473"/>
                      <a:gd name="connsiteX2" fmla="*/ 709610 w 858778"/>
                      <a:gd name="connsiteY2" fmla="*/ 0 h 2226473"/>
                      <a:gd name="connsiteX3" fmla="*/ 851535 w 858778"/>
                      <a:gd name="connsiteY3" fmla="*/ 141925 h 2226473"/>
                      <a:gd name="connsiteX4" fmla="*/ 845370 w 858778"/>
                      <a:gd name="connsiteY4" fmla="*/ 1155785 h 2226473"/>
                      <a:gd name="connsiteX5" fmla="*/ 785288 w 858778"/>
                      <a:gd name="connsiteY5" fmla="*/ 1497923 h 2226473"/>
                      <a:gd name="connsiteX6" fmla="*/ 841521 w 858778"/>
                      <a:gd name="connsiteY6" fmla="*/ 1865189 h 2226473"/>
                      <a:gd name="connsiteX7" fmla="*/ 655200 w 858778"/>
                      <a:gd name="connsiteY7" fmla="*/ 2224551 h 2226473"/>
                      <a:gd name="connsiteX8" fmla="*/ 426721 w 858778"/>
                      <a:gd name="connsiteY8" fmla="*/ 2110741 h 2226473"/>
                      <a:gd name="connsiteX9" fmla="*/ 201342 w 858778"/>
                      <a:gd name="connsiteY9" fmla="*/ 2226473 h 2226473"/>
                      <a:gd name="connsiteX10" fmla="*/ 0 w 858778"/>
                      <a:gd name="connsiteY10" fmla="*/ 2088830 h 2226473"/>
                      <a:gd name="connsiteX11" fmla="*/ 0 w 858778"/>
                      <a:gd name="connsiteY11" fmla="*/ 141925 h 2226473"/>
                      <a:gd name="connsiteX0" fmla="*/ 0 w 853019"/>
                      <a:gd name="connsiteY0" fmla="*/ 141925 h 2226473"/>
                      <a:gd name="connsiteX1" fmla="*/ 141925 w 853019"/>
                      <a:gd name="connsiteY1" fmla="*/ 0 h 2226473"/>
                      <a:gd name="connsiteX2" fmla="*/ 709610 w 853019"/>
                      <a:gd name="connsiteY2" fmla="*/ 0 h 2226473"/>
                      <a:gd name="connsiteX3" fmla="*/ 851535 w 853019"/>
                      <a:gd name="connsiteY3" fmla="*/ 141925 h 2226473"/>
                      <a:gd name="connsiteX4" fmla="*/ 845370 w 853019"/>
                      <a:gd name="connsiteY4" fmla="*/ 1155785 h 2226473"/>
                      <a:gd name="connsiteX5" fmla="*/ 785288 w 853019"/>
                      <a:gd name="connsiteY5" fmla="*/ 1497923 h 2226473"/>
                      <a:gd name="connsiteX6" fmla="*/ 841521 w 853019"/>
                      <a:gd name="connsiteY6" fmla="*/ 1865189 h 2226473"/>
                      <a:gd name="connsiteX7" fmla="*/ 655200 w 853019"/>
                      <a:gd name="connsiteY7" fmla="*/ 2224551 h 2226473"/>
                      <a:gd name="connsiteX8" fmla="*/ 426721 w 853019"/>
                      <a:gd name="connsiteY8" fmla="*/ 2110741 h 2226473"/>
                      <a:gd name="connsiteX9" fmla="*/ 201342 w 853019"/>
                      <a:gd name="connsiteY9" fmla="*/ 2226473 h 2226473"/>
                      <a:gd name="connsiteX10" fmla="*/ 0 w 853019"/>
                      <a:gd name="connsiteY10" fmla="*/ 2088830 h 2226473"/>
                      <a:gd name="connsiteX11" fmla="*/ 0 w 853019"/>
                      <a:gd name="connsiteY11" fmla="*/ 141925 h 2226473"/>
                      <a:gd name="connsiteX0" fmla="*/ 0 w 857031"/>
                      <a:gd name="connsiteY0" fmla="*/ 141925 h 2226473"/>
                      <a:gd name="connsiteX1" fmla="*/ 141925 w 857031"/>
                      <a:gd name="connsiteY1" fmla="*/ 0 h 2226473"/>
                      <a:gd name="connsiteX2" fmla="*/ 709610 w 857031"/>
                      <a:gd name="connsiteY2" fmla="*/ 0 h 2226473"/>
                      <a:gd name="connsiteX3" fmla="*/ 851535 w 857031"/>
                      <a:gd name="connsiteY3" fmla="*/ 141925 h 2226473"/>
                      <a:gd name="connsiteX4" fmla="*/ 845370 w 857031"/>
                      <a:gd name="connsiteY4" fmla="*/ 1155785 h 2226473"/>
                      <a:gd name="connsiteX5" fmla="*/ 785288 w 857031"/>
                      <a:gd name="connsiteY5" fmla="*/ 1497923 h 2226473"/>
                      <a:gd name="connsiteX6" fmla="*/ 841521 w 857031"/>
                      <a:gd name="connsiteY6" fmla="*/ 1865189 h 2226473"/>
                      <a:gd name="connsiteX7" fmla="*/ 655200 w 857031"/>
                      <a:gd name="connsiteY7" fmla="*/ 2224551 h 2226473"/>
                      <a:gd name="connsiteX8" fmla="*/ 426721 w 857031"/>
                      <a:gd name="connsiteY8" fmla="*/ 2110741 h 2226473"/>
                      <a:gd name="connsiteX9" fmla="*/ 201342 w 857031"/>
                      <a:gd name="connsiteY9" fmla="*/ 2226473 h 2226473"/>
                      <a:gd name="connsiteX10" fmla="*/ 0 w 857031"/>
                      <a:gd name="connsiteY10" fmla="*/ 2088830 h 2226473"/>
                      <a:gd name="connsiteX11" fmla="*/ 0 w 857031"/>
                      <a:gd name="connsiteY11" fmla="*/ 141925 h 2226473"/>
                      <a:gd name="connsiteX0" fmla="*/ 0 w 845370"/>
                      <a:gd name="connsiteY0" fmla="*/ 141925 h 2226473"/>
                      <a:gd name="connsiteX1" fmla="*/ 141925 w 845370"/>
                      <a:gd name="connsiteY1" fmla="*/ 0 h 2226473"/>
                      <a:gd name="connsiteX2" fmla="*/ 709610 w 845370"/>
                      <a:gd name="connsiteY2" fmla="*/ 0 h 2226473"/>
                      <a:gd name="connsiteX3" fmla="*/ 845370 w 845370"/>
                      <a:gd name="connsiteY3" fmla="*/ 1155785 h 2226473"/>
                      <a:gd name="connsiteX4" fmla="*/ 785288 w 845370"/>
                      <a:gd name="connsiteY4" fmla="*/ 1497923 h 2226473"/>
                      <a:gd name="connsiteX5" fmla="*/ 841521 w 845370"/>
                      <a:gd name="connsiteY5" fmla="*/ 1865189 h 2226473"/>
                      <a:gd name="connsiteX6" fmla="*/ 655200 w 845370"/>
                      <a:gd name="connsiteY6" fmla="*/ 2224551 h 2226473"/>
                      <a:gd name="connsiteX7" fmla="*/ 426721 w 845370"/>
                      <a:gd name="connsiteY7" fmla="*/ 2110741 h 2226473"/>
                      <a:gd name="connsiteX8" fmla="*/ 201342 w 845370"/>
                      <a:gd name="connsiteY8" fmla="*/ 2226473 h 2226473"/>
                      <a:gd name="connsiteX9" fmla="*/ 0 w 845370"/>
                      <a:gd name="connsiteY9" fmla="*/ 2088830 h 2226473"/>
                      <a:gd name="connsiteX10" fmla="*/ 0 w 845370"/>
                      <a:gd name="connsiteY10" fmla="*/ 141925 h 2226473"/>
                      <a:gd name="connsiteX0" fmla="*/ 0 w 845370"/>
                      <a:gd name="connsiteY0" fmla="*/ 141925 h 2226473"/>
                      <a:gd name="connsiteX1" fmla="*/ 141925 w 845370"/>
                      <a:gd name="connsiteY1" fmla="*/ 0 h 2226473"/>
                      <a:gd name="connsiteX2" fmla="*/ 539376 w 845370"/>
                      <a:gd name="connsiteY2" fmla="*/ 236158 h 2226473"/>
                      <a:gd name="connsiteX3" fmla="*/ 845370 w 845370"/>
                      <a:gd name="connsiteY3" fmla="*/ 1155785 h 2226473"/>
                      <a:gd name="connsiteX4" fmla="*/ 785288 w 845370"/>
                      <a:gd name="connsiteY4" fmla="*/ 1497923 h 2226473"/>
                      <a:gd name="connsiteX5" fmla="*/ 841521 w 845370"/>
                      <a:gd name="connsiteY5" fmla="*/ 1865189 h 2226473"/>
                      <a:gd name="connsiteX6" fmla="*/ 655200 w 845370"/>
                      <a:gd name="connsiteY6" fmla="*/ 2224551 h 2226473"/>
                      <a:gd name="connsiteX7" fmla="*/ 426721 w 845370"/>
                      <a:gd name="connsiteY7" fmla="*/ 2110741 h 2226473"/>
                      <a:gd name="connsiteX8" fmla="*/ 201342 w 845370"/>
                      <a:gd name="connsiteY8" fmla="*/ 2226473 h 2226473"/>
                      <a:gd name="connsiteX9" fmla="*/ 0 w 845370"/>
                      <a:gd name="connsiteY9" fmla="*/ 2088830 h 2226473"/>
                      <a:gd name="connsiteX10" fmla="*/ 0 w 845370"/>
                      <a:gd name="connsiteY10" fmla="*/ 141925 h 2226473"/>
                      <a:gd name="connsiteX0" fmla="*/ 0 w 845370"/>
                      <a:gd name="connsiteY0" fmla="*/ 141925 h 2226473"/>
                      <a:gd name="connsiteX1" fmla="*/ 141925 w 845370"/>
                      <a:gd name="connsiteY1" fmla="*/ 0 h 2226473"/>
                      <a:gd name="connsiteX2" fmla="*/ 588332 w 845370"/>
                      <a:gd name="connsiteY2" fmla="*/ 9179 h 2226473"/>
                      <a:gd name="connsiteX3" fmla="*/ 845370 w 845370"/>
                      <a:gd name="connsiteY3" fmla="*/ 1155785 h 2226473"/>
                      <a:gd name="connsiteX4" fmla="*/ 785288 w 845370"/>
                      <a:gd name="connsiteY4" fmla="*/ 1497923 h 2226473"/>
                      <a:gd name="connsiteX5" fmla="*/ 841521 w 845370"/>
                      <a:gd name="connsiteY5" fmla="*/ 1865189 h 2226473"/>
                      <a:gd name="connsiteX6" fmla="*/ 655200 w 845370"/>
                      <a:gd name="connsiteY6" fmla="*/ 2224551 h 2226473"/>
                      <a:gd name="connsiteX7" fmla="*/ 426721 w 845370"/>
                      <a:gd name="connsiteY7" fmla="*/ 2110741 h 2226473"/>
                      <a:gd name="connsiteX8" fmla="*/ 201342 w 845370"/>
                      <a:gd name="connsiteY8" fmla="*/ 2226473 h 2226473"/>
                      <a:gd name="connsiteX9" fmla="*/ 0 w 845370"/>
                      <a:gd name="connsiteY9" fmla="*/ 2088830 h 2226473"/>
                      <a:gd name="connsiteX10" fmla="*/ 0 w 845370"/>
                      <a:gd name="connsiteY10" fmla="*/ 141925 h 2226473"/>
                      <a:gd name="connsiteX0" fmla="*/ 0 w 853920"/>
                      <a:gd name="connsiteY0" fmla="*/ 141925 h 2226473"/>
                      <a:gd name="connsiteX1" fmla="*/ 141925 w 853920"/>
                      <a:gd name="connsiteY1" fmla="*/ 0 h 2226473"/>
                      <a:gd name="connsiteX2" fmla="*/ 588332 w 853920"/>
                      <a:gd name="connsiteY2" fmla="*/ 9179 h 2226473"/>
                      <a:gd name="connsiteX3" fmla="*/ 829793 w 853920"/>
                      <a:gd name="connsiteY3" fmla="*/ 592232 h 2226473"/>
                      <a:gd name="connsiteX4" fmla="*/ 845370 w 853920"/>
                      <a:gd name="connsiteY4" fmla="*/ 1155785 h 2226473"/>
                      <a:gd name="connsiteX5" fmla="*/ 785288 w 853920"/>
                      <a:gd name="connsiteY5" fmla="*/ 1497923 h 2226473"/>
                      <a:gd name="connsiteX6" fmla="*/ 841521 w 853920"/>
                      <a:gd name="connsiteY6" fmla="*/ 1865189 h 2226473"/>
                      <a:gd name="connsiteX7" fmla="*/ 655200 w 853920"/>
                      <a:gd name="connsiteY7" fmla="*/ 2224551 h 2226473"/>
                      <a:gd name="connsiteX8" fmla="*/ 426721 w 853920"/>
                      <a:gd name="connsiteY8" fmla="*/ 2110741 h 2226473"/>
                      <a:gd name="connsiteX9" fmla="*/ 201342 w 853920"/>
                      <a:gd name="connsiteY9" fmla="*/ 2226473 h 2226473"/>
                      <a:gd name="connsiteX10" fmla="*/ 0 w 853920"/>
                      <a:gd name="connsiteY10" fmla="*/ 2088830 h 2226473"/>
                      <a:gd name="connsiteX11" fmla="*/ 0 w 853920"/>
                      <a:gd name="connsiteY11" fmla="*/ 141925 h 2226473"/>
                      <a:gd name="connsiteX0" fmla="*/ 0 w 859633"/>
                      <a:gd name="connsiteY0" fmla="*/ 141925 h 2226473"/>
                      <a:gd name="connsiteX1" fmla="*/ 141925 w 859633"/>
                      <a:gd name="connsiteY1" fmla="*/ 0 h 2226473"/>
                      <a:gd name="connsiteX2" fmla="*/ 588332 w 859633"/>
                      <a:gd name="connsiteY2" fmla="*/ 9179 h 2226473"/>
                      <a:gd name="connsiteX3" fmla="*/ 838694 w 859633"/>
                      <a:gd name="connsiteY3" fmla="*/ 594457 h 2226473"/>
                      <a:gd name="connsiteX4" fmla="*/ 845370 w 859633"/>
                      <a:gd name="connsiteY4" fmla="*/ 1155785 h 2226473"/>
                      <a:gd name="connsiteX5" fmla="*/ 785288 w 859633"/>
                      <a:gd name="connsiteY5" fmla="*/ 1497923 h 2226473"/>
                      <a:gd name="connsiteX6" fmla="*/ 841521 w 859633"/>
                      <a:gd name="connsiteY6" fmla="*/ 1865189 h 2226473"/>
                      <a:gd name="connsiteX7" fmla="*/ 655200 w 859633"/>
                      <a:gd name="connsiteY7" fmla="*/ 2224551 h 2226473"/>
                      <a:gd name="connsiteX8" fmla="*/ 426721 w 859633"/>
                      <a:gd name="connsiteY8" fmla="*/ 2110741 h 2226473"/>
                      <a:gd name="connsiteX9" fmla="*/ 201342 w 859633"/>
                      <a:gd name="connsiteY9" fmla="*/ 2226473 h 2226473"/>
                      <a:gd name="connsiteX10" fmla="*/ 0 w 859633"/>
                      <a:gd name="connsiteY10" fmla="*/ 2088830 h 2226473"/>
                      <a:gd name="connsiteX11" fmla="*/ 0 w 859633"/>
                      <a:gd name="connsiteY11" fmla="*/ 141925 h 2226473"/>
                      <a:gd name="connsiteX0" fmla="*/ 0 w 847250"/>
                      <a:gd name="connsiteY0" fmla="*/ 141925 h 2226473"/>
                      <a:gd name="connsiteX1" fmla="*/ 141925 w 847250"/>
                      <a:gd name="connsiteY1" fmla="*/ 0 h 2226473"/>
                      <a:gd name="connsiteX2" fmla="*/ 588332 w 847250"/>
                      <a:gd name="connsiteY2" fmla="*/ 9179 h 2226473"/>
                      <a:gd name="connsiteX3" fmla="*/ 838694 w 847250"/>
                      <a:gd name="connsiteY3" fmla="*/ 594457 h 2226473"/>
                      <a:gd name="connsiteX4" fmla="*/ 845370 w 847250"/>
                      <a:gd name="connsiteY4" fmla="*/ 1155785 h 2226473"/>
                      <a:gd name="connsiteX5" fmla="*/ 785288 w 847250"/>
                      <a:gd name="connsiteY5" fmla="*/ 1497923 h 2226473"/>
                      <a:gd name="connsiteX6" fmla="*/ 841521 w 847250"/>
                      <a:gd name="connsiteY6" fmla="*/ 1865189 h 2226473"/>
                      <a:gd name="connsiteX7" fmla="*/ 655200 w 847250"/>
                      <a:gd name="connsiteY7" fmla="*/ 2224551 h 2226473"/>
                      <a:gd name="connsiteX8" fmla="*/ 426721 w 847250"/>
                      <a:gd name="connsiteY8" fmla="*/ 2110741 h 2226473"/>
                      <a:gd name="connsiteX9" fmla="*/ 201342 w 847250"/>
                      <a:gd name="connsiteY9" fmla="*/ 2226473 h 2226473"/>
                      <a:gd name="connsiteX10" fmla="*/ 0 w 847250"/>
                      <a:gd name="connsiteY10" fmla="*/ 2088830 h 2226473"/>
                      <a:gd name="connsiteX11" fmla="*/ 0 w 847250"/>
                      <a:gd name="connsiteY11" fmla="*/ 141925 h 2226473"/>
                      <a:gd name="connsiteX0" fmla="*/ 0 w 845370"/>
                      <a:gd name="connsiteY0" fmla="*/ 141925 h 2226473"/>
                      <a:gd name="connsiteX1" fmla="*/ 141925 w 845370"/>
                      <a:gd name="connsiteY1" fmla="*/ 0 h 2226473"/>
                      <a:gd name="connsiteX2" fmla="*/ 588332 w 845370"/>
                      <a:gd name="connsiteY2" fmla="*/ 9179 h 2226473"/>
                      <a:gd name="connsiteX3" fmla="*/ 838694 w 845370"/>
                      <a:gd name="connsiteY3" fmla="*/ 594457 h 2226473"/>
                      <a:gd name="connsiteX4" fmla="*/ 845370 w 845370"/>
                      <a:gd name="connsiteY4" fmla="*/ 1155785 h 2226473"/>
                      <a:gd name="connsiteX5" fmla="*/ 785288 w 845370"/>
                      <a:gd name="connsiteY5" fmla="*/ 1497923 h 2226473"/>
                      <a:gd name="connsiteX6" fmla="*/ 841521 w 845370"/>
                      <a:gd name="connsiteY6" fmla="*/ 1865189 h 2226473"/>
                      <a:gd name="connsiteX7" fmla="*/ 655200 w 845370"/>
                      <a:gd name="connsiteY7" fmla="*/ 2224551 h 2226473"/>
                      <a:gd name="connsiteX8" fmla="*/ 426721 w 845370"/>
                      <a:gd name="connsiteY8" fmla="*/ 2110741 h 2226473"/>
                      <a:gd name="connsiteX9" fmla="*/ 201342 w 845370"/>
                      <a:gd name="connsiteY9" fmla="*/ 2226473 h 2226473"/>
                      <a:gd name="connsiteX10" fmla="*/ 0 w 845370"/>
                      <a:gd name="connsiteY10" fmla="*/ 2088830 h 2226473"/>
                      <a:gd name="connsiteX11" fmla="*/ 0 w 845370"/>
                      <a:gd name="connsiteY11" fmla="*/ 141925 h 2226473"/>
                      <a:gd name="connsiteX0" fmla="*/ 0 w 854755"/>
                      <a:gd name="connsiteY0" fmla="*/ 141925 h 2226473"/>
                      <a:gd name="connsiteX1" fmla="*/ 141925 w 854755"/>
                      <a:gd name="connsiteY1" fmla="*/ 0 h 2226473"/>
                      <a:gd name="connsiteX2" fmla="*/ 588332 w 854755"/>
                      <a:gd name="connsiteY2" fmla="*/ 9179 h 2226473"/>
                      <a:gd name="connsiteX3" fmla="*/ 838694 w 854755"/>
                      <a:gd name="connsiteY3" fmla="*/ 594457 h 2226473"/>
                      <a:gd name="connsiteX4" fmla="*/ 845370 w 854755"/>
                      <a:gd name="connsiteY4" fmla="*/ 1155785 h 2226473"/>
                      <a:gd name="connsiteX5" fmla="*/ 785288 w 854755"/>
                      <a:gd name="connsiteY5" fmla="*/ 1497923 h 2226473"/>
                      <a:gd name="connsiteX6" fmla="*/ 841521 w 854755"/>
                      <a:gd name="connsiteY6" fmla="*/ 1865189 h 2226473"/>
                      <a:gd name="connsiteX7" fmla="*/ 655200 w 854755"/>
                      <a:gd name="connsiteY7" fmla="*/ 2224551 h 2226473"/>
                      <a:gd name="connsiteX8" fmla="*/ 426721 w 854755"/>
                      <a:gd name="connsiteY8" fmla="*/ 2110741 h 2226473"/>
                      <a:gd name="connsiteX9" fmla="*/ 201342 w 854755"/>
                      <a:gd name="connsiteY9" fmla="*/ 2226473 h 2226473"/>
                      <a:gd name="connsiteX10" fmla="*/ 0 w 854755"/>
                      <a:gd name="connsiteY10" fmla="*/ 2088830 h 2226473"/>
                      <a:gd name="connsiteX11" fmla="*/ 0 w 854755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588332 w 850908"/>
                      <a:gd name="connsiteY2" fmla="*/ 9179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588332 w 850908"/>
                      <a:gd name="connsiteY2" fmla="*/ 9179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588332 w 850908"/>
                      <a:gd name="connsiteY2" fmla="*/ 9179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608359 w 850908"/>
                      <a:gd name="connsiteY2" fmla="*/ 2503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608359 w 850908"/>
                      <a:gd name="connsiteY2" fmla="*/ 2503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608359 w 850908"/>
                      <a:gd name="connsiteY2" fmla="*/ 2503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838694 w 850908"/>
                      <a:gd name="connsiteY3" fmla="*/ 596961 h 2228977"/>
                      <a:gd name="connsiteX4" fmla="*/ 845370 w 850908"/>
                      <a:gd name="connsiteY4" fmla="*/ 1158289 h 2228977"/>
                      <a:gd name="connsiteX5" fmla="*/ 785288 w 850908"/>
                      <a:gd name="connsiteY5" fmla="*/ 1500427 h 2228977"/>
                      <a:gd name="connsiteX6" fmla="*/ 841521 w 850908"/>
                      <a:gd name="connsiteY6" fmla="*/ 1867693 h 2228977"/>
                      <a:gd name="connsiteX7" fmla="*/ 655200 w 850908"/>
                      <a:gd name="connsiteY7" fmla="*/ 2227055 h 2228977"/>
                      <a:gd name="connsiteX8" fmla="*/ 426721 w 850908"/>
                      <a:gd name="connsiteY8" fmla="*/ 2113245 h 2228977"/>
                      <a:gd name="connsiteX9" fmla="*/ 201342 w 850908"/>
                      <a:gd name="connsiteY9" fmla="*/ 2228977 h 2228977"/>
                      <a:gd name="connsiteX10" fmla="*/ 0 w 850908"/>
                      <a:gd name="connsiteY10" fmla="*/ 2091334 h 2228977"/>
                      <a:gd name="connsiteX11" fmla="*/ 0 w 850908"/>
                      <a:gd name="connsiteY11" fmla="*/ 144429 h 2228977"/>
                      <a:gd name="connsiteX0" fmla="*/ 0 w 850908"/>
                      <a:gd name="connsiteY0" fmla="*/ 166581 h 2251129"/>
                      <a:gd name="connsiteX1" fmla="*/ 141925 w 850908"/>
                      <a:gd name="connsiteY1" fmla="*/ 24656 h 2251129"/>
                      <a:gd name="connsiteX2" fmla="*/ 610028 w 850908"/>
                      <a:gd name="connsiteY2" fmla="*/ 22152 h 2251129"/>
                      <a:gd name="connsiteX3" fmla="*/ 571660 w 850908"/>
                      <a:gd name="connsiteY3" fmla="*/ 51387 h 2251129"/>
                      <a:gd name="connsiteX4" fmla="*/ 838694 w 850908"/>
                      <a:gd name="connsiteY4" fmla="*/ 619113 h 2251129"/>
                      <a:gd name="connsiteX5" fmla="*/ 845370 w 850908"/>
                      <a:gd name="connsiteY5" fmla="*/ 1180441 h 2251129"/>
                      <a:gd name="connsiteX6" fmla="*/ 785288 w 850908"/>
                      <a:gd name="connsiteY6" fmla="*/ 1522579 h 2251129"/>
                      <a:gd name="connsiteX7" fmla="*/ 841521 w 850908"/>
                      <a:gd name="connsiteY7" fmla="*/ 1889845 h 2251129"/>
                      <a:gd name="connsiteX8" fmla="*/ 655200 w 850908"/>
                      <a:gd name="connsiteY8" fmla="*/ 2249207 h 2251129"/>
                      <a:gd name="connsiteX9" fmla="*/ 426721 w 850908"/>
                      <a:gd name="connsiteY9" fmla="*/ 2135397 h 2251129"/>
                      <a:gd name="connsiteX10" fmla="*/ 201342 w 850908"/>
                      <a:gd name="connsiteY10" fmla="*/ 2251129 h 2251129"/>
                      <a:gd name="connsiteX11" fmla="*/ 0 w 850908"/>
                      <a:gd name="connsiteY11" fmla="*/ 2113486 h 2251129"/>
                      <a:gd name="connsiteX12" fmla="*/ 0 w 850908"/>
                      <a:gd name="connsiteY12" fmla="*/ 166581 h 2251129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86681 w 850908"/>
                      <a:gd name="connsiteY3" fmla="*/ 90987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86681 w 850908"/>
                      <a:gd name="connsiteY3" fmla="*/ 90987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86681 w 850908"/>
                      <a:gd name="connsiteY3" fmla="*/ 90987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93357 w 850908"/>
                      <a:gd name="connsiteY3" fmla="*/ 60111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93357 w 850908"/>
                      <a:gd name="connsiteY3" fmla="*/ 60111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93357 w 850908"/>
                      <a:gd name="connsiteY3" fmla="*/ 60111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4429 h 2228977"/>
                      <a:gd name="connsiteX1" fmla="*/ 141925 w 850908"/>
                      <a:gd name="connsiteY1" fmla="*/ 2504 h 2228977"/>
                      <a:gd name="connsiteX2" fmla="*/ 610028 w 850908"/>
                      <a:gd name="connsiteY2" fmla="*/ 0 h 2228977"/>
                      <a:gd name="connsiteX3" fmla="*/ 593357 w 850908"/>
                      <a:gd name="connsiteY3" fmla="*/ 60111 h 2228977"/>
                      <a:gd name="connsiteX4" fmla="*/ 838694 w 850908"/>
                      <a:gd name="connsiteY4" fmla="*/ 596961 h 2228977"/>
                      <a:gd name="connsiteX5" fmla="*/ 845370 w 850908"/>
                      <a:gd name="connsiteY5" fmla="*/ 1158289 h 2228977"/>
                      <a:gd name="connsiteX6" fmla="*/ 785288 w 850908"/>
                      <a:gd name="connsiteY6" fmla="*/ 1500427 h 2228977"/>
                      <a:gd name="connsiteX7" fmla="*/ 841521 w 850908"/>
                      <a:gd name="connsiteY7" fmla="*/ 1867693 h 2228977"/>
                      <a:gd name="connsiteX8" fmla="*/ 655200 w 850908"/>
                      <a:gd name="connsiteY8" fmla="*/ 2227055 h 2228977"/>
                      <a:gd name="connsiteX9" fmla="*/ 426721 w 850908"/>
                      <a:gd name="connsiteY9" fmla="*/ 2113245 h 2228977"/>
                      <a:gd name="connsiteX10" fmla="*/ 201342 w 850908"/>
                      <a:gd name="connsiteY10" fmla="*/ 2228977 h 2228977"/>
                      <a:gd name="connsiteX11" fmla="*/ 0 w 850908"/>
                      <a:gd name="connsiteY11" fmla="*/ 2091334 h 2228977"/>
                      <a:gd name="connsiteX12" fmla="*/ 0 w 850908"/>
                      <a:gd name="connsiteY12" fmla="*/ 144429 h 2228977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593357 w 850908"/>
                      <a:gd name="connsiteY2" fmla="*/ 57607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593357 w 850908"/>
                      <a:gd name="connsiteY2" fmla="*/ 57607 h 2226473"/>
                      <a:gd name="connsiteX3" fmla="*/ 838694 w 850908"/>
                      <a:gd name="connsiteY3" fmla="*/ 594457 h 2226473"/>
                      <a:gd name="connsiteX4" fmla="*/ 845370 w 850908"/>
                      <a:gd name="connsiteY4" fmla="*/ 1155785 h 2226473"/>
                      <a:gd name="connsiteX5" fmla="*/ 785288 w 850908"/>
                      <a:gd name="connsiteY5" fmla="*/ 1497923 h 2226473"/>
                      <a:gd name="connsiteX6" fmla="*/ 841521 w 850908"/>
                      <a:gd name="connsiteY6" fmla="*/ 1865189 h 2226473"/>
                      <a:gd name="connsiteX7" fmla="*/ 655200 w 850908"/>
                      <a:gd name="connsiteY7" fmla="*/ 2224551 h 2226473"/>
                      <a:gd name="connsiteX8" fmla="*/ 426721 w 850908"/>
                      <a:gd name="connsiteY8" fmla="*/ 2110741 h 2226473"/>
                      <a:gd name="connsiteX9" fmla="*/ 201342 w 850908"/>
                      <a:gd name="connsiteY9" fmla="*/ 2226473 h 2226473"/>
                      <a:gd name="connsiteX10" fmla="*/ 0 w 850908"/>
                      <a:gd name="connsiteY10" fmla="*/ 2088830 h 2226473"/>
                      <a:gd name="connsiteX11" fmla="*/ 0 w 850908"/>
                      <a:gd name="connsiteY11" fmla="*/ 141925 h 2226473"/>
                      <a:gd name="connsiteX0" fmla="*/ 0 w 850908"/>
                      <a:gd name="connsiteY0" fmla="*/ 141925 h 2226473"/>
                      <a:gd name="connsiteX1" fmla="*/ 141925 w 850908"/>
                      <a:gd name="connsiteY1" fmla="*/ 0 h 2226473"/>
                      <a:gd name="connsiteX2" fmla="*/ 420341 w 850908"/>
                      <a:gd name="connsiteY2" fmla="*/ 29235 h 2226473"/>
                      <a:gd name="connsiteX3" fmla="*/ 593357 w 850908"/>
                      <a:gd name="connsiteY3" fmla="*/ 57607 h 2226473"/>
                      <a:gd name="connsiteX4" fmla="*/ 838694 w 850908"/>
                      <a:gd name="connsiteY4" fmla="*/ 594457 h 2226473"/>
                      <a:gd name="connsiteX5" fmla="*/ 845370 w 850908"/>
                      <a:gd name="connsiteY5" fmla="*/ 1155785 h 2226473"/>
                      <a:gd name="connsiteX6" fmla="*/ 785288 w 850908"/>
                      <a:gd name="connsiteY6" fmla="*/ 1497923 h 2226473"/>
                      <a:gd name="connsiteX7" fmla="*/ 841521 w 850908"/>
                      <a:gd name="connsiteY7" fmla="*/ 1865189 h 2226473"/>
                      <a:gd name="connsiteX8" fmla="*/ 655200 w 850908"/>
                      <a:gd name="connsiteY8" fmla="*/ 2224551 h 2226473"/>
                      <a:gd name="connsiteX9" fmla="*/ 426721 w 850908"/>
                      <a:gd name="connsiteY9" fmla="*/ 2110741 h 2226473"/>
                      <a:gd name="connsiteX10" fmla="*/ 201342 w 850908"/>
                      <a:gd name="connsiteY10" fmla="*/ 2226473 h 2226473"/>
                      <a:gd name="connsiteX11" fmla="*/ 0 w 850908"/>
                      <a:gd name="connsiteY11" fmla="*/ 2088830 h 2226473"/>
                      <a:gd name="connsiteX12" fmla="*/ 0 w 850908"/>
                      <a:gd name="connsiteY12" fmla="*/ 141925 h 2226473"/>
                      <a:gd name="connsiteX0" fmla="*/ 0 w 850908"/>
                      <a:gd name="connsiteY0" fmla="*/ 184127 h 2268675"/>
                      <a:gd name="connsiteX1" fmla="*/ 420341 w 850908"/>
                      <a:gd name="connsiteY1" fmla="*/ 71437 h 2268675"/>
                      <a:gd name="connsiteX2" fmla="*/ 593357 w 850908"/>
                      <a:gd name="connsiteY2" fmla="*/ 99809 h 2268675"/>
                      <a:gd name="connsiteX3" fmla="*/ 838694 w 850908"/>
                      <a:gd name="connsiteY3" fmla="*/ 636659 h 2268675"/>
                      <a:gd name="connsiteX4" fmla="*/ 845370 w 850908"/>
                      <a:gd name="connsiteY4" fmla="*/ 1197987 h 2268675"/>
                      <a:gd name="connsiteX5" fmla="*/ 785288 w 850908"/>
                      <a:gd name="connsiteY5" fmla="*/ 1540125 h 2268675"/>
                      <a:gd name="connsiteX6" fmla="*/ 841521 w 850908"/>
                      <a:gd name="connsiteY6" fmla="*/ 1907391 h 2268675"/>
                      <a:gd name="connsiteX7" fmla="*/ 655200 w 850908"/>
                      <a:gd name="connsiteY7" fmla="*/ 2266753 h 2268675"/>
                      <a:gd name="connsiteX8" fmla="*/ 426721 w 850908"/>
                      <a:gd name="connsiteY8" fmla="*/ 2152943 h 2268675"/>
                      <a:gd name="connsiteX9" fmla="*/ 201342 w 850908"/>
                      <a:gd name="connsiteY9" fmla="*/ 2268675 h 2268675"/>
                      <a:gd name="connsiteX10" fmla="*/ 0 w 850908"/>
                      <a:gd name="connsiteY10" fmla="*/ 2131032 h 2268675"/>
                      <a:gd name="connsiteX11" fmla="*/ 0 w 850908"/>
                      <a:gd name="connsiteY11" fmla="*/ 184127 h 2268675"/>
                      <a:gd name="connsiteX0" fmla="*/ 0 w 850908"/>
                      <a:gd name="connsiteY0" fmla="*/ 2059595 h 2197238"/>
                      <a:gd name="connsiteX1" fmla="*/ 420341 w 850908"/>
                      <a:gd name="connsiteY1" fmla="*/ 0 h 2197238"/>
                      <a:gd name="connsiteX2" fmla="*/ 593357 w 850908"/>
                      <a:gd name="connsiteY2" fmla="*/ 28372 h 2197238"/>
                      <a:gd name="connsiteX3" fmla="*/ 838694 w 850908"/>
                      <a:gd name="connsiteY3" fmla="*/ 565222 h 2197238"/>
                      <a:gd name="connsiteX4" fmla="*/ 845370 w 850908"/>
                      <a:gd name="connsiteY4" fmla="*/ 1126550 h 2197238"/>
                      <a:gd name="connsiteX5" fmla="*/ 785288 w 850908"/>
                      <a:gd name="connsiteY5" fmla="*/ 1468688 h 2197238"/>
                      <a:gd name="connsiteX6" fmla="*/ 841521 w 850908"/>
                      <a:gd name="connsiteY6" fmla="*/ 1835954 h 2197238"/>
                      <a:gd name="connsiteX7" fmla="*/ 655200 w 850908"/>
                      <a:gd name="connsiteY7" fmla="*/ 2195316 h 2197238"/>
                      <a:gd name="connsiteX8" fmla="*/ 426721 w 850908"/>
                      <a:gd name="connsiteY8" fmla="*/ 2081506 h 2197238"/>
                      <a:gd name="connsiteX9" fmla="*/ 201342 w 850908"/>
                      <a:gd name="connsiteY9" fmla="*/ 2197238 h 2197238"/>
                      <a:gd name="connsiteX10" fmla="*/ 0 w 850908"/>
                      <a:gd name="connsiteY10" fmla="*/ 2059595 h 2197238"/>
                      <a:gd name="connsiteX0" fmla="*/ 0 w 850908"/>
                      <a:gd name="connsiteY0" fmla="*/ 2059595 h 2214445"/>
                      <a:gd name="connsiteX1" fmla="*/ 420341 w 850908"/>
                      <a:gd name="connsiteY1" fmla="*/ 0 h 2214445"/>
                      <a:gd name="connsiteX2" fmla="*/ 593357 w 850908"/>
                      <a:gd name="connsiteY2" fmla="*/ 28372 h 2214445"/>
                      <a:gd name="connsiteX3" fmla="*/ 838694 w 850908"/>
                      <a:gd name="connsiteY3" fmla="*/ 565222 h 2214445"/>
                      <a:gd name="connsiteX4" fmla="*/ 845370 w 850908"/>
                      <a:gd name="connsiteY4" fmla="*/ 1126550 h 2214445"/>
                      <a:gd name="connsiteX5" fmla="*/ 785288 w 850908"/>
                      <a:gd name="connsiteY5" fmla="*/ 1468688 h 2214445"/>
                      <a:gd name="connsiteX6" fmla="*/ 841521 w 850908"/>
                      <a:gd name="connsiteY6" fmla="*/ 1835954 h 2214445"/>
                      <a:gd name="connsiteX7" fmla="*/ 655200 w 850908"/>
                      <a:gd name="connsiteY7" fmla="*/ 2195316 h 2214445"/>
                      <a:gd name="connsiteX8" fmla="*/ 426721 w 850908"/>
                      <a:gd name="connsiteY8" fmla="*/ 2081506 h 2214445"/>
                      <a:gd name="connsiteX9" fmla="*/ 0 w 850908"/>
                      <a:gd name="connsiteY9" fmla="*/ 2059595 h 2214445"/>
                      <a:gd name="connsiteX0" fmla="*/ 28287 w 452474"/>
                      <a:gd name="connsiteY0" fmla="*/ 2081506 h 2195434"/>
                      <a:gd name="connsiteX1" fmla="*/ 21907 w 452474"/>
                      <a:gd name="connsiteY1" fmla="*/ 0 h 2195434"/>
                      <a:gd name="connsiteX2" fmla="*/ 194923 w 452474"/>
                      <a:gd name="connsiteY2" fmla="*/ 28372 h 2195434"/>
                      <a:gd name="connsiteX3" fmla="*/ 440260 w 452474"/>
                      <a:gd name="connsiteY3" fmla="*/ 565222 h 2195434"/>
                      <a:gd name="connsiteX4" fmla="*/ 446936 w 452474"/>
                      <a:gd name="connsiteY4" fmla="*/ 1126550 h 2195434"/>
                      <a:gd name="connsiteX5" fmla="*/ 386854 w 452474"/>
                      <a:gd name="connsiteY5" fmla="*/ 1468688 h 2195434"/>
                      <a:gd name="connsiteX6" fmla="*/ 443087 w 452474"/>
                      <a:gd name="connsiteY6" fmla="*/ 1835954 h 2195434"/>
                      <a:gd name="connsiteX7" fmla="*/ 256766 w 452474"/>
                      <a:gd name="connsiteY7" fmla="*/ 2195316 h 2195434"/>
                      <a:gd name="connsiteX8" fmla="*/ 28287 w 452474"/>
                      <a:gd name="connsiteY8" fmla="*/ 2081506 h 2195434"/>
                      <a:gd name="connsiteX0" fmla="*/ 30503 w 454690"/>
                      <a:gd name="connsiteY0" fmla="*/ 2053134 h 2167062"/>
                      <a:gd name="connsiteX1" fmla="*/ 19950 w 454690"/>
                      <a:gd name="connsiteY1" fmla="*/ 835 h 2167062"/>
                      <a:gd name="connsiteX2" fmla="*/ 197139 w 454690"/>
                      <a:gd name="connsiteY2" fmla="*/ 0 h 2167062"/>
                      <a:gd name="connsiteX3" fmla="*/ 442476 w 454690"/>
                      <a:gd name="connsiteY3" fmla="*/ 536850 h 2167062"/>
                      <a:gd name="connsiteX4" fmla="*/ 449152 w 454690"/>
                      <a:gd name="connsiteY4" fmla="*/ 1098178 h 2167062"/>
                      <a:gd name="connsiteX5" fmla="*/ 389070 w 454690"/>
                      <a:gd name="connsiteY5" fmla="*/ 1440316 h 2167062"/>
                      <a:gd name="connsiteX6" fmla="*/ 445303 w 454690"/>
                      <a:gd name="connsiteY6" fmla="*/ 1807582 h 2167062"/>
                      <a:gd name="connsiteX7" fmla="*/ 258982 w 454690"/>
                      <a:gd name="connsiteY7" fmla="*/ 2166944 h 2167062"/>
                      <a:gd name="connsiteX8" fmla="*/ 30503 w 454690"/>
                      <a:gd name="connsiteY8" fmla="*/ 2053134 h 2167062"/>
                      <a:gd name="connsiteX0" fmla="*/ 35454 w 459641"/>
                      <a:gd name="connsiteY0" fmla="*/ 2053134 h 2167062"/>
                      <a:gd name="connsiteX1" fmla="*/ 2444 w 459641"/>
                      <a:gd name="connsiteY1" fmla="*/ 548548 h 2167062"/>
                      <a:gd name="connsiteX2" fmla="*/ 24901 w 459641"/>
                      <a:gd name="connsiteY2" fmla="*/ 835 h 2167062"/>
                      <a:gd name="connsiteX3" fmla="*/ 202090 w 459641"/>
                      <a:gd name="connsiteY3" fmla="*/ 0 h 2167062"/>
                      <a:gd name="connsiteX4" fmla="*/ 447427 w 459641"/>
                      <a:gd name="connsiteY4" fmla="*/ 536850 h 2167062"/>
                      <a:gd name="connsiteX5" fmla="*/ 454103 w 459641"/>
                      <a:gd name="connsiteY5" fmla="*/ 1098178 h 2167062"/>
                      <a:gd name="connsiteX6" fmla="*/ 394021 w 459641"/>
                      <a:gd name="connsiteY6" fmla="*/ 1440316 h 2167062"/>
                      <a:gd name="connsiteX7" fmla="*/ 450254 w 459641"/>
                      <a:gd name="connsiteY7" fmla="*/ 1807582 h 2167062"/>
                      <a:gd name="connsiteX8" fmla="*/ 263933 w 459641"/>
                      <a:gd name="connsiteY8" fmla="*/ 2166944 h 2167062"/>
                      <a:gd name="connsiteX9" fmla="*/ 35454 w 459641"/>
                      <a:gd name="connsiteY9" fmla="*/ 2053134 h 2167062"/>
                      <a:gd name="connsiteX0" fmla="*/ 35455 w 459642"/>
                      <a:gd name="connsiteY0" fmla="*/ 2053134 h 2167062"/>
                      <a:gd name="connsiteX1" fmla="*/ 2445 w 459642"/>
                      <a:gd name="connsiteY1" fmla="*/ 548548 h 2167062"/>
                      <a:gd name="connsiteX2" fmla="*/ 24902 w 459642"/>
                      <a:gd name="connsiteY2" fmla="*/ 835 h 2167062"/>
                      <a:gd name="connsiteX3" fmla="*/ 202091 w 459642"/>
                      <a:gd name="connsiteY3" fmla="*/ 0 h 2167062"/>
                      <a:gd name="connsiteX4" fmla="*/ 447428 w 459642"/>
                      <a:gd name="connsiteY4" fmla="*/ 536850 h 2167062"/>
                      <a:gd name="connsiteX5" fmla="*/ 454104 w 459642"/>
                      <a:gd name="connsiteY5" fmla="*/ 1098178 h 2167062"/>
                      <a:gd name="connsiteX6" fmla="*/ 438217 w 459642"/>
                      <a:gd name="connsiteY6" fmla="*/ 1141398 h 2167062"/>
                      <a:gd name="connsiteX7" fmla="*/ 394022 w 459642"/>
                      <a:gd name="connsiteY7" fmla="*/ 1440316 h 2167062"/>
                      <a:gd name="connsiteX8" fmla="*/ 450255 w 459642"/>
                      <a:gd name="connsiteY8" fmla="*/ 1807582 h 2167062"/>
                      <a:gd name="connsiteX9" fmla="*/ 263934 w 459642"/>
                      <a:gd name="connsiteY9" fmla="*/ 2166944 h 2167062"/>
                      <a:gd name="connsiteX10" fmla="*/ 35455 w 459642"/>
                      <a:gd name="connsiteY10" fmla="*/ 2053134 h 2167062"/>
                      <a:gd name="connsiteX0" fmla="*/ 35455 w 464530"/>
                      <a:gd name="connsiteY0" fmla="*/ 2053134 h 2167062"/>
                      <a:gd name="connsiteX1" fmla="*/ 2445 w 464530"/>
                      <a:gd name="connsiteY1" fmla="*/ 548548 h 2167062"/>
                      <a:gd name="connsiteX2" fmla="*/ 24902 w 464530"/>
                      <a:gd name="connsiteY2" fmla="*/ 835 h 2167062"/>
                      <a:gd name="connsiteX3" fmla="*/ 202091 w 464530"/>
                      <a:gd name="connsiteY3" fmla="*/ 0 h 2167062"/>
                      <a:gd name="connsiteX4" fmla="*/ 447428 w 464530"/>
                      <a:gd name="connsiteY4" fmla="*/ 536850 h 2167062"/>
                      <a:gd name="connsiteX5" fmla="*/ 438217 w 464530"/>
                      <a:gd name="connsiteY5" fmla="*/ 1141398 h 2167062"/>
                      <a:gd name="connsiteX6" fmla="*/ 394022 w 464530"/>
                      <a:gd name="connsiteY6" fmla="*/ 1440316 h 2167062"/>
                      <a:gd name="connsiteX7" fmla="*/ 450255 w 464530"/>
                      <a:gd name="connsiteY7" fmla="*/ 1807582 h 2167062"/>
                      <a:gd name="connsiteX8" fmla="*/ 263934 w 464530"/>
                      <a:gd name="connsiteY8" fmla="*/ 2166944 h 2167062"/>
                      <a:gd name="connsiteX9" fmla="*/ 35455 w 464530"/>
                      <a:gd name="connsiteY9" fmla="*/ 2053134 h 2167062"/>
                      <a:gd name="connsiteX0" fmla="*/ 35455 w 464530"/>
                      <a:gd name="connsiteY0" fmla="*/ 2053134 h 2167062"/>
                      <a:gd name="connsiteX1" fmla="*/ 2445 w 464530"/>
                      <a:gd name="connsiteY1" fmla="*/ 548548 h 2167062"/>
                      <a:gd name="connsiteX2" fmla="*/ 24902 w 464530"/>
                      <a:gd name="connsiteY2" fmla="*/ 835 h 2167062"/>
                      <a:gd name="connsiteX3" fmla="*/ 202091 w 464530"/>
                      <a:gd name="connsiteY3" fmla="*/ 0 h 2167062"/>
                      <a:gd name="connsiteX4" fmla="*/ 447428 w 464530"/>
                      <a:gd name="connsiteY4" fmla="*/ 536850 h 2167062"/>
                      <a:gd name="connsiteX5" fmla="*/ 438217 w 464530"/>
                      <a:gd name="connsiteY5" fmla="*/ 1141398 h 2167062"/>
                      <a:gd name="connsiteX6" fmla="*/ 438217 w 464530"/>
                      <a:gd name="connsiteY6" fmla="*/ 1159133 h 2167062"/>
                      <a:gd name="connsiteX7" fmla="*/ 394022 w 464530"/>
                      <a:gd name="connsiteY7" fmla="*/ 1440316 h 2167062"/>
                      <a:gd name="connsiteX8" fmla="*/ 450255 w 464530"/>
                      <a:gd name="connsiteY8" fmla="*/ 1807582 h 2167062"/>
                      <a:gd name="connsiteX9" fmla="*/ 263934 w 464530"/>
                      <a:gd name="connsiteY9" fmla="*/ 2166944 h 2167062"/>
                      <a:gd name="connsiteX10" fmla="*/ 35455 w 464530"/>
                      <a:gd name="connsiteY10" fmla="*/ 2053134 h 2167062"/>
                      <a:gd name="connsiteX0" fmla="*/ 35455 w 464530"/>
                      <a:gd name="connsiteY0" fmla="*/ 2053134 h 2167062"/>
                      <a:gd name="connsiteX1" fmla="*/ 2445 w 464530"/>
                      <a:gd name="connsiteY1" fmla="*/ 548548 h 2167062"/>
                      <a:gd name="connsiteX2" fmla="*/ 24902 w 464530"/>
                      <a:gd name="connsiteY2" fmla="*/ 835 h 2167062"/>
                      <a:gd name="connsiteX3" fmla="*/ 202091 w 464530"/>
                      <a:gd name="connsiteY3" fmla="*/ 0 h 2167062"/>
                      <a:gd name="connsiteX4" fmla="*/ 447428 w 464530"/>
                      <a:gd name="connsiteY4" fmla="*/ 536850 h 2167062"/>
                      <a:gd name="connsiteX5" fmla="*/ 438217 w 464530"/>
                      <a:gd name="connsiteY5" fmla="*/ 1141398 h 2167062"/>
                      <a:gd name="connsiteX6" fmla="*/ 394022 w 464530"/>
                      <a:gd name="connsiteY6" fmla="*/ 1440316 h 2167062"/>
                      <a:gd name="connsiteX7" fmla="*/ 450255 w 464530"/>
                      <a:gd name="connsiteY7" fmla="*/ 1807582 h 2167062"/>
                      <a:gd name="connsiteX8" fmla="*/ 263934 w 464530"/>
                      <a:gd name="connsiteY8" fmla="*/ 2166944 h 2167062"/>
                      <a:gd name="connsiteX9" fmla="*/ 35455 w 464530"/>
                      <a:gd name="connsiteY9" fmla="*/ 2053134 h 2167062"/>
                      <a:gd name="connsiteX0" fmla="*/ 35455 w 464530"/>
                      <a:gd name="connsiteY0" fmla="*/ 2053134 h 2167062"/>
                      <a:gd name="connsiteX1" fmla="*/ 2445 w 464530"/>
                      <a:gd name="connsiteY1" fmla="*/ 548548 h 2167062"/>
                      <a:gd name="connsiteX2" fmla="*/ 24902 w 464530"/>
                      <a:gd name="connsiteY2" fmla="*/ 835 h 2167062"/>
                      <a:gd name="connsiteX3" fmla="*/ 202091 w 464530"/>
                      <a:gd name="connsiteY3" fmla="*/ 0 h 2167062"/>
                      <a:gd name="connsiteX4" fmla="*/ 447428 w 464530"/>
                      <a:gd name="connsiteY4" fmla="*/ 536850 h 2167062"/>
                      <a:gd name="connsiteX5" fmla="*/ 438217 w 464530"/>
                      <a:gd name="connsiteY5" fmla="*/ 1141398 h 2167062"/>
                      <a:gd name="connsiteX6" fmla="*/ 435683 w 464530"/>
                      <a:gd name="connsiteY6" fmla="*/ 1161667 h 2167062"/>
                      <a:gd name="connsiteX7" fmla="*/ 394022 w 464530"/>
                      <a:gd name="connsiteY7" fmla="*/ 1440316 h 2167062"/>
                      <a:gd name="connsiteX8" fmla="*/ 450255 w 464530"/>
                      <a:gd name="connsiteY8" fmla="*/ 1807582 h 2167062"/>
                      <a:gd name="connsiteX9" fmla="*/ 263934 w 464530"/>
                      <a:gd name="connsiteY9" fmla="*/ 2166944 h 2167062"/>
                      <a:gd name="connsiteX10" fmla="*/ 35455 w 464530"/>
                      <a:gd name="connsiteY10" fmla="*/ 2053134 h 2167062"/>
                      <a:gd name="connsiteX0" fmla="*/ 35455 w 464530"/>
                      <a:gd name="connsiteY0" fmla="*/ 2053134 h 2167062"/>
                      <a:gd name="connsiteX1" fmla="*/ 2445 w 464530"/>
                      <a:gd name="connsiteY1" fmla="*/ 548548 h 2167062"/>
                      <a:gd name="connsiteX2" fmla="*/ 24902 w 464530"/>
                      <a:gd name="connsiteY2" fmla="*/ 835 h 2167062"/>
                      <a:gd name="connsiteX3" fmla="*/ 202091 w 464530"/>
                      <a:gd name="connsiteY3" fmla="*/ 0 h 2167062"/>
                      <a:gd name="connsiteX4" fmla="*/ 447428 w 464530"/>
                      <a:gd name="connsiteY4" fmla="*/ 536850 h 2167062"/>
                      <a:gd name="connsiteX5" fmla="*/ 438217 w 464530"/>
                      <a:gd name="connsiteY5" fmla="*/ 1141398 h 2167062"/>
                      <a:gd name="connsiteX6" fmla="*/ 394022 w 464530"/>
                      <a:gd name="connsiteY6" fmla="*/ 1440316 h 2167062"/>
                      <a:gd name="connsiteX7" fmla="*/ 450255 w 464530"/>
                      <a:gd name="connsiteY7" fmla="*/ 1807582 h 2167062"/>
                      <a:gd name="connsiteX8" fmla="*/ 263934 w 464530"/>
                      <a:gd name="connsiteY8" fmla="*/ 2166944 h 2167062"/>
                      <a:gd name="connsiteX9" fmla="*/ 35455 w 464530"/>
                      <a:gd name="connsiteY9" fmla="*/ 2053134 h 2167062"/>
                      <a:gd name="connsiteX0" fmla="*/ 35455 w 454569"/>
                      <a:gd name="connsiteY0" fmla="*/ 2053134 h 2167062"/>
                      <a:gd name="connsiteX1" fmla="*/ 2445 w 454569"/>
                      <a:gd name="connsiteY1" fmla="*/ 548548 h 2167062"/>
                      <a:gd name="connsiteX2" fmla="*/ 24902 w 454569"/>
                      <a:gd name="connsiteY2" fmla="*/ 835 h 2167062"/>
                      <a:gd name="connsiteX3" fmla="*/ 202091 w 454569"/>
                      <a:gd name="connsiteY3" fmla="*/ 0 h 2167062"/>
                      <a:gd name="connsiteX4" fmla="*/ 447428 w 454569"/>
                      <a:gd name="connsiteY4" fmla="*/ 536850 h 2167062"/>
                      <a:gd name="connsiteX5" fmla="*/ 394022 w 454569"/>
                      <a:gd name="connsiteY5" fmla="*/ 1440316 h 2167062"/>
                      <a:gd name="connsiteX6" fmla="*/ 450255 w 454569"/>
                      <a:gd name="connsiteY6" fmla="*/ 1807582 h 2167062"/>
                      <a:gd name="connsiteX7" fmla="*/ 263934 w 454569"/>
                      <a:gd name="connsiteY7" fmla="*/ 2166944 h 2167062"/>
                      <a:gd name="connsiteX8" fmla="*/ 35455 w 454569"/>
                      <a:gd name="connsiteY8" fmla="*/ 2053134 h 2167062"/>
                      <a:gd name="connsiteX0" fmla="*/ 35455 w 475853"/>
                      <a:gd name="connsiteY0" fmla="*/ 2053134 h 2167062"/>
                      <a:gd name="connsiteX1" fmla="*/ 2445 w 475853"/>
                      <a:gd name="connsiteY1" fmla="*/ 548548 h 2167062"/>
                      <a:gd name="connsiteX2" fmla="*/ 24902 w 475853"/>
                      <a:gd name="connsiteY2" fmla="*/ 835 h 2167062"/>
                      <a:gd name="connsiteX3" fmla="*/ 202091 w 475853"/>
                      <a:gd name="connsiteY3" fmla="*/ 0 h 2167062"/>
                      <a:gd name="connsiteX4" fmla="*/ 447428 w 475853"/>
                      <a:gd name="connsiteY4" fmla="*/ 536850 h 2167062"/>
                      <a:gd name="connsiteX5" fmla="*/ 450255 w 475853"/>
                      <a:gd name="connsiteY5" fmla="*/ 1807582 h 2167062"/>
                      <a:gd name="connsiteX6" fmla="*/ 263934 w 475853"/>
                      <a:gd name="connsiteY6" fmla="*/ 2166944 h 2167062"/>
                      <a:gd name="connsiteX7" fmla="*/ 35455 w 475853"/>
                      <a:gd name="connsiteY7" fmla="*/ 2053134 h 2167062"/>
                      <a:gd name="connsiteX0" fmla="*/ 35455 w 448027"/>
                      <a:gd name="connsiteY0" fmla="*/ 2053134 h 2167062"/>
                      <a:gd name="connsiteX1" fmla="*/ 2445 w 448027"/>
                      <a:gd name="connsiteY1" fmla="*/ 548548 h 2167062"/>
                      <a:gd name="connsiteX2" fmla="*/ 24902 w 448027"/>
                      <a:gd name="connsiteY2" fmla="*/ 835 h 2167062"/>
                      <a:gd name="connsiteX3" fmla="*/ 202091 w 448027"/>
                      <a:gd name="connsiteY3" fmla="*/ 0 h 2167062"/>
                      <a:gd name="connsiteX4" fmla="*/ 447428 w 448027"/>
                      <a:gd name="connsiteY4" fmla="*/ 536850 h 2167062"/>
                      <a:gd name="connsiteX5" fmla="*/ 263934 w 448027"/>
                      <a:gd name="connsiteY5" fmla="*/ 2166944 h 2167062"/>
                      <a:gd name="connsiteX6" fmla="*/ 35455 w 448027"/>
                      <a:gd name="connsiteY6" fmla="*/ 2053134 h 2167062"/>
                      <a:gd name="connsiteX0" fmla="*/ 43778 w 455751"/>
                      <a:gd name="connsiteY0" fmla="*/ 2053134 h 2053136"/>
                      <a:gd name="connsiteX1" fmla="*/ 10768 w 455751"/>
                      <a:gd name="connsiteY1" fmla="*/ 548548 h 2053136"/>
                      <a:gd name="connsiteX2" fmla="*/ 33225 w 455751"/>
                      <a:gd name="connsiteY2" fmla="*/ 835 h 2053136"/>
                      <a:gd name="connsiteX3" fmla="*/ 210414 w 455751"/>
                      <a:gd name="connsiteY3" fmla="*/ 0 h 2053136"/>
                      <a:gd name="connsiteX4" fmla="*/ 455751 w 455751"/>
                      <a:gd name="connsiteY4" fmla="*/ 536850 h 2053136"/>
                      <a:gd name="connsiteX5" fmla="*/ 43778 w 455751"/>
                      <a:gd name="connsiteY5" fmla="*/ 2053134 h 2053136"/>
                      <a:gd name="connsiteX0" fmla="*/ 447430 w 447430"/>
                      <a:gd name="connsiteY0" fmla="*/ 536850 h 610719"/>
                      <a:gd name="connsiteX1" fmla="*/ 2447 w 447430"/>
                      <a:gd name="connsiteY1" fmla="*/ 548548 h 610719"/>
                      <a:gd name="connsiteX2" fmla="*/ 24904 w 447430"/>
                      <a:gd name="connsiteY2" fmla="*/ 835 h 610719"/>
                      <a:gd name="connsiteX3" fmla="*/ 202093 w 447430"/>
                      <a:gd name="connsiteY3" fmla="*/ 0 h 610719"/>
                      <a:gd name="connsiteX4" fmla="*/ 447430 w 447430"/>
                      <a:gd name="connsiteY4" fmla="*/ 536850 h 610719"/>
                      <a:gd name="connsiteX0" fmla="*/ 376490 w 376489"/>
                      <a:gd name="connsiteY0" fmla="*/ 303764 h 567969"/>
                      <a:gd name="connsiteX1" fmla="*/ 2446 w 376489"/>
                      <a:gd name="connsiteY1" fmla="*/ 548548 h 567969"/>
                      <a:gd name="connsiteX2" fmla="*/ 24903 w 376489"/>
                      <a:gd name="connsiteY2" fmla="*/ 835 h 567969"/>
                      <a:gd name="connsiteX3" fmla="*/ 202092 w 376489"/>
                      <a:gd name="connsiteY3" fmla="*/ 0 h 567969"/>
                      <a:gd name="connsiteX4" fmla="*/ 376490 w 376489"/>
                      <a:gd name="connsiteY4" fmla="*/ 303764 h 567969"/>
                      <a:gd name="connsiteX0" fmla="*/ 376490 w 376490"/>
                      <a:gd name="connsiteY0" fmla="*/ 303764 h 567969"/>
                      <a:gd name="connsiteX1" fmla="*/ 2446 w 376490"/>
                      <a:gd name="connsiteY1" fmla="*/ 548548 h 567969"/>
                      <a:gd name="connsiteX2" fmla="*/ 24903 w 376490"/>
                      <a:gd name="connsiteY2" fmla="*/ 835 h 567969"/>
                      <a:gd name="connsiteX3" fmla="*/ 202092 w 376490"/>
                      <a:gd name="connsiteY3" fmla="*/ 0 h 567969"/>
                      <a:gd name="connsiteX4" fmla="*/ 376490 w 376490"/>
                      <a:gd name="connsiteY4" fmla="*/ 303764 h 567969"/>
                      <a:gd name="connsiteX0" fmla="*/ 376490 w 376490"/>
                      <a:gd name="connsiteY0" fmla="*/ 303764 h 567969"/>
                      <a:gd name="connsiteX1" fmla="*/ 2446 w 376490"/>
                      <a:gd name="connsiteY1" fmla="*/ 548548 h 567969"/>
                      <a:gd name="connsiteX2" fmla="*/ 24903 w 376490"/>
                      <a:gd name="connsiteY2" fmla="*/ 835 h 567969"/>
                      <a:gd name="connsiteX3" fmla="*/ 202092 w 376490"/>
                      <a:gd name="connsiteY3" fmla="*/ 0 h 567969"/>
                      <a:gd name="connsiteX4" fmla="*/ 376490 w 376490"/>
                      <a:gd name="connsiteY4" fmla="*/ 303764 h 567969"/>
                      <a:gd name="connsiteX0" fmla="*/ 381557 w 381557"/>
                      <a:gd name="connsiteY0" fmla="*/ 303763 h 567969"/>
                      <a:gd name="connsiteX1" fmla="*/ 2446 w 381557"/>
                      <a:gd name="connsiteY1" fmla="*/ 548548 h 567969"/>
                      <a:gd name="connsiteX2" fmla="*/ 24903 w 381557"/>
                      <a:gd name="connsiteY2" fmla="*/ 835 h 567969"/>
                      <a:gd name="connsiteX3" fmla="*/ 202092 w 381557"/>
                      <a:gd name="connsiteY3" fmla="*/ 0 h 567969"/>
                      <a:gd name="connsiteX4" fmla="*/ 381557 w 381557"/>
                      <a:gd name="connsiteY4" fmla="*/ 303763 h 567969"/>
                      <a:gd name="connsiteX0" fmla="*/ 320752 w 320752"/>
                      <a:gd name="connsiteY0" fmla="*/ 359501 h 572114"/>
                      <a:gd name="connsiteX1" fmla="*/ 2446 w 320752"/>
                      <a:gd name="connsiteY1" fmla="*/ 548548 h 572114"/>
                      <a:gd name="connsiteX2" fmla="*/ 24903 w 320752"/>
                      <a:gd name="connsiteY2" fmla="*/ 835 h 572114"/>
                      <a:gd name="connsiteX3" fmla="*/ 202092 w 320752"/>
                      <a:gd name="connsiteY3" fmla="*/ 0 h 572114"/>
                      <a:gd name="connsiteX4" fmla="*/ 320752 w 320752"/>
                      <a:gd name="connsiteY4" fmla="*/ 359501 h 572114"/>
                      <a:gd name="connsiteX0" fmla="*/ 379024 w 379024"/>
                      <a:gd name="connsiteY0" fmla="*/ 306297 h 568125"/>
                      <a:gd name="connsiteX1" fmla="*/ 2446 w 379024"/>
                      <a:gd name="connsiteY1" fmla="*/ 548548 h 568125"/>
                      <a:gd name="connsiteX2" fmla="*/ 24903 w 379024"/>
                      <a:gd name="connsiteY2" fmla="*/ 835 h 568125"/>
                      <a:gd name="connsiteX3" fmla="*/ 202092 w 379024"/>
                      <a:gd name="connsiteY3" fmla="*/ 0 h 568125"/>
                      <a:gd name="connsiteX4" fmla="*/ 379024 w 379024"/>
                      <a:gd name="connsiteY4" fmla="*/ 306297 h 568125"/>
                      <a:gd name="connsiteX0" fmla="*/ 384091 w 384091"/>
                      <a:gd name="connsiteY0" fmla="*/ 316431 h 568781"/>
                      <a:gd name="connsiteX1" fmla="*/ 2446 w 384091"/>
                      <a:gd name="connsiteY1" fmla="*/ 548548 h 568781"/>
                      <a:gd name="connsiteX2" fmla="*/ 24903 w 384091"/>
                      <a:gd name="connsiteY2" fmla="*/ 835 h 568781"/>
                      <a:gd name="connsiteX3" fmla="*/ 202092 w 384091"/>
                      <a:gd name="connsiteY3" fmla="*/ 0 h 568781"/>
                      <a:gd name="connsiteX4" fmla="*/ 384091 w 384091"/>
                      <a:gd name="connsiteY4" fmla="*/ 316431 h 568781"/>
                      <a:gd name="connsiteX0" fmla="*/ 411393 w 411393"/>
                      <a:gd name="connsiteY0" fmla="*/ 316431 h 568781"/>
                      <a:gd name="connsiteX1" fmla="*/ 29748 w 411393"/>
                      <a:gd name="connsiteY1" fmla="*/ 548548 h 568781"/>
                      <a:gd name="connsiteX2" fmla="*/ 27959 w 411393"/>
                      <a:gd name="connsiteY2" fmla="*/ 333196 h 568781"/>
                      <a:gd name="connsiteX3" fmla="*/ 52205 w 411393"/>
                      <a:gd name="connsiteY3" fmla="*/ 835 h 568781"/>
                      <a:gd name="connsiteX4" fmla="*/ 229394 w 411393"/>
                      <a:gd name="connsiteY4" fmla="*/ 0 h 568781"/>
                      <a:gd name="connsiteX5" fmla="*/ 411393 w 411393"/>
                      <a:gd name="connsiteY5" fmla="*/ 316431 h 568781"/>
                      <a:gd name="connsiteX0" fmla="*/ 383434 w 383434"/>
                      <a:gd name="connsiteY0" fmla="*/ 316431 h 366165"/>
                      <a:gd name="connsiteX1" fmla="*/ 0 w 383434"/>
                      <a:gd name="connsiteY1" fmla="*/ 333196 h 366165"/>
                      <a:gd name="connsiteX2" fmla="*/ 24246 w 383434"/>
                      <a:gd name="connsiteY2" fmla="*/ 835 h 366165"/>
                      <a:gd name="connsiteX3" fmla="*/ 201435 w 383434"/>
                      <a:gd name="connsiteY3" fmla="*/ 0 h 366165"/>
                      <a:gd name="connsiteX4" fmla="*/ 383434 w 383434"/>
                      <a:gd name="connsiteY4" fmla="*/ 316431 h 366165"/>
                      <a:gd name="connsiteX0" fmla="*/ 383434 w 384560"/>
                      <a:gd name="connsiteY0" fmla="*/ 316431 h 366166"/>
                      <a:gd name="connsiteX1" fmla="*/ 0 w 384560"/>
                      <a:gd name="connsiteY1" fmla="*/ 333196 h 366166"/>
                      <a:gd name="connsiteX2" fmla="*/ 24246 w 384560"/>
                      <a:gd name="connsiteY2" fmla="*/ 835 h 366166"/>
                      <a:gd name="connsiteX3" fmla="*/ 201435 w 384560"/>
                      <a:gd name="connsiteY3" fmla="*/ 0 h 366166"/>
                      <a:gd name="connsiteX4" fmla="*/ 383434 w 384560"/>
                      <a:gd name="connsiteY4" fmla="*/ 316431 h 36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560" h="366166">
                        <a:moveTo>
                          <a:pt x="383434" y="316431"/>
                        </a:moveTo>
                        <a:cubicBezTo>
                          <a:pt x="349862" y="371964"/>
                          <a:pt x="59865" y="385795"/>
                          <a:pt x="0" y="333196"/>
                        </a:cubicBezTo>
                        <a:cubicBezTo>
                          <a:pt x="3743" y="241911"/>
                          <a:pt x="-9326" y="56368"/>
                          <a:pt x="24246" y="835"/>
                        </a:cubicBezTo>
                        <a:lnTo>
                          <a:pt x="201435" y="0"/>
                        </a:lnTo>
                        <a:cubicBezTo>
                          <a:pt x="307139" y="165696"/>
                          <a:pt x="395630" y="305450"/>
                          <a:pt x="383434" y="316431"/>
                        </a:cubicBezTo>
                        <a:close/>
                      </a:path>
                    </a:pathLst>
                  </a:custGeom>
                  <a:solidFill>
                    <a:srgbClr val="FFFF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00" name="직사각형 1199"/>
                  <p:cNvSpPr/>
                  <p:nvPr/>
                </p:nvSpPr>
                <p:spPr>
                  <a:xfrm>
                    <a:off x="1261338" y="1202513"/>
                    <a:ext cx="1552127" cy="328357"/>
                  </a:xfrm>
                  <a:prstGeom prst="rect">
                    <a:avLst/>
                  </a:prstGeom>
                  <a:solidFill>
                    <a:srgbClr val="3F1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97" name="직사각형 1196"/>
                <p:cNvSpPr/>
                <p:nvPr/>
              </p:nvSpPr>
              <p:spPr>
                <a:xfrm>
                  <a:off x="1660027" y="460202"/>
                  <a:ext cx="754280" cy="328357"/>
                </a:xfrm>
                <a:prstGeom prst="rect">
                  <a:avLst/>
                </a:prstGeom>
                <a:solidFill>
                  <a:srgbClr val="FFFF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83" name="그룹 1182"/>
              <p:cNvGrpSpPr/>
              <p:nvPr/>
            </p:nvGrpSpPr>
            <p:grpSpPr>
              <a:xfrm>
                <a:off x="1651215" y="408882"/>
                <a:ext cx="760095" cy="455094"/>
                <a:chOff x="1651215" y="408882"/>
                <a:chExt cx="760095" cy="455094"/>
              </a:xfrm>
            </p:grpSpPr>
            <p:sp>
              <p:nvSpPr>
                <p:cNvPr id="1194" name="양쪽 모서리가 둥근 사각형 1193"/>
                <p:cNvSpPr/>
                <p:nvPr/>
              </p:nvSpPr>
              <p:spPr>
                <a:xfrm>
                  <a:off x="1651215" y="408883"/>
                  <a:ext cx="760095" cy="455093"/>
                </a:xfrm>
                <a:prstGeom prst="round2SameRect">
                  <a:avLst>
                    <a:gd name="adj1" fmla="val 15675"/>
                    <a:gd name="adj2" fmla="val 0"/>
                  </a:avLst>
                </a:prstGeom>
                <a:solidFill>
                  <a:srgbClr val="ED47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5" name="양쪽 모서리가 둥근 사각형 93"/>
                <p:cNvSpPr/>
                <p:nvPr/>
              </p:nvSpPr>
              <p:spPr>
                <a:xfrm>
                  <a:off x="1654777" y="408882"/>
                  <a:ext cx="688759" cy="71336"/>
                </a:xfrm>
                <a:custGeom>
                  <a:avLst/>
                  <a:gdLst>
                    <a:gd name="connsiteX0" fmla="*/ 71336 w 760095"/>
                    <a:gd name="connsiteY0" fmla="*/ 0 h 455093"/>
                    <a:gd name="connsiteX1" fmla="*/ 688759 w 760095"/>
                    <a:gd name="connsiteY1" fmla="*/ 0 h 455093"/>
                    <a:gd name="connsiteX2" fmla="*/ 760095 w 760095"/>
                    <a:gd name="connsiteY2" fmla="*/ 71336 h 455093"/>
                    <a:gd name="connsiteX3" fmla="*/ 760095 w 760095"/>
                    <a:gd name="connsiteY3" fmla="*/ 455093 h 455093"/>
                    <a:gd name="connsiteX4" fmla="*/ 760095 w 760095"/>
                    <a:gd name="connsiteY4" fmla="*/ 455093 h 455093"/>
                    <a:gd name="connsiteX5" fmla="*/ 0 w 760095"/>
                    <a:gd name="connsiteY5" fmla="*/ 455093 h 455093"/>
                    <a:gd name="connsiteX6" fmla="*/ 0 w 760095"/>
                    <a:gd name="connsiteY6" fmla="*/ 455093 h 455093"/>
                    <a:gd name="connsiteX7" fmla="*/ 0 w 760095"/>
                    <a:gd name="connsiteY7" fmla="*/ 71336 h 455093"/>
                    <a:gd name="connsiteX8" fmla="*/ 71336 w 760095"/>
                    <a:gd name="connsiteY8" fmla="*/ 0 h 455093"/>
                    <a:gd name="connsiteX0" fmla="*/ 71336 w 760095"/>
                    <a:gd name="connsiteY0" fmla="*/ 0 h 455093"/>
                    <a:gd name="connsiteX1" fmla="*/ 688759 w 760095"/>
                    <a:gd name="connsiteY1" fmla="*/ 0 h 455093"/>
                    <a:gd name="connsiteX2" fmla="*/ 760095 w 760095"/>
                    <a:gd name="connsiteY2" fmla="*/ 71336 h 455093"/>
                    <a:gd name="connsiteX3" fmla="*/ 760095 w 760095"/>
                    <a:gd name="connsiteY3" fmla="*/ 455093 h 455093"/>
                    <a:gd name="connsiteX4" fmla="*/ 0 w 760095"/>
                    <a:gd name="connsiteY4" fmla="*/ 455093 h 455093"/>
                    <a:gd name="connsiteX5" fmla="*/ 0 w 760095"/>
                    <a:gd name="connsiteY5" fmla="*/ 455093 h 455093"/>
                    <a:gd name="connsiteX6" fmla="*/ 0 w 760095"/>
                    <a:gd name="connsiteY6" fmla="*/ 71336 h 455093"/>
                    <a:gd name="connsiteX7" fmla="*/ 71336 w 760095"/>
                    <a:gd name="connsiteY7" fmla="*/ 0 h 455093"/>
                    <a:gd name="connsiteX0" fmla="*/ 71336 w 760095"/>
                    <a:gd name="connsiteY0" fmla="*/ 0 h 455093"/>
                    <a:gd name="connsiteX1" fmla="*/ 688759 w 760095"/>
                    <a:gd name="connsiteY1" fmla="*/ 0 h 455093"/>
                    <a:gd name="connsiteX2" fmla="*/ 760095 w 760095"/>
                    <a:gd name="connsiteY2" fmla="*/ 71336 h 455093"/>
                    <a:gd name="connsiteX3" fmla="*/ 0 w 760095"/>
                    <a:gd name="connsiteY3" fmla="*/ 455093 h 455093"/>
                    <a:gd name="connsiteX4" fmla="*/ 0 w 760095"/>
                    <a:gd name="connsiteY4" fmla="*/ 455093 h 455093"/>
                    <a:gd name="connsiteX5" fmla="*/ 0 w 760095"/>
                    <a:gd name="connsiteY5" fmla="*/ 71336 h 455093"/>
                    <a:gd name="connsiteX6" fmla="*/ 71336 w 760095"/>
                    <a:gd name="connsiteY6" fmla="*/ 0 h 455093"/>
                    <a:gd name="connsiteX0" fmla="*/ 71336 w 688759"/>
                    <a:gd name="connsiteY0" fmla="*/ 0 h 455093"/>
                    <a:gd name="connsiteX1" fmla="*/ 688759 w 688759"/>
                    <a:gd name="connsiteY1" fmla="*/ 0 h 455093"/>
                    <a:gd name="connsiteX2" fmla="*/ 0 w 688759"/>
                    <a:gd name="connsiteY2" fmla="*/ 455093 h 455093"/>
                    <a:gd name="connsiteX3" fmla="*/ 0 w 688759"/>
                    <a:gd name="connsiteY3" fmla="*/ 455093 h 455093"/>
                    <a:gd name="connsiteX4" fmla="*/ 0 w 688759"/>
                    <a:gd name="connsiteY4" fmla="*/ 71336 h 455093"/>
                    <a:gd name="connsiteX5" fmla="*/ 71336 w 688759"/>
                    <a:gd name="connsiteY5" fmla="*/ 0 h 455093"/>
                    <a:gd name="connsiteX0" fmla="*/ 71336 w 688759"/>
                    <a:gd name="connsiteY0" fmla="*/ 0 h 455093"/>
                    <a:gd name="connsiteX1" fmla="*/ 688759 w 688759"/>
                    <a:gd name="connsiteY1" fmla="*/ 0 h 455093"/>
                    <a:gd name="connsiteX2" fmla="*/ 0 w 688759"/>
                    <a:gd name="connsiteY2" fmla="*/ 455093 h 455093"/>
                    <a:gd name="connsiteX3" fmla="*/ 0 w 688759"/>
                    <a:gd name="connsiteY3" fmla="*/ 71336 h 455093"/>
                    <a:gd name="connsiteX4" fmla="*/ 71336 w 688759"/>
                    <a:gd name="connsiteY4" fmla="*/ 0 h 455093"/>
                    <a:gd name="connsiteX0" fmla="*/ 71336 w 688759"/>
                    <a:gd name="connsiteY0" fmla="*/ 0 h 71336"/>
                    <a:gd name="connsiteX1" fmla="*/ 688759 w 688759"/>
                    <a:gd name="connsiteY1" fmla="*/ 0 h 71336"/>
                    <a:gd name="connsiteX2" fmla="*/ 0 w 688759"/>
                    <a:gd name="connsiteY2" fmla="*/ 71336 h 71336"/>
                    <a:gd name="connsiteX3" fmla="*/ 71336 w 688759"/>
                    <a:gd name="connsiteY3" fmla="*/ 0 h 71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8759" h="71336">
                      <a:moveTo>
                        <a:pt x="71336" y="0"/>
                      </a:moveTo>
                      <a:lnTo>
                        <a:pt x="688759" y="0"/>
                      </a:lnTo>
                      <a:cubicBezTo>
                        <a:pt x="676870" y="11889"/>
                        <a:pt x="102904" y="71336"/>
                        <a:pt x="0" y="71336"/>
                      </a:cubicBezTo>
                      <a:cubicBezTo>
                        <a:pt x="0" y="31938"/>
                        <a:pt x="31938" y="0"/>
                        <a:pt x="71336" y="0"/>
                      </a:cubicBezTo>
                      <a:close/>
                    </a:path>
                  </a:pathLst>
                </a:custGeom>
                <a:solidFill>
                  <a:srgbClr val="EA2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4" name="모서리가 둥근 직사각형 26"/>
              <p:cNvSpPr/>
              <p:nvPr/>
            </p:nvSpPr>
            <p:spPr>
              <a:xfrm>
                <a:off x="2027190" y="2090637"/>
                <a:ext cx="931803" cy="3581059"/>
              </a:xfrm>
              <a:custGeom>
                <a:avLst/>
                <a:gdLst>
                  <a:gd name="connsiteX0" fmla="*/ 0 w 851535"/>
                  <a:gd name="connsiteY0" fmla="*/ 141925 h 2230755"/>
                  <a:gd name="connsiteX1" fmla="*/ 141925 w 851535"/>
                  <a:gd name="connsiteY1" fmla="*/ 0 h 2230755"/>
                  <a:gd name="connsiteX2" fmla="*/ 709610 w 851535"/>
                  <a:gd name="connsiteY2" fmla="*/ 0 h 2230755"/>
                  <a:gd name="connsiteX3" fmla="*/ 851535 w 851535"/>
                  <a:gd name="connsiteY3" fmla="*/ 141925 h 2230755"/>
                  <a:gd name="connsiteX4" fmla="*/ 851535 w 851535"/>
                  <a:gd name="connsiteY4" fmla="*/ 2088830 h 2230755"/>
                  <a:gd name="connsiteX5" fmla="*/ 709610 w 851535"/>
                  <a:gd name="connsiteY5" fmla="*/ 2230755 h 2230755"/>
                  <a:gd name="connsiteX6" fmla="*/ 141925 w 851535"/>
                  <a:gd name="connsiteY6" fmla="*/ 2230755 h 2230755"/>
                  <a:gd name="connsiteX7" fmla="*/ 0 w 851535"/>
                  <a:gd name="connsiteY7" fmla="*/ 2088830 h 2230755"/>
                  <a:gd name="connsiteX8" fmla="*/ 0 w 851535"/>
                  <a:gd name="connsiteY8" fmla="*/ 141925 h 2230755"/>
                  <a:gd name="connsiteX0" fmla="*/ 0 w 851535"/>
                  <a:gd name="connsiteY0" fmla="*/ 141925 h 2230755"/>
                  <a:gd name="connsiteX1" fmla="*/ 141925 w 851535"/>
                  <a:gd name="connsiteY1" fmla="*/ 0 h 2230755"/>
                  <a:gd name="connsiteX2" fmla="*/ 709610 w 851535"/>
                  <a:gd name="connsiteY2" fmla="*/ 0 h 2230755"/>
                  <a:gd name="connsiteX3" fmla="*/ 851535 w 851535"/>
                  <a:gd name="connsiteY3" fmla="*/ 141925 h 2230755"/>
                  <a:gd name="connsiteX4" fmla="*/ 851535 w 851535"/>
                  <a:gd name="connsiteY4" fmla="*/ 2088830 h 2230755"/>
                  <a:gd name="connsiteX5" fmla="*/ 709610 w 851535"/>
                  <a:gd name="connsiteY5" fmla="*/ 2230755 h 2230755"/>
                  <a:gd name="connsiteX6" fmla="*/ 461011 w 851535"/>
                  <a:gd name="connsiteY6" fmla="*/ 2097406 h 2230755"/>
                  <a:gd name="connsiteX7" fmla="*/ 141925 w 851535"/>
                  <a:gd name="connsiteY7" fmla="*/ 2230755 h 2230755"/>
                  <a:gd name="connsiteX8" fmla="*/ 0 w 851535"/>
                  <a:gd name="connsiteY8" fmla="*/ 2088830 h 2230755"/>
                  <a:gd name="connsiteX9" fmla="*/ 0 w 851535"/>
                  <a:gd name="connsiteY9" fmla="*/ 141925 h 2230755"/>
                  <a:gd name="connsiteX0" fmla="*/ 0 w 851535"/>
                  <a:gd name="connsiteY0" fmla="*/ 141925 h 2230755"/>
                  <a:gd name="connsiteX1" fmla="*/ 141925 w 851535"/>
                  <a:gd name="connsiteY1" fmla="*/ 0 h 2230755"/>
                  <a:gd name="connsiteX2" fmla="*/ 709610 w 851535"/>
                  <a:gd name="connsiteY2" fmla="*/ 0 h 2230755"/>
                  <a:gd name="connsiteX3" fmla="*/ 851535 w 851535"/>
                  <a:gd name="connsiteY3" fmla="*/ 141925 h 2230755"/>
                  <a:gd name="connsiteX4" fmla="*/ 851535 w 851535"/>
                  <a:gd name="connsiteY4" fmla="*/ 2088830 h 2230755"/>
                  <a:gd name="connsiteX5" fmla="*/ 709610 w 851535"/>
                  <a:gd name="connsiteY5" fmla="*/ 2230755 h 2230755"/>
                  <a:gd name="connsiteX6" fmla="*/ 426721 w 851535"/>
                  <a:gd name="connsiteY6" fmla="*/ 2110741 h 2230755"/>
                  <a:gd name="connsiteX7" fmla="*/ 141925 w 851535"/>
                  <a:gd name="connsiteY7" fmla="*/ 2230755 h 2230755"/>
                  <a:gd name="connsiteX8" fmla="*/ 0 w 851535"/>
                  <a:gd name="connsiteY8" fmla="*/ 2088830 h 2230755"/>
                  <a:gd name="connsiteX9" fmla="*/ 0 w 851535"/>
                  <a:gd name="connsiteY9" fmla="*/ 141925 h 2230755"/>
                  <a:gd name="connsiteX0" fmla="*/ 0 w 851535"/>
                  <a:gd name="connsiteY0" fmla="*/ 141925 h 2234565"/>
                  <a:gd name="connsiteX1" fmla="*/ 141925 w 851535"/>
                  <a:gd name="connsiteY1" fmla="*/ 0 h 2234565"/>
                  <a:gd name="connsiteX2" fmla="*/ 709610 w 851535"/>
                  <a:gd name="connsiteY2" fmla="*/ 0 h 2234565"/>
                  <a:gd name="connsiteX3" fmla="*/ 851535 w 851535"/>
                  <a:gd name="connsiteY3" fmla="*/ 141925 h 2234565"/>
                  <a:gd name="connsiteX4" fmla="*/ 851535 w 851535"/>
                  <a:gd name="connsiteY4" fmla="*/ 2088830 h 2234565"/>
                  <a:gd name="connsiteX5" fmla="*/ 654365 w 851535"/>
                  <a:gd name="connsiteY5" fmla="*/ 2234565 h 2234565"/>
                  <a:gd name="connsiteX6" fmla="*/ 426721 w 851535"/>
                  <a:gd name="connsiteY6" fmla="*/ 2110741 h 2234565"/>
                  <a:gd name="connsiteX7" fmla="*/ 141925 w 851535"/>
                  <a:gd name="connsiteY7" fmla="*/ 2230755 h 2234565"/>
                  <a:gd name="connsiteX8" fmla="*/ 0 w 851535"/>
                  <a:gd name="connsiteY8" fmla="*/ 2088830 h 2234565"/>
                  <a:gd name="connsiteX9" fmla="*/ 0 w 851535"/>
                  <a:gd name="connsiteY9" fmla="*/ 141925 h 2234565"/>
                  <a:gd name="connsiteX0" fmla="*/ 0 w 851535"/>
                  <a:gd name="connsiteY0" fmla="*/ 141925 h 2234565"/>
                  <a:gd name="connsiteX1" fmla="*/ 141925 w 851535"/>
                  <a:gd name="connsiteY1" fmla="*/ 0 h 2234565"/>
                  <a:gd name="connsiteX2" fmla="*/ 709610 w 851535"/>
                  <a:gd name="connsiteY2" fmla="*/ 0 h 2234565"/>
                  <a:gd name="connsiteX3" fmla="*/ 851535 w 851535"/>
                  <a:gd name="connsiteY3" fmla="*/ 141925 h 2234565"/>
                  <a:gd name="connsiteX4" fmla="*/ 851535 w 851535"/>
                  <a:gd name="connsiteY4" fmla="*/ 2088830 h 2234565"/>
                  <a:gd name="connsiteX5" fmla="*/ 654365 w 851535"/>
                  <a:gd name="connsiteY5" fmla="*/ 2234565 h 2234565"/>
                  <a:gd name="connsiteX6" fmla="*/ 426721 w 851535"/>
                  <a:gd name="connsiteY6" fmla="*/ 2110741 h 2234565"/>
                  <a:gd name="connsiteX7" fmla="*/ 197170 w 851535"/>
                  <a:gd name="connsiteY7" fmla="*/ 2223135 h 2234565"/>
                  <a:gd name="connsiteX8" fmla="*/ 0 w 851535"/>
                  <a:gd name="connsiteY8" fmla="*/ 2088830 h 2234565"/>
                  <a:gd name="connsiteX9" fmla="*/ 0 w 851535"/>
                  <a:gd name="connsiteY9" fmla="*/ 141925 h 2234565"/>
                  <a:gd name="connsiteX0" fmla="*/ 0 w 851535"/>
                  <a:gd name="connsiteY0" fmla="*/ 141925 h 2234565"/>
                  <a:gd name="connsiteX1" fmla="*/ 141925 w 851535"/>
                  <a:gd name="connsiteY1" fmla="*/ 0 h 2234565"/>
                  <a:gd name="connsiteX2" fmla="*/ 709610 w 851535"/>
                  <a:gd name="connsiteY2" fmla="*/ 0 h 2234565"/>
                  <a:gd name="connsiteX3" fmla="*/ 851535 w 851535"/>
                  <a:gd name="connsiteY3" fmla="*/ 141925 h 2234565"/>
                  <a:gd name="connsiteX4" fmla="*/ 851535 w 851535"/>
                  <a:gd name="connsiteY4" fmla="*/ 2088830 h 2234565"/>
                  <a:gd name="connsiteX5" fmla="*/ 654365 w 851535"/>
                  <a:gd name="connsiteY5" fmla="*/ 2234565 h 2234565"/>
                  <a:gd name="connsiteX6" fmla="*/ 426721 w 851535"/>
                  <a:gd name="connsiteY6" fmla="*/ 2110741 h 2234565"/>
                  <a:gd name="connsiteX7" fmla="*/ 197170 w 851535"/>
                  <a:gd name="connsiteY7" fmla="*/ 2223135 h 2234565"/>
                  <a:gd name="connsiteX8" fmla="*/ 0 w 851535"/>
                  <a:gd name="connsiteY8" fmla="*/ 2088830 h 2234565"/>
                  <a:gd name="connsiteX9" fmla="*/ 0 w 851535"/>
                  <a:gd name="connsiteY9" fmla="*/ 141925 h 2234565"/>
                  <a:gd name="connsiteX0" fmla="*/ 0 w 851535"/>
                  <a:gd name="connsiteY0" fmla="*/ 141925 h 2234565"/>
                  <a:gd name="connsiteX1" fmla="*/ 141925 w 851535"/>
                  <a:gd name="connsiteY1" fmla="*/ 0 h 2234565"/>
                  <a:gd name="connsiteX2" fmla="*/ 709610 w 851535"/>
                  <a:gd name="connsiteY2" fmla="*/ 0 h 2234565"/>
                  <a:gd name="connsiteX3" fmla="*/ 851535 w 851535"/>
                  <a:gd name="connsiteY3" fmla="*/ 141925 h 2234565"/>
                  <a:gd name="connsiteX4" fmla="*/ 851535 w 851535"/>
                  <a:gd name="connsiteY4" fmla="*/ 2088830 h 2234565"/>
                  <a:gd name="connsiteX5" fmla="*/ 654365 w 851535"/>
                  <a:gd name="connsiteY5" fmla="*/ 2234565 h 2234565"/>
                  <a:gd name="connsiteX6" fmla="*/ 426721 w 851535"/>
                  <a:gd name="connsiteY6" fmla="*/ 2110741 h 2234565"/>
                  <a:gd name="connsiteX7" fmla="*/ 197170 w 851535"/>
                  <a:gd name="connsiteY7" fmla="*/ 2223135 h 2234565"/>
                  <a:gd name="connsiteX8" fmla="*/ 0 w 851535"/>
                  <a:gd name="connsiteY8" fmla="*/ 2088830 h 2234565"/>
                  <a:gd name="connsiteX9" fmla="*/ 0 w 851535"/>
                  <a:gd name="connsiteY9" fmla="*/ 141925 h 2234565"/>
                  <a:gd name="connsiteX0" fmla="*/ 0 w 851535"/>
                  <a:gd name="connsiteY0" fmla="*/ 141925 h 2234565"/>
                  <a:gd name="connsiteX1" fmla="*/ 141925 w 851535"/>
                  <a:gd name="connsiteY1" fmla="*/ 0 h 2234565"/>
                  <a:gd name="connsiteX2" fmla="*/ 709610 w 851535"/>
                  <a:gd name="connsiteY2" fmla="*/ 0 h 2234565"/>
                  <a:gd name="connsiteX3" fmla="*/ 851535 w 851535"/>
                  <a:gd name="connsiteY3" fmla="*/ 141925 h 2234565"/>
                  <a:gd name="connsiteX4" fmla="*/ 851535 w 851535"/>
                  <a:gd name="connsiteY4" fmla="*/ 2088830 h 2234565"/>
                  <a:gd name="connsiteX5" fmla="*/ 654365 w 851535"/>
                  <a:gd name="connsiteY5" fmla="*/ 2234565 h 2234565"/>
                  <a:gd name="connsiteX6" fmla="*/ 426721 w 851535"/>
                  <a:gd name="connsiteY6" fmla="*/ 2110741 h 2234565"/>
                  <a:gd name="connsiteX7" fmla="*/ 201342 w 851535"/>
                  <a:gd name="connsiteY7" fmla="*/ 2226473 h 2234565"/>
                  <a:gd name="connsiteX8" fmla="*/ 0 w 851535"/>
                  <a:gd name="connsiteY8" fmla="*/ 2088830 h 2234565"/>
                  <a:gd name="connsiteX9" fmla="*/ 0 w 851535"/>
                  <a:gd name="connsiteY9" fmla="*/ 141925 h 2234565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851535 w 851535"/>
                  <a:gd name="connsiteY4" fmla="*/ 2088830 h 2226473"/>
                  <a:gd name="connsiteX5" fmla="*/ 666048 w 851535"/>
                  <a:gd name="connsiteY5" fmla="*/ 2190337 h 2226473"/>
                  <a:gd name="connsiteX6" fmla="*/ 426721 w 851535"/>
                  <a:gd name="connsiteY6" fmla="*/ 2110741 h 2226473"/>
                  <a:gd name="connsiteX7" fmla="*/ 201342 w 851535"/>
                  <a:gd name="connsiteY7" fmla="*/ 2226473 h 2226473"/>
                  <a:gd name="connsiteX8" fmla="*/ 0 w 851535"/>
                  <a:gd name="connsiteY8" fmla="*/ 2088830 h 2226473"/>
                  <a:gd name="connsiteX9" fmla="*/ 0 w 851535"/>
                  <a:gd name="connsiteY9" fmla="*/ 141925 h 2226473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851535 w 851535"/>
                  <a:gd name="connsiteY4" fmla="*/ 2088830 h 2226473"/>
                  <a:gd name="connsiteX5" fmla="*/ 655200 w 851535"/>
                  <a:gd name="connsiteY5" fmla="*/ 2224551 h 2226473"/>
                  <a:gd name="connsiteX6" fmla="*/ 426721 w 851535"/>
                  <a:gd name="connsiteY6" fmla="*/ 2110741 h 2226473"/>
                  <a:gd name="connsiteX7" fmla="*/ 201342 w 851535"/>
                  <a:gd name="connsiteY7" fmla="*/ 2226473 h 2226473"/>
                  <a:gd name="connsiteX8" fmla="*/ 0 w 851535"/>
                  <a:gd name="connsiteY8" fmla="*/ 2088830 h 2226473"/>
                  <a:gd name="connsiteX9" fmla="*/ 0 w 851535"/>
                  <a:gd name="connsiteY9" fmla="*/ 141925 h 2226473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851535 w 851535"/>
                  <a:gd name="connsiteY4" fmla="*/ 2088830 h 2226473"/>
                  <a:gd name="connsiteX5" fmla="*/ 655200 w 851535"/>
                  <a:gd name="connsiteY5" fmla="*/ 2224551 h 2226473"/>
                  <a:gd name="connsiteX6" fmla="*/ 426721 w 851535"/>
                  <a:gd name="connsiteY6" fmla="*/ 2110741 h 2226473"/>
                  <a:gd name="connsiteX7" fmla="*/ 201342 w 851535"/>
                  <a:gd name="connsiteY7" fmla="*/ 2226473 h 2226473"/>
                  <a:gd name="connsiteX8" fmla="*/ 0 w 851535"/>
                  <a:gd name="connsiteY8" fmla="*/ 2088830 h 2226473"/>
                  <a:gd name="connsiteX9" fmla="*/ 0 w 851535"/>
                  <a:gd name="connsiteY9" fmla="*/ 141925 h 2226473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851535 w 851535"/>
                  <a:gd name="connsiteY4" fmla="*/ 2088830 h 2226473"/>
                  <a:gd name="connsiteX5" fmla="*/ 655200 w 851535"/>
                  <a:gd name="connsiteY5" fmla="*/ 2224551 h 2226473"/>
                  <a:gd name="connsiteX6" fmla="*/ 426721 w 851535"/>
                  <a:gd name="connsiteY6" fmla="*/ 2110741 h 2226473"/>
                  <a:gd name="connsiteX7" fmla="*/ 201342 w 851535"/>
                  <a:gd name="connsiteY7" fmla="*/ 2226473 h 2226473"/>
                  <a:gd name="connsiteX8" fmla="*/ 0 w 851535"/>
                  <a:gd name="connsiteY8" fmla="*/ 2088830 h 2226473"/>
                  <a:gd name="connsiteX9" fmla="*/ 0 w 851535"/>
                  <a:gd name="connsiteY9" fmla="*/ 141925 h 2226473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851535 w 851535"/>
                  <a:gd name="connsiteY4" fmla="*/ 2088830 h 2226473"/>
                  <a:gd name="connsiteX5" fmla="*/ 655200 w 851535"/>
                  <a:gd name="connsiteY5" fmla="*/ 2224551 h 2226473"/>
                  <a:gd name="connsiteX6" fmla="*/ 426721 w 851535"/>
                  <a:gd name="connsiteY6" fmla="*/ 2110741 h 2226473"/>
                  <a:gd name="connsiteX7" fmla="*/ 201342 w 851535"/>
                  <a:gd name="connsiteY7" fmla="*/ 2226473 h 2226473"/>
                  <a:gd name="connsiteX8" fmla="*/ 0 w 851535"/>
                  <a:gd name="connsiteY8" fmla="*/ 2088830 h 2226473"/>
                  <a:gd name="connsiteX9" fmla="*/ 0 w 851535"/>
                  <a:gd name="connsiteY9" fmla="*/ 141925 h 2226473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851535 w 851535"/>
                  <a:gd name="connsiteY4" fmla="*/ 2088830 h 2226473"/>
                  <a:gd name="connsiteX5" fmla="*/ 655200 w 851535"/>
                  <a:gd name="connsiteY5" fmla="*/ 2224551 h 2226473"/>
                  <a:gd name="connsiteX6" fmla="*/ 426721 w 851535"/>
                  <a:gd name="connsiteY6" fmla="*/ 2110741 h 2226473"/>
                  <a:gd name="connsiteX7" fmla="*/ 201342 w 851535"/>
                  <a:gd name="connsiteY7" fmla="*/ 2226473 h 2226473"/>
                  <a:gd name="connsiteX8" fmla="*/ 0 w 851535"/>
                  <a:gd name="connsiteY8" fmla="*/ 2088830 h 2226473"/>
                  <a:gd name="connsiteX9" fmla="*/ 0 w 851535"/>
                  <a:gd name="connsiteY9" fmla="*/ 141925 h 2226473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742218 w 851535"/>
                  <a:gd name="connsiteY4" fmla="*/ 2056285 h 2226473"/>
                  <a:gd name="connsiteX5" fmla="*/ 655200 w 851535"/>
                  <a:gd name="connsiteY5" fmla="*/ 2224551 h 2226473"/>
                  <a:gd name="connsiteX6" fmla="*/ 426721 w 851535"/>
                  <a:gd name="connsiteY6" fmla="*/ 2110741 h 2226473"/>
                  <a:gd name="connsiteX7" fmla="*/ 201342 w 851535"/>
                  <a:gd name="connsiteY7" fmla="*/ 2226473 h 2226473"/>
                  <a:gd name="connsiteX8" fmla="*/ 0 w 851535"/>
                  <a:gd name="connsiteY8" fmla="*/ 2088830 h 2226473"/>
                  <a:gd name="connsiteX9" fmla="*/ 0 w 851535"/>
                  <a:gd name="connsiteY9" fmla="*/ 141925 h 2226473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841521 w 851535"/>
                  <a:gd name="connsiteY4" fmla="*/ 1865189 h 2226473"/>
                  <a:gd name="connsiteX5" fmla="*/ 655200 w 851535"/>
                  <a:gd name="connsiteY5" fmla="*/ 2224551 h 2226473"/>
                  <a:gd name="connsiteX6" fmla="*/ 426721 w 851535"/>
                  <a:gd name="connsiteY6" fmla="*/ 2110741 h 2226473"/>
                  <a:gd name="connsiteX7" fmla="*/ 201342 w 851535"/>
                  <a:gd name="connsiteY7" fmla="*/ 2226473 h 2226473"/>
                  <a:gd name="connsiteX8" fmla="*/ 0 w 851535"/>
                  <a:gd name="connsiteY8" fmla="*/ 2088830 h 2226473"/>
                  <a:gd name="connsiteX9" fmla="*/ 0 w 851535"/>
                  <a:gd name="connsiteY9" fmla="*/ 141925 h 2226473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841521 w 851535"/>
                  <a:gd name="connsiteY4" fmla="*/ 1865189 h 2226473"/>
                  <a:gd name="connsiteX5" fmla="*/ 655200 w 851535"/>
                  <a:gd name="connsiteY5" fmla="*/ 2224551 h 2226473"/>
                  <a:gd name="connsiteX6" fmla="*/ 426721 w 851535"/>
                  <a:gd name="connsiteY6" fmla="*/ 2110741 h 2226473"/>
                  <a:gd name="connsiteX7" fmla="*/ 201342 w 851535"/>
                  <a:gd name="connsiteY7" fmla="*/ 2226473 h 2226473"/>
                  <a:gd name="connsiteX8" fmla="*/ 0 w 851535"/>
                  <a:gd name="connsiteY8" fmla="*/ 2088830 h 2226473"/>
                  <a:gd name="connsiteX9" fmla="*/ 0 w 851535"/>
                  <a:gd name="connsiteY9" fmla="*/ 141925 h 2226473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756081 w 851535"/>
                  <a:gd name="connsiteY4" fmla="*/ 1808350 h 2226473"/>
                  <a:gd name="connsiteX5" fmla="*/ 841521 w 851535"/>
                  <a:gd name="connsiteY5" fmla="*/ 1865189 h 2226473"/>
                  <a:gd name="connsiteX6" fmla="*/ 655200 w 851535"/>
                  <a:gd name="connsiteY6" fmla="*/ 2224551 h 2226473"/>
                  <a:gd name="connsiteX7" fmla="*/ 426721 w 851535"/>
                  <a:gd name="connsiteY7" fmla="*/ 2110741 h 2226473"/>
                  <a:gd name="connsiteX8" fmla="*/ 201342 w 851535"/>
                  <a:gd name="connsiteY8" fmla="*/ 2226473 h 2226473"/>
                  <a:gd name="connsiteX9" fmla="*/ 0 w 851535"/>
                  <a:gd name="connsiteY9" fmla="*/ 2088830 h 2226473"/>
                  <a:gd name="connsiteX10" fmla="*/ 0 w 851535"/>
                  <a:gd name="connsiteY10" fmla="*/ 141925 h 2226473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785288 w 851535"/>
                  <a:gd name="connsiteY4" fmla="*/ 1497923 h 2226473"/>
                  <a:gd name="connsiteX5" fmla="*/ 841521 w 851535"/>
                  <a:gd name="connsiteY5" fmla="*/ 1865189 h 2226473"/>
                  <a:gd name="connsiteX6" fmla="*/ 655200 w 851535"/>
                  <a:gd name="connsiteY6" fmla="*/ 2224551 h 2226473"/>
                  <a:gd name="connsiteX7" fmla="*/ 426721 w 851535"/>
                  <a:gd name="connsiteY7" fmla="*/ 2110741 h 2226473"/>
                  <a:gd name="connsiteX8" fmla="*/ 201342 w 851535"/>
                  <a:gd name="connsiteY8" fmla="*/ 2226473 h 2226473"/>
                  <a:gd name="connsiteX9" fmla="*/ 0 w 851535"/>
                  <a:gd name="connsiteY9" fmla="*/ 2088830 h 2226473"/>
                  <a:gd name="connsiteX10" fmla="*/ 0 w 851535"/>
                  <a:gd name="connsiteY10" fmla="*/ 141925 h 2226473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785288 w 851535"/>
                  <a:gd name="connsiteY4" fmla="*/ 1497923 h 2226473"/>
                  <a:gd name="connsiteX5" fmla="*/ 841521 w 851535"/>
                  <a:gd name="connsiteY5" fmla="*/ 1865189 h 2226473"/>
                  <a:gd name="connsiteX6" fmla="*/ 655200 w 851535"/>
                  <a:gd name="connsiteY6" fmla="*/ 2224551 h 2226473"/>
                  <a:gd name="connsiteX7" fmla="*/ 426721 w 851535"/>
                  <a:gd name="connsiteY7" fmla="*/ 2110741 h 2226473"/>
                  <a:gd name="connsiteX8" fmla="*/ 201342 w 851535"/>
                  <a:gd name="connsiteY8" fmla="*/ 2226473 h 2226473"/>
                  <a:gd name="connsiteX9" fmla="*/ 0 w 851535"/>
                  <a:gd name="connsiteY9" fmla="*/ 2088830 h 2226473"/>
                  <a:gd name="connsiteX10" fmla="*/ 0 w 851535"/>
                  <a:gd name="connsiteY10" fmla="*/ 141925 h 2226473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785288 w 851535"/>
                  <a:gd name="connsiteY4" fmla="*/ 1497923 h 2226473"/>
                  <a:gd name="connsiteX5" fmla="*/ 841521 w 851535"/>
                  <a:gd name="connsiteY5" fmla="*/ 1865189 h 2226473"/>
                  <a:gd name="connsiteX6" fmla="*/ 655200 w 851535"/>
                  <a:gd name="connsiteY6" fmla="*/ 2224551 h 2226473"/>
                  <a:gd name="connsiteX7" fmla="*/ 426721 w 851535"/>
                  <a:gd name="connsiteY7" fmla="*/ 2110741 h 2226473"/>
                  <a:gd name="connsiteX8" fmla="*/ 201342 w 851535"/>
                  <a:gd name="connsiteY8" fmla="*/ 2226473 h 2226473"/>
                  <a:gd name="connsiteX9" fmla="*/ 0 w 851535"/>
                  <a:gd name="connsiteY9" fmla="*/ 2088830 h 2226473"/>
                  <a:gd name="connsiteX10" fmla="*/ 0 w 851535"/>
                  <a:gd name="connsiteY10" fmla="*/ 141925 h 2226473"/>
                  <a:gd name="connsiteX0" fmla="*/ 0 w 851535"/>
                  <a:gd name="connsiteY0" fmla="*/ 141925 h 2226473"/>
                  <a:gd name="connsiteX1" fmla="*/ 141925 w 851535"/>
                  <a:gd name="connsiteY1" fmla="*/ 0 h 2226473"/>
                  <a:gd name="connsiteX2" fmla="*/ 709610 w 851535"/>
                  <a:gd name="connsiteY2" fmla="*/ 0 h 2226473"/>
                  <a:gd name="connsiteX3" fmla="*/ 851535 w 851535"/>
                  <a:gd name="connsiteY3" fmla="*/ 141925 h 2226473"/>
                  <a:gd name="connsiteX4" fmla="*/ 785288 w 851535"/>
                  <a:gd name="connsiteY4" fmla="*/ 1497923 h 2226473"/>
                  <a:gd name="connsiteX5" fmla="*/ 841521 w 851535"/>
                  <a:gd name="connsiteY5" fmla="*/ 1865189 h 2226473"/>
                  <a:gd name="connsiteX6" fmla="*/ 655200 w 851535"/>
                  <a:gd name="connsiteY6" fmla="*/ 2224551 h 2226473"/>
                  <a:gd name="connsiteX7" fmla="*/ 426721 w 851535"/>
                  <a:gd name="connsiteY7" fmla="*/ 2110741 h 2226473"/>
                  <a:gd name="connsiteX8" fmla="*/ 201342 w 851535"/>
                  <a:gd name="connsiteY8" fmla="*/ 2226473 h 2226473"/>
                  <a:gd name="connsiteX9" fmla="*/ 0 w 851535"/>
                  <a:gd name="connsiteY9" fmla="*/ 2088830 h 2226473"/>
                  <a:gd name="connsiteX10" fmla="*/ 0 w 851535"/>
                  <a:gd name="connsiteY10" fmla="*/ 141925 h 2226473"/>
                  <a:gd name="connsiteX0" fmla="*/ 0 w 858778"/>
                  <a:gd name="connsiteY0" fmla="*/ 141925 h 2226473"/>
                  <a:gd name="connsiteX1" fmla="*/ 141925 w 858778"/>
                  <a:gd name="connsiteY1" fmla="*/ 0 h 2226473"/>
                  <a:gd name="connsiteX2" fmla="*/ 709610 w 858778"/>
                  <a:gd name="connsiteY2" fmla="*/ 0 h 2226473"/>
                  <a:gd name="connsiteX3" fmla="*/ 851535 w 858778"/>
                  <a:gd name="connsiteY3" fmla="*/ 141925 h 2226473"/>
                  <a:gd name="connsiteX4" fmla="*/ 845370 w 858778"/>
                  <a:gd name="connsiteY4" fmla="*/ 1155785 h 2226473"/>
                  <a:gd name="connsiteX5" fmla="*/ 785288 w 858778"/>
                  <a:gd name="connsiteY5" fmla="*/ 1497923 h 2226473"/>
                  <a:gd name="connsiteX6" fmla="*/ 841521 w 858778"/>
                  <a:gd name="connsiteY6" fmla="*/ 1865189 h 2226473"/>
                  <a:gd name="connsiteX7" fmla="*/ 655200 w 858778"/>
                  <a:gd name="connsiteY7" fmla="*/ 2224551 h 2226473"/>
                  <a:gd name="connsiteX8" fmla="*/ 426721 w 858778"/>
                  <a:gd name="connsiteY8" fmla="*/ 2110741 h 2226473"/>
                  <a:gd name="connsiteX9" fmla="*/ 201342 w 858778"/>
                  <a:gd name="connsiteY9" fmla="*/ 2226473 h 2226473"/>
                  <a:gd name="connsiteX10" fmla="*/ 0 w 858778"/>
                  <a:gd name="connsiteY10" fmla="*/ 2088830 h 2226473"/>
                  <a:gd name="connsiteX11" fmla="*/ 0 w 858778"/>
                  <a:gd name="connsiteY11" fmla="*/ 141925 h 2226473"/>
                  <a:gd name="connsiteX0" fmla="*/ 0 w 858778"/>
                  <a:gd name="connsiteY0" fmla="*/ 141925 h 2226473"/>
                  <a:gd name="connsiteX1" fmla="*/ 141925 w 858778"/>
                  <a:gd name="connsiteY1" fmla="*/ 0 h 2226473"/>
                  <a:gd name="connsiteX2" fmla="*/ 709610 w 858778"/>
                  <a:gd name="connsiteY2" fmla="*/ 0 h 2226473"/>
                  <a:gd name="connsiteX3" fmla="*/ 851535 w 858778"/>
                  <a:gd name="connsiteY3" fmla="*/ 141925 h 2226473"/>
                  <a:gd name="connsiteX4" fmla="*/ 845370 w 858778"/>
                  <a:gd name="connsiteY4" fmla="*/ 1155785 h 2226473"/>
                  <a:gd name="connsiteX5" fmla="*/ 785288 w 858778"/>
                  <a:gd name="connsiteY5" fmla="*/ 1497923 h 2226473"/>
                  <a:gd name="connsiteX6" fmla="*/ 841521 w 858778"/>
                  <a:gd name="connsiteY6" fmla="*/ 1865189 h 2226473"/>
                  <a:gd name="connsiteX7" fmla="*/ 655200 w 858778"/>
                  <a:gd name="connsiteY7" fmla="*/ 2224551 h 2226473"/>
                  <a:gd name="connsiteX8" fmla="*/ 426721 w 858778"/>
                  <a:gd name="connsiteY8" fmla="*/ 2110741 h 2226473"/>
                  <a:gd name="connsiteX9" fmla="*/ 201342 w 858778"/>
                  <a:gd name="connsiteY9" fmla="*/ 2226473 h 2226473"/>
                  <a:gd name="connsiteX10" fmla="*/ 0 w 858778"/>
                  <a:gd name="connsiteY10" fmla="*/ 2088830 h 2226473"/>
                  <a:gd name="connsiteX11" fmla="*/ 0 w 858778"/>
                  <a:gd name="connsiteY11" fmla="*/ 141925 h 2226473"/>
                  <a:gd name="connsiteX0" fmla="*/ 0 w 858778"/>
                  <a:gd name="connsiteY0" fmla="*/ 141925 h 2226473"/>
                  <a:gd name="connsiteX1" fmla="*/ 141925 w 858778"/>
                  <a:gd name="connsiteY1" fmla="*/ 0 h 2226473"/>
                  <a:gd name="connsiteX2" fmla="*/ 709610 w 858778"/>
                  <a:gd name="connsiteY2" fmla="*/ 0 h 2226473"/>
                  <a:gd name="connsiteX3" fmla="*/ 851535 w 858778"/>
                  <a:gd name="connsiteY3" fmla="*/ 141925 h 2226473"/>
                  <a:gd name="connsiteX4" fmla="*/ 845370 w 858778"/>
                  <a:gd name="connsiteY4" fmla="*/ 1155785 h 2226473"/>
                  <a:gd name="connsiteX5" fmla="*/ 785288 w 858778"/>
                  <a:gd name="connsiteY5" fmla="*/ 1497923 h 2226473"/>
                  <a:gd name="connsiteX6" fmla="*/ 841521 w 858778"/>
                  <a:gd name="connsiteY6" fmla="*/ 1865189 h 2226473"/>
                  <a:gd name="connsiteX7" fmla="*/ 655200 w 858778"/>
                  <a:gd name="connsiteY7" fmla="*/ 2224551 h 2226473"/>
                  <a:gd name="connsiteX8" fmla="*/ 426721 w 858778"/>
                  <a:gd name="connsiteY8" fmla="*/ 2110741 h 2226473"/>
                  <a:gd name="connsiteX9" fmla="*/ 201342 w 858778"/>
                  <a:gd name="connsiteY9" fmla="*/ 2226473 h 2226473"/>
                  <a:gd name="connsiteX10" fmla="*/ 0 w 858778"/>
                  <a:gd name="connsiteY10" fmla="*/ 2088830 h 2226473"/>
                  <a:gd name="connsiteX11" fmla="*/ 0 w 858778"/>
                  <a:gd name="connsiteY11" fmla="*/ 141925 h 2226473"/>
                  <a:gd name="connsiteX0" fmla="*/ 0 w 858778"/>
                  <a:gd name="connsiteY0" fmla="*/ 141925 h 2226473"/>
                  <a:gd name="connsiteX1" fmla="*/ 141925 w 858778"/>
                  <a:gd name="connsiteY1" fmla="*/ 0 h 2226473"/>
                  <a:gd name="connsiteX2" fmla="*/ 709610 w 858778"/>
                  <a:gd name="connsiteY2" fmla="*/ 0 h 2226473"/>
                  <a:gd name="connsiteX3" fmla="*/ 851535 w 858778"/>
                  <a:gd name="connsiteY3" fmla="*/ 141925 h 2226473"/>
                  <a:gd name="connsiteX4" fmla="*/ 845370 w 858778"/>
                  <a:gd name="connsiteY4" fmla="*/ 1155785 h 2226473"/>
                  <a:gd name="connsiteX5" fmla="*/ 785288 w 858778"/>
                  <a:gd name="connsiteY5" fmla="*/ 1497923 h 2226473"/>
                  <a:gd name="connsiteX6" fmla="*/ 841521 w 858778"/>
                  <a:gd name="connsiteY6" fmla="*/ 1865189 h 2226473"/>
                  <a:gd name="connsiteX7" fmla="*/ 655200 w 858778"/>
                  <a:gd name="connsiteY7" fmla="*/ 2224551 h 2226473"/>
                  <a:gd name="connsiteX8" fmla="*/ 426721 w 858778"/>
                  <a:gd name="connsiteY8" fmla="*/ 2110741 h 2226473"/>
                  <a:gd name="connsiteX9" fmla="*/ 201342 w 858778"/>
                  <a:gd name="connsiteY9" fmla="*/ 2226473 h 2226473"/>
                  <a:gd name="connsiteX10" fmla="*/ 0 w 858778"/>
                  <a:gd name="connsiteY10" fmla="*/ 2088830 h 2226473"/>
                  <a:gd name="connsiteX11" fmla="*/ 0 w 858778"/>
                  <a:gd name="connsiteY11" fmla="*/ 141925 h 2226473"/>
                  <a:gd name="connsiteX0" fmla="*/ 0 w 853019"/>
                  <a:gd name="connsiteY0" fmla="*/ 141925 h 2226473"/>
                  <a:gd name="connsiteX1" fmla="*/ 141925 w 853019"/>
                  <a:gd name="connsiteY1" fmla="*/ 0 h 2226473"/>
                  <a:gd name="connsiteX2" fmla="*/ 709610 w 853019"/>
                  <a:gd name="connsiteY2" fmla="*/ 0 h 2226473"/>
                  <a:gd name="connsiteX3" fmla="*/ 851535 w 853019"/>
                  <a:gd name="connsiteY3" fmla="*/ 141925 h 2226473"/>
                  <a:gd name="connsiteX4" fmla="*/ 845370 w 853019"/>
                  <a:gd name="connsiteY4" fmla="*/ 1155785 h 2226473"/>
                  <a:gd name="connsiteX5" fmla="*/ 785288 w 853019"/>
                  <a:gd name="connsiteY5" fmla="*/ 1497923 h 2226473"/>
                  <a:gd name="connsiteX6" fmla="*/ 841521 w 853019"/>
                  <a:gd name="connsiteY6" fmla="*/ 1865189 h 2226473"/>
                  <a:gd name="connsiteX7" fmla="*/ 655200 w 853019"/>
                  <a:gd name="connsiteY7" fmla="*/ 2224551 h 2226473"/>
                  <a:gd name="connsiteX8" fmla="*/ 426721 w 853019"/>
                  <a:gd name="connsiteY8" fmla="*/ 2110741 h 2226473"/>
                  <a:gd name="connsiteX9" fmla="*/ 201342 w 853019"/>
                  <a:gd name="connsiteY9" fmla="*/ 2226473 h 2226473"/>
                  <a:gd name="connsiteX10" fmla="*/ 0 w 853019"/>
                  <a:gd name="connsiteY10" fmla="*/ 2088830 h 2226473"/>
                  <a:gd name="connsiteX11" fmla="*/ 0 w 853019"/>
                  <a:gd name="connsiteY11" fmla="*/ 141925 h 2226473"/>
                  <a:gd name="connsiteX0" fmla="*/ 0 w 857031"/>
                  <a:gd name="connsiteY0" fmla="*/ 141925 h 2226473"/>
                  <a:gd name="connsiteX1" fmla="*/ 141925 w 857031"/>
                  <a:gd name="connsiteY1" fmla="*/ 0 h 2226473"/>
                  <a:gd name="connsiteX2" fmla="*/ 709610 w 857031"/>
                  <a:gd name="connsiteY2" fmla="*/ 0 h 2226473"/>
                  <a:gd name="connsiteX3" fmla="*/ 851535 w 857031"/>
                  <a:gd name="connsiteY3" fmla="*/ 141925 h 2226473"/>
                  <a:gd name="connsiteX4" fmla="*/ 845370 w 857031"/>
                  <a:gd name="connsiteY4" fmla="*/ 1155785 h 2226473"/>
                  <a:gd name="connsiteX5" fmla="*/ 785288 w 857031"/>
                  <a:gd name="connsiteY5" fmla="*/ 1497923 h 2226473"/>
                  <a:gd name="connsiteX6" fmla="*/ 841521 w 857031"/>
                  <a:gd name="connsiteY6" fmla="*/ 1865189 h 2226473"/>
                  <a:gd name="connsiteX7" fmla="*/ 655200 w 857031"/>
                  <a:gd name="connsiteY7" fmla="*/ 2224551 h 2226473"/>
                  <a:gd name="connsiteX8" fmla="*/ 426721 w 857031"/>
                  <a:gd name="connsiteY8" fmla="*/ 2110741 h 2226473"/>
                  <a:gd name="connsiteX9" fmla="*/ 201342 w 857031"/>
                  <a:gd name="connsiteY9" fmla="*/ 2226473 h 2226473"/>
                  <a:gd name="connsiteX10" fmla="*/ 0 w 857031"/>
                  <a:gd name="connsiteY10" fmla="*/ 2088830 h 2226473"/>
                  <a:gd name="connsiteX11" fmla="*/ 0 w 857031"/>
                  <a:gd name="connsiteY11" fmla="*/ 141925 h 2226473"/>
                  <a:gd name="connsiteX0" fmla="*/ 0 w 845370"/>
                  <a:gd name="connsiteY0" fmla="*/ 141925 h 2226473"/>
                  <a:gd name="connsiteX1" fmla="*/ 141925 w 845370"/>
                  <a:gd name="connsiteY1" fmla="*/ 0 h 2226473"/>
                  <a:gd name="connsiteX2" fmla="*/ 709610 w 845370"/>
                  <a:gd name="connsiteY2" fmla="*/ 0 h 2226473"/>
                  <a:gd name="connsiteX3" fmla="*/ 845370 w 845370"/>
                  <a:gd name="connsiteY3" fmla="*/ 1155785 h 2226473"/>
                  <a:gd name="connsiteX4" fmla="*/ 785288 w 845370"/>
                  <a:gd name="connsiteY4" fmla="*/ 1497923 h 2226473"/>
                  <a:gd name="connsiteX5" fmla="*/ 841521 w 845370"/>
                  <a:gd name="connsiteY5" fmla="*/ 1865189 h 2226473"/>
                  <a:gd name="connsiteX6" fmla="*/ 655200 w 845370"/>
                  <a:gd name="connsiteY6" fmla="*/ 2224551 h 2226473"/>
                  <a:gd name="connsiteX7" fmla="*/ 426721 w 845370"/>
                  <a:gd name="connsiteY7" fmla="*/ 2110741 h 2226473"/>
                  <a:gd name="connsiteX8" fmla="*/ 201342 w 845370"/>
                  <a:gd name="connsiteY8" fmla="*/ 2226473 h 2226473"/>
                  <a:gd name="connsiteX9" fmla="*/ 0 w 845370"/>
                  <a:gd name="connsiteY9" fmla="*/ 2088830 h 2226473"/>
                  <a:gd name="connsiteX10" fmla="*/ 0 w 845370"/>
                  <a:gd name="connsiteY10" fmla="*/ 141925 h 2226473"/>
                  <a:gd name="connsiteX0" fmla="*/ 0 w 845370"/>
                  <a:gd name="connsiteY0" fmla="*/ 141925 h 2226473"/>
                  <a:gd name="connsiteX1" fmla="*/ 141925 w 845370"/>
                  <a:gd name="connsiteY1" fmla="*/ 0 h 2226473"/>
                  <a:gd name="connsiteX2" fmla="*/ 539376 w 845370"/>
                  <a:gd name="connsiteY2" fmla="*/ 236158 h 2226473"/>
                  <a:gd name="connsiteX3" fmla="*/ 845370 w 845370"/>
                  <a:gd name="connsiteY3" fmla="*/ 1155785 h 2226473"/>
                  <a:gd name="connsiteX4" fmla="*/ 785288 w 845370"/>
                  <a:gd name="connsiteY4" fmla="*/ 1497923 h 2226473"/>
                  <a:gd name="connsiteX5" fmla="*/ 841521 w 845370"/>
                  <a:gd name="connsiteY5" fmla="*/ 1865189 h 2226473"/>
                  <a:gd name="connsiteX6" fmla="*/ 655200 w 845370"/>
                  <a:gd name="connsiteY6" fmla="*/ 2224551 h 2226473"/>
                  <a:gd name="connsiteX7" fmla="*/ 426721 w 845370"/>
                  <a:gd name="connsiteY7" fmla="*/ 2110741 h 2226473"/>
                  <a:gd name="connsiteX8" fmla="*/ 201342 w 845370"/>
                  <a:gd name="connsiteY8" fmla="*/ 2226473 h 2226473"/>
                  <a:gd name="connsiteX9" fmla="*/ 0 w 845370"/>
                  <a:gd name="connsiteY9" fmla="*/ 2088830 h 2226473"/>
                  <a:gd name="connsiteX10" fmla="*/ 0 w 845370"/>
                  <a:gd name="connsiteY10" fmla="*/ 141925 h 2226473"/>
                  <a:gd name="connsiteX0" fmla="*/ 0 w 845370"/>
                  <a:gd name="connsiteY0" fmla="*/ 141925 h 2226473"/>
                  <a:gd name="connsiteX1" fmla="*/ 141925 w 845370"/>
                  <a:gd name="connsiteY1" fmla="*/ 0 h 2226473"/>
                  <a:gd name="connsiteX2" fmla="*/ 588332 w 845370"/>
                  <a:gd name="connsiteY2" fmla="*/ 9179 h 2226473"/>
                  <a:gd name="connsiteX3" fmla="*/ 845370 w 845370"/>
                  <a:gd name="connsiteY3" fmla="*/ 1155785 h 2226473"/>
                  <a:gd name="connsiteX4" fmla="*/ 785288 w 845370"/>
                  <a:gd name="connsiteY4" fmla="*/ 1497923 h 2226473"/>
                  <a:gd name="connsiteX5" fmla="*/ 841521 w 845370"/>
                  <a:gd name="connsiteY5" fmla="*/ 1865189 h 2226473"/>
                  <a:gd name="connsiteX6" fmla="*/ 655200 w 845370"/>
                  <a:gd name="connsiteY6" fmla="*/ 2224551 h 2226473"/>
                  <a:gd name="connsiteX7" fmla="*/ 426721 w 845370"/>
                  <a:gd name="connsiteY7" fmla="*/ 2110741 h 2226473"/>
                  <a:gd name="connsiteX8" fmla="*/ 201342 w 845370"/>
                  <a:gd name="connsiteY8" fmla="*/ 2226473 h 2226473"/>
                  <a:gd name="connsiteX9" fmla="*/ 0 w 845370"/>
                  <a:gd name="connsiteY9" fmla="*/ 2088830 h 2226473"/>
                  <a:gd name="connsiteX10" fmla="*/ 0 w 845370"/>
                  <a:gd name="connsiteY10" fmla="*/ 141925 h 2226473"/>
                  <a:gd name="connsiteX0" fmla="*/ 0 w 853920"/>
                  <a:gd name="connsiteY0" fmla="*/ 141925 h 2226473"/>
                  <a:gd name="connsiteX1" fmla="*/ 141925 w 853920"/>
                  <a:gd name="connsiteY1" fmla="*/ 0 h 2226473"/>
                  <a:gd name="connsiteX2" fmla="*/ 588332 w 853920"/>
                  <a:gd name="connsiteY2" fmla="*/ 9179 h 2226473"/>
                  <a:gd name="connsiteX3" fmla="*/ 829793 w 853920"/>
                  <a:gd name="connsiteY3" fmla="*/ 592232 h 2226473"/>
                  <a:gd name="connsiteX4" fmla="*/ 845370 w 853920"/>
                  <a:gd name="connsiteY4" fmla="*/ 1155785 h 2226473"/>
                  <a:gd name="connsiteX5" fmla="*/ 785288 w 853920"/>
                  <a:gd name="connsiteY5" fmla="*/ 1497923 h 2226473"/>
                  <a:gd name="connsiteX6" fmla="*/ 841521 w 853920"/>
                  <a:gd name="connsiteY6" fmla="*/ 1865189 h 2226473"/>
                  <a:gd name="connsiteX7" fmla="*/ 655200 w 853920"/>
                  <a:gd name="connsiteY7" fmla="*/ 2224551 h 2226473"/>
                  <a:gd name="connsiteX8" fmla="*/ 426721 w 853920"/>
                  <a:gd name="connsiteY8" fmla="*/ 2110741 h 2226473"/>
                  <a:gd name="connsiteX9" fmla="*/ 201342 w 853920"/>
                  <a:gd name="connsiteY9" fmla="*/ 2226473 h 2226473"/>
                  <a:gd name="connsiteX10" fmla="*/ 0 w 853920"/>
                  <a:gd name="connsiteY10" fmla="*/ 2088830 h 2226473"/>
                  <a:gd name="connsiteX11" fmla="*/ 0 w 853920"/>
                  <a:gd name="connsiteY11" fmla="*/ 141925 h 2226473"/>
                  <a:gd name="connsiteX0" fmla="*/ 0 w 859633"/>
                  <a:gd name="connsiteY0" fmla="*/ 141925 h 2226473"/>
                  <a:gd name="connsiteX1" fmla="*/ 141925 w 859633"/>
                  <a:gd name="connsiteY1" fmla="*/ 0 h 2226473"/>
                  <a:gd name="connsiteX2" fmla="*/ 588332 w 859633"/>
                  <a:gd name="connsiteY2" fmla="*/ 9179 h 2226473"/>
                  <a:gd name="connsiteX3" fmla="*/ 838694 w 859633"/>
                  <a:gd name="connsiteY3" fmla="*/ 594457 h 2226473"/>
                  <a:gd name="connsiteX4" fmla="*/ 845370 w 859633"/>
                  <a:gd name="connsiteY4" fmla="*/ 1155785 h 2226473"/>
                  <a:gd name="connsiteX5" fmla="*/ 785288 w 859633"/>
                  <a:gd name="connsiteY5" fmla="*/ 1497923 h 2226473"/>
                  <a:gd name="connsiteX6" fmla="*/ 841521 w 859633"/>
                  <a:gd name="connsiteY6" fmla="*/ 1865189 h 2226473"/>
                  <a:gd name="connsiteX7" fmla="*/ 655200 w 859633"/>
                  <a:gd name="connsiteY7" fmla="*/ 2224551 h 2226473"/>
                  <a:gd name="connsiteX8" fmla="*/ 426721 w 859633"/>
                  <a:gd name="connsiteY8" fmla="*/ 2110741 h 2226473"/>
                  <a:gd name="connsiteX9" fmla="*/ 201342 w 859633"/>
                  <a:gd name="connsiteY9" fmla="*/ 2226473 h 2226473"/>
                  <a:gd name="connsiteX10" fmla="*/ 0 w 859633"/>
                  <a:gd name="connsiteY10" fmla="*/ 2088830 h 2226473"/>
                  <a:gd name="connsiteX11" fmla="*/ 0 w 859633"/>
                  <a:gd name="connsiteY11" fmla="*/ 141925 h 2226473"/>
                  <a:gd name="connsiteX0" fmla="*/ 0 w 847250"/>
                  <a:gd name="connsiteY0" fmla="*/ 141925 h 2226473"/>
                  <a:gd name="connsiteX1" fmla="*/ 141925 w 847250"/>
                  <a:gd name="connsiteY1" fmla="*/ 0 h 2226473"/>
                  <a:gd name="connsiteX2" fmla="*/ 588332 w 847250"/>
                  <a:gd name="connsiteY2" fmla="*/ 9179 h 2226473"/>
                  <a:gd name="connsiteX3" fmla="*/ 838694 w 847250"/>
                  <a:gd name="connsiteY3" fmla="*/ 594457 h 2226473"/>
                  <a:gd name="connsiteX4" fmla="*/ 845370 w 847250"/>
                  <a:gd name="connsiteY4" fmla="*/ 1155785 h 2226473"/>
                  <a:gd name="connsiteX5" fmla="*/ 785288 w 847250"/>
                  <a:gd name="connsiteY5" fmla="*/ 1497923 h 2226473"/>
                  <a:gd name="connsiteX6" fmla="*/ 841521 w 847250"/>
                  <a:gd name="connsiteY6" fmla="*/ 1865189 h 2226473"/>
                  <a:gd name="connsiteX7" fmla="*/ 655200 w 847250"/>
                  <a:gd name="connsiteY7" fmla="*/ 2224551 h 2226473"/>
                  <a:gd name="connsiteX8" fmla="*/ 426721 w 847250"/>
                  <a:gd name="connsiteY8" fmla="*/ 2110741 h 2226473"/>
                  <a:gd name="connsiteX9" fmla="*/ 201342 w 847250"/>
                  <a:gd name="connsiteY9" fmla="*/ 2226473 h 2226473"/>
                  <a:gd name="connsiteX10" fmla="*/ 0 w 847250"/>
                  <a:gd name="connsiteY10" fmla="*/ 2088830 h 2226473"/>
                  <a:gd name="connsiteX11" fmla="*/ 0 w 847250"/>
                  <a:gd name="connsiteY11" fmla="*/ 141925 h 2226473"/>
                  <a:gd name="connsiteX0" fmla="*/ 0 w 845370"/>
                  <a:gd name="connsiteY0" fmla="*/ 141925 h 2226473"/>
                  <a:gd name="connsiteX1" fmla="*/ 141925 w 845370"/>
                  <a:gd name="connsiteY1" fmla="*/ 0 h 2226473"/>
                  <a:gd name="connsiteX2" fmla="*/ 588332 w 845370"/>
                  <a:gd name="connsiteY2" fmla="*/ 9179 h 2226473"/>
                  <a:gd name="connsiteX3" fmla="*/ 838694 w 845370"/>
                  <a:gd name="connsiteY3" fmla="*/ 594457 h 2226473"/>
                  <a:gd name="connsiteX4" fmla="*/ 845370 w 845370"/>
                  <a:gd name="connsiteY4" fmla="*/ 1155785 h 2226473"/>
                  <a:gd name="connsiteX5" fmla="*/ 785288 w 845370"/>
                  <a:gd name="connsiteY5" fmla="*/ 1497923 h 2226473"/>
                  <a:gd name="connsiteX6" fmla="*/ 841521 w 845370"/>
                  <a:gd name="connsiteY6" fmla="*/ 1865189 h 2226473"/>
                  <a:gd name="connsiteX7" fmla="*/ 655200 w 845370"/>
                  <a:gd name="connsiteY7" fmla="*/ 2224551 h 2226473"/>
                  <a:gd name="connsiteX8" fmla="*/ 426721 w 845370"/>
                  <a:gd name="connsiteY8" fmla="*/ 2110741 h 2226473"/>
                  <a:gd name="connsiteX9" fmla="*/ 201342 w 845370"/>
                  <a:gd name="connsiteY9" fmla="*/ 2226473 h 2226473"/>
                  <a:gd name="connsiteX10" fmla="*/ 0 w 845370"/>
                  <a:gd name="connsiteY10" fmla="*/ 2088830 h 2226473"/>
                  <a:gd name="connsiteX11" fmla="*/ 0 w 845370"/>
                  <a:gd name="connsiteY11" fmla="*/ 141925 h 2226473"/>
                  <a:gd name="connsiteX0" fmla="*/ 0 w 854755"/>
                  <a:gd name="connsiteY0" fmla="*/ 141925 h 2226473"/>
                  <a:gd name="connsiteX1" fmla="*/ 141925 w 854755"/>
                  <a:gd name="connsiteY1" fmla="*/ 0 h 2226473"/>
                  <a:gd name="connsiteX2" fmla="*/ 588332 w 854755"/>
                  <a:gd name="connsiteY2" fmla="*/ 9179 h 2226473"/>
                  <a:gd name="connsiteX3" fmla="*/ 838694 w 854755"/>
                  <a:gd name="connsiteY3" fmla="*/ 594457 h 2226473"/>
                  <a:gd name="connsiteX4" fmla="*/ 845370 w 854755"/>
                  <a:gd name="connsiteY4" fmla="*/ 1155785 h 2226473"/>
                  <a:gd name="connsiteX5" fmla="*/ 785288 w 854755"/>
                  <a:gd name="connsiteY5" fmla="*/ 1497923 h 2226473"/>
                  <a:gd name="connsiteX6" fmla="*/ 841521 w 854755"/>
                  <a:gd name="connsiteY6" fmla="*/ 1865189 h 2226473"/>
                  <a:gd name="connsiteX7" fmla="*/ 655200 w 854755"/>
                  <a:gd name="connsiteY7" fmla="*/ 2224551 h 2226473"/>
                  <a:gd name="connsiteX8" fmla="*/ 426721 w 854755"/>
                  <a:gd name="connsiteY8" fmla="*/ 2110741 h 2226473"/>
                  <a:gd name="connsiteX9" fmla="*/ 201342 w 854755"/>
                  <a:gd name="connsiteY9" fmla="*/ 2226473 h 2226473"/>
                  <a:gd name="connsiteX10" fmla="*/ 0 w 854755"/>
                  <a:gd name="connsiteY10" fmla="*/ 2088830 h 2226473"/>
                  <a:gd name="connsiteX11" fmla="*/ 0 w 854755"/>
                  <a:gd name="connsiteY11" fmla="*/ 141925 h 2226473"/>
                  <a:gd name="connsiteX0" fmla="*/ 0 w 850908"/>
                  <a:gd name="connsiteY0" fmla="*/ 141925 h 2226473"/>
                  <a:gd name="connsiteX1" fmla="*/ 141925 w 850908"/>
                  <a:gd name="connsiteY1" fmla="*/ 0 h 2226473"/>
                  <a:gd name="connsiteX2" fmla="*/ 588332 w 850908"/>
                  <a:gd name="connsiteY2" fmla="*/ 9179 h 2226473"/>
                  <a:gd name="connsiteX3" fmla="*/ 838694 w 850908"/>
                  <a:gd name="connsiteY3" fmla="*/ 594457 h 2226473"/>
                  <a:gd name="connsiteX4" fmla="*/ 845370 w 850908"/>
                  <a:gd name="connsiteY4" fmla="*/ 1155785 h 2226473"/>
                  <a:gd name="connsiteX5" fmla="*/ 785288 w 850908"/>
                  <a:gd name="connsiteY5" fmla="*/ 1497923 h 2226473"/>
                  <a:gd name="connsiteX6" fmla="*/ 841521 w 850908"/>
                  <a:gd name="connsiteY6" fmla="*/ 1865189 h 2226473"/>
                  <a:gd name="connsiteX7" fmla="*/ 655200 w 850908"/>
                  <a:gd name="connsiteY7" fmla="*/ 2224551 h 2226473"/>
                  <a:gd name="connsiteX8" fmla="*/ 426721 w 850908"/>
                  <a:gd name="connsiteY8" fmla="*/ 2110741 h 2226473"/>
                  <a:gd name="connsiteX9" fmla="*/ 201342 w 850908"/>
                  <a:gd name="connsiteY9" fmla="*/ 2226473 h 2226473"/>
                  <a:gd name="connsiteX10" fmla="*/ 0 w 850908"/>
                  <a:gd name="connsiteY10" fmla="*/ 2088830 h 2226473"/>
                  <a:gd name="connsiteX11" fmla="*/ 0 w 850908"/>
                  <a:gd name="connsiteY11" fmla="*/ 141925 h 2226473"/>
                  <a:gd name="connsiteX0" fmla="*/ 0 w 850908"/>
                  <a:gd name="connsiteY0" fmla="*/ 141925 h 2226473"/>
                  <a:gd name="connsiteX1" fmla="*/ 141925 w 850908"/>
                  <a:gd name="connsiteY1" fmla="*/ 0 h 2226473"/>
                  <a:gd name="connsiteX2" fmla="*/ 588332 w 850908"/>
                  <a:gd name="connsiteY2" fmla="*/ 9179 h 2226473"/>
                  <a:gd name="connsiteX3" fmla="*/ 838694 w 850908"/>
                  <a:gd name="connsiteY3" fmla="*/ 594457 h 2226473"/>
                  <a:gd name="connsiteX4" fmla="*/ 845370 w 850908"/>
                  <a:gd name="connsiteY4" fmla="*/ 1155785 h 2226473"/>
                  <a:gd name="connsiteX5" fmla="*/ 785288 w 850908"/>
                  <a:gd name="connsiteY5" fmla="*/ 1497923 h 2226473"/>
                  <a:gd name="connsiteX6" fmla="*/ 841521 w 850908"/>
                  <a:gd name="connsiteY6" fmla="*/ 1865189 h 2226473"/>
                  <a:gd name="connsiteX7" fmla="*/ 655200 w 850908"/>
                  <a:gd name="connsiteY7" fmla="*/ 2224551 h 2226473"/>
                  <a:gd name="connsiteX8" fmla="*/ 426721 w 850908"/>
                  <a:gd name="connsiteY8" fmla="*/ 2110741 h 2226473"/>
                  <a:gd name="connsiteX9" fmla="*/ 201342 w 850908"/>
                  <a:gd name="connsiteY9" fmla="*/ 2226473 h 2226473"/>
                  <a:gd name="connsiteX10" fmla="*/ 0 w 850908"/>
                  <a:gd name="connsiteY10" fmla="*/ 2088830 h 2226473"/>
                  <a:gd name="connsiteX11" fmla="*/ 0 w 850908"/>
                  <a:gd name="connsiteY11" fmla="*/ 141925 h 2226473"/>
                  <a:gd name="connsiteX0" fmla="*/ 0 w 850908"/>
                  <a:gd name="connsiteY0" fmla="*/ 141925 h 2226473"/>
                  <a:gd name="connsiteX1" fmla="*/ 141925 w 850908"/>
                  <a:gd name="connsiteY1" fmla="*/ 0 h 2226473"/>
                  <a:gd name="connsiteX2" fmla="*/ 588332 w 850908"/>
                  <a:gd name="connsiteY2" fmla="*/ 9179 h 2226473"/>
                  <a:gd name="connsiteX3" fmla="*/ 838694 w 850908"/>
                  <a:gd name="connsiteY3" fmla="*/ 594457 h 2226473"/>
                  <a:gd name="connsiteX4" fmla="*/ 845370 w 850908"/>
                  <a:gd name="connsiteY4" fmla="*/ 1155785 h 2226473"/>
                  <a:gd name="connsiteX5" fmla="*/ 785288 w 850908"/>
                  <a:gd name="connsiteY5" fmla="*/ 1497923 h 2226473"/>
                  <a:gd name="connsiteX6" fmla="*/ 841521 w 850908"/>
                  <a:gd name="connsiteY6" fmla="*/ 1865189 h 2226473"/>
                  <a:gd name="connsiteX7" fmla="*/ 655200 w 850908"/>
                  <a:gd name="connsiteY7" fmla="*/ 2224551 h 2226473"/>
                  <a:gd name="connsiteX8" fmla="*/ 426721 w 850908"/>
                  <a:gd name="connsiteY8" fmla="*/ 2110741 h 2226473"/>
                  <a:gd name="connsiteX9" fmla="*/ 201342 w 850908"/>
                  <a:gd name="connsiteY9" fmla="*/ 2226473 h 2226473"/>
                  <a:gd name="connsiteX10" fmla="*/ 0 w 850908"/>
                  <a:gd name="connsiteY10" fmla="*/ 2088830 h 2226473"/>
                  <a:gd name="connsiteX11" fmla="*/ 0 w 850908"/>
                  <a:gd name="connsiteY11" fmla="*/ 141925 h 2226473"/>
                  <a:gd name="connsiteX0" fmla="*/ 0 w 850908"/>
                  <a:gd name="connsiteY0" fmla="*/ 141925 h 2226473"/>
                  <a:gd name="connsiteX1" fmla="*/ 141925 w 850908"/>
                  <a:gd name="connsiteY1" fmla="*/ 0 h 2226473"/>
                  <a:gd name="connsiteX2" fmla="*/ 608359 w 850908"/>
                  <a:gd name="connsiteY2" fmla="*/ 2503 h 2226473"/>
                  <a:gd name="connsiteX3" fmla="*/ 838694 w 850908"/>
                  <a:gd name="connsiteY3" fmla="*/ 594457 h 2226473"/>
                  <a:gd name="connsiteX4" fmla="*/ 845370 w 850908"/>
                  <a:gd name="connsiteY4" fmla="*/ 1155785 h 2226473"/>
                  <a:gd name="connsiteX5" fmla="*/ 785288 w 850908"/>
                  <a:gd name="connsiteY5" fmla="*/ 1497923 h 2226473"/>
                  <a:gd name="connsiteX6" fmla="*/ 841521 w 850908"/>
                  <a:gd name="connsiteY6" fmla="*/ 1865189 h 2226473"/>
                  <a:gd name="connsiteX7" fmla="*/ 655200 w 850908"/>
                  <a:gd name="connsiteY7" fmla="*/ 2224551 h 2226473"/>
                  <a:gd name="connsiteX8" fmla="*/ 426721 w 850908"/>
                  <a:gd name="connsiteY8" fmla="*/ 2110741 h 2226473"/>
                  <a:gd name="connsiteX9" fmla="*/ 201342 w 850908"/>
                  <a:gd name="connsiteY9" fmla="*/ 2226473 h 2226473"/>
                  <a:gd name="connsiteX10" fmla="*/ 0 w 850908"/>
                  <a:gd name="connsiteY10" fmla="*/ 2088830 h 2226473"/>
                  <a:gd name="connsiteX11" fmla="*/ 0 w 850908"/>
                  <a:gd name="connsiteY11" fmla="*/ 141925 h 2226473"/>
                  <a:gd name="connsiteX0" fmla="*/ 0 w 850908"/>
                  <a:gd name="connsiteY0" fmla="*/ 141925 h 2226473"/>
                  <a:gd name="connsiteX1" fmla="*/ 141925 w 850908"/>
                  <a:gd name="connsiteY1" fmla="*/ 0 h 2226473"/>
                  <a:gd name="connsiteX2" fmla="*/ 608359 w 850908"/>
                  <a:gd name="connsiteY2" fmla="*/ 2503 h 2226473"/>
                  <a:gd name="connsiteX3" fmla="*/ 838694 w 850908"/>
                  <a:gd name="connsiteY3" fmla="*/ 594457 h 2226473"/>
                  <a:gd name="connsiteX4" fmla="*/ 845370 w 850908"/>
                  <a:gd name="connsiteY4" fmla="*/ 1155785 h 2226473"/>
                  <a:gd name="connsiteX5" fmla="*/ 785288 w 850908"/>
                  <a:gd name="connsiteY5" fmla="*/ 1497923 h 2226473"/>
                  <a:gd name="connsiteX6" fmla="*/ 841521 w 850908"/>
                  <a:gd name="connsiteY6" fmla="*/ 1865189 h 2226473"/>
                  <a:gd name="connsiteX7" fmla="*/ 655200 w 850908"/>
                  <a:gd name="connsiteY7" fmla="*/ 2224551 h 2226473"/>
                  <a:gd name="connsiteX8" fmla="*/ 426721 w 850908"/>
                  <a:gd name="connsiteY8" fmla="*/ 2110741 h 2226473"/>
                  <a:gd name="connsiteX9" fmla="*/ 201342 w 850908"/>
                  <a:gd name="connsiteY9" fmla="*/ 2226473 h 2226473"/>
                  <a:gd name="connsiteX10" fmla="*/ 0 w 850908"/>
                  <a:gd name="connsiteY10" fmla="*/ 2088830 h 2226473"/>
                  <a:gd name="connsiteX11" fmla="*/ 0 w 850908"/>
                  <a:gd name="connsiteY11" fmla="*/ 141925 h 2226473"/>
                  <a:gd name="connsiteX0" fmla="*/ 0 w 850908"/>
                  <a:gd name="connsiteY0" fmla="*/ 141925 h 2226473"/>
                  <a:gd name="connsiteX1" fmla="*/ 141925 w 850908"/>
                  <a:gd name="connsiteY1" fmla="*/ 0 h 2226473"/>
                  <a:gd name="connsiteX2" fmla="*/ 608359 w 850908"/>
                  <a:gd name="connsiteY2" fmla="*/ 2503 h 2226473"/>
                  <a:gd name="connsiteX3" fmla="*/ 838694 w 850908"/>
                  <a:gd name="connsiteY3" fmla="*/ 594457 h 2226473"/>
                  <a:gd name="connsiteX4" fmla="*/ 845370 w 850908"/>
                  <a:gd name="connsiteY4" fmla="*/ 1155785 h 2226473"/>
                  <a:gd name="connsiteX5" fmla="*/ 785288 w 850908"/>
                  <a:gd name="connsiteY5" fmla="*/ 1497923 h 2226473"/>
                  <a:gd name="connsiteX6" fmla="*/ 841521 w 850908"/>
                  <a:gd name="connsiteY6" fmla="*/ 1865189 h 2226473"/>
                  <a:gd name="connsiteX7" fmla="*/ 655200 w 850908"/>
                  <a:gd name="connsiteY7" fmla="*/ 2224551 h 2226473"/>
                  <a:gd name="connsiteX8" fmla="*/ 426721 w 850908"/>
                  <a:gd name="connsiteY8" fmla="*/ 2110741 h 2226473"/>
                  <a:gd name="connsiteX9" fmla="*/ 201342 w 850908"/>
                  <a:gd name="connsiteY9" fmla="*/ 2226473 h 2226473"/>
                  <a:gd name="connsiteX10" fmla="*/ 0 w 850908"/>
                  <a:gd name="connsiteY10" fmla="*/ 2088830 h 2226473"/>
                  <a:gd name="connsiteX11" fmla="*/ 0 w 850908"/>
                  <a:gd name="connsiteY11" fmla="*/ 141925 h 2226473"/>
                  <a:gd name="connsiteX0" fmla="*/ 0 w 850908"/>
                  <a:gd name="connsiteY0" fmla="*/ 144429 h 2228977"/>
                  <a:gd name="connsiteX1" fmla="*/ 141925 w 850908"/>
                  <a:gd name="connsiteY1" fmla="*/ 2504 h 2228977"/>
                  <a:gd name="connsiteX2" fmla="*/ 610028 w 850908"/>
                  <a:gd name="connsiteY2" fmla="*/ 0 h 2228977"/>
                  <a:gd name="connsiteX3" fmla="*/ 838694 w 850908"/>
                  <a:gd name="connsiteY3" fmla="*/ 596961 h 2228977"/>
                  <a:gd name="connsiteX4" fmla="*/ 845370 w 850908"/>
                  <a:gd name="connsiteY4" fmla="*/ 1158289 h 2228977"/>
                  <a:gd name="connsiteX5" fmla="*/ 785288 w 850908"/>
                  <a:gd name="connsiteY5" fmla="*/ 1500427 h 2228977"/>
                  <a:gd name="connsiteX6" fmla="*/ 841521 w 850908"/>
                  <a:gd name="connsiteY6" fmla="*/ 1867693 h 2228977"/>
                  <a:gd name="connsiteX7" fmla="*/ 655200 w 850908"/>
                  <a:gd name="connsiteY7" fmla="*/ 2227055 h 2228977"/>
                  <a:gd name="connsiteX8" fmla="*/ 426721 w 850908"/>
                  <a:gd name="connsiteY8" fmla="*/ 2113245 h 2228977"/>
                  <a:gd name="connsiteX9" fmla="*/ 201342 w 850908"/>
                  <a:gd name="connsiteY9" fmla="*/ 2228977 h 2228977"/>
                  <a:gd name="connsiteX10" fmla="*/ 0 w 850908"/>
                  <a:gd name="connsiteY10" fmla="*/ 2091334 h 2228977"/>
                  <a:gd name="connsiteX11" fmla="*/ 0 w 850908"/>
                  <a:gd name="connsiteY11" fmla="*/ 144429 h 2228977"/>
                  <a:gd name="connsiteX0" fmla="*/ 0 w 850908"/>
                  <a:gd name="connsiteY0" fmla="*/ 166581 h 2251129"/>
                  <a:gd name="connsiteX1" fmla="*/ 141925 w 850908"/>
                  <a:gd name="connsiteY1" fmla="*/ 24656 h 2251129"/>
                  <a:gd name="connsiteX2" fmla="*/ 610028 w 850908"/>
                  <a:gd name="connsiteY2" fmla="*/ 22152 h 2251129"/>
                  <a:gd name="connsiteX3" fmla="*/ 571660 w 850908"/>
                  <a:gd name="connsiteY3" fmla="*/ 51387 h 2251129"/>
                  <a:gd name="connsiteX4" fmla="*/ 838694 w 850908"/>
                  <a:gd name="connsiteY4" fmla="*/ 619113 h 2251129"/>
                  <a:gd name="connsiteX5" fmla="*/ 845370 w 850908"/>
                  <a:gd name="connsiteY5" fmla="*/ 1180441 h 2251129"/>
                  <a:gd name="connsiteX6" fmla="*/ 785288 w 850908"/>
                  <a:gd name="connsiteY6" fmla="*/ 1522579 h 2251129"/>
                  <a:gd name="connsiteX7" fmla="*/ 841521 w 850908"/>
                  <a:gd name="connsiteY7" fmla="*/ 1889845 h 2251129"/>
                  <a:gd name="connsiteX8" fmla="*/ 655200 w 850908"/>
                  <a:gd name="connsiteY8" fmla="*/ 2249207 h 2251129"/>
                  <a:gd name="connsiteX9" fmla="*/ 426721 w 850908"/>
                  <a:gd name="connsiteY9" fmla="*/ 2135397 h 2251129"/>
                  <a:gd name="connsiteX10" fmla="*/ 201342 w 850908"/>
                  <a:gd name="connsiteY10" fmla="*/ 2251129 h 2251129"/>
                  <a:gd name="connsiteX11" fmla="*/ 0 w 850908"/>
                  <a:gd name="connsiteY11" fmla="*/ 2113486 h 2251129"/>
                  <a:gd name="connsiteX12" fmla="*/ 0 w 850908"/>
                  <a:gd name="connsiteY12" fmla="*/ 166581 h 2251129"/>
                  <a:gd name="connsiteX0" fmla="*/ 0 w 850908"/>
                  <a:gd name="connsiteY0" fmla="*/ 144429 h 2228977"/>
                  <a:gd name="connsiteX1" fmla="*/ 141925 w 850908"/>
                  <a:gd name="connsiteY1" fmla="*/ 2504 h 2228977"/>
                  <a:gd name="connsiteX2" fmla="*/ 610028 w 850908"/>
                  <a:gd name="connsiteY2" fmla="*/ 0 h 2228977"/>
                  <a:gd name="connsiteX3" fmla="*/ 586681 w 850908"/>
                  <a:gd name="connsiteY3" fmla="*/ 90987 h 2228977"/>
                  <a:gd name="connsiteX4" fmla="*/ 838694 w 850908"/>
                  <a:gd name="connsiteY4" fmla="*/ 596961 h 2228977"/>
                  <a:gd name="connsiteX5" fmla="*/ 845370 w 850908"/>
                  <a:gd name="connsiteY5" fmla="*/ 1158289 h 2228977"/>
                  <a:gd name="connsiteX6" fmla="*/ 785288 w 850908"/>
                  <a:gd name="connsiteY6" fmla="*/ 1500427 h 2228977"/>
                  <a:gd name="connsiteX7" fmla="*/ 841521 w 850908"/>
                  <a:gd name="connsiteY7" fmla="*/ 1867693 h 2228977"/>
                  <a:gd name="connsiteX8" fmla="*/ 655200 w 850908"/>
                  <a:gd name="connsiteY8" fmla="*/ 2227055 h 2228977"/>
                  <a:gd name="connsiteX9" fmla="*/ 426721 w 850908"/>
                  <a:gd name="connsiteY9" fmla="*/ 2113245 h 2228977"/>
                  <a:gd name="connsiteX10" fmla="*/ 201342 w 850908"/>
                  <a:gd name="connsiteY10" fmla="*/ 2228977 h 2228977"/>
                  <a:gd name="connsiteX11" fmla="*/ 0 w 850908"/>
                  <a:gd name="connsiteY11" fmla="*/ 2091334 h 2228977"/>
                  <a:gd name="connsiteX12" fmla="*/ 0 w 850908"/>
                  <a:gd name="connsiteY12" fmla="*/ 144429 h 2228977"/>
                  <a:gd name="connsiteX0" fmla="*/ 0 w 850908"/>
                  <a:gd name="connsiteY0" fmla="*/ 144429 h 2228977"/>
                  <a:gd name="connsiteX1" fmla="*/ 141925 w 850908"/>
                  <a:gd name="connsiteY1" fmla="*/ 2504 h 2228977"/>
                  <a:gd name="connsiteX2" fmla="*/ 610028 w 850908"/>
                  <a:gd name="connsiteY2" fmla="*/ 0 h 2228977"/>
                  <a:gd name="connsiteX3" fmla="*/ 586681 w 850908"/>
                  <a:gd name="connsiteY3" fmla="*/ 90987 h 2228977"/>
                  <a:gd name="connsiteX4" fmla="*/ 838694 w 850908"/>
                  <a:gd name="connsiteY4" fmla="*/ 596961 h 2228977"/>
                  <a:gd name="connsiteX5" fmla="*/ 845370 w 850908"/>
                  <a:gd name="connsiteY5" fmla="*/ 1158289 h 2228977"/>
                  <a:gd name="connsiteX6" fmla="*/ 785288 w 850908"/>
                  <a:gd name="connsiteY6" fmla="*/ 1500427 h 2228977"/>
                  <a:gd name="connsiteX7" fmla="*/ 841521 w 850908"/>
                  <a:gd name="connsiteY7" fmla="*/ 1867693 h 2228977"/>
                  <a:gd name="connsiteX8" fmla="*/ 655200 w 850908"/>
                  <a:gd name="connsiteY8" fmla="*/ 2227055 h 2228977"/>
                  <a:gd name="connsiteX9" fmla="*/ 426721 w 850908"/>
                  <a:gd name="connsiteY9" fmla="*/ 2113245 h 2228977"/>
                  <a:gd name="connsiteX10" fmla="*/ 201342 w 850908"/>
                  <a:gd name="connsiteY10" fmla="*/ 2228977 h 2228977"/>
                  <a:gd name="connsiteX11" fmla="*/ 0 w 850908"/>
                  <a:gd name="connsiteY11" fmla="*/ 2091334 h 2228977"/>
                  <a:gd name="connsiteX12" fmla="*/ 0 w 850908"/>
                  <a:gd name="connsiteY12" fmla="*/ 144429 h 2228977"/>
                  <a:gd name="connsiteX0" fmla="*/ 0 w 850908"/>
                  <a:gd name="connsiteY0" fmla="*/ 144429 h 2228977"/>
                  <a:gd name="connsiteX1" fmla="*/ 141925 w 850908"/>
                  <a:gd name="connsiteY1" fmla="*/ 2504 h 2228977"/>
                  <a:gd name="connsiteX2" fmla="*/ 610028 w 850908"/>
                  <a:gd name="connsiteY2" fmla="*/ 0 h 2228977"/>
                  <a:gd name="connsiteX3" fmla="*/ 586681 w 850908"/>
                  <a:gd name="connsiteY3" fmla="*/ 90987 h 2228977"/>
                  <a:gd name="connsiteX4" fmla="*/ 838694 w 850908"/>
                  <a:gd name="connsiteY4" fmla="*/ 596961 h 2228977"/>
                  <a:gd name="connsiteX5" fmla="*/ 845370 w 850908"/>
                  <a:gd name="connsiteY5" fmla="*/ 1158289 h 2228977"/>
                  <a:gd name="connsiteX6" fmla="*/ 785288 w 850908"/>
                  <a:gd name="connsiteY6" fmla="*/ 1500427 h 2228977"/>
                  <a:gd name="connsiteX7" fmla="*/ 841521 w 850908"/>
                  <a:gd name="connsiteY7" fmla="*/ 1867693 h 2228977"/>
                  <a:gd name="connsiteX8" fmla="*/ 655200 w 850908"/>
                  <a:gd name="connsiteY8" fmla="*/ 2227055 h 2228977"/>
                  <a:gd name="connsiteX9" fmla="*/ 426721 w 850908"/>
                  <a:gd name="connsiteY9" fmla="*/ 2113245 h 2228977"/>
                  <a:gd name="connsiteX10" fmla="*/ 201342 w 850908"/>
                  <a:gd name="connsiteY10" fmla="*/ 2228977 h 2228977"/>
                  <a:gd name="connsiteX11" fmla="*/ 0 w 850908"/>
                  <a:gd name="connsiteY11" fmla="*/ 2091334 h 2228977"/>
                  <a:gd name="connsiteX12" fmla="*/ 0 w 850908"/>
                  <a:gd name="connsiteY12" fmla="*/ 144429 h 2228977"/>
                  <a:gd name="connsiteX0" fmla="*/ 0 w 850908"/>
                  <a:gd name="connsiteY0" fmla="*/ 144429 h 2228977"/>
                  <a:gd name="connsiteX1" fmla="*/ 141925 w 850908"/>
                  <a:gd name="connsiteY1" fmla="*/ 2504 h 2228977"/>
                  <a:gd name="connsiteX2" fmla="*/ 610028 w 850908"/>
                  <a:gd name="connsiteY2" fmla="*/ 0 h 2228977"/>
                  <a:gd name="connsiteX3" fmla="*/ 593357 w 850908"/>
                  <a:gd name="connsiteY3" fmla="*/ 60111 h 2228977"/>
                  <a:gd name="connsiteX4" fmla="*/ 838694 w 850908"/>
                  <a:gd name="connsiteY4" fmla="*/ 596961 h 2228977"/>
                  <a:gd name="connsiteX5" fmla="*/ 845370 w 850908"/>
                  <a:gd name="connsiteY5" fmla="*/ 1158289 h 2228977"/>
                  <a:gd name="connsiteX6" fmla="*/ 785288 w 850908"/>
                  <a:gd name="connsiteY6" fmla="*/ 1500427 h 2228977"/>
                  <a:gd name="connsiteX7" fmla="*/ 841521 w 850908"/>
                  <a:gd name="connsiteY7" fmla="*/ 1867693 h 2228977"/>
                  <a:gd name="connsiteX8" fmla="*/ 655200 w 850908"/>
                  <a:gd name="connsiteY8" fmla="*/ 2227055 h 2228977"/>
                  <a:gd name="connsiteX9" fmla="*/ 426721 w 850908"/>
                  <a:gd name="connsiteY9" fmla="*/ 2113245 h 2228977"/>
                  <a:gd name="connsiteX10" fmla="*/ 201342 w 850908"/>
                  <a:gd name="connsiteY10" fmla="*/ 2228977 h 2228977"/>
                  <a:gd name="connsiteX11" fmla="*/ 0 w 850908"/>
                  <a:gd name="connsiteY11" fmla="*/ 2091334 h 2228977"/>
                  <a:gd name="connsiteX12" fmla="*/ 0 w 850908"/>
                  <a:gd name="connsiteY12" fmla="*/ 144429 h 2228977"/>
                  <a:gd name="connsiteX0" fmla="*/ 0 w 850908"/>
                  <a:gd name="connsiteY0" fmla="*/ 144429 h 2228977"/>
                  <a:gd name="connsiteX1" fmla="*/ 141925 w 850908"/>
                  <a:gd name="connsiteY1" fmla="*/ 2504 h 2228977"/>
                  <a:gd name="connsiteX2" fmla="*/ 610028 w 850908"/>
                  <a:gd name="connsiteY2" fmla="*/ 0 h 2228977"/>
                  <a:gd name="connsiteX3" fmla="*/ 593357 w 850908"/>
                  <a:gd name="connsiteY3" fmla="*/ 60111 h 2228977"/>
                  <a:gd name="connsiteX4" fmla="*/ 838694 w 850908"/>
                  <a:gd name="connsiteY4" fmla="*/ 596961 h 2228977"/>
                  <a:gd name="connsiteX5" fmla="*/ 845370 w 850908"/>
                  <a:gd name="connsiteY5" fmla="*/ 1158289 h 2228977"/>
                  <a:gd name="connsiteX6" fmla="*/ 785288 w 850908"/>
                  <a:gd name="connsiteY6" fmla="*/ 1500427 h 2228977"/>
                  <a:gd name="connsiteX7" fmla="*/ 841521 w 850908"/>
                  <a:gd name="connsiteY7" fmla="*/ 1867693 h 2228977"/>
                  <a:gd name="connsiteX8" fmla="*/ 655200 w 850908"/>
                  <a:gd name="connsiteY8" fmla="*/ 2227055 h 2228977"/>
                  <a:gd name="connsiteX9" fmla="*/ 426721 w 850908"/>
                  <a:gd name="connsiteY9" fmla="*/ 2113245 h 2228977"/>
                  <a:gd name="connsiteX10" fmla="*/ 201342 w 850908"/>
                  <a:gd name="connsiteY10" fmla="*/ 2228977 h 2228977"/>
                  <a:gd name="connsiteX11" fmla="*/ 0 w 850908"/>
                  <a:gd name="connsiteY11" fmla="*/ 2091334 h 2228977"/>
                  <a:gd name="connsiteX12" fmla="*/ 0 w 850908"/>
                  <a:gd name="connsiteY12" fmla="*/ 144429 h 2228977"/>
                  <a:gd name="connsiteX0" fmla="*/ 0 w 850908"/>
                  <a:gd name="connsiteY0" fmla="*/ 144429 h 2228977"/>
                  <a:gd name="connsiteX1" fmla="*/ 141925 w 850908"/>
                  <a:gd name="connsiteY1" fmla="*/ 2504 h 2228977"/>
                  <a:gd name="connsiteX2" fmla="*/ 610028 w 850908"/>
                  <a:gd name="connsiteY2" fmla="*/ 0 h 2228977"/>
                  <a:gd name="connsiteX3" fmla="*/ 593357 w 850908"/>
                  <a:gd name="connsiteY3" fmla="*/ 60111 h 2228977"/>
                  <a:gd name="connsiteX4" fmla="*/ 838694 w 850908"/>
                  <a:gd name="connsiteY4" fmla="*/ 596961 h 2228977"/>
                  <a:gd name="connsiteX5" fmla="*/ 845370 w 850908"/>
                  <a:gd name="connsiteY5" fmla="*/ 1158289 h 2228977"/>
                  <a:gd name="connsiteX6" fmla="*/ 785288 w 850908"/>
                  <a:gd name="connsiteY6" fmla="*/ 1500427 h 2228977"/>
                  <a:gd name="connsiteX7" fmla="*/ 841521 w 850908"/>
                  <a:gd name="connsiteY7" fmla="*/ 1867693 h 2228977"/>
                  <a:gd name="connsiteX8" fmla="*/ 655200 w 850908"/>
                  <a:gd name="connsiteY8" fmla="*/ 2227055 h 2228977"/>
                  <a:gd name="connsiteX9" fmla="*/ 426721 w 850908"/>
                  <a:gd name="connsiteY9" fmla="*/ 2113245 h 2228977"/>
                  <a:gd name="connsiteX10" fmla="*/ 201342 w 850908"/>
                  <a:gd name="connsiteY10" fmla="*/ 2228977 h 2228977"/>
                  <a:gd name="connsiteX11" fmla="*/ 0 w 850908"/>
                  <a:gd name="connsiteY11" fmla="*/ 2091334 h 2228977"/>
                  <a:gd name="connsiteX12" fmla="*/ 0 w 850908"/>
                  <a:gd name="connsiteY12" fmla="*/ 144429 h 2228977"/>
                  <a:gd name="connsiteX0" fmla="*/ 0 w 850908"/>
                  <a:gd name="connsiteY0" fmla="*/ 144429 h 2228977"/>
                  <a:gd name="connsiteX1" fmla="*/ 141925 w 850908"/>
                  <a:gd name="connsiteY1" fmla="*/ 2504 h 2228977"/>
                  <a:gd name="connsiteX2" fmla="*/ 610028 w 850908"/>
                  <a:gd name="connsiteY2" fmla="*/ 0 h 2228977"/>
                  <a:gd name="connsiteX3" fmla="*/ 593357 w 850908"/>
                  <a:gd name="connsiteY3" fmla="*/ 60111 h 2228977"/>
                  <a:gd name="connsiteX4" fmla="*/ 838694 w 850908"/>
                  <a:gd name="connsiteY4" fmla="*/ 596961 h 2228977"/>
                  <a:gd name="connsiteX5" fmla="*/ 845370 w 850908"/>
                  <a:gd name="connsiteY5" fmla="*/ 1158289 h 2228977"/>
                  <a:gd name="connsiteX6" fmla="*/ 785288 w 850908"/>
                  <a:gd name="connsiteY6" fmla="*/ 1500427 h 2228977"/>
                  <a:gd name="connsiteX7" fmla="*/ 841521 w 850908"/>
                  <a:gd name="connsiteY7" fmla="*/ 1867693 h 2228977"/>
                  <a:gd name="connsiteX8" fmla="*/ 655200 w 850908"/>
                  <a:gd name="connsiteY8" fmla="*/ 2227055 h 2228977"/>
                  <a:gd name="connsiteX9" fmla="*/ 426721 w 850908"/>
                  <a:gd name="connsiteY9" fmla="*/ 2113245 h 2228977"/>
                  <a:gd name="connsiteX10" fmla="*/ 201342 w 850908"/>
                  <a:gd name="connsiteY10" fmla="*/ 2228977 h 2228977"/>
                  <a:gd name="connsiteX11" fmla="*/ 0 w 850908"/>
                  <a:gd name="connsiteY11" fmla="*/ 2091334 h 2228977"/>
                  <a:gd name="connsiteX12" fmla="*/ 0 w 850908"/>
                  <a:gd name="connsiteY12" fmla="*/ 144429 h 2228977"/>
                  <a:gd name="connsiteX0" fmla="*/ 0 w 850908"/>
                  <a:gd name="connsiteY0" fmla="*/ 141925 h 2226473"/>
                  <a:gd name="connsiteX1" fmla="*/ 141925 w 850908"/>
                  <a:gd name="connsiteY1" fmla="*/ 0 h 2226473"/>
                  <a:gd name="connsiteX2" fmla="*/ 593357 w 850908"/>
                  <a:gd name="connsiteY2" fmla="*/ 57607 h 2226473"/>
                  <a:gd name="connsiteX3" fmla="*/ 838694 w 850908"/>
                  <a:gd name="connsiteY3" fmla="*/ 594457 h 2226473"/>
                  <a:gd name="connsiteX4" fmla="*/ 845370 w 850908"/>
                  <a:gd name="connsiteY4" fmla="*/ 1155785 h 2226473"/>
                  <a:gd name="connsiteX5" fmla="*/ 785288 w 850908"/>
                  <a:gd name="connsiteY5" fmla="*/ 1497923 h 2226473"/>
                  <a:gd name="connsiteX6" fmla="*/ 841521 w 850908"/>
                  <a:gd name="connsiteY6" fmla="*/ 1865189 h 2226473"/>
                  <a:gd name="connsiteX7" fmla="*/ 655200 w 850908"/>
                  <a:gd name="connsiteY7" fmla="*/ 2224551 h 2226473"/>
                  <a:gd name="connsiteX8" fmla="*/ 426721 w 850908"/>
                  <a:gd name="connsiteY8" fmla="*/ 2110741 h 2226473"/>
                  <a:gd name="connsiteX9" fmla="*/ 201342 w 850908"/>
                  <a:gd name="connsiteY9" fmla="*/ 2226473 h 2226473"/>
                  <a:gd name="connsiteX10" fmla="*/ 0 w 850908"/>
                  <a:gd name="connsiteY10" fmla="*/ 2088830 h 2226473"/>
                  <a:gd name="connsiteX11" fmla="*/ 0 w 850908"/>
                  <a:gd name="connsiteY11" fmla="*/ 141925 h 2226473"/>
                  <a:gd name="connsiteX0" fmla="*/ 0 w 850908"/>
                  <a:gd name="connsiteY0" fmla="*/ 141925 h 2226473"/>
                  <a:gd name="connsiteX1" fmla="*/ 141925 w 850908"/>
                  <a:gd name="connsiteY1" fmla="*/ 0 h 2226473"/>
                  <a:gd name="connsiteX2" fmla="*/ 593357 w 850908"/>
                  <a:gd name="connsiteY2" fmla="*/ 57607 h 2226473"/>
                  <a:gd name="connsiteX3" fmla="*/ 838694 w 850908"/>
                  <a:gd name="connsiteY3" fmla="*/ 594457 h 2226473"/>
                  <a:gd name="connsiteX4" fmla="*/ 845370 w 850908"/>
                  <a:gd name="connsiteY4" fmla="*/ 1155785 h 2226473"/>
                  <a:gd name="connsiteX5" fmla="*/ 785288 w 850908"/>
                  <a:gd name="connsiteY5" fmla="*/ 1497923 h 2226473"/>
                  <a:gd name="connsiteX6" fmla="*/ 841521 w 850908"/>
                  <a:gd name="connsiteY6" fmla="*/ 1865189 h 2226473"/>
                  <a:gd name="connsiteX7" fmla="*/ 655200 w 850908"/>
                  <a:gd name="connsiteY7" fmla="*/ 2224551 h 2226473"/>
                  <a:gd name="connsiteX8" fmla="*/ 426721 w 850908"/>
                  <a:gd name="connsiteY8" fmla="*/ 2110741 h 2226473"/>
                  <a:gd name="connsiteX9" fmla="*/ 201342 w 850908"/>
                  <a:gd name="connsiteY9" fmla="*/ 2226473 h 2226473"/>
                  <a:gd name="connsiteX10" fmla="*/ 0 w 850908"/>
                  <a:gd name="connsiteY10" fmla="*/ 2088830 h 2226473"/>
                  <a:gd name="connsiteX11" fmla="*/ 0 w 850908"/>
                  <a:gd name="connsiteY11" fmla="*/ 141925 h 2226473"/>
                  <a:gd name="connsiteX0" fmla="*/ 0 w 850908"/>
                  <a:gd name="connsiteY0" fmla="*/ 141925 h 2226473"/>
                  <a:gd name="connsiteX1" fmla="*/ 141925 w 850908"/>
                  <a:gd name="connsiteY1" fmla="*/ 0 h 2226473"/>
                  <a:gd name="connsiteX2" fmla="*/ 420341 w 850908"/>
                  <a:gd name="connsiteY2" fmla="*/ 29235 h 2226473"/>
                  <a:gd name="connsiteX3" fmla="*/ 593357 w 850908"/>
                  <a:gd name="connsiteY3" fmla="*/ 57607 h 2226473"/>
                  <a:gd name="connsiteX4" fmla="*/ 838694 w 850908"/>
                  <a:gd name="connsiteY4" fmla="*/ 594457 h 2226473"/>
                  <a:gd name="connsiteX5" fmla="*/ 845370 w 850908"/>
                  <a:gd name="connsiteY5" fmla="*/ 1155785 h 2226473"/>
                  <a:gd name="connsiteX6" fmla="*/ 785288 w 850908"/>
                  <a:gd name="connsiteY6" fmla="*/ 1497923 h 2226473"/>
                  <a:gd name="connsiteX7" fmla="*/ 841521 w 850908"/>
                  <a:gd name="connsiteY7" fmla="*/ 1865189 h 2226473"/>
                  <a:gd name="connsiteX8" fmla="*/ 655200 w 850908"/>
                  <a:gd name="connsiteY8" fmla="*/ 2224551 h 2226473"/>
                  <a:gd name="connsiteX9" fmla="*/ 426721 w 850908"/>
                  <a:gd name="connsiteY9" fmla="*/ 2110741 h 2226473"/>
                  <a:gd name="connsiteX10" fmla="*/ 201342 w 850908"/>
                  <a:gd name="connsiteY10" fmla="*/ 2226473 h 2226473"/>
                  <a:gd name="connsiteX11" fmla="*/ 0 w 850908"/>
                  <a:gd name="connsiteY11" fmla="*/ 2088830 h 2226473"/>
                  <a:gd name="connsiteX12" fmla="*/ 0 w 850908"/>
                  <a:gd name="connsiteY12" fmla="*/ 141925 h 2226473"/>
                  <a:gd name="connsiteX0" fmla="*/ 0 w 850908"/>
                  <a:gd name="connsiteY0" fmla="*/ 184127 h 2268675"/>
                  <a:gd name="connsiteX1" fmla="*/ 420341 w 850908"/>
                  <a:gd name="connsiteY1" fmla="*/ 71437 h 2268675"/>
                  <a:gd name="connsiteX2" fmla="*/ 593357 w 850908"/>
                  <a:gd name="connsiteY2" fmla="*/ 99809 h 2268675"/>
                  <a:gd name="connsiteX3" fmla="*/ 838694 w 850908"/>
                  <a:gd name="connsiteY3" fmla="*/ 636659 h 2268675"/>
                  <a:gd name="connsiteX4" fmla="*/ 845370 w 850908"/>
                  <a:gd name="connsiteY4" fmla="*/ 1197987 h 2268675"/>
                  <a:gd name="connsiteX5" fmla="*/ 785288 w 850908"/>
                  <a:gd name="connsiteY5" fmla="*/ 1540125 h 2268675"/>
                  <a:gd name="connsiteX6" fmla="*/ 841521 w 850908"/>
                  <a:gd name="connsiteY6" fmla="*/ 1907391 h 2268675"/>
                  <a:gd name="connsiteX7" fmla="*/ 655200 w 850908"/>
                  <a:gd name="connsiteY7" fmla="*/ 2266753 h 2268675"/>
                  <a:gd name="connsiteX8" fmla="*/ 426721 w 850908"/>
                  <a:gd name="connsiteY8" fmla="*/ 2152943 h 2268675"/>
                  <a:gd name="connsiteX9" fmla="*/ 201342 w 850908"/>
                  <a:gd name="connsiteY9" fmla="*/ 2268675 h 2268675"/>
                  <a:gd name="connsiteX10" fmla="*/ 0 w 850908"/>
                  <a:gd name="connsiteY10" fmla="*/ 2131032 h 2268675"/>
                  <a:gd name="connsiteX11" fmla="*/ 0 w 850908"/>
                  <a:gd name="connsiteY11" fmla="*/ 184127 h 2268675"/>
                  <a:gd name="connsiteX0" fmla="*/ 0 w 850908"/>
                  <a:gd name="connsiteY0" fmla="*/ 2059595 h 2197238"/>
                  <a:gd name="connsiteX1" fmla="*/ 420341 w 850908"/>
                  <a:gd name="connsiteY1" fmla="*/ 0 h 2197238"/>
                  <a:gd name="connsiteX2" fmla="*/ 593357 w 850908"/>
                  <a:gd name="connsiteY2" fmla="*/ 28372 h 2197238"/>
                  <a:gd name="connsiteX3" fmla="*/ 838694 w 850908"/>
                  <a:gd name="connsiteY3" fmla="*/ 565222 h 2197238"/>
                  <a:gd name="connsiteX4" fmla="*/ 845370 w 850908"/>
                  <a:gd name="connsiteY4" fmla="*/ 1126550 h 2197238"/>
                  <a:gd name="connsiteX5" fmla="*/ 785288 w 850908"/>
                  <a:gd name="connsiteY5" fmla="*/ 1468688 h 2197238"/>
                  <a:gd name="connsiteX6" fmla="*/ 841521 w 850908"/>
                  <a:gd name="connsiteY6" fmla="*/ 1835954 h 2197238"/>
                  <a:gd name="connsiteX7" fmla="*/ 655200 w 850908"/>
                  <a:gd name="connsiteY7" fmla="*/ 2195316 h 2197238"/>
                  <a:gd name="connsiteX8" fmla="*/ 426721 w 850908"/>
                  <a:gd name="connsiteY8" fmla="*/ 2081506 h 2197238"/>
                  <a:gd name="connsiteX9" fmla="*/ 201342 w 850908"/>
                  <a:gd name="connsiteY9" fmla="*/ 2197238 h 2197238"/>
                  <a:gd name="connsiteX10" fmla="*/ 0 w 850908"/>
                  <a:gd name="connsiteY10" fmla="*/ 2059595 h 2197238"/>
                  <a:gd name="connsiteX0" fmla="*/ 0 w 850908"/>
                  <a:gd name="connsiteY0" fmla="*/ 2059595 h 2214445"/>
                  <a:gd name="connsiteX1" fmla="*/ 420341 w 850908"/>
                  <a:gd name="connsiteY1" fmla="*/ 0 h 2214445"/>
                  <a:gd name="connsiteX2" fmla="*/ 593357 w 850908"/>
                  <a:gd name="connsiteY2" fmla="*/ 28372 h 2214445"/>
                  <a:gd name="connsiteX3" fmla="*/ 838694 w 850908"/>
                  <a:gd name="connsiteY3" fmla="*/ 565222 h 2214445"/>
                  <a:gd name="connsiteX4" fmla="*/ 845370 w 850908"/>
                  <a:gd name="connsiteY4" fmla="*/ 1126550 h 2214445"/>
                  <a:gd name="connsiteX5" fmla="*/ 785288 w 850908"/>
                  <a:gd name="connsiteY5" fmla="*/ 1468688 h 2214445"/>
                  <a:gd name="connsiteX6" fmla="*/ 841521 w 850908"/>
                  <a:gd name="connsiteY6" fmla="*/ 1835954 h 2214445"/>
                  <a:gd name="connsiteX7" fmla="*/ 655200 w 850908"/>
                  <a:gd name="connsiteY7" fmla="*/ 2195316 h 2214445"/>
                  <a:gd name="connsiteX8" fmla="*/ 426721 w 850908"/>
                  <a:gd name="connsiteY8" fmla="*/ 2081506 h 2214445"/>
                  <a:gd name="connsiteX9" fmla="*/ 0 w 850908"/>
                  <a:gd name="connsiteY9" fmla="*/ 2059595 h 2214445"/>
                  <a:gd name="connsiteX0" fmla="*/ 28287 w 452474"/>
                  <a:gd name="connsiteY0" fmla="*/ 2081506 h 2195434"/>
                  <a:gd name="connsiteX1" fmla="*/ 21907 w 452474"/>
                  <a:gd name="connsiteY1" fmla="*/ 0 h 2195434"/>
                  <a:gd name="connsiteX2" fmla="*/ 194923 w 452474"/>
                  <a:gd name="connsiteY2" fmla="*/ 28372 h 2195434"/>
                  <a:gd name="connsiteX3" fmla="*/ 440260 w 452474"/>
                  <a:gd name="connsiteY3" fmla="*/ 565222 h 2195434"/>
                  <a:gd name="connsiteX4" fmla="*/ 446936 w 452474"/>
                  <a:gd name="connsiteY4" fmla="*/ 1126550 h 2195434"/>
                  <a:gd name="connsiteX5" fmla="*/ 386854 w 452474"/>
                  <a:gd name="connsiteY5" fmla="*/ 1468688 h 2195434"/>
                  <a:gd name="connsiteX6" fmla="*/ 443087 w 452474"/>
                  <a:gd name="connsiteY6" fmla="*/ 1835954 h 2195434"/>
                  <a:gd name="connsiteX7" fmla="*/ 256766 w 452474"/>
                  <a:gd name="connsiteY7" fmla="*/ 2195316 h 2195434"/>
                  <a:gd name="connsiteX8" fmla="*/ 28287 w 452474"/>
                  <a:gd name="connsiteY8" fmla="*/ 2081506 h 2195434"/>
                  <a:gd name="connsiteX0" fmla="*/ 30503 w 454690"/>
                  <a:gd name="connsiteY0" fmla="*/ 2053134 h 2167062"/>
                  <a:gd name="connsiteX1" fmla="*/ 19950 w 454690"/>
                  <a:gd name="connsiteY1" fmla="*/ 835 h 2167062"/>
                  <a:gd name="connsiteX2" fmla="*/ 197139 w 454690"/>
                  <a:gd name="connsiteY2" fmla="*/ 0 h 2167062"/>
                  <a:gd name="connsiteX3" fmla="*/ 442476 w 454690"/>
                  <a:gd name="connsiteY3" fmla="*/ 536850 h 2167062"/>
                  <a:gd name="connsiteX4" fmla="*/ 449152 w 454690"/>
                  <a:gd name="connsiteY4" fmla="*/ 1098178 h 2167062"/>
                  <a:gd name="connsiteX5" fmla="*/ 389070 w 454690"/>
                  <a:gd name="connsiteY5" fmla="*/ 1440316 h 2167062"/>
                  <a:gd name="connsiteX6" fmla="*/ 445303 w 454690"/>
                  <a:gd name="connsiteY6" fmla="*/ 1807582 h 2167062"/>
                  <a:gd name="connsiteX7" fmla="*/ 258982 w 454690"/>
                  <a:gd name="connsiteY7" fmla="*/ 2166944 h 2167062"/>
                  <a:gd name="connsiteX8" fmla="*/ 30503 w 454690"/>
                  <a:gd name="connsiteY8" fmla="*/ 2053134 h 2167062"/>
                  <a:gd name="connsiteX0" fmla="*/ 30503 w 454690"/>
                  <a:gd name="connsiteY0" fmla="*/ 2052299 h 2166227"/>
                  <a:gd name="connsiteX1" fmla="*/ 19950 w 454690"/>
                  <a:gd name="connsiteY1" fmla="*/ 0 h 2166227"/>
                  <a:gd name="connsiteX2" fmla="*/ 442476 w 454690"/>
                  <a:gd name="connsiteY2" fmla="*/ 536015 h 2166227"/>
                  <a:gd name="connsiteX3" fmla="*/ 449152 w 454690"/>
                  <a:gd name="connsiteY3" fmla="*/ 1097343 h 2166227"/>
                  <a:gd name="connsiteX4" fmla="*/ 389070 w 454690"/>
                  <a:gd name="connsiteY4" fmla="*/ 1439481 h 2166227"/>
                  <a:gd name="connsiteX5" fmla="*/ 445303 w 454690"/>
                  <a:gd name="connsiteY5" fmla="*/ 1806747 h 2166227"/>
                  <a:gd name="connsiteX6" fmla="*/ 258982 w 454690"/>
                  <a:gd name="connsiteY6" fmla="*/ 2166109 h 2166227"/>
                  <a:gd name="connsiteX7" fmla="*/ 30503 w 454690"/>
                  <a:gd name="connsiteY7" fmla="*/ 2052299 h 2166227"/>
                  <a:gd name="connsiteX0" fmla="*/ 0 w 424187"/>
                  <a:gd name="connsiteY0" fmla="*/ 1516284 h 1630212"/>
                  <a:gd name="connsiteX1" fmla="*/ 411973 w 424187"/>
                  <a:gd name="connsiteY1" fmla="*/ 0 h 1630212"/>
                  <a:gd name="connsiteX2" fmla="*/ 418649 w 424187"/>
                  <a:gd name="connsiteY2" fmla="*/ 561328 h 1630212"/>
                  <a:gd name="connsiteX3" fmla="*/ 358567 w 424187"/>
                  <a:gd name="connsiteY3" fmla="*/ 903466 h 1630212"/>
                  <a:gd name="connsiteX4" fmla="*/ 414800 w 424187"/>
                  <a:gd name="connsiteY4" fmla="*/ 1270732 h 1630212"/>
                  <a:gd name="connsiteX5" fmla="*/ 228479 w 424187"/>
                  <a:gd name="connsiteY5" fmla="*/ 1630094 h 1630212"/>
                  <a:gd name="connsiteX6" fmla="*/ 0 w 424187"/>
                  <a:gd name="connsiteY6" fmla="*/ 1516284 h 163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187" h="1630212">
                    <a:moveTo>
                      <a:pt x="0" y="1516284"/>
                    </a:moveTo>
                    <a:cubicBezTo>
                      <a:pt x="30582" y="1244602"/>
                      <a:pt x="342198" y="159159"/>
                      <a:pt x="411973" y="0"/>
                    </a:cubicBezTo>
                    <a:cubicBezTo>
                      <a:pt x="434786" y="231155"/>
                      <a:pt x="418649" y="435229"/>
                      <a:pt x="418649" y="561328"/>
                    </a:cubicBezTo>
                    <a:cubicBezTo>
                      <a:pt x="364215" y="814865"/>
                      <a:pt x="350864" y="783285"/>
                      <a:pt x="358567" y="903466"/>
                    </a:cubicBezTo>
                    <a:cubicBezTo>
                      <a:pt x="368967" y="1048420"/>
                      <a:pt x="431939" y="1208393"/>
                      <a:pt x="414800" y="1270732"/>
                    </a:cubicBezTo>
                    <a:cubicBezTo>
                      <a:pt x="415635" y="1599460"/>
                      <a:pt x="306862" y="1630094"/>
                      <a:pt x="228479" y="1630094"/>
                    </a:cubicBezTo>
                    <a:cubicBezTo>
                      <a:pt x="183889" y="1634466"/>
                      <a:pt x="90486" y="1516919"/>
                      <a:pt x="0" y="1516284"/>
                    </a:cubicBezTo>
                    <a:close/>
                  </a:path>
                </a:pathLst>
              </a:custGeom>
              <a:solidFill>
                <a:srgbClr val="200A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5" name="그룹 1184"/>
              <p:cNvGrpSpPr/>
              <p:nvPr/>
            </p:nvGrpSpPr>
            <p:grpSpPr>
              <a:xfrm>
                <a:off x="1099721" y="2138469"/>
                <a:ext cx="1870702" cy="1170277"/>
                <a:chOff x="1099721" y="2138469"/>
                <a:chExt cx="1870702" cy="1170277"/>
              </a:xfrm>
            </p:grpSpPr>
            <p:grpSp>
              <p:nvGrpSpPr>
                <p:cNvPr id="1187" name="그룹 1186"/>
                <p:cNvGrpSpPr/>
                <p:nvPr/>
              </p:nvGrpSpPr>
              <p:grpSpPr>
                <a:xfrm>
                  <a:off x="1099721" y="2138469"/>
                  <a:ext cx="1868797" cy="1170277"/>
                  <a:chOff x="1242897" y="865505"/>
                  <a:chExt cx="1539391" cy="963995"/>
                </a:xfrm>
                <a:solidFill>
                  <a:srgbClr val="ED473C"/>
                </a:solidFill>
              </p:grpSpPr>
              <p:sp>
                <p:nvSpPr>
                  <p:cNvPr id="1192" name="직사각형 226"/>
                  <p:cNvSpPr/>
                  <p:nvPr/>
                </p:nvSpPr>
                <p:spPr>
                  <a:xfrm>
                    <a:off x="1410334" y="865645"/>
                    <a:ext cx="1371954" cy="963855"/>
                  </a:xfrm>
                  <a:custGeom>
                    <a:avLst/>
                    <a:gdLst>
                      <a:gd name="connsiteX0" fmla="*/ 0 w 1532334"/>
                      <a:gd name="connsiteY0" fmla="*/ 0 h 958140"/>
                      <a:gd name="connsiteX1" fmla="*/ 1532334 w 1532334"/>
                      <a:gd name="connsiteY1" fmla="*/ 0 h 958140"/>
                      <a:gd name="connsiteX2" fmla="*/ 1532334 w 1532334"/>
                      <a:gd name="connsiteY2" fmla="*/ 958140 h 958140"/>
                      <a:gd name="connsiteX3" fmla="*/ 0 w 1532334"/>
                      <a:gd name="connsiteY3" fmla="*/ 958140 h 958140"/>
                      <a:gd name="connsiteX4" fmla="*/ 0 w 1532334"/>
                      <a:gd name="connsiteY4" fmla="*/ 0 h 958140"/>
                      <a:gd name="connsiteX0" fmla="*/ 0 w 1532334"/>
                      <a:gd name="connsiteY0" fmla="*/ 0 h 958140"/>
                      <a:gd name="connsiteX1" fmla="*/ 1507569 w 1532334"/>
                      <a:gd name="connsiteY1" fmla="*/ 5715 h 958140"/>
                      <a:gd name="connsiteX2" fmla="*/ 1532334 w 1532334"/>
                      <a:gd name="connsiteY2" fmla="*/ 958140 h 958140"/>
                      <a:gd name="connsiteX3" fmla="*/ 0 w 1532334"/>
                      <a:gd name="connsiteY3" fmla="*/ 958140 h 958140"/>
                      <a:gd name="connsiteX4" fmla="*/ 0 w 1532334"/>
                      <a:gd name="connsiteY4" fmla="*/ 0 h 958140"/>
                      <a:gd name="connsiteX0" fmla="*/ 0 w 1532334"/>
                      <a:gd name="connsiteY0" fmla="*/ 0 h 958140"/>
                      <a:gd name="connsiteX1" fmla="*/ 1511379 w 1532334"/>
                      <a:gd name="connsiteY1" fmla="*/ 7620 h 958140"/>
                      <a:gd name="connsiteX2" fmla="*/ 1532334 w 1532334"/>
                      <a:gd name="connsiteY2" fmla="*/ 958140 h 958140"/>
                      <a:gd name="connsiteX3" fmla="*/ 0 w 1532334"/>
                      <a:gd name="connsiteY3" fmla="*/ 958140 h 958140"/>
                      <a:gd name="connsiteX4" fmla="*/ 0 w 1532334"/>
                      <a:gd name="connsiteY4" fmla="*/ 0 h 958140"/>
                      <a:gd name="connsiteX0" fmla="*/ 0 w 1511379"/>
                      <a:gd name="connsiteY0" fmla="*/ 0 h 967665"/>
                      <a:gd name="connsiteX1" fmla="*/ 1511379 w 1511379"/>
                      <a:gd name="connsiteY1" fmla="*/ 7620 h 967665"/>
                      <a:gd name="connsiteX2" fmla="*/ 1494234 w 1511379"/>
                      <a:gd name="connsiteY2" fmla="*/ 967665 h 967665"/>
                      <a:gd name="connsiteX3" fmla="*/ 0 w 1511379"/>
                      <a:gd name="connsiteY3" fmla="*/ 958140 h 967665"/>
                      <a:gd name="connsiteX4" fmla="*/ 0 w 1511379"/>
                      <a:gd name="connsiteY4" fmla="*/ 0 h 967665"/>
                      <a:gd name="connsiteX0" fmla="*/ 0 w 1518999"/>
                      <a:gd name="connsiteY0" fmla="*/ 0 h 971475"/>
                      <a:gd name="connsiteX1" fmla="*/ 1511379 w 1518999"/>
                      <a:gd name="connsiteY1" fmla="*/ 7620 h 971475"/>
                      <a:gd name="connsiteX2" fmla="*/ 1518999 w 1518999"/>
                      <a:gd name="connsiteY2" fmla="*/ 971475 h 971475"/>
                      <a:gd name="connsiteX3" fmla="*/ 0 w 1518999"/>
                      <a:gd name="connsiteY3" fmla="*/ 958140 h 971475"/>
                      <a:gd name="connsiteX4" fmla="*/ 0 w 1518999"/>
                      <a:gd name="connsiteY4" fmla="*/ 0 h 971475"/>
                      <a:gd name="connsiteX0" fmla="*/ 0 w 1527652"/>
                      <a:gd name="connsiteY0" fmla="*/ 0 h 971475"/>
                      <a:gd name="connsiteX1" fmla="*/ 1511379 w 1527652"/>
                      <a:gd name="connsiteY1" fmla="*/ 7620 h 971475"/>
                      <a:gd name="connsiteX2" fmla="*/ 1518999 w 1527652"/>
                      <a:gd name="connsiteY2" fmla="*/ 971475 h 971475"/>
                      <a:gd name="connsiteX3" fmla="*/ 0 w 1527652"/>
                      <a:gd name="connsiteY3" fmla="*/ 958140 h 971475"/>
                      <a:gd name="connsiteX4" fmla="*/ 0 w 1527652"/>
                      <a:gd name="connsiteY4" fmla="*/ 0 h 971475"/>
                      <a:gd name="connsiteX0" fmla="*/ 0 w 1533958"/>
                      <a:gd name="connsiteY0" fmla="*/ 0 h 971475"/>
                      <a:gd name="connsiteX1" fmla="*/ 1511379 w 1533958"/>
                      <a:gd name="connsiteY1" fmla="*/ 7620 h 971475"/>
                      <a:gd name="connsiteX2" fmla="*/ 1518999 w 1533958"/>
                      <a:gd name="connsiteY2" fmla="*/ 971475 h 971475"/>
                      <a:gd name="connsiteX3" fmla="*/ 0 w 1533958"/>
                      <a:gd name="connsiteY3" fmla="*/ 958140 h 971475"/>
                      <a:gd name="connsiteX4" fmla="*/ 0 w 1533958"/>
                      <a:gd name="connsiteY4" fmla="*/ 0 h 971475"/>
                      <a:gd name="connsiteX0" fmla="*/ 0 w 1533958"/>
                      <a:gd name="connsiteY0" fmla="*/ 2045 h 973520"/>
                      <a:gd name="connsiteX1" fmla="*/ 783034 w 1533958"/>
                      <a:gd name="connsiteY1" fmla="*/ 0 h 973520"/>
                      <a:gd name="connsiteX2" fmla="*/ 1511379 w 1533958"/>
                      <a:gd name="connsiteY2" fmla="*/ 9665 h 973520"/>
                      <a:gd name="connsiteX3" fmla="*/ 1518999 w 1533958"/>
                      <a:gd name="connsiteY3" fmla="*/ 973520 h 973520"/>
                      <a:gd name="connsiteX4" fmla="*/ 0 w 1533958"/>
                      <a:gd name="connsiteY4" fmla="*/ 960185 h 973520"/>
                      <a:gd name="connsiteX5" fmla="*/ 0 w 1533958"/>
                      <a:gd name="connsiteY5" fmla="*/ 2045 h 973520"/>
                      <a:gd name="connsiteX0" fmla="*/ 0 w 1533958"/>
                      <a:gd name="connsiteY0" fmla="*/ 2045 h 973520"/>
                      <a:gd name="connsiteX1" fmla="*/ 783034 w 1533958"/>
                      <a:gd name="connsiteY1" fmla="*/ 0 h 973520"/>
                      <a:gd name="connsiteX2" fmla="*/ 1511379 w 1533958"/>
                      <a:gd name="connsiteY2" fmla="*/ 9665 h 973520"/>
                      <a:gd name="connsiteX3" fmla="*/ 1518999 w 1533958"/>
                      <a:gd name="connsiteY3" fmla="*/ 973520 h 973520"/>
                      <a:gd name="connsiteX4" fmla="*/ 757634 w 1533958"/>
                      <a:gd name="connsiteY4" fmla="*/ 961390 h 973520"/>
                      <a:gd name="connsiteX5" fmla="*/ 0 w 1533958"/>
                      <a:gd name="connsiteY5" fmla="*/ 960185 h 973520"/>
                      <a:gd name="connsiteX6" fmla="*/ 0 w 1533958"/>
                      <a:gd name="connsiteY6" fmla="*/ 2045 h 973520"/>
                      <a:gd name="connsiteX0" fmla="*/ 0 w 1533958"/>
                      <a:gd name="connsiteY0" fmla="*/ 2045 h 973520"/>
                      <a:gd name="connsiteX1" fmla="*/ 783034 w 1533958"/>
                      <a:gd name="connsiteY1" fmla="*/ 0 h 973520"/>
                      <a:gd name="connsiteX2" fmla="*/ 1511379 w 1533958"/>
                      <a:gd name="connsiteY2" fmla="*/ 9665 h 973520"/>
                      <a:gd name="connsiteX3" fmla="*/ 1518999 w 1533958"/>
                      <a:gd name="connsiteY3" fmla="*/ 973520 h 973520"/>
                      <a:gd name="connsiteX4" fmla="*/ 757634 w 1533958"/>
                      <a:gd name="connsiteY4" fmla="*/ 961390 h 973520"/>
                      <a:gd name="connsiteX5" fmla="*/ 0 w 1533958"/>
                      <a:gd name="connsiteY5" fmla="*/ 2045 h 973520"/>
                      <a:gd name="connsiteX0" fmla="*/ 0 w 776324"/>
                      <a:gd name="connsiteY0" fmla="*/ 961390 h 973520"/>
                      <a:gd name="connsiteX1" fmla="*/ 25400 w 776324"/>
                      <a:gd name="connsiteY1" fmla="*/ 0 h 973520"/>
                      <a:gd name="connsiteX2" fmla="*/ 753745 w 776324"/>
                      <a:gd name="connsiteY2" fmla="*/ 9665 h 973520"/>
                      <a:gd name="connsiteX3" fmla="*/ 761365 w 776324"/>
                      <a:gd name="connsiteY3" fmla="*/ 973520 h 973520"/>
                      <a:gd name="connsiteX4" fmla="*/ 0 w 776324"/>
                      <a:gd name="connsiteY4" fmla="*/ 961390 h 973520"/>
                      <a:gd name="connsiteX0" fmla="*/ 243205 w 1019529"/>
                      <a:gd name="connsiteY0" fmla="*/ 959485 h 971615"/>
                      <a:gd name="connsiteX1" fmla="*/ 0 w 1019529"/>
                      <a:gd name="connsiteY1" fmla="*/ 0 h 971615"/>
                      <a:gd name="connsiteX2" fmla="*/ 996950 w 1019529"/>
                      <a:gd name="connsiteY2" fmla="*/ 7760 h 971615"/>
                      <a:gd name="connsiteX3" fmla="*/ 1004570 w 1019529"/>
                      <a:gd name="connsiteY3" fmla="*/ 971615 h 971615"/>
                      <a:gd name="connsiteX4" fmla="*/ 243205 w 1019529"/>
                      <a:gd name="connsiteY4" fmla="*/ 959485 h 971615"/>
                      <a:gd name="connsiteX0" fmla="*/ 595630 w 1371954"/>
                      <a:gd name="connsiteY0" fmla="*/ 951725 h 963855"/>
                      <a:gd name="connsiteX1" fmla="*/ 0 w 1371954"/>
                      <a:gd name="connsiteY1" fmla="*/ 1765 h 963855"/>
                      <a:gd name="connsiteX2" fmla="*/ 1349375 w 1371954"/>
                      <a:gd name="connsiteY2" fmla="*/ 0 h 963855"/>
                      <a:gd name="connsiteX3" fmla="*/ 1356995 w 1371954"/>
                      <a:gd name="connsiteY3" fmla="*/ 963855 h 963855"/>
                      <a:gd name="connsiteX4" fmla="*/ 595630 w 1371954"/>
                      <a:gd name="connsiteY4" fmla="*/ 951725 h 963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71954" h="963855">
                        <a:moveTo>
                          <a:pt x="595630" y="951725"/>
                        </a:moveTo>
                        <a:lnTo>
                          <a:pt x="0" y="1765"/>
                        </a:lnTo>
                        <a:lnTo>
                          <a:pt x="1349375" y="0"/>
                        </a:lnTo>
                        <a:cubicBezTo>
                          <a:pt x="1376680" y="340335"/>
                          <a:pt x="1379220" y="633045"/>
                          <a:pt x="1356995" y="963855"/>
                        </a:cubicBezTo>
                        <a:lnTo>
                          <a:pt x="595630" y="9517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3" name="직사각형 226"/>
                  <p:cNvSpPr/>
                  <p:nvPr/>
                </p:nvSpPr>
                <p:spPr>
                  <a:xfrm flipH="1">
                    <a:off x="1242897" y="865505"/>
                    <a:ext cx="1248129" cy="963995"/>
                  </a:xfrm>
                  <a:custGeom>
                    <a:avLst/>
                    <a:gdLst>
                      <a:gd name="connsiteX0" fmla="*/ 0 w 1532334"/>
                      <a:gd name="connsiteY0" fmla="*/ 0 h 958140"/>
                      <a:gd name="connsiteX1" fmla="*/ 1532334 w 1532334"/>
                      <a:gd name="connsiteY1" fmla="*/ 0 h 958140"/>
                      <a:gd name="connsiteX2" fmla="*/ 1532334 w 1532334"/>
                      <a:gd name="connsiteY2" fmla="*/ 958140 h 958140"/>
                      <a:gd name="connsiteX3" fmla="*/ 0 w 1532334"/>
                      <a:gd name="connsiteY3" fmla="*/ 958140 h 958140"/>
                      <a:gd name="connsiteX4" fmla="*/ 0 w 1532334"/>
                      <a:gd name="connsiteY4" fmla="*/ 0 h 958140"/>
                      <a:gd name="connsiteX0" fmla="*/ 0 w 1532334"/>
                      <a:gd name="connsiteY0" fmla="*/ 0 h 958140"/>
                      <a:gd name="connsiteX1" fmla="*/ 1507569 w 1532334"/>
                      <a:gd name="connsiteY1" fmla="*/ 5715 h 958140"/>
                      <a:gd name="connsiteX2" fmla="*/ 1532334 w 1532334"/>
                      <a:gd name="connsiteY2" fmla="*/ 958140 h 958140"/>
                      <a:gd name="connsiteX3" fmla="*/ 0 w 1532334"/>
                      <a:gd name="connsiteY3" fmla="*/ 958140 h 958140"/>
                      <a:gd name="connsiteX4" fmla="*/ 0 w 1532334"/>
                      <a:gd name="connsiteY4" fmla="*/ 0 h 958140"/>
                      <a:gd name="connsiteX0" fmla="*/ 0 w 1532334"/>
                      <a:gd name="connsiteY0" fmla="*/ 0 h 958140"/>
                      <a:gd name="connsiteX1" fmla="*/ 1511379 w 1532334"/>
                      <a:gd name="connsiteY1" fmla="*/ 7620 h 958140"/>
                      <a:gd name="connsiteX2" fmla="*/ 1532334 w 1532334"/>
                      <a:gd name="connsiteY2" fmla="*/ 958140 h 958140"/>
                      <a:gd name="connsiteX3" fmla="*/ 0 w 1532334"/>
                      <a:gd name="connsiteY3" fmla="*/ 958140 h 958140"/>
                      <a:gd name="connsiteX4" fmla="*/ 0 w 1532334"/>
                      <a:gd name="connsiteY4" fmla="*/ 0 h 958140"/>
                      <a:gd name="connsiteX0" fmla="*/ 0 w 1511379"/>
                      <a:gd name="connsiteY0" fmla="*/ 0 h 967665"/>
                      <a:gd name="connsiteX1" fmla="*/ 1511379 w 1511379"/>
                      <a:gd name="connsiteY1" fmla="*/ 7620 h 967665"/>
                      <a:gd name="connsiteX2" fmla="*/ 1494234 w 1511379"/>
                      <a:gd name="connsiteY2" fmla="*/ 967665 h 967665"/>
                      <a:gd name="connsiteX3" fmla="*/ 0 w 1511379"/>
                      <a:gd name="connsiteY3" fmla="*/ 958140 h 967665"/>
                      <a:gd name="connsiteX4" fmla="*/ 0 w 1511379"/>
                      <a:gd name="connsiteY4" fmla="*/ 0 h 967665"/>
                      <a:gd name="connsiteX0" fmla="*/ 0 w 1518999"/>
                      <a:gd name="connsiteY0" fmla="*/ 0 h 971475"/>
                      <a:gd name="connsiteX1" fmla="*/ 1511379 w 1518999"/>
                      <a:gd name="connsiteY1" fmla="*/ 7620 h 971475"/>
                      <a:gd name="connsiteX2" fmla="*/ 1518999 w 1518999"/>
                      <a:gd name="connsiteY2" fmla="*/ 971475 h 971475"/>
                      <a:gd name="connsiteX3" fmla="*/ 0 w 1518999"/>
                      <a:gd name="connsiteY3" fmla="*/ 958140 h 971475"/>
                      <a:gd name="connsiteX4" fmla="*/ 0 w 1518999"/>
                      <a:gd name="connsiteY4" fmla="*/ 0 h 971475"/>
                      <a:gd name="connsiteX0" fmla="*/ 0 w 1527652"/>
                      <a:gd name="connsiteY0" fmla="*/ 0 h 971475"/>
                      <a:gd name="connsiteX1" fmla="*/ 1511379 w 1527652"/>
                      <a:gd name="connsiteY1" fmla="*/ 7620 h 971475"/>
                      <a:gd name="connsiteX2" fmla="*/ 1518999 w 1527652"/>
                      <a:gd name="connsiteY2" fmla="*/ 971475 h 971475"/>
                      <a:gd name="connsiteX3" fmla="*/ 0 w 1527652"/>
                      <a:gd name="connsiteY3" fmla="*/ 958140 h 971475"/>
                      <a:gd name="connsiteX4" fmla="*/ 0 w 1527652"/>
                      <a:gd name="connsiteY4" fmla="*/ 0 h 971475"/>
                      <a:gd name="connsiteX0" fmla="*/ 0 w 1533958"/>
                      <a:gd name="connsiteY0" fmla="*/ 0 h 971475"/>
                      <a:gd name="connsiteX1" fmla="*/ 1511379 w 1533958"/>
                      <a:gd name="connsiteY1" fmla="*/ 7620 h 971475"/>
                      <a:gd name="connsiteX2" fmla="*/ 1518999 w 1533958"/>
                      <a:gd name="connsiteY2" fmla="*/ 971475 h 971475"/>
                      <a:gd name="connsiteX3" fmla="*/ 0 w 1533958"/>
                      <a:gd name="connsiteY3" fmla="*/ 958140 h 971475"/>
                      <a:gd name="connsiteX4" fmla="*/ 0 w 1533958"/>
                      <a:gd name="connsiteY4" fmla="*/ 0 h 971475"/>
                      <a:gd name="connsiteX0" fmla="*/ 0 w 1533958"/>
                      <a:gd name="connsiteY0" fmla="*/ 2045 h 973520"/>
                      <a:gd name="connsiteX1" fmla="*/ 783034 w 1533958"/>
                      <a:gd name="connsiteY1" fmla="*/ 0 h 973520"/>
                      <a:gd name="connsiteX2" fmla="*/ 1511379 w 1533958"/>
                      <a:gd name="connsiteY2" fmla="*/ 9665 h 973520"/>
                      <a:gd name="connsiteX3" fmla="*/ 1518999 w 1533958"/>
                      <a:gd name="connsiteY3" fmla="*/ 973520 h 973520"/>
                      <a:gd name="connsiteX4" fmla="*/ 0 w 1533958"/>
                      <a:gd name="connsiteY4" fmla="*/ 960185 h 973520"/>
                      <a:gd name="connsiteX5" fmla="*/ 0 w 1533958"/>
                      <a:gd name="connsiteY5" fmla="*/ 2045 h 973520"/>
                      <a:gd name="connsiteX0" fmla="*/ 0 w 1533958"/>
                      <a:gd name="connsiteY0" fmla="*/ 2045 h 973520"/>
                      <a:gd name="connsiteX1" fmla="*/ 783034 w 1533958"/>
                      <a:gd name="connsiteY1" fmla="*/ 0 h 973520"/>
                      <a:gd name="connsiteX2" fmla="*/ 1511379 w 1533958"/>
                      <a:gd name="connsiteY2" fmla="*/ 9665 h 973520"/>
                      <a:gd name="connsiteX3" fmla="*/ 1518999 w 1533958"/>
                      <a:gd name="connsiteY3" fmla="*/ 973520 h 973520"/>
                      <a:gd name="connsiteX4" fmla="*/ 757634 w 1533958"/>
                      <a:gd name="connsiteY4" fmla="*/ 961390 h 973520"/>
                      <a:gd name="connsiteX5" fmla="*/ 0 w 1533958"/>
                      <a:gd name="connsiteY5" fmla="*/ 960185 h 973520"/>
                      <a:gd name="connsiteX6" fmla="*/ 0 w 1533958"/>
                      <a:gd name="connsiteY6" fmla="*/ 2045 h 973520"/>
                      <a:gd name="connsiteX0" fmla="*/ 0 w 1533958"/>
                      <a:gd name="connsiteY0" fmla="*/ 2045 h 973520"/>
                      <a:gd name="connsiteX1" fmla="*/ 783034 w 1533958"/>
                      <a:gd name="connsiteY1" fmla="*/ 0 h 973520"/>
                      <a:gd name="connsiteX2" fmla="*/ 1511379 w 1533958"/>
                      <a:gd name="connsiteY2" fmla="*/ 9665 h 973520"/>
                      <a:gd name="connsiteX3" fmla="*/ 1518999 w 1533958"/>
                      <a:gd name="connsiteY3" fmla="*/ 973520 h 973520"/>
                      <a:gd name="connsiteX4" fmla="*/ 757634 w 1533958"/>
                      <a:gd name="connsiteY4" fmla="*/ 961390 h 973520"/>
                      <a:gd name="connsiteX5" fmla="*/ 0 w 1533958"/>
                      <a:gd name="connsiteY5" fmla="*/ 2045 h 973520"/>
                      <a:gd name="connsiteX0" fmla="*/ 0 w 776324"/>
                      <a:gd name="connsiteY0" fmla="*/ 961390 h 973520"/>
                      <a:gd name="connsiteX1" fmla="*/ 25400 w 776324"/>
                      <a:gd name="connsiteY1" fmla="*/ 0 h 973520"/>
                      <a:gd name="connsiteX2" fmla="*/ 753745 w 776324"/>
                      <a:gd name="connsiteY2" fmla="*/ 9665 h 973520"/>
                      <a:gd name="connsiteX3" fmla="*/ 761365 w 776324"/>
                      <a:gd name="connsiteY3" fmla="*/ 973520 h 973520"/>
                      <a:gd name="connsiteX4" fmla="*/ 0 w 776324"/>
                      <a:gd name="connsiteY4" fmla="*/ 961390 h 973520"/>
                      <a:gd name="connsiteX0" fmla="*/ 471805 w 1248129"/>
                      <a:gd name="connsiteY0" fmla="*/ 951865 h 963995"/>
                      <a:gd name="connsiteX1" fmla="*/ 0 w 1248129"/>
                      <a:gd name="connsiteY1" fmla="*/ 0 h 963995"/>
                      <a:gd name="connsiteX2" fmla="*/ 1225550 w 1248129"/>
                      <a:gd name="connsiteY2" fmla="*/ 140 h 963995"/>
                      <a:gd name="connsiteX3" fmla="*/ 1233170 w 1248129"/>
                      <a:gd name="connsiteY3" fmla="*/ 963995 h 963995"/>
                      <a:gd name="connsiteX4" fmla="*/ 471805 w 1248129"/>
                      <a:gd name="connsiteY4" fmla="*/ 951865 h 963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8129" h="963995">
                        <a:moveTo>
                          <a:pt x="471805" y="951865"/>
                        </a:moveTo>
                        <a:lnTo>
                          <a:pt x="0" y="0"/>
                        </a:lnTo>
                        <a:lnTo>
                          <a:pt x="1225550" y="140"/>
                        </a:lnTo>
                        <a:cubicBezTo>
                          <a:pt x="1252855" y="340475"/>
                          <a:pt x="1255395" y="633185"/>
                          <a:pt x="1233170" y="963995"/>
                        </a:cubicBezTo>
                        <a:lnTo>
                          <a:pt x="471805" y="95186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88" name="직사각형 226"/>
                <p:cNvSpPr/>
                <p:nvPr/>
              </p:nvSpPr>
              <p:spPr>
                <a:xfrm flipH="1">
                  <a:off x="1099948" y="2138469"/>
                  <a:ext cx="1515209" cy="1170277"/>
                </a:xfrm>
                <a:custGeom>
                  <a:avLst/>
                  <a:gdLst>
                    <a:gd name="connsiteX0" fmla="*/ 0 w 1532334"/>
                    <a:gd name="connsiteY0" fmla="*/ 0 h 958140"/>
                    <a:gd name="connsiteX1" fmla="*/ 1532334 w 1532334"/>
                    <a:gd name="connsiteY1" fmla="*/ 0 h 958140"/>
                    <a:gd name="connsiteX2" fmla="*/ 1532334 w 1532334"/>
                    <a:gd name="connsiteY2" fmla="*/ 958140 h 958140"/>
                    <a:gd name="connsiteX3" fmla="*/ 0 w 1532334"/>
                    <a:gd name="connsiteY3" fmla="*/ 958140 h 958140"/>
                    <a:gd name="connsiteX4" fmla="*/ 0 w 1532334"/>
                    <a:gd name="connsiteY4" fmla="*/ 0 h 958140"/>
                    <a:gd name="connsiteX0" fmla="*/ 0 w 1532334"/>
                    <a:gd name="connsiteY0" fmla="*/ 0 h 958140"/>
                    <a:gd name="connsiteX1" fmla="*/ 1507569 w 1532334"/>
                    <a:gd name="connsiteY1" fmla="*/ 5715 h 958140"/>
                    <a:gd name="connsiteX2" fmla="*/ 1532334 w 1532334"/>
                    <a:gd name="connsiteY2" fmla="*/ 958140 h 958140"/>
                    <a:gd name="connsiteX3" fmla="*/ 0 w 1532334"/>
                    <a:gd name="connsiteY3" fmla="*/ 958140 h 958140"/>
                    <a:gd name="connsiteX4" fmla="*/ 0 w 1532334"/>
                    <a:gd name="connsiteY4" fmla="*/ 0 h 958140"/>
                    <a:gd name="connsiteX0" fmla="*/ 0 w 1532334"/>
                    <a:gd name="connsiteY0" fmla="*/ 0 h 958140"/>
                    <a:gd name="connsiteX1" fmla="*/ 1511379 w 1532334"/>
                    <a:gd name="connsiteY1" fmla="*/ 7620 h 958140"/>
                    <a:gd name="connsiteX2" fmla="*/ 1532334 w 1532334"/>
                    <a:gd name="connsiteY2" fmla="*/ 958140 h 958140"/>
                    <a:gd name="connsiteX3" fmla="*/ 0 w 1532334"/>
                    <a:gd name="connsiteY3" fmla="*/ 958140 h 958140"/>
                    <a:gd name="connsiteX4" fmla="*/ 0 w 1532334"/>
                    <a:gd name="connsiteY4" fmla="*/ 0 h 958140"/>
                    <a:gd name="connsiteX0" fmla="*/ 0 w 1511379"/>
                    <a:gd name="connsiteY0" fmla="*/ 0 h 967665"/>
                    <a:gd name="connsiteX1" fmla="*/ 1511379 w 1511379"/>
                    <a:gd name="connsiteY1" fmla="*/ 7620 h 967665"/>
                    <a:gd name="connsiteX2" fmla="*/ 1494234 w 1511379"/>
                    <a:gd name="connsiteY2" fmla="*/ 967665 h 967665"/>
                    <a:gd name="connsiteX3" fmla="*/ 0 w 1511379"/>
                    <a:gd name="connsiteY3" fmla="*/ 958140 h 967665"/>
                    <a:gd name="connsiteX4" fmla="*/ 0 w 1511379"/>
                    <a:gd name="connsiteY4" fmla="*/ 0 h 967665"/>
                    <a:gd name="connsiteX0" fmla="*/ 0 w 1518999"/>
                    <a:gd name="connsiteY0" fmla="*/ 0 h 971475"/>
                    <a:gd name="connsiteX1" fmla="*/ 1511379 w 1518999"/>
                    <a:gd name="connsiteY1" fmla="*/ 7620 h 971475"/>
                    <a:gd name="connsiteX2" fmla="*/ 1518999 w 1518999"/>
                    <a:gd name="connsiteY2" fmla="*/ 971475 h 971475"/>
                    <a:gd name="connsiteX3" fmla="*/ 0 w 1518999"/>
                    <a:gd name="connsiteY3" fmla="*/ 958140 h 971475"/>
                    <a:gd name="connsiteX4" fmla="*/ 0 w 1518999"/>
                    <a:gd name="connsiteY4" fmla="*/ 0 h 971475"/>
                    <a:gd name="connsiteX0" fmla="*/ 0 w 1527652"/>
                    <a:gd name="connsiteY0" fmla="*/ 0 h 971475"/>
                    <a:gd name="connsiteX1" fmla="*/ 1511379 w 1527652"/>
                    <a:gd name="connsiteY1" fmla="*/ 7620 h 971475"/>
                    <a:gd name="connsiteX2" fmla="*/ 1518999 w 1527652"/>
                    <a:gd name="connsiteY2" fmla="*/ 971475 h 971475"/>
                    <a:gd name="connsiteX3" fmla="*/ 0 w 1527652"/>
                    <a:gd name="connsiteY3" fmla="*/ 958140 h 971475"/>
                    <a:gd name="connsiteX4" fmla="*/ 0 w 1527652"/>
                    <a:gd name="connsiteY4" fmla="*/ 0 h 971475"/>
                    <a:gd name="connsiteX0" fmla="*/ 0 w 1533958"/>
                    <a:gd name="connsiteY0" fmla="*/ 0 h 971475"/>
                    <a:gd name="connsiteX1" fmla="*/ 1511379 w 1533958"/>
                    <a:gd name="connsiteY1" fmla="*/ 7620 h 971475"/>
                    <a:gd name="connsiteX2" fmla="*/ 1518999 w 1533958"/>
                    <a:gd name="connsiteY2" fmla="*/ 971475 h 971475"/>
                    <a:gd name="connsiteX3" fmla="*/ 0 w 1533958"/>
                    <a:gd name="connsiteY3" fmla="*/ 958140 h 971475"/>
                    <a:gd name="connsiteX4" fmla="*/ 0 w 1533958"/>
                    <a:gd name="connsiteY4" fmla="*/ 0 h 971475"/>
                    <a:gd name="connsiteX0" fmla="*/ 0 w 1533958"/>
                    <a:gd name="connsiteY0" fmla="*/ 2045 h 973520"/>
                    <a:gd name="connsiteX1" fmla="*/ 783034 w 1533958"/>
                    <a:gd name="connsiteY1" fmla="*/ 0 h 973520"/>
                    <a:gd name="connsiteX2" fmla="*/ 1511379 w 1533958"/>
                    <a:gd name="connsiteY2" fmla="*/ 9665 h 973520"/>
                    <a:gd name="connsiteX3" fmla="*/ 1518999 w 1533958"/>
                    <a:gd name="connsiteY3" fmla="*/ 973520 h 973520"/>
                    <a:gd name="connsiteX4" fmla="*/ 0 w 1533958"/>
                    <a:gd name="connsiteY4" fmla="*/ 960185 h 973520"/>
                    <a:gd name="connsiteX5" fmla="*/ 0 w 1533958"/>
                    <a:gd name="connsiteY5" fmla="*/ 2045 h 973520"/>
                    <a:gd name="connsiteX0" fmla="*/ 0 w 1533958"/>
                    <a:gd name="connsiteY0" fmla="*/ 2045 h 973520"/>
                    <a:gd name="connsiteX1" fmla="*/ 783034 w 1533958"/>
                    <a:gd name="connsiteY1" fmla="*/ 0 h 973520"/>
                    <a:gd name="connsiteX2" fmla="*/ 1511379 w 1533958"/>
                    <a:gd name="connsiteY2" fmla="*/ 9665 h 973520"/>
                    <a:gd name="connsiteX3" fmla="*/ 1518999 w 1533958"/>
                    <a:gd name="connsiteY3" fmla="*/ 973520 h 973520"/>
                    <a:gd name="connsiteX4" fmla="*/ 757634 w 1533958"/>
                    <a:gd name="connsiteY4" fmla="*/ 961390 h 973520"/>
                    <a:gd name="connsiteX5" fmla="*/ 0 w 1533958"/>
                    <a:gd name="connsiteY5" fmla="*/ 960185 h 973520"/>
                    <a:gd name="connsiteX6" fmla="*/ 0 w 1533958"/>
                    <a:gd name="connsiteY6" fmla="*/ 2045 h 973520"/>
                    <a:gd name="connsiteX0" fmla="*/ 0 w 1533958"/>
                    <a:gd name="connsiteY0" fmla="*/ 2045 h 973520"/>
                    <a:gd name="connsiteX1" fmla="*/ 783034 w 1533958"/>
                    <a:gd name="connsiteY1" fmla="*/ 0 h 973520"/>
                    <a:gd name="connsiteX2" fmla="*/ 1511379 w 1533958"/>
                    <a:gd name="connsiteY2" fmla="*/ 9665 h 973520"/>
                    <a:gd name="connsiteX3" fmla="*/ 1518999 w 1533958"/>
                    <a:gd name="connsiteY3" fmla="*/ 973520 h 973520"/>
                    <a:gd name="connsiteX4" fmla="*/ 757634 w 1533958"/>
                    <a:gd name="connsiteY4" fmla="*/ 961390 h 973520"/>
                    <a:gd name="connsiteX5" fmla="*/ 0 w 1533958"/>
                    <a:gd name="connsiteY5" fmla="*/ 2045 h 973520"/>
                    <a:gd name="connsiteX0" fmla="*/ 0 w 776324"/>
                    <a:gd name="connsiteY0" fmla="*/ 961390 h 973520"/>
                    <a:gd name="connsiteX1" fmla="*/ 25400 w 776324"/>
                    <a:gd name="connsiteY1" fmla="*/ 0 h 973520"/>
                    <a:gd name="connsiteX2" fmla="*/ 753745 w 776324"/>
                    <a:gd name="connsiteY2" fmla="*/ 9665 h 973520"/>
                    <a:gd name="connsiteX3" fmla="*/ 761365 w 776324"/>
                    <a:gd name="connsiteY3" fmla="*/ 973520 h 973520"/>
                    <a:gd name="connsiteX4" fmla="*/ 0 w 776324"/>
                    <a:gd name="connsiteY4" fmla="*/ 961390 h 973520"/>
                    <a:gd name="connsiteX0" fmla="*/ 471805 w 1248129"/>
                    <a:gd name="connsiteY0" fmla="*/ 951865 h 963995"/>
                    <a:gd name="connsiteX1" fmla="*/ 0 w 1248129"/>
                    <a:gd name="connsiteY1" fmla="*/ 0 h 963995"/>
                    <a:gd name="connsiteX2" fmla="*/ 1225550 w 1248129"/>
                    <a:gd name="connsiteY2" fmla="*/ 140 h 963995"/>
                    <a:gd name="connsiteX3" fmla="*/ 1233170 w 1248129"/>
                    <a:gd name="connsiteY3" fmla="*/ 963995 h 963995"/>
                    <a:gd name="connsiteX4" fmla="*/ 471805 w 1248129"/>
                    <a:gd name="connsiteY4" fmla="*/ 951865 h 963995"/>
                    <a:gd name="connsiteX0" fmla="*/ 1233170 w 1248129"/>
                    <a:gd name="connsiteY0" fmla="*/ 963995 h 963995"/>
                    <a:gd name="connsiteX1" fmla="*/ 0 w 1248129"/>
                    <a:gd name="connsiteY1" fmla="*/ 0 h 963995"/>
                    <a:gd name="connsiteX2" fmla="*/ 1225550 w 1248129"/>
                    <a:gd name="connsiteY2" fmla="*/ 140 h 963995"/>
                    <a:gd name="connsiteX3" fmla="*/ 1233170 w 1248129"/>
                    <a:gd name="connsiteY3" fmla="*/ 963995 h 963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129" h="963995">
                      <a:moveTo>
                        <a:pt x="1233170" y="963995"/>
                      </a:moveTo>
                      <a:lnTo>
                        <a:pt x="0" y="0"/>
                      </a:lnTo>
                      <a:lnTo>
                        <a:pt x="1225550" y="140"/>
                      </a:lnTo>
                      <a:cubicBezTo>
                        <a:pt x="1252855" y="340475"/>
                        <a:pt x="1255395" y="633185"/>
                        <a:pt x="1233170" y="963995"/>
                      </a:cubicBezTo>
                      <a:close/>
                    </a:path>
                  </a:pathLst>
                </a:custGeom>
                <a:solidFill>
                  <a:srgbClr val="EA2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9" name="직사각형 1188"/>
                <p:cNvSpPr/>
                <p:nvPr/>
              </p:nvSpPr>
              <p:spPr>
                <a:xfrm flipV="1">
                  <a:off x="1111154" y="3195671"/>
                  <a:ext cx="1845934" cy="45719"/>
                </a:xfrm>
                <a:prstGeom prst="rect">
                  <a:avLst/>
                </a:prstGeom>
                <a:solidFill>
                  <a:srgbClr val="FFFF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0" name="직사각형 1189"/>
                <p:cNvSpPr/>
                <p:nvPr/>
              </p:nvSpPr>
              <p:spPr>
                <a:xfrm flipV="1">
                  <a:off x="1118302" y="2193429"/>
                  <a:ext cx="1831166" cy="45719"/>
                </a:xfrm>
                <a:prstGeom prst="rect">
                  <a:avLst/>
                </a:prstGeom>
                <a:solidFill>
                  <a:srgbClr val="FFFF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1" name="직사각형 237"/>
                <p:cNvSpPr/>
                <p:nvPr/>
              </p:nvSpPr>
              <p:spPr>
                <a:xfrm>
                  <a:off x="1099721" y="2694327"/>
                  <a:ext cx="1870702" cy="415811"/>
                </a:xfrm>
                <a:custGeom>
                  <a:avLst/>
                  <a:gdLst>
                    <a:gd name="connsiteX0" fmla="*/ 0 w 1860229"/>
                    <a:gd name="connsiteY0" fmla="*/ 0 h 306705"/>
                    <a:gd name="connsiteX1" fmla="*/ 1860229 w 1860229"/>
                    <a:gd name="connsiteY1" fmla="*/ 0 h 306705"/>
                    <a:gd name="connsiteX2" fmla="*/ 1860229 w 1860229"/>
                    <a:gd name="connsiteY2" fmla="*/ 306705 h 306705"/>
                    <a:gd name="connsiteX3" fmla="*/ 0 w 1860229"/>
                    <a:gd name="connsiteY3" fmla="*/ 306705 h 306705"/>
                    <a:gd name="connsiteX4" fmla="*/ 0 w 1860229"/>
                    <a:gd name="connsiteY4" fmla="*/ 0 h 306705"/>
                    <a:gd name="connsiteX0" fmla="*/ 0 w 1860229"/>
                    <a:gd name="connsiteY0" fmla="*/ 0 h 340360"/>
                    <a:gd name="connsiteX1" fmla="*/ 1860229 w 1860229"/>
                    <a:gd name="connsiteY1" fmla="*/ 0 h 340360"/>
                    <a:gd name="connsiteX2" fmla="*/ 1860229 w 1860229"/>
                    <a:gd name="connsiteY2" fmla="*/ 306705 h 340360"/>
                    <a:gd name="connsiteX3" fmla="*/ 0 w 1860229"/>
                    <a:gd name="connsiteY3" fmla="*/ 306705 h 340360"/>
                    <a:gd name="connsiteX4" fmla="*/ 0 w 1860229"/>
                    <a:gd name="connsiteY4" fmla="*/ 0 h 340360"/>
                    <a:gd name="connsiteX0" fmla="*/ 0 w 1860229"/>
                    <a:gd name="connsiteY0" fmla="*/ 0 h 446405"/>
                    <a:gd name="connsiteX1" fmla="*/ 1860229 w 1860229"/>
                    <a:gd name="connsiteY1" fmla="*/ 0 h 446405"/>
                    <a:gd name="connsiteX2" fmla="*/ 1860229 w 1860229"/>
                    <a:gd name="connsiteY2" fmla="*/ 306705 h 446405"/>
                    <a:gd name="connsiteX3" fmla="*/ 0 w 1860229"/>
                    <a:gd name="connsiteY3" fmla="*/ 306705 h 446405"/>
                    <a:gd name="connsiteX4" fmla="*/ 0 w 1860229"/>
                    <a:gd name="connsiteY4" fmla="*/ 0 h 446405"/>
                    <a:gd name="connsiteX0" fmla="*/ 0 w 1860229"/>
                    <a:gd name="connsiteY0" fmla="*/ 0 h 415811"/>
                    <a:gd name="connsiteX1" fmla="*/ 1860229 w 1860229"/>
                    <a:gd name="connsiteY1" fmla="*/ 0 h 415811"/>
                    <a:gd name="connsiteX2" fmla="*/ 1860229 w 1860229"/>
                    <a:gd name="connsiteY2" fmla="*/ 306705 h 415811"/>
                    <a:gd name="connsiteX3" fmla="*/ 0 w 1860229"/>
                    <a:gd name="connsiteY3" fmla="*/ 306705 h 415811"/>
                    <a:gd name="connsiteX4" fmla="*/ 0 w 1860229"/>
                    <a:gd name="connsiteY4" fmla="*/ 0 h 415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0229" h="415811">
                      <a:moveTo>
                        <a:pt x="0" y="0"/>
                      </a:moveTo>
                      <a:cubicBezTo>
                        <a:pt x="623886" y="765810"/>
                        <a:pt x="1240153" y="0"/>
                        <a:pt x="1860229" y="0"/>
                      </a:cubicBezTo>
                      <a:lnTo>
                        <a:pt x="1860229" y="306705"/>
                      </a:lnTo>
                      <a:cubicBezTo>
                        <a:pt x="1356358" y="139065"/>
                        <a:pt x="296226" y="621030"/>
                        <a:pt x="0" y="30670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6" name="타원 253"/>
              <p:cNvSpPr/>
              <p:nvPr/>
            </p:nvSpPr>
            <p:spPr>
              <a:xfrm rot="1410692">
                <a:off x="1409073" y="1174802"/>
                <a:ext cx="110701" cy="778736"/>
              </a:xfrm>
              <a:custGeom>
                <a:avLst/>
                <a:gdLst>
                  <a:gd name="connsiteX0" fmla="*/ 0 w 286991"/>
                  <a:gd name="connsiteY0" fmla="*/ 552450 h 1104900"/>
                  <a:gd name="connsiteX1" fmla="*/ 143496 w 286991"/>
                  <a:gd name="connsiteY1" fmla="*/ 0 h 1104900"/>
                  <a:gd name="connsiteX2" fmla="*/ 286992 w 286991"/>
                  <a:gd name="connsiteY2" fmla="*/ 552450 h 1104900"/>
                  <a:gd name="connsiteX3" fmla="*/ 143496 w 286991"/>
                  <a:gd name="connsiteY3" fmla="*/ 1104900 h 1104900"/>
                  <a:gd name="connsiteX4" fmla="*/ 0 w 286991"/>
                  <a:gd name="connsiteY4" fmla="*/ 552450 h 1104900"/>
                  <a:gd name="connsiteX0" fmla="*/ 0 w 161433"/>
                  <a:gd name="connsiteY0" fmla="*/ 567806 h 1135612"/>
                  <a:gd name="connsiteX1" fmla="*/ 143496 w 161433"/>
                  <a:gd name="connsiteY1" fmla="*/ 15356 h 1135612"/>
                  <a:gd name="connsiteX2" fmla="*/ 143496 w 161433"/>
                  <a:gd name="connsiteY2" fmla="*/ 1120256 h 1135612"/>
                  <a:gd name="connsiteX3" fmla="*/ 0 w 161433"/>
                  <a:gd name="connsiteY3" fmla="*/ 567806 h 113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433" h="1135612">
                    <a:moveTo>
                      <a:pt x="0" y="567806"/>
                    </a:moveTo>
                    <a:cubicBezTo>
                      <a:pt x="0" y="262696"/>
                      <a:pt x="119580" y="-76719"/>
                      <a:pt x="143496" y="15356"/>
                    </a:cubicBezTo>
                    <a:cubicBezTo>
                      <a:pt x="167412" y="107431"/>
                      <a:pt x="167412" y="1028181"/>
                      <a:pt x="143496" y="1120256"/>
                    </a:cubicBezTo>
                    <a:cubicBezTo>
                      <a:pt x="119580" y="1212331"/>
                      <a:pt x="0" y="872916"/>
                      <a:pt x="0" y="567806"/>
                    </a:cubicBezTo>
                    <a:close/>
                  </a:path>
                </a:pathLst>
              </a:custGeom>
              <a:solidFill>
                <a:srgbClr val="D9D9D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3" name="그룹 1202"/>
            <p:cNvGrpSpPr/>
            <p:nvPr/>
          </p:nvGrpSpPr>
          <p:grpSpPr>
            <a:xfrm rot="14400000">
              <a:off x="1464589" y="4088213"/>
              <a:ext cx="169613" cy="181799"/>
              <a:chOff x="2044825" y="4105095"/>
              <a:chExt cx="738291" cy="791334"/>
            </a:xfrm>
          </p:grpSpPr>
          <p:grpSp>
            <p:nvGrpSpPr>
              <p:cNvPr id="1204" name="그룹 1203"/>
              <p:cNvGrpSpPr/>
              <p:nvPr/>
            </p:nvGrpSpPr>
            <p:grpSpPr>
              <a:xfrm>
                <a:off x="2175364" y="4105095"/>
                <a:ext cx="410096" cy="313478"/>
                <a:chOff x="850681" y="1424215"/>
                <a:chExt cx="1626022" cy="1242934"/>
              </a:xfrm>
            </p:grpSpPr>
            <p:sp>
              <p:nvSpPr>
                <p:cNvPr id="1219" name="순서도: 천공 테이프 58"/>
                <p:cNvSpPr/>
                <p:nvPr/>
              </p:nvSpPr>
              <p:spPr>
                <a:xfrm rot="18000000">
                  <a:off x="547482" y="2068140"/>
                  <a:ext cx="902208" cy="295810"/>
                </a:xfrm>
                <a:custGeom>
                  <a:avLst/>
                  <a:gdLst>
                    <a:gd name="connsiteX0" fmla="*/ 0 w 10000"/>
                    <a:gd name="connsiteY0" fmla="*/ 1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0 w 10000"/>
                    <a:gd name="connsiteY10" fmla="*/ 1000 h 10000"/>
                    <a:gd name="connsiteX0" fmla="*/ 0 w 10000"/>
                    <a:gd name="connsiteY0" fmla="*/ 9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0" fmla="*/ 0 w 10000"/>
                    <a:gd name="connsiteY0" fmla="*/ 9000 h 9557"/>
                    <a:gd name="connsiteX1" fmla="*/ 2500 w 10000"/>
                    <a:gd name="connsiteY1" fmla="*/ 2000 h 9557"/>
                    <a:gd name="connsiteX2" fmla="*/ 5000 w 10000"/>
                    <a:gd name="connsiteY2" fmla="*/ 1000 h 9557"/>
                    <a:gd name="connsiteX3" fmla="*/ 7500 w 10000"/>
                    <a:gd name="connsiteY3" fmla="*/ 0 h 9557"/>
                    <a:gd name="connsiteX4" fmla="*/ 10000 w 10000"/>
                    <a:gd name="connsiteY4" fmla="*/ 1000 h 9557"/>
                    <a:gd name="connsiteX5" fmla="*/ 10000 w 10000"/>
                    <a:gd name="connsiteY5" fmla="*/ 9000 h 9557"/>
                    <a:gd name="connsiteX6" fmla="*/ 7500 w 10000"/>
                    <a:gd name="connsiteY6" fmla="*/ 8000 h 9557"/>
                    <a:gd name="connsiteX7" fmla="*/ 5000 w 10000"/>
                    <a:gd name="connsiteY7" fmla="*/ 9000 h 9557"/>
                    <a:gd name="connsiteX8" fmla="*/ 0 w 10000"/>
                    <a:gd name="connsiteY8" fmla="*/ 9000 h 9557"/>
                    <a:gd name="connsiteX0" fmla="*/ 0 w 10000"/>
                    <a:gd name="connsiteY0" fmla="*/ 9032 h 9615"/>
                    <a:gd name="connsiteX1" fmla="*/ 2500 w 10000"/>
                    <a:gd name="connsiteY1" fmla="*/ 1708 h 9615"/>
                    <a:gd name="connsiteX2" fmla="*/ 5000 w 10000"/>
                    <a:gd name="connsiteY2" fmla="*/ 661 h 9615"/>
                    <a:gd name="connsiteX3" fmla="*/ 10000 w 10000"/>
                    <a:gd name="connsiteY3" fmla="*/ 661 h 9615"/>
                    <a:gd name="connsiteX4" fmla="*/ 10000 w 10000"/>
                    <a:gd name="connsiteY4" fmla="*/ 9032 h 9615"/>
                    <a:gd name="connsiteX5" fmla="*/ 7500 w 10000"/>
                    <a:gd name="connsiteY5" fmla="*/ 7986 h 9615"/>
                    <a:gd name="connsiteX6" fmla="*/ 5000 w 10000"/>
                    <a:gd name="connsiteY6" fmla="*/ 9032 h 9615"/>
                    <a:gd name="connsiteX7" fmla="*/ 0 w 10000"/>
                    <a:gd name="connsiteY7" fmla="*/ 9032 h 9615"/>
                    <a:gd name="connsiteX0" fmla="*/ 0 w 10000"/>
                    <a:gd name="connsiteY0" fmla="*/ 9394 h 10001"/>
                    <a:gd name="connsiteX1" fmla="*/ 2500 w 10000"/>
                    <a:gd name="connsiteY1" fmla="*/ 1776 h 10001"/>
                    <a:gd name="connsiteX2" fmla="*/ 5000 w 10000"/>
                    <a:gd name="connsiteY2" fmla="*/ 687 h 10001"/>
                    <a:gd name="connsiteX3" fmla="*/ 10000 w 10000"/>
                    <a:gd name="connsiteY3" fmla="*/ 687 h 10001"/>
                    <a:gd name="connsiteX4" fmla="*/ 7500 w 10000"/>
                    <a:gd name="connsiteY4" fmla="*/ 8306 h 10001"/>
                    <a:gd name="connsiteX5" fmla="*/ 5000 w 10000"/>
                    <a:gd name="connsiteY5" fmla="*/ 9394 h 10001"/>
                    <a:gd name="connsiteX6" fmla="*/ 0 w 10000"/>
                    <a:gd name="connsiteY6" fmla="*/ 9394 h 10001"/>
                    <a:gd name="connsiteX0" fmla="*/ 0 w 10000"/>
                    <a:gd name="connsiteY0" fmla="*/ 9394 h 10001"/>
                    <a:gd name="connsiteX1" fmla="*/ 2500 w 10000"/>
                    <a:gd name="connsiteY1" fmla="*/ 1776 h 10001"/>
                    <a:gd name="connsiteX2" fmla="*/ 5000 w 10000"/>
                    <a:gd name="connsiteY2" fmla="*/ 687 h 10001"/>
                    <a:gd name="connsiteX3" fmla="*/ 10000 w 10000"/>
                    <a:gd name="connsiteY3" fmla="*/ 687 h 10001"/>
                    <a:gd name="connsiteX4" fmla="*/ 5000 w 10000"/>
                    <a:gd name="connsiteY4" fmla="*/ 9394 h 10001"/>
                    <a:gd name="connsiteX5" fmla="*/ 0 w 10000"/>
                    <a:gd name="connsiteY5" fmla="*/ 9394 h 10001"/>
                    <a:gd name="connsiteX0" fmla="*/ 0 w 10000"/>
                    <a:gd name="connsiteY0" fmla="*/ 9394 h 10001"/>
                    <a:gd name="connsiteX1" fmla="*/ 5000 w 10000"/>
                    <a:gd name="connsiteY1" fmla="*/ 687 h 10001"/>
                    <a:gd name="connsiteX2" fmla="*/ 10000 w 10000"/>
                    <a:gd name="connsiteY2" fmla="*/ 687 h 10001"/>
                    <a:gd name="connsiteX3" fmla="*/ 5000 w 10000"/>
                    <a:gd name="connsiteY3" fmla="*/ 9394 h 10001"/>
                    <a:gd name="connsiteX4" fmla="*/ 0 w 10000"/>
                    <a:gd name="connsiteY4" fmla="*/ 9394 h 10001"/>
                    <a:gd name="connsiteX0" fmla="*/ 0 w 10000"/>
                    <a:gd name="connsiteY0" fmla="*/ 9394 h 10652"/>
                    <a:gd name="connsiteX1" fmla="*/ 5000 w 10000"/>
                    <a:gd name="connsiteY1" fmla="*/ 687 h 10652"/>
                    <a:gd name="connsiteX2" fmla="*/ 10000 w 10000"/>
                    <a:gd name="connsiteY2" fmla="*/ 687 h 10652"/>
                    <a:gd name="connsiteX3" fmla="*/ 5000 w 10000"/>
                    <a:gd name="connsiteY3" fmla="*/ 9394 h 10652"/>
                    <a:gd name="connsiteX4" fmla="*/ 0 w 10000"/>
                    <a:gd name="connsiteY4" fmla="*/ 9394 h 10652"/>
                    <a:gd name="connsiteX0" fmla="*/ 0 w 10000"/>
                    <a:gd name="connsiteY0" fmla="*/ 10477 h 11735"/>
                    <a:gd name="connsiteX1" fmla="*/ 5000 w 10000"/>
                    <a:gd name="connsiteY1" fmla="*/ 1770 h 11735"/>
                    <a:gd name="connsiteX2" fmla="*/ 10000 w 10000"/>
                    <a:gd name="connsiteY2" fmla="*/ 1770 h 11735"/>
                    <a:gd name="connsiteX3" fmla="*/ 5000 w 10000"/>
                    <a:gd name="connsiteY3" fmla="*/ 10477 h 11735"/>
                    <a:gd name="connsiteX4" fmla="*/ 0 w 10000"/>
                    <a:gd name="connsiteY4" fmla="*/ 10477 h 1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1735">
                      <a:moveTo>
                        <a:pt x="0" y="10477"/>
                      </a:moveTo>
                      <a:cubicBezTo>
                        <a:pt x="1667" y="7575"/>
                        <a:pt x="4088" y="-4474"/>
                        <a:pt x="5000" y="1770"/>
                      </a:cubicBezTo>
                      <a:cubicBezTo>
                        <a:pt x="5912" y="8014"/>
                        <a:pt x="9167" y="320"/>
                        <a:pt x="10000" y="1770"/>
                      </a:cubicBezTo>
                      <a:cubicBezTo>
                        <a:pt x="8333" y="4672"/>
                        <a:pt x="5638" y="15358"/>
                        <a:pt x="5000" y="10477"/>
                      </a:cubicBezTo>
                      <a:cubicBezTo>
                        <a:pt x="4362" y="5596"/>
                        <a:pt x="417" y="11747"/>
                        <a:pt x="0" y="10477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0" name="순서도: 천공 테이프 58"/>
                <p:cNvSpPr/>
                <p:nvPr/>
              </p:nvSpPr>
              <p:spPr>
                <a:xfrm rot="18000000">
                  <a:off x="1119285" y="1817976"/>
                  <a:ext cx="1171687" cy="384165"/>
                </a:xfrm>
                <a:custGeom>
                  <a:avLst/>
                  <a:gdLst>
                    <a:gd name="connsiteX0" fmla="*/ 0 w 10000"/>
                    <a:gd name="connsiteY0" fmla="*/ 1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0 w 10000"/>
                    <a:gd name="connsiteY10" fmla="*/ 1000 h 10000"/>
                    <a:gd name="connsiteX0" fmla="*/ 0 w 10000"/>
                    <a:gd name="connsiteY0" fmla="*/ 9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0" fmla="*/ 0 w 10000"/>
                    <a:gd name="connsiteY0" fmla="*/ 9000 h 9557"/>
                    <a:gd name="connsiteX1" fmla="*/ 2500 w 10000"/>
                    <a:gd name="connsiteY1" fmla="*/ 2000 h 9557"/>
                    <a:gd name="connsiteX2" fmla="*/ 5000 w 10000"/>
                    <a:gd name="connsiteY2" fmla="*/ 1000 h 9557"/>
                    <a:gd name="connsiteX3" fmla="*/ 7500 w 10000"/>
                    <a:gd name="connsiteY3" fmla="*/ 0 h 9557"/>
                    <a:gd name="connsiteX4" fmla="*/ 10000 w 10000"/>
                    <a:gd name="connsiteY4" fmla="*/ 1000 h 9557"/>
                    <a:gd name="connsiteX5" fmla="*/ 10000 w 10000"/>
                    <a:gd name="connsiteY5" fmla="*/ 9000 h 9557"/>
                    <a:gd name="connsiteX6" fmla="*/ 7500 w 10000"/>
                    <a:gd name="connsiteY6" fmla="*/ 8000 h 9557"/>
                    <a:gd name="connsiteX7" fmla="*/ 5000 w 10000"/>
                    <a:gd name="connsiteY7" fmla="*/ 9000 h 9557"/>
                    <a:gd name="connsiteX8" fmla="*/ 0 w 10000"/>
                    <a:gd name="connsiteY8" fmla="*/ 9000 h 9557"/>
                    <a:gd name="connsiteX0" fmla="*/ 0 w 10000"/>
                    <a:gd name="connsiteY0" fmla="*/ 9032 h 9615"/>
                    <a:gd name="connsiteX1" fmla="*/ 2500 w 10000"/>
                    <a:gd name="connsiteY1" fmla="*/ 1708 h 9615"/>
                    <a:gd name="connsiteX2" fmla="*/ 5000 w 10000"/>
                    <a:gd name="connsiteY2" fmla="*/ 661 h 9615"/>
                    <a:gd name="connsiteX3" fmla="*/ 10000 w 10000"/>
                    <a:gd name="connsiteY3" fmla="*/ 661 h 9615"/>
                    <a:gd name="connsiteX4" fmla="*/ 10000 w 10000"/>
                    <a:gd name="connsiteY4" fmla="*/ 9032 h 9615"/>
                    <a:gd name="connsiteX5" fmla="*/ 7500 w 10000"/>
                    <a:gd name="connsiteY5" fmla="*/ 7986 h 9615"/>
                    <a:gd name="connsiteX6" fmla="*/ 5000 w 10000"/>
                    <a:gd name="connsiteY6" fmla="*/ 9032 h 9615"/>
                    <a:gd name="connsiteX7" fmla="*/ 0 w 10000"/>
                    <a:gd name="connsiteY7" fmla="*/ 9032 h 9615"/>
                    <a:gd name="connsiteX0" fmla="*/ 0 w 10000"/>
                    <a:gd name="connsiteY0" fmla="*/ 9394 h 10001"/>
                    <a:gd name="connsiteX1" fmla="*/ 2500 w 10000"/>
                    <a:gd name="connsiteY1" fmla="*/ 1776 h 10001"/>
                    <a:gd name="connsiteX2" fmla="*/ 5000 w 10000"/>
                    <a:gd name="connsiteY2" fmla="*/ 687 h 10001"/>
                    <a:gd name="connsiteX3" fmla="*/ 10000 w 10000"/>
                    <a:gd name="connsiteY3" fmla="*/ 687 h 10001"/>
                    <a:gd name="connsiteX4" fmla="*/ 7500 w 10000"/>
                    <a:gd name="connsiteY4" fmla="*/ 8306 h 10001"/>
                    <a:gd name="connsiteX5" fmla="*/ 5000 w 10000"/>
                    <a:gd name="connsiteY5" fmla="*/ 9394 h 10001"/>
                    <a:gd name="connsiteX6" fmla="*/ 0 w 10000"/>
                    <a:gd name="connsiteY6" fmla="*/ 9394 h 10001"/>
                    <a:gd name="connsiteX0" fmla="*/ 0 w 10000"/>
                    <a:gd name="connsiteY0" fmla="*/ 9394 h 10001"/>
                    <a:gd name="connsiteX1" fmla="*/ 2500 w 10000"/>
                    <a:gd name="connsiteY1" fmla="*/ 1776 h 10001"/>
                    <a:gd name="connsiteX2" fmla="*/ 5000 w 10000"/>
                    <a:gd name="connsiteY2" fmla="*/ 687 h 10001"/>
                    <a:gd name="connsiteX3" fmla="*/ 10000 w 10000"/>
                    <a:gd name="connsiteY3" fmla="*/ 687 h 10001"/>
                    <a:gd name="connsiteX4" fmla="*/ 5000 w 10000"/>
                    <a:gd name="connsiteY4" fmla="*/ 9394 h 10001"/>
                    <a:gd name="connsiteX5" fmla="*/ 0 w 10000"/>
                    <a:gd name="connsiteY5" fmla="*/ 9394 h 10001"/>
                    <a:gd name="connsiteX0" fmla="*/ 0 w 10000"/>
                    <a:gd name="connsiteY0" fmla="*/ 9394 h 10001"/>
                    <a:gd name="connsiteX1" fmla="*/ 5000 w 10000"/>
                    <a:gd name="connsiteY1" fmla="*/ 687 h 10001"/>
                    <a:gd name="connsiteX2" fmla="*/ 10000 w 10000"/>
                    <a:gd name="connsiteY2" fmla="*/ 687 h 10001"/>
                    <a:gd name="connsiteX3" fmla="*/ 5000 w 10000"/>
                    <a:gd name="connsiteY3" fmla="*/ 9394 h 10001"/>
                    <a:gd name="connsiteX4" fmla="*/ 0 w 10000"/>
                    <a:gd name="connsiteY4" fmla="*/ 9394 h 10001"/>
                    <a:gd name="connsiteX0" fmla="*/ 0 w 10000"/>
                    <a:gd name="connsiteY0" fmla="*/ 9394 h 10652"/>
                    <a:gd name="connsiteX1" fmla="*/ 5000 w 10000"/>
                    <a:gd name="connsiteY1" fmla="*/ 687 h 10652"/>
                    <a:gd name="connsiteX2" fmla="*/ 10000 w 10000"/>
                    <a:gd name="connsiteY2" fmla="*/ 687 h 10652"/>
                    <a:gd name="connsiteX3" fmla="*/ 5000 w 10000"/>
                    <a:gd name="connsiteY3" fmla="*/ 9394 h 10652"/>
                    <a:gd name="connsiteX4" fmla="*/ 0 w 10000"/>
                    <a:gd name="connsiteY4" fmla="*/ 9394 h 10652"/>
                    <a:gd name="connsiteX0" fmla="*/ 0 w 10000"/>
                    <a:gd name="connsiteY0" fmla="*/ 10477 h 11735"/>
                    <a:gd name="connsiteX1" fmla="*/ 5000 w 10000"/>
                    <a:gd name="connsiteY1" fmla="*/ 1770 h 11735"/>
                    <a:gd name="connsiteX2" fmla="*/ 10000 w 10000"/>
                    <a:gd name="connsiteY2" fmla="*/ 1770 h 11735"/>
                    <a:gd name="connsiteX3" fmla="*/ 5000 w 10000"/>
                    <a:gd name="connsiteY3" fmla="*/ 10477 h 11735"/>
                    <a:gd name="connsiteX4" fmla="*/ 0 w 10000"/>
                    <a:gd name="connsiteY4" fmla="*/ 10477 h 1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1735">
                      <a:moveTo>
                        <a:pt x="0" y="10477"/>
                      </a:moveTo>
                      <a:cubicBezTo>
                        <a:pt x="1667" y="7575"/>
                        <a:pt x="4088" y="-4474"/>
                        <a:pt x="5000" y="1770"/>
                      </a:cubicBezTo>
                      <a:cubicBezTo>
                        <a:pt x="5912" y="8014"/>
                        <a:pt x="9167" y="320"/>
                        <a:pt x="10000" y="1770"/>
                      </a:cubicBezTo>
                      <a:cubicBezTo>
                        <a:pt x="8333" y="4672"/>
                        <a:pt x="5638" y="15358"/>
                        <a:pt x="5000" y="10477"/>
                      </a:cubicBezTo>
                      <a:cubicBezTo>
                        <a:pt x="4362" y="5596"/>
                        <a:pt x="417" y="11747"/>
                        <a:pt x="0" y="10477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1" name="순서도: 천공 테이프 58"/>
                <p:cNvSpPr/>
                <p:nvPr/>
              </p:nvSpPr>
              <p:spPr>
                <a:xfrm rot="18000000">
                  <a:off x="1877694" y="2054908"/>
                  <a:ext cx="902208" cy="295810"/>
                </a:xfrm>
                <a:custGeom>
                  <a:avLst/>
                  <a:gdLst>
                    <a:gd name="connsiteX0" fmla="*/ 0 w 10000"/>
                    <a:gd name="connsiteY0" fmla="*/ 1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0 w 10000"/>
                    <a:gd name="connsiteY10" fmla="*/ 1000 h 10000"/>
                    <a:gd name="connsiteX0" fmla="*/ 0 w 10000"/>
                    <a:gd name="connsiteY0" fmla="*/ 9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0" fmla="*/ 0 w 10000"/>
                    <a:gd name="connsiteY0" fmla="*/ 9000 h 9557"/>
                    <a:gd name="connsiteX1" fmla="*/ 2500 w 10000"/>
                    <a:gd name="connsiteY1" fmla="*/ 2000 h 9557"/>
                    <a:gd name="connsiteX2" fmla="*/ 5000 w 10000"/>
                    <a:gd name="connsiteY2" fmla="*/ 1000 h 9557"/>
                    <a:gd name="connsiteX3" fmla="*/ 7500 w 10000"/>
                    <a:gd name="connsiteY3" fmla="*/ 0 h 9557"/>
                    <a:gd name="connsiteX4" fmla="*/ 10000 w 10000"/>
                    <a:gd name="connsiteY4" fmla="*/ 1000 h 9557"/>
                    <a:gd name="connsiteX5" fmla="*/ 10000 w 10000"/>
                    <a:gd name="connsiteY5" fmla="*/ 9000 h 9557"/>
                    <a:gd name="connsiteX6" fmla="*/ 7500 w 10000"/>
                    <a:gd name="connsiteY6" fmla="*/ 8000 h 9557"/>
                    <a:gd name="connsiteX7" fmla="*/ 5000 w 10000"/>
                    <a:gd name="connsiteY7" fmla="*/ 9000 h 9557"/>
                    <a:gd name="connsiteX8" fmla="*/ 0 w 10000"/>
                    <a:gd name="connsiteY8" fmla="*/ 9000 h 9557"/>
                    <a:gd name="connsiteX0" fmla="*/ 0 w 10000"/>
                    <a:gd name="connsiteY0" fmla="*/ 9032 h 9615"/>
                    <a:gd name="connsiteX1" fmla="*/ 2500 w 10000"/>
                    <a:gd name="connsiteY1" fmla="*/ 1708 h 9615"/>
                    <a:gd name="connsiteX2" fmla="*/ 5000 w 10000"/>
                    <a:gd name="connsiteY2" fmla="*/ 661 h 9615"/>
                    <a:gd name="connsiteX3" fmla="*/ 10000 w 10000"/>
                    <a:gd name="connsiteY3" fmla="*/ 661 h 9615"/>
                    <a:gd name="connsiteX4" fmla="*/ 10000 w 10000"/>
                    <a:gd name="connsiteY4" fmla="*/ 9032 h 9615"/>
                    <a:gd name="connsiteX5" fmla="*/ 7500 w 10000"/>
                    <a:gd name="connsiteY5" fmla="*/ 7986 h 9615"/>
                    <a:gd name="connsiteX6" fmla="*/ 5000 w 10000"/>
                    <a:gd name="connsiteY6" fmla="*/ 9032 h 9615"/>
                    <a:gd name="connsiteX7" fmla="*/ 0 w 10000"/>
                    <a:gd name="connsiteY7" fmla="*/ 9032 h 9615"/>
                    <a:gd name="connsiteX0" fmla="*/ 0 w 10000"/>
                    <a:gd name="connsiteY0" fmla="*/ 9394 h 10001"/>
                    <a:gd name="connsiteX1" fmla="*/ 2500 w 10000"/>
                    <a:gd name="connsiteY1" fmla="*/ 1776 h 10001"/>
                    <a:gd name="connsiteX2" fmla="*/ 5000 w 10000"/>
                    <a:gd name="connsiteY2" fmla="*/ 687 h 10001"/>
                    <a:gd name="connsiteX3" fmla="*/ 10000 w 10000"/>
                    <a:gd name="connsiteY3" fmla="*/ 687 h 10001"/>
                    <a:gd name="connsiteX4" fmla="*/ 7500 w 10000"/>
                    <a:gd name="connsiteY4" fmla="*/ 8306 h 10001"/>
                    <a:gd name="connsiteX5" fmla="*/ 5000 w 10000"/>
                    <a:gd name="connsiteY5" fmla="*/ 9394 h 10001"/>
                    <a:gd name="connsiteX6" fmla="*/ 0 w 10000"/>
                    <a:gd name="connsiteY6" fmla="*/ 9394 h 10001"/>
                    <a:gd name="connsiteX0" fmla="*/ 0 w 10000"/>
                    <a:gd name="connsiteY0" fmla="*/ 9394 h 10001"/>
                    <a:gd name="connsiteX1" fmla="*/ 2500 w 10000"/>
                    <a:gd name="connsiteY1" fmla="*/ 1776 h 10001"/>
                    <a:gd name="connsiteX2" fmla="*/ 5000 w 10000"/>
                    <a:gd name="connsiteY2" fmla="*/ 687 h 10001"/>
                    <a:gd name="connsiteX3" fmla="*/ 10000 w 10000"/>
                    <a:gd name="connsiteY3" fmla="*/ 687 h 10001"/>
                    <a:gd name="connsiteX4" fmla="*/ 5000 w 10000"/>
                    <a:gd name="connsiteY4" fmla="*/ 9394 h 10001"/>
                    <a:gd name="connsiteX5" fmla="*/ 0 w 10000"/>
                    <a:gd name="connsiteY5" fmla="*/ 9394 h 10001"/>
                    <a:gd name="connsiteX0" fmla="*/ 0 w 10000"/>
                    <a:gd name="connsiteY0" fmla="*/ 9394 h 10001"/>
                    <a:gd name="connsiteX1" fmla="*/ 5000 w 10000"/>
                    <a:gd name="connsiteY1" fmla="*/ 687 h 10001"/>
                    <a:gd name="connsiteX2" fmla="*/ 10000 w 10000"/>
                    <a:gd name="connsiteY2" fmla="*/ 687 h 10001"/>
                    <a:gd name="connsiteX3" fmla="*/ 5000 w 10000"/>
                    <a:gd name="connsiteY3" fmla="*/ 9394 h 10001"/>
                    <a:gd name="connsiteX4" fmla="*/ 0 w 10000"/>
                    <a:gd name="connsiteY4" fmla="*/ 9394 h 10001"/>
                    <a:gd name="connsiteX0" fmla="*/ 0 w 10000"/>
                    <a:gd name="connsiteY0" fmla="*/ 9394 h 10652"/>
                    <a:gd name="connsiteX1" fmla="*/ 5000 w 10000"/>
                    <a:gd name="connsiteY1" fmla="*/ 687 h 10652"/>
                    <a:gd name="connsiteX2" fmla="*/ 10000 w 10000"/>
                    <a:gd name="connsiteY2" fmla="*/ 687 h 10652"/>
                    <a:gd name="connsiteX3" fmla="*/ 5000 w 10000"/>
                    <a:gd name="connsiteY3" fmla="*/ 9394 h 10652"/>
                    <a:gd name="connsiteX4" fmla="*/ 0 w 10000"/>
                    <a:gd name="connsiteY4" fmla="*/ 9394 h 10652"/>
                    <a:gd name="connsiteX0" fmla="*/ 0 w 10000"/>
                    <a:gd name="connsiteY0" fmla="*/ 10477 h 11735"/>
                    <a:gd name="connsiteX1" fmla="*/ 5000 w 10000"/>
                    <a:gd name="connsiteY1" fmla="*/ 1770 h 11735"/>
                    <a:gd name="connsiteX2" fmla="*/ 10000 w 10000"/>
                    <a:gd name="connsiteY2" fmla="*/ 1770 h 11735"/>
                    <a:gd name="connsiteX3" fmla="*/ 5000 w 10000"/>
                    <a:gd name="connsiteY3" fmla="*/ 10477 h 11735"/>
                    <a:gd name="connsiteX4" fmla="*/ 0 w 10000"/>
                    <a:gd name="connsiteY4" fmla="*/ 10477 h 1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1735">
                      <a:moveTo>
                        <a:pt x="0" y="10477"/>
                      </a:moveTo>
                      <a:cubicBezTo>
                        <a:pt x="1667" y="7575"/>
                        <a:pt x="4088" y="-4474"/>
                        <a:pt x="5000" y="1770"/>
                      </a:cubicBezTo>
                      <a:cubicBezTo>
                        <a:pt x="5912" y="8014"/>
                        <a:pt x="9167" y="320"/>
                        <a:pt x="10000" y="1770"/>
                      </a:cubicBezTo>
                      <a:cubicBezTo>
                        <a:pt x="8333" y="4672"/>
                        <a:pt x="5638" y="15358"/>
                        <a:pt x="5000" y="10477"/>
                      </a:cubicBezTo>
                      <a:cubicBezTo>
                        <a:pt x="4362" y="5596"/>
                        <a:pt x="417" y="11747"/>
                        <a:pt x="0" y="10477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5" name="그룹 1204"/>
              <p:cNvGrpSpPr/>
              <p:nvPr/>
            </p:nvGrpSpPr>
            <p:grpSpPr>
              <a:xfrm>
                <a:off x="2044825" y="4397395"/>
                <a:ext cx="738291" cy="499034"/>
                <a:chOff x="2044825" y="4397395"/>
                <a:chExt cx="738291" cy="499034"/>
              </a:xfrm>
            </p:grpSpPr>
            <p:grpSp>
              <p:nvGrpSpPr>
                <p:cNvPr id="1206" name="그룹 1205"/>
                <p:cNvGrpSpPr/>
                <p:nvPr/>
              </p:nvGrpSpPr>
              <p:grpSpPr>
                <a:xfrm>
                  <a:off x="2044825" y="4397395"/>
                  <a:ext cx="738291" cy="499034"/>
                  <a:chOff x="154400" y="2219960"/>
                  <a:chExt cx="2927311" cy="1978660"/>
                </a:xfrm>
              </p:grpSpPr>
              <p:sp>
                <p:nvSpPr>
                  <p:cNvPr id="1208" name="타원 1207"/>
                  <p:cNvSpPr/>
                  <p:nvPr/>
                </p:nvSpPr>
                <p:spPr>
                  <a:xfrm>
                    <a:off x="154400" y="2219960"/>
                    <a:ext cx="2501900" cy="9017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09" name="달 1208"/>
                  <p:cNvSpPr/>
                  <p:nvPr/>
                </p:nvSpPr>
                <p:spPr>
                  <a:xfrm rot="16200000">
                    <a:off x="641445" y="2183765"/>
                    <a:ext cx="1527810" cy="2501900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210" name="그룹 1209"/>
                  <p:cNvGrpSpPr/>
                  <p:nvPr/>
                </p:nvGrpSpPr>
                <p:grpSpPr>
                  <a:xfrm>
                    <a:off x="281242" y="2303075"/>
                    <a:ext cx="2242820" cy="837233"/>
                    <a:chOff x="217980" y="928067"/>
                    <a:chExt cx="2242820" cy="837233"/>
                  </a:xfrm>
                </p:grpSpPr>
                <p:sp>
                  <p:nvSpPr>
                    <p:cNvPr id="1217" name="타원 140"/>
                    <p:cNvSpPr/>
                    <p:nvPr/>
                  </p:nvSpPr>
                  <p:spPr>
                    <a:xfrm>
                      <a:off x="217980" y="928067"/>
                      <a:ext cx="2242820" cy="454683"/>
                    </a:xfrm>
                    <a:custGeom>
                      <a:avLst/>
                      <a:gdLst>
                        <a:gd name="connsiteX0" fmla="*/ 0 w 2242820"/>
                        <a:gd name="connsiteY0" fmla="*/ 404163 h 808326"/>
                        <a:gd name="connsiteX1" fmla="*/ 1121410 w 2242820"/>
                        <a:gd name="connsiteY1" fmla="*/ 0 h 808326"/>
                        <a:gd name="connsiteX2" fmla="*/ 2242820 w 2242820"/>
                        <a:gd name="connsiteY2" fmla="*/ 404163 h 808326"/>
                        <a:gd name="connsiteX3" fmla="*/ 1121410 w 2242820"/>
                        <a:gd name="connsiteY3" fmla="*/ 808326 h 808326"/>
                        <a:gd name="connsiteX4" fmla="*/ 0 w 2242820"/>
                        <a:gd name="connsiteY4" fmla="*/ 404163 h 808326"/>
                        <a:gd name="connsiteX0" fmla="*/ 0 w 2242820"/>
                        <a:gd name="connsiteY0" fmla="*/ 404163 h 454683"/>
                        <a:gd name="connsiteX1" fmla="*/ 1121410 w 2242820"/>
                        <a:gd name="connsiteY1" fmla="*/ 0 h 454683"/>
                        <a:gd name="connsiteX2" fmla="*/ 2242820 w 2242820"/>
                        <a:gd name="connsiteY2" fmla="*/ 404163 h 454683"/>
                        <a:gd name="connsiteX3" fmla="*/ 0 w 2242820"/>
                        <a:gd name="connsiteY3" fmla="*/ 404163 h 454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42820" h="454683">
                          <a:moveTo>
                            <a:pt x="0" y="404163"/>
                          </a:moveTo>
                          <a:cubicBezTo>
                            <a:pt x="0" y="180950"/>
                            <a:pt x="502072" y="0"/>
                            <a:pt x="1121410" y="0"/>
                          </a:cubicBezTo>
                          <a:cubicBezTo>
                            <a:pt x="1740748" y="0"/>
                            <a:pt x="2242820" y="180950"/>
                            <a:pt x="2242820" y="404163"/>
                          </a:cubicBezTo>
                          <a:cubicBezTo>
                            <a:pt x="2055918" y="471524"/>
                            <a:pt x="186902" y="471524"/>
                            <a:pt x="0" y="404163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18" name="타원 1217"/>
                    <p:cNvSpPr/>
                    <p:nvPr/>
                  </p:nvSpPr>
                  <p:spPr>
                    <a:xfrm>
                      <a:off x="217980" y="956974"/>
                      <a:ext cx="2242820" cy="808326"/>
                    </a:xfrm>
                    <a:prstGeom prst="ellipse">
                      <a:avLst/>
                    </a:prstGeom>
                    <a:solidFill>
                      <a:srgbClr val="BC754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211" name="막힌 원호 1210"/>
                  <p:cNvSpPr/>
                  <p:nvPr/>
                </p:nvSpPr>
                <p:spPr>
                  <a:xfrm rot="5400000">
                    <a:off x="2048820" y="2824774"/>
                    <a:ext cx="1082722" cy="948690"/>
                  </a:xfrm>
                  <a:prstGeom prst="blockArc">
                    <a:avLst>
                      <a:gd name="adj1" fmla="val 10800000"/>
                      <a:gd name="adj2" fmla="val 3040472"/>
                      <a:gd name="adj3" fmla="val 1625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2" name="막힌 원호 1211"/>
                  <p:cNvSpPr/>
                  <p:nvPr/>
                </p:nvSpPr>
                <p:spPr>
                  <a:xfrm rot="5761179">
                    <a:off x="2045051" y="2828916"/>
                    <a:ext cx="1082722" cy="948690"/>
                  </a:xfrm>
                  <a:prstGeom prst="blockArc">
                    <a:avLst>
                      <a:gd name="adj1" fmla="val 10884446"/>
                      <a:gd name="adj2" fmla="val 11674118"/>
                      <a:gd name="adj3" fmla="val 16602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3" name="막힌 원호 1212"/>
                  <p:cNvSpPr/>
                  <p:nvPr/>
                </p:nvSpPr>
                <p:spPr>
                  <a:xfrm rot="17418212">
                    <a:off x="2066005" y="2819390"/>
                    <a:ext cx="1082722" cy="948690"/>
                  </a:xfrm>
                  <a:prstGeom prst="blockArc">
                    <a:avLst>
                      <a:gd name="adj1" fmla="val 10884446"/>
                      <a:gd name="adj2" fmla="val 11619388"/>
                      <a:gd name="adj3" fmla="val 17123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4" name="달 149"/>
                  <p:cNvSpPr/>
                  <p:nvPr/>
                </p:nvSpPr>
                <p:spPr>
                  <a:xfrm rot="16200000">
                    <a:off x="1619696" y="3164308"/>
                    <a:ext cx="909854" cy="757835"/>
                  </a:xfrm>
                  <a:custGeom>
                    <a:avLst/>
                    <a:gdLst>
                      <a:gd name="connsiteX0" fmla="*/ 1527810 w 1527810"/>
                      <a:gd name="connsiteY0" fmla="*/ 2501900 h 2501900"/>
                      <a:gd name="connsiteX1" fmla="*/ 0 w 1527810"/>
                      <a:gd name="connsiteY1" fmla="*/ 1250950 h 2501900"/>
                      <a:gd name="connsiteX2" fmla="*/ 1527810 w 1527810"/>
                      <a:gd name="connsiteY2" fmla="*/ 0 h 2501900"/>
                      <a:gd name="connsiteX3" fmla="*/ 1527810 w 1527810"/>
                      <a:gd name="connsiteY3" fmla="*/ 2501899 h 2501900"/>
                      <a:gd name="connsiteX4" fmla="*/ 1527810 w 1527810"/>
                      <a:gd name="connsiteY4" fmla="*/ 2501900 h 2501900"/>
                      <a:gd name="connsiteX0" fmla="*/ 1527810 w 1598986"/>
                      <a:gd name="connsiteY0" fmla="*/ 2509495 h 2509495"/>
                      <a:gd name="connsiteX1" fmla="*/ 0 w 1598986"/>
                      <a:gd name="connsiteY1" fmla="*/ 1258545 h 2509495"/>
                      <a:gd name="connsiteX2" fmla="*/ 1527810 w 1598986"/>
                      <a:gd name="connsiteY2" fmla="*/ 7595 h 2509495"/>
                      <a:gd name="connsiteX3" fmla="*/ 1364797 w 1598986"/>
                      <a:gd name="connsiteY3" fmla="*/ 1769759 h 2509495"/>
                      <a:gd name="connsiteX4" fmla="*/ 1527810 w 1598986"/>
                      <a:gd name="connsiteY4" fmla="*/ 2509494 h 2509495"/>
                      <a:gd name="connsiteX5" fmla="*/ 1527810 w 1598986"/>
                      <a:gd name="connsiteY5" fmla="*/ 2509495 h 2509495"/>
                      <a:gd name="connsiteX0" fmla="*/ 1528288 w 1528288"/>
                      <a:gd name="connsiteY0" fmla="*/ 1272940 h 1272940"/>
                      <a:gd name="connsiteX1" fmla="*/ 478 w 1528288"/>
                      <a:gd name="connsiteY1" fmla="*/ 21990 h 1272940"/>
                      <a:gd name="connsiteX2" fmla="*/ 1365275 w 1528288"/>
                      <a:gd name="connsiteY2" fmla="*/ 533204 h 1272940"/>
                      <a:gd name="connsiteX3" fmla="*/ 1528288 w 1528288"/>
                      <a:gd name="connsiteY3" fmla="*/ 1272939 h 1272940"/>
                      <a:gd name="connsiteX4" fmla="*/ 1528288 w 1528288"/>
                      <a:gd name="connsiteY4" fmla="*/ 1272940 h 1272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28288" h="1272940">
                        <a:moveTo>
                          <a:pt x="1528288" y="1272940"/>
                        </a:moveTo>
                        <a:cubicBezTo>
                          <a:pt x="684502" y="1272940"/>
                          <a:pt x="27647" y="145279"/>
                          <a:pt x="478" y="21990"/>
                        </a:cubicBezTo>
                        <a:cubicBezTo>
                          <a:pt x="-26691" y="-101299"/>
                          <a:pt x="1110640" y="324712"/>
                          <a:pt x="1365275" y="533204"/>
                        </a:cubicBezTo>
                        <a:cubicBezTo>
                          <a:pt x="1365275" y="950187"/>
                          <a:pt x="1501119" y="1149650"/>
                          <a:pt x="1528288" y="1272939"/>
                        </a:cubicBezTo>
                        <a:lnTo>
                          <a:pt x="1528288" y="1272940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5" name="타원 153"/>
                  <p:cNvSpPr/>
                  <p:nvPr/>
                </p:nvSpPr>
                <p:spPr>
                  <a:xfrm>
                    <a:off x="1464971" y="2363932"/>
                    <a:ext cx="1022350" cy="369907"/>
                  </a:xfrm>
                  <a:custGeom>
                    <a:avLst/>
                    <a:gdLst>
                      <a:gd name="connsiteX0" fmla="*/ 0 w 2242820"/>
                      <a:gd name="connsiteY0" fmla="*/ 404163 h 808326"/>
                      <a:gd name="connsiteX1" fmla="*/ 1121410 w 2242820"/>
                      <a:gd name="connsiteY1" fmla="*/ 0 h 808326"/>
                      <a:gd name="connsiteX2" fmla="*/ 2242820 w 2242820"/>
                      <a:gd name="connsiteY2" fmla="*/ 404163 h 808326"/>
                      <a:gd name="connsiteX3" fmla="*/ 1121410 w 2242820"/>
                      <a:gd name="connsiteY3" fmla="*/ 808326 h 808326"/>
                      <a:gd name="connsiteX4" fmla="*/ 0 w 2242820"/>
                      <a:gd name="connsiteY4" fmla="*/ 404163 h 808326"/>
                      <a:gd name="connsiteX0" fmla="*/ 140177 w 1261587"/>
                      <a:gd name="connsiteY0" fmla="*/ 819560 h 830794"/>
                      <a:gd name="connsiteX1" fmla="*/ 140177 w 1261587"/>
                      <a:gd name="connsiteY1" fmla="*/ 11234 h 830794"/>
                      <a:gd name="connsiteX2" fmla="*/ 1261587 w 1261587"/>
                      <a:gd name="connsiteY2" fmla="*/ 415397 h 830794"/>
                      <a:gd name="connsiteX3" fmla="*/ 140177 w 1261587"/>
                      <a:gd name="connsiteY3" fmla="*/ 819560 h 830794"/>
                      <a:gd name="connsiteX0" fmla="*/ 1121410 w 1121410"/>
                      <a:gd name="connsiteY0" fmla="*/ 404163 h 404163"/>
                      <a:gd name="connsiteX1" fmla="*/ 0 w 1121410"/>
                      <a:gd name="connsiteY1" fmla="*/ 0 h 404163"/>
                      <a:gd name="connsiteX2" fmla="*/ 1121410 w 1121410"/>
                      <a:gd name="connsiteY2" fmla="*/ 404163 h 404163"/>
                      <a:gd name="connsiteX0" fmla="*/ 1121410 w 1121410"/>
                      <a:gd name="connsiteY0" fmla="*/ 404163 h 404163"/>
                      <a:gd name="connsiteX1" fmla="*/ 0 w 1121410"/>
                      <a:gd name="connsiteY1" fmla="*/ 0 h 404163"/>
                      <a:gd name="connsiteX2" fmla="*/ 1121410 w 1121410"/>
                      <a:gd name="connsiteY2" fmla="*/ 404163 h 404163"/>
                      <a:gd name="connsiteX0" fmla="*/ 1121410 w 1121410"/>
                      <a:gd name="connsiteY0" fmla="*/ 404163 h 404163"/>
                      <a:gd name="connsiteX1" fmla="*/ 0 w 1121410"/>
                      <a:gd name="connsiteY1" fmla="*/ 0 h 404163"/>
                      <a:gd name="connsiteX2" fmla="*/ 1121410 w 1121410"/>
                      <a:gd name="connsiteY2" fmla="*/ 404163 h 404163"/>
                      <a:gd name="connsiteX0" fmla="*/ 1121410 w 1121410"/>
                      <a:gd name="connsiteY0" fmla="*/ 404163 h 404163"/>
                      <a:gd name="connsiteX1" fmla="*/ 0 w 1121410"/>
                      <a:gd name="connsiteY1" fmla="*/ 0 h 404163"/>
                      <a:gd name="connsiteX2" fmla="*/ 1121410 w 1121410"/>
                      <a:gd name="connsiteY2" fmla="*/ 404163 h 404163"/>
                      <a:gd name="connsiteX0" fmla="*/ 1121410 w 1121410"/>
                      <a:gd name="connsiteY0" fmla="*/ 404163 h 404163"/>
                      <a:gd name="connsiteX1" fmla="*/ 0 w 1121410"/>
                      <a:gd name="connsiteY1" fmla="*/ 0 h 404163"/>
                      <a:gd name="connsiteX2" fmla="*/ 1121410 w 1121410"/>
                      <a:gd name="connsiteY2" fmla="*/ 404163 h 404163"/>
                      <a:gd name="connsiteX0" fmla="*/ 1121410 w 1121410"/>
                      <a:gd name="connsiteY0" fmla="*/ 404163 h 404163"/>
                      <a:gd name="connsiteX1" fmla="*/ 0 w 1121410"/>
                      <a:gd name="connsiteY1" fmla="*/ 0 h 404163"/>
                      <a:gd name="connsiteX2" fmla="*/ 1121410 w 1121410"/>
                      <a:gd name="connsiteY2" fmla="*/ 404163 h 404163"/>
                      <a:gd name="connsiteX0" fmla="*/ 1121410 w 1121410"/>
                      <a:gd name="connsiteY0" fmla="*/ 404163 h 404163"/>
                      <a:gd name="connsiteX1" fmla="*/ 0 w 1121410"/>
                      <a:gd name="connsiteY1" fmla="*/ 0 h 404163"/>
                      <a:gd name="connsiteX2" fmla="*/ 1121410 w 1121410"/>
                      <a:gd name="connsiteY2" fmla="*/ 404163 h 404163"/>
                      <a:gd name="connsiteX0" fmla="*/ 1077595 w 1077595"/>
                      <a:gd name="connsiteY0" fmla="*/ 364158 h 364158"/>
                      <a:gd name="connsiteX1" fmla="*/ 0 w 1077595"/>
                      <a:gd name="connsiteY1" fmla="*/ 0 h 364158"/>
                      <a:gd name="connsiteX2" fmla="*/ 1077595 w 1077595"/>
                      <a:gd name="connsiteY2" fmla="*/ 364158 h 364158"/>
                      <a:gd name="connsiteX0" fmla="*/ 1077595 w 1077595"/>
                      <a:gd name="connsiteY0" fmla="*/ 364158 h 364158"/>
                      <a:gd name="connsiteX1" fmla="*/ 0 w 1077595"/>
                      <a:gd name="connsiteY1" fmla="*/ 0 h 364158"/>
                      <a:gd name="connsiteX2" fmla="*/ 1077595 w 1077595"/>
                      <a:gd name="connsiteY2" fmla="*/ 364158 h 364158"/>
                      <a:gd name="connsiteX0" fmla="*/ 1022350 w 1022350"/>
                      <a:gd name="connsiteY0" fmla="*/ 369873 h 369873"/>
                      <a:gd name="connsiteX1" fmla="*/ 0 w 1022350"/>
                      <a:gd name="connsiteY1" fmla="*/ 0 h 369873"/>
                      <a:gd name="connsiteX2" fmla="*/ 1022350 w 1022350"/>
                      <a:gd name="connsiteY2" fmla="*/ 369873 h 369873"/>
                      <a:gd name="connsiteX0" fmla="*/ 1022350 w 1022350"/>
                      <a:gd name="connsiteY0" fmla="*/ 369907 h 369907"/>
                      <a:gd name="connsiteX1" fmla="*/ 0 w 1022350"/>
                      <a:gd name="connsiteY1" fmla="*/ 34 h 369907"/>
                      <a:gd name="connsiteX2" fmla="*/ 1022350 w 1022350"/>
                      <a:gd name="connsiteY2" fmla="*/ 369907 h 369907"/>
                      <a:gd name="connsiteX0" fmla="*/ 1022350 w 1022350"/>
                      <a:gd name="connsiteY0" fmla="*/ 369907 h 369907"/>
                      <a:gd name="connsiteX1" fmla="*/ 0 w 1022350"/>
                      <a:gd name="connsiteY1" fmla="*/ 34 h 369907"/>
                      <a:gd name="connsiteX2" fmla="*/ 1022350 w 1022350"/>
                      <a:gd name="connsiteY2" fmla="*/ 369907 h 369907"/>
                      <a:gd name="connsiteX0" fmla="*/ 1022350 w 1022350"/>
                      <a:gd name="connsiteY0" fmla="*/ 369907 h 369907"/>
                      <a:gd name="connsiteX1" fmla="*/ 0 w 1022350"/>
                      <a:gd name="connsiteY1" fmla="*/ 34 h 369907"/>
                      <a:gd name="connsiteX2" fmla="*/ 1022350 w 1022350"/>
                      <a:gd name="connsiteY2" fmla="*/ 369907 h 369907"/>
                      <a:gd name="connsiteX0" fmla="*/ 1022350 w 1022350"/>
                      <a:gd name="connsiteY0" fmla="*/ 369907 h 369907"/>
                      <a:gd name="connsiteX1" fmla="*/ 0 w 1022350"/>
                      <a:gd name="connsiteY1" fmla="*/ 34 h 369907"/>
                      <a:gd name="connsiteX2" fmla="*/ 1022350 w 1022350"/>
                      <a:gd name="connsiteY2" fmla="*/ 369907 h 369907"/>
                      <a:gd name="connsiteX0" fmla="*/ 1022350 w 1022350"/>
                      <a:gd name="connsiteY0" fmla="*/ 369907 h 369907"/>
                      <a:gd name="connsiteX1" fmla="*/ 0 w 1022350"/>
                      <a:gd name="connsiteY1" fmla="*/ 34 h 369907"/>
                      <a:gd name="connsiteX2" fmla="*/ 1022350 w 1022350"/>
                      <a:gd name="connsiteY2" fmla="*/ 369907 h 369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2350" h="369907">
                        <a:moveTo>
                          <a:pt x="1022350" y="369907"/>
                        </a:moveTo>
                        <a:cubicBezTo>
                          <a:pt x="953347" y="122791"/>
                          <a:pt x="333798" y="-2405"/>
                          <a:pt x="0" y="34"/>
                        </a:cubicBezTo>
                        <a:cubicBezTo>
                          <a:pt x="426508" y="69985"/>
                          <a:pt x="753957" y="101836"/>
                          <a:pt x="1022350" y="369907"/>
                        </a:cubicBezTo>
                        <a:close/>
                      </a:path>
                    </a:pathLst>
                  </a:custGeom>
                  <a:solidFill>
                    <a:srgbClr val="F5DA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6" name="타원 157"/>
                  <p:cNvSpPr/>
                  <p:nvPr/>
                </p:nvSpPr>
                <p:spPr>
                  <a:xfrm>
                    <a:off x="279853" y="2457981"/>
                    <a:ext cx="1127660" cy="684155"/>
                  </a:xfrm>
                  <a:custGeom>
                    <a:avLst/>
                    <a:gdLst>
                      <a:gd name="connsiteX0" fmla="*/ 0 w 2242820"/>
                      <a:gd name="connsiteY0" fmla="*/ 404163 h 808326"/>
                      <a:gd name="connsiteX1" fmla="*/ 1121410 w 2242820"/>
                      <a:gd name="connsiteY1" fmla="*/ 0 h 808326"/>
                      <a:gd name="connsiteX2" fmla="*/ 2242820 w 2242820"/>
                      <a:gd name="connsiteY2" fmla="*/ 404163 h 808326"/>
                      <a:gd name="connsiteX3" fmla="*/ 1121410 w 2242820"/>
                      <a:gd name="connsiteY3" fmla="*/ 808326 h 808326"/>
                      <a:gd name="connsiteX4" fmla="*/ 0 w 2242820"/>
                      <a:gd name="connsiteY4" fmla="*/ 404163 h 808326"/>
                      <a:gd name="connsiteX0" fmla="*/ 0 w 2273992"/>
                      <a:gd name="connsiteY0" fmla="*/ 50520 h 454683"/>
                      <a:gd name="connsiteX1" fmla="*/ 2242820 w 2273992"/>
                      <a:gd name="connsiteY1" fmla="*/ 50520 h 454683"/>
                      <a:gd name="connsiteX2" fmla="*/ 1121410 w 2273992"/>
                      <a:gd name="connsiteY2" fmla="*/ 454683 h 454683"/>
                      <a:gd name="connsiteX3" fmla="*/ 0 w 2273992"/>
                      <a:gd name="connsiteY3" fmla="*/ 50520 h 454683"/>
                      <a:gd name="connsiteX0" fmla="*/ 0 w 1121410"/>
                      <a:gd name="connsiteY0" fmla="*/ 0 h 404163"/>
                      <a:gd name="connsiteX1" fmla="*/ 1121410 w 1121410"/>
                      <a:gd name="connsiteY1" fmla="*/ 404163 h 404163"/>
                      <a:gd name="connsiteX2" fmla="*/ 0 w 1121410"/>
                      <a:gd name="connsiteY2" fmla="*/ 0 h 404163"/>
                      <a:gd name="connsiteX0" fmla="*/ 26638 w 1151938"/>
                      <a:gd name="connsiteY0" fmla="*/ 269687 h 677855"/>
                      <a:gd name="connsiteX1" fmla="*/ 366820 w 1151938"/>
                      <a:gd name="connsiteY1" fmla="*/ 3367 h 677855"/>
                      <a:gd name="connsiteX2" fmla="*/ 1148048 w 1151938"/>
                      <a:gd name="connsiteY2" fmla="*/ 673850 h 677855"/>
                      <a:gd name="connsiteX3" fmla="*/ 26638 w 1151938"/>
                      <a:gd name="connsiteY3" fmla="*/ 269687 h 677855"/>
                      <a:gd name="connsiteX0" fmla="*/ 26638 w 1151938"/>
                      <a:gd name="connsiteY0" fmla="*/ 269687 h 684242"/>
                      <a:gd name="connsiteX1" fmla="*/ 366820 w 1151938"/>
                      <a:gd name="connsiteY1" fmla="*/ 3367 h 684242"/>
                      <a:gd name="connsiteX2" fmla="*/ 1148048 w 1151938"/>
                      <a:gd name="connsiteY2" fmla="*/ 673850 h 684242"/>
                      <a:gd name="connsiteX3" fmla="*/ 26638 w 1151938"/>
                      <a:gd name="connsiteY3" fmla="*/ 269687 h 684242"/>
                      <a:gd name="connsiteX0" fmla="*/ 0 w 1125300"/>
                      <a:gd name="connsiteY0" fmla="*/ 269342 h 683897"/>
                      <a:gd name="connsiteX1" fmla="*/ 340182 w 1125300"/>
                      <a:gd name="connsiteY1" fmla="*/ 3022 h 683897"/>
                      <a:gd name="connsiteX2" fmla="*/ 1121410 w 1125300"/>
                      <a:gd name="connsiteY2" fmla="*/ 673505 h 683897"/>
                      <a:gd name="connsiteX3" fmla="*/ 0 w 1125300"/>
                      <a:gd name="connsiteY3" fmla="*/ 269342 h 683897"/>
                      <a:gd name="connsiteX0" fmla="*/ 2360 w 1127660"/>
                      <a:gd name="connsiteY0" fmla="*/ 269600 h 684155"/>
                      <a:gd name="connsiteX1" fmla="*/ 342542 w 1127660"/>
                      <a:gd name="connsiteY1" fmla="*/ 3280 h 684155"/>
                      <a:gd name="connsiteX2" fmla="*/ 1123770 w 1127660"/>
                      <a:gd name="connsiteY2" fmla="*/ 673763 h 684155"/>
                      <a:gd name="connsiteX3" fmla="*/ 2360 w 1127660"/>
                      <a:gd name="connsiteY3" fmla="*/ 269600 h 684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27660" h="684155">
                        <a:moveTo>
                          <a:pt x="2360" y="269600"/>
                        </a:moveTo>
                        <a:cubicBezTo>
                          <a:pt x="-28785" y="163568"/>
                          <a:pt x="257088" y="-27327"/>
                          <a:pt x="342542" y="3280"/>
                        </a:cubicBezTo>
                        <a:cubicBezTo>
                          <a:pt x="602951" y="226774"/>
                          <a:pt x="1180467" y="629376"/>
                          <a:pt x="1123770" y="673763"/>
                        </a:cubicBezTo>
                        <a:cubicBezTo>
                          <a:pt x="1067073" y="718150"/>
                          <a:pt x="4930" y="627092"/>
                          <a:pt x="2360" y="269600"/>
                        </a:cubicBezTo>
                        <a:close/>
                      </a:path>
                    </a:pathLst>
                  </a:custGeom>
                  <a:solidFill>
                    <a:srgbClr val="A163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07" name="하트 1206"/>
                <p:cNvSpPr/>
                <p:nvPr/>
              </p:nvSpPr>
              <p:spPr>
                <a:xfrm>
                  <a:off x="2242101" y="4478676"/>
                  <a:ext cx="247986" cy="80917"/>
                </a:xfrm>
                <a:prstGeom prst="hear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22" name="그룹 1221"/>
            <p:cNvGrpSpPr/>
            <p:nvPr/>
          </p:nvGrpSpPr>
          <p:grpSpPr>
            <a:xfrm rot="15300000">
              <a:off x="1355480" y="3867729"/>
              <a:ext cx="288874" cy="164887"/>
              <a:chOff x="510428" y="2002087"/>
              <a:chExt cx="2180565" cy="1244647"/>
            </a:xfrm>
          </p:grpSpPr>
          <p:sp>
            <p:nvSpPr>
              <p:cNvPr id="1223" name="타원 4"/>
              <p:cNvSpPr/>
              <p:nvPr/>
            </p:nvSpPr>
            <p:spPr>
              <a:xfrm rot="20996379">
                <a:off x="1105625" y="2099882"/>
                <a:ext cx="1057120" cy="683734"/>
              </a:xfrm>
              <a:custGeom>
                <a:avLst/>
                <a:gdLst>
                  <a:gd name="connsiteX0" fmla="*/ 0 w 647700"/>
                  <a:gd name="connsiteY0" fmla="*/ 127635 h 255270"/>
                  <a:gd name="connsiteX1" fmla="*/ 323850 w 647700"/>
                  <a:gd name="connsiteY1" fmla="*/ 0 h 255270"/>
                  <a:gd name="connsiteX2" fmla="*/ 647700 w 647700"/>
                  <a:gd name="connsiteY2" fmla="*/ 127635 h 255270"/>
                  <a:gd name="connsiteX3" fmla="*/ 323850 w 647700"/>
                  <a:gd name="connsiteY3" fmla="*/ 255270 h 255270"/>
                  <a:gd name="connsiteX4" fmla="*/ 0 w 647700"/>
                  <a:gd name="connsiteY4" fmla="*/ 127635 h 255270"/>
                  <a:gd name="connsiteX0" fmla="*/ 40482 w 364332"/>
                  <a:gd name="connsiteY0" fmla="*/ 258818 h 262366"/>
                  <a:gd name="connsiteX1" fmla="*/ 40482 w 364332"/>
                  <a:gd name="connsiteY1" fmla="*/ 3548 h 262366"/>
                  <a:gd name="connsiteX2" fmla="*/ 364332 w 364332"/>
                  <a:gd name="connsiteY2" fmla="*/ 131183 h 262366"/>
                  <a:gd name="connsiteX3" fmla="*/ 40482 w 364332"/>
                  <a:gd name="connsiteY3" fmla="*/ 258818 h 262366"/>
                  <a:gd name="connsiteX0" fmla="*/ 5293 w 777467"/>
                  <a:gd name="connsiteY0" fmla="*/ 172110 h 186168"/>
                  <a:gd name="connsiteX1" fmla="*/ 453617 w 777467"/>
                  <a:gd name="connsiteY1" fmla="*/ 569 h 186168"/>
                  <a:gd name="connsiteX2" fmla="*/ 777467 w 777467"/>
                  <a:gd name="connsiteY2" fmla="*/ 128204 h 186168"/>
                  <a:gd name="connsiteX3" fmla="*/ 5293 w 777467"/>
                  <a:gd name="connsiteY3" fmla="*/ 172110 h 186168"/>
                  <a:gd name="connsiteX0" fmla="*/ 296 w 917531"/>
                  <a:gd name="connsiteY0" fmla="*/ 276980 h 298731"/>
                  <a:gd name="connsiteX1" fmla="*/ 879040 w 917531"/>
                  <a:gd name="connsiteY1" fmla="*/ 229 h 298731"/>
                  <a:gd name="connsiteX2" fmla="*/ 772470 w 917531"/>
                  <a:gd name="connsiteY2" fmla="*/ 233074 h 298731"/>
                  <a:gd name="connsiteX3" fmla="*/ 296 w 917531"/>
                  <a:gd name="connsiteY3" fmla="*/ 276980 h 298731"/>
                  <a:gd name="connsiteX0" fmla="*/ 808 w 1050475"/>
                  <a:gd name="connsiteY0" fmla="*/ 281352 h 284223"/>
                  <a:gd name="connsiteX1" fmla="*/ 879552 w 1050475"/>
                  <a:gd name="connsiteY1" fmla="*/ 4601 h 284223"/>
                  <a:gd name="connsiteX2" fmla="*/ 1050468 w 1050475"/>
                  <a:gd name="connsiteY2" fmla="*/ 131593 h 284223"/>
                  <a:gd name="connsiteX3" fmla="*/ 808 w 1050475"/>
                  <a:gd name="connsiteY3" fmla="*/ 281352 h 284223"/>
                  <a:gd name="connsiteX0" fmla="*/ 16491 w 1066151"/>
                  <a:gd name="connsiteY0" fmla="*/ 363518 h 370085"/>
                  <a:gd name="connsiteX1" fmla="*/ 468626 w 1066151"/>
                  <a:gd name="connsiteY1" fmla="*/ 2537 h 370085"/>
                  <a:gd name="connsiteX2" fmla="*/ 1066151 w 1066151"/>
                  <a:gd name="connsiteY2" fmla="*/ 213759 h 370085"/>
                  <a:gd name="connsiteX3" fmla="*/ 16491 w 1066151"/>
                  <a:gd name="connsiteY3" fmla="*/ 363518 h 370085"/>
                  <a:gd name="connsiteX0" fmla="*/ 16217 w 1075122"/>
                  <a:gd name="connsiteY0" fmla="*/ 361157 h 367829"/>
                  <a:gd name="connsiteX1" fmla="*/ 477597 w 1075122"/>
                  <a:gd name="connsiteY1" fmla="*/ 2470 h 367829"/>
                  <a:gd name="connsiteX2" fmla="*/ 1075122 w 1075122"/>
                  <a:gd name="connsiteY2" fmla="*/ 213692 h 367829"/>
                  <a:gd name="connsiteX3" fmla="*/ 16217 w 1075122"/>
                  <a:gd name="connsiteY3" fmla="*/ 361157 h 367829"/>
                  <a:gd name="connsiteX0" fmla="*/ 0 w 1058905"/>
                  <a:gd name="connsiteY0" fmla="*/ 361157 h 367829"/>
                  <a:gd name="connsiteX1" fmla="*/ 461380 w 1058905"/>
                  <a:gd name="connsiteY1" fmla="*/ 2470 h 367829"/>
                  <a:gd name="connsiteX2" fmla="*/ 1058905 w 1058905"/>
                  <a:gd name="connsiteY2" fmla="*/ 213692 h 367829"/>
                  <a:gd name="connsiteX3" fmla="*/ 0 w 1058905"/>
                  <a:gd name="connsiteY3" fmla="*/ 361157 h 367829"/>
                  <a:gd name="connsiteX0" fmla="*/ 0 w 1058905"/>
                  <a:gd name="connsiteY0" fmla="*/ 361157 h 367829"/>
                  <a:gd name="connsiteX1" fmla="*/ 461380 w 1058905"/>
                  <a:gd name="connsiteY1" fmla="*/ 2470 h 367829"/>
                  <a:gd name="connsiteX2" fmla="*/ 1058905 w 1058905"/>
                  <a:gd name="connsiteY2" fmla="*/ 213692 h 367829"/>
                  <a:gd name="connsiteX3" fmla="*/ 0 w 1058905"/>
                  <a:gd name="connsiteY3" fmla="*/ 361157 h 367829"/>
                  <a:gd name="connsiteX0" fmla="*/ 0 w 1058905"/>
                  <a:gd name="connsiteY0" fmla="*/ 361157 h 367829"/>
                  <a:gd name="connsiteX1" fmla="*/ 461380 w 1058905"/>
                  <a:gd name="connsiteY1" fmla="*/ 2470 h 367829"/>
                  <a:gd name="connsiteX2" fmla="*/ 1058905 w 1058905"/>
                  <a:gd name="connsiteY2" fmla="*/ 213692 h 367829"/>
                  <a:gd name="connsiteX3" fmla="*/ 0 w 1058905"/>
                  <a:gd name="connsiteY3" fmla="*/ 361157 h 367829"/>
                  <a:gd name="connsiteX0" fmla="*/ 0 w 1019445"/>
                  <a:gd name="connsiteY0" fmla="*/ 364089 h 367966"/>
                  <a:gd name="connsiteX1" fmla="*/ 461380 w 1019445"/>
                  <a:gd name="connsiteY1" fmla="*/ 5402 h 367966"/>
                  <a:gd name="connsiteX2" fmla="*/ 1019445 w 1019445"/>
                  <a:gd name="connsiteY2" fmla="*/ 114587 h 367966"/>
                  <a:gd name="connsiteX3" fmla="*/ 0 w 1019445"/>
                  <a:gd name="connsiteY3" fmla="*/ 364089 h 367966"/>
                  <a:gd name="connsiteX0" fmla="*/ 0 w 1019445"/>
                  <a:gd name="connsiteY0" fmla="*/ 361056 h 364933"/>
                  <a:gd name="connsiteX1" fmla="*/ 461380 w 1019445"/>
                  <a:gd name="connsiteY1" fmla="*/ 2369 h 364933"/>
                  <a:gd name="connsiteX2" fmla="*/ 1019445 w 1019445"/>
                  <a:gd name="connsiteY2" fmla="*/ 111554 h 364933"/>
                  <a:gd name="connsiteX3" fmla="*/ 0 w 1019445"/>
                  <a:gd name="connsiteY3" fmla="*/ 361056 h 364933"/>
                  <a:gd name="connsiteX0" fmla="*/ 0 w 1019445"/>
                  <a:gd name="connsiteY0" fmla="*/ 361946 h 365823"/>
                  <a:gd name="connsiteX1" fmla="*/ 461380 w 1019445"/>
                  <a:gd name="connsiteY1" fmla="*/ 3259 h 365823"/>
                  <a:gd name="connsiteX2" fmla="*/ 1019445 w 1019445"/>
                  <a:gd name="connsiteY2" fmla="*/ 112444 h 365823"/>
                  <a:gd name="connsiteX3" fmla="*/ 0 w 1019445"/>
                  <a:gd name="connsiteY3" fmla="*/ 361946 h 365823"/>
                  <a:gd name="connsiteX0" fmla="*/ 0 w 1019445"/>
                  <a:gd name="connsiteY0" fmla="*/ 371915 h 375792"/>
                  <a:gd name="connsiteX1" fmla="*/ 475685 w 1019445"/>
                  <a:gd name="connsiteY1" fmla="*/ 3037 h 375792"/>
                  <a:gd name="connsiteX2" fmla="*/ 1019445 w 1019445"/>
                  <a:gd name="connsiteY2" fmla="*/ 122413 h 375792"/>
                  <a:gd name="connsiteX3" fmla="*/ 0 w 1019445"/>
                  <a:gd name="connsiteY3" fmla="*/ 371915 h 375792"/>
                  <a:gd name="connsiteX0" fmla="*/ 3005 w 1022450"/>
                  <a:gd name="connsiteY0" fmla="*/ 371915 h 605914"/>
                  <a:gd name="connsiteX1" fmla="*/ 478690 w 1022450"/>
                  <a:gd name="connsiteY1" fmla="*/ 3037 h 605914"/>
                  <a:gd name="connsiteX2" fmla="*/ 1022450 w 1022450"/>
                  <a:gd name="connsiteY2" fmla="*/ 122413 h 605914"/>
                  <a:gd name="connsiteX3" fmla="*/ 750764 w 1022450"/>
                  <a:gd name="connsiteY3" fmla="*/ 600522 h 605914"/>
                  <a:gd name="connsiteX4" fmla="*/ 3005 w 1022450"/>
                  <a:gd name="connsiteY4" fmla="*/ 371915 h 605914"/>
                  <a:gd name="connsiteX0" fmla="*/ 3005 w 1027388"/>
                  <a:gd name="connsiteY0" fmla="*/ 371915 h 610911"/>
                  <a:gd name="connsiteX1" fmla="*/ 478690 w 1027388"/>
                  <a:gd name="connsiteY1" fmla="*/ 3037 h 610911"/>
                  <a:gd name="connsiteX2" fmla="*/ 1022450 w 1027388"/>
                  <a:gd name="connsiteY2" fmla="*/ 122413 h 610911"/>
                  <a:gd name="connsiteX3" fmla="*/ 576875 w 1027388"/>
                  <a:gd name="connsiteY3" fmla="*/ 510283 h 610911"/>
                  <a:gd name="connsiteX4" fmla="*/ 750764 w 1027388"/>
                  <a:gd name="connsiteY4" fmla="*/ 600522 h 610911"/>
                  <a:gd name="connsiteX5" fmla="*/ 3005 w 1027388"/>
                  <a:gd name="connsiteY5" fmla="*/ 371915 h 610911"/>
                  <a:gd name="connsiteX0" fmla="*/ 3005 w 1028690"/>
                  <a:gd name="connsiteY0" fmla="*/ 371915 h 610947"/>
                  <a:gd name="connsiteX1" fmla="*/ 478690 w 1028690"/>
                  <a:gd name="connsiteY1" fmla="*/ 3037 h 610947"/>
                  <a:gd name="connsiteX2" fmla="*/ 1022450 w 1028690"/>
                  <a:gd name="connsiteY2" fmla="*/ 122413 h 610947"/>
                  <a:gd name="connsiteX3" fmla="*/ 680832 w 1028690"/>
                  <a:gd name="connsiteY3" fmla="*/ 510554 h 610947"/>
                  <a:gd name="connsiteX4" fmla="*/ 750764 w 1028690"/>
                  <a:gd name="connsiteY4" fmla="*/ 600522 h 610947"/>
                  <a:gd name="connsiteX5" fmla="*/ 3005 w 1028690"/>
                  <a:gd name="connsiteY5" fmla="*/ 371915 h 610947"/>
                  <a:gd name="connsiteX0" fmla="*/ 0 w 1025685"/>
                  <a:gd name="connsiteY0" fmla="*/ 371915 h 645553"/>
                  <a:gd name="connsiteX1" fmla="*/ 475685 w 1025685"/>
                  <a:gd name="connsiteY1" fmla="*/ 3037 h 645553"/>
                  <a:gd name="connsiteX2" fmla="*/ 1019445 w 1025685"/>
                  <a:gd name="connsiteY2" fmla="*/ 122413 h 645553"/>
                  <a:gd name="connsiteX3" fmla="*/ 677827 w 1025685"/>
                  <a:gd name="connsiteY3" fmla="*/ 510554 h 645553"/>
                  <a:gd name="connsiteX4" fmla="*/ 747759 w 1025685"/>
                  <a:gd name="connsiteY4" fmla="*/ 600522 h 645553"/>
                  <a:gd name="connsiteX5" fmla="*/ 0 w 1025685"/>
                  <a:gd name="connsiteY5" fmla="*/ 371915 h 645553"/>
                  <a:gd name="connsiteX0" fmla="*/ 0 w 1025685"/>
                  <a:gd name="connsiteY0" fmla="*/ 371915 h 520597"/>
                  <a:gd name="connsiteX1" fmla="*/ 475685 w 1025685"/>
                  <a:gd name="connsiteY1" fmla="*/ 3037 h 520597"/>
                  <a:gd name="connsiteX2" fmla="*/ 1019445 w 1025685"/>
                  <a:gd name="connsiteY2" fmla="*/ 122413 h 520597"/>
                  <a:gd name="connsiteX3" fmla="*/ 677827 w 1025685"/>
                  <a:gd name="connsiteY3" fmla="*/ 510554 h 520597"/>
                  <a:gd name="connsiteX4" fmla="*/ 0 w 1025685"/>
                  <a:gd name="connsiteY4" fmla="*/ 371915 h 520597"/>
                  <a:gd name="connsiteX0" fmla="*/ 0 w 1025685"/>
                  <a:gd name="connsiteY0" fmla="*/ 371915 h 689432"/>
                  <a:gd name="connsiteX1" fmla="*/ 475685 w 1025685"/>
                  <a:gd name="connsiteY1" fmla="*/ 3037 h 689432"/>
                  <a:gd name="connsiteX2" fmla="*/ 1019445 w 1025685"/>
                  <a:gd name="connsiteY2" fmla="*/ 122413 h 689432"/>
                  <a:gd name="connsiteX3" fmla="*/ 677827 w 1025685"/>
                  <a:gd name="connsiteY3" fmla="*/ 510554 h 689432"/>
                  <a:gd name="connsiteX4" fmla="*/ 327932 w 1025685"/>
                  <a:gd name="connsiteY4" fmla="*/ 686768 h 689432"/>
                  <a:gd name="connsiteX5" fmla="*/ 0 w 1025685"/>
                  <a:gd name="connsiteY5" fmla="*/ 371915 h 689432"/>
                  <a:gd name="connsiteX0" fmla="*/ 0 w 1025685"/>
                  <a:gd name="connsiteY0" fmla="*/ 371915 h 689432"/>
                  <a:gd name="connsiteX1" fmla="*/ 475685 w 1025685"/>
                  <a:gd name="connsiteY1" fmla="*/ 3037 h 689432"/>
                  <a:gd name="connsiteX2" fmla="*/ 1019445 w 1025685"/>
                  <a:gd name="connsiteY2" fmla="*/ 122413 h 689432"/>
                  <a:gd name="connsiteX3" fmla="*/ 677827 w 1025685"/>
                  <a:gd name="connsiteY3" fmla="*/ 510554 h 689432"/>
                  <a:gd name="connsiteX4" fmla="*/ 327932 w 1025685"/>
                  <a:gd name="connsiteY4" fmla="*/ 686768 h 689432"/>
                  <a:gd name="connsiteX5" fmla="*/ 0 w 1025685"/>
                  <a:gd name="connsiteY5" fmla="*/ 371915 h 689432"/>
                  <a:gd name="connsiteX0" fmla="*/ 0 w 1025685"/>
                  <a:gd name="connsiteY0" fmla="*/ 371915 h 686768"/>
                  <a:gd name="connsiteX1" fmla="*/ 475685 w 1025685"/>
                  <a:gd name="connsiteY1" fmla="*/ 3037 h 686768"/>
                  <a:gd name="connsiteX2" fmla="*/ 1019445 w 1025685"/>
                  <a:gd name="connsiteY2" fmla="*/ 122413 h 686768"/>
                  <a:gd name="connsiteX3" fmla="*/ 677827 w 1025685"/>
                  <a:gd name="connsiteY3" fmla="*/ 510554 h 686768"/>
                  <a:gd name="connsiteX4" fmla="*/ 327932 w 1025685"/>
                  <a:gd name="connsiteY4" fmla="*/ 686768 h 686768"/>
                  <a:gd name="connsiteX5" fmla="*/ 0 w 1025685"/>
                  <a:gd name="connsiteY5" fmla="*/ 371915 h 686768"/>
                  <a:gd name="connsiteX0" fmla="*/ 0 w 1025685"/>
                  <a:gd name="connsiteY0" fmla="*/ 371915 h 686768"/>
                  <a:gd name="connsiteX1" fmla="*/ 475685 w 1025685"/>
                  <a:gd name="connsiteY1" fmla="*/ 3037 h 686768"/>
                  <a:gd name="connsiteX2" fmla="*/ 1019445 w 1025685"/>
                  <a:gd name="connsiteY2" fmla="*/ 122413 h 686768"/>
                  <a:gd name="connsiteX3" fmla="*/ 677827 w 1025685"/>
                  <a:gd name="connsiteY3" fmla="*/ 510554 h 686768"/>
                  <a:gd name="connsiteX4" fmla="*/ 327932 w 1025685"/>
                  <a:gd name="connsiteY4" fmla="*/ 686768 h 686768"/>
                  <a:gd name="connsiteX5" fmla="*/ 0 w 1025685"/>
                  <a:gd name="connsiteY5" fmla="*/ 371915 h 686768"/>
                  <a:gd name="connsiteX0" fmla="*/ 0 w 1025745"/>
                  <a:gd name="connsiteY0" fmla="*/ 371915 h 686768"/>
                  <a:gd name="connsiteX1" fmla="*/ 475685 w 1025745"/>
                  <a:gd name="connsiteY1" fmla="*/ 3037 h 686768"/>
                  <a:gd name="connsiteX2" fmla="*/ 1019445 w 1025745"/>
                  <a:gd name="connsiteY2" fmla="*/ 122413 h 686768"/>
                  <a:gd name="connsiteX3" fmla="*/ 681554 w 1025745"/>
                  <a:gd name="connsiteY3" fmla="*/ 527180 h 686768"/>
                  <a:gd name="connsiteX4" fmla="*/ 327932 w 1025745"/>
                  <a:gd name="connsiteY4" fmla="*/ 686768 h 686768"/>
                  <a:gd name="connsiteX5" fmla="*/ 0 w 1025745"/>
                  <a:gd name="connsiteY5" fmla="*/ 371915 h 686768"/>
                  <a:gd name="connsiteX0" fmla="*/ 0 w 1028329"/>
                  <a:gd name="connsiteY0" fmla="*/ 371915 h 686768"/>
                  <a:gd name="connsiteX1" fmla="*/ 475685 w 1028329"/>
                  <a:gd name="connsiteY1" fmla="*/ 3037 h 686768"/>
                  <a:gd name="connsiteX2" fmla="*/ 1019445 w 1028329"/>
                  <a:gd name="connsiteY2" fmla="*/ 122413 h 686768"/>
                  <a:gd name="connsiteX3" fmla="*/ 681554 w 1028329"/>
                  <a:gd name="connsiteY3" fmla="*/ 527180 h 686768"/>
                  <a:gd name="connsiteX4" fmla="*/ 327932 w 1028329"/>
                  <a:gd name="connsiteY4" fmla="*/ 686768 h 686768"/>
                  <a:gd name="connsiteX5" fmla="*/ 0 w 1028329"/>
                  <a:gd name="connsiteY5" fmla="*/ 371915 h 686768"/>
                  <a:gd name="connsiteX0" fmla="*/ 0 w 1093071"/>
                  <a:gd name="connsiteY0" fmla="*/ 371915 h 686768"/>
                  <a:gd name="connsiteX1" fmla="*/ 475685 w 1093071"/>
                  <a:gd name="connsiteY1" fmla="*/ 3037 h 686768"/>
                  <a:gd name="connsiteX2" fmla="*/ 1019445 w 1093071"/>
                  <a:gd name="connsiteY2" fmla="*/ 122413 h 686768"/>
                  <a:gd name="connsiteX3" fmla="*/ 1057120 w 1093071"/>
                  <a:gd name="connsiteY3" fmla="*/ 239569 h 686768"/>
                  <a:gd name="connsiteX4" fmla="*/ 681554 w 1093071"/>
                  <a:gd name="connsiteY4" fmla="*/ 527180 h 686768"/>
                  <a:gd name="connsiteX5" fmla="*/ 327932 w 1093071"/>
                  <a:gd name="connsiteY5" fmla="*/ 686768 h 686768"/>
                  <a:gd name="connsiteX6" fmla="*/ 0 w 1093071"/>
                  <a:gd name="connsiteY6" fmla="*/ 371915 h 686768"/>
                  <a:gd name="connsiteX0" fmla="*/ 0 w 1093071"/>
                  <a:gd name="connsiteY0" fmla="*/ 371915 h 686768"/>
                  <a:gd name="connsiteX1" fmla="*/ 475685 w 1093071"/>
                  <a:gd name="connsiteY1" fmla="*/ 3037 h 686768"/>
                  <a:gd name="connsiteX2" fmla="*/ 1019445 w 1093071"/>
                  <a:gd name="connsiteY2" fmla="*/ 122413 h 686768"/>
                  <a:gd name="connsiteX3" fmla="*/ 1057120 w 1093071"/>
                  <a:gd name="connsiteY3" fmla="*/ 239569 h 686768"/>
                  <a:gd name="connsiteX4" fmla="*/ 681554 w 1093071"/>
                  <a:gd name="connsiteY4" fmla="*/ 527180 h 686768"/>
                  <a:gd name="connsiteX5" fmla="*/ 327932 w 1093071"/>
                  <a:gd name="connsiteY5" fmla="*/ 686768 h 686768"/>
                  <a:gd name="connsiteX6" fmla="*/ 0 w 1093071"/>
                  <a:gd name="connsiteY6" fmla="*/ 371915 h 686768"/>
                  <a:gd name="connsiteX0" fmla="*/ 0 w 1093071"/>
                  <a:gd name="connsiteY0" fmla="*/ 371915 h 686768"/>
                  <a:gd name="connsiteX1" fmla="*/ 475685 w 1093071"/>
                  <a:gd name="connsiteY1" fmla="*/ 3037 h 686768"/>
                  <a:gd name="connsiteX2" fmla="*/ 1019445 w 1093071"/>
                  <a:gd name="connsiteY2" fmla="*/ 122413 h 686768"/>
                  <a:gd name="connsiteX3" fmla="*/ 1057120 w 1093071"/>
                  <a:gd name="connsiteY3" fmla="*/ 239569 h 686768"/>
                  <a:gd name="connsiteX4" fmla="*/ 701434 w 1093071"/>
                  <a:gd name="connsiteY4" fmla="*/ 534074 h 686768"/>
                  <a:gd name="connsiteX5" fmla="*/ 327932 w 1093071"/>
                  <a:gd name="connsiteY5" fmla="*/ 686768 h 686768"/>
                  <a:gd name="connsiteX6" fmla="*/ 0 w 1093071"/>
                  <a:gd name="connsiteY6" fmla="*/ 371915 h 686768"/>
                  <a:gd name="connsiteX0" fmla="*/ 0 w 1093071"/>
                  <a:gd name="connsiteY0" fmla="*/ 371915 h 686768"/>
                  <a:gd name="connsiteX1" fmla="*/ 475685 w 1093071"/>
                  <a:gd name="connsiteY1" fmla="*/ 3037 h 686768"/>
                  <a:gd name="connsiteX2" fmla="*/ 1019445 w 1093071"/>
                  <a:gd name="connsiteY2" fmla="*/ 122413 h 686768"/>
                  <a:gd name="connsiteX3" fmla="*/ 1057120 w 1093071"/>
                  <a:gd name="connsiteY3" fmla="*/ 239569 h 686768"/>
                  <a:gd name="connsiteX4" fmla="*/ 701434 w 1093071"/>
                  <a:gd name="connsiteY4" fmla="*/ 534074 h 686768"/>
                  <a:gd name="connsiteX5" fmla="*/ 327932 w 1093071"/>
                  <a:gd name="connsiteY5" fmla="*/ 686768 h 686768"/>
                  <a:gd name="connsiteX6" fmla="*/ 0 w 1093071"/>
                  <a:gd name="connsiteY6" fmla="*/ 371915 h 686768"/>
                  <a:gd name="connsiteX0" fmla="*/ 0 w 1098209"/>
                  <a:gd name="connsiteY0" fmla="*/ 372147 h 687000"/>
                  <a:gd name="connsiteX1" fmla="*/ 475685 w 1098209"/>
                  <a:gd name="connsiteY1" fmla="*/ 3269 h 687000"/>
                  <a:gd name="connsiteX2" fmla="*/ 1031900 w 1098209"/>
                  <a:gd name="connsiteY2" fmla="*/ 111995 h 687000"/>
                  <a:gd name="connsiteX3" fmla="*/ 1057120 w 1098209"/>
                  <a:gd name="connsiteY3" fmla="*/ 239801 h 687000"/>
                  <a:gd name="connsiteX4" fmla="*/ 701434 w 1098209"/>
                  <a:gd name="connsiteY4" fmla="*/ 534306 h 687000"/>
                  <a:gd name="connsiteX5" fmla="*/ 327932 w 1098209"/>
                  <a:gd name="connsiteY5" fmla="*/ 687000 h 687000"/>
                  <a:gd name="connsiteX6" fmla="*/ 0 w 1098209"/>
                  <a:gd name="connsiteY6" fmla="*/ 372147 h 687000"/>
                  <a:gd name="connsiteX0" fmla="*/ 0 w 1083272"/>
                  <a:gd name="connsiteY0" fmla="*/ 372147 h 687000"/>
                  <a:gd name="connsiteX1" fmla="*/ 475685 w 1083272"/>
                  <a:gd name="connsiteY1" fmla="*/ 3269 h 687000"/>
                  <a:gd name="connsiteX2" fmla="*/ 1031900 w 1083272"/>
                  <a:gd name="connsiteY2" fmla="*/ 111995 h 687000"/>
                  <a:gd name="connsiteX3" fmla="*/ 1057120 w 1083272"/>
                  <a:gd name="connsiteY3" fmla="*/ 239801 h 687000"/>
                  <a:gd name="connsiteX4" fmla="*/ 701434 w 1083272"/>
                  <a:gd name="connsiteY4" fmla="*/ 534306 h 687000"/>
                  <a:gd name="connsiteX5" fmla="*/ 327932 w 1083272"/>
                  <a:gd name="connsiteY5" fmla="*/ 687000 h 687000"/>
                  <a:gd name="connsiteX6" fmla="*/ 0 w 1083272"/>
                  <a:gd name="connsiteY6" fmla="*/ 372147 h 687000"/>
                  <a:gd name="connsiteX0" fmla="*/ 0 w 1057120"/>
                  <a:gd name="connsiteY0" fmla="*/ 372147 h 687000"/>
                  <a:gd name="connsiteX1" fmla="*/ 475685 w 1057120"/>
                  <a:gd name="connsiteY1" fmla="*/ 3269 h 687000"/>
                  <a:gd name="connsiteX2" fmla="*/ 1031900 w 1057120"/>
                  <a:gd name="connsiteY2" fmla="*/ 111995 h 687000"/>
                  <a:gd name="connsiteX3" fmla="*/ 1057120 w 1057120"/>
                  <a:gd name="connsiteY3" fmla="*/ 239801 h 687000"/>
                  <a:gd name="connsiteX4" fmla="*/ 701434 w 1057120"/>
                  <a:gd name="connsiteY4" fmla="*/ 534306 h 687000"/>
                  <a:gd name="connsiteX5" fmla="*/ 327932 w 1057120"/>
                  <a:gd name="connsiteY5" fmla="*/ 687000 h 687000"/>
                  <a:gd name="connsiteX6" fmla="*/ 0 w 1057120"/>
                  <a:gd name="connsiteY6" fmla="*/ 372147 h 687000"/>
                  <a:gd name="connsiteX0" fmla="*/ 0 w 1057120"/>
                  <a:gd name="connsiteY0" fmla="*/ 368881 h 683734"/>
                  <a:gd name="connsiteX1" fmla="*/ 475685 w 1057120"/>
                  <a:gd name="connsiteY1" fmla="*/ 3 h 683734"/>
                  <a:gd name="connsiteX2" fmla="*/ 1031900 w 1057120"/>
                  <a:gd name="connsiteY2" fmla="*/ 108729 h 683734"/>
                  <a:gd name="connsiteX3" fmla="*/ 1057120 w 1057120"/>
                  <a:gd name="connsiteY3" fmla="*/ 236535 h 683734"/>
                  <a:gd name="connsiteX4" fmla="*/ 701434 w 1057120"/>
                  <a:gd name="connsiteY4" fmla="*/ 531040 h 683734"/>
                  <a:gd name="connsiteX5" fmla="*/ 327932 w 1057120"/>
                  <a:gd name="connsiteY5" fmla="*/ 683734 h 683734"/>
                  <a:gd name="connsiteX6" fmla="*/ 0 w 1057120"/>
                  <a:gd name="connsiteY6" fmla="*/ 368881 h 68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7120" h="683734">
                    <a:moveTo>
                      <a:pt x="0" y="368881"/>
                    </a:moveTo>
                    <a:cubicBezTo>
                      <a:pt x="39685" y="191577"/>
                      <a:pt x="288093" y="13974"/>
                      <a:pt x="475685" y="3"/>
                    </a:cubicBezTo>
                    <a:cubicBezTo>
                      <a:pt x="661915" y="-565"/>
                      <a:pt x="944683" y="97076"/>
                      <a:pt x="1031900" y="108729"/>
                    </a:cubicBezTo>
                    <a:cubicBezTo>
                      <a:pt x="1066376" y="202016"/>
                      <a:pt x="1041784" y="149338"/>
                      <a:pt x="1057120" y="236535"/>
                    </a:cubicBezTo>
                    <a:cubicBezTo>
                      <a:pt x="916456" y="414576"/>
                      <a:pt x="807663" y="510285"/>
                      <a:pt x="701434" y="531040"/>
                    </a:cubicBezTo>
                    <a:cubicBezTo>
                      <a:pt x="665132" y="552109"/>
                      <a:pt x="1040869" y="590694"/>
                      <a:pt x="327932" y="683734"/>
                    </a:cubicBezTo>
                    <a:cubicBezTo>
                      <a:pt x="47164" y="617042"/>
                      <a:pt x="23452" y="455180"/>
                      <a:pt x="0" y="368881"/>
                    </a:cubicBezTo>
                    <a:close/>
                  </a:path>
                </a:pathLst>
              </a:custGeom>
              <a:solidFill>
                <a:srgbClr val="FBAB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24" name="그룹 1223"/>
              <p:cNvGrpSpPr/>
              <p:nvPr/>
            </p:nvGrpSpPr>
            <p:grpSpPr>
              <a:xfrm>
                <a:off x="2089479" y="2002087"/>
                <a:ext cx="291432" cy="207266"/>
                <a:chOff x="2089479" y="2002087"/>
                <a:chExt cx="291432" cy="207266"/>
              </a:xfrm>
            </p:grpSpPr>
            <p:sp>
              <p:nvSpPr>
                <p:cNvPr id="1518" name="직사각형 5"/>
                <p:cNvSpPr/>
                <p:nvPr/>
              </p:nvSpPr>
              <p:spPr>
                <a:xfrm rot="3832239">
                  <a:off x="2132188" y="2031917"/>
                  <a:ext cx="134727" cy="220146"/>
                </a:xfrm>
                <a:custGeom>
                  <a:avLst/>
                  <a:gdLst>
                    <a:gd name="connsiteX0" fmla="*/ 0 w 134727"/>
                    <a:gd name="connsiteY0" fmla="*/ 0 h 230505"/>
                    <a:gd name="connsiteX1" fmla="*/ 134727 w 134727"/>
                    <a:gd name="connsiteY1" fmla="*/ 0 h 230505"/>
                    <a:gd name="connsiteX2" fmla="*/ 134727 w 134727"/>
                    <a:gd name="connsiteY2" fmla="*/ 230505 h 230505"/>
                    <a:gd name="connsiteX3" fmla="*/ 0 w 134727"/>
                    <a:gd name="connsiteY3" fmla="*/ 230505 h 230505"/>
                    <a:gd name="connsiteX4" fmla="*/ 0 w 134727"/>
                    <a:gd name="connsiteY4" fmla="*/ 0 h 230505"/>
                    <a:gd name="connsiteX0" fmla="*/ 0 w 134727"/>
                    <a:gd name="connsiteY0" fmla="*/ 0 h 230505"/>
                    <a:gd name="connsiteX1" fmla="*/ 105591 w 134727"/>
                    <a:gd name="connsiteY1" fmla="*/ 16174 h 230505"/>
                    <a:gd name="connsiteX2" fmla="*/ 134727 w 134727"/>
                    <a:gd name="connsiteY2" fmla="*/ 230505 h 230505"/>
                    <a:gd name="connsiteX3" fmla="*/ 0 w 134727"/>
                    <a:gd name="connsiteY3" fmla="*/ 230505 h 230505"/>
                    <a:gd name="connsiteX4" fmla="*/ 0 w 134727"/>
                    <a:gd name="connsiteY4" fmla="*/ 0 h 230505"/>
                    <a:gd name="connsiteX0" fmla="*/ 44613 w 134727"/>
                    <a:gd name="connsiteY0" fmla="*/ 0 h 220146"/>
                    <a:gd name="connsiteX1" fmla="*/ 105591 w 134727"/>
                    <a:gd name="connsiteY1" fmla="*/ 5815 h 220146"/>
                    <a:gd name="connsiteX2" fmla="*/ 134727 w 134727"/>
                    <a:gd name="connsiteY2" fmla="*/ 220146 h 220146"/>
                    <a:gd name="connsiteX3" fmla="*/ 0 w 134727"/>
                    <a:gd name="connsiteY3" fmla="*/ 220146 h 220146"/>
                    <a:gd name="connsiteX4" fmla="*/ 44613 w 134727"/>
                    <a:gd name="connsiteY4" fmla="*/ 0 h 220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727" h="220146">
                      <a:moveTo>
                        <a:pt x="44613" y="0"/>
                      </a:moveTo>
                      <a:lnTo>
                        <a:pt x="105591" y="5815"/>
                      </a:lnTo>
                      <a:lnTo>
                        <a:pt x="134727" y="220146"/>
                      </a:lnTo>
                      <a:lnTo>
                        <a:pt x="0" y="220146"/>
                      </a:lnTo>
                      <a:lnTo>
                        <a:pt x="44613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9" name="타원 1518"/>
                <p:cNvSpPr/>
                <p:nvPr/>
              </p:nvSpPr>
              <p:spPr>
                <a:xfrm rot="232239">
                  <a:off x="2220185" y="2002087"/>
                  <a:ext cx="103185" cy="103185"/>
                </a:xfrm>
                <a:prstGeom prst="ellipse">
                  <a:avLst/>
                </a:prstGeom>
                <a:solidFill>
                  <a:srgbClr val="E6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0" name="타원 1519"/>
                <p:cNvSpPr/>
                <p:nvPr/>
              </p:nvSpPr>
              <p:spPr>
                <a:xfrm rot="232239">
                  <a:off x="2277726" y="2083540"/>
                  <a:ext cx="103185" cy="103185"/>
                </a:xfrm>
                <a:prstGeom prst="ellipse">
                  <a:avLst/>
                </a:prstGeom>
                <a:solidFill>
                  <a:srgbClr val="E6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5" name="타원 2"/>
              <p:cNvSpPr/>
              <p:nvPr/>
            </p:nvSpPr>
            <p:spPr>
              <a:xfrm rot="232239">
                <a:off x="528870" y="2135589"/>
                <a:ext cx="1938350" cy="1111145"/>
              </a:xfrm>
              <a:custGeom>
                <a:avLst/>
                <a:gdLst>
                  <a:gd name="connsiteX0" fmla="*/ 0 w 1577340"/>
                  <a:gd name="connsiteY0" fmla="*/ 588010 h 1176020"/>
                  <a:gd name="connsiteX1" fmla="*/ 788670 w 1577340"/>
                  <a:gd name="connsiteY1" fmla="*/ 0 h 1176020"/>
                  <a:gd name="connsiteX2" fmla="*/ 1577340 w 1577340"/>
                  <a:gd name="connsiteY2" fmla="*/ 588010 h 1176020"/>
                  <a:gd name="connsiteX3" fmla="*/ 788670 w 1577340"/>
                  <a:gd name="connsiteY3" fmla="*/ 1176020 h 1176020"/>
                  <a:gd name="connsiteX4" fmla="*/ 0 w 1577340"/>
                  <a:gd name="connsiteY4" fmla="*/ 588010 h 1176020"/>
                  <a:gd name="connsiteX0" fmla="*/ 0 w 1577340"/>
                  <a:gd name="connsiteY0" fmla="*/ 588010 h 661511"/>
                  <a:gd name="connsiteX1" fmla="*/ 788670 w 1577340"/>
                  <a:gd name="connsiteY1" fmla="*/ 0 h 661511"/>
                  <a:gd name="connsiteX2" fmla="*/ 1577340 w 1577340"/>
                  <a:gd name="connsiteY2" fmla="*/ 588010 h 661511"/>
                  <a:gd name="connsiteX3" fmla="*/ 0 w 1577340"/>
                  <a:gd name="connsiteY3" fmla="*/ 588010 h 661511"/>
                  <a:gd name="connsiteX0" fmla="*/ 0 w 1600200"/>
                  <a:gd name="connsiteY0" fmla="*/ 651806 h 700802"/>
                  <a:gd name="connsiteX1" fmla="*/ 811530 w 1600200"/>
                  <a:gd name="connsiteY1" fmla="*/ 296 h 700802"/>
                  <a:gd name="connsiteX2" fmla="*/ 1600200 w 1600200"/>
                  <a:gd name="connsiteY2" fmla="*/ 588306 h 700802"/>
                  <a:gd name="connsiteX3" fmla="*/ 0 w 1600200"/>
                  <a:gd name="connsiteY3" fmla="*/ 651806 h 700802"/>
                  <a:gd name="connsiteX0" fmla="*/ 0 w 1625600"/>
                  <a:gd name="connsiteY0" fmla="*/ 651806 h 700802"/>
                  <a:gd name="connsiteX1" fmla="*/ 836930 w 1625600"/>
                  <a:gd name="connsiteY1" fmla="*/ 296 h 700802"/>
                  <a:gd name="connsiteX2" fmla="*/ 1625600 w 1625600"/>
                  <a:gd name="connsiteY2" fmla="*/ 588306 h 700802"/>
                  <a:gd name="connsiteX3" fmla="*/ 0 w 1625600"/>
                  <a:gd name="connsiteY3" fmla="*/ 651806 h 700802"/>
                  <a:gd name="connsiteX0" fmla="*/ 19711 w 1729131"/>
                  <a:gd name="connsiteY0" fmla="*/ 651833 h 699927"/>
                  <a:gd name="connsiteX1" fmla="*/ 856641 w 1729131"/>
                  <a:gd name="connsiteY1" fmla="*/ 323 h 699927"/>
                  <a:gd name="connsiteX2" fmla="*/ 1729131 w 1729131"/>
                  <a:gd name="connsiteY2" fmla="*/ 585793 h 699927"/>
                  <a:gd name="connsiteX3" fmla="*/ 19711 w 1729131"/>
                  <a:gd name="connsiteY3" fmla="*/ 651833 h 699927"/>
                  <a:gd name="connsiteX0" fmla="*/ 23090 w 1732510"/>
                  <a:gd name="connsiteY0" fmla="*/ 667056 h 716277"/>
                  <a:gd name="connsiteX1" fmla="*/ 809220 w 1732510"/>
                  <a:gd name="connsiteY1" fmla="*/ 306 h 716277"/>
                  <a:gd name="connsiteX2" fmla="*/ 1732510 w 1732510"/>
                  <a:gd name="connsiteY2" fmla="*/ 601016 h 716277"/>
                  <a:gd name="connsiteX3" fmla="*/ 23090 w 1732510"/>
                  <a:gd name="connsiteY3" fmla="*/ 667056 h 716277"/>
                  <a:gd name="connsiteX0" fmla="*/ 0 w 1709420"/>
                  <a:gd name="connsiteY0" fmla="*/ 667056 h 716277"/>
                  <a:gd name="connsiteX1" fmla="*/ 786130 w 1709420"/>
                  <a:gd name="connsiteY1" fmla="*/ 306 h 716277"/>
                  <a:gd name="connsiteX2" fmla="*/ 1709420 w 1709420"/>
                  <a:gd name="connsiteY2" fmla="*/ 601016 h 716277"/>
                  <a:gd name="connsiteX3" fmla="*/ 0 w 1709420"/>
                  <a:gd name="connsiteY3" fmla="*/ 667056 h 716277"/>
                  <a:gd name="connsiteX0" fmla="*/ 0 w 1709420"/>
                  <a:gd name="connsiteY0" fmla="*/ 670600 h 719821"/>
                  <a:gd name="connsiteX1" fmla="*/ 786130 w 1709420"/>
                  <a:gd name="connsiteY1" fmla="*/ 3850 h 719821"/>
                  <a:gd name="connsiteX2" fmla="*/ 1709420 w 1709420"/>
                  <a:gd name="connsiteY2" fmla="*/ 604560 h 719821"/>
                  <a:gd name="connsiteX3" fmla="*/ 0 w 1709420"/>
                  <a:gd name="connsiteY3" fmla="*/ 670600 h 719821"/>
                  <a:gd name="connsiteX0" fmla="*/ 0 w 1709420"/>
                  <a:gd name="connsiteY0" fmla="*/ 670600 h 719821"/>
                  <a:gd name="connsiteX1" fmla="*/ 786130 w 1709420"/>
                  <a:gd name="connsiteY1" fmla="*/ 3850 h 719821"/>
                  <a:gd name="connsiteX2" fmla="*/ 1709420 w 1709420"/>
                  <a:gd name="connsiteY2" fmla="*/ 604560 h 719821"/>
                  <a:gd name="connsiteX3" fmla="*/ 0 w 1709420"/>
                  <a:gd name="connsiteY3" fmla="*/ 670600 h 719821"/>
                  <a:gd name="connsiteX0" fmla="*/ 0 w 1963100"/>
                  <a:gd name="connsiteY0" fmla="*/ 670600 h 786460"/>
                  <a:gd name="connsiteX1" fmla="*/ 786130 w 1963100"/>
                  <a:gd name="connsiteY1" fmla="*/ 3850 h 786460"/>
                  <a:gd name="connsiteX2" fmla="*/ 1709420 w 1963100"/>
                  <a:gd name="connsiteY2" fmla="*/ 604560 h 786460"/>
                  <a:gd name="connsiteX3" fmla="*/ 1838961 w 1963100"/>
                  <a:gd name="connsiteY3" fmla="*/ 783631 h 786460"/>
                  <a:gd name="connsiteX4" fmla="*/ 0 w 1963100"/>
                  <a:gd name="connsiteY4" fmla="*/ 670600 h 786460"/>
                  <a:gd name="connsiteX0" fmla="*/ 0 w 1846043"/>
                  <a:gd name="connsiteY0" fmla="*/ 670600 h 893519"/>
                  <a:gd name="connsiteX1" fmla="*/ 786130 w 1846043"/>
                  <a:gd name="connsiteY1" fmla="*/ 3850 h 893519"/>
                  <a:gd name="connsiteX2" fmla="*/ 1709420 w 1846043"/>
                  <a:gd name="connsiteY2" fmla="*/ 604560 h 893519"/>
                  <a:gd name="connsiteX3" fmla="*/ 1663701 w 1846043"/>
                  <a:gd name="connsiteY3" fmla="*/ 892851 h 893519"/>
                  <a:gd name="connsiteX4" fmla="*/ 0 w 1846043"/>
                  <a:gd name="connsiteY4" fmla="*/ 670600 h 893519"/>
                  <a:gd name="connsiteX0" fmla="*/ 0 w 1936130"/>
                  <a:gd name="connsiteY0" fmla="*/ 670600 h 893577"/>
                  <a:gd name="connsiteX1" fmla="*/ 786130 w 1936130"/>
                  <a:gd name="connsiteY1" fmla="*/ 3850 h 893577"/>
                  <a:gd name="connsiteX2" fmla="*/ 1709420 w 1936130"/>
                  <a:gd name="connsiteY2" fmla="*/ 604560 h 893577"/>
                  <a:gd name="connsiteX3" fmla="*/ 1935482 w 1936130"/>
                  <a:gd name="connsiteY3" fmla="*/ 570270 h 893577"/>
                  <a:gd name="connsiteX4" fmla="*/ 1663701 w 1936130"/>
                  <a:gd name="connsiteY4" fmla="*/ 892851 h 893577"/>
                  <a:gd name="connsiteX5" fmla="*/ 0 w 1936130"/>
                  <a:gd name="connsiteY5" fmla="*/ 670600 h 893577"/>
                  <a:gd name="connsiteX0" fmla="*/ 0 w 1935719"/>
                  <a:gd name="connsiteY0" fmla="*/ 670600 h 893577"/>
                  <a:gd name="connsiteX1" fmla="*/ 786130 w 1935719"/>
                  <a:gd name="connsiteY1" fmla="*/ 3850 h 893577"/>
                  <a:gd name="connsiteX2" fmla="*/ 1709420 w 1935719"/>
                  <a:gd name="connsiteY2" fmla="*/ 604560 h 893577"/>
                  <a:gd name="connsiteX3" fmla="*/ 1935482 w 1935719"/>
                  <a:gd name="connsiteY3" fmla="*/ 570270 h 893577"/>
                  <a:gd name="connsiteX4" fmla="*/ 1663701 w 1935719"/>
                  <a:gd name="connsiteY4" fmla="*/ 892851 h 893577"/>
                  <a:gd name="connsiteX5" fmla="*/ 0 w 1935719"/>
                  <a:gd name="connsiteY5" fmla="*/ 670600 h 893577"/>
                  <a:gd name="connsiteX0" fmla="*/ 0 w 1935719"/>
                  <a:gd name="connsiteY0" fmla="*/ 670600 h 1097720"/>
                  <a:gd name="connsiteX1" fmla="*/ 786130 w 1935719"/>
                  <a:gd name="connsiteY1" fmla="*/ 3850 h 1097720"/>
                  <a:gd name="connsiteX2" fmla="*/ 1709420 w 1935719"/>
                  <a:gd name="connsiteY2" fmla="*/ 604560 h 1097720"/>
                  <a:gd name="connsiteX3" fmla="*/ 1935482 w 1935719"/>
                  <a:gd name="connsiteY3" fmla="*/ 570270 h 1097720"/>
                  <a:gd name="connsiteX4" fmla="*/ 1663701 w 1935719"/>
                  <a:gd name="connsiteY4" fmla="*/ 892851 h 1097720"/>
                  <a:gd name="connsiteX5" fmla="*/ 0 w 1935719"/>
                  <a:gd name="connsiteY5" fmla="*/ 670600 h 1097720"/>
                  <a:gd name="connsiteX0" fmla="*/ 0 w 1935719"/>
                  <a:gd name="connsiteY0" fmla="*/ 670600 h 1023879"/>
                  <a:gd name="connsiteX1" fmla="*/ 786130 w 1935719"/>
                  <a:gd name="connsiteY1" fmla="*/ 3850 h 1023879"/>
                  <a:gd name="connsiteX2" fmla="*/ 1709420 w 1935719"/>
                  <a:gd name="connsiteY2" fmla="*/ 604560 h 1023879"/>
                  <a:gd name="connsiteX3" fmla="*/ 1935482 w 1935719"/>
                  <a:gd name="connsiteY3" fmla="*/ 570270 h 1023879"/>
                  <a:gd name="connsiteX4" fmla="*/ 1663701 w 1935719"/>
                  <a:gd name="connsiteY4" fmla="*/ 892851 h 1023879"/>
                  <a:gd name="connsiteX5" fmla="*/ 0 w 1935719"/>
                  <a:gd name="connsiteY5" fmla="*/ 670600 h 1023879"/>
                  <a:gd name="connsiteX0" fmla="*/ 0 w 1948825"/>
                  <a:gd name="connsiteY0" fmla="*/ 670600 h 1046055"/>
                  <a:gd name="connsiteX1" fmla="*/ 786130 w 1948825"/>
                  <a:gd name="connsiteY1" fmla="*/ 3850 h 1046055"/>
                  <a:gd name="connsiteX2" fmla="*/ 1709420 w 1948825"/>
                  <a:gd name="connsiteY2" fmla="*/ 604560 h 1046055"/>
                  <a:gd name="connsiteX3" fmla="*/ 1935482 w 1948825"/>
                  <a:gd name="connsiteY3" fmla="*/ 570270 h 1046055"/>
                  <a:gd name="connsiteX4" fmla="*/ 1732281 w 1948825"/>
                  <a:gd name="connsiteY4" fmla="*/ 943651 h 1046055"/>
                  <a:gd name="connsiteX5" fmla="*/ 0 w 1948825"/>
                  <a:gd name="connsiteY5" fmla="*/ 670600 h 1046055"/>
                  <a:gd name="connsiteX0" fmla="*/ 0 w 1935719"/>
                  <a:gd name="connsiteY0" fmla="*/ 670600 h 1046055"/>
                  <a:gd name="connsiteX1" fmla="*/ 786130 w 1935719"/>
                  <a:gd name="connsiteY1" fmla="*/ 3850 h 1046055"/>
                  <a:gd name="connsiteX2" fmla="*/ 1709420 w 1935719"/>
                  <a:gd name="connsiteY2" fmla="*/ 604560 h 1046055"/>
                  <a:gd name="connsiteX3" fmla="*/ 1935482 w 1935719"/>
                  <a:gd name="connsiteY3" fmla="*/ 570270 h 1046055"/>
                  <a:gd name="connsiteX4" fmla="*/ 1732281 w 1935719"/>
                  <a:gd name="connsiteY4" fmla="*/ 943651 h 1046055"/>
                  <a:gd name="connsiteX5" fmla="*/ 0 w 1935719"/>
                  <a:gd name="connsiteY5" fmla="*/ 670600 h 1046055"/>
                  <a:gd name="connsiteX0" fmla="*/ 0 w 1935719"/>
                  <a:gd name="connsiteY0" fmla="*/ 670600 h 1046055"/>
                  <a:gd name="connsiteX1" fmla="*/ 786130 w 1935719"/>
                  <a:gd name="connsiteY1" fmla="*/ 3850 h 1046055"/>
                  <a:gd name="connsiteX2" fmla="*/ 1709420 w 1935719"/>
                  <a:gd name="connsiteY2" fmla="*/ 604560 h 1046055"/>
                  <a:gd name="connsiteX3" fmla="*/ 1935482 w 1935719"/>
                  <a:gd name="connsiteY3" fmla="*/ 570270 h 1046055"/>
                  <a:gd name="connsiteX4" fmla="*/ 1732281 w 1935719"/>
                  <a:gd name="connsiteY4" fmla="*/ 943651 h 1046055"/>
                  <a:gd name="connsiteX5" fmla="*/ 0 w 1935719"/>
                  <a:gd name="connsiteY5" fmla="*/ 670600 h 1046055"/>
                  <a:gd name="connsiteX0" fmla="*/ 0 w 1950941"/>
                  <a:gd name="connsiteY0" fmla="*/ 670600 h 1046055"/>
                  <a:gd name="connsiteX1" fmla="*/ 786130 w 1950941"/>
                  <a:gd name="connsiteY1" fmla="*/ 3850 h 1046055"/>
                  <a:gd name="connsiteX2" fmla="*/ 1709420 w 1950941"/>
                  <a:gd name="connsiteY2" fmla="*/ 604560 h 1046055"/>
                  <a:gd name="connsiteX3" fmla="*/ 1950722 w 1950941"/>
                  <a:gd name="connsiteY3" fmla="*/ 595670 h 1046055"/>
                  <a:gd name="connsiteX4" fmla="*/ 1732281 w 1950941"/>
                  <a:gd name="connsiteY4" fmla="*/ 943651 h 1046055"/>
                  <a:gd name="connsiteX5" fmla="*/ 0 w 1950941"/>
                  <a:gd name="connsiteY5" fmla="*/ 670600 h 1046055"/>
                  <a:gd name="connsiteX0" fmla="*/ 0 w 1933182"/>
                  <a:gd name="connsiteY0" fmla="*/ 670600 h 1046055"/>
                  <a:gd name="connsiteX1" fmla="*/ 786130 w 1933182"/>
                  <a:gd name="connsiteY1" fmla="*/ 3850 h 1046055"/>
                  <a:gd name="connsiteX2" fmla="*/ 1709420 w 1933182"/>
                  <a:gd name="connsiteY2" fmla="*/ 604560 h 1046055"/>
                  <a:gd name="connsiteX3" fmla="*/ 1932942 w 1933182"/>
                  <a:gd name="connsiteY3" fmla="*/ 580430 h 1046055"/>
                  <a:gd name="connsiteX4" fmla="*/ 1732281 w 1933182"/>
                  <a:gd name="connsiteY4" fmla="*/ 943651 h 1046055"/>
                  <a:gd name="connsiteX5" fmla="*/ 0 w 1933182"/>
                  <a:gd name="connsiteY5" fmla="*/ 670600 h 1046055"/>
                  <a:gd name="connsiteX0" fmla="*/ 0 w 1938350"/>
                  <a:gd name="connsiteY0" fmla="*/ 670600 h 1046055"/>
                  <a:gd name="connsiteX1" fmla="*/ 786130 w 1938350"/>
                  <a:gd name="connsiteY1" fmla="*/ 3850 h 1046055"/>
                  <a:gd name="connsiteX2" fmla="*/ 1709420 w 1938350"/>
                  <a:gd name="connsiteY2" fmla="*/ 604560 h 1046055"/>
                  <a:gd name="connsiteX3" fmla="*/ 1932942 w 1938350"/>
                  <a:gd name="connsiteY3" fmla="*/ 580430 h 1046055"/>
                  <a:gd name="connsiteX4" fmla="*/ 1732281 w 1938350"/>
                  <a:gd name="connsiteY4" fmla="*/ 943651 h 1046055"/>
                  <a:gd name="connsiteX5" fmla="*/ 0 w 1938350"/>
                  <a:gd name="connsiteY5" fmla="*/ 670600 h 1046055"/>
                  <a:gd name="connsiteX0" fmla="*/ 0 w 1938350"/>
                  <a:gd name="connsiteY0" fmla="*/ 670600 h 1115203"/>
                  <a:gd name="connsiteX1" fmla="*/ 786130 w 1938350"/>
                  <a:gd name="connsiteY1" fmla="*/ 3850 h 1115203"/>
                  <a:gd name="connsiteX2" fmla="*/ 1709420 w 1938350"/>
                  <a:gd name="connsiteY2" fmla="*/ 604560 h 1115203"/>
                  <a:gd name="connsiteX3" fmla="*/ 1932942 w 1938350"/>
                  <a:gd name="connsiteY3" fmla="*/ 580430 h 1115203"/>
                  <a:gd name="connsiteX4" fmla="*/ 1732281 w 1938350"/>
                  <a:gd name="connsiteY4" fmla="*/ 943651 h 1115203"/>
                  <a:gd name="connsiteX5" fmla="*/ 0 w 1938350"/>
                  <a:gd name="connsiteY5" fmla="*/ 670600 h 1115203"/>
                  <a:gd name="connsiteX0" fmla="*/ 0 w 1938350"/>
                  <a:gd name="connsiteY0" fmla="*/ 670600 h 1111145"/>
                  <a:gd name="connsiteX1" fmla="*/ 786130 w 1938350"/>
                  <a:gd name="connsiteY1" fmla="*/ 3850 h 1111145"/>
                  <a:gd name="connsiteX2" fmla="*/ 1709420 w 1938350"/>
                  <a:gd name="connsiteY2" fmla="*/ 604560 h 1111145"/>
                  <a:gd name="connsiteX3" fmla="*/ 1932942 w 1938350"/>
                  <a:gd name="connsiteY3" fmla="*/ 580430 h 1111145"/>
                  <a:gd name="connsiteX4" fmla="*/ 1732281 w 1938350"/>
                  <a:gd name="connsiteY4" fmla="*/ 943651 h 1111145"/>
                  <a:gd name="connsiteX5" fmla="*/ 0 w 1938350"/>
                  <a:gd name="connsiteY5" fmla="*/ 670600 h 111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8350" h="1111145">
                    <a:moveTo>
                      <a:pt x="0" y="670600"/>
                    </a:moveTo>
                    <a:cubicBezTo>
                      <a:pt x="26458" y="313942"/>
                      <a:pt x="417407" y="-41023"/>
                      <a:pt x="786130" y="3850"/>
                    </a:cubicBezTo>
                    <a:cubicBezTo>
                      <a:pt x="1134533" y="-30017"/>
                      <a:pt x="1709420" y="279811"/>
                      <a:pt x="1709420" y="604560"/>
                    </a:cubicBezTo>
                    <a:cubicBezTo>
                      <a:pt x="1765089" y="605830"/>
                      <a:pt x="1940562" y="532382"/>
                      <a:pt x="1932942" y="580430"/>
                    </a:cubicBezTo>
                    <a:cubicBezTo>
                      <a:pt x="1945642" y="615778"/>
                      <a:pt x="1954531" y="823636"/>
                      <a:pt x="1732281" y="943651"/>
                    </a:cubicBezTo>
                    <a:cubicBezTo>
                      <a:pt x="1670898" y="941958"/>
                      <a:pt x="26882" y="1465197"/>
                      <a:pt x="0" y="670600"/>
                    </a:cubicBezTo>
                    <a:close/>
                  </a:path>
                </a:pathLst>
              </a:custGeom>
              <a:solidFill>
                <a:srgbClr val="E99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6" name="타원 2"/>
              <p:cNvSpPr/>
              <p:nvPr/>
            </p:nvSpPr>
            <p:spPr>
              <a:xfrm rot="232239">
                <a:off x="547921" y="2125197"/>
                <a:ext cx="1709420" cy="670600"/>
              </a:xfrm>
              <a:custGeom>
                <a:avLst/>
                <a:gdLst>
                  <a:gd name="connsiteX0" fmla="*/ 0 w 1577340"/>
                  <a:gd name="connsiteY0" fmla="*/ 588010 h 1176020"/>
                  <a:gd name="connsiteX1" fmla="*/ 788670 w 1577340"/>
                  <a:gd name="connsiteY1" fmla="*/ 0 h 1176020"/>
                  <a:gd name="connsiteX2" fmla="*/ 1577340 w 1577340"/>
                  <a:gd name="connsiteY2" fmla="*/ 588010 h 1176020"/>
                  <a:gd name="connsiteX3" fmla="*/ 788670 w 1577340"/>
                  <a:gd name="connsiteY3" fmla="*/ 1176020 h 1176020"/>
                  <a:gd name="connsiteX4" fmla="*/ 0 w 1577340"/>
                  <a:gd name="connsiteY4" fmla="*/ 588010 h 1176020"/>
                  <a:gd name="connsiteX0" fmla="*/ 0 w 1577340"/>
                  <a:gd name="connsiteY0" fmla="*/ 588010 h 661511"/>
                  <a:gd name="connsiteX1" fmla="*/ 788670 w 1577340"/>
                  <a:gd name="connsiteY1" fmla="*/ 0 h 661511"/>
                  <a:gd name="connsiteX2" fmla="*/ 1577340 w 1577340"/>
                  <a:gd name="connsiteY2" fmla="*/ 588010 h 661511"/>
                  <a:gd name="connsiteX3" fmla="*/ 0 w 1577340"/>
                  <a:gd name="connsiteY3" fmla="*/ 588010 h 661511"/>
                  <a:gd name="connsiteX0" fmla="*/ 0 w 1600200"/>
                  <a:gd name="connsiteY0" fmla="*/ 651806 h 700802"/>
                  <a:gd name="connsiteX1" fmla="*/ 811530 w 1600200"/>
                  <a:gd name="connsiteY1" fmla="*/ 296 h 700802"/>
                  <a:gd name="connsiteX2" fmla="*/ 1600200 w 1600200"/>
                  <a:gd name="connsiteY2" fmla="*/ 588306 h 700802"/>
                  <a:gd name="connsiteX3" fmla="*/ 0 w 1600200"/>
                  <a:gd name="connsiteY3" fmla="*/ 651806 h 700802"/>
                  <a:gd name="connsiteX0" fmla="*/ 0 w 1625600"/>
                  <a:gd name="connsiteY0" fmla="*/ 651806 h 700802"/>
                  <a:gd name="connsiteX1" fmla="*/ 836930 w 1625600"/>
                  <a:gd name="connsiteY1" fmla="*/ 296 h 700802"/>
                  <a:gd name="connsiteX2" fmla="*/ 1625600 w 1625600"/>
                  <a:gd name="connsiteY2" fmla="*/ 588306 h 700802"/>
                  <a:gd name="connsiteX3" fmla="*/ 0 w 1625600"/>
                  <a:gd name="connsiteY3" fmla="*/ 651806 h 700802"/>
                  <a:gd name="connsiteX0" fmla="*/ 19711 w 1729131"/>
                  <a:gd name="connsiteY0" fmla="*/ 651833 h 699927"/>
                  <a:gd name="connsiteX1" fmla="*/ 856641 w 1729131"/>
                  <a:gd name="connsiteY1" fmla="*/ 323 h 699927"/>
                  <a:gd name="connsiteX2" fmla="*/ 1729131 w 1729131"/>
                  <a:gd name="connsiteY2" fmla="*/ 585793 h 699927"/>
                  <a:gd name="connsiteX3" fmla="*/ 19711 w 1729131"/>
                  <a:gd name="connsiteY3" fmla="*/ 651833 h 699927"/>
                  <a:gd name="connsiteX0" fmla="*/ 23090 w 1732510"/>
                  <a:gd name="connsiteY0" fmla="*/ 667056 h 716277"/>
                  <a:gd name="connsiteX1" fmla="*/ 809220 w 1732510"/>
                  <a:gd name="connsiteY1" fmla="*/ 306 h 716277"/>
                  <a:gd name="connsiteX2" fmla="*/ 1732510 w 1732510"/>
                  <a:gd name="connsiteY2" fmla="*/ 601016 h 716277"/>
                  <a:gd name="connsiteX3" fmla="*/ 23090 w 1732510"/>
                  <a:gd name="connsiteY3" fmla="*/ 667056 h 716277"/>
                  <a:gd name="connsiteX0" fmla="*/ 0 w 1709420"/>
                  <a:gd name="connsiteY0" fmla="*/ 667056 h 716277"/>
                  <a:gd name="connsiteX1" fmla="*/ 786130 w 1709420"/>
                  <a:gd name="connsiteY1" fmla="*/ 306 h 716277"/>
                  <a:gd name="connsiteX2" fmla="*/ 1709420 w 1709420"/>
                  <a:gd name="connsiteY2" fmla="*/ 601016 h 716277"/>
                  <a:gd name="connsiteX3" fmla="*/ 0 w 1709420"/>
                  <a:gd name="connsiteY3" fmla="*/ 667056 h 716277"/>
                  <a:gd name="connsiteX0" fmla="*/ 0 w 1709420"/>
                  <a:gd name="connsiteY0" fmla="*/ 670600 h 719821"/>
                  <a:gd name="connsiteX1" fmla="*/ 786130 w 1709420"/>
                  <a:gd name="connsiteY1" fmla="*/ 3850 h 719821"/>
                  <a:gd name="connsiteX2" fmla="*/ 1709420 w 1709420"/>
                  <a:gd name="connsiteY2" fmla="*/ 604560 h 719821"/>
                  <a:gd name="connsiteX3" fmla="*/ 0 w 1709420"/>
                  <a:gd name="connsiteY3" fmla="*/ 670600 h 719821"/>
                  <a:gd name="connsiteX0" fmla="*/ 0 w 1709420"/>
                  <a:gd name="connsiteY0" fmla="*/ 670600 h 719821"/>
                  <a:gd name="connsiteX1" fmla="*/ 786130 w 1709420"/>
                  <a:gd name="connsiteY1" fmla="*/ 3850 h 719821"/>
                  <a:gd name="connsiteX2" fmla="*/ 1709420 w 1709420"/>
                  <a:gd name="connsiteY2" fmla="*/ 604560 h 719821"/>
                  <a:gd name="connsiteX3" fmla="*/ 0 w 1709420"/>
                  <a:gd name="connsiteY3" fmla="*/ 670600 h 719821"/>
                  <a:gd name="connsiteX0" fmla="*/ 0 w 1963100"/>
                  <a:gd name="connsiteY0" fmla="*/ 670600 h 786460"/>
                  <a:gd name="connsiteX1" fmla="*/ 786130 w 1963100"/>
                  <a:gd name="connsiteY1" fmla="*/ 3850 h 786460"/>
                  <a:gd name="connsiteX2" fmla="*/ 1709420 w 1963100"/>
                  <a:gd name="connsiteY2" fmla="*/ 604560 h 786460"/>
                  <a:gd name="connsiteX3" fmla="*/ 1838961 w 1963100"/>
                  <a:gd name="connsiteY3" fmla="*/ 783631 h 786460"/>
                  <a:gd name="connsiteX4" fmla="*/ 0 w 1963100"/>
                  <a:gd name="connsiteY4" fmla="*/ 670600 h 786460"/>
                  <a:gd name="connsiteX0" fmla="*/ 0 w 1846043"/>
                  <a:gd name="connsiteY0" fmla="*/ 670600 h 893519"/>
                  <a:gd name="connsiteX1" fmla="*/ 786130 w 1846043"/>
                  <a:gd name="connsiteY1" fmla="*/ 3850 h 893519"/>
                  <a:gd name="connsiteX2" fmla="*/ 1709420 w 1846043"/>
                  <a:gd name="connsiteY2" fmla="*/ 604560 h 893519"/>
                  <a:gd name="connsiteX3" fmla="*/ 1663701 w 1846043"/>
                  <a:gd name="connsiteY3" fmla="*/ 892851 h 893519"/>
                  <a:gd name="connsiteX4" fmla="*/ 0 w 1846043"/>
                  <a:gd name="connsiteY4" fmla="*/ 670600 h 893519"/>
                  <a:gd name="connsiteX0" fmla="*/ 0 w 1936130"/>
                  <a:gd name="connsiteY0" fmla="*/ 670600 h 893577"/>
                  <a:gd name="connsiteX1" fmla="*/ 786130 w 1936130"/>
                  <a:gd name="connsiteY1" fmla="*/ 3850 h 893577"/>
                  <a:gd name="connsiteX2" fmla="*/ 1709420 w 1936130"/>
                  <a:gd name="connsiteY2" fmla="*/ 604560 h 893577"/>
                  <a:gd name="connsiteX3" fmla="*/ 1935482 w 1936130"/>
                  <a:gd name="connsiteY3" fmla="*/ 570270 h 893577"/>
                  <a:gd name="connsiteX4" fmla="*/ 1663701 w 1936130"/>
                  <a:gd name="connsiteY4" fmla="*/ 892851 h 893577"/>
                  <a:gd name="connsiteX5" fmla="*/ 0 w 1936130"/>
                  <a:gd name="connsiteY5" fmla="*/ 670600 h 893577"/>
                  <a:gd name="connsiteX0" fmla="*/ 0 w 1935719"/>
                  <a:gd name="connsiteY0" fmla="*/ 670600 h 893577"/>
                  <a:gd name="connsiteX1" fmla="*/ 786130 w 1935719"/>
                  <a:gd name="connsiteY1" fmla="*/ 3850 h 893577"/>
                  <a:gd name="connsiteX2" fmla="*/ 1709420 w 1935719"/>
                  <a:gd name="connsiteY2" fmla="*/ 604560 h 893577"/>
                  <a:gd name="connsiteX3" fmla="*/ 1935482 w 1935719"/>
                  <a:gd name="connsiteY3" fmla="*/ 570270 h 893577"/>
                  <a:gd name="connsiteX4" fmla="*/ 1663701 w 1935719"/>
                  <a:gd name="connsiteY4" fmla="*/ 892851 h 893577"/>
                  <a:gd name="connsiteX5" fmla="*/ 0 w 1935719"/>
                  <a:gd name="connsiteY5" fmla="*/ 670600 h 893577"/>
                  <a:gd name="connsiteX0" fmla="*/ 0 w 1935719"/>
                  <a:gd name="connsiteY0" fmla="*/ 670600 h 1097720"/>
                  <a:gd name="connsiteX1" fmla="*/ 786130 w 1935719"/>
                  <a:gd name="connsiteY1" fmla="*/ 3850 h 1097720"/>
                  <a:gd name="connsiteX2" fmla="*/ 1709420 w 1935719"/>
                  <a:gd name="connsiteY2" fmla="*/ 604560 h 1097720"/>
                  <a:gd name="connsiteX3" fmla="*/ 1935482 w 1935719"/>
                  <a:gd name="connsiteY3" fmla="*/ 570270 h 1097720"/>
                  <a:gd name="connsiteX4" fmla="*/ 1663701 w 1935719"/>
                  <a:gd name="connsiteY4" fmla="*/ 892851 h 1097720"/>
                  <a:gd name="connsiteX5" fmla="*/ 0 w 1935719"/>
                  <a:gd name="connsiteY5" fmla="*/ 670600 h 1097720"/>
                  <a:gd name="connsiteX0" fmla="*/ 0 w 1935719"/>
                  <a:gd name="connsiteY0" fmla="*/ 670600 h 1023879"/>
                  <a:gd name="connsiteX1" fmla="*/ 786130 w 1935719"/>
                  <a:gd name="connsiteY1" fmla="*/ 3850 h 1023879"/>
                  <a:gd name="connsiteX2" fmla="*/ 1709420 w 1935719"/>
                  <a:gd name="connsiteY2" fmla="*/ 604560 h 1023879"/>
                  <a:gd name="connsiteX3" fmla="*/ 1935482 w 1935719"/>
                  <a:gd name="connsiteY3" fmla="*/ 570270 h 1023879"/>
                  <a:gd name="connsiteX4" fmla="*/ 1663701 w 1935719"/>
                  <a:gd name="connsiteY4" fmla="*/ 892851 h 1023879"/>
                  <a:gd name="connsiteX5" fmla="*/ 0 w 1935719"/>
                  <a:gd name="connsiteY5" fmla="*/ 670600 h 1023879"/>
                  <a:gd name="connsiteX0" fmla="*/ 0 w 1948825"/>
                  <a:gd name="connsiteY0" fmla="*/ 670600 h 1046055"/>
                  <a:gd name="connsiteX1" fmla="*/ 786130 w 1948825"/>
                  <a:gd name="connsiteY1" fmla="*/ 3850 h 1046055"/>
                  <a:gd name="connsiteX2" fmla="*/ 1709420 w 1948825"/>
                  <a:gd name="connsiteY2" fmla="*/ 604560 h 1046055"/>
                  <a:gd name="connsiteX3" fmla="*/ 1935482 w 1948825"/>
                  <a:gd name="connsiteY3" fmla="*/ 570270 h 1046055"/>
                  <a:gd name="connsiteX4" fmla="*/ 1732281 w 1948825"/>
                  <a:gd name="connsiteY4" fmla="*/ 943651 h 1046055"/>
                  <a:gd name="connsiteX5" fmla="*/ 0 w 1948825"/>
                  <a:gd name="connsiteY5" fmla="*/ 670600 h 1046055"/>
                  <a:gd name="connsiteX0" fmla="*/ 0 w 1935719"/>
                  <a:gd name="connsiteY0" fmla="*/ 670600 h 1046055"/>
                  <a:gd name="connsiteX1" fmla="*/ 786130 w 1935719"/>
                  <a:gd name="connsiteY1" fmla="*/ 3850 h 1046055"/>
                  <a:gd name="connsiteX2" fmla="*/ 1709420 w 1935719"/>
                  <a:gd name="connsiteY2" fmla="*/ 604560 h 1046055"/>
                  <a:gd name="connsiteX3" fmla="*/ 1935482 w 1935719"/>
                  <a:gd name="connsiteY3" fmla="*/ 570270 h 1046055"/>
                  <a:gd name="connsiteX4" fmla="*/ 1732281 w 1935719"/>
                  <a:gd name="connsiteY4" fmla="*/ 943651 h 1046055"/>
                  <a:gd name="connsiteX5" fmla="*/ 0 w 1935719"/>
                  <a:gd name="connsiteY5" fmla="*/ 670600 h 1046055"/>
                  <a:gd name="connsiteX0" fmla="*/ 0 w 1935719"/>
                  <a:gd name="connsiteY0" fmla="*/ 670600 h 1046055"/>
                  <a:gd name="connsiteX1" fmla="*/ 786130 w 1935719"/>
                  <a:gd name="connsiteY1" fmla="*/ 3850 h 1046055"/>
                  <a:gd name="connsiteX2" fmla="*/ 1709420 w 1935719"/>
                  <a:gd name="connsiteY2" fmla="*/ 604560 h 1046055"/>
                  <a:gd name="connsiteX3" fmla="*/ 1935482 w 1935719"/>
                  <a:gd name="connsiteY3" fmla="*/ 570270 h 1046055"/>
                  <a:gd name="connsiteX4" fmla="*/ 1732281 w 1935719"/>
                  <a:gd name="connsiteY4" fmla="*/ 943651 h 1046055"/>
                  <a:gd name="connsiteX5" fmla="*/ 0 w 1935719"/>
                  <a:gd name="connsiteY5" fmla="*/ 670600 h 1046055"/>
                  <a:gd name="connsiteX0" fmla="*/ 0 w 1950941"/>
                  <a:gd name="connsiteY0" fmla="*/ 670600 h 1046055"/>
                  <a:gd name="connsiteX1" fmla="*/ 786130 w 1950941"/>
                  <a:gd name="connsiteY1" fmla="*/ 3850 h 1046055"/>
                  <a:gd name="connsiteX2" fmla="*/ 1709420 w 1950941"/>
                  <a:gd name="connsiteY2" fmla="*/ 604560 h 1046055"/>
                  <a:gd name="connsiteX3" fmla="*/ 1950722 w 1950941"/>
                  <a:gd name="connsiteY3" fmla="*/ 595670 h 1046055"/>
                  <a:gd name="connsiteX4" fmla="*/ 1732281 w 1950941"/>
                  <a:gd name="connsiteY4" fmla="*/ 943651 h 1046055"/>
                  <a:gd name="connsiteX5" fmla="*/ 0 w 1950941"/>
                  <a:gd name="connsiteY5" fmla="*/ 670600 h 1046055"/>
                  <a:gd name="connsiteX0" fmla="*/ 0 w 1933182"/>
                  <a:gd name="connsiteY0" fmla="*/ 670600 h 1046055"/>
                  <a:gd name="connsiteX1" fmla="*/ 786130 w 1933182"/>
                  <a:gd name="connsiteY1" fmla="*/ 3850 h 1046055"/>
                  <a:gd name="connsiteX2" fmla="*/ 1709420 w 1933182"/>
                  <a:gd name="connsiteY2" fmla="*/ 604560 h 1046055"/>
                  <a:gd name="connsiteX3" fmla="*/ 1932942 w 1933182"/>
                  <a:gd name="connsiteY3" fmla="*/ 580430 h 1046055"/>
                  <a:gd name="connsiteX4" fmla="*/ 1732281 w 1933182"/>
                  <a:gd name="connsiteY4" fmla="*/ 943651 h 1046055"/>
                  <a:gd name="connsiteX5" fmla="*/ 0 w 1933182"/>
                  <a:gd name="connsiteY5" fmla="*/ 670600 h 1046055"/>
                  <a:gd name="connsiteX0" fmla="*/ 0 w 1938350"/>
                  <a:gd name="connsiteY0" fmla="*/ 670600 h 1046055"/>
                  <a:gd name="connsiteX1" fmla="*/ 786130 w 1938350"/>
                  <a:gd name="connsiteY1" fmla="*/ 3850 h 1046055"/>
                  <a:gd name="connsiteX2" fmla="*/ 1709420 w 1938350"/>
                  <a:gd name="connsiteY2" fmla="*/ 604560 h 1046055"/>
                  <a:gd name="connsiteX3" fmla="*/ 1932942 w 1938350"/>
                  <a:gd name="connsiteY3" fmla="*/ 580430 h 1046055"/>
                  <a:gd name="connsiteX4" fmla="*/ 1732281 w 1938350"/>
                  <a:gd name="connsiteY4" fmla="*/ 943651 h 1046055"/>
                  <a:gd name="connsiteX5" fmla="*/ 0 w 1938350"/>
                  <a:gd name="connsiteY5" fmla="*/ 670600 h 1046055"/>
                  <a:gd name="connsiteX0" fmla="*/ 0 w 1938350"/>
                  <a:gd name="connsiteY0" fmla="*/ 670600 h 1115203"/>
                  <a:gd name="connsiteX1" fmla="*/ 786130 w 1938350"/>
                  <a:gd name="connsiteY1" fmla="*/ 3850 h 1115203"/>
                  <a:gd name="connsiteX2" fmla="*/ 1709420 w 1938350"/>
                  <a:gd name="connsiteY2" fmla="*/ 604560 h 1115203"/>
                  <a:gd name="connsiteX3" fmla="*/ 1932942 w 1938350"/>
                  <a:gd name="connsiteY3" fmla="*/ 580430 h 1115203"/>
                  <a:gd name="connsiteX4" fmla="*/ 1732281 w 1938350"/>
                  <a:gd name="connsiteY4" fmla="*/ 943651 h 1115203"/>
                  <a:gd name="connsiteX5" fmla="*/ 0 w 1938350"/>
                  <a:gd name="connsiteY5" fmla="*/ 670600 h 1115203"/>
                  <a:gd name="connsiteX0" fmla="*/ 0 w 1938350"/>
                  <a:gd name="connsiteY0" fmla="*/ 670600 h 1111145"/>
                  <a:gd name="connsiteX1" fmla="*/ 786130 w 1938350"/>
                  <a:gd name="connsiteY1" fmla="*/ 3850 h 1111145"/>
                  <a:gd name="connsiteX2" fmla="*/ 1709420 w 1938350"/>
                  <a:gd name="connsiteY2" fmla="*/ 604560 h 1111145"/>
                  <a:gd name="connsiteX3" fmla="*/ 1932942 w 1938350"/>
                  <a:gd name="connsiteY3" fmla="*/ 580430 h 1111145"/>
                  <a:gd name="connsiteX4" fmla="*/ 1732281 w 1938350"/>
                  <a:gd name="connsiteY4" fmla="*/ 943651 h 1111145"/>
                  <a:gd name="connsiteX5" fmla="*/ 0 w 1938350"/>
                  <a:gd name="connsiteY5" fmla="*/ 670600 h 1111145"/>
                  <a:gd name="connsiteX0" fmla="*/ 0 w 1933182"/>
                  <a:gd name="connsiteY0" fmla="*/ 670600 h 699282"/>
                  <a:gd name="connsiteX1" fmla="*/ 786130 w 1933182"/>
                  <a:gd name="connsiteY1" fmla="*/ 3850 h 699282"/>
                  <a:gd name="connsiteX2" fmla="*/ 1709420 w 1933182"/>
                  <a:gd name="connsiteY2" fmla="*/ 604560 h 699282"/>
                  <a:gd name="connsiteX3" fmla="*/ 1932942 w 1933182"/>
                  <a:gd name="connsiteY3" fmla="*/ 580430 h 699282"/>
                  <a:gd name="connsiteX4" fmla="*/ 0 w 1933182"/>
                  <a:gd name="connsiteY4" fmla="*/ 670600 h 699282"/>
                  <a:gd name="connsiteX0" fmla="*/ 0 w 1709420"/>
                  <a:gd name="connsiteY0" fmla="*/ 670600 h 723036"/>
                  <a:gd name="connsiteX1" fmla="*/ 786130 w 1709420"/>
                  <a:gd name="connsiteY1" fmla="*/ 3850 h 723036"/>
                  <a:gd name="connsiteX2" fmla="*/ 1709420 w 1709420"/>
                  <a:gd name="connsiteY2" fmla="*/ 604560 h 723036"/>
                  <a:gd name="connsiteX3" fmla="*/ 0 w 1709420"/>
                  <a:gd name="connsiteY3" fmla="*/ 670600 h 723036"/>
                  <a:gd name="connsiteX0" fmla="*/ 0 w 1709420"/>
                  <a:gd name="connsiteY0" fmla="*/ 670600 h 687843"/>
                  <a:gd name="connsiteX1" fmla="*/ 786130 w 1709420"/>
                  <a:gd name="connsiteY1" fmla="*/ 3850 h 687843"/>
                  <a:gd name="connsiteX2" fmla="*/ 1709420 w 1709420"/>
                  <a:gd name="connsiteY2" fmla="*/ 604560 h 687843"/>
                  <a:gd name="connsiteX3" fmla="*/ 0 w 1709420"/>
                  <a:gd name="connsiteY3" fmla="*/ 670600 h 687843"/>
                  <a:gd name="connsiteX0" fmla="*/ 0 w 1709420"/>
                  <a:gd name="connsiteY0" fmla="*/ 670600 h 670600"/>
                  <a:gd name="connsiteX1" fmla="*/ 786130 w 1709420"/>
                  <a:gd name="connsiteY1" fmla="*/ 3850 h 670600"/>
                  <a:gd name="connsiteX2" fmla="*/ 1709420 w 1709420"/>
                  <a:gd name="connsiteY2" fmla="*/ 604560 h 670600"/>
                  <a:gd name="connsiteX3" fmla="*/ 0 w 1709420"/>
                  <a:gd name="connsiteY3" fmla="*/ 670600 h 67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420" h="670600">
                    <a:moveTo>
                      <a:pt x="0" y="670600"/>
                    </a:moveTo>
                    <a:cubicBezTo>
                      <a:pt x="26458" y="313942"/>
                      <a:pt x="417407" y="-41023"/>
                      <a:pt x="786130" y="3850"/>
                    </a:cubicBezTo>
                    <a:cubicBezTo>
                      <a:pt x="1134533" y="-30017"/>
                      <a:pt x="1709420" y="279811"/>
                      <a:pt x="1709420" y="604560"/>
                    </a:cubicBezTo>
                    <a:cubicBezTo>
                      <a:pt x="1184237" y="392942"/>
                      <a:pt x="238228" y="465242"/>
                      <a:pt x="0" y="670600"/>
                    </a:cubicBezTo>
                    <a:close/>
                  </a:path>
                </a:pathLst>
              </a:custGeom>
              <a:solidFill>
                <a:srgbClr val="E88F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타원 2"/>
              <p:cNvSpPr/>
              <p:nvPr/>
            </p:nvSpPr>
            <p:spPr>
              <a:xfrm rot="232239">
                <a:off x="510428" y="2793197"/>
                <a:ext cx="1732281" cy="440545"/>
              </a:xfrm>
              <a:custGeom>
                <a:avLst/>
                <a:gdLst>
                  <a:gd name="connsiteX0" fmla="*/ 0 w 1577340"/>
                  <a:gd name="connsiteY0" fmla="*/ 588010 h 1176020"/>
                  <a:gd name="connsiteX1" fmla="*/ 788670 w 1577340"/>
                  <a:gd name="connsiteY1" fmla="*/ 0 h 1176020"/>
                  <a:gd name="connsiteX2" fmla="*/ 1577340 w 1577340"/>
                  <a:gd name="connsiteY2" fmla="*/ 588010 h 1176020"/>
                  <a:gd name="connsiteX3" fmla="*/ 788670 w 1577340"/>
                  <a:gd name="connsiteY3" fmla="*/ 1176020 h 1176020"/>
                  <a:gd name="connsiteX4" fmla="*/ 0 w 1577340"/>
                  <a:gd name="connsiteY4" fmla="*/ 588010 h 1176020"/>
                  <a:gd name="connsiteX0" fmla="*/ 0 w 1577340"/>
                  <a:gd name="connsiteY0" fmla="*/ 588010 h 661511"/>
                  <a:gd name="connsiteX1" fmla="*/ 788670 w 1577340"/>
                  <a:gd name="connsiteY1" fmla="*/ 0 h 661511"/>
                  <a:gd name="connsiteX2" fmla="*/ 1577340 w 1577340"/>
                  <a:gd name="connsiteY2" fmla="*/ 588010 h 661511"/>
                  <a:gd name="connsiteX3" fmla="*/ 0 w 1577340"/>
                  <a:gd name="connsiteY3" fmla="*/ 588010 h 661511"/>
                  <a:gd name="connsiteX0" fmla="*/ 0 w 1600200"/>
                  <a:gd name="connsiteY0" fmla="*/ 651806 h 700802"/>
                  <a:gd name="connsiteX1" fmla="*/ 811530 w 1600200"/>
                  <a:gd name="connsiteY1" fmla="*/ 296 h 700802"/>
                  <a:gd name="connsiteX2" fmla="*/ 1600200 w 1600200"/>
                  <a:gd name="connsiteY2" fmla="*/ 588306 h 700802"/>
                  <a:gd name="connsiteX3" fmla="*/ 0 w 1600200"/>
                  <a:gd name="connsiteY3" fmla="*/ 651806 h 700802"/>
                  <a:gd name="connsiteX0" fmla="*/ 0 w 1625600"/>
                  <a:gd name="connsiteY0" fmla="*/ 651806 h 700802"/>
                  <a:gd name="connsiteX1" fmla="*/ 836930 w 1625600"/>
                  <a:gd name="connsiteY1" fmla="*/ 296 h 700802"/>
                  <a:gd name="connsiteX2" fmla="*/ 1625600 w 1625600"/>
                  <a:gd name="connsiteY2" fmla="*/ 588306 h 700802"/>
                  <a:gd name="connsiteX3" fmla="*/ 0 w 1625600"/>
                  <a:gd name="connsiteY3" fmla="*/ 651806 h 700802"/>
                  <a:gd name="connsiteX0" fmla="*/ 19711 w 1729131"/>
                  <a:gd name="connsiteY0" fmla="*/ 651833 h 699927"/>
                  <a:gd name="connsiteX1" fmla="*/ 856641 w 1729131"/>
                  <a:gd name="connsiteY1" fmla="*/ 323 h 699927"/>
                  <a:gd name="connsiteX2" fmla="*/ 1729131 w 1729131"/>
                  <a:gd name="connsiteY2" fmla="*/ 585793 h 699927"/>
                  <a:gd name="connsiteX3" fmla="*/ 19711 w 1729131"/>
                  <a:gd name="connsiteY3" fmla="*/ 651833 h 699927"/>
                  <a:gd name="connsiteX0" fmla="*/ 23090 w 1732510"/>
                  <a:gd name="connsiteY0" fmla="*/ 667056 h 716277"/>
                  <a:gd name="connsiteX1" fmla="*/ 809220 w 1732510"/>
                  <a:gd name="connsiteY1" fmla="*/ 306 h 716277"/>
                  <a:gd name="connsiteX2" fmla="*/ 1732510 w 1732510"/>
                  <a:gd name="connsiteY2" fmla="*/ 601016 h 716277"/>
                  <a:gd name="connsiteX3" fmla="*/ 23090 w 1732510"/>
                  <a:gd name="connsiteY3" fmla="*/ 667056 h 716277"/>
                  <a:gd name="connsiteX0" fmla="*/ 0 w 1709420"/>
                  <a:gd name="connsiteY0" fmla="*/ 667056 h 716277"/>
                  <a:gd name="connsiteX1" fmla="*/ 786130 w 1709420"/>
                  <a:gd name="connsiteY1" fmla="*/ 306 h 716277"/>
                  <a:gd name="connsiteX2" fmla="*/ 1709420 w 1709420"/>
                  <a:gd name="connsiteY2" fmla="*/ 601016 h 716277"/>
                  <a:gd name="connsiteX3" fmla="*/ 0 w 1709420"/>
                  <a:gd name="connsiteY3" fmla="*/ 667056 h 716277"/>
                  <a:gd name="connsiteX0" fmla="*/ 0 w 1709420"/>
                  <a:gd name="connsiteY0" fmla="*/ 670600 h 719821"/>
                  <a:gd name="connsiteX1" fmla="*/ 786130 w 1709420"/>
                  <a:gd name="connsiteY1" fmla="*/ 3850 h 719821"/>
                  <a:gd name="connsiteX2" fmla="*/ 1709420 w 1709420"/>
                  <a:gd name="connsiteY2" fmla="*/ 604560 h 719821"/>
                  <a:gd name="connsiteX3" fmla="*/ 0 w 1709420"/>
                  <a:gd name="connsiteY3" fmla="*/ 670600 h 719821"/>
                  <a:gd name="connsiteX0" fmla="*/ 0 w 1709420"/>
                  <a:gd name="connsiteY0" fmla="*/ 670600 h 719821"/>
                  <a:gd name="connsiteX1" fmla="*/ 786130 w 1709420"/>
                  <a:gd name="connsiteY1" fmla="*/ 3850 h 719821"/>
                  <a:gd name="connsiteX2" fmla="*/ 1709420 w 1709420"/>
                  <a:gd name="connsiteY2" fmla="*/ 604560 h 719821"/>
                  <a:gd name="connsiteX3" fmla="*/ 0 w 1709420"/>
                  <a:gd name="connsiteY3" fmla="*/ 670600 h 719821"/>
                  <a:gd name="connsiteX0" fmla="*/ 0 w 1963100"/>
                  <a:gd name="connsiteY0" fmla="*/ 670600 h 786460"/>
                  <a:gd name="connsiteX1" fmla="*/ 786130 w 1963100"/>
                  <a:gd name="connsiteY1" fmla="*/ 3850 h 786460"/>
                  <a:gd name="connsiteX2" fmla="*/ 1709420 w 1963100"/>
                  <a:gd name="connsiteY2" fmla="*/ 604560 h 786460"/>
                  <a:gd name="connsiteX3" fmla="*/ 1838961 w 1963100"/>
                  <a:gd name="connsiteY3" fmla="*/ 783631 h 786460"/>
                  <a:gd name="connsiteX4" fmla="*/ 0 w 1963100"/>
                  <a:gd name="connsiteY4" fmla="*/ 670600 h 786460"/>
                  <a:gd name="connsiteX0" fmla="*/ 0 w 1846043"/>
                  <a:gd name="connsiteY0" fmla="*/ 670600 h 893519"/>
                  <a:gd name="connsiteX1" fmla="*/ 786130 w 1846043"/>
                  <a:gd name="connsiteY1" fmla="*/ 3850 h 893519"/>
                  <a:gd name="connsiteX2" fmla="*/ 1709420 w 1846043"/>
                  <a:gd name="connsiteY2" fmla="*/ 604560 h 893519"/>
                  <a:gd name="connsiteX3" fmla="*/ 1663701 w 1846043"/>
                  <a:gd name="connsiteY3" fmla="*/ 892851 h 893519"/>
                  <a:gd name="connsiteX4" fmla="*/ 0 w 1846043"/>
                  <a:gd name="connsiteY4" fmla="*/ 670600 h 893519"/>
                  <a:gd name="connsiteX0" fmla="*/ 0 w 1936130"/>
                  <a:gd name="connsiteY0" fmla="*/ 670600 h 893577"/>
                  <a:gd name="connsiteX1" fmla="*/ 786130 w 1936130"/>
                  <a:gd name="connsiteY1" fmla="*/ 3850 h 893577"/>
                  <a:gd name="connsiteX2" fmla="*/ 1709420 w 1936130"/>
                  <a:gd name="connsiteY2" fmla="*/ 604560 h 893577"/>
                  <a:gd name="connsiteX3" fmla="*/ 1935482 w 1936130"/>
                  <a:gd name="connsiteY3" fmla="*/ 570270 h 893577"/>
                  <a:gd name="connsiteX4" fmla="*/ 1663701 w 1936130"/>
                  <a:gd name="connsiteY4" fmla="*/ 892851 h 893577"/>
                  <a:gd name="connsiteX5" fmla="*/ 0 w 1936130"/>
                  <a:gd name="connsiteY5" fmla="*/ 670600 h 893577"/>
                  <a:gd name="connsiteX0" fmla="*/ 0 w 1935719"/>
                  <a:gd name="connsiteY0" fmla="*/ 670600 h 893577"/>
                  <a:gd name="connsiteX1" fmla="*/ 786130 w 1935719"/>
                  <a:gd name="connsiteY1" fmla="*/ 3850 h 893577"/>
                  <a:gd name="connsiteX2" fmla="*/ 1709420 w 1935719"/>
                  <a:gd name="connsiteY2" fmla="*/ 604560 h 893577"/>
                  <a:gd name="connsiteX3" fmla="*/ 1935482 w 1935719"/>
                  <a:gd name="connsiteY3" fmla="*/ 570270 h 893577"/>
                  <a:gd name="connsiteX4" fmla="*/ 1663701 w 1935719"/>
                  <a:gd name="connsiteY4" fmla="*/ 892851 h 893577"/>
                  <a:gd name="connsiteX5" fmla="*/ 0 w 1935719"/>
                  <a:gd name="connsiteY5" fmla="*/ 670600 h 893577"/>
                  <a:gd name="connsiteX0" fmla="*/ 0 w 1935719"/>
                  <a:gd name="connsiteY0" fmla="*/ 670600 h 1097720"/>
                  <a:gd name="connsiteX1" fmla="*/ 786130 w 1935719"/>
                  <a:gd name="connsiteY1" fmla="*/ 3850 h 1097720"/>
                  <a:gd name="connsiteX2" fmla="*/ 1709420 w 1935719"/>
                  <a:gd name="connsiteY2" fmla="*/ 604560 h 1097720"/>
                  <a:gd name="connsiteX3" fmla="*/ 1935482 w 1935719"/>
                  <a:gd name="connsiteY3" fmla="*/ 570270 h 1097720"/>
                  <a:gd name="connsiteX4" fmla="*/ 1663701 w 1935719"/>
                  <a:gd name="connsiteY4" fmla="*/ 892851 h 1097720"/>
                  <a:gd name="connsiteX5" fmla="*/ 0 w 1935719"/>
                  <a:gd name="connsiteY5" fmla="*/ 670600 h 1097720"/>
                  <a:gd name="connsiteX0" fmla="*/ 0 w 1935719"/>
                  <a:gd name="connsiteY0" fmla="*/ 670600 h 1023879"/>
                  <a:gd name="connsiteX1" fmla="*/ 786130 w 1935719"/>
                  <a:gd name="connsiteY1" fmla="*/ 3850 h 1023879"/>
                  <a:gd name="connsiteX2" fmla="*/ 1709420 w 1935719"/>
                  <a:gd name="connsiteY2" fmla="*/ 604560 h 1023879"/>
                  <a:gd name="connsiteX3" fmla="*/ 1935482 w 1935719"/>
                  <a:gd name="connsiteY3" fmla="*/ 570270 h 1023879"/>
                  <a:gd name="connsiteX4" fmla="*/ 1663701 w 1935719"/>
                  <a:gd name="connsiteY4" fmla="*/ 892851 h 1023879"/>
                  <a:gd name="connsiteX5" fmla="*/ 0 w 1935719"/>
                  <a:gd name="connsiteY5" fmla="*/ 670600 h 1023879"/>
                  <a:gd name="connsiteX0" fmla="*/ 0 w 1948825"/>
                  <a:gd name="connsiteY0" fmla="*/ 670600 h 1046055"/>
                  <a:gd name="connsiteX1" fmla="*/ 786130 w 1948825"/>
                  <a:gd name="connsiteY1" fmla="*/ 3850 h 1046055"/>
                  <a:gd name="connsiteX2" fmla="*/ 1709420 w 1948825"/>
                  <a:gd name="connsiteY2" fmla="*/ 604560 h 1046055"/>
                  <a:gd name="connsiteX3" fmla="*/ 1935482 w 1948825"/>
                  <a:gd name="connsiteY3" fmla="*/ 570270 h 1046055"/>
                  <a:gd name="connsiteX4" fmla="*/ 1732281 w 1948825"/>
                  <a:gd name="connsiteY4" fmla="*/ 943651 h 1046055"/>
                  <a:gd name="connsiteX5" fmla="*/ 0 w 1948825"/>
                  <a:gd name="connsiteY5" fmla="*/ 670600 h 1046055"/>
                  <a:gd name="connsiteX0" fmla="*/ 0 w 1935719"/>
                  <a:gd name="connsiteY0" fmla="*/ 670600 h 1046055"/>
                  <a:gd name="connsiteX1" fmla="*/ 786130 w 1935719"/>
                  <a:gd name="connsiteY1" fmla="*/ 3850 h 1046055"/>
                  <a:gd name="connsiteX2" fmla="*/ 1709420 w 1935719"/>
                  <a:gd name="connsiteY2" fmla="*/ 604560 h 1046055"/>
                  <a:gd name="connsiteX3" fmla="*/ 1935482 w 1935719"/>
                  <a:gd name="connsiteY3" fmla="*/ 570270 h 1046055"/>
                  <a:gd name="connsiteX4" fmla="*/ 1732281 w 1935719"/>
                  <a:gd name="connsiteY4" fmla="*/ 943651 h 1046055"/>
                  <a:gd name="connsiteX5" fmla="*/ 0 w 1935719"/>
                  <a:gd name="connsiteY5" fmla="*/ 670600 h 1046055"/>
                  <a:gd name="connsiteX0" fmla="*/ 0 w 1935719"/>
                  <a:gd name="connsiteY0" fmla="*/ 670600 h 1046055"/>
                  <a:gd name="connsiteX1" fmla="*/ 786130 w 1935719"/>
                  <a:gd name="connsiteY1" fmla="*/ 3850 h 1046055"/>
                  <a:gd name="connsiteX2" fmla="*/ 1709420 w 1935719"/>
                  <a:gd name="connsiteY2" fmla="*/ 604560 h 1046055"/>
                  <a:gd name="connsiteX3" fmla="*/ 1935482 w 1935719"/>
                  <a:gd name="connsiteY3" fmla="*/ 570270 h 1046055"/>
                  <a:gd name="connsiteX4" fmla="*/ 1732281 w 1935719"/>
                  <a:gd name="connsiteY4" fmla="*/ 943651 h 1046055"/>
                  <a:gd name="connsiteX5" fmla="*/ 0 w 1935719"/>
                  <a:gd name="connsiteY5" fmla="*/ 670600 h 1046055"/>
                  <a:gd name="connsiteX0" fmla="*/ 0 w 1950941"/>
                  <a:gd name="connsiteY0" fmla="*/ 670600 h 1046055"/>
                  <a:gd name="connsiteX1" fmla="*/ 786130 w 1950941"/>
                  <a:gd name="connsiteY1" fmla="*/ 3850 h 1046055"/>
                  <a:gd name="connsiteX2" fmla="*/ 1709420 w 1950941"/>
                  <a:gd name="connsiteY2" fmla="*/ 604560 h 1046055"/>
                  <a:gd name="connsiteX3" fmla="*/ 1950722 w 1950941"/>
                  <a:gd name="connsiteY3" fmla="*/ 595670 h 1046055"/>
                  <a:gd name="connsiteX4" fmla="*/ 1732281 w 1950941"/>
                  <a:gd name="connsiteY4" fmla="*/ 943651 h 1046055"/>
                  <a:gd name="connsiteX5" fmla="*/ 0 w 1950941"/>
                  <a:gd name="connsiteY5" fmla="*/ 670600 h 1046055"/>
                  <a:gd name="connsiteX0" fmla="*/ 0 w 1933182"/>
                  <a:gd name="connsiteY0" fmla="*/ 670600 h 1046055"/>
                  <a:gd name="connsiteX1" fmla="*/ 786130 w 1933182"/>
                  <a:gd name="connsiteY1" fmla="*/ 3850 h 1046055"/>
                  <a:gd name="connsiteX2" fmla="*/ 1709420 w 1933182"/>
                  <a:gd name="connsiteY2" fmla="*/ 604560 h 1046055"/>
                  <a:gd name="connsiteX3" fmla="*/ 1932942 w 1933182"/>
                  <a:gd name="connsiteY3" fmla="*/ 580430 h 1046055"/>
                  <a:gd name="connsiteX4" fmla="*/ 1732281 w 1933182"/>
                  <a:gd name="connsiteY4" fmla="*/ 943651 h 1046055"/>
                  <a:gd name="connsiteX5" fmla="*/ 0 w 1933182"/>
                  <a:gd name="connsiteY5" fmla="*/ 670600 h 1046055"/>
                  <a:gd name="connsiteX0" fmla="*/ 0 w 1938350"/>
                  <a:gd name="connsiteY0" fmla="*/ 670600 h 1046055"/>
                  <a:gd name="connsiteX1" fmla="*/ 786130 w 1938350"/>
                  <a:gd name="connsiteY1" fmla="*/ 3850 h 1046055"/>
                  <a:gd name="connsiteX2" fmla="*/ 1709420 w 1938350"/>
                  <a:gd name="connsiteY2" fmla="*/ 604560 h 1046055"/>
                  <a:gd name="connsiteX3" fmla="*/ 1932942 w 1938350"/>
                  <a:gd name="connsiteY3" fmla="*/ 580430 h 1046055"/>
                  <a:gd name="connsiteX4" fmla="*/ 1732281 w 1938350"/>
                  <a:gd name="connsiteY4" fmla="*/ 943651 h 1046055"/>
                  <a:gd name="connsiteX5" fmla="*/ 0 w 1938350"/>
                  <a:gd name="connsiteY5" fmla="*/ 670600 h 1046055"/>
                  <a:gd name="connsiteX0" fmla="*/ 0 w 1938350"/>
                  <a:gd name="connsiteY0" fmla="*/ 670600 h 1115203"/>
                  <a:gd name="connsiteX1" fmla="*/ 786130 w 1938350"/>
                  <a:gd name="connsiteY1" fmla="*/ 3850 h 1115203"/>
                  <a:gd name="connsiteX2" fmla="*/ 1709420 w 1938350"/>
                  <a:gd name="connsiteY2" fmla="*/ 604560 h 1115203"/>
                  <a:gd name="connsiteX3" fmla="*/ 1932942 w 1938350"/>
                  <a:gd name="connsiteY3" fmla="*/ 580430 h 1115203"/>
                  <a:gd name="connsiteX4" fmla="*/ 1732281 w 1938350"/>
                  <a:gd name="connsiteY4" fmla="*/ 943651 h 1115203"/>
                  <a:gd name="connsiteX5" fmla="*/ 0 w 1938350"/>
                  <a:gd name="connsiteY5" fmla="*/ 670600 h 1115203"/>
                  <a:gd name="connsiteX0" fmla="*/ 0 w 1938350"/>
                  <a:gd name="connsiteY0" fmla="*/ 670600 h 1111145"/>
                  <a:gd name="connsiteX1" fmla="*/ 786130 w 1938350"/>
                  <a:gd name="connsiteY1" fmla="*/ 3850 h 1111145"/>
                  <a:gd name="connsiteX2" fmla="*/ 1709420 w 1938350"/>
                  <a:gd name="connsiteY2" fmla="*/ 604560 h 1111145"/>
                  <a:gd name="connsiteX3" fmla="*/ 1932942 w 1938350"/>
                  <a:gd name="connsiteY3" fmla="*/ 580430 h 1111145"/>
                  <a:gd name="connsiteX4" fmla="*/ 1732281 w 1938350"/>
                  <a:gd name="connsiteY4" fmla="*/ 943651 h 1111145"/>
                  <a:gd name="connsiteX5" fmla="*/ 0 w 1938350"/>
                  <a:gd name="connsiteY5" fmla="*/ 670600 h 1111145"/>
                  <a:gd name="connsiteX0" fmla="*/ 7 w 1938357"/>
                  <a:gd name="connsiteY0" fmla="*/ 106494 h 547039"/>
                  <a:gd name="connsiteX1" fmla="*/ 1709427 w 1938357"/>
                  <a:gd name="connsiteY1" fmla="*/ 40454 h 547039"/>
                  <a:gd name="connsiteX2" fmla="*/ 1932949 w 1938357"/>
                  <a:gd name="connsiteY2" fmla="*/ 16324 h 547039"/>
                  <a:gd name="connsiteX3" fmla="*/ 1732288 w 1938357"/>
                  <a:gd name="connsiteY3" fmla="*/ 379545 h 547039"/>
                  <a:gd name="connsiteX4" fmla="*/ 7 w 1938357"/>
                  <a:gd name="connsiteY4" fmla="*/ 106494 h 547039"/>
                  <a:gd name="connsiteX0" fmla="*/ 7 w 1936250"/>
                  <a:gd name="connsiteY0" fmla="*/ 66040 h 506585"/>
                  <a:gd name="connsiteX1" fmla="*/ 1709427 w 1936250"/>
                  <a:gd name="connsiteY1" fmla="*/ 0 h 506585"/>
                  <a:gd name="connsiteX2" fmla="*/ 1732288 w 1936250"/>
                  <a:gd name="connsiteY2" fmla="*/ 339091 h 506585"/>
                  <a:gd name="connsiteX3" fmla="*/ 7 w 1936250"/>
                  <a:gd name="connsiteY3" fmla="*/ 66040 h 506585"/>
                  <a:gd name="connsiteX0" fmla="*/ 0 w 1732281"/>
                  <a:gd name="connsiteY0" fmla="*/ 0 h 440545"/>
                  <a:gd name="connsiteX1" fmla="*/ 1732281 w 1732281"/>
                  <a:gd name="connsiteY1" fmla="*/ 273051 h 440545"/>
                  <a:gd name="connsiteX2" fmla="*/ 0 w 1732281"/>
                  <a:gd name="connsiteY2" fmla="*/ 0 h 44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2281" h="440545">
                    <a:moveTo>
                      <a:pt x="0" y="0"/>
                    </a:moveTo>
                    <a:lnTo>
                      <a:pt x="1732281" y="273051"/>
                    </a:lnTo>
                    <a:cubicBezTo>
                      <a:pt x="1670898" y="271358"/>
                      <a:pt x="26882" y="794597"/>
                      <a:pt x="0" y="0"/>
                    </a:cubicBezTo>
                    <a:close/>
                  </a:path>
                </a:pathLst>
              </a:custGeom>
              <a:solidFill>
                <a:srgbClr val="EA9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28" name="그룹 1227"/>
              <p:cNvGrpSpPr/>
              <p:nvPr/>
            </p:nvGrpSpPr>
            <p:grpSpPr>
              <a:xfrm>
                <a:off x="2399561" y="2200780"/>
                <a:ext cx="291432" cy="207266"/>
                <a:chOff x="2399561" y="2200780"/>
                <a:chExt cx="291432" cy="207266"/>
              </a:xfrm>
            </p:grpSpPr>
            <p:sp>
              <p:nvSpPr>
                <p:cNvPr id="1515" name="직사각형 5"/>
                <p:cNvSpPr/>
                <p:nvPr/>
              </p:nvSpPr>
              <p:spPr>
                <a:xfrm rot="3832239">
                  <a:off x="2442270" y="2230610"/>
                  <a:ext cx="134727" cy="220146"/>
                </a:xfrm>
                <a:custGeom>
                  <a:avLst/>
                  <a:gdLst>
                    <a:gd name="connsiteX0" fmla="*/ 0 w 134727"/>
                    <a:gd name="connsiteY0" fmla="*/ 0 h 230505"/>
                    <a:gd name="connsiteX1" fmla="*/ 134727 w 134727"/>
                    <a:gd name="connsiteY1" fmla="*/ 0 h 230505"/>
                    <a:gd name="connsiteX2" fmla="*/ 134727 w 134727"/>
                    <a:gd name="connsiteY2" fmla="*/ 230505 h 230505"/>
                    <a:gd name="connsiteX3" fmla="*/ 0 w 134727"/>
                    <a:gd name="connsiteY3" fmla="*/ 230505 h 230505"/>
                    <a:gd name="connsiteX4" fmla="*/ 0 w 134727"/>
                    <a:gd name="connsiteY4" fmla="*/ 0 h 230505"/>
                    <a:gd name="connsiteX0" fmla="*/ 0 w 134727"/>
                    <a:gd name="connsiteY0" fmla="*/ 0 h 230505"/>
                    <a:gd name="connsiteX1" fmla="*/ 105591 w 134727"/>
                    <a:gd name="connsiteY1" fmla="*/ 16174 h 230505"/>
                    <a:gd name="connsiteX2" fmla="*/ 134727 w 134727"/>
                    <a:gd name="connsiteY2" fmla="*/ 230505 h 230505"/>
                    <a:gd name="connsiteX3" fmla="*/ 0 w 134727"/>
                    <a:gd name="connsiteY3" fmla="*/ 230505 h 230505"/>
                    <a:gd name="connsiteX4" fmla="*/ 0 w 134727"/>
                    <a:gd name="connsiteY4" fmla="*/ 0 h 230505"/>
                    <a:gd name="connsiteX0" fmla="*/ 44613 w 134727"/>
                    <a:gd name="connsiteY0" fmla="*/ 0 h 220146"/>
                    <a:gd name="connsiteX1" fmla="*/ 105591 w 134727"/>
                    <a:gd name="connsiteY1" fmla="*/ 5815 h 220146"/>
                    <a:gd name="connsiteX2" fmla="*/ 134727 w 134727"/>
                    <a:gd name="connsiteY2" fmla="*/ 220146 h 220146"/>
                    <a:gd name="connsiteX3" fmla="*/ 0 w 134727"/>
                    <a:gd name="connsiteY3" fmla="*/ 220146 h 220146"/>
                    <a:gd name="connsiteX4" fmla="*/ 44613 w 134727"/>
                    <a:gd name="connsiteY4" fmla="*/ 0 h 220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727" h="220146">
                      <a:moveTo>
                        <a:pt x="44613" y="0"/>
                      </a:moveTo>
                      <a:lnTo>
                        <a:pt x="105591" y="5815"/>
                      </a:lnTo>
                      <a:lnTo>
                        <a:pt x="134727" y="220146"/>
                      </a:lnTo>
                      <a:lnTo>
                        <a:pt x="0" y="220146"/>
                      </a:lnTo>
                      <a:lnTo>
                        <a:pt x="44613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6" name="타원 1515"/>
                <p:cNvSpPr/>
                <p:nvPr/>
              </p:nvSpPr>
              <p:spPr>
                <a:xfrm rot="232239">
                  <a:off x="2530267" y="2200780"/>
                  <a:ext cx="103185" cy="103185"/>
                </a:xfrm>
                <a:prstGeom prst="ellipse">
                  <a:avLst/>
                </a:prstGeom>
                <a:solidFill>
                  <a:srgbClr val="E6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7" name="타원 1516"/>
                <p:cNvSpPr/>
                <p:nvPr/>
              </p:nvSpPr>
              <p:spPr>
                <a:xfrm rot="232239">
                  <a:off x="2587808" y="2282233"/>
                  <a:ext cx="103185" cy="103185"/>
                </a:xfrm>
                <a:prstGeom prst="ellipse">
                  <a:avLst/>
                </a:prstGeom>
                <a:solidFill>
                  <a:srgbClr val="E6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9" name="타원 4"/>
              <p:cNvSpPr/>
              <p:nvPr/>
            </p:nvSpPr>
            <p:spPr>
              <a:xfrm rot="20996379">
                <a:off x="1415707" y="2298575"/>
                <a:ext cx="1057120" cy="683734"/>
              </a:xfrm>
              <a:custGeom>
                <a:avLst/>
                <a:gdLst>
                  <a:gd name="connsiteX0" fmla="*/ 0 w 647700"/>
                  <a:gd name="connsiteY0" fmla="*/ 127635 h 255270"/>
                  <a:gd name="connsiteX1" fmla="*/ 323850 w 647700"/>
                  <a:gd name="connsiteY1" fmla="*/ 0 h 255270"/>
                  <a:gd name="connsiteX2" fmla="*/ 647700 w 647700"/>
                  <a:gd name="connsiteY2" fmla="*/ 127635 h 255270"/>
                  <a:gd name="connsiteX3" fmla="*/ 323850 w 647700"/>
                  <a:gd name="connsiteY3" fmla="*/ 255270 h 255270"/>
                  <a:gd name="connsiteX4" fmla="*/ 0 w 647700"/>
                  <a:gd name="connsiteY4" fmla="*/ 127635 h 255270"/>
                  <a:gd name="connsiteX0" fmla="*/ 40482 w 364332"/>
                  <a:gd name="connsiteY0" fmla="*/ 258818 h 262366"/>
                  <a:gd name="connsiteX1" fmla="*/ 40482 w 364332"/>
                  <a:gd name="connsiteY1" fmla="*/ 3548 h 262366"/>
                  <a:gd name="connsiteX2" fmla="*/ 364332 w 364332"/>
                  <a:gd name="connsiteY2" fmla="*/ 131183 h 262366"/>
                  <a:gd name="connsiteX3" fmla="*/ 40482 w 364332"/>
                  <a:gd name="connsiteY3" fmla="*/ 258818 h 262366"/>
                  <a:gd name="connsiteX0" fmla="*/ 5293 w 777467"/>
                  <a:gd name="connsiteY0" fmla="*/ 172110 h 186168"/>
                  <a:gd name="connsiteX1" fmla="*/ 453617 w 777467"/>
                  <a:gd name="connsiteY1" fmla="*/ 569 h 186168"/>
                  <a:gd name="connsiteX2" fmla="*/ 777467 w 777467"/>
                  <a:gd name="connsiteY2" fmla="*/ 128204 h 186168"/>
                  <a:gd name="connsiteX3" fmla="*/ 5293 w 777467"/>
                  <a:gd name="connsiteY3" fmla="*/ 172110 h 186168"/>
                  <a:gd name="connsiteX0" fmla="*/ 296 w 917531"/>
                  <a:gd name="connsiteY0" fmla="*/ 276980 h 298731"/>
                  <a:gd name="connsiteX1" fmla="*/ 879040 w 917531"/>
                  <a:gd name="connsiteY1" fmla="*/ 229 h 298731"/>
                  <a:gd name="connsiteX2" fmla="*/ 772470 w 917531"/>
                  <a:gd name="connsiteY2" fmla="*/ 233074 h 298731"/>
                  <a:gd name="connsiteX3" fmla="*/ 296 w 917531"/>
                  <a:gd name="connsiteY3" fmla="*/ 276980 h 298731"/>
                  <a:gd name="connsiteX0" fmla="*/ 808 w 1050475"/>
                  <a:gd name="connsiteY0" fmla="*/ 281352 h 284223"/>
                  <a:gd name="connsiteX1" fmla="*/ 879552 w 1050475"/>
                  <a:gd name="connsiteY1" fmla="*/ 4601 h 284223"/>
                  <a:gd name="connsiteX2" fmla="*/ 1050468 w 1050475"/>
                  <a:gd name="connsiteY2" fmla="*/ 131593 h 284223"/>
                  <a:gd name="connsiteX3" fmla="*/ 808 w 1050475"/>
                  <a:gd name="connsiteY3" fmla="*/ 281352 h 284223"/>
                  <a:gd name="connsiteX0" fmla="*/ 16491 w 1066151"/>
                  <a:gd name="connsiteY0" fmla="*/ 363518 h 370085"/>
                  <a:gd name="connsiteX1" fmla="*/ 468626 w 1066151"/>
                  <a:gd name="connsiteY1" fmla="*/ 2537 h 370085"/>
                  <a:gd name="connsiteX2" fmla="*/ 1066151 w 1066151"/>
                  <a:gd name="connsiteY2" fmla="*/ 213759 h 370085"/>
                  <a:gd name="connsiteX3" fmla="*/ 16491 w 1066151"/>
                  <a:gd name="connsiteY3" fmla="*/ 363518 h 370085"/>
                  <a:gd name="connsiteX0" fmla="*/ 16217 w 1075122"/>
                  <a:gd name="connsiteY0" fmla="*/ 361157 h 367829"/>
                  <a:gd name="connsiteX1" fmla="*/ 477597 w 1075122"/>
                  <a:gd name="connsiteY1" fmla="*/ 2470 h 367829"/>
                  <a:gd name="connsiteX2" fmla="*/ 1075122 w 1075122"/>
                  <a:gd name="connsiteY2" fmla="*/ 213692 h 367829"/>
                  <a:gd name="connsiteX3" fmla="*/ 16217 w 1075122"/>
                  <a:gd name="connsiteY3" fmla="*/ 361157 h 367829"/>
                  <a:gd name="connsiteX0" fmla="*/ 0 w 1058905"/>
                  <a:gd name="connsiteY0" fmla="*/ 361157 h 367829"/>
                  <a:gd name="connsiteX1" fmla="*/ 461380 w 1058905"/>
                  <a:gd name="connsiteY1" fmla="*/ 2470 h 367829"/>
                  <a:gd name="connsiteX2" fmla="*/ 1058905 w 1058905"/>
                  <a:gd name="connsiteY2" fmla="*/ 213692 h 367829"/>
                  <a:gd name="connsiteX3" fmla="*/ 0 w 1058905"/>
                  <a:gd name="connsiteY3" fmla="*/ 361157 h 367829"/>
                  <a:gd name="connsiteX0" fmla="*/ 0 w 1058905"/>
                  <a:gd name="connsiteY0" fmla="*/ 361157 h 367829"/>
                  <a:gd name="connsiteX1" fmla="*/ 461380 w 1058905"/>
                  <a:gd name="connsiteY1" fmla="*/ 2470 h 367829"/>
                  <a:gd name="connsiteX2" fmla="*/ 1058905 w 1058905"/>
                  <a:gd name="connsiteY2" fmla="*/ 213692 h 367829"/>
                  <a:gd name="connsiteX3" fmla="*/ 0 w 1058905"/>
                  <a:gd name="connsiteY3" fmla="*/ 361157 h 367829"/>
                  <a:gd name="connsiteX0" fmla="*/ 0 w 1058905"/>
                  <a:gd name="connsiteY0" fmla="*/ 361157 h 367829"/>
                  <a:gd name="connsiteX1" fmla="*/ 461380 w 1058905"/>
                  <a:gd name="connsiteY1" fmla="*/ 2470 h 367829"/>
                  <a:gd name="connsiteX2" fmla="*/ 1058905 w 1058905"/>
                  <a:gd name="connsiteY2" fmla="*/ 213692 h 367829"/>
                  <a:gd name="connsiteX3" fmla="*/ 0 w 1058905"/>
                  <a:gd name="connsiteY3" fmla="*/ 361157 h 367829"/>
                  <a:gd name="connsiteX0" fmla="*/ 0 w 1019445"/>
                  <a:gd name="connsiteY0" fmla="*/ 364089 h 367966"/>
                  <a:gd name="connsiteX1" fmla="*/ 461380 w 1019445"/>
                  <a:gd name="connsiteY1" fmla="*/ 5402 h 367966"/>
                  <a:gd name="connsiteX2" fmla="*/ 1019445 w 1019445"/>
                  <a:gd name="connsiteY2" fmla="*/ 114587 h 367966"/>
                  <a:gd name="connsiteX3" fmla="*/ 0 w 1019445"/>
                  <a:gd name="connsiteY3" fmla="*/ 364089 h 367966"/>
                  <a:gd name="connsiteX0" fmla="*/ 0 w 1019445"/>
                  <a:gd name="connsiteY0" fmla="*/ 361056 h 364933"/>
                  <a:gd name="connsiteX1" fmla="*/ 461380 w 1019445"/>
                  <a:gd name="connsiteY1" fmla="*/ 2369 h 364933"/>
                  <a:gd name="connsiteX2" fmla="*/ 1019445 w 1019445"/>
                  <a:gd name="connsiteY2" fmla="*/ 111554 h 364933"/>
                  <a:gd name="connsiteX3" fmla="*/ 0 w 1019445"/>
                  <a:gd name="connsiteY3" fmla="*/ 361056 h 364933"/>
                  <a:gd name="connsiteX0" fmla="*/ 0 w 1019445"/>
                  <a:gd name="connsiteY0" fmla="*/ 361946 h 365823"/>
                  <a:gd name="connsiteX1" fmla="*/ 461380 w 1019445"/>
                  <a:gd name="connsiteY1" fmla="*/ 3259 h 365823"/>
                  <a:gd name="connsiteX2" fmla="*/ 1019445 w 1019445"/>
                  <a:gd name="connsiteY2" fmla="*/ 112444 h 365823"/>
                  <a:gd name="connsiteX3" fmla="*/ 0 w 1019445"/>
                  <a:gd name="connsiteY3" fmla="*/ 361946 h 365823"/>
                  <a:gd name="connsiteX0" fmla="*/ 0 w 1019445"/>
                  <a:gd name="connsiteY0" fmla="*/ 371915 h 375792"/>
                  <a:gd name="connsiteX1" fmla="*/ 475685 w 1019445"/>
                  <a:gd name="connsiteY1" fmla="*/ 3037 h 375792"/>
                  <a:gd name="connsiteX2" fmla="*/ 1019445 w 1019445"/>
                  <a:gd name="connsiteY2" fmla="*/ 122413 h 375792"/>
                  <a:gd name="connsiteX3" fmla="*/ 0 w 1019445"/>
                  <a:gd name="connsiteY3" fmla="*/ 371915 h 375792"/>
                  <a:gd name="connsiteX0" fmla="*/ 3005 w 1022450"/>
                  <a:gd name="connsiteY0" fmla="*/ 371915 h 605914"/>
                  <a:gd name="connsiteX1" fmla="*/ 478690 w 1022450"/>
                  <a:gd name="connsiteY1" fmla="*/ 3037 h 605914"/>
                  <a:gd name="connsiteX2" fmla="*/ 1022450 w 1022450"/>
                  <a:gd name="connsiteY2" fmla="*/ 122413 h 605914"/>
                  <a:gd name="connsiteX3" fmla="*/ 750764 w 1022450"/>
                  <a:gd name="connsiteY3" fmla="*/ 600522 h 605914"/>
                  <a:gd name="connsiteX4" fmla="*/ 3005 w 1022450"/>
                  <a:gd name="connsiteY4" fmla="*/ 371915 h 605914"/>
                  <a:gd name="connsiteX0" fmla="*/ 3005 w 1027388"/>
                  <a:gd name="connsiteY0" fmla="*/ 371915 h 610911"/>
                  <a:gd name="connsiteX1" fmla="*/ 478690 w 1027388"/>
                  <a:gd name="connsiteY1" fmla="*/ 3037 h 610911"/>
                  <a:gd name="connsiteX2" fmla="*/ 1022450 w 1027388"/>
                  <a:gd name="connsiteY2" fmla="*/ 122413 h 610911"/>
                  <a:gd name="connsiteX3" fmla="*/ 576875 w 1027388"/>
                  <a:gd name="connsiteY3" fmla="*/ 510283 h 610911"/>
                  <a:gd name="connsiteX4" fmla="*/ 750764 w 1027388"/>
                  <a:gd name="connsiteY4" fmla="*/ 600522 h 610911"/>
                  <a:gd name="connsiteX5" fmla="*/ 3005 w 1027388"/>
                  <a:gd name="connsiteY5" fmla="*/ 371915 h 610911"/>
                  <a:gd name="connsiteX0" fmla="*/ 3005 w 1028690"/>
                  <a:gd name="connsiteY0" fmla="*/ 371915 h 610947"/>
                  <a:gd name="connsiteX1" fmla="*/ 478690 w 1028690"/>
                  <a:gd name="connsiteY1" fmla="*/ 3037 h 610947"/>
                  <a:gd name="connsiteX2" fmla="*/ 1022450 w 1028690"/>
                  <a:gd name="connsiteY2" fmla="*/ 122413 h 610947"/>
                  <a:gd name="connsiteX3" fmla="*/ 680832 w 1028690"/>
                  <a:gd name="connsiteY3" fmla="*/ 510554 h 610947"/>
                  <a:gd name="connsiteX4" fmla="*/ 750764 w 1028690"/>
                  <a:gd name="connsiteY4" fmla="*/ 600522 h 610947"/>
                  <a:gd name="connsiteX5" fmla="*/ 3005 w 1028690"/>
                  <a:gd name="connsiteY5" fmla="*/ 371915 h 610947"/>
                  <a:gd name="connsiteX0" fmla="*/ 0 w 1025685"/>
                  <a:gd name="connsiteY0" fmla="*/ 371915 h 645553"/>
                  <a:gd name="connsiteX1" fmla="*/ 475685 w 1025685"/>
                  <a:gd name="connsiteY1" fmla="*/ 3037 h 645553"/>
                  <a:gd name="connsiteX2" fmla="*/ 1019445 w 1025685"/>
                  <a:gd name="connsiteY2" fmla="*/ 122413 h 645553"/>
                  <a:gd name="connsiteX3" fmla="*/ 677827 w 1025685"/>
                  <a:gd name="connsiteY3" fmla="*/ 510554 h 645553"/>
                  <a:gd name="connsiteX4" fmla="*/ 747759 w 1025685"/>
                  <a:gd name="connsiteY4" fmla="*/ 600522 h 645553"/>
                  <a:gd name="connsiteX5" fmla="*/ 0 w 1025685"/>
                  <a:gd name="connsiteY5" fmla="*/ 371915 h 645553"/>
                  <a:gd name="connsiteX0" fmla="*/ 0 w 1025685"/>
                  <a:gd name="connsiteY0" fmla="*/ 371915 h 520597"/>
                  <a:gd name="connsiteX1" fmla="*/ 475685 w 1025685"/>
                  <a:gd name="connsiteY1" fmla="*/ 3037 h 520597"/>
                  <a:gd name="connsiteX2" fmla="*/ 1019445 w 1025685"/>
                  <a:gd name="connsiteY2" fmla="*/ 122413 h 520597"/>
                  <a:gd name="connsiteX3" fmla="*/ 677827 w 1025685"/>
                  <a:gd name="connsiteY3" fmla="*/ 510554 h 520597"/>
                  <a:gd name="connsiteX4" fmla="*/ 0 w 1025685"/>
                  <a:gd name="connsiteY4" fmla="*/ 371915 h 520597"/>
                  <a:gd name="connsiteX0" fmla="*/ 0 w 1025685"/>
                  <a:gd name="connsiteY0" fmla="*/ 371915 h 689432"/>
                  <a:gd name="connsiteX1" fmla="*/ 475685 w 1025685"/>
                  <a:gd name="connsiteY1" fmla="*/ 3037 h 689432"/>
                  <a:gd name="connsiteX2" fmla="*/ 1019445 w 1025685"/>
                  <a:gd name="connsiteY2" fmla="*/ 122413 h 689432"/>
                  <a:gd name="connsiteX3" fmla="*/ 677827 w 1025685"/>
                  <a:gd name="connsiteY3" fmla="*/ 510554 h 689432"/>
                  <a:gd name="connsiteX4" fmla="*/ 327932 w 1025685"/>
                  <a:gd name="connsiteY4" fmla="*/ 686768 h 689432"/>
                  <a:gd name="connsiteX5" fmla="*/ 0 w 1025685"/>
                  <a:gd name="connsiteY5" fmla="*/ 371915 h 689432"/>
                  <a:gd name="connsiteX0" fmla="*/ 0 w 1025685"/>
                  <a:gd name="connsiteY0" fmla="*/ 371915 h 689432"/>
                  <a:gd name="connsiteX1" fmla="*/ 475685 w 1025685"/>
                  <a:gd name="connsiteY1" fmla="*/ 3037 h 689432"/>
                  <a:gd name="connsiteX2" fmla="*/ 1019445 w 1025685"/>
                  <a:gd name="connsiteY2" fmla="*/ 122413 h 689432"/>
                  <a:gd name="connsiteX3" fmla="*/ 677827 w 1025685"/>
                  <a:gd name="connsiteY3" fmla="*/ 510554 h 689432"/>
                  <a:gd name="connsiteX4" fmla="*/ 327932 w 1025685"/>
                  <a:gd name="connsiteY4" fmla="*/ 686768 h 689432"/>
                  <a:gd name="connsiteX5" fmla="*/ 0 w 1025685"/>
                  <a:gd name="connsiteY5" fmla="*/ 371915 h 689432"/>
                  <a:gd name="connsiteX0" fmla="*/ 0 w 1025685"/>
                  <a:gd name="connsiteY0" fmla="*/ 371915 h 686768"/>
                  <a:gd name="connsiteX1" fmla="*/ 475685 w 1025685"/>
                  <a:gd name="connsiteY1" fmla="*/ 3037 h 686768"/>
                  <a:gd name="connsiteX2" fmla="*/ 1019445 w 1025685"/>
                  <a:gd name="connsiteY2" fmla="*/ 122413 h 686768"/>
                  <a:gd name="connsiteX3" fmla="*/ 677827 w 1025685"/>
                  <a:gd name="connsiteY3" fmla="*/ 510554 h 686768"/>
                  <a:gd name="connsiteX4" fmla="*/ 327932 w 1025685"/>
                  <a:gd name="connsiteY4" fmla="*/ 686768 h 686768"/>
                  <a:gd name="connsiteX5" fmla="*/ 0 w 1025685"/>
                  <a:gd name="connsiteY5" fmla="*/ 371915 h 686768"/>
                  <a:gd name="connsiteX0" fmla="*/ 0 w 1025685"/>
                  <a:gd name="connsiteY0" fmla="*/ 371915 h 686768"/>
                  <a:gd name="connsiteX1" fmla="*/ 475685 w 1025685"/>
                  <a:gd name="connsiteY1" fmla="*/ 3037 h 686768"/>
                  <a:gd name="connsiteX2" fmla="*/ 1019445 w 1025685"/>
                  <a:gd name="connsiteY2" fmla="*/ 122413 h 686768"/>
                  <a:gd name="connsiteX3" fmla="*/ 677827 w 1025685"/>
                  <a:gd name="connsiteY3" fmla="*/ 510554 h 686768"/>
                  <a:gd name="connsiteX4" fmla="*/ 327932 w 1025685"/>
                  <a:gd name="connsiteY4" fmla="*/ 686768 h 686768"/>
                  <a:gd name="connsiteX5" fmla="*/ 0 w 1025685"/>
                  <a:gd name="connsiteY5" fmla="*/ 371915 h 686768"/>
                  <a:gd name="connsiteX0" fmla="*/ 0 w 1025745"/>
                  <a:gd name="connsiteY0" fmla="*/ 371915 h 686768"/>
                  <a:gd name="connsiteX1" fmla="*/ 475685 w 1025745"/>
                  <a:gd name="connsiteY1" fmla="*/ 3037 h 686768"/>
                  <a:gd name="connsiteX2" fmla="*/ 1019445 w 1025745"/>
                  <a:gd name="connsiteY2" fmla="*/ 122413 h 686768"/>
                  <a:gd name="connsiteX3" fmla="*/ 681554 w 1025745"/>
                  <a:gd name="connsiteY3" fmla="*/ 527180 h 686768"/>
                  <a:gd name="connsiteX4" fmla="*/ 327932 w 1025745"/>
                  <a:gd name="connsiteY4" fmla="*/ 686768 h 686768"/>
                  <a:gd name="connsiteX5" fmla="*/ 0 w 1025745"/>
                  <a:gd name="connsiteY5" fmla="*/ 371915 h 686768"/>
                  <a:gd name="connsiteX0" fmla="*/ 0 w 1028329"/>
                  <a:gd name="connsiteY0" fmla="*/ 371915 h 686768"/>
                  <a:gd name="connsiteX1" fmla="*/ 475685 w 1028329"/>
                  <a:gd name="connsiteY1" fmla="*/ 3037 h 686768"/>
                  <a:gd name="connsiteX2" fmla="*/ 1019445 w 1028329"/>
                  <a:gd name="connsiteY2" fmla="*/ 122413 h 686768"/>
                  <a:gd name="connsiteX3" fmla="*/ 681554 w 1028329"/>
                  <a:gd name="connsiteY3" fmla="*/ 527180 h 686768"/>
                  <a:gd name="connsiteX4" fmla="*/ 327932 w 1028329"/>
                  <a:gd name="connsiteY4" fmla="*/ 686768 h 686768"/>
                  <a:gd name="connsiteX5" fmla="*/ 0 w 1028329"/>
                  <a:gd name="connsiteY5" fmla="*/ 371915 h 686768"/>
                  <a:gd name="connsiteX0" fmla="*/ 0 w 1093071"/>
                  <a:gd name="connsiteY0" fmla="*/ 371915 h 686768"/>
                  <a:gd name="connsiteX1" fmla="*/ 475685 w 1093071"/>
                  <a:gd name="connsiteY1" fmla="*/ 3037 h 686768"/>
                  <a:gd name="connsiteX2" fmla="*/ 1019445 w 1093071"/>
                  <a:gd name="connsiteY2" fmla="*/ 122413 h 686768"/>
                  <a:gd name="connsiteX3" fmla="*/ 1057120 w 1093071"/>
                  <a:gd name="connsiteY3" fmla="*/ 239569 h 686768"/>
                  <a:gd name="connsiteX4" fmla="*/ 681554 w 1093071"/>
                  <a:gd name="connsiteY4" fmla="*/ 527180 h 686768"/>
                  <a:gd name="connsiteX5" fmla="*/ 327932 w 1093071"/>
                  <a:gd name="connsiteY5" fmla="*/ 686768 h 686768"/>
                  <a:gd name="connsiteX6" fmla="*/ 0 w 1093071"/>
                  <a:gd name="connsiteY6" fmla="*/ 371915 h 686768"/>
                  <a:gd name="connsiteX0" fmla="*/ 0 w 1093071"/>
                  <a:gd name="connsiteY0" fmla="*/ 371915 h 686768"/>
                  <a:gd name="connsiteX1" fmla="*/ 475685 w 1093071"/>
                  <a:gd name="connsiteY1" fmla="*/ 3037 h 686768"/>
                  <a:gd name="connsiteX2" fmla="*/ 1019445 w 1093071"/>
                  <a:gd name="connsiteY2" fmla="*/ 122413 h 686768"/>
                  <a:gd name="connsiteX3" fmla="*/ 1057120 w 1093071"/>
                  <a:gd name="connsiteY3" fmla="*/ 239569 h 686768"/>
                  <a:gd name="connsiteX4" fmla="*/ 681554 w 1093071"/>
                  <a:gd name="connsiteY4" fmla="*/ 527180 h 686768"/>
                  <a:gd name="connsiteX5" fmla="*/ 327932 w 1093071"/>
                  <a:gd name="connsiteY5" fmla="*/ 686768 h 686768"/>
                  <a:gd name="connsiteX6" fmla="*/ 0 w 1093071"/>
                  <a:gd name="connsiteY6" fmla="*/ 371915 h 686768"/>
                  <a:gd name="connsiteX0" fmla="*/ 0 w 1093071"/>
                  <a:gd name="connsiteY0" fmla="*/ 371915 h 686768"/>
                  <a:gd name="connsiteX1" fmla="*/ 475685 w 1093071"/>
                  <a:gd name="connsiteY1" fmla="*/ 3037 h 686768"/>
                  <a:gd name="connsiteX2" fmla="*/ 1019445 w 1093071"/>
                  <a:gd name="connsiteY2" fmla="*/ 122413 h 686768"/>
                  <a:gd name="connsiteX3" fmla="*/ 1057120 w 1093071"/>
                  <a:gd name="connsiteY3" fmla="*/ 239569 h 686768"/>
                  <a:gd name="connsiteX4" fmla="*/ 701434 w 1093071"/>
                  <a:gd name="connsiteY4" fmla="*/ 534074 h 686768"/>
                  <a:gd name="connsiteX5" fmla="*/ 327932 w 1093071"/>
                  <a:gd name="connsiteY5" fmla="*/ 686768 h 686768"/>
                  <a:gd name="connsiteX6" fmla="*/ 0 w 1093071"/>
                  <a:gd name="connsiteY6" fmla="*/ 371915 h 686768"/>
                  <a:gd name="connsiteX0" fmla="*/ 0 w 1093071"/>
                  <a:gd name="connsiteY0" fmla="*/ 371915 h 686768"/>
                  <a:gd name="connsiteX1" fmla="*/ 475685 w 1093071"/>
                  <a:gd name="connsiteY1" fmla="*/ 3037 h 686768"/>
                  <a:gd name="connsiteX2" fmla="*/ 1019445 w 1093071"/>
                  <a:gd name="connsiteY2" fmla="*/ 122413 h 686768"/>
                  <a:gd name="connsiteX3" fmla="*/ 1057120 w 1093071"/>
                  <a:gd name="connsiteY3" fmla="*/ 239569 h 686768"/>
                  <a:gd name="connsiteX4" fmla="*/ 701434 w 1093071"/>
                  <a:gd name="connsiteY4" fmla="*/ 534074 h 686768"/>
                  <a:gd name="connsiteX5" fmla="*/ 327932 w 1093071"/>
                  <a:gd name="connsiteY5" fmla="*/ 686768 h 686768"/>
                  <a:gd name="connsiteX6" fmla="*/ 0 w 1093071"/>
                  <a:gd name="connsiteY6" fmla="*/ 371915 h 686768"/>
                  <a:gd name="connsiteX0" fmla="*/ 0 w 1098209"/>
                  <a:gd name="connsiteY0" fmla="*/ 372147 h 687000"/>
                  <a:gd name="connsiteX1" fmla="*/ 475685 w 1098209"/>
                  <a:gd name="connsiteY1" fmla="*/ 3269 h 687000"/>
                  <a:gd name="connsiteX2" fmla="*/ 1031900 w 1098209"/>
                  <a:gd name="connsiteY2" fmla="*/ 111995 h 687000"/>
                  <a:gd name="connsiteX3" fmla="*/ 1057120 w 1098209"/>
                  <a:gd name="connsiteY3" fmla="*/ 239801 h 687000"/>
                  <a:gd name="connsiteX4" fmla="*/ 701434 w 1098209"/>
                  <a:gd name="connsiteY4" fmla="*/ 534306 h 687000"/>
                  <a:gd name="connsiteX5" fmla="*/ 327932 w 1098209"/>
                  <a:gd name="connsiteY5" fmla="*/ 687000 h 687000"/>
                  <a:gd name="connsiteX6" fmla="*/ 0 w 1098209"/>
                  <a:gd name="connsiteY6" fmla="*/ 372147 h 687000"/>
                  <a:gd name="connsiteX0" fmla="*/ 0 w 1083272"/>
                  <a:gd name="connsiteY0" fmla="*/ 372147 h 687000"/>
                  <a:gd name="connsiteX1" fmla="*/ 475685 w 1083272"/>
                  <a:gd name="connsiteY1" fmla="*/ 3269 h 687000"/>
                  <a:gd name="connsiteX2" fmla="*/ 1031900 w 1083272"/>
                  <a:gd name="connsiteY2" fmla="*/ 111995 h 687000"/>
                  <a:gd name="connsiteX3" fmla="*/ 1057120 w 1083272"/>
                  <a:gd name="connsiteY3" fmla="*/ 239801 h 687000"/>
                  <a:gd name="connsiteX4" fmla="*/ 701434 w 1083272"/>
                  <a:gd name="connsiteY4" fmla="*/ 534306 h 687000"/>
                  <a:gd name="connsiteX5" fmla="*/ 327932 w 1083272"/>
                  <a:gd name="connsiteY5" fmla="*/ 687000 h 687000"/>
                  <a:gd name="connsiteX6" fmla="*/ 0 w 1083272"/>
                  <a:gd name="connsiteY6" fmla="*/ 372147 h 687000"/>
                  <a:gd name="connsiteX0" fmla="*/ 0 w 1057120"/>
                  <a:gd name="connsiteY0" fmla="*/ 372147 h 687000"/>
                  <a:gd name="connsiteX1" fmla="*/ 475685 w 1057120"/>
                  <a:gd name="connsiteY1" fmla="*/ 3269 h 687000"/>
                  <a:gd name="connsiteX2" fmla="*/ 1031900 w 1057120"/>
                  <a:gd name="connsiteY2" fmla="*/ 111995 h 687000"/>
                  <a:gd name="connsiteX3" fmla="*/ 1057120 w 1057120"/>
                  <a:gd name="connsiteY3" fmla="*/ 239801 h 687000"/>
                  <a:gd name="connsiteX4" fmla="*/ 701434 w 1057120"/>
                  <a:gd name="connsiteY4" fmla="*/ 534306 h 687000"/>
                  <a:gd name="connsiteX5" fmla="*/ 327932 w 1057120"/>
                  <a:gd name="connsiteY5" fmla="*/ 687000 h 687000"/>
                  <a:gd name="connsiteX6" fmla="*/ 0 w 1057120"/>
                  <a:gd name="connsiteY6" fmla="*/ 372147 h 687000"/>
                  <a:gd name="connsiteX0" fmla="*/ 0 w 1057120"/>
                  <a:gd name="connsiteY0" fmla="*/ 368881 h 683734"/>
                  <a:gd name="connsiteX1" fmla="*/ 475685 w 1057120"/>
                  <a:gd name="connsiteY1" fmla="*/ 3 h 683734"/>
                  <a:gd name="connsiteX2" fmla="*/ 1031900 w 1057120"/>
                  <a:gd name="connsiteY2" fmla="*/ 108729 h 683734"/>
                  <a:gd name="connsiteX3" fmla="*/ 1057120 w 1057120"/>
                  <a:gd name="connsiteY3" fmla="*/ 236535 h 683734"/>
                  <a:gd name="connsiteX4" fmla="*/ 701434 w 1057120"/>
                  <a:gd name="connsiteY4" fmla="*/ 531040 h 683734"/>
                  <a:gd name="connsiteX5" fmla="*/ 327932 w 1057120"/>
                  <a:gd name="connsiteY5" fmla="*/ 683734 h 683734"/>
                  <a:gd name="connsiteX6" fmla="*/ 0 w 1057120"/>
                  <a:gd name="connsiteY6" fmla="*/ 368881 h 68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7120" h="683734">
                    <a:moveTo>
                      <a:pt x="0" y="368881"/>
                    </a:moveTo>
                    <a:cubicBezTo>
                      <a:pt x="39685" y="191577"/>
                      <a:pt x="288093" y="13974"/>
                      <a:pt x="475685" y="3"/>
                    </a:cubicBezTo>
                    <a:cubicBezTo>
                      <a:pt x="661915" y="-565"/>
                      <a:pt x="944683" y="97076"/>
                      <a:pt x="1031900" y="108729"/>
                    </a:cubicBezTo>
                    <a:cubicBezTo>
                      <a:pt x="1066376" y="202016"/>
                      <a:pt x="1041784" y="149338"/>
                      <a:pt x="1057120" y="236535"/>
                    </a:cubicBezTo>
                    <a:cubicBezTo>
                      <a:pt x="916456" y="414576"/>
                      <a:pt x="807663" y="510285"/>
                      <a:pt x="701434" y="531040"/>
                    </a:cubicBezTo>
                    <a:cubicBezTo>
                      <a:pt x="665132" y="552109"/>
                      <a:pt x="1040869" y="590694"/>
                      <a:pt x="327932" y="683734"/>
                    </a:cubicBezTo>
                    <a:cubicBezTo>
                      <a:pt x="47164" y="617042"/>
                      <a:pt x="23452" y="455180"/>
                      <a:pt x="0" y="368881"/>
                    </a:cubicBezTo>
                    <a:close/>
                  </a:path>
                </a:pathLst>
              </a:custGeom>
              <a:solidFill>
                <a:srgbClr val="FBAB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1" name="타원 4"/>
              <p:cNvSpPr/>
              <p:nvPr/>
            </p:nvSpPr>
            <p:spPr>
              <a:xfrm rot="20996379">
                <a:off x="1435254" y="2530134"/>
                <a:ext cx="1057120" cy="452336"/>
              </a:xfrm>
              <a:custGeom>
                <a:avLst/>
                <a:gdLst>
                  <a:gd name="connsiteX0" fmla="*/ 0 w 647700"/>
                  <a:gd name="connsiteY0" fmla="*/ 127635 h 255270"/>
                  <a:gd name="connsiteX1" fmla="*/ 323850 w 647700"/>
                  <a:gd name="connsiteY1" fmla="*/ 0 h 255270"/>
                  <a:gd name="connsiteX2" fmla="*/ 647700 w 647700"/>
                  <a:gd name="connsiteY2" fmla="*/ 127635 h 255270"/>
                  <a:gd name="connsiteX3" fmla="*/ 323850 w 647700"/>
                  <a:gd name="connsiteY3" fmla="*/ 255270 h 255270"/>
                  <a:gd name="connsiteX4" fmla="*/ 0 w 647700"/>
                  <a:gd name="connsiteY4" fmla="*/ 127635 h 255270"/>
                  <a:gd name="connsiteX0" fmla="*/ 40482 w 364332"/>
                  <a:gd name="connsiteY0" fmla="*/ 258818 h 262366"/>
                  <a:gd name="connsiteX1" fmla="*/ 40482 w 364332"/>
                  <a:gd name="connsiteY1" fmla="*/ 3548 h 262366"/>
                  <a:gd name="connsiteX2" fmla="*/ 364332 w 364332"/>
                  <a:gd name="connsiteY2" fmla="*/ 131183 h 262366"/>
                  <a:gd name="connsiteX3" fmla="*/ 40482 w 364332"/>
                  <a:gd name="connsiteY3" fmla="*/ 258818 h 262366"/>
                  <a:gd name="connsiteX0" fmla="*/ 5293 w 777467"/>
                  <a:gd name="connsiteY0" fmla="*/ 172110 h 186168"/>
                  <a:gd name="connsiteX1" fmla="*/ 453617 w 777467"/>
                  <a:gd name="connsiteY1" fmla="*/ 569 h 186168"/>
                  <a:gd name="connsiteX2" fmla="*/ 777467 w 777467"/>
                  <a:gd name="connsiteY2" fmla="*/ 128204 h 186168"/>
                  <a:gd name="connsiteX3" fmla="*/ 5293 w 777467"/>
                  <a:gd name="connsiteY3" fmla="*/ 172110 h 186168"/>
                  <a:gd name="connsiteX0" fmla="*/ 296 w 917531"/>
                  <a:gd name="connsiteY0" fmla="*/ 276980 h 298731"/>
                  <a:gd name="connsiteX1" fmla="*/ 879040 w 917531"/>
                  <a:gd name="connsiteY1" fmla="*/ 229 h 298731"/>
                  <a:gd name="connsiteX2" fmla="*/ 772470 w 917531"/>
                  <a:gd name="connsiteY2" fmla="*/ 233074 h 298731"/>
                  <a:gd name="connsiteX3" fmla="*/ 296 w 917531"/>
                  <a:gd name="connsiteY3" fmla="*/ 276980 h 298731"/>
                  <a:gd name="connsiteX0" fmla="*/ 808 w 1050475"/>
                  <a:gd name="connsiteY0" fmla="*/ 281352 h 284223"/>
                  <a:gd name="connsiteX1" fmla="*/ 879552 w 1050475"/>
                  <a:gd name="connsiteY1" fmla="*/ 4601 h 284223"/>
                  <a:gd name="connsiteX2" fmla="*/ 1050468 w 1050475"/>
                  <a:gd name="connsiteY2" fmla="*/ 131593 h 284223"/>
                  <a:gd name="connsiteX3" fmla="*/ 808 w 1050475"/>
                  <a:gd name="connsiteY3" fmla="*/ 281352 h 284223"/>
                  <a:gd name="connsiteX0" fmla="*/ 16491 w 1066151"/>
                  <a:gd name="connsiteY0" fmla="*/ 363518 h 370085"/>
                  <a:gd name="connsiteX1" fmla="*/ 468626 w 1066151"/>
                  <a:gd name="connsiteY1" fmla="*/ 2537 h 370085"/>
                  <a:gd name="connsiteX2" fmla="*/ 1066151 w 1066151"/>
                  <a:gd name="connsiteY2" fmla="*/ 213759 h 370085"/>
                  <a:gd name="connsiteX3" fmla="*/ 16491 w 1066151"/>
                  <a:gd name="connsiteY3" fmla="*/ 363518 h 370085"/>
                  <a:gd name="connsiteX0" fmla="*/ 16217 w 1075122"/>
                  <a:gd name="connsiteY0" fmla="*/ 361157 h 367829"/>
                  <a:gd name="connsiteX1" fmla="*/ 477597 w 1075122"/>
                  <a:gd name="connsiteY1" fmla="*/ 2470 h 367829"/>
                  <a:gd name="connsiteX2" fmla="*/ 1075122 w 1075122"/>
                  <a:gd name="connsiteY2" fmla="*/ 213692 h 367829"/>
                  <a:gd name="connsiteX3" fmla="*/ 16217 w 1075122"/>
                  <a:gd name="connsiteY3" fmla="*/ 361157 h 367829"/>
                  <a:gd name="connsiteX0" fmla="*/ 0 w 1058905"/>
                  <a:gd name="connsiteY0" fmla="*/ 361157 h 367829"/>
                  <a:gd name="connsiteX1" fmla="*/ 461380 w 1058905"/>
                  <a:gd name="connsiteY1" fmla="*/ 2470 h 367829"/>
                  <a:gd name="connsiteX2" fmla="*/ 1058905 w 1058905"/>
                  <a:gd name="connsiteY2" fmla="*/ 213692 h 367829"/>
                  <a:gd name="connsiteX3" fmla="*/ 0 w 1058905"/>
                  <a:gd name="connsiteY3" fmla="*/ 361157 h 367829"/>
                  <a:gd name="connsiteX0" fmla="*/ 0 w 1058905"/>
                  <a:gd name="connsiteY0" fmla="*/ 361157 h 367829"/>
                  <a:gd name="connsiteX1" fmla="*/ 461380 w 1058905"/>
                  <a:gd name="connsiteY1" fmla="*/ 2470 h 367829"/>
                  <a:gd name="connsiteX2" fmla="*/ 1058905 w 1058905"/>
                  <a:gd name="connsiteY2" fmla="*/ 213692 h 367829"/>
                  <a:gd name="connsiteX3" fmla="*/ 0 w 1058905"/>
                  <a:gd name="connsiteY3" fmla="*/ 361157 h 367829"/>
                  <a:gd name="connsiteX0" fmla="*/ 0 w 1058905"/>
                  <a:gd name="connsiteY0" fmla="*/ 361157 h 367829"/>
                  <a:gd name="connsiteX1" fmla="*/ 461380 w 1058905"/>
                  <a:gd name="connsiteY1" fmla="*/ 2470 h 367829"/>
                  <a:gd name="connsiteX2" fmla="*/ 1058905 w 1058905"/>
                  <a:gd name="connsiteY2" fmla="*/ 213692 h 367829"/>
                  <a:gd name="connsiteX3" fmla="*/ 0 w 1058905"/>
                  <a:gd name="connsiteY3" fmla="*/ 361157 h 367829"/>
                  <a:gd name="connsiteX0" fmla="*/ 0 w 1019445"/>
                  <a:gd name="connsiteY0" fmla="*/ 364089 h 367966"/>
                  <a:gd name="connsiteX1" fmla="*/ 461380 w 1019445"/>
                  <a:gd name="connsiteY1" fmla="*/ 5402 h 367966"/>
                  <a:gd name="connsiteX2" fmla="*/ 1019445 w 1019445"/>
                  <a:gd name="connsiteY2" fmla="*/ 114587 h 367966"/>
                  <a:gd name="connsiteX3" fmla="*/ 0 w 1019445"/>
                  <a:gd name="connsiteY3" fmla="*/ 364089 h 367966"/>
                  <a:gd name="connsiteX0" fmla="*/ 0 w 1019445"/>
                  <a:gd name="connsiteY0" fmla="*/ 361056 h 364933"/>
                  <a:gd name="connsiteX1" fmla="*/ 461380 w 1019445"/>
                  <a:gd name="connsiteY1" fmla="*/ 2369 h 364933"/>
                  <a:gd name="connsiteX2" fmla="*/ 1019445 w 1019445"/>
                  <a:gd name="connsiteY2" fmla="*/ 111554 h 364933"/>
                  <a:gd name="connsiteX3" fmla="*/ 0 w 1019445"/>
                  <a:gd name="connsiteY3" fmla="*/ 361056 h 364933"/>
                  <a:gd name="connsiteX0" fmla="*/ 0 w 1019445"/>
                  <a:gd name="connsiteY0" fmla="*/ 361946 h 365823"/>
                  <a:gd name="connsiteX1" fmla="*/ 461380 w 1019445"/>
                  <a:gd name="connsiteY1" fmla="*/ 3259 h 365823"/>
                  <a:gd name="connsiteX2" fmla="*/ 1019445 w 1019445"/>
                  <a:gd name="connsiteY2" fmla="*/ 112444 h 365823"/>
                  <a:gd name="connsiteX3" fmla="*/ 0 w 1019445"/>
                  <a:gd name="connsiteY3" fmla="*/ 361946 h 365823"/>
                  <a:gd name="connsiteX0" fmla="*/ 0 w 1019445"/>
                  <a:gd name="connsiteY0" fmla="*/ 371915 h 375792"/>
                  <a:gd name="connsiteX1" fmla="*/ 475685 w 1019445"/>
                  <a:gd name="connsiteY1" fmla="*/ 3037 h 375792"/>
                  <a:gd name="connsiteX2" fmla="*/ 1019445 w 1019445"/>
                  <a:gd name="connsiteY2" fmla="*/ 122413 h 375792"/>
                  <a:gd name="connsiteX3" fmla="*/ 0 w 1019445"/>
                  <a:gd name="connsiteY3" fmla="*/ 371915 h 375792"/>
                  <a:gd name="connsiteX0" fmla="*/ 3005 w 1022450"/>
                  <a:gd name="connsiteY0" fmla="*/ 371915 h 605914"/>
                  <a:gd name="connsiteX1" fmla="*/ 478690 w 1022450"/>
                  <a:gd name="connsiteY1" fmla="*/ 3037 h 605914"/>
                  <a:gd name="connsiteX2" fmla="*/ 1022450 w 1022450"/>
                  <a:gd name="connsiteY2" fmla="*/ 122413 h 605914"/>
                  <a:gd name="connsiteX3" fmla="*/ 750764 w 1022450"/>
                  <a:gd name="connsiteY3" fmla="*/ 600522 h 605914"/>
                  <a:gd name="connsiteX4" fmla="*/ 3005 w 1022450"/>
                  <a:gd name="connsiteY4" fmla="*/ 371915 h 605914"/>
                  <a:gd name="connsiteX0" fmla="*/ 3005 w 1027388"/>
                  <a:gd name="connsiteY0" fmla="*/ 371915 h 610911"/>
                  <a:gd name="connsiteX1" fmla="*/ 478690 w 1027388"/>
                  <a:gd name="connsiteY1" fmla="*/ 3037 h 610911"/>
                  <a:gd name="connsiteX2" fmla="*/ 1022450 w 1027388"/>
                  <a:gd name="connsiteY2" fmla="*/ 122413 h 610911"/>
                  <a:gd name="connsiteX3" fmla="*/ 576875 w 1027388"/>
                  <a:gd name="connsiteY3" fmla="*/ 510283 h 610911"/>
                  <a:gd name="connsiteX4" fmla="*/ 750764 w 1027388"/>
                  <a:gd name="connsiteY4" fmla="*/ 600522 h 610911"/>
                  <a:gd name="connsiteX5" fmla="*/ 3005 w 1027388"/>
                  <a:gd name="connsiteY5" fmla="*/ 371915 h 610911"/>
                  <a:gd name="connsiteX0" fmla="*/ 3005 w 1028690"/>
                  <a:gd name="connsiteY0" fmla="*/ 371915 h 610947"/>
                  <a:gd name="connsiteX1" fmla="*/ 478690 w 1028690"/>
                  <a:gd name="connsiteY1" fmla="*/ 3037 h 610947"/>
                  <a:gd name="connsiteX2" fmla="*/ 1022450 w 1028690"/>
                  <a:gd name="connsiteY2" fmla="*/ 122413 h 610947"/>
                  <a:gd name="connsiteX3" fmla="*/ 680832 w 1028690"/>
                  <a:gd name="connsiteY3" fmla="*/ 510554 h 610947"/>
                  <a:gd name="connsiteX4" fmla="*/ 750764 w 1028690"/>
                  <a:gd name="connsiteY4" fmla="*/ 600522 h 610947"/>
                  <a:gd name="connsiteX5" fmla="*/ 3005 w 1028690"/>
                  <a:gd name="connsiteY5" fmla="*/ 371915 h 610947"/>
                  <a:gd name="connsiteX0" fmla="*/ 0 w 1025685"/>
                  <a:gd name="connsiteY0" fmla="*/ 371915 h 645553"/>
                  <a:gd name="connsiteX1" fmla="*/ 475685 w 1025685"/>
                  <a:gd name="connsiteY1" fmla="*/ 3037 h 645553"/>
                  <a:gd name="connsiteX2" fmla="*/ 1019445 w 1025685"/>
                  <a:gd name="connsiteY2" fmla="*/ 122413 h 645553"/>
                  <a:gd name="connsiteX3" fmla="*/ 677827 w 1025685"/>
                  <a:gd name="connsiteY3" fmla="*/ 510554 h 645553"/>
                  <a:gd name="connsiteX4" fmla="*/ 747759 w 1025685"/>
                  <a:gd name="connsiteY4" fmla="*/ 600522 h 645553"/>
                  <a:gd name="connsiteX5" fmla="*/ 0 w 1025685"/>
                  <a:gd name="connsiteY5" fmla="*/ 371915 h 645553"/>
                  <a:gd name="connsiteX0" fmla="*/ 0 w 1025685"/>
                  <a:gd name="connsiteY0" fmla="*/ 371915 h 520597"/>
                  <a:gd name="connsiteX1" fmla="*/ 475685 w 1025685"/>
                  <a:gd name="connsiteY1" fmla="*/ 3037 h 520597"/>
                  <a:gd name="connsiteX2" fmla="*/ 1019445 w 1025685"/>
                  <a:gd name="connsiteY2" fmla="*/ 122413 h 520597"/>
                  <a:gd name="connsiteX3" fmla="*/ 677827 w 1025685"/>
                  <a:gd name="connsiteY3" fmla="*/ 510554 h 520597"/>
                  <a:gd name="connsiteX4" fmla="*/ 0 w 1025685"/>
                  <a:gd name="connsiteY4" fmla="*/ 371915 h 520597"/>
                  <a:gd name="connsiteX0" fmla="*/ 0 w 1025685"/>
                  <a:gd name="connsiteY0" fmla="*/ 371915 h 689432"/>
                  <a:gd name="connsiteX1" fmla="*/ 475685 w 1025685"/>
                  <a:gd name="connsiteY1" fmla="*/ 3037 h 689432"/>
                  <a:gd name="connsiteX2" fmla="*/ 1019445 w 1025685"/>
                  <a:gd name="connsiteY2" fmla="*/ 122413 h 689432"/>
                  <a:gd name="connsiteX3" fmla="*/ 677827 w 1025685"/>
                  <a:gd name="connsiteY3" fmla="*/ 510554 h 689432"/>
                  <a:gd name="connsiteX4" fmla="*/ 327932 w 1025685"/>
                  <a:gd name="connsiteY4" fmla="*/ 686768 h 689432"/>
                  <a:gd name="connsiteX5" fmla="*/ 0 w 1025685"/>
                  <a:gd name="connsiteY5" fmla="*/ 371915 h 689432"/>
                  <a:gd name="connsiteX0" fmla="*/ 0 w 1025685"/>
                  <a:gd name="connsiteY0" fmla="*/ 371915 h 689432"/>
                  <a:gd name="connsiteX1" fmla="*/ 475685 w 1025685"/>
                  <a:gd name="connsiteY1" fmla="*/ 3037 h 689432"/>
                  <a:gd name="connsiteX2" fmla="*/ 1019445 w 1025685"/>
                  <a:gd name="connsiteY2" fmla="*/ 122413 h 689432"/>
                  <a:gd name="connsiteX3" fmla="*/ 677827 w 1025685"/>
                  <a:gd name="connsiteY3" fmla="*/ 510554 h 689432"/>
                  <a:gd name="connsiteX4" fmla="*/ 327932 w 1025685"/>
                  <a:gd name="connsiteY4" fmla="*/ 686768 h 689432"/>
                  <a:gd name="connsiteX5" fmla="*/ 0 w 1025685"/>
                  <a:gd name="connsiteY5" fmla="*/ 371915 h 689432"/>
                  <a:gd name="connsiteX0" fmla="*/ 0 w 1025685"/>
                  <a:gd name="connsiteY0" fmla="*/ 371915 h 686768"/>
                  <a:gd name="connsiteX1" fmla="*/ 475685 w 1025685"/>
                  <a:gd name="connsiteY1" fmla="*/ 3037 h 686768"/>
                  <a:gd name="connsiteX2" fmla="*/ 1019445 w 1025685"/>
                  <a:gd name="connsiteY2" fmla="*/ 122413 h 686768"/>
                  <a:gd name="connsiteX3" fmla="*/ 677827 w 1025685"/>
                  <a:gd name="connsiteY3" fmla="*/ 510554 h 686768"/>
                  <a:gd name="connsiteX4" fmla="*/ 327932 w 1025685"/>
                  <a:gd name="connsiteY4" fmla="*/ 686768 h 686768"/>
                  <a:gd name="connsiteX5" fmla="*/ 0 w 1025685"/>
                  <a:gd name="connsiteY5" fmla="*/ 371915 h 686768"/>
                  <a:gd name="connsiteX0" fmla="*/ 0 w 1025685"/>
                  <a:gd name="connsiteY0" fmla="*/ 371915 h 686768"/>
                  <a:gd name="connsiteX1" fmla="*/ 475685 w 1025685"/>
                  <a:gd name="connsiteY1" fmla="*/ 3037 h 686768"/>
                  <a:gd name="connsiteX2" fmla="*/ 1019445 w 1025685"/>
                  <a:gd name="connsiteY2" fmla="*/ 122413 h 686768"/>
                  <a:gd name="connsiteX3" fmla="*/ 677827 w 1025685"/>
                  <a:gd name="connsiteY3" fmla="*/ 510554 h 686768"/>
                  <a:gd name="connsiteX4" fmla="*/ 327932 w 1025685"/>
                  <a:gd name="connsiteY4" fmla="*/ 686768 h 686768"/>
                  <a:gd name="connsiteX5" fmla="*/ 0 w 1025685"/>
                  <a:gd name="connsiteY5" fmla="*/ 371915 h 686768"/>
                  <a:gd name="connsiteX0" fmla="*/ 0 w 1025745"/>
                  <a:gd name="connsiteY0" fmla="*/ 371915 h 686768"/>
                  <a:gd name="connsiteX1" fmla="*/ 475685 w 1025745"/>
                  <a:gd name="connsiteY1" fmla="*/ 3037 h 686768"/>
                  <a:gd name="connsiteX2" fmla="*/ 1019445 w 1025745"/>
                  <a:gd name="connsiteY2" fmla="*/ 122413 h 686768"/>
                  <a:gd name="connsiteX3" fmla="*/ 681554 w 1025745"/>
                  <a:gd name="connsiteY3" fmla="*/ 527180 h 686768"/>
                  <a:gd name="connsiteX4" fmla="*/ 327932 w 1025745"/>
                  <a:gd name="connsiteY4" fmla="*/ 686768 h 686768"/>
                  <a:gd name="connsiteX5" fmla="*/ 0 w 1025745"/>
                  <a:gd name="connsiteY5" fmla="*/ 371915 h 686768"/>
                  <a:gd name="connsiteX0" fmla="*/ 0 w 1028329"/>
                  <a:gd name="connsiteY0" fmla="*/ 371915 h 686768"/>
                  <a:gd name="connsiteX1" fmla="*/ 475685 w 1028329"/>
                  <a:gd name="connsiteY1" fmla="*/ 3037 h 686768"/>
                  <a:gd name="connsiteX2" fmla="*/ 1019445 w 1028329"/>
                  <a:gd name="connsiteY2" fmla="*/ 122413 h 686768"/>
                  <a:gd name="connsiteX3" fmla="*/ 681554 w 1028329"/>
                  <a:gd name="connsiteY3" fmla="*/ 527180 h 686768"/>
                  <a:gd name="connsiteX4" fmla="*/ 327932 w 1028329"/>
                  <a:gd name="connsiteY4" fmla="*/ 686768 h 686768"/>
                  <a:gd name="connsiteX5" fmla="*/ 0 w 1028329"/>
                  <a:gd name="connsiteY5" fmla="*/ 371915 h 686768"/>
                  <a:gd name="connsiteX0" fmla="*/ 0 w 1093071"/>
                  <a:gd name="connsiteY0" fmla="*/ 371915 h 686768"/>
                  <a:gd name="connsiteX1" fmla="*/ 475685 w 1093071"/>
                  <a:gd name="connsiteY1" fmla="*/ 3037 h 686768"/>
                  <a:gd name="connsiteX2" fmla="*/ 1019445 w 1093071"/>
                  <a:gd name="connsiteY2" fmla="*/ 122413 h 686768"/>
                  <a:gd name="connsiteX3" fmla="*/ 1057120 w 1093071"/>
                  <a:gd name="connsiteY3" fmla="*/ 239569 h 686768"/>
                  <a:gd name="connsiteX4" fmla="*/ 681554 w 1093071"/>
                  <a:gd name="connsiteY4" fmla="*/ 527180 h 686768"/>
                  <a:gd name="connsiteX5" fmla="*/ 327932 w 1093071"/>
                  <a:gd name="connsiteY5" fmla="*/ 686768 h 686768"/>
                  <a:gd name="connsiteX6" fmla="*/ 0 w 1093071"/>
                  <a:gd name="connsiteY6" fmla="*/ 371915 h 686768"/>
                  <a:gd name="connsiteX0" fmla="*/ 0 w 1093071"/>
                  <a:gd name="connsiteY0" fmla="*/ 371915 h 686768"/>
                  <a:gd name="connsiteX1" fmla="*/ 475685 w 1093071"/>
                  <a:gd name="connsiteY1" fmla="*/ 3037 h 686768"/>
                  <a:gd name="connsiteX2" fmla="*/ 1019445 w 1093071"/>
                  <a:gd name="connsiteY2" fmla="*/ 122413 h 686768"/>
                  <a:gd name="connsiteX3" fmla="*/ 1057120 w 1093071"/>
                  <a:gd name="connsiteY3" fmla="*/ 239569 h 686768"/>
                  <a:gd name="connsiteX4" fmla="*/ 681554 w 1093071"/>
                  <a:gd name="connsiteY4" fmla="*/ 527180 h 686768"/>
                  <a:gd name="connsiteX5" fmla="*/ 327932 w 1093071"/>
                  <a:gd name="connsiteY5" fmla="*/ 686768 h 686768"/>
                  <a:gd name="connsiteX6" fmla="*/ 0 w 1093071"/>
                  <a:gd name="connsiteY6" fmla="*/ 371915 h 686768"/>
                  <a:gd name="connsiteX0" fmla="*/ 0 w 1093071"/>
                  <a:gd name="connsiteY0" fmla="*/ 371915 h 686768"/>
                  <a:gd name="connsiteX1" fmla="*/ 475685 w 1093071"/>
                  <a:gd name="connsiteY1" fmla="*/ 3037 h 686768"/>
                  <a:gd name="connsiteX2" fmla="*/ 1019445 w 1093071"/>
                  <a:gd name="connsiteY2" fmla="*/ 122413 h 686768"/>
                  <a:gd name="connsiteX3" fmla="*/ 1057120 w 1093071"/>
                  <a:gd name="connsiteY3" fmla="*/ 239569 h 686768"/>
                  <a:gd name="connsiteX4" fmla="*/ 701434 w 1093071"/>
                  <a:gd name="connsiteY4" fmla="*/ 534074 h 686768"/>
                  <a:gd name="connsiteX5" fmla="*/ 327932 w 1093071"/>
                  <a:gd name="connsiteY5" fmla="*/ 686768 h 686768"/>
                  <a:gd name="connsiteX6" fmla="*/ 0 w 1093071"/>
                  <a:gd name="connsiteY6" fmla="*/ 371915 h 686768"/>
                  <a:gd name="connsiteX0" fmla="*/ 0 w 1093071"/>
                  <a:gd name="connsiteY0" fmla="*/ 371915 h 686768"/>
                  <a:gd name="connsiteX1" fmla="*/ 475685 w 1093071"/>
                  <a:gd name="connsiteY1" fmla="*/ 3037 h 686768"/>
                  <a:gd name="connsiteX2" fmla="*/ 1019445 w 1093071"/>
                  <a:gd name="connsiteY2" fmla="*/ 122413 h 686768"/>
                  <a:gd name="connsiteX3" fmla="*/ 1057120 w 1093071"/>
                  <a:gd name="connsiteY3" fmla="*/ 239569 h 686768"/>
                  <a:gd name="connsiteX4" fmla="*/ 701434 w 1093071"/>
                  <a:gd name="connsiteY4" fmla="*/ 534074 h 686768"/>
                  <a:gd name="connsiteX5" fmla="*/ 327932 w 1093071"/>
                  <a:gd name="connsiteY5" fmla="*/ 686768 h 686768"/>
                  <a:gd name="connsiteX6" fmla="*/ 0 w 1093071"/>
                  <a:gd name="connsiteY6" fmla="*/ 371915 h 686768"/>
                  <a:gd name="connsiteX0" fmla="*/ 0 w 1098209"/>
                  <a:gd name="connsiteY0" fmla="*/ 372147 h 687000"/>
                  <a:gd name="connsiteX1" fmla="*/ 475685 w 1098209"/>
                  <a:gd name="connsiteY1" fmla="*/ 3269 h 687000"/>
                  <a:gd name="connsiteX2" fmla="*/ 1031900 w 1098209"/>
                  <a:gd name="connsiteY2" fmla="*/ 111995 h 687000"/>
                  <a:gd name="connsiteX3" fmla="*/ 1057120 w 1098209"/>
                  <a:gd name="connsiteY3" fmla="*/ 239801 h 687000"/>
                  <a:gd name="connsiteX4" fmla="*/ 701434 w 1098209"/>
                  <a:gd name="connsiteY4" fmla="*/ 534306 h 687000"/>
                  <a:gd name="connsiteX5" fmla="*/ 327932 w 1098209"/>
                  <a:gd name="connsiteY5" fmla="*/ 687000 h 687000"/>
                  <a:gd name="connsiteX6" fmla="*/ 0 w 1098209"/>
                  <a:gd name="connsiteY6" fmla="*/ 372147 h 687000"/>
                  <a:gd name="connsiteX0" fmla="*/ 0 w 1083272"/>
                  <a:gd name="connsiteY0" fmla="*/ 372147 h 687000"/>
                  <a:gd name="connsiteX1" fmla="*/ 475685 w 1083272"/>
                  <a:gd name="connsiteY1" fmla="*/ 3269 h 687000"/>
                  <a:gd name="connsiteX2" fmla="*/ 1031900 w 1083272"/>
                  <a:gd name="connsiteY2" fmla="*/ 111995 h 687000"/>
                  <a:gd name="connsiteX3" fmla="*/ 1057120 w 1083272"/>
                  <a:gd name="connsiteY3" fmla="*/ 239801 h 687000"/>
                  <a:gd name="connsiteX4" fmla="*/ 701434 w 1083272"/>
                  <a:gd name="connsiteY4" fmla="*/ 534306 h 687000"/>
                  <a:gd name="connsiteX5" fmla="*/ 327932 w 1083272"/>
                  <a:gd name="connsiteY5" fmla="*/ 687000 h 687000"/>
                  <a:gd name="connsiteX6" fmla="*/ 0 w 1083272"/>
                  <a:gd name="connsiteY6" fmla="*/ 372147 h 687000"/>
                  <a:gd name="connsiteX0" fmla="*/ 0 w 1057120"/>
                  <a:gd name="connsiteY0" fmla="*/ 372147 h 687000"/>
                  <a:gd name="connsiteX1" fmla="*/ 475685 w 1057120"/>
                  <a:gd name="connsiteY1" fmla="*/ 3269 h 687000"/>
                  <a:gd name="connsiteX2" fmla="*/ 1031900 w 1057120"/>
                  <a:gd name="connsiteY2" fmla="*/ 111995 h 687000"/>
                  <a:gd name="connsiteX3" fmla="*/ 1057120 w 1057120"/>
                  <a:gd name="connsiteY3" fmla="*/ 239801 h 687000"/>
                  <a:gd name="connsiteX4" fmla="*/ 701434 w 1057120"/>
                  <a:gd name="connsiteY4" fmla="*/ 534306 h 687000"/>
                  <a:gd name="connsiteX5" fmla="*/ 327932 w 1057120"/>
                  <a:gd name="connsiteY5" fmla="*/ 687000 h 687000"/>
                  <a:gd name="connsiteX6" fmla="*/ 0 w 1057120"/>
                  <a:gd name="connsiteY6" fmla="*/ 372147 h 687000"/>
                  <a:gd name="connsiteX0" fmla="*/ 0 w 1057120"/>
                  <a:gd name="connsiteY0" fmla="*/ 368881 h 683734"/>
                  <a:gd name="connsiteX1" fmla="*/ 475685 w 1057120"/>
                  <a:gd name="connsiteY1" fmla="*/ 3 h 683734"/>
                  <a:gd name="connsiteX2" fmla="*/ 1031900 w 1057120"/>
                  <a:gd name="connsiteY2" fmla="*/ 108729 h 683734"/>
                  <a:gd name="connsiteX3" fmla="*/ 1057120 w 1057120"/>
                  <a:gd name="connsiteY3" fmla="*/ 236535 h 683734"/>
                  <a:gd name="connsiteX4" fmla="*/ 701434 w 1057120"/>
                  <a:gd name="connsiteY4" fmla="*/ 531040 h 683734"/>
                  <a:gd name="connsiteX5" fmla="*/ 327932 w 1057120"/>
                  <a:gd name="connsiteY5" fmla="*/ 683734 h 683734"/>
                  <a:gd name="connsiteX6" fmla="*/ 0 w 1057120"/>
                  <a:gd name="connsiteY6" fmla="*/ 368881 h 683734"/>
                  <a:gd name="connsiteX0" fmla="*/ 0 w 1057120"/>
                  <a:gd name="connsiteY0" fmla="*/ 260152 h 575005"/>
                  <a:gd name="connsiteX1" fmla="*/ 1031900 w 1057120"/>
                  <a:gd name="connsiteY1" fmla="*/ 0 h 575005"/>
                  <a:gd name="connsiteX2" fmla="*/ 1057120 w 1057120"/>
                  <a:gd name="connsiteY2" fmla="*/ 127806 h 575005"/>
                  <a:gd name="connsiteX3" fmla="*/ 701434 w 1057120"/>
                  <a:gd name="connsiteY3" fmla="*/ 422311 h 575005"/>
                  <a:gd name="connsiteX4" fmla="*/ 327932 w 1057120"/>
                  <a:gd name="connsiteY4" fmla="*/ 575005 h 575005"/>
                  <a:gd name="connsiteX5" fmla="*/ 0 w 1057120"/>
                  <a:gd name="connsiteY5" fmla="*/ 260152 h 575005"/>
                  <a:gd name="connsiteX0" fmla="*/ 0 w 1057120"/>
                  <a:gd name="connsiteY0" fmla="*/ 137483 h 452336"/>
                  <a:gd name="connsiteX1" fmla="*/ 1057120 w 1057120"/>
                  <a:gd name="connsiteY1" fmla="*/ 5137 h 452336"/>
                  <a:gd name="connsiteX2" fmla="*/ 701434 w 1057120"/>
                  <a:gd name="connsiteY2" fmla="*/ 299642 h 452336"/>
                  <a:gd name="connsiteX3" fmla="*/ 327932 w 1057120"/>
                  <a:gd name="connsiteY3" fmla="*/ 452336 h 452336"/>
                  <a:gd name="connsiteX4" fmla="*/ 0 w 1057120"/>
                  <a:gd name="connsiteY4" fmla="*/ 137483 h 452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20" h="452336">
                    <a:moveTo>
                      <a:pt x="0" y="137483"/>
                    </a:moveTo>
                    <a:cubicBezTo>
                      <a:pt x="121531" y="62950"/>
                      <a:pt x="940214" y="-21889"/>
                      <a:pt x="1057120" y="5137"/>
                    </a:cubicBezTo>
                    <a:cubicBezTo>
                      <a:pt x="916456" y="183178"/>
                      <a:pt x="807663" y="278887"/>
                      <a:pt x="701434" y="299642"/>
                    </a:cubicBezTo>
                    <a:cubicBezTo>
                      <a:pt x="665132" y="320711"/>
                      <a:pt x="1040869" y="359296"/>
                      <a:pt x="327932" y="452336"/>
                    </a:cubicBezTo>
                    <a:cubicBezTo>
                      <a:pt x="47164" y="385644"/>
                      <a:pt x="23452" y="223782"/>
                      <a:pt x="0" y="137483"/>
                    </a:cubicBezTo>
                    <a:close/>
                  </a:path>
                </a:pathLst>
              </a:custGeom>
              <a:solidFill>
                <a:srgbClr val="FDA5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12" name="그룹 1511"/>
              <p:cNvGrpSpPr/>
              <p:nvPr/>
            </p:nvGrpSpPr>
            <p:grpSpPr>
              <a:xfrm rot="813749">
                <a:off x="668279" y="2373158"/>
                <a:ext cx="851004" cy="701483"/>
                <a:chOff x="705543" y="2462686"/>
                <a:chExt cx="851004" cy="701483"/>
              </a:xfrm>
            </p:grpSpPr>
            <p:sp>
              <p:nvSpPr>
                <p:cNvPr id="1513" name="타원 3"/>
                <p:cNvSpPr/>
                <p:nvPr/>
              </p:nvSpPr>
              <p:spPr>
                <a:xfrm rot="19132239">
                  <a:off x="845235" y="2462686"/>
                  <a:ext cx="711312" cy="701483"/>
                </a:xfrm>
                <a:custGeom>
                  <a:avLst/>
                  <a:gdLst>
                    <a:gd name="connsiteX0" fmla="*/ 0 w 260993"/>
                    <a:gd name="connsiteY0" fmla="*/ 362573 h 725146"/>
                    <a:gd name="connsiteX1" fmla="*/ 130497 w 260993"/>
                    <a:gd name="connsiteY1" fmla="*/ 0 h 725146"/>
                    <a:gd name="connsiteX2" fmla="*/ 260994 w 260993"/>
                    <a:gd name="connsiteY2" fmla="*/ 362573 h 725146"/>
                    <a:gd name="connsiteX3" fmla="*/ 130497 w 260993"/>
                    <a:gd name="connsiteY3" fmla="*/ 725146 h 725146"/>
                    <a:gd name="connsiteX4" fmla="*/ 0 w 260993"/>
                    <a:gd name="connsiteY4" fmla="*/ 362573 h 725146"/>
                    <a:gd name="connsiteX0" fmla="*/ 0 w 264621"/>
                    <a:gd name="connsiteY0" fmla="*/ 45322 h 407895"/>
                    <a:gd name="connsiteX1" fmla="*/ 260994 w 264621"/>
                    <a:gd name="connsiteY1" fmla="*/ 45322 h 407895"/>
                    <a:gd name="connsiteX2" fmla="*/ 130497 w 264621"/>
                    <a:gd name="connsiteY2" fmla="*/ 407895 h 407895"/>
                    <a:gd name="connsiteX3" fmla="*/ 0 w 264621"/>
                    <a:gd name="connsiteY3" fmla="*/ 45322 h 407895"/>
                    <a:gd name="connsiteX0" fmla="*/ 0 w 290880"/>
                    <a:gd name="connsiteY0" fmla="*/ 8344 h 660925"/>
                    <a:gd name="connsiteX1" fmla="*/ 287935 w 290880"/>
                    <a:gd name="connsiteY1" fmla="*/ 293916 h 660925"/>
                    <a:gd name="connsiteX2" fmla="*/ 157438 w 290880"/>
                    <a:gd name="connsiteY2" fmla="*/ 656489 h 660925"/>
                    <a:gd name="connsiteX3" fmla="*/ 0 w 290880"/>
                    <a:gd name="connsiteY3" fmla="*/ 8344 h 660925"/>
                    <a:gd name="connsiteX0" fmla="*/ 4354 w 342990"/>
                    <a:gd name="connsiteY0" fmla="*/ 13984 h 664363"/>
                    <a:gd name="connsiteX1" fmla="*/ 340782 w 342990"/>
                    <a:gd name="connsiteY1" fmla="*/ 229510 h 664363"/>
                    <a:gd name="connsiteX2" fmla="*/ 161792 w 342990"/>
                    <a:gd name="connsiteY2" fmla="*/ 662129 h 664363"/>
                    <a:gd name="connsiteX3" fmla="*/ 4354 w 342990"/>
                    <a:gd name="connsiteY3" fmla="*/ 13984 h 664363"/>
                    <a:gd name="connsiteX0" fmla="*/ 4354 w 354927"/>
                    <a:gd name="connsiteY0" fmla="*/ 13984 h 663272"/>
                    <a:gd name="connsiteX1" fmla="*/ 340782 w 354927"/>
                    <a:gd name="connsiteY1" fmla="*/ 229510 h 663272"/>
                    <a:gd name="connsiteX2" fmla="*/ 161792 w 354927"/>
                    <a:gd name="connsiteY2" fmla="*/ 662129 h 663272"/>
                    <a:gd name="connsiteX3" fmla="*/ 4354 w 354927"/>
                    <a:gd name="connsiteY3" fmla="*/ 13984 h 663272"/>
                    <a:gd name="connsiteX0" fmla="*/ 4354 w 389198"/>
                    <a:gd name="connsiteY0" fmla="*/ 13984 h 663153"/>
                    <a:gd name="connsiteX1" fmla="*/ 340782 w 389198"/>
                    <a:gd name="connsiteY1" fmla="*/ 229510 h 663153"/>
                    <a:gd name="connsiteX2" fmla="*/ 161792 w 389198"/>
                    <a:gd name="connsiteY2" fmla="*/ 662129 h 663153"/>
                    <a:gd name="connsiteX3" fmla="*/ 4354 w 389198"/>
                    <a:gd name="connsiteY3" fmla="*/ 13984 h 663153"/>
                    <a:gd name="connsiteX0" fmla="*/ 4458 w 385710"/>
                    <a:gd name="connsiteY0" fmla="*/ 13307 h 676844"/>
                    <a:gd name="connsiteX1" fmla="*/ 337294 w 385710"/>
                    <a:gd name="connsiteY1" fmla="*/ 243201 h 676844"/>
                    <a:gd name="connsiteX2" fmla="*/ 158304 w 385710"/>
                    <a:gd name="connsiteY2" fmla="*/ 675820 h 676844"/>
                    <a:gd name="connsiteX3" fmla="*/ 4458 w 385710"/>
                    <a:gd name="connsiteY3" fmla="*/ 13307 h 676844"/>
                    <a:gd name="connsiteX0" fmla="*/ 2866 w 384118"/>
                    <a:gd name="connsiteY0" fmla="*/ 77123 h 740660"/>
                    <a:gd name="connsiteX1" fmla="*/ 294389 w 384118"/>
                    <a:gd name="connsiteY1" fmla="*/ 39177 h 740660"/>
                    <a:gd name="connsiteX2" fmla="*/ 335702 w 384118"/>
                    <a:gd name="connsiteY2" fmla="*/ 307017 h 740660"/>
                    <a:gd name="connsiteX3" fmla="*/ 156712 w 384118"/>
                    <a:gd name="connsiteY3" fmla="*/ 739636 h 740660"/>
                    <a:gd name="connsiteX4" fmla="*/ 2866 w 384118"/>
                    <a:gd name="connsiteY4" fmla="*/ 77123 h 740660"/>
                    <a:gd name="connsiteX0" fmla="*/ 2866 w 384118"/>
                    <a:gd name="connsiteY0" fmla="*/ 77123 h 740660"/>
                    <a:gd name="connsiteX1" fmla="*/ 294389 w 384118"/>
                    <a:gd name="connsiteY1" fmla="*/ 39177 h 740660"/>
                    <a:gd name="connsiteX2" fmla="*/ 236916 w 384118"/>
                    <a:gd name="connsiteY2" fmla="*/ 121795 h 740660"/>
                    <a:gd name="connsiteX3" fmla="*/ 335702 w 384118"/>
                    <a:gd name="connsiteY3" fmla="*/ 307017 h 740660"/>
                    <a:gd name="connsiteX4" fmla="*/ 156712 w 384118"/>
                    <a:gd name="connsiteY4" fmla="*/ 739636 h 740660"/>
                    <a:gd name="connsiteX5" fmla="*/ 2866 w 384118"/>
                    <a:gd name="connsiteY5" fmla="*/ 77123 h 740660"/>
                    <a:gd name="connsiteX0" fmla="*/ 2866 w 384118"/>
                    <a:gd name="connsiteY0" fmla="*/ 77123 h 740660"/>
                    <a:gd name="connsiteX1" fmla="*/ 294389 w 384118"/>
                    <a:gd name="connsiteY1" fmla="*/ 39177 h 740660"/>
                    <a:gd name="connsiteX2" fmla="*/ 263857 w 384118"/>
                    <a:gd name="connsiteY2" fmla="*/ 109223 h 740660"/>
                    <a:gd name="connsiteX3" fmla="*/ 335702 w 384118"/>
                    <a:gd name="connsiteY3" fmla="*/ 307017 h 740660"/>
                    <a:gd name="connsiteX4" fmla="*/ 156712 w 384118"/>
                    <a:gd name="connsiteY4" fmla="*/ 739636 h 740660"/>
                    <a:gd name="connsiteX5" fmla="*/ 2866 w 384118"/>
                    <a:gd name="connsiteY5" fmla="*/ 77123 h 740660"/>
                    <a:gd name="connsiteX0" fmla="*/ 2866 w 384118"/>
                    <a:gd name="connsiteY0" fmla="*/ 50969 h 714506"/>
                    <a:gd name="connsiteX1" fmla="*/ 294389 w 384118"/>
                    <a:gd name="connsiteY1" fmla="*/ 13023 h 714506"/>
                    <a:gd name="connsiteX2" fmla="*/ 263857 w 384118"/>
                    <a:gd name="connsiteY2" fmla="*/ 83069 h 714506"/>
                    <a:gd name="connsiteX3" fmla="*/ 335702 w 384118"/>
                    <a:gd name="connsiteY3" fmla="*/ 280863 h 714506"/>
                    <a:gd name="connsiteX4" fmla="*/ 156712 w 384118"/>
                    <a:gd name="connsiteY4" fmla="*/ 713482 h 714506"/>
                    <a:gd name="connsiteX5" fmla="*/ 2866 w 384118"/>
                    <a:gd name="connsiteY5" fmla="*/ 50969 h 714506"/>
                    <a:gd name="connsiteX0" fmla="*/ 2866 w 384118"/>
                    <a:gd name="connsiteY0" fmla="*/ 55167 h 718704"/>
                    <a:gd name="connsiteX1" fmla="*/ 294389 w 384118"/>
                    <a:gd name="connsiteY1" fmla="*/ 17221 h 718704"/>
                    <a:gd name="connsiteX2" fmla="*/ 263857 w 384118"/>
                    <a:gd name="connsiteY2" fmla="*/ 87267 h 718704"/>
                    <a:gd name="connsiteX3" fmla="*/ 335702 w 384118"/>
                    <a:gd name="connsiteY3" fmla="*/ 285061 h 718704"/>
                    <a:gd name="connsiteX4" fmla="*/ 156712 w 384118"/>
                    <a:gd name="connsiteY4" fmla="*/ 717680 h 718704"/>
                    <a:gd name="connsiteX5" fmla="*/ 2866 w 384118"/>
                    <a:gd name="connsiteY5" fmla="*/ 55167 h 718704"/>
                    <a:gd name="connsiteX0" fmla="*/ 3105 w 373581"/>
                    <a:gd name="connsiteY0" fmla="*/ 38013 h 726694"/>
                    <a:gd name="connsiteX1" fmla="*/ 283852 w 373581"/>
                    <a:gd name="connsiteY1" fmla="*/ 25211 h 726694"/>
                    <a:gd name="connsiteX2" fmla="*/ 253320 w 373581"/>
                    <a:gd name="connsiteY2" fmla="*/ 95257 h 726694"/>
                    <a:gd name="connsiteX3" fmla="*/ 325165 w 373581"/>
                    <a:gd name="connsiteY3" fmla="*/ 293051 h 726694"/>
                    <a:gd name="connsiteX4" fmla="*/ 146175 w 373581"/>
                    <a:gd name="connsiteY4" fmla="*/ 725670 h 726694"/>
                    <a:gd name="connsiteX5" fmla="*/ 3105 w 373581"/>
                    <a:gd name="connsiteY5" fmla="*/ 38013 h 726694"/>
                    <a:gd name="connsiteX0" fmla="*/ 3105 w 373581"/>
                    <a:gd name="connsiteY0" fmla="*/ 27343 h 716024"/>
                    <a:gd name="connsiteX1" fmla="*/ 283852 w 373581"/>
                    <a:gd name="connsiteY1" fmla="*/ 14541 h 716024"/>
                    <a:gd name="connsiteX2" fmla="*/ 253320 w 373581"/>
                    <a:gd name="connsiteY2" fmla="*/ 84587 h 716024"/>
                    <a:gd name="connsiteX3" fmla="*/ 325165 w 373581"/>
                    <a:gd name="connsiteY3" fmla="*/ 282381 h 716024"/>
                    <a:gd name="connsiteX4" fmla="*/ 146175 w 373581"/>
                    <a:gd name="connsiteY4" fmla="*/ 715000 h 716024"/>
                    <a:gd name="connsiteX5" fmla="*/ 3105 w 373581"/>
                    <a:gd name="connsiteY5" fmla="*/ 27343 h 716024"/>
                    <a:gd name="connsiteX0" fmla="*/ 3105 w 373581"/>
                    <a:gd name="connsiteY0" fmla="*/ 12825 h 701506"/>
                    <a:gd name="connsiteX1" fmla="*/ 283852 w 373581"/>
                    <a:gd name="connsiteY1" fmla="*/ 23 h 701506"/>
                    <a:gd name="connsiteX2" fmla="*/ 253320 w 373581"/>
                    <a:gd name="connsiteY2" fmla="*/ 70069 h 701506"/>
                    <a:gd name="connsiteX3" fmla="*/ 325165 w 373581"/>
                    <a:gd name="connsiteY3" fmla="*/ 267863 h 701506"/>
                    <a:gd name="connsiteX4" fmla="*/ 146175 w 373581"/>
                    <a:gd name="connsiteY4" fmla="*/ 700482 h 701506"/>
                    <a:gd name="connsiteX5" fmla="*/ 3105 w 373581"/>
                    <a:gd name="connsiteY5" fmla="*/ 12825 h 701506"/>
                    <a:gd name="connsiteX0" fmla="*/ 3105 w 373581"/>
                    <a:gd name="connsiteY0" fmla="*/ 12802 h 701483"/>
                    <a:gd name="connsiteX1" fmla="*/ 283852 w 373581"/>
                    <a:gd name="connsiteY1" fmla="*/ 0 h 701483"/>
                    <a:gd name="connsiteX2" fmla="*/ 253320 w 373581"/>
                    <a:gd name="connsiteY2" fmla="*/ 70046 h 701483"/>
                    <a:gd name="connsiteX3" fmla="*/ 325165 w 373581"/>
                    <a:gd name="connsiteY3" fmla="*/ 267840 h 701483"/>
                    <a:gd name="connsiteX4" fmla="*/ 146175 w 373581"/>
                    <a:gd name="connsiteY4" fmla="*/ 700459 h 701483"/>
                    <a:gd name="connsiteX5" fmla="*/ 3105 w 373581"/>
                    <a:gd name="connsiteY5" fmla="*/ 12802 h 701483"/>
                    <a:gd name="connsiteX0" fmla="*/ 3105 w 373581"/>
                    <a:gd name="connsiteY0" fmla="*/ 12802 h 701483"/>
                    <a:gd name="connsiteX1" fmla="*/ 283852 w 373581"/>
                    <a:gd name="connsiteY1" fmla="*/ 0 h 701483"/>
                    <a:gd name="connsiteX2" fmla="*/ 253320 w 373581"/>
                    <a:gd name="connsiteY2" fmla="*/ 70046 h 701483"/>
                    <a:gd name="connsiteX3" fmla="*/ 325165 w 373581"/>
                    <a:gd name="connsiteY3" fmla="*/ 267840 h 701483"/>
                    <a:gd name="connsiteX4" fmla="*/ 146175 w 373581"/>
                    <a:gd name="connsiteY4" fmla="*/ 700459 h 701483"/>
                    <a:gd name="connsiteX5" fmla="*/ 3105 w 373581"/>
                    <a:gd name="connsiteY5" fmla="*/ 12802 h 701483"/>
                    <a:gd name="connsiteX0" fmla="*/ 3105 w 711594"/>
                    <a:gd name="connsiteY0" fmla="*/ 12802 h 701483"/>
                    <a:gd name="connsiteX1" fmla="*/ 283852 w 711594"/>
                    <a:gd name="connsiteY1" fmla="*/ 0 h 701483"/>
                    <a:gd name="connsiteX2" fmla="*/ 253320 w 711594"/>
                    <a:gd name="connsiteY2" fmla="*/ 70046 h 701483"/>
                    <a:gd name="connsiteX3" fmla="*/ 711312 w 711594"/>
                    <a:gd name="connsiteY3" fmla="*/ 28737 h 701483"/>
                    <a:gd name="connsiteX4" fmla="*/ 325165 w 711594"/>
                    <a:gd name="connsiteY4" fmla="*/ 267840 h 701483"/>
                    <a:gd name="connsiteX5" fmla="*/ 146175 w 711594"/>
                    <a:gd name="connsiteY5" fmla="*/ 700459 h 701483"/>
                    <a:gd name="connsiteX6" fmla="*/ 3105 w 711594"/>
                    <a:gd name="connsiteY6" fmla="*/ 12802 h 701483"/>
                    <a:gd name="connsiteX0" fmla="*/ 3105 w 711312"/>
                    <a:gd name="connsiteY0" fmla="*/ 12802 h 701483"/>
                    <a:gd name="connsiteX1" fmla="*/ 283852 w 711312"/>
                    <a:gd name="connsiteY1" fmla="*/ 0 h 701483"/>
                    <a:gd name="connsiteX2" fmla="*/ 253320 w 711312"/>
                    <a:gd name="connsiteY2" fmla="*/ 70046 h 701483"/>
                    <a:gd name="connsiteX3" fmla="*/ 711312 w 711312"/>
                    <a:gd name="connsiteY3" fmla="*/ 28737 h 701483"/>
                    <a:gd name="connsiteX4" fmla="*/ 325165 w 711312"/>
                    <a:gd name="connsiteY4" fmla="*/ 267840 h 701483"/>
                    <a:gd name="connsiteX5" fmla="*/ 146175 w 711312"/>
                    <a:gd name="connsiteY5" fmla="*/ 700459 h 701483"/>
                    <a:gd name="connsiteX6" fmla="*/ 3105 w 711312"/>
                    <a:gd name="connsiteY6" fmla="*/ 12802 h 701483"/>
                    <a:gd name="connsiteX0" fmla="*/ 3105 w 711312"/>
                    <a:gd name="connsiteY0" fmla="*/ 12802 h 701483"/>
                    <a:gd name="connsiteX1" fmla="*/ 283852 w 711312"/>
                    <a:gd name="connsiteY1" fmla="*/ 0 h 701483"/>
                    <a:gd name="connsiteX2" fmla="*/ 253320 w 711312"/>
                    <a:gd name="connsiteY2" fmla="*/ 70046 h 701483"/>
                    <a:gd name="connsiteX3" fmla="*/ 711312 w 711312"/>
                    <a:gd name="connsiteY3" fmla="*/ 28737 h 701483"/>
                    <a:gd name="connsiteX4" fmla="*/ 325165 w 711312"/>
                    <a:gd name="connsiteY4" fmla="*/ 267840 h 701483"/>
                    <a:gd name="connsiteX5" fmla="*/ 146175 w 711312"/>
                    <a:gd name="connsiteY5" fmla="*/ 700459 h 701483"/>
                    <a:gd name="connsiteX6" fmla="*/ 3105 w 711312"/>
                    <a:gd name="connsiteY6" fmla="*/ 12802 h 701483"/>
                    <a:gd name="connsiteX0" fmla="*/ 3105 w 711312"/>
                    <a:gd name="connsiteY0" fmla="*/ 12802 h 701483"/>
                    <a:gd name="connsiteX1" fmla="*/ 283852 w 711312"/>
                    <a:gd name="connsiteY1" fmla="*/ 0 h 701483"/>
                    <a:gd name="connsiteX2" fmla="*/ 273076 w 711312"/>
                    <a:gd name="connsiteY2" fmla="*/ 57473 h 701483"/>
                    <a:gd name="connsiteX3" fmla="*/ 711312 w 711312"/>
                    <a:gd name="connsiteY3" fmla="*/ 28737 h 701483"/>
                    <a:gd name="connsiteX4" fmla="*/ 325165 w 711312"/>
                    <a:gd name="connsiteY4" fmla="*/ 267840 h 701483"/>
                    <a:gd name="connsiteX5" fmla="*/ 146175 w 711312"/>
                    <a:gd name="connsiteY5" fmla="*/ 700459 h 701483"/>
                    <a:gd name="connsiteX6" fmla="*/ 3105 w 711312"/>
                    <a:gd name="connsiteY6" fmla="*/ 12802 h 701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1312" h="701483">
                      <a:moveTo>
                        <a:pt x="3105" y="12802"/>
                      </a:moveTo>
                      <a:cubicBezTo>
                        <a:pt x="158958" y="11007"/>
                        <a:pt x="158334" y="6584"/>
                        <a:pt x="283852" y="0"/>
                      </a:cubicBezTo>
                      <a:cubicBezTo>
                        <a:pt x="338127" y="7146"/>
                        <a:pt x="266191" y="12833"/>
                        <a:pt x="273076" y="57473"/>
                      </a:cubicBezTo>
                      <a:cubicBezTo>
                        <a:pt x="276069" y="80822"/>
                        <a:pt x="699338" y="-4229"/>
                        <a:pt x="711312" y="28737"/>
                      </a:cubicBezTo>
                      <a:cubicBezTo>
                        <a:pt x="597562" y="226940"/>
                        <a:pt x="484012" y="228328"/>
                        <a:pt x="325165" y="267840"/>
                      </a:cubicBezTo>
                      <a:cubicBezTo>
                        <a:pt x="424144" y="279776"/>
                        <a:pt x="374667" y="725603"/>
                        <a:pt x="146175" y="700459"/>
                      </a:cubicBezTo>
                      <a:cubicBezTo>
                        <a:pt x="90104" y="664538"/>
                        <a:pt x="-19841" y="129545"/>
                        <a:pt x="3105" y="12802"/>
                      </a:cubicBezTo>
                      <a:close/>
                    </a:path>
                  </a:pathLst>
                </a:custGeom>
                <a:solidFill>
                  <a:srgbClr val="FBAB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4" name="타원 3"/>
                <p:cNvSpPr/>
                <p:nvPr/>
              </p:nvSpPr>
              <p:spPr>
                <a:xfrm rot="19132239">
                  <a:off x="705543" y="2513759"/>
                  <a:ext cx="708207" cy="267840"/>
                </a:xfrm>
                <a:custGeom>
                  <a:avLst/>
                  <a:gdLst>
                    <a:gd name="connsiteX0" fmla="*/ 0 w 260993"/>
                    <a:gd name="connsiteY0" fmla="*/ 362573 h 725146"/>
                    <a:gd name="connsiteX1" fmla="*/ 130497 w 260993"/>
                    <a:gd name="connsiteY1" fmla="*/ 0 h 725146"/>
                    <a:gd name="connsiteX2" fmla="*/ 260994 w 260993"/>
                    <a:gd name="connsiteY2" fmla="*/ 362573 h 725146"/>
                    <a:gd name="connsiteX3" fmla="*/ 130497 w 260993"/>
                    <a:gd name="connsiteY3" fmla="*/ 725146 h 725146"/>
                    <a:gd name="connsiteX4" fmla="*/ 0 w 260993"/>
                    <a:gd name="connsiteY4" fmla="*/ 362573 h 725146"/>
                    <a:gd name="connsiteX0" fmla="*/ 0 w 264621"/>
                    <a:gd name="connsiteY0" fmla="*/ 45322 h 407895"/>
                    <a:gd name="connsiteX1" fmla="*/ 260994 w 264621"/>
                    <a:gd name="connsiteY1" fmla="*/ 45322 h 407895"/>
                    <a:gd name="connsiteX2" fmla="*/ 130497 w 264621"/>
                    <a:gd name="connsiteY2" fmla="*/ 407895 h 407895"/>
                    <a:gd name="connsiteX3" fmla="*/ 0 w 264621"/>
                    <a:gd name="connsiteY3" fmla="*/ 45322 h 407895"/>
                    <a:gd name="connsiteX0" fmla="*/ 0 w 290880"/>
                    <a:gd name="connsiteY0" fmla="*/ 8344 h 660925"/>
                    <a:gd name="connsiteX1" fmla="*/ 287935 w 290880"/>
                    <a:gd name="connsiteY1" fmla="*/ 293916 h 660925"/>
                    <a:gd name="connsiteX2" fmla="*/ 157438 w 290880"/>
                    <a:gd name="connsiteY2" fmla="*/ 656489 h 660925"/>
                    <a:gd name="connsiteX3" fmla="*/ 0 w 290880"/>
                    <a:gd name="connsiteY3" fmla="*/ 8344 h 660925"/>
                    <a:gd name="connsiteX0" fmla="*/ 4354 w 342990"/>
                    <a:gd name="connsiteY0" fmla="*/ 13984 h 664363"/>
                    <a:gd name="connsiteX1" fmla="*/ 340782 w 342990"/>
                    <a:gd name="connsiteY1" fmla="*/ 229510 h 664363"/>
                    <a:gd name="connsiteX2" fmla="*/ 161792 w 342990"/>
                    <a:gd name="connsiteY2" fmla="*/ 662129 h 664363"/>
                    <a:gd name="connsiteX3" fmla="*/ 4354 w 342990"/>
                    <a:gd name="connsiteY3" fmla="*/ 13984 h 664363"/>
                    <a:gd name="connsiteX0" fmla="*/ 4354 w 354927"/>
                    <a:gd name="connsiteY0" fmla="*/ 13984 h 663272"/>
                    <a:gd name="connsiteX1" fmla="*/ 340782 w 354927"/>
                    <a:gd name="connsiteY1" fmla="*/ 229510 h 663272"/>
                    <a:gd name="connsiteX2" fmla="*/ 161792 w 354927"/>
                    <a:gd name="connsiteY2" fmla="*/ 662129 h 663272"/>
                    <a:gd name="connsiteX3" fmla="*/ 4354 w 354927"/>
                    <a:gd name="connsiteY3" fmla="*/ 13984 h 663272"/>
                    <a:gd name="connsiteX0" fmla="*/ 4354 w 389198"/>
                    <a:gd name="connsiteY0" fmla="*/ 13984 h 663153"/>
                    <a:gd name="connsiteX1" fmla="*/ 340782 w 389198"/>
                    <a:gd name="connsiteY1" fmla="*/ 229510 h 663153"/>
                    <a:gd name="connsiteX2" fmla="*/ 161792 w 389198"/>
                    <a:gd name="connsiteY2" fmla="*/ 662129 h 663153"/>
                    <a:gd name="connsiteX3" fmla="*/ 4354 w 389198"/>
                    <a:gd name="connsiteY3" fmla="*/ 13984 h 663153"/>
                    <a:gd name="connsiteX0" fmla="*/ 4458 w 385710"/>
                    <a:gd name="connsiteY0" fmla="*/ 13307 h 676844"/>
                    <a:gd name="connsiteX1" fmla="*/ 337294 w 385710"/>
                    <a:gd name="connsiteY1" fmla="*/ 243201 h 676844"/>
                    <a:gd name="connsiteX2" fmla="*/ 158304 w 385710"/>
                    <a:gd name="connsiteY2" fmla="*/ 675820 h 676844"/>
                    <a:gd name="connsiteX3" fmla="*/ 4458 w 385710"/>
                    <a:gd name="connsiteY3" fmla="*/ 13307 h 676844"/>
                    <a:gd name="connsiteX0" fmla="*/ 2866 w 384118"/>
                    <a:gd name="connsiteY0" fmla="*/ 77123 h 740660"/>
                    <a:gd name="connsiteX1" fmla="*/ 294389 w 384118"/>
                    <a:gd name="connsiteY1" fmla="*/ 39177 h 740660"/>
                    <a:gd name="connsiteX2" fmla="*/ 335702 w 384118"/>
                    <a:gd name="connsiteY2" fmla="*/ 307017 h 740660"/>
                    <a:gd name="connsiteX3" fmla="*/ 156712 w 384118"/>
                    <a:gd name="connsiteY3" fmla="*/ 739636 h 740660"/>
                    <a:gd name="connsiteX4" fmla="*/ 2866 w 384118"/>
                    <a:gd name="connsiteY4" fmla="*/ 77123 h 740660"/>
                    <a:gd name="connsiteX0" fmla="*/ 2866 w 384118"/>
                    <a:gd name="connsiteY0" fmla="*/ 77123 h 740660"/>
                    <a:gd name="connsiteX1" fmla="*/ 294389 w 384118"/>
                    <a:gd name="connsiteY1" fmla="*/ 39177 h 740660"/>
                    <a:gd name="connsiteX2" fmla="*/ 236916 w 384118"/>
                    <a:gd name="connsiteY2" fmla="*/ 121795 h 740660"/>
                    <a:gd name="connsiteX3" fmla="*/ 335702 w 384118"/>
                    <a:gd name="connsiteY3" fmla="*/ 307017 h 740660"/>
                    <a:gd name="connsiteX4" fmla="*/ 156712 w 384118"/>
                    <a:gd name="connsiteY4" fmla="*/ 739636 h 740660"/>
                    <a:gd name="connsiteX5" fmla="*/ 2866 w 384118"/>
                    <a:gd name="connsiteY5" fmla="*/ 77123 h 740660"/>
                    <a:gd name="connsiteX0" fmla="*/ 2866 w 384118"/>
                    <a:gd name="connsiteY0" fmla="*/ 77123 h 740660"/>
                    <a:gd name="connsiteX1" fmla="*/ 294389 w 384118"/>
                    <a:gd name="connsiteY1" fmla="*/ 39177 h 740660"/>
                    <a:gd name="connsiteX2" fmla="*/ 263857 w 384118"/>
                    <a:gd name="connsiteY2" fmla="*/ 109223 h 740660"/>
                    <a:gd name="connsiteX3" fmla="*/ 335702 w 384118"/>
                    <a:gd name="connsiteY3" fmla="*/ 307017 h 740660"/>
                    <a:gd name="connsiteX4" fmla="*/ 156712 w 384118"/>
                    <a:gd name="connsiteY4" fmla="*/ 739636 h 740660"/>
                    <a:gd name="connsiteX5" fmla="*/ 2866 w 384118"/>
                    <a:gd name="connsiteY5" fmla="*/ 77123 h 740660"/>
                    <a:gd name="connsiteX0" fmla="*/ 2866 w 384118"/>
                    <a:gd name="connsiteY0" fmla="*/ 50969 h 714506"/>
                    <a:gd name="connsiteX1" fmla="*/ 294389 w 384118"/>
                    <a:gd name="connsiteY1" fmla="*/ 13023 h 714506"/>
                    <a:gd name="connsiteX2" fmla="*/ 263857 w 384118"/>
                    <a:gd name="connsiteY2" fmla="*/ 83069 h 714506"/>
                    <a:gd name="connsiteX3" fmla="*/ 335702 w 384118"/>
                    <a:gd name="connsiteY3" fmla="*/ 280863 h 714506"/>
                    <a:gd name="connsiteX4" fmla="*/ 156712 w 384118"/>
                    <a:gd name="connsiteY4" fmla="*/ 713482 h 714506"/>
                    <a:gd name="connsiteX5" fmla="*/ 2866 w 384118"/>
                    <a:gd name="connsiteY5" fmla="*/ 50969 h 714506"/>
                    <a:gd name="connsiteX0" fmla="*/ 2866 w 384118"/>
                    <a:gd name="connsiteY0" fmla="*/ 55167 h 718704"/>
                    <a:gd name="connsiteX1" fmla="*/ 294389 w 384118"/>
                    <a:gd name="connsiteY1" fmla="*/ 17221 h 718704"/>
                    <a:gd name="connsiteX2" fmla="*/ 263857 w 384118"/>
                    <a:gd name="connsiteY2" fmla="*/ 87267 h 718704"/>
                    <a:gd name="connsiteX3" fmla="*/ 335702 w 384118"/>
                    <a:gd name="connsiteY3" fmla="*/ 285061 h 718704"/>
                    <a:gd name="connsiteX4" fmla="*/ 156712 w 384118"/>
                    <a:gd name="connsiteY4" fmla="*/ 717680 h 718704"/>
                    <a:gd name="connsiteX5" fmla="*/ 2866 w 384118"/>
                    <a:gd name="connsiteY5" fmla="*/ 55167 h 718704"/>
                    <a:gd name="connsiteX0" fmla="*/ 3105 w 373581"/>
                    <a:gd name="connsiteY0" fmla="*/ 38013 h 726694"/>
                    <a:gd name="connsiteX1" fmla="*/ 283852 w 373581"/>
                    <a:gd name="connsiteY1" fmla="*/ 25211 h 726694"/>
                    <a:gd name="connsiteX2" fmla="*/ 253320 w 373581"/>
                    <a:gd name="connsiteY2" fmla="*/ 95257 h 726694"/>
                    <a:gd name="connsiteX3" fmla="*/ 325165 w 373581"/>
                    <a:gd name="connsiteY3" fmla="*/ 293051 h 726694"/>
                    <a:gd name="connsiteX4" fmla="*/ 146175 w 373581"/>
                    <a:gd name="connsiteY4" fmla="*/ 725670 h 726694"/>
                    <a:gd name="connsiteX5" fmla="*/ 3105 w 373581"/>
                    <a:gd name="connsiteY5" fmla="*/ 38013 h 726694"/>
                    <a:gd name="connsiteX0" fmla="*/ 3105 w 373581"/>
                    <a:gd name="connsiteY0" fmla="*/ 27343 h 716024"/>
                    <a:gd name="connsiteX1" fmla="*/ 283852 w 373581"/>
                    <a:gd name="connsiteY1" fmla="*/ 14541 h 716024"/>
                    <a:gd name="connsiteX2" fmla="*/ 253320 w 373581"/>
                    <a:gd name="connsiteY2" fmla="*/ 84587 h 716024"/>
                    <a:gd name="connsiteX3" fmla="*/ 325165 w 373581"/>
                    <a:gd name="connsiteY3" fmla="*/ 282381 h 716024"/>
                    <a:gd name="connsiteX4" fmla="*/ 146175 w 373581"/>
                    <a:gd name="connsiteY4" fmla="*/ 715000 h 716024"/>
                    <a:gd name="connsiteX5" fmla="*/ 3105 w 373581"/>
                    <a:gd name="connsiteY5" fmla="*/ 27343 h 716024"/>
                    <a:gd name="connsiteX0" fmla="*/ 3105 w 373581"/>
                    <a:gd name="connsiteY0" fmla="*/ 12825 h 701506"/>
                    <a:gd name="connsiteX1" fmla="*/ 283852 w 373581"/>
                    <a:gd name="connsiteY1" fmla="*/ 23 h 701506"/>
                    <a:gd name="connsiteX2" fmla="*/ 253320 w 373581"/>
                    <a:gd name="connsiteY2" fmla="*/ 70069 h 701506"/>
                    <a:gd name="connsiteX3" fmla="*/ 325165 w 373581"/>
                    <a:gd name="connsiteY3" fmla="*/ 267863 h 701506"/>
                    <a:gd name="connsiteX4" fmla="*/ 146175 w 373581"/>
                    <a:gd name="connsiteY4" fmla="*/ 700482 h 701506"/>
                    <a:gd name="connsiteX5" fmla="*/ 3105 w 373581"/>
                    <a:gd name="connsiteY5" fmla="*/ 12825 h 701506"/>
                    <a:gd name="connsiteX0" fmla="*/ 3105 w 373581"/>
                    <a:gd name="connsiteY0" fmla="*/ 12802 h 701483"/>
                    <a:gd name="connsiteX1" fmla="*/ 283852 w 373581"/>
                    <a:gd name="connsiteY1" fmla="*/ 0 h 701483"/>
                    <a:gd name="connsiteX2" fmla="*/ 253320 w 373581"/>
                    <a:gd name="connsiteY2" fmla="*/ 70046 h 701483"/>
                    <a:gd name="connsiteX3" fmla="*/ 325165 w 373581"/>
                    <a:gd name="connsiteY3" fmla="*/ 267840 h 701483"/>
                    <a:gd name="connsiteX4" fmla="*/ 146175 w 373581"/>
                    <a:gd name="connsiteY4" fmla="*/ 700459 h 701483"/>
                    <a:gd name="connsiteX5" fmla="*/ 3105 w 373581"/>
                    <a:gd name="connsiteY5" fmla="*/ 12802 h 701483"/>
                    <a:gd name="connsiteX0" fmla="*/ 3105 w 373581"/>
                    <a:gd name="connsiteY0" fmla="*/ 12802 h 701483"/>
                    <a:gd name="connsiteX1" fmla="*/ 283852 w 373581"/>
                    <a:gd name="connsiteY1" fmla="*/ 0 h 701483"/>
                    <a:gd name="connsiteX2" fmla="*/ 253320 w 373581"/>
                    <a:gd name="connsiteY2" fmla="*/ 70046 h 701483"/>
                    <a:gd name="connsiteX3" fmla="*/ 325165 w 373581"/>
                    <a:gd name="connsiteY3" fmla="*/ 267840 h 701483"/>
                    <a:gd name="connsiteX4" fmla="*/ 146175 w 373581"/>
                    <a:gd name="connsiteY4" fmla="*/ 700459 h 701483"/>
                    <a:gd name="connsiteX5" fmla="*/ 3105 w 373581"/>
                    <a:gd name="connsiteY5" fmla="*/ 12802 h 701483"/>
                    <a:gd name="connsiteX0" fmla="*/ 3105 w 711594"/>
                    <a:gd name="connsiteY0" fmla="*/ 12802 h 701483"/>
                    <a:gd name="connsiteX1" fmla="*/ 283852 w 711594"/>
                    <a:gd name="connsiteY1" fmla="*/ 0 h 701483"/>
                    <a:gd name="connsiteX2" fmla="*/ 253320 w 711594"/>
                    <a:gd name="connsiteY2" fmla="*/ 70046 h 701483"/>
                    <a:gd name="connsiteX3" fmla="*/ 711312 w 711594"/>
                    <a:gd name="connsiteY3" fmla="*/ 28737 h 701483"/>
                    <a:gd name="connsiteX4" fmla="*/ 325165 w 711594"/>
                    <a:gd name="connsiteY4" fmla="*/ 267840 h 701483"/>
                    <a:gd name="connsiteX5" fmla="*/ 146175 w 711594"/>
                    <a:gd name="connsiteY5" fmla="*/ 700459 h 701483"/>
                    <a:gd name="connsiteX6" fmla="*/ 3105 w 711594"/>
                    <a:gd name="connsiteY6" fmla="*/ 12802 h 701483"/>
                    <a:gd name="connsiteX0" fmla="*/ 3105 w 711312"/>
                    <a:gd name="connsiteY0" fmla="*/ 12802 h 701483"/>
                    <a:gd name="connsiteX1" fmla="*/ 283852 w 711312"/>
                    <a:gd name="connsiteY1" fmla="*/ 0 h 701483"/>
                    <a:gd name="connsiteX2" fmla="*/ 253320 w 711312"/>
                    <a:gd name="connsiteY2" fmla="*/ 70046 h 701483"/>
                    <a:gd name="connsiteX3" fmla="*/ 711312 w 711312"/>
                    <a:gd name="connsiteY3" fmla="*/ 28737 h 701483"/>
                    <a:gd name="connsiteX4" fmla="*/ 325165 w 711312"/>
                    <a:gd name="connsiteY4" fmla="*/ 267840 h 701483"/>
                    <a:gd name="connsiteX5" fmla="*/ 146175 w 711312"/>
                    <a:gd name="connsiteY5" fmla="*/ 700459 h 701483"/>
                    <a:gd name="connsiteX6" fmla="*/ 3105 w 711312"/>
                    <a:gd name="connsiteY6" fmla="*/ 12802 h 701483"/>
                    <a:gd name="connsiteX0" fmla="*/ 3105 w 711312"/>
                    <a:gd name="connsiteY0" fmla="*/ 12802 h 701483"/>
                    <a:gd name="connsiteX1" fmla="*/ 283852 w 711312"/>
                    <a:gd name="connsiteY1" fmla="*/ 0 h 701483"/>
                    <a:gd name="connsiteX2" fmla="*/ 253320 w 711312"/>
                    <a:gd name="connsiteY2" fmla="*/ 70046 h 701483"/>
                    <a:gd name="connsiteX3" fmla="*/ 711312 w 711312"/>
                    <a:gd name="connsiteY3" fmla="*/ 28737 h 701483"/>
                    <a:gd name="connsiteX4" fmla="*/ 325165 w 711312"/>
                    <a:gd name="connsiteY4" fmla="*/ 267840 h 701483"/>
                    <a:gd name="connsiteX5" fmla="*/ 146175 w 711312"/>
                    <a:gd name="connsiteY5" fmla="*/ 700459 h 701483"/>
                    <a:gd name="connsiteX6" fmla="*/ 3105 w 711312"/>
                    <a:gd name="connsiteY6" fmla="*/ 12802 h 701483"/>
                    <a:gd name="connsiteX0" fmla="*/ 3105 w 711312"/>
                    <a:gd name="connsiteY0" fmla="*/ 12802 h 701483"/>
                    <a:gd name="connsiteX1" fmla="*/ 283852 w 711312"/>
                    <a:gd name="connsiteY1" fmla="*/ 0 h 701483"/>
                    <a:gd name="connsiteX2" fmla="*/ 273076 w 711312"/>
                    <a:gd name="connsiteY2" fmla="*/ 57473 h 701483"/>
                    <a:gd name="connsiteX3" fmla="*/ 711312 w 711312"/>
                    <a:gd name="connsiteY3" fmla="*/ 28737 h 701483"/>
                    <a:gd name="connsiteX4" fmla="*/ 325165 w 711312"/>
                    <a:gd name="connsiteY4" fmla="*/ 267840 h 701483"/>
                    <a:gd name="connsiteX5" fmla="*/ 146175 w 711312"/>
                    <a:gd name="connsiteY5" fmla="*/ 700459 h 701483"/>
                    <a:gd name="connsiteX6" fmla="*/ 3105 w 711312"/>
                    <a:gd name="connsiteY6" fmla="*/ 12802 h 701483"/>
                    <a:gd name="connsiteX0" fmla="*/ 0 w 708207"/>
                    <a:gd name="connsiteY0" fmla="*/ 12802 h 267840"/>
                    <a:gd name="connsiteX1" fmla="*/ 280747 w 708207"/>
                    <a:gd name="connsiteY1" fmla="*/ 0 h 267840"/>
                    <a:gd name="connsiteX2" fmla="*/ 269971 w 708207"/>
                    <a:gd name="connsiteY2" fmla="*/ 57473 h 267840"/>
                    <a:gd name="connsiteX3" fmla="*/ 708207 w 708207"/>
                    <a:gd name="connsiteY3" fmla="*/ 28737 h 267840"/>
                    <a:gd name="connsiteX4" fmla="*/ 322060 w 708207"/>
                    <a:gd name="connsiteY4" fmla="*/ 267840 h 267840"/>
                    <a:gd name="connsiteX5" fmla="*/ 0 w 708207"/>
                    <a:gd name="connsiteY5" fmla="*/ 12802 h 26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8207" h="267840">
                      <a:moveTo>
                        <a:pt x="0" y="12802"/>
                      </a:moveTo>
                      <a:cubicBezTo>
                        <a:pt x="155853" y="11007"/>
                        <a:pt x="155229" y="6584"/>
                        <a:pt x="280747" y="0"/>
                      </a:cubicBezTo>
                      <a:cubicBezTo>
                        <a:pt x="335022" y="7146"/>
                        <a:pt x="263086" y="12833"/>
                        <a:pt x="269971" y="57473"/>
                      </a:cubicBezTo>
                      <a:cubicBezTo>
                        <a:pt x="272964" y="80822"/>
                        <a:pt x="696233" y="-4229"/>
                        <a:pt x="708207" y="28737"/>
                      </a:cubicBezTo>
                      <a:cubicBezTo>
                        <a:pt x="594457" y="226940"/>
                        <a:pt x="480907" y="228328"/>
                        <a:pt x="322060" y="267840"/>
                      </a:cubicBezTo>
                      <a:cubicBezTo>
                        <a:pt x="204026" y="265184"/>
                        <a:pt x="6885" y="57442"/>
                        <a:pt x="0" y="12802"/>
                      </a:cubicBezTo>
                      <a:close/>
                    </a:path>
                  </a:pathLst>
                </a:custGeom>
                <a:solidFill>
                  <a:srgbClr val="FDA5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21" name="그룹 1520"/>
            <p:cNvGrpSpPr/>
            <p:nvPr/>
          </p:nvGrpSpPr>
          <p:grpSpPr>
            <a:xfrm rot="15070316">
              <a:off x="1499421" y="3616934"/>
              <a:ext cx="141324" cy="221402"/>
              <a:chOff x="1193800" y="2748915"/>
              <a:chExt cx="879158" cy="1377316"/>
            </a:xfrm>
          </p:grpSpPr>
          <p:sp>
            <p:nvSpPr>
              <p:cNvPr id="1522" name="직사각형 1521"/>
              <p:cNvSpPr/>
              <p:nvPr/>
            </p:nvSpPr>
            <p:spPr>
              <a:xfrm rot="634416">
                <a:off x="1904818" y="2957959"/>
                <a:ext cx="91440" cy="779145"/>
              </a:xfrm>
              <a:prstGeom prst="rect">
                <a:avLst/>
              </a:prstGeom>
              <a:solidFill>
                <a:srgbClr val="FCA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3" name="직사각형 1522"/>
              <p:cNvSpPr/>
              <p:nvPr/>
            </p:nvSpPr>
            <p:spPr>
              <a:xfrm rot="21250105">
                <a:off x="1351445" y="3064055"/>
                <a:ext cx="91440" cy="779145"/>
              </a:xfrm>
              <a:prstGeom prst="rect">
                <a:avLst/>
              </a:prstGeom>
              <a:solidFill>
                <a:srgbClr val="FCA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4" name="직사각형 1523"/>
              <p:cNvSpPr/>
              <p:nvPr/>
            </p:nvSpPr>
            <p:spPr>
              <a:xfrm rot="21250105">
                <a:off x="1547429" y="3056289"/>
                <a:ext cx="91440" cy="779145"/>
              </a:xfrm>
              <a:prstGeom prst="rect">
                <a:avLst/>
              </a:prstGeom>
              <a:solidFill>
                <a:srgbClr val="FCA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5" name="직사각형 1524"/>
              <p:cNvSpPr/>
              <p:nvPr/>
            </p:nvSpPr>
            <p:spPr>
              <a:xfrm rot="21403108">
                <a:off x="1321278" y="3087391"/>
                <a:ext cx="91440" cy="779145"/>
              </a:xfrm>
              <a:prstGeom prst="rect">
                <a:avLst/>
              </a:prstGeom>
              <a:solidFill>
                <a:srgbClr val="FCA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6" name="직사각형 1525"/>
              <p:cNvSpPr/>
              <p:nvPr/>
            </p:nvSpPr>
            <p:spPr>
              <a:xfrm rot="21403108">
                <a:off x="1428462" y="2950436"/>
                <a:ext cx="91440" cy="779145"/>
              </a:xfrm>
              <a:prstGeom prst="rect">
                <a:avLst/>
              </a:prstGeom>
              <a:solidFill>
                <a:srgbClr val="FCA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7" name="직사각형 1526"/>
              <p:cNvSpPr/>
              <p:nvPr/>
            </p:nvSpPr>
            <p:spPr>
              <a:xfrm rot="20700000">
                <a:off x="1302482" y="2961174"/>
                <a:ext cx="91440" cy="779145"/>
              </a:xfrm>
              <a:prstGeom prst="rect">
                <a:avLst/>
              </a:prstGeom>
              <a:solidFill>
                <a:srgbClr val="FCA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8" name="직사각형 1527"/>
              <p:cNvSpPr/>
              <p:nvPr/>
            </p:nvSpPr>
            <p:spPr>
              <a:xfrm rot="21431099">
                <a:off x="1614522" y="2890706"/>
                <a:ext cx="91440" cy="779145"/>
              </a:xfrm>
              <a:prstGeom prst="rect">
                <a:avLst/>
              </a:prstGeom>
              <a:solidFill>
                <a:srgbClr val="FCA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9" name="직사각형 1528"/>
              <p:cNvSpPr/>
              <p:nvPr/>
            </p:nvSpPr>
            <p:spPr>
              <a:xfrm rot="475001">
                <a:off x="1667379" y="2955160"/>
                <a:ext cx="91440" cy="779145"/>
              </a:xfrm>
              <a:prstGeom prst="rect">
                <a:avLst/>
              </a:prstGeom>
              <a:solidFill>
                <a:srgbClr val="FCA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0" name="직사각형 1529"/>
              <p:cNvSpPr/>
              <p:nvPr/>
            </p:nvSpPr>
            <p:spPr>
              <a:xfrm rot="634416">
                <a:off x="1748773" y="3131370"/>
                <a:ext cx="91440" cy="779145"/>
              </a:xfrm>
              <a:prstGeom prst="rect">
                <a:avLst/>
              </a:prstGeom>
              <a:solidFill>
                <a:srgbClr val="FCA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1" name="직사각형 1530"/>
              <p:cNvSpPr/>
              <p:nvPr/>
            </p:nvSpPr>
            <p:spPr>
              <a:xfrm rot="20700000">
                <a:off x="1202109" y="2869249"/>
                <a:ext cx="91440" cy="779145"/>
              </a:xfrm>
              <a:prstGeom prst="rect">
                <a:avLst/>
              </a:prstGeom>
              <a:solidFill>
                <a:srgbClr val="FFC1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2" name="직사각형 1531"/>
              <p:cNvSpPr/>
              <p:nvPr/>
            </p:nvSpPr>
            <p:spPr>
              <a:xfrm rot="900000">
                <a:off x="1943154" y="2975930"/>
                <a:ext cx="91440" cy="779145"/>
              </a:xfrm>
              <a:prstGeom prst="rect">
                <a:avLst/>
              </a:prstGeom>
              <a:solidFill>
                <a:srgbClr val="FFC1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3" name="직사각형 1532"/>
              <p:cNvSpPr/>
              <p:nvPr/>
            </p:nvSpPr>
            <p:spPr>
              <a:xfrm rot="549963">
                <a:off x="1828338" y="3080705"/>
                <a:ext cx="91440" cy="779145"/>
              </a:xfrm>
              <a:prstGeom prst="rect">
                <a:avLst/>
              </a:prstGeom>
              <a:solidFill>
                <a:srgbClr val="FFC1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4" name="직사각형 1533"/>
              <p:cNvSpPr/>
              <p:nvPr/>
            </p:nvSpPr>
            <p:spPr>
              <a:xfrm rot="295897">
                <a:off x="1756100" y="2890150"/>
                <a:ext cx="91440" cy="779145"/>
              </a:xfrm>
              <a:prstGeom prst="rect">
                <a:avLst/>
              </a:prstGeom>
              <a:solidFill>
                <a:srgbClr val="FFC1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5" name="직사각형 1534"/>
              <p:cNvSpPr/>
              <p:nvPr/>
            </p:nvSpPr>
            <p:spPr>
              <a:xfrm>
                <a:off x="1651742" y="2748915"/>
                <a:ext cx="91440" cy="779145"/>
              </a:xfrm>
              <a:prstGeom prst="rect">
                <a:avLst/>
              </a:prstGeom>
              <a:solidFill>
                <a:srgbClr val="FFC1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6" name="직사각형 1535"/>
              <p:cNvSpPr/>
              <p:nvPr/>
            </p:nvSpPr>
            <p:spPr>
              <a:xfrm rot="21261477">
                <a:off x="1569848" y="2803373"/>
                <a:ext cx="91440" cy="779145"/>
              </a:xfrm>
              <a:prstGeom prst="rect">
                <a:avLst/>
              </a:prstGeom>
              <a:solidFill>
                <a:srgbClr val="FFC1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7" name="직사각형 1536"/>
              <p:cNvSpPr/>
              <p:nvPr/>
            </p:nvSpPr>
            <p:spPr>
              <a:xfrm rot="21321300">
                <a:off x="1469540" y="2883999"/>
                <a:ext cx="91440" cy="779145"/>
              </a:xfrm>
              <a:prstGeom prst="rect">
                <a:avLst/>
              </a:prstGeom>
              <a:solidFill>
                <a:srgbClr val="FFC1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8" name="직사각형 1537"/>
              <p:cNvSpPr/>
              <p:nvPr/>
            </p:nvSpPr>
            <p:spPr>
              <a:xfrm>
                <a:off x="1305937" y="2791340"/>
                <a:ext cx="91440" cy="779145"/>
              </a:xfrm>
              <a:prstGeom prst="rect">
                <a:avLst/>
              </a:prstGeom>
              <a:solidFill>
                <a:srgbClr val="FFC1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9" name="직사각형 1538"/>
              <p:cNvSpPr/>
              <p:nvPr/>
            </p:nvSpPr>
            <p:spPr>
              <a:xfrm rot="21403108">
                <a:off x="1366193" y="3032147"/>
                <a:ext cx="91440" cy="779145"/>
              </a:xfrm>
              <a:prstGeom prst="rect">
                <a:avLst/>
              </a:prstGeom>
              <a:solidFill>
                <a:srgbClr val="FFC1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0" name="직사각형 1539"/>
              <p:cNvSpPr/>
              <p:nvPr/>
            </p:nvSpPr>
            <p:spPr>
              <a:xfrm rot="1075863">
                <a:off x="1842693" y="2778526"/>
                <a:ext cx="91440" cy="779145"/>
              </a:xfrm>
              <a:prstGeom prst="rect">
                <a:avLst/>
              </a:prstGeom>
              <a:solidFill>
                <a:srgbClr val="FFC1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1" name="사다리꼴 1540"/>
              <p:cNvSpPr/>
              <p:nvPr/>
            </p:nvSpPr>
            <p:spPr>
              <a:xfrm rot="10800000">
                <a:off x="1193800" y="3335020"/>
                <a:ext cx="878840" cy="741680"/>
              </a:xfrm>
              <a:prstGeom prst="trapezoid">
                <a:avLst>
                  <a:gd name="adj" fmla="val 11601"/>
                </a:avLst>
              </a:prstGeom>
              <a:solidFill>
                <a:srgbClr val="D118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2" name="직각 삼각형 1541"/>
              <p:cNvSpPr/>
              <p:nvPr/>
            </p:nvSpPr>
            <p:spPr>
              <a:xfrm rot="6300000">
                <a:off x="1317924" y="3191193"/>
                <a:ext cx="64770" cy="306705"/>
              </a:xfrm>
              <a:prstGeom prst="rtTriangle">
                <a:avLst/>
              </a:prstGeom>
              <a:solidFill>
                <a:srgbClr val="D118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3" name="직각 삼각형 1542"/>
              <p:cNvSpPr/>
              <p:nvPr/>
            </p:nvSpPr>
            <p:spPr>
              <a:xfrm rot="15300000" flipH="1">
                <a:off x="1883747" y="3197395"/>
                <a:ext cx="64770" cy="306705"/>
              </a:xfrm>
              <a:prstGeom prst="rtTriangle">
                <a:avLst/>
              </a:prstGeom>
              <a:solidFill>
                <a:srgbClr val="D118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4" name="눈물 방울 244"/>
              <p:cNvSpPr/>
              <p:nvPr/>
            </p:nvSpPr>
            <p:spPr>
              <a:xfrm rot="16200000">
                <a:off x="1545594" y="3229610"/>
                <a:ext cx="193040" cy="403859"/>
              </a:xfrm>
              <a:custGeom>
                <a:avLst/>
                <a:gdLst>
                  <a:gd name="connsiteX0" fmla="*/ 0 w 158115"/>
                  <a:gd name="connsiteY0" fmla="*/ 79058 h 158115"/>
                  <a:gd name="connsiteX1" fmla="*/ 79058 w 158115"/>
                  <a:gd name="connsiteY1" fmla="*/ 0 h 158115"/>
                  <a:gd name="connsiteX2" fmla="*/ 158115 w 158115"/>
                  <a:gd name="connsiteY2" fmla="*/ 0 h 158115"/>
                  <a:gd name="connsiteX3" fmla="*/ 158115 w 158115"/>
                  <a:gd name="connsiteY3" fmla="*/ 79058 h 158115"/>
                  <a:gd name="connsiteX4" fmla="*/ 79057 w 158115"/>
                  <a:gd name="connsiteY4" fmla="*/ 158116 h 158115"/>
                  <a:gd name="connsiteX5" fmla="*/ -1 w 158115"/>
                  <a:gd name="connsiteY5" fmla="*/ 79058 h 158115"/>
                  <a:gd name="connsiteX6" fmla="*/ 0 w 158115"/>
                  <a:gd name="connsiteY6" fmla="*/ 79058 h 158115"/>
                  <a:gd name="connsiteX0" fmla="*/ 1 w 158116"/>
                  <a:gd name="connsiteY0" fmla="*/ 79058 h 158116"/>
                  <a:gd name="connsiteX1" fmla="*/ 79059 w 158116"/>
                  <a:gd name="connsiteY1" fmla="*/ 0 h 158116"/>
                  <a:gd name="connsiteX2" fmla="*/ 158116 w 158116"/>
                  <a:gd name="connsiteY2" fmla="*/ 79058 h 158116"/>
                  <a:gd name="connsiteX3" fmla="*/ 79058 w 158116"/>
                  <a:gd name="connsiteY3" fmla="*/ 158116 h 158116"/>
                  <a:gd name="connsiteX4" fmla="*/ 0 w 158116"/>
                  <a:gd name="connsiteY4" fmla="*/ 79058 h 158116"/>
                  <a:gd name="connsiteX5" fmla="*/ 1 w 158116"/>
                  <a:gd name="connsiteY5" fmla="*/ 79058 h 158116"/>
                  <a:gd name="connsiteX0" fmla="*/ 1 w 79059"/>
                  <a:gd name="connsiteY0" fmla="*/ 79058 h 158116"/>
                  <a:gd name="connsiteX1" fmla="*/ 79059 w 79059"/>
                  <a:gd name="connsiteY1" fmla="*/ 0 h 158116"/>
                  <a:gd name="connsiteX2" fmla="*/ 79058 w 79059"/>
                  <a:gd name="connsiteY2" fmla="*/ 158116 h 158116"/>
                  <a:gd name="connsiteX3" fmla="*/ 0 w 79059"/>
                  <a:gd name="connsiteY3" fmla="*/ 79058 h 158116"/>
                  <a:gd name="connsiteX4" fmla="*/ 1 w 79059"/>
                  <a:gd name="connsiteY4" fmla="*/ 79058 h 15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9" h="158116">
                    <a:moveTo>
                      <a:pt x="1" y="79058"/>
                    </a:moveTo>
                    <a:cubicBezTo>
                      <a:pt x="1" y="35395"/>
                      <a:pt x="35396" y="0"/>
                      <a:pt x="79059" y="0"/>
                    </a:cubicBezTo>
                    <a:cubicBezTo>
                      <a:pt x="79059" y="52705"/>
                      <a:pt x="79058" y="105411"/>
                      <a:pt x="79058" y="158116"/>
                    </a:cubicBezTo>
                    <a:cubicBezTo>
                      <a:pt x="35395" y="158116"/>
                      <a:pt x="0" y="122721"/>
                      <a:pt x="0" y="79058"/>
                    </a:cubicBezTo>
                    <a:lnTo>
                      <a:pt x="1" y="79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5" name="사다리꼴 240"/>
              <p:cNvSpPr/>
              <p:nvPr/>
            </p:nvSpPr>
            <p:spPr>
              <a:xfrm rot="10800000">
                <a:off x="1280160" y="3335019"/>
                <a:ext cx="792798" cy="741680"/>
              </a:xfrm>
              <a:custGeom>
                <a:avLst/>
                <a:gdLst>
                  <a:gd name="connsiteX0" fmla="*/ 0 w 878840"/>
                  <a:gd name="connsiteY0" fmla="*/ 741680 h 741680"/>
                  <a:gd name="connsiteX1" fmla="*/ 86042 w 878840"/>
                  <a:gd name="connsiteY1" fmla="*/ 0 h 741680"/>
                  <a:gd name="connsiteX2" fmla="*/ 792798 w 878840"/>
                  <a:gd name="connsiteY2" fmla="*/ 0 h 741680"/>
                  <a:gd name="connsiteX3" fmla="*/ 878840 w 878840"/>
                  <a:gd name="connsiteY3" fmla="*/ 741680 h 741680"/>
                  <a:gd name="connsiteX4" fmla="*/ 0 w 878840"/>
                  <a:gd name="connsiteY4" fmla="*/ 741680 h 741680"/>
                  <a:gd name="connsiteX0" fmla="*/ 0 w 792798"/>
                  <a:gd name="connsiteY0" fmla="*/ 741680 h 741680"/>
                  <a:gd name="connsiteX1" fmla="*/ 86042 w 792798"/>
                  <a:gd name="connsiteY1" fmla="*/ 0 h 741680"/>
                  <a:gd name="connsiteX2" fmla="*/ 792798 w 792798"/>
                  <a:gd name="connsiteY2" fmla="*/ 0 h 741680"/>
                  <a:gd name="connsiteX3" fmla="*/ 0 w 792798"/>
                  <a:gd name="connsiteY3" fmla="*/ 741680 h 74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798" h="741680">
                    <a:moveTo>
                      <a:pt x="0" y="741680"/>
                    </a:moveTo>
                    <a:lnTo>
                      <a:pt x="86042" y="0"/>
                    </a:lnTo>
                    <a:lnTo>
                      <a:pt x="792798" y="0"/>
                    </a:lnTo>
                    <a:lnTo>
                      <a:pt x="0" y="741680"/>
                    </a:lnTo>
                    <a:close/>
                  </a:path>
                </a:pathLst>
              </a:custGeom>
              <a:solidFill>
                <a:srgbClr val="C016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6" name="타원 1545"/>
              <p:cNvSpPr/>
              <p:nvPr/>
            </p:nvSpPr>
            <p:spPr>
              <a:xfrm>
                <a:off x="1280160" y="4027171"/>
                <a:ext cx="706755" cy="99060"/>
              </a:xfrm>
              <a:prstGeom prst="ellipse">
                <a:avLst/>
              </a:prstGeom>
              <a:solidFill>
                <a:srgbClr val="A00B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81" name="그룹 2080"/>
            <p:cNvGrpSpPr/>
            <p:nvPr/>
          </p:nvGrpSpPr>
          <p:grpSpPr>
            <a:xfrm rot="2188645">
              <a:off x="1690542" y="1837436"/>
              <a:ext cx="348891" cy="191640"/>
              <a:chOff x="218722" y="2152554"/>
              <a:chExt cx="2955326" cy="1623316"/>
            </a:xfrm>
          </p:grpSpPr>
          <p:grpSp>
            <p:nvGrpSpPr>
              <p:cNvPr id="2082" name="그룹 2081"/>
              <p:cNvGrpSpPr/>
              <p:nvPr/>
            </p:nvGrpSpPr>
            <p:grpSpPr>
              <a:xfrm>
                <a:off x="218722" y="2406230"/>
                <a:ext cx="2955326" cy="1369640"/>
                <a:chOff x="218722" y="2406230"/>
                <a:chExt cx="2955326" cy="1369640"/>
              </a:xfrm>
            </p:grpSpPr>
            <p:sp>
              <p:nvSpPr>
                <p:cNvPr id="2097" name="타원 2096"/>
                <p:cNvSpPr/>
                <p:nvPr/>
              </p:nvSpPr>
              <p:spPr>
                <a:xfrm>
                  <a:off x="218722" y="2427889"/>
                  <a:ext cx="2955326" cy="1347981"/>
                </a:xfrm>
                <a:prstGeom prst="ellipse">
                  <a:avLst/>
                </a:prstGeom>
                <a:solidFill>
                  <a:srgbClr val="A061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98" name="그룹 2097"/>
                <p:cNvGrpSpPr/>
                <p:nvPr/>
              </p:nvGrpSpPr>
              <p:grpSpPr>
                <a:xfrm>
                  <a:off x="357663" y="2406230"/>
                  <a:ext cx="2683155" cy="1264599"/>
                  <a:chOff x="423703" y="2314790"/>
                  <a:chExt cx="2683155" cy="1264599"/>
                </a:xfrm>
              </p:grpSpPr>
              <p:grpSp>
                <p:nvGrpSpPr>
                  <p:cNvPr id="2099" name="그룹 2098"/>
                  <p:cNvGrpSpPr/>
                  <p:nvPr/>
                </p:nvGrpSpPr>
                <p:grpSpPr>
                  <a:xfrm>
                    <a:off x="423703" y="2314790"/>
                    <a:ext cx="2683155" cy="1264599"/>
                    <a:chOff x="421863" y="2544066"/>
                    <a:chExt cx="2683155" cy="967713"/>
                  </a:xfrm>
                </p:grpSpPr>
                <p:sp>
                  <p:nvSpPr>
                    <p:cNvPr id="2101" name="타원 2100"/>
                    <p:cNvSpPr/>
                    <p:nvPr/>
                  </p:nvSpPr>
                  <p:spPr>
                    <a:xfrm>
                      <a:off x="467341" y="2544066"/>
                      <a:ext cx="2595880" cy="967713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02" name="양쪽 모서리가 둥근 사각형 2101"/>
                    <p:cNvSpPr/>
                    <p:nvPr/>
                  </p:nvSpPr>
                  <p:spPr>
                    <a:xfrm rot="16200000">
                      <a:off x="326613" y="2963788"/>
                      <a:ext cx="307340" cy="11684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040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03" name="양쪽 모서리가 둥근 사각형 2102"/>
                    <p:cNvSpPr/>
                    <p:nvPr/>
                  </p:nvSpPr>
                  <p:spPr>
                    <a:xfrm rot="5400000" flipH="1">
                      <a:off x="2892928" y="2963788"/>
                      <a:ext cx="307340" cy="11684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040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100" name="타원 2099"/>
                  <p:cNvSpPr/>
                  <p:nvPr/>
                </p:nvSpPr>
                <p:spPr>
                  <a:xfrm>
                    <a:off x="586021" y="2350880"/>
                    <a:ext cx="2373079" cy="1110872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083" name="그룹 2082"/>
              <p:cNvGrpSpPr/>
              <p:nvPr/>
            </p:nvGrpSpPr>
            <p:grpSpPr>
              <a:xfrm>
                <a:off x="677143" y="2152554"/>
                <a:ext cx="2047875" cy="1291194"/>
                <a:chOff x="577818" y="3272259"/>
                <a:chExt cx="2047875" cy="1291194"/>
              </a:xfrm>
            </p:grpSpPr>
            <p:sp>
              <p:nvSpPr>
                <p:cNvPr id="2084" name="모서리가 둥근 직사각형 9"/>
                <p:cNvSpPr/>
                <p:nvPr/>
              </p:nvSpPr>
              <p:spPr>
                <a:xfrm>
                  <a:off x="577818" y="3310206"/>
                  <a:ext cx="2047875" cy="1253247"/>
                </a:xfrm>
                <a:custGeom>
                  <a:avLst/>
                  <a:gdLst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95569 w 2032635"/>
                    <a:gd name="connsiteY6" fmla="*/ 573405 h 573405"/>
                    <a:gd name="connsiteX7" fmla="*/ 0 w 2032635"/>
                    <a:gd name="connsiteY7" fmla="*/ 477836 h 573405"/>
                    <a:gd name="connsiteX8" fmla="*/ 0 w 2032635"/>
                    <a:gd name="connsiteY8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0 w 2032635"/>
                    <a:gd name="connsiteY6" fmla="*/ 477836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40005 w 2032635"/>
                    <a:gd name="connsiteY6" fmla="*/ 304481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1905 w 2032635"/>
                    <a:gd name="connsiteY6" fmla="*/ 367346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616516"/>
                    <a:gd name="connsiteX1" fmla="*/ 95569 w 2032635"/>
                    <a:gd name="connsiteY1" fmla="*/ 0 h 616516"/>
                    <a:gd name="connsiteX2" fmla="*/ 1937066 w 2032635"/>
                    <a:gd name="connsiteY2" fmla="*/ 0 h 616516"/>
                    <a:gd name="connsiteX3" fmla="*/ 2032635 w 2032635"/>
                    <a:gd name="connsiteY3" fmla="*/ 95569 h 616516"/>
                    <a:gd name="connsiteX4" fmla="*/ 2032635 w 2032635"/>
                    <a:gd name="connsiteY4" fmla="*/ 477836 h 616516"/>
                    <a:gd name="connsiteX5" fmla="*/ 1937066 w 2032635"/>
                    <a:gd name="connsiteY5" fmla="*/ 573405 h 616516"/>
                    <a:gd name="connsiteX6" fmla="*/ 1905 w 2032635"/>
                    <a:gd name="connsiteY6" fmla="*/ 367346 h 616516"/>
                    <a:gd name="connsiteX7" fmla="*/ 0 w 2032635"/>
                    <a:gd name="connsiteY7" fmla="*/ 95569 h 616516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94003"/>
                    <a:gd name="connsiteX1" fmla="*/ 95569 w 2032635"/>
                    <a:gd name="connsiteY1" fmla="*/ 0 h 894003"/>
                    <a:gd name="connsiteX2" fmla="*/ 1937066 w 2032635"/>
                    <a:gd name="connsiteY2" fmla="*/ 0 h 894003"/>
                    <a:gd name="connsiteX3" fmla="*/ 2032635 w 2032635"/>
                    <a:gd name="connsiteY3" fmla="*/ 95569 h 894003"/>
                    <a:gd name="connsiteX4" fmla="*/ 2032635 w 2032635"/>
                    <a:gd name="connsiteY4" fmla="*/ 477836 h 894003"/>
                    <a:gd name="connsiteX5" fmla="*/ 1418906 w 2032635"/>
                    <a:gd name="connsiteY5" fmla="*/ 889635 h 894003"/>
                    <a:gd name="connsiteX6" fmla="*/ 868680 w 2032635"/>
                    <a:gd name="connsiteY6" fmla="*/ 607694 h 894003"/>
                    <a:gd name="connsiteX7" fmla="*/ 1905 w 2032635"/>
                    <a:gd name="connsiteY7" fmla="*/ 367346 h 894003"/>
                    <a:gd name="connsiteX8" fmla="*/ 0 w 2032635"/>
                    <a:gd name="connsiteY8" fmla="*/ 95569 h 894003"/>
                    <a:gd name="connsiteX0" fmla="*/ 0 w 2032635"/>
                    <a:gd name="connsiteY0" fmla="*/ 95569 h 894910"/>
                    <a:gd name="connsiteX1" fmla="*/ 95569 w 2032635"/>
                    <a:gd name="connsiteY1" fmla="*/ 0 h 894910"/>
                    <a:gd name="connsiteX2" fmla="*/ 1937066 w 2032635"/>
                    <a:gd name="connsiteY2" fmla="*/ 0 h 894910"/>
                    <a:gd name="connsiteX3" fmla="*/ 2032635 w 2032635"/>
                    <a:gd name="connsiteY3" fmla="*/ 95569 h 894910"/>
                    <a:gd name="connsiteX4" fmla="*/ 2032635 w 2032635"/>
                    <a:gd name="connsiteY4" fmla="*/ 477836 h 894910"/>
                    <a:gd name="connsiteX5" fmla="*/ 1418906 w 2032635"/>
                    <a:gd name="connsiteY5" fmla="*/ 889635 h 894910"/>
                    <a:gd name="connsiteX6" fmla="*/ 737235 w 2032635"/>
                    <a:gd name="connsiteY6" fmla="*/ 653414 h 894910"/>
                    <a:gd name="connsiteX7" fmla="*/ 1905 w 2032635"/>
                    <a:gd name="connsiteY7" fmla="*/ 367346 h 894910"/>
                    <a:gd name="connsiteX8" fmla="*/ 0 w 2032635"/>
                    <a:gd name="connsiteY8" fmla="*/ 95569 h 894910"/>
                    <a:gd name="connsiteX0" fmla="*/ 0 w 2032635"/>
                    <a:gd name="connsiteY0" fmla="*/ 95569 h 893084"/>
                    <a:gd name="connsiteX1" fmla="*/ 95569 w 2032635"/>
                    <a:gd name="connsiteY1" fmla="*/ 0 h 893084"/>
                    <a:gd name="connsiteX2" fmla="*/ 1937066 w 2032635"/>
                    <a:gd name="connsiteY2" fmla="*/ 0 h 893084"/>
                    <a:gd name="connsiteX3" fmla="*/ 2032635 w 2032635"/>
                    <a:gd name="connsiteY3" fmla="*/ 95569 h 893084"/>
                    <a:gd name="connsiteX4" fmla="*/ 2032635 w 2032635"/>
                    <a:gd name="connsiteY4" fmla="*/ 477836 h 893084"/>
                    <a:gd name="connsiteX5" fmla="*/ 1418906 w 2032635"/>
                    <a:gd name="connsiteY5" fmla="*/ 889635 h 893084"/>
                    <a:gd name="connsiteX6" fmla="*/ 775335 w 2032635"/>
                    <a:gd name="connsiteY6" fmla="*/ 537209 h 893084"/>
                    <a:gd name="connsiteX7" fmla="*/ 1905 w 2032635"/>
                    <a:gd name="connsiteY7" fmla="*/ 367346 h 893084"/>
                    <a:gd name="connsiteX8" fmla="*/ 0 w 2032635"/>
                    <a:gd name="connsiteY8" fmla="*/ 95569 h 893084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2349"/>
                    <a:gd name="connsiteX1" fmla="*/ 95569 w 2032635"/>
                    <a:gd name="connsiteY1" fmla="*/ 0 h 892349"/>
                    <a:gd name="connsiteX2" fmla="*/ 1937066 w 2032635"/>
                    <a:gd name="connsiteY2" fmla="*/ 0 h 892349"/>
                    <a:gd name="connsiteX3" fmla="*/ 2032635 w 2032635"/>
                    <a:gd name="connsiteY3" fmla="*/ 95569 h 892349"/>
                    <a:gd name="connsiteX4" fmla="*/ 2032635 w 2032635"/>
                    <a:gd name="connsiteY4" fmla="*/ 477836 h 892349"/>
                    <a:gd name="connsiteX5" fmla="*/ 1418906 w 2032635"/>
                    <a:gd name="connsiteY5" fmla="*/ 889635 h 892349"/>
                    <a:gd name="connsiteX6" fmla="*/ 630555 w 2032635"/>
                    <a:gd name="connsiteY6" fmla="*/ 619124 h 892349"/>
                    <a:gd name="connsiteX7" fmla="*/ 1905 w 2032635"/>
                    <a:gd name="connsiteY7" fmla="*/ 367346 h 892349"/>
                    <a:gd name="connsiteX8" fmla="*/ 0 w 2032635"/>
                    <a:gd name="connsiteY8" fmla="*/ 95569 h 892349"/>
                    <a:gd name="connsiteX0" fmla="*/ 0 w 2032635"/>
                    <a:gd name="connsiteY0" fmla="*/ 95569 h 893223"/>
                    <a:gd name="connsiteX1" fmla="*/ 95569 w 2032635"/>
                    <a:gd name="connsiteY1" fmla="*/ 0 h 893223"/>
                    <a:gd name="connsiteX2" fmla="*/ 1937066 w 2032635"/>
                    <a:gd name="connsiteY2" fmla="*/ 0 h 893223"/>
                    <a:gd name="connsiteX3" fmla="*/ 2032635 w 2032635"/>
                    <a:gd name="connsiteY3" fmla="*/ 95569 h 893223"/>
                    <a:gd name="connsiteX4" fmla="*/ 2032635 w 2032635"/>
                    <a:gd name="connsiteY4" fmla="*/ 477836 h 893223"/>
                    <a:gd name="connsiteX5" fmla="*/ 1418906 w 2032635"/>
                    <a:gd name="connsiteY5" fmla="*/ 889635 h 893223"/>
                    <a:gd name="connsiteX6" fmla="*/ 630555 w 2032635"/>
                    <a:gd name="connsiteY6" fmla="*/ 619124 h 893223"/>
                    <a:gd name="connsiteX7" fmla="*/ 1905 w 2032635"/>
                    <a:gd name="connsiteY7" fmla="*/ 367346 h 893223"/>
                    <a:gd name="connsiteX8" fmla="*/ 0 w 2032635"/>
                    <a:gd name="connsiteY8" fmla="*/ 95569 h 893223"/>
                    <a:gd name="connsiteX0" fmla="*/ 0 w 2032635"/>
                    <a:gd name="connsiteY0" fmla="*/ 95569 h 889637"/>
                    <a:gd name="connsiteX1" fmla="*/ 95569 w 2032635"/>
                    <a:gd name="connsiteY1" fmla="*/ 0 h 889637"/>
                    <a:gd name="connsiteX2" fmla="*/ 1937066 w 2032635"/>
                    <a:gd name="connsiteY2" fmla="*/ 0 h 889637"/>
                    <a:gd name="connsiteX3" fmla="*/ 2032635 w 2032635"/>
                    <a:gd name="connsiteY3" fmla="*/ 95569 h 889637"/>
                    <a:gd name="connsiteX4" fmla="*/ 2032635 w 2032635"/>
                    <a:gd name="connsiteY4" fmla="*/ 477836 h 889637"/>
                    <a:gd name="connsiteX5" fmla="*/ 1418906 w 2032635"/>
                    <a:gd name="connsiteY5" fmla="*/ 889635 h 889637"/>
                    <a:gd name="connsiteX6" fmla="*/ 630555 w 2032635"/>
                    <a:gd name="connsiteY6" fmla="*/ 619124 h 889637"/>
                    <a:gd name="connsiteX7" fmla="*/ 1905 w 2032635"/>
                    <a:gd name="connsiteY7" fmla="*/ 367346 h 889637"/>
                    <a:gd name="connsiteX8" fmla="*/ 0 w 2032635"/>
                    <a:gd name="connsiteY8" fmla="*/ 95569 h 889637"/>
                    <a:gd name="connsiteX0" fmla="*/ 0 w 2032635"/>
                    <a:gd name="connsiteY0" fmla="*/ 95569 h 889637"/>
                    <a:gd name="connsiteX1" fmla="*/ 95569 w 2032635"/>
                    <a:gd name="connsiteY1" fmla="*/ 0 h 889637"/>
                    <a:gd name="connsiteX2" fmla="*/ 1937066 w 2032635"/>
                    <a:gd name="connsiteY2" fmla="*/ 0 h 889637"/>
                    <a:gd name="connsiteX3" fmla="*/ 2032635 w 2032635"/>
                    <a:gd name="connsiteY3" fmla="*/ 95569 h 889637"/>
                    <a:gd name="connsiteX4" fmla="*/ 2032635 w 2032635"/>
                    <a:gd name="connsiteY4" fmla="*/ 477836 h 889637"/>
                    <a:gd name="connsiteX5" fmla="*/ 1418906 w 2032635"/>
                    <a:gd name="connsiteY5" fmla="*/ 889635 h 889637"/>
                    <a:gd name="connsiteX6" fmla="*/ 630555 w 2032635"/>
                    <a:gd name="connsiteY6" fmla="*/ 619124 h 889637"/>
                    <a:gd name="connsiteX7" fmla="*/ 1905 w 2032635"/>
                    <a:gd name="connsiteY7" fmla="*/ 367346 h 889637"/>
                    <a:gd name="connsiteX8" fmla="*/ 0 w 2032635"/>
                    <a:gd name="connsiteY8" fmla="*/ 95569 h 889637"/>
                    <a:gd name="connsiteX0" fmla="*/ 0 w 2049780"/>
                    <a:gd name="connsiteY0" fmla="*/ 95569 h 889637"/>
                    <a:gd name="connsiteX1" fmla="*/ 95569 w 2049780"/>
                    <a:gd name="connsiteY1" fmla="*/ 0 h 889637"/>
                    <a:gd name="connsiteX2" fmla="*/ 1937066 w 2049780"/>
                    <a:gd name="connsiteY2" fmla="*/ 0 h 889637"/>
                    <a:gd name="connsiteX3" fmla="*/ 2032635 w 2049780"/>
                    <a:gd name="connsiteY3" fmla="*/ 95569 h 889637"/>
                    <a:gd name="connsiteX4" fmla="*/ 2049780 w 2049780"/>
                    <a:gd name="connsiteY4" fmla="*/ 494981 h 889637"/>
                    <a:gd name="connsiteX5" fmla="*/ 1418906 w 2049780"/>
                    <a:gd name="connsiteY5" fmla="*/ 889635 h 889637"/>
                    <a:gd name="connsiteX6" fmla="*/ 630555 w 2049780"/>
                    <a:gd name="connsiteY6" fmla="*/ 619124 h 889637"/>
                    <a:gd name="connsiteX7" fmla="*/ 1905 w 2049780"/>
                    <a:gd name="connsiteY7" fmla="*/ 367346 h 889637"/>
                    <a:gd name="connsiteX8" fmla="*/ 0 w 2049780"/>
                    <a:gd name="connsiteY8" fmla="*/ 95569 h 889637"/>
                    <a:gd name="connsiteX0" fmla="*/ 0 w 2049780"/>
                    <a:gd name="connsiteY0" fmla="*/ 95569 h 889637"/>
                    <a:gd name="connsiteX1" fmla="*/ 95569 w 2049780"/>
                    <a:gd name="connsiteY1" fmla="*/ 0 h 889637"/>
                    <a:gd name="connsiteX2" fmla="*/ 1937066 w 2049780"/>
                    <a:gd name="connsiteY2" fmla="*/ 0 h 889637"/>
                    <a:gd name="connsiteX3" fmla="*/ 2049780 w 2049780"/>
                    <a:gd name="connsiteY3" fmla="*/ 112714 h 889637"/>
                    <a:gd name="connsiteX4" fmla="*/ 2049780 w 2049780"/>
                    <a:gd name="connsiteY4" fmla="*/ 494981 h 889637"/>
                    <a:gd name="connsiteX5" fmla="*/ 1418906 w 2049780"/>
                    <a:gd name="connsiteY5" fmla="*/ 889635 h 889637"/>
                    <a:gd name="connsiteX6" fmla="*/ 630555 w 2049780"/>
                    <a:gd name="connsiteY6" fmla="*/ 619124 h 889637"/>
                    <a:gd name="connsiteX7" fmla="*/ 1905 w 2049780"/>
                    <a:gd name="connsiteY7" fmla="*/ 367346 h 889637"/>
                    <a:gd name="connsiteX8" fmla="*/ 0 w 2049780"/>
                    <a:gd name="connsiteY8" fmla="*/ 95569 h 889637"/>
                    <a:gd name="connsiteX0" fmla="*/ 0 w 2049780"/>
                    <a:gd name="connsiteY0" fmla="*/ 95722 h 889790"/>
                    <a:gd name="connsiteX1" fmla="*/ 1937066 w 2049780"/>
                    <a:gd name="connsiteY1" fmla="*/ 153 h 889790"/>
                    <a:gd name="connsiteX2" fmla="*/ 2049780 w 2049780"/>
                    <a:gd name="connsiteY2" fmla="*/ 112867 h 889790"/>
                    <a:gd name="connsiteX3" fmla="*/ 2049780 w 2049780"/>
                    <a:gd name="connsiteY3" fmla="*/ 495134 h 889790"/>
                    <a:gd name="connsiteX4" fmla="*/ 1418906 w 2049780"/>
                    <a:gd name="connsiteY4" fmla="*/ 889788 h 889790"/>
                    <a:gd name="connsiteX5" fmla="*/ 630555 w 2049780"/>
                    <a:gd name="connsiteY5" fmla="*/ 619277 h 889790"/>
                    <a:gd name="connsiteX6" fmla="*/ 1905 w 2049780"/>
                    <a:gd name="connsiteY6" fmla="*/ 367499 h 889790"/>
                    <a:gd name="connsiteX7" fmla="*/ 0 w 2049780"/>
                    <a:gd name="connsiteY7" fmla="*/ 95722 h 889790"/>
                    <a:gd name="connsiteX0" fmla="*/ 1905 w 2047875"/>
                    <a:gd name="connsiteY0" fmla="*/ 33482 h 905655"/>
                    <a:gd name="connsiteX1" fmla="*/ 1935161 w 2047875"/>
                    <a:gd name="connsiteY1" fmla="*/ 16018 h 905655"/>
                    <a:gd name="connsiteX2" fmla="*/ 2047875 w 2047875"/>
                    <a:gd name="connsiteY2" fmla="*/ 128732 h 905655"/>
                    <a:gd name="connsiteX3" fmla="*/ 2047875 w 2047875"/>
                    <a:gd name="connsiteY3" fmla="*/ 510999 h 905655"/>
                    <a:gd name="connsiteX4" fmla="*/ 1417001 w 2047875"/>
                    <a:gd name="connsiteY4" fmla="*/ 905653 h 905655"/>
                    <a:gd name="connsiteX5" fmla="*/ 628650 w 2047875"/>
                    <a:gd name="connsiteY5" fmla="*/ 635142 h 905655"/>
                    <a:gd name="connsiteX6" fmla="*/ 0 w 2047875"/>
                    <a:gd name="connsiteY6" fmla="*/ 383364 h 905655"/>
                    <a:gd name="connsiteX7" fmla="*/ 1905 w 2047875"/>
                    <a:gd name="connsiteY7" fmla="*/ 33482 h 905655"/>
                    <a:gd name="connsiteX0" fmla="*/ 1905 w 2047875"/>
                    <a:gd name="connsiteY0" fmla="*/ 14291 h 886464"/>
                    <a:gd name="connsiteX1" fmla="*/ 2047875 w 2047875"/>
                    <a:gd name="connsiteY1" fmla="*/ 109541 h 886464"/>
                    <a:gd name="connsiteX2" fmla="*/ 2047875 w 2047875"/>
                    <a:gd name="connsiteY2" fmla="*/ 491808 h 886464"/>
                    <a:gd name="connsiteX3" fmla="*/ 1417001 w 2047875"/>
                    <a:gd name="connsiteY3" fmla="*/ 886462 h 886464"/>
                    <a:gd name="connsiteX4" fmla="*/ 628650 w 2047875"/>
                    <a:gd name="connsiteY4" fmla="*/ 615951 h 886464"/>
                    <a:gd name="connsiteX5" fmla="*/ 0 w 2047875"/>
                    <a:gd name="connsiteY5" fmla="*/ 364173 h 886464"/>
                    <a:gd name="connsiteX6" fmla="*/ 1905 w 2047875"/>
                    <a:gd name="connsiteY6" fmla="*/ 14291 h 886464"/>
                    <a:gd name="connsiteX0" fmla="*/ 1905 w 2047875"/>
                    <a:gd name="connsiteY0" fmla="*/ 16341 h 888514"/>
                    <a:gd name="connsiteX1" fmla="*/ 2030730 w 2047875"/>
                    <a:gd name="connsiteY1" fmla="*/ 98256 h 888514"/>
                    <a:gd name="connsiteX2" fmla="*/ 2047875 w 2047875"/>
                    <a:gd name="connsiteY2" fmla="*/ 493858 h 888514"/>
                    <a:gd name="connsiteX3" fmla="*/ 1417001 w 2047875"/>
                    <a:gd name="connsiteY3" fmla="*/ 888512 h 888514"/>
                    <a:gd name="connsiteX4" fmla="*/ 628650 w 2047875"/>
                    <a:gd name="connsiteY4" fmla="*/ 618001 h 888514"/>
                    <a:gd name="connsiteX5" fmla="*/ 0 w 2047875"/>
                    <a:gd name="connsiteY5" fmla="*/ 366223 h 888514"/>
                    <a:gd name="connsiteX6" fmla="*/ 1905 w 2047875"/>
                    <a:gd name="connsiteY6" fmla="*/ 16341 h 888514"/>
                    <a:gd name="connsiteX0" fmla="*/ 1905 w 2047875"/>
                    <a:gd name="connsiteY0" fmla="*/ 13312 h 885485"/>
                    <a:gd name="connsiteX1" fmla="*/ 2040255 w 2047875"/>
                    <a:gd name="connsiteY1" fmla="*/ 116182 h 885485"/>
                    <a:gd name="connsiteX2" fmla="*/ 2047875 w 2047875"/>
                    <a:gd name="connsiteY2" fmla="*/ 490829 h 885485"/>
                    <a:gd name="connsiteX3" fmla="*/ 1417001 w 2047875"/>
                    <a:gd name="connsiteY3" fmla="*/ 885483 h 885485"/>
                    <a:gd name="connsiteX4" fmla="*/ 628650 w 2047875"/>
                    <a:gd name="connsiteY4" fmla="*/ 614972 h 885485"/>
                    <a:gd name="connsiteX5" fmla="*/ 0 w 2047875"/>
                    <a:gd name="connsiteY5" fmla="*/ 363194 h 885485"/>
                    <a:gd name="connsiteX6" fmla="*/ 1905 w 2047875"/>
                    <a:gd name="connsiteY6" fmla="*/ 13312 h 885485"/>
                    <a:gd name="connsiteX0" fmla="*/ 1905 w 2047875"/>
                    <a:gd name="connsiteY0" fmla="*/ 221344 h 1093517"/>
                    <a:gd name="connsiteX1" fmla="*/ 2040255 w 2047875"/>
                    <a:gd name="connsiteY1" fmla="*/ 324214 h 1093517"/>
                    <a:gd name="connsiteX2" fmla="*/ 2047875 w 2047875"/>
                    <a:gd name="connsiteY2" fmla="*/ 698861 h 1093517"/>
                    <a:gd name="connsiteX3" fmla="*/ 1417001 w 2047875"/>
                    <a:gd name="connsiteY3" fmla="*/ 1093515 h 1093517"/>
                    <a:gd name="connsiteX4" fmla="*/ 628650 w 2047875"/>
                    <a:gd name="connsiteY4" fmla="*/ 823004 h 1093517"/>
                    <a:gd name="connsiteX5" fmla="*/ 0 w 2047875"/>
                    <a:gd name="connsiteY5" fmla="*/ 571226 h 1093517"/>
                    <a:gd name="connsiteX6" fmla="*/ 1905 w 2047875"/>
                    <a:gd name="connsiteY6" fmla="*/ 221344 h 1093517"/>
                    <a:gd name="connsiteX0" fmla="*/ 1905 w 2047875"/>
                    <a:gd name="connsiteY0" fmla="*/ 354382 h 1226555"/>
                    <a:gd name="connsiteX1" fmla="*/ 2040255 w 2047875"/>
                    <a:gd name="connsiteY1" fmla="*/ 457252 h 1226555"/>
                    <a:gd name="connsiteX2" fmla="*/ 2047875 w 2047875"/>
                    <a:gd name="connsiteY2" fmla="*/ 831899 h 1226555"/>
                    <a:gd name="connsiteX3" fmla="*/ 1417001 w 2047875"/>
                    <a:gd name="connsiteY3" fmla="*/ 1226553 h 1226555"/>
                    <a:gd name="connsiteX4" fmla="*/ 628650 w 2047875"/>
                    <a:gd name="connsiteY4" fmla="*/ 956042 h 1226555"/>
                    <a:gd name="connsiteX5" fmla="*/ 0 w 2047875"/>
                    <a:gd name="connsiteY5" fmla="*/ 704264 h 1226555"/>
                    <a:gd name="connsiteX6" fmla="*/ 1905 w 2047875"/>
                    <a:gd name="connsiteY6" fmla="*/ 354382 h 1226555"/>
                    <a:gd name="connsiteX0" fmla="*/ 1905 w 2047875"/>
                    <a:gd name="connsiteY0" fmla="*/ 381074 h 1253247"/>
                    <a:gd name="connsiteX1" fmla="*/ 2040255 w 2047875"/>
                    <a:gd name="connsiteY1" fmla="*/ 483944 h 1253247"/>
                    <a:gd name="connsiteX2" fmla="*/ 2047875 w 2047875"/>
                    <a:gd name="connsiteY2" fmla="*/ 858591 h 1253247"/>
                    <a:gd name="connsiteX3" fmla="*/ 1417001 w 2047875"/>
                    <a:gd name="connsiteY3" fmla="*/ 1253245 h 1253247"/>
                    <a:gd name="connsiteX4" fmla="*/ 628650 w 2047875"/>
                    <a:gd name="connsiteY4" fmla="*/ 982734 h 1253247"/>
                    <a:gd name="connsiteX5" fmla="*/ 0 w 2047875"/>
                    <a:gd name="connsiteY5" fmla="*/ 730956 h 1253247"/>
                    <a:gd name="connsiteX6" fmla="*/ 1905 w 2047875"/>
                    <a:gd name="connsiteY6" fmla="*/ 381074 h 1253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47875" h="1253247">
                      <a:moveTo>
                        <a:pt x="1905" y="381074"/>
                      </a:moveTo>
                      <a:cubicBezTo>
                        <a:pt x="362267" y="-63320"/>
                        <a:pt x="1794510" y="-224292"/>
                        <a:pt x="2040255" y="483944"/>
                      </a:cubicBezTo>
                      <a:lnTo>
                        <a:pt x="2047875" y="858591"/>
                      </a:lnTo>
                      <a:cubicBezTo>
                        <a:pt x="2047875" y="911372"/>
                        <a:pt x="1837447" y="1251340"/>
                        <a:pt x="1417001" y="1253245"/>
                      </a:cubicBezTo>
                      <a:cubicBezTo>
                        <a:pt x="959801" y="1254251"/>
                        <a:pt x="885772" y="999297"/>
                        <a:pt x="628650" y="982734"/>
                      </a:cubicBezTo>
                      <a:cubicBezTo>
                        <a:pt x="287708" y="987126"/>
                        <a:pt x="73977" y="911878"/>
                        <a:pt x="0" y="730956"/>
                      </a:cubicBezTo>
                      <a:lnTo>
                        <a:pt x="1905" y="381074"/>
                      </a:lnTo>
                      <a:close/>
                    </a:path>
                  </a:pathLst>
                </a:custGeom>
                <a:solidFill>
                  <a:srgbClr val="7031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5" name="모서리가 둥근 직사각형 9"/>
                <p:cNvSpPr/>
                <p:nvPr/>
              </p:nvSpPr>
              <p:spPr>
                <a:xfrm>
                  <a:off x="689597" y="3380968"/>
                  <a:ext cx="1824315" cy="855844"/>
                </a:xfrm>
                <a:custGeom>
                  <a:avLst/>
                  <a:gdLst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95569 w 2032635"/>
                    <a:gd name="connsiteY6" fmla="*/ 573405 h 573405"/>
                    <a:gd name="connsiteX7" fmla="*/ 0 w 2032635"/>
                    <a:gd name="connsiteY7" fmla="*/ 477836 h 573405"/>
                    <a:gd name="connsiteX8" fmla="*/ 0 w 2032635"/>
                    <a:gd name="connsiteY8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0 w 2032635"/>
                    <a:gd name="connsiteY6" fmla="*/ 477836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40005 w 2032635"/>
                    <a:gd name="connsiteY6" fmla="*/ 304481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1905 w 2032635"/>
                    <a:gd name="connsiteY6" fmla="*/ 367346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616516"/>
                    <a:gd name="connsiteX1" fmla="*/ 95569 w 2032635"/>
                    <a:gd name="connsiteY1" fmla="*/ 0 h 616516"/>
                    <a:gd name="connsiteX2" fmla="*/ 1937066 w 2032635"/>
                    <a:gd name="connsiteY2" fmla="*/ 0 h 616516"/>
                    <a:gd name="connsiteX3" fmla="*/ 2032635 w 2032635"/>
                    <a:gd name="connsiteY3" fmla="*/ 95569 h 616516"/>
                    <a:gd name="connsiteX4" fmla="*/ 2032635 w 2032635"/>
                    <a:gd name="connsiteY4" fmla="*/ 477836 h 616516"/>
                    <a:gd name="connsiteX5" fmla="*/ 1937066 w 2032635"/>
                    <a:gd name="connsiteY5" fmla="*/ 573405 h 616516"/>
                    <a:gd name="connsiteX6" fmla="*/ 1905 w 2032635"/>
                    <a:gd name="connsiteY6" fmla="*/ 367346 h 616516"/>
                    <a:gd name="connsiteX7" fmla="*/ 0 w 2032635"/>
                    <a:gd name="connsiteY7" fmla="*/ 95569 h 616516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94003"/>
                    <a:gd name="connsiteX1" fmla="*/ 95569 w 2032635"/>
                    <a:gd name="connsiteY1" fmla="*/ 0 h 894003"/>
                    <a:gd name="connsiteX2" fmla="*/ 1937066 w 2032635"/>
                    <a:gd name="connsiteY2" fmla="*/ 0 h 894003"/>
                    <a:gd name="connsiteX3" fmla="*/ 2032635 w 2032635"/>
                    <a:gd name="connsiteY3" fmla="*/ 95569 h 894003"/>
                    <a:gd name="connsiteX4" fmla="*/ 2032635 w 2032635"/>
                    <a:gd name="connsiteY4" fmla="*/ 477836 h 894003"/>
                    <a:gd name="connsiteX5" fmla="*/ 1418906 w 2032635"/>
                    <a:gd name="connsiteY5" fmla="*/ 889635 h 894003"/>
                    <a:gd name="connsiteX6" fmla="*/ 868680 w 2032635"/>
                    <a:gd name="connsiteY6" fmla="*/ 607694 h 894003"/>
                    <a:gd name="connsiteX7" fmla="*/ 1905 w 2032635"/>
                    <a:gd name="connsiteY7" fmla="*/ 367346 h 894003"/>
                    <a:gd name="connsiteX8" fmla="*/ 0 w 2032635"/>
                    <a:gd name="connsiteY8" fmla="*/ 95569 h 894003"/>
                    <a:gd name="connsiteX0" fmla="*/ 0 w 2032635"/>
                    <a:gd name="connsiteY0" fmla="*/ 95569 h 894910"/>
                    <a:gd name="connsiteX1" fmla="*/ 95569 w 2032635"/>
                    <a:gd name="connsiteY1" fmla="*/ 0 h 894910"/>
                    <a:gd name="connsiteX2" fmla="*/ 1937066 w 2032635"/>
                    <a:gd name="connsiteY2" fmla="*/ 0 h 894910"/>
                    <a:gd name="connsiteX3" fmla="*/ 2032635 w 2032635"/>
                    <a:gd name="connsiteY3" fmla="*/ 95569 h 894910"/>
                    <a:gd name="connsiteX4" fmla="*/ 2032635 w 2032635"/>
                    <a:gd name="connsiteY4" fmla="*/ 477836 h 894910"/>
                    <a:gd name="connsiteX5" fmla="*/ 1418906 w 2032635"/>
                    <a:gd name="connsiteY5" fmla="*/ 889635 h 894910"/>
                    <a:gd name="connsiteX6" fmla="*/ 737235 w 2032635"/>
                    <a:gd name="connsiteY6" fmla="*/ 653414 h 894910"/>
                    <a:gd name="connsiteX7" fmla="*/ 1905 w 2032635"/>
                    <a:gd name="connsiteY7" fmla="*/ 367346 h 894910"/>
                    <a:gd name="connsiteX8" fmla="*/ 0 w 2032635"/>
                    <a:gd name="connsiteY8" fmla="*/ 95569 h 894910"/>
                    <a:gd name="connsiteX0" fmla="*/ 0 w 2032635"/>
                    <a:gd name="connsiteY0" fmla="*/ 95569 h 893084"/>
                    <a:gd name="connsiteX1" fmla="*/ 95569 w 2032635"/>
                    <a:gd name="connsiteY1" fmla="*/ 0 h 893084"/>
                    <a:gd name="connsiteX2" fmla="*/ 1937066 w 2032635"/>
                    <a:gd name="connsiteY2" fmla="*/ 0 h 893084"/>
                    <a:gd name="connsiteX3" fmla="*/ 2032635 w 2032635"/>
                    <a:gd name="connsiteY3" fmla="*/ 95569 h 893084"/>
                    <a:gd name="connsiteX4" fmla="*/ 2032635 w 2032635"/>
                    <a:gd name="connsiteY4" fmla="*/ 477836 h 893084"/>
                    <a:gd name="connsiteX5" fmla="*/ 1418906 w 2032635"/>
                    <a:gd name="connsiteY5" fmla="*/ 889635 h 893084"/>
                    <a:gd name="connsiteX6" fmla="*/ 775335 w 2032635"/>
                    <a:gd name="connsiteY6" fmla="*/ 537209 h 893084"/>
                    <a:gd name="connsiteX7" fmla="*/ 1905 w 2032635"/>
                    <a:gd name="connsiteY7" fmla="*/ 367346 h 893084"/>
                    <a:gd name="connsiteX8" fmla="*/ 0 w 2032635"/>
                    <a:gd name="connsiteY8" fmla="*/ 95569 h 893084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2349"/>
                    <a:gd name="connsiteX1" fmla="*/ 95569 w 2032635"/>
                    <a:gd name="connsiteY1" fmla="*/ 0 h 892349"/>
                    <a:gd name="connsiteX2" fmla="*/ 1937066 w 2032635"/>
                    <a:gd name="connsiteY2" fmla="*/ 0 h 892349"/>
                    <a:gd name="connsiteX3" fmla="*/ 2032635 w 2032635"/>
                    <a:gd name="connsiteY3" fmla="*/ 95569 h 892349"/>
                    <a:gd name="connsiteX4" fmla="*/ 2032635 w 2032635"/>
                    <a:gd name="connsiteY4" fmla="*/ 477836 h 892349"/>
                    <a:gd name="connsiteX5" fmla="*/ 1418906 w 2032635"/>
                    <a:gd name="connsiteY5" fmla="*/ 889635 h 892349"/>
                    <a:gd name="connsiteX6" fmla="*/ 630555 w 2032635"/>
                    <a:gd name="connsiteY6" fmla="*/ 619124 h 892349"/>
                    <a:gd name="connsiteX7" fmla="*/ 1905 w 2032635"/>
                    <a:gd name="connsiteY7" fmla="*/ 367346 h 892349"/>
                    <a:gd name="connsiteX8" fmla="*/ 0 w 2032635"/>
                    <a:gd name="connsiteY8" fmla="*/ 95569 h 892349"/>
                    <a:gd name="connsiteX0" fmla="*/ 0 w 2032635"/>
                    <a:gd name="connsiteY0" fmla="*/ 95569 h 893223"/>
                    <a:gd name="connsiteX1" fmla="*/ 95569 w 2032635"/>
                    <a:gd name="connsiteY1" fmla="*/ 0 h 893223"/>
                    <a:gd name="connsiteX2" fmla="*/ 1937066 w 2032635"/>
                    <a:gd name="connsiteY2" fmla="*/ 0 h 893223"/>
                    <a:gd name="connsiteX3" fmla="*/ 2032635 w 2032635"/>
                    <a:gd name="connsiteY3" fmla="*/ 95569 h 893223"/>
                    <a:gd name="connsiteX4" fmla="*/ 2032635 w 2032635"/>
                    <a:gd name="connsiteY4" fmla="*/ 477836 h 893223"/>
                    <a:gd name="connsiteX5" fmla="*/ 1418906 w 2032635"/>
                    <a:gd name="connsiteY5" fmla="*/ 889635 h 893223"/>
                    <a:gd name="connsiteX6" fmla="*/ 630555 w 2032635"/>
                    <a:gd name="connsiteY6" fmla="*/ 619124 h 893223"/>
                    <a:gd name="connsiteX7" fmla="*/ 1905 w 2032635"/>
                    <a:gd name="connsiteY7" fmla="*/ 367346 h 893223"/>
                    <a:gd name="connsiteX8" fmla="*/ 0 w 2032635"/>
                    <a:gd name="connsiteY8" fmla="*/ 95569 h 893223"/>
                    <a:gd name="connsiteX0" fmla="*/ 0 w 2032635"/>
                    <a:gd name="connsiteY0" fmla="*/ 95569 h 889637"/>
                    <a:gd name="connsiteX1" fmla="*/ 95569 w 2032635"/>
                    <a:gd name="connsiteY1" fmla="*/ 0 h 889637"/>
                    <a:gd name="connsiteX2" fmla="*/ 1937066 w 2032635"/>
                    <a:gd name="connsiteY2" fmla="*/ 0 h 889637"/>
                    <a:gd name="connsiteX3" fmla="*/ 2032635 w 2032635"/>
                    <a:gd name="connsiteY3" fmla="*/ 95569 h 889637"/>
                    <a:gd name="connsiteX4" fmla="*/ 2032635 w 2032635"/>
                    <a:gd name="connsiteY4" fmla="*/ 477836 h 889637"/>
                    <a:gd name="connsiteX5" fmla="*/ 1418906 w 2032635"/>
                    <a:gd name="connsiteY5" fmla="*/ 889635 h 889637"/>
                    <a:gd name="connsiteX6" fmla="*/ 630555 w 2032635"/>
                    <a:gd name="connsiteY6" fmla="*/ 619124 h 889637"/>
                    <a:gd name="connsiteX7" fmla="*/ 1905 w 2032635"/>
                    <a:gd name="connsiteY7" fmla="*/ 367346 h 889637"/>
                    <a:gd name="connsiteX8" fmla="*/ 0 w 2032635"/>
                    <a:gd name="connsiteY8" fmla="*/ 95569 h 889637"/>
                    <a:gd name="connsiteX0" fmla="*/ 0 w 2032635"/>
                    <a:gd name="connsiteY0" fmla="*/ 95569 h 889637"/>
                    <a:gd name="connsiteX1" fmla="*/ 95569 w 2032635"/>
                    <a:gd name="connsiteY1" fmla="*/ 0 h 889637"/>
                    <a:gd name="connsiteX2" fmla="*/ 1937066 w 2032635"/>
                    <a:gd name="connsiteY2" fmla="*/ 0 h 889637"/>
                    <a:gd name="connsiteX3" fmla="*/ 2032635 w 2032635"/>
                    <a:gd name="connsiteY3" fmla="*/ 95569 h 889637"/>
                    <a:gd name="connsiteX4" fmla="*/ 2032635 w 2032635"/>
                    <a:gd name="connsiteY4" fmla="*/ 477836 h 889637"/>
                    <a:gd name="connsiteX5" fmla="*/ 1418906 w 2032635"/>
                    <a:gd name="connsiteY5" fmla="*/ 889635 h 889637"/>
                    <a:gd name="connsiteX6" fmla="*/ 630555 w 2032635"/>
                    <a:gd name="connsiteY6" fmla="*/ 619124 h 889637"/>
                    <a:gd name="connsiteX7" fmla="*/ 1905 w 2032635"/>
                    <a:gd name="connsiteY7" fmla="*/ 367346 h 889637"/>
                    <a:gd name="connsiteX8" fmla="*/ 0 w 2032635"/>
                    <a:gd name="connsiteY8" fmla="*/ 95569 h 889637"/>
                    <a:gd name="connsiteX0" fmla="*/ 0 w 2049780"/>
                    <a:gd name="connsiteY0" fmla="*/ 95569 h 889637"/>
                    <a:gd name="connsiteX1" fmla="*/ 95569 w 2049780"/>
                    <a:gd name="connsiteY1" fmla="*/ 0 h 889637"/>
                    <a:gd name="connsiteX2" fmla="*/ 1937066 w 2049780"/>
                    <a:gd name="connsiteY2" fmla="*/ 0 h 889637"/>
                    <a:gd name="connsiteX3" fmla="*/ 2032635 w 2049780"/>
                    <a:gd name="connsiteY3" fmla="*/ 95569 h 889637"/>
                    <a:gd name="connsiteX4" fmla="*/ 2049780 w 2049780"/>
                    <a:gd name="connsiteY4" fmla="*/ 494981 h 889637"/>
                    <a:gd name="connsiteX5" fmla="*/ 1418906 w 2049780"/>
                    <a:gd name="connsiteY5" fmla="*/ 889635 h 889637"/>
                    <a:gd name="connsiteX6" fmla="*/ 630555 w 2049780"/>
                    <a:gd name="connsiteY6" fmla="*/ 619124 h 889637"/>
                    <a:gd name="connsiteX7" fmla="*/ 1905 w 2049780"/>
                    <a:gd name="connsiteY7" fmla="*/ 367346 h 889637"/>
                    <a:gd name="connsiteX8" fmla="*/ 0 w 2049780"/>
                    <a:gd name="connsiteY8" fmla="*/ 95569 h 889637"/>
                    <a:gd name="connsiteX0" fmla="*/ 0 w 2049780"/>
                    <a:gd name="connsiteY0" fmla="*/ 95569 h 889637"/>
                    <a:gd name="connsiteX1" fmla="*/ 95569 w 2049780"/>
                    <a:gd name="connsiteY1" fmla="*/ 0 h 889637"/>
                    <a:gd name="connsiteX2" fmla="*/ 1937066 w 2049780"/>
                    <a:gd name="connsiteY2" fmla="*/ 0 h 889637"/>
                    <a:gd name="connsiteX3" fmla="*/ 2049780 w 2049780"/>
                    <a:gd name="connsiteY3" fmla="*/ 112714 h 889637"/>
                    <a:gd name="connsiteX4" fmla="*/ 2049780 w 2049780"/>
                    <a:gd name="connsiteY4" fmla="*/ 494981 h 889637"/>
                    <a:gd name="connsiteX5" fmla="*/ 1418906 w 2049780"/>
                    <a:gd name="connsiteY5" fmla="*/ 889635 h 889637"/>
                    <a:gd name="connsiteX6" fmla="*/ 630555 w 2049780"/>
                    <a:gd name="connsiteY6" fmla="*/ 619124 h 889637"/>
                    <a:gd name="connsiteX7" fmla="*/ 1905 w 2049780"/>
                    <a:gd name="connsiteY7" fmla="*/ 367346 h 889637"/>
                    <a:gd name="connsiteX8" fmla="*/ 0 w 2049780"/>
                    <a:gd name="connsiteY8" fmla="*/ 95569 h 889637"/>
                    <a:gd name="connsiteX0" fmla="*/ 0 w 2049780"/>
                    <a:gd name="connsiteY0" fmla="*/ 95722 h 889790"/>
                    <a:gd name="connsiteX1" fmla="*/ 1937066 w 2049780"/>
                    <a:gd name="connsiteY1" fmla="*/ 153 h 889790"/>
                    <a:gd name="connsiteX2" fmla="*/ 2049780 w 2049780"/>
                    <a:gd name="connsiteY2" fmla="*/ 112867 h 889790"/>
                    <a:gd name="connsiteX3" fmla="*/ 2049780 w 2049780"/>
                    <a:gd name="connsiteY3" fmla="*/ 495134 h 889790"/>
                    <a:gd name="connsiteX4" fmla="*/ 1418906 w 2049780"/>
                    <a:gd name="connsiteY4" fmla="*/ 889788 h 889790"/>
                    <a:gd name="connsiteX5" fmla="*/ 630555 w 2049780"/>
                    <a:gd name="connsiteY5" fmla="*/ 619277 h 889790"/>
                    <a:gd name="connsiteX6" fmla="*/ 1905 w 2049780"/>
                    <a:gd name="connsiteY6" fmla="*/ 367499 h 889790"/>
                    <a:gd name="connsiteX7" fmla="*/ 0 w 2049780"/>
                    <a:gd name="connsiteY7" fmla="*/ 95722 h 889790"/>
                    <a:gd name="connsiteX0" fmla="*/ 1905 w 2047875"/>
                    <a:gd name="connsiteY0" fmla="*/ 33482 h 905655"/>
                    <a:gd name="connsiteX1" fmla="*/ 1935161 w 2047875"/>
                    <a:gd name="connsiteY1" fmla="*/ 16018 h 905655"/>
                    <a:gd name="connsiteX2" fmla="*/ 2047875 w 2047875"/>
                    <a:gd name="connsiteY2" fmla="*/ 128732 h 905655"/>
                    <a:gd name="connsiteX3" fmla="*/ 2047875 w 2047875"/>
                    <a:gd name="connsiteY3" fmla="*/ 510999 h 905655"/>
                    <a:gd name="connsiteX4" fmla="*/ 1417001 w 2047875"/>
                    <a:gd name="connsiteY4" fmla="*/ 905653 h 905655"/>
                    <a:gd name="connsiteX5" fmla="*/ 628650 w 2047875"/>
                    <a:gd name="connsiteY5" fmla="*/ 635142 h 905655"/>
                    <a:gd name="connsiteX6" fmla="*/ 0 w 2047875"/>
                    <a:gd name="connsiteY6" fmla="*/ 383364 h 905655"/>
                    <a:gd name="connsiteX7" fmla="*/ 1905 w 2047875"/>
                    <a:gd name="connsiteY7" fmla="*/ 33482 h 905655"/>
                    <a:gd name="connsiteX0" fmla="*/ 1905 w 2047875"/>
                    <a:gd name="connsiteY0" fmla="*/ 14291 h 886464"/>
                    <a:gd name="connsiteX1" fmla="*/ 2047875 w 2047875"/>
                    <a:gd name="connsiteY1" fmla="*/ 109541 h 886464"/>
                    <a:gd name="connsiteX2" fmla="*/ 2047875 w 2047875"/>
                    <a:gd name="connsiteY2" fmla="*/ 491808 h 886464"/>
                    <a:gd name="connsiteX3" fmla="*/ 1417001 w 2047875"/>
                    <a:gd name="connsiteY3" fmla="*/ 886462 h 886464"/>
                    <a:gd name="connsiteX4" fmla="*/ 628650 w 2047875"/>
                    <a:gd name="connsiteY4" fmla="*/ 615951 h 886464"/>
                    <a:gd name="connsiteX5" fmla="*/ 0 w 2047875"/>
                    <a:gd name="connsiteY5" fmla="*/ 364173 h 886464"/>
                    <a:gd name="connsiteX6" fmla="*/ 1905 w 2047875"/>
                    <a:gd name="connsiteY6" fmla="*/ 14291 h 886464"/>
                    <a:gd name="connsiteX0" fmla="*/ 1905 w 2047875"/>
                    <a:gd name="connsiteY0" fmla="*/ 16341 h 888514"/>
                    <a:gd name="connsiteX1" fmla="*/ 2030730 w 2047875"/>
                    <a:gd name="connsiteY1" fmla="*/ 98256 h 888514"/>
                    <a:gd name="connsiteX2" fmla="*/ 2047875 w 2047875"/>
                    <a:gd name="connsiteY2" fmla="*/ 493858 h 888514"/>
                    <a:gd name="connsiteX3" fmla="*/ 1417001 w 2047875"/>
                    <a:gd name="connsiteY3" fmla="*/ 888512 h 888514"/>
                    <a:gd name="connsiteX4" fmla="*/ 628650 w 2047875"/>
                    <a:gd name="connsiteY4" fmla="*/ 618001 h 888514"/>
                    <a:gd name="connsiteX5" fmla="*/ 0 w 2047875"/>
                    <a:gd name="connsiteY5" fmla="*/ 366223 h 888514"/>
                    <a:gd name="connsiteX6" fmla="*/ 1905 w 2047875"/>
                    <a:gd name="connsiteY6" fmla="*/ 16341 h 888514"/>
                    <a:gd name="connsiteX0" fmla="*/ 1905 w 2047875"/>
                    <a:gd name="connsiteY0" fmla="*/ 13312 h 885485"/>
                    <a:gd name="connsiteX1" fmla="*/ 2040255 w 2047875"/>
                    <a:gd name="connsiteY1" fmla="*/ 116182 h 885485"/>
                    <a:gd name="connsiteX2" fmla="*/ 2047875 w 2047875"/>
                    <a:gd name="connsiteY2" fmla="*/ 490829 h 885485"/>
                    <a:gd name="connsiteX3" fmla="*/ 1417001 w 2047875"/>
                    <a:gd name="connsiteY3" fmla="*/ 885483 h 885485"/>
                    <a:gd name="connsiteX4" fmla="*/ 628650 w 2047875"/>
                    <a:gd name="connsiteY4" fmla="*/ 614972 h 885485"/>
                    <a:gd name="connsiteX5" fmla="*/ 0 w 2047875"/>
                    <a:gd name="connsiteY5" fmla="*/ 363194 h 885485"/>
                    <a:gd name="connsiteX6" fmla="*/ 1905 w 2047875"/>
                    <a:gd name="connsiteY6" fmla="*/ 13312 h 885485"/>
                    <a:gd name="connsiteX0" fmla="*/ 1905 w 2047875"/>
                    <a:gd name="connsiteY0" fmla="*/ 221344 h 1093517"/>
                    <a:gd name="connsiteX1" fmla="*/ 2040255 w 2047875"/>
                    <a:gd name="connsiteY1" fmla="*/ 324214 h 1093517"/>
                    <a:gd name="connsiteX2" fmla="*/ 2047875 w 2047875"/>
                    <a:gd name="connsiteY2" fmla="*/ 698861 h 1093517"/>
                    <a:gd name="connsiteX3" fmla="*/ 1417001 w 2047875"/>
                    <a:gd name="connsiteY3" fmla="*/ 1093515 h 1093517"/>
                    <a:gd name="connsiteX4" fmla="*/ 628650 w 2047875"/>
                    <a:gd name="connsiteY4" fmla="*/ 823004 h 1093517"/>
                    <a:gd name="connsiteX5" fmla="*/ 0 w 2047875"/>
                    <a:gd name="connsiteY5" fmla="*/ 571226 h 1093517"/>
                    <a:gd name="connsiteX6" fmla="*/ 1905 w 2047875"/>
                    <a:gd name="connsiteY6" fmla="*/ 221344 h 1093517"/>
                    <a:gd name="connsiteX0" fmla="*/ 1905 w 2047875"/>
                    <a:gd name="connsiteY0" fmla="*/ 354382 h 1226555"/>
                    <a:gd name="connsiteX1" fmla="*/ 2040255 w 2047875"/>
                    <a:gd name="connsiteY1" fmla="*/ 457252 h 1226555"/>
                    <a:gd name="connsiteX2" fmla="*/ 2047875 w 2047875"/>
                    <a:gd name="connsiteY2" fmla="*/ 831899 h 1226555"/>
                    <a:gd name="connsiteX3" fmla="*/ 1417001 w 2047875"/>
                    <a:gd name="connsiteY3" fmla="*/ 1226553 h 1226555"/>
                    <a:gd name="connsiteX4" fmla="*/ 628650 w 2047875"/>
                    <a:gd name="connsiteY4" fmla="*/ 956042 h 1226555"/>
                    <a:gd name="connsiteX5" fmla="*/ 0 w 2047875"/>
                    <a:gd name="connsiteY5" fmla="*/ 704264 h 1226555"/>
                    <a:gd name="connsiteX6" fmla="*/ 1905 w 2047875"/>
                    <a:gd name="connsiteY6" fmla="*/ 354382 h 1226555"/>
                    <a:gd name="connsiteX0" fmla="*/ 1905 w 2047875"/>
                    <a:gd name="connsiteY0" fmla="*/ 381074 h 1253247"/>
                    <a:gd name="connsiteX1" fmla="*/ 2040255 w 2047875"/>
                    <a:gd name="connsiteY1" fmla="*/ 483944 h 1253247"/>
                    <a:gd name="connsiteX2" fmla="*/ 2047875 w 2047875"/>
                    <a:gd name="connsiteY2" fmla="*/ 858591 h 1253247"/>
                    <a:gd name="connsiteX3" fmla="*/ 1417001 w 2047875"/>
                    <a:gd name="connsiteY3" fmla="*/ 1253245 h 1253247"/>
                    <a:gd name="connsiteX4" fmla="*/ 628650 w 2047875"/>
                    <a:gd name="connsiteY4" fmla="*/ 982734 h 1253247"/>
                    <a:gd name="connsiteX5" fmla="*/ 0 w 2047875"/>
                    <a:gd name="connsiteY5" fmla="*/ 730956 h 1253247"/>
                    <a:gd name="connsiteX6" fmla="*/ 1905 w 2047875"/>
                    <a:gd name="connsiteY6" fmla="*/ 381074 h 1253247"/>
                    <a:gd name="connsiteX0" fmla="*/ 1905 w 2040255"/>
                    <a:gd name="connsiteY0" fmla="*/ 381074 h 1253247"/>
                    <a:gd name="connsiteX1" fmla="*/ 2040255 w 2040255"/>
                    <a:gd name="connsiteY1" fmla="*/ 483944 h 1253247"/>
                    <a:gd name="connsiteX2" fmla="*/ 1417001 w 2040255"/>
                    <a:gd name="connsiteY2" fmla="*/ 1253245 h 1253247"/>
                    <a:gd name="connsiteX3" fmla="*/ 628650 w 2040255"/>
                    <a:gd name="connsiteY3" fmla="*/ 982734 h 1253247"/>
                    <a:gd name="connsiteX4" fmla="*/ 0 w 2040255"/>
                    <a:gd name="connsiteY4" fmla="*/ 730956 h 1253247"/>
                    <a:gd name="connsiteX5" fmla="*/ 1905 w 2040255"/>
                    <a:gd name="connsiteY5" fmla="*/ 381074 h 1253247"/>
                    <a:gd name="connsiteX0" fmla="*/ 51976 w 2090326"/>
                    <a:gd name="connsiteY0" fmla="*/ 381074 h 1253247"/>
                    <a:gd name="connsiteX1" fmla="*/ 2090326 w 2090326"/>
                    <a:gd name="connsiteY1" fmla="*/ 483944 h 1253247"/>
                    <a:gd name="connsiteX2" fmla="*/ 1467072 w 2090326"/>
                    <a:gd name="connsiteY2" fmla="*/ 1253245 h 1253247"/>
                    <a:gd name="connsiteX3" fmla="*/ 678721 w 2090326"/>
                    <a:gd name="connsiteY3" fmla="*/ 982734 h 1253247"/>
                    <a:gd name="connsiteX4" fmla="*/ 51976 w 2090326"/>
                    <a:gd name="connsiteY4" fmla="*/ 381074 h 1253247"/>
                    <a:gd name="connsiteX0" fmla="*/ 40726 w 2303513"/>
                    <a:gd name="connsiteY0" fmla="*/ 489208 h 1173699"/>
                    <a:gd name="connsiteX1" fmla="*/ 2303513 w 2303513"/>
                    <a:gd name="connsiteY1" fmla="*/ 404396 h 1173699"/>
                    <a:gd name="connsiteX2" fmla="*/ 1680259 w 2303513"/>
                    <a:gd name="connsiteY2" fmla="*/ 1173697 h 1173699"/>
                    <a:gd name="connsiteX3" fmla="*/ 891908 w 2303513"/>
                    <a:gd name="connsiteY3" fmla="*/ 903186 h 1173699"/>
                    <a:gd name="connsiteX4" fmla="*/ 40726 w 2303513"/>
                    <a:gd name="connsiteY4" fmla="*/ 489208 h 1173699"/>
                    <a:gd name="connsiteX0" fmla="*/ 27372 w 2290159"/>
                    <a:gd name="connsiteY0" fmla="*/ 489208 h 1173699"/>
                    <a:gd name="connsiteX1" fmla="*/ 2290159 w 2290159"/>
                    <a:gd name="connsiteY1" fmla="*/ 404396 h 1173699"/>
                    <a:gd name="connsiteX2" fmla="*/ 1666905 w 2290159"/>
                    <a:gd name="connsiteY2" fmla="*/ 1173697 h 1173699"/>
                    <a:gd name="connsiteX3" fmla="*/ 1380074 w 2290159"/>
                    <a:gd name="connsiteY3" fmla="*/ 861832 h 1173699"/>
                    <a:gd name="connsiteX4" fmla="*/ 27372 w 2290159"/>
                    <a:gd name="connsiteY4" fmla="*/ 489208 h 1173699"/>
                    <a:gd name="connsiteX0" fmla="*/ 33890 w 2296677"/>
                    <a:gd name="connsiteY0" fmla="*/ 489208 h 1173701"/>
                    <a:gd name="connsiteX1" fmla="*/ 2296677 w 2296677"/>
                    <a:gd name="connsiteY1" fmla="*/ 404396 h 1173701"/>
                    <a:gd name="connsiteX2" fmla="*/ 1673423 w 2296677"/>
                    <a:gd name="connsiteY2" fmla="*/ 1173697 h 1173701"/>
                    <a:gd name="connsiteX3" fmla="*/ 1092884 w 2296677"/>
                    <a:gd name="connsiteY3" fmla="*/ 957264 h 1173701"/>
                    <a:gd name="connsiteX4" fmla="*/ 33890 w 2296677"/>
                    <a:gd name="connsiteY4" fmla="*/ 489208 h 1173701"/>
                    <a:gd name="connsiteX0" fmla="*/ 50057 w 2312844"/>
                    <a:gd name="connsiteY0" fmla="*/ 489208 h 1173699"/>
                    <a:gd name="connsiteX1" fmla="*/ 2312844 w 2312844"/>
                    <a:gd name="connsiteY1" fmla="*/ 404396 h 1173699"/>
                    <a:gd name="connsiteX2" fmla="*/ 1689590 w 2312844"/>
                    <a:gd name="connsiteY2" fmla="*/ 1173697 h 1173699"/>
                    <a:gd name="connsiteX3" fmla="*/ 1109051 w 2312844"/>
                    <a:gd name="connsiteY3" fmla="*/ 957264 h 1173699"/>
                    <a:gd name="connsiteX4" fmla="*/ 50057 w 2312844"/>
                    <a:gd name="connsiteY4" fmla="*/ 489208 h 1173699"/>
                    <a:gd name="connsiteX0" fmla="*/ 0 w 2262787"/>
                    <a:gd name="connsiteY0" fmla="*/ 489208 h 1173701"/>
                    <a:gd name="connsiteX1" fmla="*/ 2262787 w 2262787"/>
                    <a:gd name="connsiteY1" fmla="*/ 404396 h 1173701"/>
                    <a:gd name="connsiteX2" fmla="*/ 1639533 w 2262787"/>
                    <a:gd name="connsiteY2" fmla="*/ 1173697 h 1173701"/>
                    <a:gd name="connsiteX3" fmla="*/ 1058994 w 2262787"/>
                    <a:gd name="connsiteY3" fmla="*/ 957264 h 1173701"/>
                    <a:gd name="connsiteX4" fmla="*/ 0 w 2262787"/>
                    <a:gd name="connsiteY4" fmla="*/ 489208 h 1173701"/>
                    <a:gd name="connsiteX0" fmla="*/ 0 w 2262787"/>
                    <a:gd name="connsiteY0" fmla="*/ 489208 h 1173699"/>
                    <a:gd name="connsiteX1" fmla="*/ 2262787 w 2262787"/>
                    <a:gd name="connsiteY1" fmla="*/ 404396 h 1173699"/>
                    <a:gd name="connsiteX2" fmla="*/ 1639533 w 2262787"/>
                    <a:gd name="connsiteY2" fmla="*/ 1173697 h 1173699"/>
                    <a:gd name="connsiteX3" fmla="*/ 1058994 w 2262787"/>
                    <a:gd name="connsiteY3" fmla="*/ 957264 h 1173699"/>
                    <a:gd name="connsiteX4" fmla="*/ 0 w 2262787"/>
                    <a:gd name="connsiteY4" fmla="*/ 489208 h 1173699"/>
                    <a:gd name="connsiteX0" fmla="*/ 0 w 2262787"/>
                    <a:gd name="connsiteY0" fmla="*/ 489208 h 1285036"/>
                    <a:gd name="connsiteX1" fmla="*/ 2262787 w 2262787"/>
                    <a:gd name="connsiteY1" fmla="*/ 404396 h 1285036"/>
                    <a:gd name="connsiteX2" fmla="*/ 1916616 w 2262787"/>
                    <a:gd name="connsiteY2" fmla="*/ 1285035 h 1285036"/>
                    <a:gd name="connsiteX3" fmla="*/ 1058994 w 2262787"/>
                    <a:gd name="connsiteY3" fmla="*/ 957264 h 1285036"/>
                    <a:gd name="connsiteX4" fmla="*/ 0 w 2262787"/>
                    <a:gd name="connsiteY4" fmla="*/ 489208 h 1285036"/>
                    <a:gd name="connsiteX0" fmla="*/ 0 w 2262787"/>
                    <a:gd name="connsiteY0" fmla="*/ 489208 h 1285038"/>
                    <a:gd name="connsiteX1" fmla="*/ 2262787 w 2262787"/>
                    <a:gd name="connsiteY1" fmla="*/ 404396 h 1285038"/>
                    <a:gd name="connsiteX2" fmla="*/ 1916616 w 2262787"/>
                    <a:gd name="connsiteY2" fmla="*/ 1285035 h 1285038"/>
                    <a:gd name="connsiteX3" fmla="*/ 1058994 w 2262787"/>
                    <a:gd name="connsiteY3" fmla="*/ 957264 h 1285038"/>
                    <a:gd name="connsiteX4" fmla="*/ 0 w 2262787"/>
                    <a:gd name="connsiteY4" fmla="*/ 489208 h 1285038"/>
                    <a:gd name="connsiteX0" fmla="*/ 0 w 2647932"/>
                    <a:gd name="connsiteY0" fmla="*/ 337447 h 1133277"/>
                    <a:gd name="connsiteX1" fmla="*/ 2647932 w 2647932"/>
                    <a:gd name="connsiteY1" fmla="*/ 529388 h 1133277"/>
                    <a:gd name="connsiteX2" fmla="*/ 1916616 w 2647932"/>
                    <a:gd name="connsiteY2" fmla="*/ 1133274 h 1133277"/>
                    <a:gd name="connsiteX3" fmla="*/ 1058994 w 2647932"/>
                    <a:gd name="connsiteY3" fmla="*/ 805503 h 1133277"/>
                    <a:gd name="connsiteX4" fmla="*/ 0 w 2647932"/>
                    <a:gd name="connsiteY4" fmla="*/ 337447 h 1133277"/>
                    <a:gd name="connsiteX0" fmla="*/ 0 w 2647932"/>
                    <a:gd name="connsiteY0" fmla="*/ 337445 h 1133275"/>
                    <a:gd name="connsiteX1" fmla="*/ 2647932 w 2647932"/>
                    <a:gd name="connsiteY1" fmla="*/ 529386 h 1133275"/>
                    <a:gd name="connsiteX2" fmla="*/ 1916616 w 2647932"/>
                    <a:gd name="connsiteY2" fmla="*/ 1133272 h 1133275"/>
                    <a:gd name="connsiteX3" fmla="*/ 1058994 w 2647932"/>
                    <a:gd name="connsiteY3" fmla="*/ 805501 h 1133275"/>
                    <a:gd name="connsiteX4" fmla="*/ 0 w 2647932"/>
                    <a:gd name="connsiteY4" fmla="*/ 337445 h 1133275"/>
                    <a:gd name="connsiteX0" fmla="*/ 0 w 2647932"/>
                    <a:gd name="connsiteY0" fmla="*/ 337445 h 1133275"/>
                    <a:gd name="connsiteX1" fmla="*/ 2647932 w 2647932"/>
                    <a:gd name="connsiteY1" fmla="*/ 529386 h 1133275"/>
                    <a:gd name="connsiteX2" fmla="*/ 1916616 w 2647932"/>
                    <a:gd name="connsiteY2" fmla="*/ 1133272 h 1133275"/>
                    <a:gd name="connsiteX3" fmla="*/ 1058994 w 2647932"/>
                    <a:gd name="connsiteY3" fmla="*/ 805501 h 1133275"/>
                    <a:gd name="connsiteX4" fmla="*/ 0 w 2647932"/>
                    <a:gd name="connsiteY4" fmla="*/ 337445 h 1133275"/>
                    <a:gd name="connsiteX0" fmla="*/ 0 w 2656244"/>
                    <a:gd name="connsiteY0" fmla="*/ 327352 h 1123182"/>
                    <a:gd name="connsiteX1" fmla="*/ 2656244 w 2656244"/>
                    <a:gd name="connsiteY1" fmla="*/ 541561 h 1123182"/>
                    <a:gd name="connsiteX2" fmla="*/ 1916616 w 2656244"/>
                    <a:gd name="connsiteY2" fmla="*/ 1123179 h 1123182"/>
                    <a:gd name="connsiteX3" fmla="*/ 1058994 w 2656244"/>
                    <a:gd name="connsiteY3" fmla="*/ 795408 h 1123182"/>
                    <a:gd name="connsiteX4" fmla="*/ 0 w 2656244"/>
                    <a:gd name="connsiteY4" fmla="*/ 327352 h 1123182"/>
                    <a:gd name="connsiteX0" fmla="*/ 0 w 2653473"/>
                    <a:gd name="connsiteY0" fmla="*/ 324528 h 1120358"/>
                    <a:gd name="connsiteX1" fmla="*/ 2653473 w 2653473"/>
                    <a:gd name="connsiteY1" fmla="*/ 545099 h 1120358"/>
                    <a:gd name="connsiteX2" fmla="*/ 1916616 w 2653473"/>
                    <a:gd name="connsiteY2" fmla="*/ 1120355 h 1120358"/>
                    <a:gd name="connsiteX3" fmla="*/ 1058994 w 2653473"/>
                    <a:gd name="connsiteY3" fmla="*/ 792584 h 1120358"/>
                    <a:gd name="connsiteX4" fmla="*/ 0 w 2653473"/>
                    <a:gd name="connsiteY4" fmla="*/ 324528 h 1120358"/>
                    <a:gd name="connsiteX0" fmla="*/ 0 w 2653473"/>
                    <a:gd name="connsiteY0" fmla="*/ 518807 h 1314637"/>
                    <a:gd name="connsiteX1" fmla="*/ 2653473 w 2653473"/>
                    <a:gd name="connsiteY1" fmla="*/ 739378 h 1314637"/>
                    <a:gd name="connsiteX2" fmla="*/ 1916616 w 2653473"/>
                    <a:gd name="connsiteY2" fmla="*/ 1314634 h 1314637"/>
                    <a:gd name="connsiteX3" fmla="*/ 1058994 w 2653473"/>
                    <a:gd name="connsiteY3" fmla="*/ 986863 h 1314637"/>
                    <a:gd name="connsiteX4" fmla="*/ 0 w 2653473"/>
                    <a:gd name="connsiteY4" fmla="*/ 518807 h 1314637"/>
                    <a:gd name="connsiteX0" fmla="*/ 0 w 2653473"/>
                    <a:gd name="connsiteY0" fmla="*/ 633302 h 1429132"/>
                    <a:gd name="connsiteX1" fmla="*/ 2653473 w 2653473"/>
                    <a:gd name="connsiteY1" fmla="*/ 853873 h 1429132"/>
                    <a:gd name="connsiteX2" fmla="*/ 1916616 w 2653473"/>
                    <a:gd name="connsiteY2" fmla="*/ 1429129 h 1429132"/>
                    <a:gd name="connsiteX3" fmla="*/ 1058994 w 2653473"/>
                    <a:gd name="connsiteY3" fmla="*/ 1101358 h 1429132"/>
                    <a:gd name="connsiteX4" fmla="*/ 0 w 2653473"/>
                    <a:gd name="connsiteY4" fmla="*/ 633302 h 1429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3473" h="1429132">
                      <a:moveTo>
                        <a:pt x="0" y="633302"/>
                      </a:moveTo>
                      <a:cubicBezTo>
                        <a:pt x="304945" y="-132379"/>
                        <a:pt x="2593374" y="-363334"/>
                        <a:pt x="2653473" y="853873"/>
                      </a:cubicBezTo>
                      <a:cubicBezTo>
                        <a:pt x="2623055" y="1207859"/>
                        <a:pt x="2310013" y="1374164"/>
                        <a:pt x="1916616" y="1429129"/>
                      </a:cubicBezTo>
                      <a:cubicBezTo>
                        <a:pt x="1459416" y="1430135"/>
                        <a:pt x="1280095" y="1226078"/>
                        <a:pt x="1058994" y="1101358"/>
                      </a:cubicBezTo>
                      <a:cubicBezTo>
                        <a:pt x="399208" y="1041885"/>
                        <a:pt x="58442" y="932747"/>
                        <a:pt x="0" y="6333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6" name="모서리가 둥근 직사각형 9"/>
                <p:cNvSpPr/>
                <p:nvPr/>
              </p:nvSpPr>
              <p:spPr>
                <a:xfrm>
                  <a:off x="749353" y="3517298"/>
                  <a:ext cx="689388" cy="483481"/>
                </a:xfrm>
                <a:custGeom>
                  <a:avLst/>
                  <a:gdLst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95569 w 2032635"/>
                    <a:gd name="connsiteY6" fmla="*/ 573405 h 573405"/>
                    <a:gd name="connsiteX7" fmla="*/ 0 w 2032635"/>
                    <a:gd name="connsiteY7" fmla="*/ 477836 h 573405"/>
                    <a:gd name="connsiteX8" fmla="*/ 0 w 2032635"/>
                    <a:gd name="connsiteY8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0 w 2032635"/>
                    <a:gd name="connsiteY6" fmla="*/ 477836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40005 w 2032635"/>
                    <a:gd name="connsiteY6" fmla="*/ 304481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1905 w 2032635"/>
                    <a:gd name="connsiteY6" fmla="*/ 367346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616516"/>
                    <a:gd name="connsiteX1" fmla="*/ 95569 w 2032635"/>
                    <a:gd name="connsiteY1" fmla="*/ 0 h 616516"/>
                    <a:gd name="connsiteX2" fmla="*/ 1937066 w 2032635"/>
                    <a:gd name="connsiteY2" fmla="*/ 0 h 616516"/>
                    <a:gd name="connsiteX3" fmla="*/ 2032635 w 2032635"/>
                    <a:gd name="connsiteY3" fmla="*/ 95569 h 616516"/>
                    <a:gd name="connsiteX4" fmla="*/ 2032635 w 2032635"/>
                    <a:gd name="connsiteY4" fmla="*/ 477836 h 616516"/>
                    <a:gd name="connsiteX5" fmla="*/ 1937066 w 2032635"/>
                    <a:gd name="connsiteY5" fmla="*/ 573405 h 616516"/>
                    <a:gd name="connsiteX6" fmla="*/ 1905 w 2032635"/>
                    <a:gd name="connsiteY6" fmla="*/ 367346 h 616516"/>
                    <a:gd name="connsiteX7" fmla="*/ 0 w 2032635"/>
                    <a:gd name="connsiteY7" fmla="*/ 95569 h 616516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94003"/>
                    <a:gd name="connsiteX1" fmla="*/ 95569 w 2032635"/>
                    <a:gd name="connsiteY1" fmla="*/ 0 h 894003"/>
                    <a:gd name="connsiteX2" fmla="*/ 1937066 w 2032635"/>
                    <a:gd name="connsiteY2" fmla="*/ 0 h 894003"/>
                    <a:gd name="connsiteX3" fmla="*/ 2032635 w 2032635"/>
                    <a:gd name="connsiteY3" fmla="*/ 95569 h 894003"/>
                    <a:gd name="connsiteX4" fmla="*/ 2032635 w 2032635"/>
                    <a:gd name="connsiteY4" fmla="*/ 477836 h 894003"/>
                    <a:gd name="connsiteX5" fmla="*/ 1418906 w 2032635"/>
                    <a:gd name="connsiteY5" fmla="*/ 889635 h 894003"/>
                    <a:gd name="connsiteX6" fmla="*/ 868680 w 2032635"/>
                    <a:gd name="connsiteY6" fmla="*/ 607694 h 894003"/>
                    <a:gd name="connsiteX7" fmla="*/ 1905 w 2032635"/>
                    <a:gd name="connsiteY7" fmla="*/ 367346 h 894003"/>
                    <a:gd name="connsiteX8" fmla="*/ 0 w 2032635"/>
                    <a:gd name="connsiteY8" fmla="*/ 95569 h 894003"/>
                    <a:gd name="connsiteX0" fmla="*/ 0 w 2032635"/>
                    <a:gd name="connsiteY0" fmla="*/ 95569 h 894910"/>
                    <a:gd name="connsiteX1" fmla="*/ 95569 w 2032635"/>
                    <a:gd name="connsiteY1" fmla="*/ 0 h 894910"/>
                    <a:gd name="connsiteX2" fmla="*/ 1937066 w 2032635"/>
                    <a:gd name="connsiteY2" fmla="*/ 0 h 894910"/>
                    <a:gd name="connsiteX3" fmla="*/ 2032635 w 2032635"/>
                    <a:gd name="connsiteY3" fmla="*/ 95569 h 894910"/>
                    <a:gd name="connsiteX4" fmla="*/ 2032635 w 2032635"/>
                    <a:gd name="connsiteY4" fmla="*/ 477836 h 894910"/>
                    <a:gd name="connsiteX5" fmla="*/ 1418906 w 2032635"/>
                    <a:gd name="connsiteY5" fmla="*/ 889635 h 894910"/>
                    <a:gd name="connsiteX6" fmla="*/ 737235 w 2032635"/>
                    <a:gd name="connsiteY6" fmla="*/ 653414 h 894910"/>
                    <a:gd name="connsiteX7" fmla="*/ 1905 w 2032635"/>
                    <a:gd name="connsiteY7" fmla="*/ 367346 h 894910"/>
                    <a:gd name="connsiteX8" fmla="*/ 0 w 2032635"/>
                    <a:gd name="connsiteY8" fmla="*/ 95569 h 894910"/>
                    <a:gd name="connsiteX0" fmla="*/ 0 w 2032635"/>
                    <a:gd name="connsiteY0" fmla="*/ 95569 h 893084"/>
                    <a:gd name="connsiteX1" fmla="*/ 95569 w 2032635"/>
                    <a:gd name="connsiteY1" fmla="*/ 0 h 893084"/>
                    <a:gd name="connsiteX2" fmla="*/ 1937066 w 2032635"/>
                    <a:gd name="connsiteY2" fmla="*/ 0 h 893084"/>
                    <a:gd name="connsiteX3" fmla="*/ 2032635 w 2032635"/>
                    <a:gd name="connsiteY3" fmla="*/ 95569 h 893084"/>
                    <a:gd name="connsiteX4" fmla="*/ 2032635 w 2032635"/>
                    <a:gd name="connsiteY4" fmla="*/ 477836 h 893084"/>
                    <a:gd name="connsiteX5" fmla="*/ 1418906 w 2032635"/>
                    <a:gd name="connsiteY5" fmla="*/ 889635 h 893084"/>
                    <a:gd name="connsiteX6" fmla="*/ 775335 w 2032635"/>
                    <a:gd name="connsiteY6" fmla="*/ 537209 h 893084"/>
                    <a:gd name="connsiteX7" fmla="*/ 1905 w 2032635"/>
                    <a:gd name="connsiteY7" fmla="*/ 367346 h 893084"/>
                    <a:gd name="connsiteX8" fmla="*/ 0 w 2032635"/>
                    <a:gd name="connsiteY8" fmla="*/ 95569 h 893084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2349"/>
                    <a:gd name="connsiteX1" fmla="*/ 95569 w 2032635"/>
                    <a:gd name="connsiteY1" fmla="*/ 0 h 892349"/>
                    <a:gd name="connsiteX2" fmla="*/ 1937066 w 2032635"/>
                    <a:gd name="connsiteY2" fmla="*/ 0 h 892349"/>
                    <a:gd name="connsiteX3" fmla="*/ 2032635 w 2032635"/>
                    <a:gd name="connsiteY3" fmla="*/ 95569 h 892349"/>
                    <a:gd name="connsiteX4" fmla="*/ 2032635 w 2032635"/>
                    <a:gd name="connsiteY4" fmla="*/ 477836 h 892349"/>
                    <a:gd name="connsiteX5" fmla="*/ 1418906 w 2032635"/>
                    <a:gd name="connsiteY5" fmla="*/ 889635 h 892349"/>
                    <a:gd name="connsiteX6" fmla="*/ 630555 w 2032635"/>
                    <a:gd name="connsiteY6" fmla="*/ 619124 h 892349"/>
                    <a:gd name="connsiteX7" fmla="*/ 1905 w 2032635"/>
                    <a:gd name="connsiteY7" fmla="*/ 367346 h 892349"/>
                    <a:gd name="connsiteX8" fmla="*/ 0 w 2032635"/>
                    <a:gd name="connsiteY8" fmla="*/ 95569 h 892349"/>
                    <a:gd name="connsiteX0" fmla="*/ 0 w 2032635"/>
                    <a:gd name="connsiteY0" fmla="*/ 95569 h 893223"/>
                    <a:gd name="connsiteX1" fmla="*/ 95569 w 2032635"/>
                    <a:gd name="connsiteY1" fmla="*/ 0 h 893223"/>
                    <a:gd name="connsiteX2" fmla="*/ 1937066 w 2032635"/>
                    <a:gd name="connsiteY2" fmla="*/ 0 h 893223"/>
                    <a:gd name="connsiteX3" fmla="*/ 2032635 w 2032635"/>
                    <a:gd name="connsiteY3" fmla="*/ 95569 h 893223"/>
                    <a:gd name="connsiteX4" fmla="*/ 2032635 w 2032635"/>
                    <a:gd name="connsiteY4" fmla="*/ 477836 h 893223"/>
                    <a:gd name="connsiteX5" fmla="*/ 1418906 w 2032635"/>
                    <a:gd name="connsiteY5" fmla="*/ 889635 h 893223"/>
                    <a:gd name="connsiteX6" fmla="*/ 630555 w 2032635"/>
                    <a:gd name="connsiteY6" fmla="*/ 619124 h 893223"/>
                    <a:gd name="connsiteX7" fmla="*/ 1905 w 2032635"/>
                    <a:gd name="connsiteY7" fmla="*/ 367346 h 893223"/>
                    <a:gd name="connsiteX8" fmla="*/ 0 w 2032635"/>
                    <a:gd name="connsiteY8" fmla="*/ 95569 h 893223"/>
                    <a:gd name="connsiteX0" fmla="*/ 0 w 2032635"/>
                    <a:gd name="connsiteY0" fmla="*/ 95569 h 889637"/>
                    <a:gd name="connsiteX1" fmla="*/ 95569 w 2032635"/>
                    <a:gd name="connsiteY1" fmla="*/ 0 h 889637"/>
                    <a:gd name="connsiteX2" fmla="*/ 1937066 w 2032635"/>
                    <a:gd name="connsiteY2" fmla="*/ 0 h 889637"/>
                    <a:gd name="connsiteX3" fmla="*/ 2032635 w 2032635"/>
                    <a:gd name="connsiteY3" fmla="*/ 95569 h 889637"/>
                    <a:gd name="connsiteX4" fmla="*/ 2032635 w 2032635"/>
                    <a:gd name="connsiteY4" fmla="*/ 477836 h 889637"/>
                    <a:gd name="connsiteX5" fmla="*/ 1418906 w 2032635"/>
                    <a:gd name="connsiteY5" fmla="*/ 889635 h 889637"/>
                    <a:gd name="connsiteX6" fmla="*/ 630555 w 2032635"/>
                    <a:gd name="connsiteY6" fmla="*/ 619124 h 889637"/>
                    <a:gd name="connsiteX7" fmla="*/ 1905 w 2032635"/>
                    <a:gd name="connsiteY7" fmla="*/ 367346 h 889637"/>
                    <a:gd name="connsiteX8" fmla="*/ 0 w 2032635"/>
                    <a:gd name="connsiteY8" fmla="*/ 95569 h 889637"/>
                    <a:gd name="connsiteX0" fmla="*/ 0 w 2032635"/>
                    <a:gd name="connsiteY0" fmla="*/ 95569 h 889637"/>
                    <a:gd name="connsiteX1" fmla="*/ 95569 w 2032635"/>
                    <a:gd name="connsiteY1" fmla="*/ 0 h 889637"/>
                    <a:gd name="connsiteX2" fmla="*/ 1937066 w 2032635"/>
                    <a:gd name="connsiteY2" fmla="*/ 0 h 889637"/>
                    <a:gd name="connsiteX3" fmla="*/ 2032635 w 2032635"/>
                    <a:gd name="connsiteY3" fmla="*/ 95569 h 889637"/>
                    <a:gd name="connsiteX4" fmla="*/ 2032635 w 2032635"/>
                    <a:gd name="connsiteY4" fmla="*/ 477836 h 889637"/>
                    <a:gd name="connsiteX5" fmla="*/ 1418906 w 2032635"/>
                    <a:gd name="connsiteY5" fmla="*/ 889635 h 889637"/>
                    <a:gd name="connsiteX6" fmla="*/ 630555 w 2032635"/>
                    <a:gd name="connsiteY6" fmla="*/ 619124 h 889637"/>
                    <a:gd name="connsiteX7" fmla="*/ 1905 w 2032635"/>
                    <a:gd name="connsiteY7" fmla="*/ 367346 h 889637"/>
                    <a:gd name="connsiteX8" fmla="*/ 0 w 2032635"/>
                    <a:gd name="connsiteY8" fmla="*/ 95569 h 889637"/>
                    <a:gd name="connsiteX0" fmla="*/ 0 w 2049780"/>
                    <a:gd name="connsiteY0" fmla="*/ 95569 h 889637"/>
                    <a:gd name="connsiteX1" fmla="*/ 95569 w 2049780"/>
                    <a:gd name="connsiteY1" fmla="*/ 0 h 889637"/>
                    <a:gd name="connsiteX2" fmla="*/ 1937066 w 2049780"/>
                    <a:gd name="connsiteY2" fmla="*/ 0 h 889637"/>
                    <a:gd name="connsiteX3" fmla="*/ 2032635 w 2049780"/>
                    <a:gd name="connsiteY3" fmla="*/ 95569 h 889637"/>
                    <a:gd name="connsiteX4" fmla="*/ 2049780 w 2049780"/>
                    <a:gd name="connsiteY4" fmla="*/ 494981 h 889637"/>
                    <a:gd name="connsiteX5" fmla="*/ 1418906 w 2049780"/>
                    <a:gd name="connsiteY5" fmla="*/ 889635 h 889637"/>
                    <a:gd name="connsiteX6" fmla="*/ 630555 w 2049780"/>
                    <a:gd name="connsiteY6" fmla="*/ 619124 h 889637"/>
                    <a:gd name="connsiteX7" fmla="*/ 1905 w 2049780"/>
                    <a:gd name="connsiteY7" fmla="*/ 367346 h 889637"/>
                    <a:gd name="connsiteX8" fmla="*/ 0 w 2049780"/>
                    <a:gd name="connsiteY8" fmla="*/ 95569 h 889637"/>
                    <a:gd name="connsiteX0" fmla="*/ 0 w 2049780"/>
                    <a:gd name="connsiteY0" fmla="*/ 95569 h 889637"/>
                    <a:gd name="connsiteX1" fmla="*/ 95569 w 2049780"/>
                    <a:gd name="connsiteY1" fmla="*/ 0 h 889637"/>
                    <a:gd name="connsiteX2" fmla="*/ 1937066 w 2049780"/>
                    <a:gd name="connsiteY2" fmla="*/ 0 h 889637"/>
                    <a:gd name="connsiteX3" fmla="*/ 2049780 w 2049780"/>
                    <a:gd name="connsiteY3" fmla="*/ 112714 h 889637"/>
                    <a:gd name="connsiteX4" fmla="*/ 2049780 w 2049780"/>
                    <a:gd name="connsiteY4" fmla="*/ 494981 h 889637"/>
                    <a:gd name="connsiteX5" fmla="*/ 1418906 w 2049780"/>
                    <a:gd name="connsiteY5" fmla="*/ 889635 h 889637"/>
                    <a:gd name="connsiteX6" fmla="*/ 630555 w 2049780"/>
                    <a:gd name="connsiteY6" fmla="*/ 619124 h 889637"/>
                    <a:gd name="connsiteX7" fmla="*/ 1905 w 2049780"/>
                    <a:gd name="connsiteY7" fmla="*/ 367346 h 889637"/>
                    <a:gd name="connsiteX8" fmla="*/ 0 w 2049780"/>
                    <a:gd name="connsiteY8" fmla="*/ 95569 h 889637"/>
                    <a:gd name="connsiteX0" fmla="*/ 0 w 2049780"/>
                    <a:gd name="connsiteY0" fmla="*/ 95722 h 889790"/>
                    <a:gd name="connsiteX1" fmla="*/ 1937066 w 2049780"/>
                    <a:gd name="connsiteY1" fmla="*/ 153 h 889790"/>
                    <a:gd name="connsiteX2" fmla="*/ 2049780 w 2049780"/>
                    <a:gd name="connsiteY2" fmla="*/ 112867 h 889790"/>
                    <a:gd name="connsiteX3" fmla="*/ 2049780 w 2049780"/>
                    <a:gd name="connsiteY3" fmla="*/ 495134 h 889790"/>
                    <a:gd name="connsiteX4" fmla="*/ 1418906 w 2049780"/>
                    <a:gd name="connsiteY4" fmla="*/ 889788 h 889790"/>
                    <a:gd name="connsiteX5" fmla="*/ 630555 w 2049780"/>
                    <a:gd name="connsiteY5" fmla="*/ 619277 h 889790"/>
                    <a:gd name="connsiteX6" fmla="*/ 1905 w 2049780"/>
                    <a:gd name="connsiteY6" fmla="*/ 367499 h 889790"/>
                    <a:gd name="connsiteX7" fmla="*/ 0 w 2049780"/>
                    <a:gd name="connsiteY7" fmla="*/ 95722 h 889790"/>
                    <a:gd name="connsiteX0" fmla="*/ 1905 w 2047875"/>
                    <a:gd name="connsiteY0" fmla="*/ 33482 h 905655"/>
                    <a:gd name="connsiteX1" fmla="*/ 1935161 w 2047875"/>
                    <a:gd name="connsiteY1" fmla="*/ 16018 h 905655"/>
                    <a:gd name="connsiteX2" fmla="*/ 2047875 w 2047875"/>
                    <a:gd name="connsiteY2" fmla="*/ 128732 h 905655"/>
                    <a:gd name="connsiteX3" fmla="*/ 2047875 w 2047875"/>
                    <a:gd name="connsiteY3" fmla="*/ 510999 h 905655"/>
                    <a:gd name="connsiteX4" fmla="*/ 1417001 w 2047875"/>
                    <a:gd name="connsiteY4" fmla="*/ 905653 h 905655"/>
                    <a:gd name="connsiteX5" fmla="*/ 628650 w 2047875"/>
                    <a:gd name="connsiteY5" fmla="*/ 635142 h 905655"/>
                    <a:gd name="connsiteX6" fmla="*/ 0 w 2047875"/>
                    <a:gd name="connsiteY6" fmla="*/ 383364 h 905655"/>
                    <a:gd name="connsiteX7" fmla="*/ 1905 w 2047875"/>
                    <a:gd name="connsiteY7" fmla="*/ 33482 h 905655"/>
                    <a:gd name="connsiteX0" fmla="*/ 1905 w 2047875"/>
                    <a:gd name="connsiteY0" fmla="*/ 14291 h 886464"/>
                    <a:gd name="connsiteX1" fmla="*/ 2047875 w 2047875"/>
                    <a:gd name="connsiteY1" fmla="*/ 109541 h 886464"/>
                    <a:gd name="connsiteX2" fmla="*/ 2047875 w 2047875"/>
                    <a:gd name="connsiteY2" fmla="*/ 491808 h 886464"/>
                    <a:gd name="connsiteX3" fmla="*/ 1417001 w 2047875"/>
                    <a:gd name="connsiteY3" fmla="*/ 886462 h 886464"/>
                    <a:gd name="connsiteX4" fmla="*/ 628650 w 2047875"/>
                    <a:gd name="connsiteY4" fmla="*/ 615951 h 886464"/>
                    <a:gd name="connsiteX5" fmla="*/ 0 w 2047875"/>
                    <a:gd name="connsiteY5" fmla="*/ 364173 h 886464"/>
                    <a:gd name="connsiteX6" fmla="*/ 1905 w 2047875"/>
                    <a:gd name="connsiteY6" fmla="*/ 14291 h 886464"/>
                    <a:gd name="connsiteX0" fmla="*/ 1905 w 2047875"/>
                    <a:gd name="connsiteY0" fmla="*/ 16341 h 888514"/>
                    <a:gd name="connsiteX1" fmla="*/ 2030730 w 2047875"/>
                    <a:gd name="connsiteY1" fmla="*/ 98256 h 888514"/>
                    <a:gd name="connsiteX2" fmla="*/ 2047875 w 2047875"/>
                    <a:gd name="connsiteY2" fmla="*/ 493858 h 888514"/>
                    <a:gd name="connsiteX3" fmla="*/ 1417001 w 2047875"/>
                    <a:gd name="connsiteY3" fmla="*/ 888512 h 888514"/>
                    <a:gd name="connsiteX4" fmla="*/ 628650 w 2047875"/>
                    <a:gd name="connsiteY4" fmla="*/ 618001 h 888514"/>
                    <a:gd name="connsiteX5" fmla="*/ 0 w 2047875"/>
                    <a:gd name="connsiteY5" fmla="*/ 366223 h 888514"/>
                    <a:gd name="connsiteX6" fmla="*/ 1905 w 2047875"/>
                    <a:gd name="connsiteY6" fmla="*/ 16341 h 888514"/>
                    <a:gd name="connsiteX0" fmla="*/ 1905 w 2047875"/>
                    <a:gd name="connsiteY0" fmla="*/ 13312 h 885485"/>
                    <a:gd name="connsiteX1" fmla="*/ 2040255 w 2047875"/>
                    <a:gd name="connsiteY1" fmla="*/ 116182 h 885485"/>
                    <a:gd name="connsiteX2" fmla="*/ 2047875 w 2047875"/>
                    <a:gd name="connsiteY2" fmla="*/ 490829 h 885485"/>
                    <a:gd name="connsiteX3" fmla="*/ 1417001 w 2047875"/>
                    <a:gd name="connsiteY3" fmla="*/ 885483 h 885485"/>
                    <a:gd name="connsiteX4" fmla="*/ 628650 w 2047875"/>
                    <a:gd name="connsiteY4" fmla="*/ 614972 h 885485"/>
                    <a:gd name="connsiteX5" fmla="*/ 0 w 2047875"/>
                    <a:gd name="connsiteY5" fmla="*/ 363194 h 885485"/>
                    <a:gd name="connsiteX6" fmla="*/ 1905 w 2047875"/>
                    <a:gd name="connsiteY6" fmla="*/ 13312 h 885485"/>
                    <a:gd name="connsiteX0" fmla="*/ 1905 w 2047875"/>
                    <a:gd name="connsiteY0" fmla="*/ 221344 h 1093517"/>
                    <a:gd name="connsiteX1" fmla="*/ 2040255 w 2047875"/>
                    <a:gd name="connsiteY1" fmla="*/ 324214 h 1093517"/>
                    <a:gd name="connsiteX2" fmla="*/ 2047875 w 2047875"/>
                    <a:gd name="connsiteY2" fmla="*/ 698861 h 1093517"/>
                    <a:gd name="connsiteX3" fmla="*/ 1417001 w 2047875"/>
                    <a:gd name="connsiteY3" fmla="*/ 1093515 h 1093517"/>
                    <a:gd name="connsiteX4" fmla="*/ 628650 w 2047875"/>
                    <a:gd name="connsiteY4" fmla="*/ 823004 h 1093517"/>
                    <a:gd name="connsiteX5" fmla="*/ 0 w 2047875"/>
                    <a:gd name="connsiteY5" fmla="*/ 571226 h 1093517"/>
                    <a:gd name="connsiteX6" fmla="*/ 1905 w 2047875"/>
                    <a:gd name="connsiteY6" fmla="*/ 221344 h 1093517"/>
                    <a:gd name="connsiteX0" fmla="*/ 1905 w 2047875"/>
                    <a:gd name="connsiteY0" fmla="*/ 354382 h 1226555"/>
                    <a:gd name="connsiteX1" fmla="*/ 2040255 w 2047875"/>
                    <a:gd name="connsiteY1" fmla="*/ 457252 h 1226555"/>
                    <a:gd name="connsiteX2" fmla="*/ 2047875 w 2047875"/>
                    <a:gd name="connsiteY2" fmla="*/ 831899 h 1226555"/>
                    <a:gd name="connsiteX3" fmla="*/ 1417001 w 2047875"/>
                    <a:gd name="connsiteY3" fmla="*/ 1226553 h 1226555"/>
                    <a:gd name="connsiteX4" fmla="*/ 628650 w 2047875"/>
                    <a:gd name="connsiteY4" fmla="*/ 956042 h 1226555"/>
                    <a:gd name="connsiteX5" fmla="*/ 0 w 2047875"/>
                    <a:gd name="connsiteY5" fmla="*/ 704264 h 1226555"/>
                    <a:gd name="connsiteX6" fmla="*/ 1905 w 2047875"/>
                    <a:gd name="connsiteY6" fmla="*/ 354382 h 1226555"/>
                    <a:gd name="connsiteX0" fmla="*/ 1905 w 2047875"/>
                    <a:gd name="connsiteY0" fmla="*/ 381074 h 1253247"/>
                    <a:gd name="connsiteX1" fmla="*/ 2040255 w 2047875"/>
                    <a:gd name="connsiteY1" fmla="*/ 483944 h 1253247"/>
                    <a:gd name="connsiteX2" fmla="*/ 2047875 w 2047875"/>
                    <a:gd name="connsiteY2" fmla="*/ 858591 h 1253247"/>
                    <a:gd name="connsiteX3" fmla="*/ 1417001 w 2047875"/>
                    <a:gd name="connsiteY3" fmla="*/ 1253245 h 1253247"/>
                    <a:gd name="connsiteX4" fmla="*/ 628650 w 2047875"/>
                    <a:gd name="connsiteY4" fmla="*/ 982734 h 1253247"/>
                    <a:gd name="connsiteX5" fmla="*/ 0 w 2047875"/>
                    <a:gd name="connsiteY5" fmla="*/ 730956 h 1253247"/>
                    <a:gd name="connsiteX6" fmla="*/ 1905 w 2047875"/>
                    <a:gd name="connsiteY6" fmla="*/ 381074 h 1253247"/>
                    <a:gd name="connsiteX0" fmla="*/ 1905 w 2040255"/>
                    <a:gd name="connsiteY0" fmla="*/ 381074 h 1253247"/>
                    <a:gd name="connsiteX1" fmla="*/ 2040255 w 2040255"/>
                    <a:gd name="connsiteY1" fmla="*/ 483944 h 1253247"/>
                    <a:gd name="connsiteX2" fmla="*/ 1417001 w 2040255"/>
                    <a:gd name="connsiteY2" fmla="*/ 1253245 h 1253247"/>
                    <a:gd name="connsiteX3" fmla="*/ 628650 w 2040255"/>
                    <a:gd name="connsiteY3" fmla="*/ 982734 h 1253247"/>
                    <a:gd name="connsiteX4" fmla="*/ 0 w 2040255"/>
                    <a:gd name="connsiteY4" fmla="*/ 730956 h 1253247"/>
                    <a:gd name="connsiteX5" fmla="*/ 1905 w 2040255"/>
                    <a:gd name="connsiteY5" fmla="*/ 381074 h 1253247"/>
                    <a:gd name="connsiteX0" fmla="*/ 51976 w 2090326"/>
                    <a:gd name="connsiteY0" fmla="*/ 381074 h 1253247"/>
                    <a:gd name="connsiteX1" fmla="*/ 2090326 w 2090326"/>
                    <a:gd name="connsiteY1" fmla="*/ 483944 h 1253247"/>
                    <a:gd name="connsiteX2" fmla="*/ 1467072 w 2090326"/>
                    <a:gd name="connsiteY2" fmla="*/ 1253245 h 1253247"/>
                    <a:gd name="connsiteX3" fmla="*/ 678721 w 2090326"/>
                    <a:gd name="connsiteY3" fmla="*/ 982734 h 1253247"/>
                    <a:gd name="connsiteX4" fmla="*/ 51976 w 2090326"/>
                    <a:gd name="connsiteY4" fmla="*/ 381074 h 1253247"/>
                    <a:gd name="connsiteX0" fmla="*/ 40726 w 2303513"/>
                    <a:gd name="connsiteY0" fmla="*/ 489208 h 1173699"/>
                    <a:gd name="connsiteX1" fmla="*/ 2303513 w 2303513"/>
                    <a:gd name="connsiteY1" fmla="*/ 404396 h 1173699"/>
                    <a:gd name="connsiteX2" fmla="*/ 1680259 w 2303513"/>
                    <a:gd name="connsiteY2" fmla="*/ 1173697 h 1173699"/>
                    <a:gd name="connsiteX3" fmla="*/ 891908 w 2303513"/>
                    <a:gd name="connsiteY3" fmla="*/ 903186 h 1173699"/>
                    <a:gd name="connsiteX4" fmla="*/ 40726 w 2303513"/>
                    <a:gd name="connsiteY4" fmla="*/ 489208 h 1173699"/>
                    <a:gd name="connsiteX0" fmla="*/ 27372 w 2290159"/>
                    <a:gd name="connsiteY0" fmla="*/ 489208 h 1173699"/>
                    <a:gd name="connsiteX1" fmla="*/ 2290159 w 2290159"/>
                    <a:gd name="connsiteY1" fmla="*/ 404396 h 1173699"/>
                    <a:gd name="connsiteX2" fmla="*/ 1666905 w 2290159"/>
                    <a:gd name="connsiteY2" fmla="*/ 1173697 h 1173699"/>
                    <a:gd name="connsiteX3" fmla="*/ 1380074 w 2290159"/>
                    <a:gd name="connsiteY3" fmla="*/ 861832 h 1173699"/>
                    <a:gd name="connsiteX4" fmla="*/ 27372 w 2290159"/>
                    <a:gd name="connsiteY4" fmla="*/ 489208 h 1173699"/>
                    <a:gd name="connsiteX0" fmla="*/ 33890 w 2296677"/>
                    <a:gd name="connsiteY0" fmla="*/ 489208 h 1173701"/>
                    <a:gd name="connsiteX1" fmla="*/ 2296677 w 2296677"/>
                    <a:gd name="connsiteY1" fmla="*/ 404396 h 1173701"/>
                    <a:gd name="connsiteX2" fmla="*/ 1673423 w 2296677"/>
                    <a:gd name="connsiteY2" fmla="*/ 1173697 h 1173701"/>
                    <a:gd name="connsiteX3" fmla="*/ 1092884 w 2296677"/>
                    <a:gd name="connsiteY3" fmla="*/ 957264 h 1173701"/>
                    <a:gd name="connsiteX4" fmla="*/ 33890 w 2296677"/>
                    <a:gd name="connsiteY4" fmla="*/ 489208 h 1173701"/>
                    <a:gd name="connsiteX0" fmla="*/ 50057 w 2312844"/>
                    <a:gd name="connsiteY0" fmla="*/ 489208 h 1173699"/>
                    <a:gd name="connsiteX1" fmla="*/ 2312844 w 2312844"/>
                    <a:gd name="connsiteY1" fmla="*/ 404396 h 1173699"/>
                    <a:gd name="connsiteX2" fmla="*/ 1689590 w 2312844"/>
                    <a:gd name="connsiteY2" fmla="*/ 1173697 h 1173699"/>
                    <a:gd name="connsiteX3" fmla="*/ 1109051 w 2312844"/>
                    <a:gd name="connsiteY3" fmla="*/ 957264 h 1173699"/>
                    <a:gd name="connsiteX4" fmla="*/ 50057 w 2312844"/>
                    <a:gd name="connsiteY4" fmla="*/ 489208 h 1173699"/>
                    <a:gd name="connsiteX0" fmla="*/ 0 w 2262787"/>
                    <a:gd name="connsiteY0" fmla="*/ 489208 h 1173701"/>
                    <a:gd name="connsiteX1" fmla="*/ 2262787 w 2262787"/>
                    <a:gd name="connsiteY1" fmla="*/ 404396 h 1173701"/>
                    <a:gd name="connsiteX2" fmla="*/ 1639533 w 2262787"/>
                    <a:gd name="connsiteY2" fmla="*/ 1173697 h 1173701"/>
                    <a:gd name="connsiteX3" fmla="*/ 1058994 w 2262787"/>
                    <a:gd name="connsiteY3" fmla="*/ 957264 h 1173701"/>
                    <a:gd name="connsiteX4" fmla="*/ 0 w 2262787"/>
                    <a:gd name="connsiteY4" fmla="*/ 489208 h 1173701"/>
                    <a:gd name="connsiteX0" fmla="*/ 0 w 2262787"/>
                    <a:gd name="connsiteY0" fmla="*/ 489208 h 1173699"/>
                    <a:gd name="connsiteX1" fmla="*/ 2262787 w 2262787"/>
                    <a:gd name="connsiteY1" fmla="*/ 404396 h 1173699"/>
                    <a:gd name="connsiteX2" fmla="*/ 1639533 w 2262787"/>
                    <a:gd name="connsiteY2" fmla="*/ 1173697 h 1173699"/>
                    <a:gd name="connsiteX3" fmla="*/ 1058994 w 2262787"/>
                    <a:gd name="connsiteY3" fmla="*/ 957264 h 1173699"/>
                    <a:gd name="connsiteX4" fmla="*/ 0 w 2262787"/>
                    <a:gd name="connsiteY4" fmla="*/ 489208 h 1173699"/>
                    <a:gd name="connsiteX0" fmla="*/ 0 w 2262787"/>
                    <a:gd name="connsiteY0" fmla="*/ 489208 h 1285036"/>
                    <a:gd name="connsiteX1" fmla="*/ 2262787 w 2262787"/>
                    <a:gd name="connsiteY1" fmla="*/ 404396 h 1285036"/>
                    <a:gd name="connsiteX2" fmla="*/ 1916616 w 2262787"/>
                    <a:gd name="connsiteY2" fmla="*/ 1285035 h 1285036"/>
                    <a:gd name="connsiteX3" fmla="*/ 1058994 w 2262787"/>
                    <a:gd name="connsiteY3" fmla="*/ 957264 h 1285036"/>
                    <a:gd name="connsiteX4" fmla="*/ 0 w 2262787"/>
                    <a:gd name="connsiteY4" fmla="*/ 489208 h 1285036"/>
                    <a:gd name="connsiteX0" fmla="*/ 0 w 2262787"/>
                    <a:gd name="connsiteY0" fmla="*/ 489208 h 1285038"/>
                    <a:gd name="connsiteX1" fmla="*/ 2262787 w 2262787"/>
                    <a:gd name="connsiteY1" fmla="*/ 404396 h 1285038"/>
                    <a:gd name="connsiteX2" fmla="*/ 1916616 w 2262787"/>
                    <a:gd name="connsiteY2" fmla="*/ 1285035 h 1285038"/>
                    <a:gd name="connsiteX3" fmla="*/ 1058994 w 2262787"/>
                    <a:gd name="connsiteY3" fmla="*/ 957264 h 1285038"/>
                    <a:gd name="connsiteX4" fmla="*/ 0 w 2262787"/>
                    <a:gd name="connsiteY4" fmla="*/ 489208 h 1285038"/>
                    <a:gd name="connsiteX0" fmla="*/ 0 w 2647932"/>
                    <a:gd name="connsiteY0" fmla="*/ 337447 h 1133277"/>
                    <a:gd name="connsiteX1" fmla="*/ 2647932 w 2647932"/>
                    <a:gd name="connsiteY1" fmla="*/ 529388 h 1133277"/>
                    <a:gd name="connsiteX2" fmla="*/ 1916616 w 2647932"/>
                    <a:gd name="connsiteY2" fmla="*/ 1133274 h 1133277"/>
                    <a:gd name="connsiteX3" fmla="*/ 1058994 w 2647932"/>
                    <a:gd name="connsiteY3" fmla="*/ 805503 h 1133277"/>
                    <a:gd name="connsiteX4" fmla="*/ 0 w 2647932"/>
                    <a:gd name="connsiteY4" fmla="*/ 337447 h 1133277"/>
                    <a:gd name="connsiteX0" fmla="*/ 0 w 2647932"/>
                    <a:gd name="connsiteY0" fmla="*/ 337445 h 1133275"/>
                    <a:gd name="connsiteX1" fmla="*/ 2647932 w 2647932"/>
                    <a:gd name="connsiteY1" fmla="*/ 529386 h 1133275"/>
                    <a:gd name="connsiteX2" fmla="*/ 1916616 w 2647932"/>
                    <a:gd name="connsiteY2" fmla="*/ 1133272 h 1133275"/>
                    <a:gd name="connsiteX3" fmla="*/ 1058994 w 2647932"/>
                    <a:gd name="connsiteY3" fmla="*/ 805501 h 1133275"/>
                    <a:gd name="connsiteX4" fmla="*/ 0 w 2647932"/>
                    <a:gd name="connsiteY4" fmla="*/ 337445 h 1133275"/>
                    <a:gd name="connsiteX0" fmla="*/ 0 w 2647932"/>
                    <a:gd name="connsiteY0" fmla="*/ 337445 h 1133275"/>
                    <a:gd name="connsiteX1" fmla="*/ 2647932 w 2647932"/>
                    <a:gd name="connsiteY1" fmla="*/ 529386 h 1133275"/>
                    <a:gd name="connsiteX2" fmla="*/ 1916616 w 2647932"/>
                    <a:gd name="connsiteY2" fmla="*/ 1133272 h 1133275"/>
                    <a:gd name="connsiteX3" fmla="*/ 1058994 w 2647932"/>
                    <a:gd name="connsiteY3" fmla="*/ 805501 h 1133275"/>
                    <a:gd name="connsiteX4" fmla="*/ 0 w 2647932"/>
                    <a:gd name="connsiteY4" fmla="*/ 337445 h 1133275"/>
                    <a:gd name="connsiteX0" fmla="*/ 0 w 2656244"/>
                    <a:gd name="connsiteY0" fmla="*/ 327352 h 1123182"/>
                    <a:gd name="connsiteX1" fmla="*/ 2656244 w 2656244"/>
                    <a:gd name="connsiteY1" fmla="*/ 541561 h 1123182"/>
                    <a:gd name="connsiteX2" fmla="*/ 1916616 w 2656244"/>
                    <a:gd name="connsiteY2" fmla="*/ 1123179 h 1123182"/>
                    <a:gd name="connsiteX3" fmla="*/ 1058994 w 2656244"/>
                    <a:gd name="connsiteY3" fmla="*/ 795408 h 1123182"/>
                    <a:gd name="connsiteX4" fmla="*/ 0 w 2656244"/>
                    <a:gd name="connsiteY4" fmla="*/ 327352 h 1123182"/>
                    <a:gd name="connsiteX0" fmla="*/ 0 w 2653473"/>
                    <a:gd name="connsiteY0" fmla="*/ 324528 h 1120358"/>
                    <a:gd name="connsiteX1" fmla="*/ 2653473 w 2653473"/>
                    <a:gd name="connsiteY1" fmla="*/ 545099 h 1120358"/>
                    <a:gd name="connsiteX2" fmla="*/ 1916616 w 2653473"/>
                    <a:gd name="connsiteY2" fmla="*/ 1120355 h 1120358"/>
                    <a:gd name="connsiteX3" fmla="*/ 1058994 w 2653473"/>
                    <a:gd name="connsiteY3" fmla="*/ 792584 h 1120358"/>
                    <a:gd name="connsiteX4" fmla="*/ 0 w 2653473"/>
                    <a:gd name="connsiteY4" fmla="*/ 324528 h 1120358"/>
                    <a:gd name="connsiteX0" fmla="*/ 0 w 2653473"/>
                    <a:gd name="connsiteY0" fmla="*/ 518807 h 1314637"/>
                    <a:gd name="connsiteX1" fmla="*/ 2653473 w 2653473"/>
                    <a:gd name="connsiteY1" fmla="*/ 739378 h 1314637"/>
                    <a:gd name="connsiteX2" fmla="*/ 1916616 w 2653473"/>
                    <a:gd name="connsiteY2" fmla="*/ 1314634 h 1314637"/>
                    <a:gd name="connsiteX3" fmla="*/ 1058994 w 2653473"/>
                    <a:gd name="connsiteY3" fmla="*/ 986863 h 1314637"/>
                    <a:gd name="connsiteX4" fmla="*/ 0 w 2653473"/>
                    <a:gd name="connsiteY4" fmla="*/ 518807 h 1314637"/>
                    <a:gd name="connsiteX0" fmla="*/ 0 w 2653473"/>
                    <a:gd name="connsiteY0" fmla="*/ 633302 h 1429132"/>
                    <a:gd name="connsiteX1" fmla="*/ 2653473 w 2653473"/>
                    <a:gd name="connsiteY1" fmla="*/ 853873 h 1429132"/>
                    <a:gd name="connsiteX2" fmla="*/ 1916616 w 2653473"/>
                    <a:gd name="connsiteY2" fmla="*/ 1429129 h 1429132"/>
                    <a:gd name="connsiteX3" fmla="*/ 1058994 w 2653473"/>
                    <a:gd name="connsiteY3" fmla="*/ 1101358 h 1429132"/>
                    <a:gd name="connsiteX4" fmla="*/ 0 w 2653473"/>
                    <a:gd name="connsiteY4" fmla="*/ 633302 h 1429132"/>
                    <a:gd name="connsiteX0" fmla="*/ 0 w 1916615"/>
                    <a:gd name="connsiteY0" fmla="*/ 0 h 795830"/>
                    <a:gd name="connsiteX1" fmla="*/ 1916616 w 1916615"/>
                    <a:gd name="connsiteY1" fmla="*/ 795827 h 795830"/>
                    <a:gd name="connsiteX2" fmla="*/ 1058994 w 1916615"/>
                    <a:gd name="connsiteY2" fmla="*/ 468056 h 795830"/>
                    <a:gd name="connsiteX3" fmla="*/ 0 w 1916615"/>
                    <a:gd name="connsiteY3" fmla="*/ 0 h 795830"/>
                    <a:gd name="connsiteX0" fmla="*/ 0 w 1058994"/>
                    <a:gd name="connsiteY0" fmla="*/ 0 h 468055"/>
                    <a:gd name="connsiteX1" fmla="*/ 1058994 w 1058994"/>
                    <a:gd name="connsiteY1" fmla="*/ 468056 h 468055"/>
                    <a:gd name="connsiteX2" fmla="*/ 0 w 1058994"/>
                    <a:gd name="connsiteY2" fmla="*/ 0 h 468055"/>
                    <a:gd name="connsiteX0" fmla="*/ 0 w 1058994"/>
                    <a:gd name="connsiteY0" fmla="*/ 0 h 468057"/>
                    <a:gd name="connsiteX1" fmla="*/ 1058994 w 1058994"/>
                    <a:gd name="connsiteY1" fmla="*/ 468056 h 468057"/>
                    <a:gd name="connsiteX2" fmla="*/ 0 w 1058994"/>
                    <a:gd name="connsiteY2" fmla="*/ 0 h 468057"/>
                    <a:gd name="connsiteX0" fmla="*/ 0 w 1058994"/>
                    <a:gd name="connsiteY0" fmla="*/ 380583 h 848638"/>
                    <a:gd name="connsiteX1" fmla="*/ 1058994 w 1058994"/>
                    <a:gd name="connsiteY1" fmla="*/ 848639 h 848638"/>
                    <a:gd name="connsiteX2" fmla="*/ 0 w 1058994"/>
                    <a:gd name="connsiteY2" fmla="*/ 380583 h 848638"/>
                    <a:gd name="connsiteX0" fmla="*/ 0 w 1073012"/>
                    <a:gd name="connsiteY0" fmla="*/ 451713 h 919770"/>
                    <a:gd name="connsiteX1" fmla="*/ 1058994 w 1073012"/>
                    <a:gd name="connsiteY1" fmla="*/ 919769 h 919770"/>
                    <a:gd name="connsiteX2" fmla="*/ 0 w 1073012"/>
                    <a:gd name="connsiteY2" fmla="*/ 451713 h 919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73012" h="919770">
                      <a:moveTo>
                        <a:pt x="0" y="451713"/>
                      </a:moveTo>
                      <a:cubicBezTo>
                        <a:pt x="554623" y="-291034"/>
                        <a:pt x="1174478" y="-106023"/>
                        <a:pt x="1058994" y="919769"/>
                      </a:cubicBezTo>
                      <a:cubicBezTo>
                        <a:pt x="399208" y="860296"/>
                        <a:pt x="58442" y="751158"/>
                        <a:pt x="0" y="451713"/>
                      </a:cubicBezTo>
                      <a:close/>
                    </a:path>
                  </a:pathLst>
                </a:custGeom>
                <a:solidFill>
                  <a:srgbClr val="B87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7" name="모서리가 둥근 직사각형 9"/>
                <p:cNvSpPr/>
                <p:nvPr/>
              </p:nvSpPr>
              <p:spPr>
                <a:xfrm>
                  <a:off x="1517365" y="3563957"/>
                  <a:ext cx="936790" cy="609117"/>
                </a:xfrm>
                <a:custGeom>
                  <a:avLst/>
                  <a:gdLst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95569 w 2032635"/>
                    <a:gd name="connsiteY6" fmla="*/ 573405 h 573405"/>
                    <a:gd name="connsiteX7" fmla="*/ 0 w 2032635"/>
                    <a:gd name="connsiteY7" fmla="*/ 477836 h 573405"/>
                    <a:gd name="connsiteX8" fmla="*/ 0 w 2032635"/>
                    <a:gd name="connsiteY8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0 w 2032635"/>
                    <a:gd name="connsiteY6" fmla="*/ 477836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40005 w 2032635"/>
                    <a:gd name="connsiteY6" fmla="*/ 304481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1905 w 2032635"/>
                    <a:gd name="connsiteY6" fmla="*/ 367346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616516"/>
                    <a:gd name="connsiteX1" fmla="*/ 95569 w 2032635"/>
                    <a:gd name="connsiteY1" fmla="*/ 0 h 616516"/>
                    <a:gd name="connsiteX2" fmla="*/ 1937066 w 2032635"/>
                    <a:gd name="connsiteY2" fmla="*/ 0 h 616516"/>
                    <a:gd name="connsiteX3" fmla="*/ 2032635 w 2032635"/>
                    <a:gd name="connsiteY3" fmla="*/ 95569 h 616516"/>
                    <a:gd name="connsiteX4" fmla="*/ 2032635 w 2032635"/>
                    <a:gd name="connsiteY4" fmla="*/ 477836 h 616516"/>
                    <a:gd name="connsiteX5" fmla="*/ 1937066 w 2032635"/>
                    <a:gd name="connsiteY5" fmla="*/ 573405 h 616516"/>
                    <a:gd name="connsiteX6" fmla="*/ 1905 w 2032635"/>
                    <a:gd name="connsiteY6" fmla="*/ 367346 h 616516"/>
                    <a:gd name="connsiteX7" fmla="*/ 0 w 2032635"/>
                    <a:gd name="connsiteY7" fmla="*/ 95569 h 616516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94003"/>
                    <a:gd name="connsiteX1" fmla="*/ 95569 w 2032635"/>
                    <a:gd name="connsiteY1" fmla="*/ 0 h 894003"/>
                    <a:gd name="connsiteX2" fmla="*/ 1937066 w 2032635"/>
                    <a:gd name="connsiteY2" fmla="*/ 0 h 894003"/>
                    <a:gd name="connsiteX3" fmla="*/ 2032635 w 2032635"/>
                    <a:gd name="connsiteY3" fmla="*/ 95569 h 894003"/>
                    <a:gd name="connsiteX4" fmla="*/ 2032635 w 2032635"/>
                    <a:gd name="connsiteY4" fmla="*/ 477836 h 894003"/>
                    <a:gd name="connsiteX5" fmla="*/ 1418906 w 2032635"/>
                    <a:gd name="connsiteY5" fmla="*/ 889635 h 894003"/>
                    <a:gd name="connsiteX6" fmla="*/ 868680 w 2032635"/>
                    <a:gd name="connsiteY6" fmla="*/ 607694 h 894003"/>
                    <a:gd name="connsiteX7" fmla="*/ 1905 w 2032635"/>
                    <a:gd name="connsiteY7" fmla="*/ 367346 h 894003"/>
                    <a:gd name="connsiteX8" fmla="*/ 0 w 2032635"/>
                    <a:gd name="connsiteY8" fmla="*/ 95569 h 894003"/>
                    <a:gd name="connsiteX0" fmla="*/ 0 w 2032635"/>
                    <a:gd name="connsiteY0" fmla="*/ 95569 h 894910"/>
                    <a:gd name="connsiteX1" fmla="*/ 95569 w 2032635"/>
                    <a:gd name="connsiteY1" fmla="*/ 0 h 894910"/>
                    <a:gd name="connsiteX2" fmla="*/ 1937066 w 2032635"/>
                    <a:gd name="connsiteY2" fmla="*/ 0 h 894910"/>
                    <a:gd name="connsiteX3" fmla="*/ 2032635 w 2032635"/>
                    <a:gd name="connsiteY3" fmla="*/ 95569 h 894910"/>
                    <a:gd name="connsiteX4" fmla="*/ 2032635 w 2032635"/>
                    <a:gd name="connsiteY4" fmla="*/ 477836 h 894910"/>
                    <a:gd name="connsiteX5" fmla="*/ 1418906 w 2032635"/>
                    <a:gd name="connsiteY5" fmla="*/ 889635 h 894910"/>
                    <a:gd name="connsiteX6" fmla="*/ 737235 w 2032635"/>
                    <a:gd name="connsiteY6" fmla="*/ 653414 h 894910"/>
                    <a:gd name="connsiteX7" fmla="*/ 1905 w 2032635"/>
                    <a:gd name="connsiteY7" fmla="*/ 367346 h 894910"/>
                    <a:gd name="connsiteX8" fmla="*/ 0 w 2032635"/>
                    <a:gd name="connsiteY8" fmla="*/ 95569 h 894910"/>
                    <a:gd name="connsiteX0" fmla="*/ 0 w 2032635"/>
                    <a:gd name="connsiteY0" fmla="*/ 95569 h 893084"/>
                    <a:gd name="connsiteX1" fmla="*/ 95569 w 2032635"/>
                    <a:gd name="connsiteY1" fmla="*/ 0 h 893084"/>
                    <a:gd name="connsiteX2" fmla="*/ 1937066 w 2032635"/>
                    <a:gd name="connsiteY2" fmla="*/ 0 h 893084"/>
                    <a:gd name="connsiteX3" fmla="*/ 2032635 w 2032635"/>
                    <a:gd name="connsiteY3" fmla="*/ 95569 h 893084"/>
                    <a:gd name="connsiteX4" fmla="*/ 2032635 w 2032635"/>
                    <a:gd name="connsiteY4" fmla="*/ 477836 h 893084"/>
                    <a:gd name="connsiteX5" fmla="*/ 1418906 w 2032635"/>
                    <a:gd name="connsiteY5" fmla="*/ 889635 h 893084"/>
                    <a:gd name="connsiteX6" fmla="*/ 775335 w 2032635"/>
                    <a:gd name="connsiteY6" fmla="*/ 537209 h 893084"/>
                    <a:gd name="connsiteX7" fmla="*/ 1905 w 2032635"/>
                    <a:gd name="connsiteY7" fmla="*/ 367346 h 893084"/>
                    <a:gd name="connsiteX8" fmla="*/ 0 w 2032635"/>
                    <a:gd name="connsiteY8" fmla="*/ 95569 h 893084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2349"/>
                    <a:gd name="connsiteX1" fmla="*/ 95569 w 2032635"/>
                    <a:gd name="connsiteY1" fmla="*/ 0 h 892349"/>
                    <a:gd name="connsiteX2" fmla="*/ 1937066 w 2032635"/>
                    <a:gd name="connsiteY2" fmla="*/ 0 h 892349"/>
                    <a:gd name="connsiteX3" fmla="*/ 2032635 w 2032635"/>
                    <a:gd name="connsiteY3" fmla="*/ 95569 h 892349"/>
                    <a:gd name="connsiteX4" fmla="*/ 2032635 w 2032635"/>
                    <a:gd name="connsiteY4" fmla="*/ 477836 h 892349"/>
                    <a:gd name="connsiteX5" fmla="*/ 1418906 w 2032635"/>
                    <a:gd name="connsiteY5" fmla="*/ 889635 h 892349"/>
                    <a:gd name="connsiteX6" fmla="*/ 630555 w 2032635"/>
                    <a:gd name="connsiteY6" fmla="*/ 619124 h 892349"/>
                    <a:gd name="connsiteX7" fmla="*/ 1905 w 2032635"/>
                    <a:gd name="connsiteY7" fmla="*/ 367346 h 892349"/>
                    <a:gd name="connsiteX8" fmla="*/ 0 w 2032635"/>
                    <a:gd name="connsiteY8" fmla="*/ 95569 h 892349"/>
                    <a:gd name="connsiteX0" fmla="*/ 0 w 2032635"/>
                    <a:gd name="connsiteY0" fmla="*/ 95569 h 893223"/>
                    <a:gd name="connsiteX1" fmla="*/ 95569 w 2032635"/>
                    <a:gd name="connsiteY1" fmla="*/ 0 h 893223"/>
                    <a:gd name="connsiteX2" fmla="*/ 1937066 w 2032635"/>
                    <a:gd name="connsiteY2" fmla="*/ 0 h 893223"/>
                    <a:gd name="connsiteX3" fmla="*/ 2032635 w 2032635"/>
                    <a:gd name="connsiteY3" fmla="*/ 95569 h 893223"/>
                    <a:gd name="connsiteX4" fmla="*/ 2032635 w 2032635"/>
                    <a:gd name="connsiteY4" fmla="*/ 477836 h 893223"/>
                    <a:gd name="connsiteX5" fmla="*/ 1418906 w 2032635"/>
                    <a:gd name="connsiteY5" fmla="*/ 889635 h 893223"/>
                    <a:gd name="connsiteX6" fmla="*/ 630555 w 2032635"/>
                    <a:gd name="connsiteY6" fmla="*/ 619124 h 893223"/>
                    <a:gd name="connsiteX7" fmla="*/ 1905 w 2032635"/>
                    <a:gd name="connsiteY7" fmla="*/ 367346 h 893223"/>
                    <a:gd name="connsiteX8" fmla="*/ 0 w 2032635"/>
                    <a:gd name="connsiteY8" fmla="*/ 95569 h 893223"/>
                    <a:gd name="connsiteX0" fmla="*/ 0 w 2032635"/>
                    <a:gd name="connsiteY0" fmla="*/ 95569 h 889637"/>
                    <a:gd name="connsiteX1" fmla="*/ 95569 w 2032635"/>
                    <a:gd name="connsiteY1" fmla="*/ 0 h 889637"/>
                    <a:gd name="connsiteX2" fmla="*/ 1937066 w 2032635"/>
                    <a:gd name="connsiteY2" fmla="*/ 0 h 889637"/>
                    <a:gd name="connsiteX3" fmla="*/ 2032635 w 2032635"/>
                    <a:gd name="connsiteY3" fmla="*/ 95569 h 889637"/>
                    <a:gd name="connsiteX4" fmla="*/ 2032635 w 2032635"/>
                    <a:gd name="connsiteY4" fmla="*/ 477836 h 889637"/>
                    <a:gd name="connsiteX5" fmla="*/ 1418906 w 2032635"/>
                    <a:gd name="connsiteY5" fmla="*/ 889635 h 889637"/>
                    <a:gd name="connsiteX6" fmla="*/ 630555 w 2032635"/>
                    <a:gd name="connsiteY6" fmla="*/ 619124 h 889637"/>
                    <a:gd name="connsiteX7" fmla="*/ 1905 w 2032635"/>
                    <a:gd name="connsiteY7" fmla="*/ 367346 h 889637"/>
                    <a:gd name="connsiteX8" fmla="*/ 0 w 2032635"/>
                    <a:gd name="connsiteY8" fmla="*/ 95569 h 889637"/>
                    <a:gd name="connsiteX0" fmla="*/ 0 w 2032635"/>
                    <a:gd name="connsiteY0" fmla="*/ 95569 h 889637"/>
                    <a:gd name="connsiteX1" fmla="*/ 95569 w 2032635"/>
                    <a:gd name="connsiteY1" fmla="*/ 0 h 889637"/>
                    <a:gd name="connsiteX2" fmla="*/ 1937066 w 2032635"/>
                    <a:gd name="connsiteY2" fmla="*/ 0 h 889637"/>
                    <a:gd name="connsiteX3" fmla="*/ 2032635 w 2032635"/>
                    <a:gd name="connsiteY3" fmla="*/ 95569 h 889637"/>
                    <a:gd name="connsiteX4" fmla="*/ 2032635 w 2032635"/>
                    <a:gd name="connsiteY4" fmla="*/ 477836 h 889637"/>
                    <a:gd name="connsiteX5" fmla="*/ 1418906 w 2032635"/>
                    <a:gd name="connsiteY5" fmla="*/ 889635 h 889637"/>
                    <a:gd name="connsiteX6" fmla="*/ 630555 w 2032635"/>
                    <a:gd name="connsiteY6" fmla="*/ 619124 h 889637"/>
                    <a:gd name="connsiteX7" fmla="*/ 1905 w 2032635"/>
                    <a:gd name="connsiteY7" fmla="*/ 367346 h 889637"/>
                    <a:gd name="connsiteX8" fmla="*/ 0 w 2032635"/>
                    <a:gd name="connsiteY8" fmla="*/ 95569 h 889637"/>
                    <a:gd name="connsiteX0" fmla="*/ 0 w 2049780"/>
                    <a:gd name="connsiteY0" fmla="*/ 95569 h 889637"/>
                    <a:gd name="connsiteX1" fmla="*/ 95569 w 2049780"/>
                    <a:gd name="connsiteY1" fmla="*/ 0 h 889637"/>
                    <a:gd name="connsiteX2" fmla="*/ 1937066 w 2049780"/>
                    <a:gd name="connsiteY2" fmla="*/ 0 h 889637"/>
                    <a:gd name="connsiteX3" fmla="*/ 2032635 w 2049780"/>
                    <a:gd name="connsiteY3" fmla="*/ 95569 h 889637"/>
                    <a:gd name="connsiteX4" fmla="*/ 2049780 w 2049780"/>
                    <a:gd name="connsiteY4" fmla="*/ 494981 h 889637"/>
                    <a:gd name="connsiteX5" fmla="*/ 1418906 w 2049780"/>
                    <a:gd name="connsiteY5" fmla="*/ 889635 h 889637"/>
                    <a:gd name="connsiteX6" fmla="*/ 630555 w 2049780"/>
                    <a:gd name="connsiteY6" fmla="*/ 619124 h 889637"/>
                    <a:gd name="connsiteX7" fmla="*/ 1905 w 2049780"/>
                    <a:gd name="connsiteY7" fmla="*/ 367346 h 889637"/>
                    <a:gd name="connsiteX8" fmla="*/ 0 w 2049780"/>
                    <a:gd name="connsiteY8" fmla="*/ 95569 h 889637"/>
                    <a:gd name="connsiteX0" fmla="*/ 0 w 2049780"/>
                    <a:gd name="connsiteY0" fmla="*/ 95569 h 889637"/>
                    <a:gd name="connsiteX1" fmla="*/ 95569 w 2049780"/>
                    <a:gd name="connsiteY1" fmla="*/ 0 h 889637"/>
                    <a:gd name="connsiteX2" fmla="*/ 1937066 w 2049780"/>
                    <a:gd name="connsiteY2" fmla="*/ 0 h 889637"/>
                    <a:gd name="connsiteX3" fmla="*/ 2049780 w 2049780"/>
                    <a:gd name="connsiteY3" fmla="*/ 112714 h 889637"/>
                    <a:gd name="connsiteX4" fmla="*/ 2049780 w 2049780"/>
                    <a:gd name="connsiteY4" fmla="*/ 494981 h 889637"/>
                    <a:gd name="connsiteX5" fmla="*/ 1418906 w 2049780"/>
                    <a:gd name="connsiteY5" fmla="*/ 889635 h 889637"/>
                    <a:gd name="connsiteX6" fmla="*/ 630555 w 2049780"/>
                    <a:gd name="connsiteY6" fmla="*/ 619124 h 889637"/>
                    <a:gd name="connsiteX7" fmla="*/ 1905 w 2049780"/>
                    <a:gd name="connsiteY7" fmla="*/ 367346 h 889637"/>
                    <a:gd name="connsiteX8" fmla="*/ 0 w 2049780"/>
                    <a:gd name="connsiteY8" fmla="*/ 95569 h 889637"/>
                    <a:gd name="connsiteX0" fmla="*/ 0 w 2049780"/>
                    <a:gd name="connsiteY0" fmla="*/ 95722 h 889790"/>
                    <a:gd name="connsiteX1" fmla="*/ 1937066 w 2049780"/>
                    <a:gd name="connsiteY1" fmla="*/ 153 h 889790"/>
                    <a:gd name="connsiteX2" fmla="*/ 2049780 w 2049780"/>
                    <a:gd name="connsiteY2" fmla="*/ 112867 h 889790"/>
                    <a:gd name="connsiteX3" fmla="*/ 2049780 w 2049780"/>
                    <a:gd name="connsiteY3" fmla="*/ 495134 h 889790"/>
                    <a:gd name="connsiteX4" fmla="*/ 1418906 w 2049780"/>
                    <a:gd name="connsiteY4" fmla="*/ 889788 h 889790"/>
                    <a:gd name="connsiteX5" fmla="*/ 630555 w 2049780"/>
                    <a:gd name="connsiteY5" fmla="*/ 619277 h 889790"/>
                    <a:gd name="connsiteX6" fmla="*/ 1905 w 2049780"/>
                    <a:gd name="connsiteY6" fmla="*/ 367499 h 889790"/>
                    <a:gd name="connsiteX7" fmla="*/ 0 w 2049780"/>
                    <a:gd name="connsiteY7" fmla="*/ 95722 h 889790"/>
                    <a:gd name="connsiteX0" fmla="*/ 1905 w 2047875"/>
                    <a:gd name="connsiteY0" fmla="*/ 33482 h 905655"/>
                    <a:gd name="connsiteX1" fmla="*/ 1935161 w 2047875"/>
                    <a:gd name="connsiteY1" fmla="*/ 16018 h 905655"/>
                    <a:gd name="connsiteX2" fmla="*/ 2047875 w 2047875"/>
                    <a:gd name="connsiteY2" fmla="*/ 128732 h 905655"/>
                    <a:gd name="connsiteX3" fmla="*/ 2047875 w 2047875"/>
                    <a:gd name="connsiteY3" fmla="*/ 510999 h 905655"/>
                    <a:gd name="connsiteX4" fmla="*/ 1417001 w 2047875"/>
                    <a:gd name="connsiteY4" fmla="*/ 905653 h 905655"/>
                    <a:gd name="connsiteX5" fmla="*/ 628650 w 2047875"/>
                    <a:gd name="connsiteY5" fmla="*/ 635142 h 905655"/>
                    <a:gd name="connsiteX6" fmla="*/ 0 w 2047875"/>
                    <a:gd name="connsiteY6" fmla="*/ 383364 h 905655"/>
                    <a:gd name="connsiteX7" fmla="*/ 1905 w 2047875"/>
                    <a:gd name="connsiteY7" fmla="*/ 33482 h 905655"/>
                    <a:gd name="connsiteX0" fmla="*/ 1905 w 2047875"/>
                    <a:gd name="connsiteY0" fmla="*/ 14291 h 886464"/>
                    <a:gd name="connsiteX1" fmla="*/ 2047875 w 2047875"/>
                    <a:gd name="connsiteY1" fmla="*/ 109541 h 886464"/>
                    <a:gd name="connsiteX2" fmla="*/ 2047875 w 2047875"/>
                    <a:gd name="connsiteY2" fmla="*/ 491808 h 886464"/>
                    <a:gd name="connsiteX3" fmla="*/ 1417001 w 2047875"/>
                    <a:gd name="connsiteY3" fmla="*/ 886462 h 886464"/>
                    <a:gd name="connsiteX4" fmla="*/ 628650 w 2047875"/>
                    <a:gd name="connsiteY4" fmla="*/ 615951 h 886464"/>
                    <a:gd name="connsiteX5" fmla="*/ 0 w 2047875"/>
                    <a:gd name="connsiteY5" fmla="*/ 364173 h 886464"/>
                    <a:gd name="connsiteX6" fmla="*/ 1905 w 2047875"/>
                    <a:gd name="connsiteY6" fmla="*/ 14291 h 886464"/>
                    <a:gd name="connsiteX0" fmla="*/ 1905 w 2047875"/>
                    <a:gd name="connsiteY0" fmla="*/ 16341 h 888514"/>
                    <a:gd name="connsiteX1" fmla="*/ 2030730 w 2047875"/>
                    <a:gd name="connsiteY1" fmla="*/ 98256 h 888514"/>
                    <a:gd name="connsiteX2" fmla="*/ 2047875 w 2047875"/>
                    <a:gd name="connsiteY2" fmla="*/ 493858 h 888514"/>
                    <a:gd name="connsiteX3" fmla="*/ 1417001 w 2047875"/>
                    <a:gd name="connsiteY3" fmla="*/ 888512 h 888514"/>
                    <a:gd name="connsiteX4" fmla="*/ 628650 w 2047875"/>
                    <a:gd name="connsiteY4" fmla="*/ 618001 h 888514"/>
                    <a:gd name="connsiteX5" fmla="*/ 0 w 2047875"/>
                    <a:gd name="connsiteY5" fmla="*/ 366223 h 888514"/>
                    <a:gd name="connsiteX6" fmla="*/ 1905 w 2047875"/>
                    <a:gd name="connsiteY6" fmla="*/ 16341 h 888514"/>
                    <a:gd name="connsiteX0" fmla="*/ 1905 w 2047875"/>
                    <a:gd name="connsiteY0" fmla="*/ 13312 h 885485"/>
                    <a:gd name="connsiteX1" fmla="*/ 2040255 w 2047875"/>
                    <a:gd name="connsiteY1" fmla="*/ 116182 h 885485"/>
                    <a:gd name="connsiteX2" fmla="*/ 2047875 w 2047875"/>
                    <a:gd name="connsiteY2" fmla="*/ 490829 h 885485"/>
                    <a:gd name="connsiteX3" fmla="*/ 1417001 w 2047875"/>
                    <a:gd name="connsiteY3" fmla="*/ 885483 h 885485"/>
                    <a:gd name="connsiteX4" fmla="*/ 628650 w 2047875"/>
                    <a:gd name="connsiteY4" fmla="*/ 614972 h 885485"/>
                    <a:gd name="connsiteX5" fmla="*/ 0 w 2047875"/>
                    <a:gd name="connsiteY5" fmla="*/ 363194 h 885485"/>
                    <a:gd name="connsiteX6" fmla="*/ 1905 w 2047875"/>
                    <a:gd name="connsiteY6" fmla="*/ 13312 h 885485"/>
                    <a:gd name="connsiteX0" fmla="*/ 1905 w 2047875"/>
                    <a:gd name="connsiteY0" fmla="*/ 221344 h 1093517"/>
                    <a:gd name="connsiteX1" fmla="*/ 2040255 w 2047875"/>
                    <a:gd name="connsiteY1" fmla="*/ 324214 h 1093517"/>
                    <a:gd name="connsiteX2" fmla="*/ 2047875 w 2047875"/>
                    <a:gd name="connsiteY2" fmla="*/ 698861 h 1093517"/>
                    <a:gd name="connsiteX3" fmla="*/ 1417001 w 2047875"/>
                    <a:gd name="connsiteY3" fmla="*/ 1093515 h 1093517"/>
                    <a:gd name="connsiteX4" fmla="*/ 628650 w 2047875"/>
                    <a:gd name="connsiteY4" fmla="*/ 823004 h 1093517"/>
                    <a:gd name="connsiteX5" fmla="*/ 0 w 2047875"/>
                    <a:gd name="connsiteY5" fmla="*/ 571226 h 1093517"/>
                    <a:gd name="connsiteX6" fmla="*/ 1905 w 2047875"/>
                    <a:gd name="connsiteY6" fmla="*/ 221344 h 1093517"/>
                    <a:gd name="connsiteX0" fmla="*/ 1905 w 2047875"/>
                    <a:gd name="connsiteY0" fmla="*/ 354382 h 1226555"/>
                    <a:gd name="connsiteX1" fmla="*/ 2040255 w 2047875"/>
                    <a:gd name="connsiteY1" fmla="*/ 457252 h 1226555"/>
                    <a:gd name="connsiteX2" fmla="*/ 2047875 w 2047875"/>
                    <a:gd name="connsiteY2" fmla="*/ 831899 h 1226555"/>
                    <a:gd name="connsiteX3" fmla="*/ 1417001 w 2047875"/>
                    <a:gd name="connsiteY3" fmla="*/ 1226553 h 1226555"/>
                    <a:gd name="connsiteX4" fmla="*/ 628650 w 2047875"/>
                    <a:gd name="connsiteY4" fmla="*/ 956042 h 1226555"/>
                    <a:gd name="connsiteX5" fmla="*/ 0 w 2047875"/>
                    <a:gd name="connsiteY5" fmla="*/ 704264 h 1226555"/>
                    <a:gd name="connsiteX6" fmla="*/ 1905 w 2047875"/>
                    <a:gd name="connsiteY6" fmla="*/ 354382 h 1226555"/>
                    <a:gd name="connsiteX0" fmla="*/ 1905 w 2047875"/>
                    <a:gd name="connsiteY0" fmla="*/ 381074 h 1253247"/>
                    <a:gd name="connsiteX1" fmla="*/ 2040255 w 2047875"/>
                    <a:gd name="connsiteY1" fmla="*/ 483944 h 1253247"/>
                    <a:gd name="connsiteX2" fmla="*/ 2047875 w 2047875"/>
                    <a:gd name="connsiteY2" fmla="*/ 858591 h 1253247"/>
                    <a:gd name="connsiteX3" fmla="*/ 1417001 w 2047875"/>
                    <a:gd name="connsiteY3" fmla="*/ 1253245 h 1253247"/>
                    <a:gd name="connsiteX4" fmla="*/ 628650 w 2047875"/>
                    <a:gd name="connsiteY4" fmla="*/ 982734 h 1253247"/>
                    <a:gd name="connsiteX5" fmla="*/ 0 w 2047875"/>
                    <a:gd name="connsiteY5" fmla="*/ 730956 h 1253247"/>
                    <a:gd name="connsiteX6" fmla="*/ 1905 w 2047875"/>
                    <a:gd name="connsiteY6" fmla="*/ 381074 h 1253247"/>
                    <a:gd name="connsiteX0" fmla="*/ 1905 w 2040255"/>
                    <a:gd name="connsiteY0" fmla="*/ 381074 h 1253247"/>
                    <a:gd name="connsiteX1" fmla="*/ 2040255 w 2040255"/>
                    <a:gd name="connsiteY1" fmla="*/ 483944 h 1253247"/>
                    <a:gd name="connsiteX2" fmla="*/ 1417001 w 2040255"/>
                    <a:gd name="connsiteY2" fmla="*/ 1253245 h 1253247"/>
                    <a:gd name="connsiteX3" fmla="*/ 628650 w 2040255"/>
                    <a:gd name="connsiteY3" fmla="*/ 982734 h 1253247"/>
                    <a:gd name="connsiteX4" fmla="*/ 0 w 2040255"/>
                    <a:gd name="connsiteY4" fmla="*/ 730956 h 1253247"/>
                    <a:gd name="connsiteX5" fmla="*/ 1905 w 2040255"/>
                    <a:gd name="connsiteY5" fmla="*/ 381074 h 1253247"/>
                    <a:gd name="connsiteX0" fmla="*/ 51976 w 2090326"/>
                    <a:gd name="connsiteY0" fmla="*/ 381074 h 1253247"/>
                    <a:gd name="connsiteX1" fmla="*/ 2090326 w 2090326"/>
                    <a:gd name="connsiteY1" fmla="*/ 483944 h 1253247"/>
                    <a:gd name="connsiteX2" fmla="*/ 1467072 w 2090326"/>
                    <a:gd name="connsiteY2" fmla="*/ 1253245 h 1253247"/>
                    <a:gd name="connsiteX3" fmla="*/ 678721 w 2090326"/>
                    <a:gd name="connsiteY3" fmla="*/ 982734 h 1253247"/>
                    <a:gd name="connsiteX4" fmla="*/ 51976 w 2090326"/>
                    <a:gd name="connsiteY4" fmla="*/ 381074 h 1253247"/>
                    <a:gd name="connsiteX0" fmla="*/ 40726 w 2303513"/>
                    <a:gd name="connsiteY0" fmla="*/ 489208 h 1173699"/>
                    <a:gd name="connsiteX1" fmla="*/ 2303513 w 2303513"/>
                    <a:gd name="connsiteY1" fmla="*/ 404396 h 1173699"/>
                    <a:gd name="connsiteX2" fmla="*/ 1680259 w 2303513"/>
                    <a:gd name="connsiteY2" fmla="*/ 1173697 h 1173699"/>
                    <a:gd name="connsiteX3" fmla="*/ 891908 w 2303513"/>
                    <a:gd name="connsiteY3" fmla="*/ 903186 h 1173699"/>
                    <a:gd name="connsiteX4" fmla="*/ 40726 w 2303513"/>
                    <a:gd name="connsiteY4" fmla="*/ 489208 h 1173699"/>
                    <a:gd name="connsiteX0" fmla="*/ 27372 w 2290159"/>
                    <a:gd name="connsiteY0" fmla="*/ 489208 h 1173699"/>
                    <a:gd name="connsiteX1" fmla="*/ 2290159 w 2290159"/>
                    <a:gd name="connsiteY1" fmla="*/ 404396 h 1173699"/>
                    <a:gd name="connsiteX2" fmla="*/ 1666905 w 2290159"/>
                    <a:gd name="connsiteY2" fmla="*/ 1173697 h 1173699"/>
                    <a:gd name="connsiteX3" fmla="*/ 1380074 w 2290159"/>
                    <a:gd name="connsiteY3" fmla="*/ 861832 h 1173699"/>
                    <a:gd name="connsiteX4" fmla="*/ 27372 w 2290159"/>
                    <a:gd name="connsiteY4" fmla="*/ 489208 h 1173699"/>
                    <a:gd name="connsiteX0" fmla="*/ 33890 w 2296677"/>
                    <a:gd name="connsiteY0" fmla="*/ 489208 h 1173701"/>
                    <a:gd name="connsiteX1" fmla="*/ 2296677 w 2296677"/>
                    <a:gd name="connsiteY1" fmla="*/ 404396 h 1173701"/>
                    <a:gd name="connsiteX2" fmla="*/ 1673423 w 2296677"/>
                    <a:gd name="connsiteY2" fmla="*/ 1173697 h 1173701"/>
                    <a:gd name="connsiteX3" fmla="*/ 1092884 w 2296677"/>
                    <a:gd name="connsiteY3" fmla="*/ 957264 h 1173701"/>
                    <a:gd name="connsiteX4" fmla="*/ 33890 w 2296677"/>
                    <a:gd name="connsiteY4" fmla="*/ 489208 h 1173701"/>
                    <a:gd name="connsiteX0" fmla="*/ 50057 w 2312844"/>
                    <a:gd name="connsiteY0" fmla="*/ 489208 h 1173699"/>
                    <a:gd name="connsiteX1" fmla="*/ 2312844 w 2312844"/>
                    <a:gd name="connsiteY1" fmla="*/ 404396 h 1173699"/>
                    <a:gd name="connsiteX2" fmla="*/ 1689590 w 2312844"/>
                    <a:gd name="connsiteY2" fmla="*/ 1173697 h 1173699"/>
                    <a:gd name="connsiteX3" fmla="*/ 1109051 w 2312844"/>
                    <a:gd name="connsiteY3" fmla="*/ 957264 h 1173699"/>
                    <a:gd name="connsiteX4" fmla="*/ 50057 w 2312844"/>
                    <a:gd name="connsiteY4" fmla="*/ 489208 h 1173699"/>
                    <a:gd name="connsiteX0" fmla="*/ 0 w 2262787"/>
                    <a:gd name="connsiteY0" fmla="*/ 489208 h 1173701"/>
                    <a:gd name="connsiteX1" fmla="*/ 2262787 w 2262787"/>
                    <a:gd name="connsiteY1" fmla="*/ 404396 h 1173701"/>
                    <a:gd name="connsiteX2" fmla="*/ 1639533 w 2262787"/>
                    <a:gd name="connsiteY2" fmla="*/ 1173697 h 1173701"/>
                    <a:gd name="connsiteX3" fmla="*/ 1058994 w 2262787"/>
                    <a:gd name="connsiteY3" fmla="*/ 957264 h 1173701"/>
                    <a:gd name="connsiteX4" fmla="*/ 0 w 2262787"/>
                    <a:gd name="connsiteY4" fmla="*/ 489208 h 1173701"/>
                    <a:gd name="connsiteX0" fmla="*/ 0 w 2262787"/>
                    <a:gd name="connsiteY0" fmla="*/ 489208 h 1173699"/>
                    <a:gd name="connsiteX1" fmla="*/ 2262787 w 2262787"/>
                    <a:gd name="connsiteY1" fmla="*/ 404396 h 1173699"/>
                    <a:gd name="connsiteX2" fmla="*/ 1639533 w 2262787"/>
                    <a:gd name="connsiteY2" fmla="*/ 1173697 h 1173699"/>
                    <a:gd name="connsiteX3" fmla="*/ 1058994 w 2262787"/>
                    <a:gd name="connsiteY3" fmla="*/ 957264 h 1173699"/>
                    <a:gd name="connsiteX4" fmla="*/ 0 w 2262787"/>
                    <a:gd name="connsiteY4" fmla="*/ 489208 h 1173699"/>
                    <a:gd name="connsiteX0" fmla="*/ 0 w 2262787"/>
                    <a:gd name="connsiteY0" fmla="*/ 489208 h 1285036"/>
                    <a:gd name="connsiteX1" fmla="*/ 2262787 w 2262787"/>
                    <a:gd name="connsiteY1" fmla="*/ 404396 h 1285036"/>
                    <a:gd name="connsiteX2" fmla="*/ 1916616 w 2262787"/>
                    <a:gd name="connsiteY2" fmla="*/ 1285035 h 1285036"/>
                    <a:gd name="connsiteX3" fmla="*/ 1058994 w 2262787"/>
                    <a:gd name="connsiteY3" fmla="*/ 957264 h 1285036"/>
                    <a:gd name="connsiteX4" fmla="*/ 0 w 2262787"/>
                    <a:gd name="connsiteY4" fmla="*/ 489208 h 1285036"/>
                    <a:gd name="connsiteX0" fmla="*/ 0 w 2262787"/>
                    <a:gd name="connsiteY0" fmla="*/ 489208 h 1285038"/>
                    <a:gd name="connsiteX1" fmla="*/ 2262787 w 2262787"/>
                    <a:gd name="connsiteY1" fmla="*/ 404396 h 1285038"/>
                    <a:gd name="connsiteX2" fmla="*/ 1916616 w 2262787"/>
                    <a:gd name="connsiteY2" fmla="*/ 1285035 h 1285038"/>
                    <a:gd name="connsiteX3" fmla="*/ 1058994 w 2262787"/>
                    <a:gd name="connsiteY3" fmla="*/ 957264 h 1285038"/>
                    <a:gd name="connsiteX4" fmla="*/ 0 w 2262787"/>
                    <a:gd name="connsiteY4" fmla="*/ 489208 h 1285038"/>
                    <a:gd name="connsiteX0" fmla="*/ 0 w 2647932"/>
                    <a:gd name="connsiteY0" fmla="*/ 337447 h 1133277"/>
                    <a:gd name="connsiteX1" fmla="*/ 2647932 w 2647932"/>
                    <a:gd name="connsiteY1" fmla="*/ 529388 h 1133277"/>
                    <a:gd name="connsiteX2" fmla="*/ 1916616 w 2647932"/>
                    <a:gd name="connsiteY2" fmla="*/ 1133274 h 1133277"/>
                    <a:gd name="connsiteX3" fmla="*/ 1058994 w 2647932"/>
                    <a:gd name="connsiteY3" fmla="*/ 805503 h 1133277"/>
                    <a:gd name="connsiteX4" fmla="*/ 0 w 2647932"/>
                    <a:gd name="connsiteY4" fmla="*/ 337447 h 1133277"/>
                    <a:gd name="connsiteX0" fmla="*/ 0 w 2647932"/>
                    <a:gd name="connsiteY0" fmla="*/ 337445 h 1133275"/>
                    <a:gd name="connsiteX1" fmla="*/ 2647932 w 2647932"/>
                    <a:gd name="connsiteY1" fmla="*/ 529386 h 1133275"/>
                    <a:gd name="connsiteX2" fmla="*/ 1916616 w 2647932"/>
                    <a:gd name="connsiteY2" fmla="*/ 1133272 h 1133275"/>
                    <a:gd name="connsiteX3" fmla="*/ 1058994 w 2647932"/>
                    <a:gd name="connsiteY3" fmla="*/ 805501 h 1133275"/>
                    <a:gd name="connsiteX4" fmla="*/ 0 w 2647932"/>
                    <a:gd name="connsiteY4" fmla="*/ 337445 h 1133275"/>
                    <a:gd name="connsiteX0" fmla="*/ 0 w 2647932"/>
                    <a:gd name="connsiteY0" fmla="*/ 337445 h 1133275"/>
                    <a:gd name="connsiteX1" fmla="*/ 2647932 w 2647932"/>
                    <a:gd name="connsiteY1" fmla="*/ 529386 h 1133275"/>
                    <a:gd name="connsiteX2" fmla="*/ 1916616 w 2647932"/>
                    <a:gd name="connsiteY2" fmla="*/ 1133272 h 1133275"/>
                    <a:gd name="connsiteX3" fmla="*/ 1058994 w 2647932"/>
                    <a:gd name="connsiteY3" fmla="*/ 805501 h 1133275"/>
                    <a:gd name="connsiteX4" fmla="*/ 0 w 2647932"/>
                    <a:gd name="connsiteY4" fmla="*/ 337445 h 1133275"/>
                    <a:gd name="connsiteX0" fmla="*/ 0 w 2656244"/>
                    <a:gd name="connsiteY0" fmla="*/ 327352 h 1123182"/>
                    <a:gd name="connsiteX1" fmla="*/ 2656244 w 2656244"/>
                    <a:gd name="connsiteY1" fmla="*/ 541561 h 1123182"/>
                    <a:gd name="connsiteX2" fmla="*/ 1916616 w 2656244"/>
                    <a:gd name="connsiteY2" fmla="*/ 1123179 h 1123182"/>
                    <a:gd name="connsiteX3" fmla="*/ 1058994 w 2656244"/>
                    <a:gd name="connsiteY3" fmla="*/ 795408 h 1123182"/>
                    <a:gd name="connsiteX4" fmla="*/ 0 w 2656244"/>
                    <a:gd name="connsiteY4" fmla="*/ 327352 h 1123182"/>
                    <a:gd name="connsiteX0" fmla="*/ 0 w 2653473"/>
                    <a:gd name="connsiteY0" fmla="*/ 324528 h 1120358"/>
                    <a:gd name="connsiteX1" fmla="*/ 2653473 w 2653473"/>
                    <a:gd name="connsiteY1" fmla="*/ 545099 h 1120358"/>
                    <a:gd name="connsiteX2" fmla="*/ 1916616 w 2653473"/>
                    <a:gd name="connsiteY2" fmla="*/ 1120355 h 1120358"/>
                    <a:gd name="connsiteX3" fmla="*/ 1058994 w 2653473"/>
                    <a:gd name="connsiteY3" fmla="*/ 792584 h 1120358"/>
                    <a:gd name="connsiteX4" fmla="*/ 0 w 2653473"/>
                    <a:gd name="connsiteY4" fmla="*/ 324528 h 1120358"/>
                    <a:gd name="connsiteX0" fmla="*/ 0 w 2653473"/>
                    <a:gd name="connsiteY0" fmla="*/ 518807 h 1314637"/>
                    <a:gd name="connsiteX1" fmla="*/ 2653473 w 2653473"/>
                    <a:gd name="connsiteY1" fmla="*/ 739378 h 1314637"/>
                    <a:gd name="connsiteX2" fmla="*/ 1916616 w 2653473"/>
                    <a:gd name="connsiteY2" fmla="*/ 1314634 h 1314637"/>
                    <a:gd name="connsiteX3" fmla="*/ 1058994 w 2653473"/>
                    <a:gd name="connsiteY3" fmla="*/ 986863 h 1314637"/>
                    <a:gd name="connsiteX4" fmla="*/ 0 w 2653473"/>
                    <a:gd name="connsiteY4" fmla="*/ 518807 h 1314637"/>
                    <a:gd name="connsiteX0" fmla="*/ 0 w 2653473"/>
                    <a:gd name="connsiteY0" fmla="*/ 633302 h 1429132"/>
                    <a:gd name="connsiteX1" fmla="*/ 2653473 w 2653473"/>
                    <a:gd name="connsiteY1" fmla="*/ 853873 h 1429132"/>
                    <a:gd name="connsiteX2" fmla="*/ 1916616 w 2653473"/>
                    <a:gd name="connsiteY2" fmla="*/ 1429129 h 1429132"/>
                    <a:gd name="connsiteX3" fmla="*/ 1058994 w 2653473"/>
                    <a:gd name="connsiteY3" fmla="*/ 1101358 h 1429132"/>
                    <a:gd name="connsiteX4" fmla="*/ 0 w 2653473"/>
                    <a:gd name="connsiteY4" fmla="*/ 633302 h 1429132"/>
                    <a:gd name="connsiteX0" fmla="*/ 0 w 1594479"/>
                    <a:gd name="connsiteY0" fmla="*/ 256548 h 584322"/>
                    <a:gd name="connsiteX1" fmla="*/ 1594479 w 1594479"/>
                    <a:gd name="connsiteY1" fmla="*/ 9063 h 584322"/>
                    <a:gd name="connsiteX2" fmla="*/ 857622 w 1594479"/>
                    <a:gd name="connsiteY2" fmla="*/ 584319 h 584322"/>
                    <a:gd name="connsiteX3" fmla="*/ 0 w 1594479"/>
                    <a:gd name="connsiteY3" fmla="*/ 256548 h 584322"/>
                    <a:gd name="connsiteX0" fmla="*/ 0 w 1458086"/>
                    <a:gd name="connsiteY0" fmla="*/ 298697 h 582985"/>
                    <a:gd name="connsiteX1" fmla="*/ 1458086 w 1458086"/>
                    <a:gd name="connsiteY1" fmla="*/ 7724 h 582985"/>
                    <a:gd name="connsiteX2" fmla="*/ 721229 w 1458086"/>
                    <a:gd name="connsiteY2" fmla="*/ 582980 h 582985"/>
                    <a:gd name="connsiteX3" fmla="*/ 0 w 1458086"/>
                    <a:gd name="connsiteY3" fmla="*/ 298697 h 582985"/>
                    <a:gd name="connsiteX0" fmla="*/ 0 w 1458086"/>
                    <a:gd name="connsiteY0" fmla="*/ 874495 h 1158781"/>
                    <a:gd name="connsiteX1" fmla="*/ 1458086 w 1458086"/>
                    <a:gd name="connsiteY1" fmla="*/ 583522 h 1158781"/>
                    <a:gd name="connsiteX2" fmla="*/ 721229 w 1458086"/>
                    <a:gd name="connsiteY2" fmla="*/ 1158778 h 1158781"/>
                    <a:gd name="connsiteX3" fmla="*/ 0 w 1458086"/>
                    <a:gd name="connsiteY3" fmla="*/ 874495 h 1158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86" h="1158781">
                      <a:moveTo>
                        <a:pt x="0" y="874495"/>
                      </a:moveTo>
                      <a:cubicBezTo>
                        <a:pt x="122810" y="778619"/>
                        <a:pt x="1143175" y="-841001"/>
                        <a:pt x="1458086" y="583522"/>
                      </a:cubicBezTo>
                      <a:cubicBezTo>
                        <a:pt x="1427668" y="937508"/>
                        <a:pt x="1114626" y="1103813"/>
                        <a:pt x="721229" y="1158778"/>
                      </a:cubicBezTo>
                      <a:cubicBezTo>
                        <a:pt x="264029" y="1159784"/>
                        <a:pt x="221101" y="999215"/>
                        <a:pt x="0" y="874495"/>
                      </a:cubicBezTo>
                      <a:close/>
                    </a:path>
                  </a:pathLst>
                </a:custGeom>
                <a:solidFill>
                  <a:srgbClr val="B87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8" name="모서리가 둥근 직사각형 9"/>
                <p:cNvSpPr/>
                <p:nvPr/>
              </p:nvSpPr>
              <p:spPr>
                <a:xfrm>
                  <a:off x="1286564" y="3405029"/>
                  <a:ext cx="817074" cy="607179"/>
                </a:xfrm>
                <a:custGeom>
                  <a:avLst/>
                  <a:gdLst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95569 w 2032635"/>
                    <a:gd name="connsiteY6" fmla="*/ 573405 h 573405"/>
                    <a:gd name="connsiteX7" fmla="*/ 0 w 2032635"/>
                    <a:gd name="connsiteY7" fmla="*/ 477836 h 573405"/>
                    <a:gd name="connsiteX8" fmla="*/ 0 w 2032635"/>
                    <a:gd name="connsiteY8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0 w 2032635"/>
                    <a:gd name="connsiteY6" fmla="*/ 477836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40005 w 2032635"/>
                    <a:gd name="connsiteY6" fmla="*/ 304481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573405"/>
                    <a:gd name="connsiteX1" fmla="*/ 95569 w 2032635"/>
                    <a:gd name="connsiteY1" fmla="*/ 0 h 573405"/>
                    <a:gd name="connsiteX2" fmla="*/ 1937066 w 2032635"/>
                    <a:gd name="connsiteY2" fmla="*/ 0 h 573405"/>
                    <a:gd name="connsiteX3" fmla="*/ 2032635 w 2032635"/>
                    <a:gd name="connsiteY3" fmla="*/ 95569 h 573405"/>
                    <a:gd name="connsiteX4" fmla="*/ 2032635 w 2032635"/>
                    <a:gd name="connsiteY4" fmla="*/ 477836 h 573405"/>
                    <a:gd name="connsiteX5" fmla="*/ 1937066 w 2032635"/>
                    <a:gd name="connsiteY5" fmla="*/ 573405 h 573405"/>
                    <a:gd name="connsiteX6" fmla="*/ 1905 w 2032635"/>
                    <a:gd name="connsiteY6" fmla="*/ 367346 h 573405"/>
                    <a:gd name="connsiteX7" fmla="*/ 0 w 2032635"/>
                    <a:gd name="connsiteY7" fmla="*/ 95569 h 573405"/>
                    <a:gd name="connsiteX0" fmla="*/ 0 w 2032635"/>
                    <a:gd name="connsiteY0" fmla="*/ 95569 h 616516"/>
                    <a:gd name="connsiteX1" fmla="*/ 95569 w 2032635"/>
                    <a:gd name="connsiteY1" fmla="*/ 0 h 616516"/>
                    <a:gd name="connsiteX2" fmla="*/ 1937066 w 2032635"/>
                    <a:gd name="connsiteY2" fmla="*/ 0 h 616516"/>
                    <a:gd name="connsiteX3" fmla="*/ 2032635 w 2032635"/>
                    <a:gd name="connsiteY3" fmla="*/ 95569 h 616516"/>
                    <a:gd name="connsiteX4" fmla="*/ 2032635 w 2032635"/>
                    <a:gd name="connsiteY4" fmla="*/ 477836 h 616516"/>
                    <a:gd name="connsiteX5" fmla="*/ 1937066 w 2032635"/>
                    <a:gd name="connsiteY5" fmla="*/ 573405 h 616516"/>
                    <a:gd name="connsiteX6" fmla="*/ 1905 w 2032635"/>
                    <a:gd name="connsiteY6" fmla="*/ 367346 h 616516"/>
                    <a:gd name="connsiteX7" fmla="*/ 0 w 2032635"/>
                    <a:gd name="connsiteY7" fmla="*/ 95569 h 616516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89635"/>
                    <a:gd name="connsiteX1" fmla="*/ 95569 w 2032635"/>
                    <a:gd name="connsiteY1" fmla="*/ 0 h 889635"/>
                    <a:gd name="connsiteX2" fmla="*/ 1937066 w 2032635"/>
                    <a:gd name="connsiteY2" fmla="*/ 0 h 889635"/>
                    <a:gd name="connsiteX3" fmla="*/ 2032635 w 2032635"/>
                    <a:gd name="connsiteY3" fmla="*/ 95569 h 889635"/>
                    <a:gd name="connsiteX4" fmla="*/ 2032635 w 2032635"/>
                    <a:gd name="connsiteY4" fmla="*/ 477836 h 889635"/>
                    <a:gd name="connsiteX5" fmla="*/ 1418906 w 2032635"/>
                    <a:gd name="connsiteY5" fmla="*/ 889635 h 889635"/>
                    <a:gd name="connsiteX6" fmla="*/ 1905 w 2032635"/>
                    <a:gd name="connsiteY6" fmla="*/ 367346 h 889635"/>
                    <a:gd name="connsiteX7" fmla="*/ 0 w 2032635"/>
                    <a:gd name="connsiteY7" fmla="*/ 95569 h 889635"/>
                    <a:gd name="connsiteX0" fmla="*/ 0 w 2032635"/>
                    <a:gd name="connsiteY0" fmla="*/ 95569 h 894003"/>
                    <a:gd name="connsiteX1" fmla="*/ 95569 w 2032635"/>
                    <a:gd name="connsiteY1" fmla="*/ 0 h 894003"/>
                    <a:gd name="connsiteX2" fmla="*/ 1937066 w 2032635"/>
                    <a:gd name="connsiteY2" fmla="*/ 0 h 894003"/>
                    <a:gd name="connsiteX3" fmla="*/ 2032635 w 2032635"/>
                    <a:gd name="connsiteY3" fmla="*/ 95569 h 894003"/>
                    <a:gd name="connsiteX4" fmla="*/ 2032635 w 2032635"/>
                    <a:gd name="connsiteY4" fmla="*/ 477836 h 894003"/>
                    <a:gd name="connsiteX5" fmla="*/ 1418906 w 2032635"/>
                    <a:gd name="connsiteY5" fmla="*/ 889635 h 894003"/>
                    <a:gd name="connsiteX6" fmla="*/ 868680 w 2032635"/>
                    <a:gd name="connsiteY6" fmla="*/ 607694 h 894003"/>
                    <a:gd name="connsiteX7" fmla="*/ 1905 w 2032635"/>
                    <a:gd name="connsiteY7" fmla="*/ 367346 h 894003"/>
                    <a:gd name="connsiteX8" fmla="*/ 0 w 2032635"/>
                    <a:gd name="connsiteY8" fmla="*/ 95569 h 894003"/>
                    <a:gd name="connsiteX0" fmla="*/ 0 w 2032635"/>
                    <a:gd name="connsiteY0" fmla="*/ 95569 h 894910"/>
                    <a:gd name="connsiteX1" fmla="*/ 95569 w 2032635"/>
                    <a:gd name="connsiteY1" fmla="*/ 0 h 894910"/>
                    <a:gd name="connsiteX2" fmla="*/ 1937066 w 2032635"/>
                    <a:gd name="connsiteY2" fmla="*/ 0 h 894910"/>
                    <a:gd name="connsiteX3" fmla="*/ 2032635 w 2032635"/>
                    <a:gd name="connsiteY3" fmla="*/ 95569 h 894910"/>
                    <a:gd name="connsiteX4" fmla="*/ 2032635 w 2032635"/>
                    <a:gd name="connsiteY4" fmla="*/ 477836 h 894910"/>
                    <a:gd name="connsiteX5" fmla="*/ 1418906 w 2032635"/>
                    <a:gd name="connsiteY5" fmla="*/ 889635 h 894910"/>
                    <a:gd name="connsiteX6" fmla="*/ 737235 w 2032635"/>
                    <a:gd name="connsiteY6" fmla="*/ 653414 h 894910"/>
                    <a:gd name="connsiteX7" fmla="*/ 1905 w 2032635"/>
                    <a:gd name="connsiteY7" fmla="*/ 367346 h 894910"/>
                    <a:gd name="connsiteX8" fmla="*/ 0 w 2032635"/>
                    <a:gd name="connsiteY8" fmla="*/ 95569 h 894910"/>
                    <a:gd name="connsiteX0" fmla="*/ 0 w 2032635"/>
                    <a:gd name="connsiteY0" fmla="*/ 95569 h 893084"/>
                    <a:gd name="connsiteX1" fmla="*/ 95569 w 2032635"/>
                    <a:gd name="connsiteY1" fmla="*/ 0 h 893084"/>
                    <a:gd name="connsiteX2" fmla="*/ 1937066 w 2032635"/>
                    <a:gd name="connsiteY2" fmla="*/ 0 h 893084"/>
                    <a:gd name="connsiteX3" fmla="*/ 2032635 w 2032635"/>
                    <a:gd name="connsiteY3" fmla="*/ 95569 h 893084"/>
                    <a:gd name="connsiteX4" fmla="*/ 2032635 w 2032635"/>
                    <a:gd name="connsiteY4" fmla="*/ 477836 h 893084"/>
                    <a:gd name="connsiteX5" fmla="*/ 1418906 w 2032635"/>
                    <a:gd name="connsiteY5" fmla="*/ 889635 h 893084"/>
                    <a:gd name="connsiteX6" fmla="*/ 775335 w 2032635"/>
                    <a:gd name="connsiteY6" fmla="*/ 537209 h 893084"/>
                    <a:gd name="connsiteX7" fmla="*/ 1905 w 2032635"/>
                    <a:gd name="connsiteY7" fmla="*/ 367346 h 893084"/>
                    <a:gd name="connsiteX8" fmla="*/ 0 w 2032635"/>
                    <a:gd name="connsiteY8" fmla="*/ 95569 h 893084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4199"/>
                    <a:gd name="connsiteX1" fmla="*/ 95569 w 2032635"/>
                    <a:gd name="connsiteY1" fmla="*/ 0 h 894199"/>
                    <a:gd name="connsiteX2" fmla="*/ 1937066 w 2032635"/>
                    <a:gd name="connsiteY2" fmla="*/ 0 h 894199"/>
                    <a:gd name="connsiteX3" fmla="*/ 2032635 w 2032635"/>
                    <a:gd name="connsiteY3" fmla="*/ 95569 h 894199"/>
                    <a:gd name="connsiteX4" fmla="*/ 2032635 w 2032635"/>
                    <a:gd name="connsiteY4" fmla="*/ 477836 h 894199"/>
                    <a:gd name="connsiteX5" fmla="*/ 1418906 w 2032635"/>
                    <a:gd name="connsiteY5" fmla="*/ 889635 h 894199"/>
                    <a:gd name="connsiteX6" fmla="*/ 630555 w 2032635"/>
                    <a:gd name="connsiteY6" fmla="*/ 619124 h 894199"/>
                    <a:gd name="connsiteX7" fmla="*/ 1905 w 2032635"/>
                    <a:gd name="connsiteY7" fmla="*/ 367346 h 894199"/>
                    <a:gd name="connsiteX8" fmla="*/ 0 w 2032635"/>
                    <a:gd name="connsiteY8" fmla="*/ 95569 h 894199"/>
                    <a:gd name="connsiteX0" fmla="*/ 0 w 2032635"/>
                    <a:gd name="connsiteY0" fmla="*/ 95569 h 892349"/>
                    <a:gd name="connsiteX1" fmla="*/ 95569 w 2032635"/>
                    <a:gd name="connsiteY1" fmla="*/ 0 h 892349"/>
                    <a:gd name="connsiteX2" fmla="*/ 1937066 w 2032635"/>
                    <a:gd name="connsiteY2" fmla="*/ 0 h 892349"/>
                    <a:gd name="connsiteX3" fmla="*/ 2032635 w 2032635"/>
                    <a:gd name="connsiteY3" fmla="*/ 95569 h 892349"/>
                    <a:gd name="connsiteX4" fmla="*/ 2032635 w 2032635"/>
                    <a:gd name="connsiteY4" fmla="*/ 477836 h 892349"/>
                    <a:gd name="connsiteX5" fmla="*/ 1418906 w 2032635"/>
                    <a:gd name="connsiteY5" fmla="*/ 889635 h 892349"/>
                    <a:gd name="connsiteX6" fmla="*/ 630555 w 2032635"/>
                    <a:gd name="connsiteY6" fmla="*/ 619124 h 892349"/>
                    <a:gd name="connsiteX7" fmla="*/ 1905 w 2032635"/>
                    <a:gd name="connsiteY7" fmla="*/ 367346 h 892349"/>
                    <a:gd name="connsiteX8" fmla="*/ 0 w 2032635"/>
                    <a:gd name="connsiteY8" fmla="*/ 95569 h 892349"/>
                    <a:gd name="connsiteX0" fmla="*/ 0 w 2032635"/>
                    <a:gd name="connsiteY0" fmla="*/ 95569 h 893223"/>
                    <a:gd name="connsiteX1" fmla="*/ 95569 w 2032635"/>
                    <a:gd name="connsiteY1" fmla="*/ 0 h 893223"/>
                    <a:gd name="connsiteX2" fmla="*/ 1937066 w 2032635"/>
                    <a:gd name="connsiteY2" fmla="*/ 0 h 893223"/>
                    <a:gd name="connsiteX3" fmla="*/ 2032635 w 2032635"/>
                    <a:gd name="connsiteY3" fmla="*/ 95569 h 893223"/>
                    <a:gd name="connsiteX4" fmla="*/ 2032635 w 2032635"/>
                    <a:gd name="connsiteY4" fmla="*/ 477836 h 893223"/>
                    <a:gd name="connsiteX5" fmla="*/ 1418906 w 2032635"/>
                    <a:gd name="connsiteY5" fmla="*/ 889635 h 893223"/>
                    <a:gd name="connsiteX6" fmla="*/ 630555 w 2032635"/>
                    <a:gd name="connsiteY6" fmla="*/ 619124 h 893223"/>
                    <a:gd name="connsiteX7" fmla="*/ 1905 w 2032635"/>
                    <a:gd name="connsiteY7" fmla="*/ 367346 h 893223"/>
                    <a:gd name="connsiteX8" fmla="*/ 0 w 2032635"/>
                    <a:gd name="connsiteY8" fmla="*/ 95569 h 893223"/>
                    <a:gd name="connsiteX0" fmla="*/ 0 w 2032635"/>
                    <a:gd name="connsiteY0" fmla="*/ 95569 h 889637"/>
                    <a:gd name="connsiteX1" fmla="*/ 95569 w 2032635"/>
                    <a:gd name="connsiteY1" fmla="*/ 0 h 889637"/>
                    <a:gd name="connsiteX2" fmla="*/ 1937066 w 2032635"/>
                    <a:gd name="connsiteY2" fmla="*/ 0 h 889637"/>
                    <a:gd name="connsiteX3" fmla="*/ 2032635 w 2032635"/>
                    <a:gd name="connsiteY3" fmla="*/ 95569 h 889637"/>
                    <a:gd name="connsiteX4" fmla="*/ 2032635 w 2032635"/>
                    <a:gd name="connsiteY4" fmla="*/ 477836 h 889637"/>
                    <a:gd name="connsiteX5" fmla="*/ 1418906 w 2032635"/>
                    <a:gd name="connsiteY5" fmla="*/ 889635 h 889637"/>
                    <a:gd name="connsiteX6" fmla="*/ 630555 w 2032635"/>
                    <a:gd name="connsiteY6" fmla="*/ 619124 h 889637"/>
                    <a:gd name="connsiteX7" fmla="*/ 1905 w 2032635"/>
                    <a:gd name="connsiteY7" fmla="*/ 367346 h 889637"/>
                    <a:gd name="connsiteX8" fmla="*/ 0 w 2032635"/>
                    <a:gd name="connsiteY8" fmla="*/ 95569 h 889637"/>
                    <a:gd name="connsiteX0" fmla="*/ 0 w 2032635"/>
                    <a:gd name="connsiteY0" fmla="*/ 95569 h 889637"/>
                    <a:gd name="connsiteX1" fmla="*/ 95569 w 2032635"/>
                    <a:gd name="connsiteY1" fmla="*/ 0 h 889637"/>
                    <a:gd name="connsiteX2" fmla="*/ 1937066 w 2032635"/>
                    <a:gd name="connsiteY2" fmla="*/ 0 h 889637"/>
                    <a:gd name="connsiteX3" fmla="*/ 2032635 w 2032635"/>
                    <a:gd name="connsiteY3" fmla="*/ 95569 h 889637"/>
                    <a:gd name="connsiteX4" fmla="*/ 2032635 w 2032635"/>
                    <a:gd name="connsiteY4" fmla="*/ 477836 h 889637"/>
                    <a:gd name="connsiteX5" fmla="*/ 1418906 w 2032635"/>
                    <a:gd name="connsiteY5" fmla="*/ 889635 h 889637"/>
                    <a:gd name="connsiteX6" fmla="*/ 630555 w 2032635"/>
                    <a:gd name="connsiteY6" fmla="*/ 619124 h 889637"/>
                    <a:gd name="connsiteX7" fmla="*/ 1905 w 2032635"/>
                    <a:gd name="connsiteY7" fmla="*/ 367346 h 889637"/>
                    <a:gd name="connsiteX8" fmla="*/ 0 w 2032635"/>
                    <a:gd name="connsiteY8" fmla="*/ 95569 h 889637"/>
                    <a:gd name="connsiteX0" fmla="*/ 0 w 2049780"/>
                    <a:gd name="connsiteY0" fmla="*/ 95569 h 889637"/>
                    <a:gd name="connsiteX1" fmla="*/ 95569 w 2049780"/>
                    <a:gd name="connsiteY1" fmla="*/ 0 h 889637"/>
                    <a:gd name="connsiteX2" fmla="*/ 1937066 w 2049780"/>
                    <a:gd name="connsiteY2" fmla="*/ 0 h 889637"/>
                    <a:gd name="connsiteX3" fmla="*/ 2032635 w 2049780"/>
                    <a:gd name="connsiteY3" fmla="*/ 95569 h 889637"/>
                    <a:gd name="connsiteX4" fmla="*/ 2049780 w 2049780"/>
                    <a:gd name="connsiteY4" fmla="*/ 494981 h 889637"/>
                    <a:gd name="connsiteX5" fmla="*/ 1418906 w 2049780"/>
                    <a:gd name="connsiteY5" fmla="*/ 889635 h 889637"/>
                    <a:gd name="connsiteX6" fmla="*/ 630555 w 2049780"/>
                    <a:gd name="connsiteY6" fmla="*/ 619124 h 889637"/>
                    <a:gd name="connsiteX7" fmla="*/ 1905 w 2049780"/>
                    <a:gd name="connsiteY7" fmla="*/ 367346 h 889637"/>
                    <a:gd name="connsiteX8" fmla="*/ 0 w 2049780"/>
                    <a:gd name="connsiteY8" fmla="*/ 95569 h 889637"/>
                    <a:gd name="connsiteX0" fmla="*/ 0 w 2049780"/>
                    <a:gd name="connsiteY0" fmla="*/ 95569 h 889637"/>
                    <a:gd name="connsiteX1" fmla="*/ 95569 w 2049780"/>
                    <a:gd name="connsiteY1" fmla="*/ 0 h 889637"/>
                    <a:gd name="connsiteX2" fmla="*/ 1937066 w 2049780"/>
                    <a:gd name="connsiteY2" fmla="*/ 0 h 889637"/>
                    <a:gd name="connsiteX3" fmla="*/ 2049780 w 2049780"/>
                    <a:gd name="connsiteY3" fmla="*/ 112714 h 889637"/>
                    <a:gd name="connsiteX4" fmla="*/ 2049780 w 2049780"/>
                    <a:gd name="connsiteY4" fmla="*/ 494981 h 889637"/>
                    <a:gd name="connsiteX5" fmla="*/ 1418906 w 2049780"/>
                    <a:gd name="connsiteY5" fmla="*/ 889635 h 889637"/>
                    <a:gd name="connsiteX6" fmla="*/ 630555 w 2049780"/>
                    <a:gd name="connsiteY6" fmla="*/ 619124 h 889637"/>
                    <a:gd name="connsiteX7" fmla="*/ 1905 w 2049780"/>
                    <a:gd name="connsiteY7" fmla="*/ 367346 h 889637"/>
                    <a:gd name="connsiteX8" fmla="*/ 0 w 2049780"/>
                    <a:gd name="connsiteY8" fmla="*/ 95569 h 889637"/>
                    <a:gd name="connsiteX0" fmla="*/ 0 w 2049780"/>
                    <a:gd name="connsiteY0" fmla="*/ 95722 h 889790"/>
                    <a:gd name="connsiteX1" fmla="*/ 1937066 w 2049780"/>
                    <a:gd name="connsiteY1" fmla="*/ 153 h 889790"/>
                    <a:gd name="connsiteX2" fmla="*/ 2049780 w 2049780"/>
                    <a:gd name="connsiteY2" fmla="*/ 112867 h 889790"/>
                    <a:gd name="connsiteX3" fmla="*/ 2049780 w 2049780"/>
                    <a:gd name="connsiteY3" fmla="*/ 495134 h 889790"/>
                    <a:gd name="connsiteX4" fmla="*/ 1418906 w 2049780"/>
                    <a:gd name="connsiteY4" fmla="*/ 889788 h 889790"/>
                    <a:gd name="connsiteX5" fmla="*/ 630555 w 2049780"/>
                    <a:gd name="connsiteY5" fmla="*/ 619277 h 889790"/>
                    <a:gd name="connsiteX6" fmla="*/ 1905 w 2049780"/>
                    <a:gd name="connsiteY6" fmla="*/ 367499 h 889790"/>
                    <a:gd name="connsiteX7" fmla="*/ 0 w 2049780"/>
                    <a:gd name="connsiteY7" fmla="*/ 95722 h 889790"/>
                    <a:gd name="connsiteX0" fmla="*/ 1905 w 2047875"/>
                    <a:gd name="connsiteY0" fmla="*/ 33482 h 905655"/>
                    <a:gd name="connsiteX1" fmla="*/ 1935161 w 2047875"/>
                    <a:gd name="connsiteY1" fmla="*/ 16018 h 905655"/>
                    <a:gd name="connsiteX2" fmla="*/ 2047875 w 2047875"/>
                    <a:gd name="connsiteY2" fmla="*/ 128732 h 905655"/>
                    <a:gd name="connsiteX3" fmla="*/ 2047875 w 2047875"/>
                    <a:gd name="connsiteY3" fmla="*/ 510999 h 905655"/>
                    <a:gd name="connsiteX4" fmla="*/ 1417001 w 2047875"/>
                    <a:gd name="connsiteY4" fmla="*/ 905653 h 905655"/>
                    <a:gd name="connsiteX5" fmla="*/ 628650 w 2047875"/>
                    <a:gd name="connsiteY5" fmla="*/ 635142 h 905655"/>
                    <a:gd name="connsiteX6" fmla="*/ 0 w 2047875"/>
                    <a:gd name="connsiteY6" fmla="*/ 383364 h 905655"/>
                    <a:gd name="connsiteX7" fmla="*/ 1905 w 2047875"/>
                    <a:gd name="connsiteY7" fmla="*/ 33482 h 905655"/>
                    <a:gd name="connsiteX0" fmla="*/ 1905 w 2047875"/>
                    <a:gd name="connsiteY0" fmla="*/ 14291 h 886464"/>
                    <a:gd name="connsiteX1" fmla="*/ 2047875 w 2047875"/>
                    <a:gd name="connsiteY1" fmla="*/ 109541 h 886464"/>
                    <a:gd name="connsiteX2" fmla="*/ 2047875 w 2047875"/>
                    <a:gd name="connsiteY2" fmla="*/ 491808 h 886464"/>
                    <a:gd name="connsiteX3" fmla="*/ 1417001 w 2047875"/>
                    <a:gd name="connsiteY3" fmla="*/ 886462 h 886464"/>
                    <a:gd name="connsiteX4" fmla="*/ 628650 w 2047875"/>
                    <a:gd name="connsiteY4" fmla="*/ 615951 h 886464"/>
                    <a:gd name="connsiteX5" fmla="*/ 0 w 2047875"/>
                    <a:gd name="connsiteY5" fmla="*/ 364173 h 886464"/>
                    <a:gd name="connsiteX6" fmla="*/ 1905 w 2047875"/>
                    <a:gd name="connsiteY6" fmla="*/ 14291 h 886464"/>
                    <a:gd name="connsiteX0" fmla="*/ 1905 w 2047875"/>
                    <a:gd name="connsiteY0" fmla="*/ 16341 h 888514"/>
                    <a:gd name="connsiteX1" fmla="*/ 2030730 w 2047875"/>
                    <a:gd name="connsiteY1" fmla="*/ 98256 h 888514"/>
                    <a:gd name="connsiteX2" fmla="*/ 2047875 w 2047875"/>
                    <a:gd name="connsiteY2" fmla="*/ 493858 h 888514"/>
                    <a:gd name="connsiteX3" fmla="*/ 1417001 w 2047875"/>
                    <a:gd name="connsiteY3" fmla="*/ 888512 h 888514"/>
                    <a:gd name="connsiteX4" fmla="*/ 628650 w 2047875"/>
                    <a:gd name="connsiteY4" fmla="*/ 618001 h 888514"/>
                    <a:gd name="connsiteX5" fmla="*/ 0 w 2047875"/>
                    <a:gd name="connsiteY5" fmla="*/ 366223 h 888514"/>
                    <a:gd name="connsiteX6" fmla="*/ 1905 w 2047875"/>
                    <a:gd name="connsiteY6" fmla="*/ 16341 h 888514"/>
                    <a:gd name="connsiteX0" fmla="*/ 1905 w 2047875"/>
                    <a:gd name="connsiteY0" fmla="*/ 13312 h 885485"/>
                    <a:gd name="connsiteX1" fmla="*/ 2040255 w 2047875"/>
                    <a:gd name="connsiteY1" fmla="*/ 116182 h 885485"/>
                    <a:gd name="connsiteX2" fmla="*/ 2047875 w 2047875"/>
                    <a:gd name="connsiteY2" fmla="*/ 490829 h 885485"/>
                    <a:gd name="connsiteX3" fmla="*/ 1417001 w 2047875"/>
                    <a:gd name="connsiteY3" fmla="*/ 885483 h 885485"/>
                    <a:gd name="connsiteX4" fmla="*/ 628650 w 2047875"/>
                    <a:gd name="connsiteY4" fmla="*/ 614972 h 885485"/>
                    <a:gd name="connsiteX5" fmla="*/ 0 w 2047875"/>
                    <a:gd name="connsiteY5" fmla="*/ 363194 h 885485"/>
                    <a:gd name="connsiteX6" fmla="*/ 1905 w 2047875"/>
                    <a:gd name="connsiteY6" fmla="*/ 13312 h 885485"/>
                    <a:gd name="connsiteX0" fmla="*/ 1905 w 2047875"/>
                    <a:gd name="connsiteY0" fmla="*/ 221344 h 1093517"/>
                    <a:gd name="connsiteX1" fmla="*/ 2040255 w 2047875"/>
                    <a:gd name="connsiteY1" fmla="*/ 324214 h 1093517"/>
                    <a:gd name="connsiteX2" fmla="*/ 2047875 w 2047875"/>
                    <a:gd name="connsiteY2" fmla="*/ 698861 h 1093517"/>
                    <a:gd name="connsiteX3" fmla="*/ 1417001 w 2047875"/>
                    <a:gd name="connsiteY3" fmla="*/ 1093515 h 1093517"/>
                    <a:gd name="connsiteX4" fmla="*/ 628650 w 2047875"/>
                    <a:gd name="connsiteY4" fmla="*/ 823004 h 1093517"/>
                    <a:gd name="connsiteX5" fmla="*/ 0 w 2047875"/>
                    <a:gd name="connsiteY5" fmla="*/ 571226 h 1093517"/>
                    <a:gd name="connsiteX6" fmla="*/ 1905 w 2047875"/>
                    <a:gd name="connsiteY6" fmla="*/ 221344 h 1093517"/>
                    <a:gd name="connsiteX0" fmla="*/ 1905 w 2047875"/>
                    <a:gd name="connsiteY0" fmla="*/ 354382 h 1226555"/>
                    <a:gd name="connsiteX1" fmla="*/ 2040255 w 2047875"/>
                    <a:gd name="connsiteY1" fmla="*/ 457252 h 1226555"/>
                    <a:gd name="connsiteX2" fmla="*/ 2047875 w 2047875"/>
                    <a:gd name="connsiteY2" fmla="*/ 831899 h 1226555"/>
                    <a:gd name="connsiteX3" fmla="*/ 1417001 w 2047875"/>
                    <a:gd name="connsiteY3" fmla="*/ 1226553 h 1226555"/>
                    <a:gd name="connsiteX4" fmla="*/ 628650 w 2047875"/>
                    <a:gd name="connsiteY4" fmla="*/ 956042 h 1226555"/>
                    <a:gd name="connsiteX5" fmla="*/ 0 w 2047875"/>
                    <a:gd name="connsiteY5" fmla="*/ 704264 h 1226555"/>
                    <a:gd name="connsiteX6" fmla="*/ 1905 w 2047875"/>
                    <a:gd name="connsiteY6" fmla="*/ 354382 h 1226555"/>
                    <a:gd name="connsiteX0" fmla="*/ 1905 w 2047875"/>
                    <a:gd name="connsiteY0" fmla="*/ 381074 h 1253247"/>
                    <a:gd name="connsiteX1" fmla="*/ 2040255 w 2047875"/>
                    <a:gd name="connsiteY1" fmla="*/ 483944 h 1253247"/>
                    <a:gd name="connsiteX2" fmla="*/ 2047875 w 2047875"/>
                    <a:gd name="connsiteY2" fmla="*/ 858591 h 1253247"/>
                    <a:gd name="connsiteX3" fmla="*/ 1417001 w 2047875"/>
                    <a:gd name="connsiteY3" fmla="*/ 1253245 h 1253247"/>
                    <a:gd name="connsiteX4" fmla="*/ 628650 w 2047875"/>
                    <a:gd name="connsiteY4" fmla="*/ 982734 h 1253247"/>
                    <a:gd name="connsiteX5" fmla="*/ 0 w 2047875"/>
                    <a:gd name="connsiteY5" fmla="*/ 730956 h 1253247"/>
                    <a:gd name="connsiteX6" fmla="*/ 1905 w 2047875"/>
                    <a:gd name="connsiteY6" fmla="*/ 381074 h 1253247"/>
                    <a:gd name="connsiteX0" fmla="*/ 1905 w 2040255"/>
                    <a:gd name="connsiteY0" fmla="*/ 381074 h 1253247"/>
                    <a:gd name="connsiteX1" fmla="*/ 2040255 w 2040255"/>
                    <a:gd name="connsiteY1" fmla="*/ 483944 h 1253247"/>
                    <a:gd name="connsiteX2" fmla="*/ 1417001 w 2040255"/>
                    <a:gd name="connsiteY2" fmla="*/ 1253245 h 1253247"/>
                    <a:gd name="connsiteX3" fmla="*/ 628650 w 2040255"/>
                    <a:gd name="connsiteY3" fmla="*/ 982734 h 1253247"/>
                    <a:gd name="connsiteX4" fmla="*/ 0 w 2040255"/>
                    <a:gd name="connsiteY4" fmla="*/ 730956 h 1253247"/>
                    <a:gd name="connsiteX5" fmla="*/ 1905 w 2040255"/>
                    <a:gd name="connsiteY5" fmla="*/ 381074 h 1253247"/>
                    <a:gd name="connsiteX0" fmla="*/ 51976 w 2090326"/>
                    <a:gd name="connsiteY0" fmla="*/ 381074 h 1253247"/>
                    <a:gd name="connsiteX1" fmla="*/ 2090326 w 2090326"/>
                    <a:gd name="connsiteY1" fmla="*/ 483944 h 1253247"/>
                    <a:gd name="connsiteX2" fmla="*/ 1467072 w 2090326"/>
                    <a:gd name="connsiteY2" fmla="*/ 1253245 h 1253247"/>
                    <a:gd name="connsiteX3" fmla="*/ 678721 w 2090326"/>
                    <a:gd name="connsiteY3" fmla="*/ 982734 h 1253247"/>
                    <a:gd name="connsiteX4" fmla="*/ 51976 w 2090326"/>
                    <a:gd name="connsiteY4" fmla="*/ 381074 h 1253247"/>
                    <a:gd name="connsiteX0" fmla="*/ 40726 w 2303513"/>
                    <a:gd name="connsiteY0" fmla="*/ 489208 h 1173699"/>
                    <a:gd name="connsiteX1" fmla="*/ 2303513 w 2303513"/>
                    <a:gd name="connsiteY1" fmla="*/ 404396 h 1173699"/>
                    <a:gd name="connsiteX2" fmla="*/ 1680259 w 2303513"/>
                    <a:gd name="connsiteY2" fmla="*/ 1173697 h 1173699"/>
                    <a:gd name="connsiteX3" fmla="*/ 891908 w 2303513"/>
                    <a:gd name="connsiteY3" fmla="*/ 903186 h 1173699"/>
                    <a:gd name="connsiteX4" fmla="*/ 40726 w 2303513"/>
                    <a:gd name="connsiteY4" fmla="*/ 489208 h 1173699"/>
                    <a:gd name="connsiteX0" fmla="*/ 27372 w 2290159"/>
                    <a:gd name="connsiteY0" fmla="*/ 489208 h 1173699"/>
                    <a:gd name="connsiteX1" fmla="*/ 2290159 w 2290159"/>
                    <a:gd name="connsiteY1" fmla="*/ 404396 h 1173699"/>
                    <a:gd name="connsiteX2" fmla="*/ 1666905 w 2290159"/>
                    <a:gd name="connsiteY2" fmla="*/ 1173697 h 1173699"/>
                    <a:gd name="connsiteX3" fmla="*/ 1380074 w 2290159"/>
                    <a:gd name="connsiteY3" fmla="*/ 861832 h 1173699"/>
                    <a:gd name="connsiteX4" fmla="*/ 27372 w 2290159"/>
                    <a:gd name="connsiteY4" fmla="*/ 489208 h 1173699"/>
                    <a:gd name="connsiteX0" fmla="*/ 33890 w 2296677"/>
                    <a:gd name="connsiteY0" fmla="*/ 489208 h 1173701"/>
                    <a:gd name="connsiteX1" fmla="*/ 2296677 w 2296677"/>
                    <a:gd name="connsiteY1" fmla="*/ 404396 h 1173701"/>
                    <a:gd name="connsiteX2" fmla="*/ 1673423 w 2296677"/>
                    <a:gd name="connsiteY2" fmla="*/ 1173697 h 1173701"/>
                    <a:gd name="connsiteX3" fmla="*/ 1092884 w 2296677"/>
                    <a:gd name="connsiteY3" fmla="*/ 957264 h 1173701"/>
                    <a:gd name="connsiteX4" fmla="*/ 33890 w 2296677"/>
                    <a:gd name="connsiteY4" fmla="*/ 489208 h 1173701"/>
                    <a:gd name="connsiteX0" fmla="*/ 50057 w 2312844"/>
                    <a:gd name="connsiteY0" fmla="*/ 489208 h 1173699"/>
                    <a:gd name="connsiteX1" fmla="*/ 2312844 w 2312844"/>
                    <a:gd name="connsiteY1" fmla="*/ 404396 h 1173699"/>
                    <a:gd name="connsiteX2" fmla="*/ 1689590 w 2312844"/>
                    <a:gd name="connsiteY2" fmla="*/ 1173697 h 1173699"/>
                    <a:gd name="connsiteX3" fmla="*/ 1109051 w 2312844"/>
                    <a:gd name="connsiteY3" fmla="*/ 957264 h 1173699"/>
                    <a:gd name="connsiteX4" fmla="*/ 50057 w 2312844"/>
                    <a:gd name="connsiteY4" fmla="*/ 489208 h 1173699"/>
                    <a:gd name="connsiteX0" fmla="*/ 0 w 2262787"/>
                    <a:gd name="connsiteY0" fmla="*/ 489208 h 1173701"/>
                    <a:gd name="connsiteX1" fmla="*/ 2262787 w 2262787"/>
                    <a:gd name="connsiteY1" fmla="*/ 404396 h 1173701"/>
                    <a:gd name="connsiteX2" fmla="*/ 1639533 w 2262787"/>
                    <a:gd name="connsiteY2" fmla="*/ 1173697 h 1173701"/>
                    <a:gd name="connsiteX3" fmla="*/ 1058994 w 2262787"/>
                    <a:gd name="connsiteY3" fmla="*/ 957264 h 1173701"/>
                    <a:gd name="connsiteX4" fmla="*/ 0 w 2262787"/>
                    <a:gd name="connsiteY4" fmla="*/ 489208 h 1173701"/>
                    <a:gd name="connsiteX0" fmla="*/ 0 w 2262787"/>
                    <a:gd name="connsiteY0" fmla="*/ 489208 h 1173699"/>
                    <a:gd name="connsiteX1" fmla="*/ 2262787 w 2262787"/>
                    <a:gd name="connsiteY1" fmla="*/ 404396 h 1173699"/>
                    <a:gd name="connsiteX2" fmla="*/ 1639533 w 2262787"/>
                    <a:gd name="connsiteY2" fmla="*/ 1173697 h 1173699"/>
                    <a:gd name="connsiteX3" fmla="*/ 1058994 w 2262787"/>
                    <a:gd name="connsiteY3" fmla="*/ 957264 h 1173699"/>
                    <a:gd name="connsiteX4" fmla="*/ 0 w 2262787"/>
                    <a:gd name="connsiteY4" fmla="*/ 489208 h 1173699"/>
                    <a:gd name="connsiteX0" fmla="*/ 0 w 2262787"/>
                    <a:gd name="connsiteY0" fmla="*/ 489208 h 1285036"/>
                    <a:gd name="connsiteX1" fmla="*/ 2262787 w 2262787"/>
                    <a:gd name="connsiteY1" fmla="*/ 404396 h 1285036"/>
                    <a:gd name="connsiteX2" fmla="*/ 1916616 w 2262787"/>
                    <a:gd name="connsiteY2" fmla="*/ 1285035 h 1285036"/>
                    <a:gd name="connsiteX3" fmla="*/ 1058994 w 2262787"/>
                    <a:gd name="connsiteY3" fmla="*/ 957264 h 1285036"/>
                    <a:gd name="connsiteX4" fmla="*/ 0 w 2262787"/>
                    <a:gd name="connsiteY4" fmla="*/ 489208 h 1285036"/>
                    <a:gd name="connsiteX0" fmla="*/ 0 w 2262787"/>
                    <a:gd name="connsiteY0" fmla="*/ 489208 h 1285038"/>
                    <a:gd name="connsiteX1" fmla="*/ 2262787 w 2262787"/>
                    <a:gd name="connsiteY1" fmla="*/ 404396 h 1285038"/>
                    <a:gd name="connsiteX2" fmla="*/ 1916616 w 2262787"/>
                    <a:gd name="connsiteY2" fmla="*/ 1285035 h 1285038"/>
                    <a:gd name="connsiteX3" fmla="*/ 1058994 w 2262787"/>
                    <a:gd name="connsiteY3" fmla="*/ 957264 h 1285038"/>
                    <a:gd name="connsiteX4" fmla="*/ 0 w 2262787"/>
                    <a:gd name="connsiteY4" fmla="*/ 489208 h 1285038"/>
                    <a:gd name="connsiteX0" fmla="*/ 0 w 2647932"/>
                    <a:gd name="connsiteY0" fmla="*/ 337447 h 1133277"/>
                    <a:gd name="connsiteX1" fmla="*/ 2647932 w 2647932"/>
                    <a:gd name="connsiteY1" fmla="*/ 529388 h 1133277"/>
                    <a:gd name="connsiteX2" fmla="*/ 1916616 w 2647932"/>
                    <a:gd name="connsiteY2" fmla="*/ 1133274 h 1133277"/>
                    <a:gd name="connsiteX3" fmla="*/ 1058994 w 2647932"/>
                    <a:gd name="connsiteY3" fmla="*/ 805503 h 1133277"/>
                    <a:gd name="connsiteX4" fmla="*/ 0 w 2647932"/>
                    <a:gd name="connsiteY4" fmla="*/ 337447 h 1133277"/>
                    <a:gd name="connsiteX0" fmla="*/ 0 w 2647932"/>
                    <a:gd name="connsiteY0" fmla="*/ 337445 h 1133275"/>
                    <a:gd name="connsiteX1" fmla="*/ 2647932 w 2647932"/>
                    <a:gd name="connsiteY1" fmla="*/ 529386 h 1133275"/>
                    <a:gd name="connsiteX2" fmla="*/ 1916616 w 2647932"/>
                    <a:gd name="connsiteY2" fmla="*/ 1133272 h 1133275"/>
                    <a:gd name="connsiteX3" fmla="*/ 1058994 w 2647932"/>
                    <a:gd name="connsiteY3" fmla="*/ 805501 h 1133275"/>
                    <a:gd name="connsiteX4" fmla="*/ 0 w 2647932"/>
                    <a:gd name="connsiteY4" fmla="*/ 337445 h 1133275"/>
                    <a:gd name="connsiteX0" fmla="*/ 0 w 2647932"/>
                    <a:gd name="connsiteY0" fmla="*/ 337445 h 1133275"/>
                    <a:gd name="connsiteX1" fmla="*/ 2647932 w 2647932"/>
                    <a:gd name="connsiteY1" fmla="*/ 529386 h 1133275"/>
                    <a:gd name="connsiteX2" fmla="*/ 1916616 w 2647932"/>
                    <a:gd name="connsiteY2" fmla="*/ 1133272 h 1133275"/>
                    <a:gd name="connsiteX3" fmla="*/ 1058994 w 2647932"/>
                    <a:gd name="connsiteY3" fmla="*/ 805501 h 1133275"/>
                    <a:gd name="connsiteX4" fmla="*/ 0 w 2647932"/>
                    <a:gd name="connsiteY4" fmla="*/ 337445 h 1133275"/>
                    <a:gd name="connsiteX0" fmla="*/ 0 w 2656244"/>
                    <a:gd name="connsiteY0" fmla="*/ 327352 h 1123182"/>
                    <a:gd name="connsiteX1" fmla="*/ 2656244 w 2656244"/>
                    <a:gd name="connsiteY1" fmla="*/ 541561 h 1123182"/>
                    <a:gd name="connsiteX2" fmla="*/ 1916616 w 2656244"/>
                    <a:gd name="connsiteY2" fmla="*/ 1123179 h 1123182"/>
                    <a:gd name="connsiteX3" fmla="*/ 1058994 w 2656244"/>
                    <a:gd name="connsiteY3" fmla="*/ 795408 h 1123182"/>
                    <a:gd name="connsiteX4" fmla="*/ 0 w 2656244"/>
                    <a:gd name="connsiteY4" fmla="*/ 327352 h 1123182"/>
                    <a:gd name="connsiteX0" fmla="*/ 0 w 2653473"/>
                    <a:gd name="connsiteY0" fmla="*/ 324528 h 1120358"/>
                    <a:gd name="connsiteX1" fmla="*/ 2653473 w 2653473"/>
                    <a:gd name="connsiteY1" fmla="*/ 545099 h 1120358"/>
                    <a:gd name="connsiteX2" fmla="*/ 1916616 w 2653473"/>
                    <a:gd name="connsiteY2" fmla="*/ 1120355 h 1120358"/>
                    <a:gd name="connsiteX3" fmla="*/ 1058994 w 2653473"/>
                    <a:gd name="connsiteY3" fmla="*/ 792584 h 1120358"/>
                    <a:gd name="connsiteX4" fmla="*/ 0 w 2653473"/>
                    <a:gd name="connsiteY4" fmla="*/ 324528 h 1120358"/>
                    <a:gd name="connsiteX0" fmla="*/ 0 w 2653473"/>
                    <a:gd name="connsiteY0" fmla="*/ 518807 h 1314637"/>
                    <a:gd name="connsiteX1" fmla="*/ 2653473 w 2653473"/>
                    <a:gd name="connsiteY1" fmla="*/ 739378 h 1314637"/>
                    <a:gd name="connsiteX2" fmla="*/ 1916616 w 2653473"/>
                    <a:gd name="connsiteY2" fmla="*/ 1314634 h 1314637"/>
                    <a:gd name="connsiteX3" fmla="*/ 1058994 w 2653473"/>
                    <a:gd name="connsiteY3" fmla="*/ 986863 h 1314637"/>
                    <a:gd name="connsiteX4" fmla="*/ 0 w 2653473"/>
                    <a:gd name="connsiteY4" fmla="*/ 518807 h 1314637"/>
                    <a:gd name="connsiteX0" fmla="*/ 0 w 2653473"/>
                    <a:gd name="connsiteY0" fmla="*/ 633302 h 1429132"/>
                    <a:gd name="connsiteX1" fmla="*/ 2653473 w 2653473"/>
                    <a:gd name="connsiteY1" fmla="*/ 853873 h 1429132"/>
                    <a:gd name="connsiteX2" fmla="*/ 1916616 w 2653473"/>
                    <a:gd name="connsiteY2" fmla="*/ 1429129 h 1429132"/>
                    <a:gd name="connsiteX3" fmla="*/ 1058994 w 2653473"/>
                    <a:gd name="connsiteY3" fmla="*/ 1101358 h 1429132"/>
                    <a:gd name="connsiteX4" fmla="*/ 0 w 2653473"/>
                    <a:gd name="connsiteY4" fmla="*/ 633302 h 1429132"/>
                    <a:gd name="connsiteX0" fmla="*/ 0 w 2669512"/>
                    <a:gd name="connsiteY0" fmla="*/ 633302 h 1105704"/>
                    <a:gd name="connsiteX1" fmla="*/ 2653473 w 2669512"/>
                    <a:gd name="connsiteY1" fmla="*/ 853873 h 1105704"/>
                    <a:gd name="connsiteX2" fmla="*/ 1058994 w 2669512"/>
                    <a:gd name="connsiteY2" fmla="*/ 1101358 h 1105704"/>
                    <a:gd name="connsiteX3" fmla="*/ 0 w 2669512"/>
                    <a:gd name="connsiteY3" fmla="*/ 633302 h 1105704"/>
                    <a:gd name="connsiteX0" fmla="*/ 139174 w 1948815"/>
                    <a:gd name="connsiteY0" fmla="*/ 521182 h 1240022"/>
                    <a:gd name="connsiteX1" fmla="*/ 1932775 w 1948815"/>
                    <a:gd name="connsiteY1" fmla="*/ 988189 h 1240022"/>
                    <a:gd name="connsiteX2" fmla="*/ 338296 w 1948815"/>
                    <a:gd name="connsiteY2" fmla="*/ 1235674 h 1240022"/>
                    <a:gd name="connsiteX3" fmla="*/ 139174 w 1948815"/>
                    <a:gd name="connsiteY3" fmla="*/ 521182 h 1240022"/>
                    <a:gd name="connsiteX0" fmla="*/ 233869 w 1907117"/>
                    <a:gd name="connsiteY0" fmla="*/ 468510 h 1325061"/>
                    <a:gd name="connsiteX1" fmla="*/ 1891077 w 1907117"/>
                    <a:gd name="connsiteY1" fmla="*/ 1073230 h 1325061"/>
                    <a:gd name="connsiteX2" fmla="*/ 296598 w 1907117"/>
                    <a:gd name="connsiteY2" fmla="*/ 1320715 h 1325061"/>
                    <a:gd name="connsiteX3" fmla="*/ 233869 w 1907117"/>
                    <a:gd name="connsiteY3" fmla="*/ 468510 h 1325061"/>
                    <a:gd name="connsiteX0" fmla="*/ 233869 w 1164950"/>
                    <a:gd name="connsiteY0" fmla="*/ 852620 h 1705840"/>
                    <a:gd name="connsiteX1" fmla="*/ 1132019 w 1164950"/>
                    <a:gd name="connsiteY1" fmla="*/ 689040 h 1705840"/>
                    <a:gd name="connsiteX2" fmla="*/ 296598 w 1164950"/>
                    <a:gd name="connsiteY2" fmla="*/ 1704825 h 1705840"/>
                    <a:gd name="connsiteX3" fmla="*/ 233869 w 1164950"/>
                    <a:gd name="connsiteY3" fmla="*/ 852620 h 1705840"/>
                    <a:gd name="connsiteX0" fmla="*/ 233869 w 1296160"/>
                    <a:gd name="connsiteY0" fmla="*/ 781081 h 1634432"/>
                    <a:gd name="connsiteX1" fmla="*/ 1268413 w 1296160"/>
                    <a:gd name="connsiteY1" fmla="*/ 733471 h 1634432"/>
                    <a:gd name="connsiteX2" fmla="*/ 296598 w 1296160"/>
                    <a:gd name="connsiteY2" fmla="*/ 1633286 h 1634432"/>
                    <a:gd name="connsiteX3" fmla="*/ 233869 w 1296160"/>
                    <a:gd name="connsiteY3" fmla="*/ 781081 h 1634432"/>
                    <a:gd name="connsiteX0" fmla="*/ 120181 w 1348516"/>
                    <a:gd name="connsiteY0" fmla="*/ 730344 h 1670673"/>
                    <a:gd name="connsiteX1" fmla="*/ 1320769 w 1348516"/>
                    <a:gd name="connsiteY1" fmla="*/ 769710 h 1670673"/>
                    <a:gd name="connsiteX2" fmla="*/ 348954 w 1348516"/>
                    <a:gd name="connsiteY2" fmla="*/ 1669525 h 1670673"/>
                    <a:gd name="connsiteX3" fmla="*/ 120181 w 1348516"/>
                    <a:gd name="connsiteY3" fmla="*/ 730344 h 1670673"/>
                    <a:gd name="connsiteX0" fmla="*/ 120183 w 1348518"/>
                    <a:gd name="connsiteY0" fmla="*/ 338075 h 1278402"/>
                    <a:gd name="connsiteX1" fmla="*/ 1320771 w 1348518"/>
                    <a:gd name="connsiteY1" fmla="*/ 377441 h 1278402"/>
                    <a:gd name="connsiteX2" fmla="*/ 348956 w 1348518"/>
                    <a:gd name="connsiteY2" fmla="*/ 1277256 h 1278402"/>
                    <a:gd name="connsiteX3" fmla="*/ 120183 w 1348518"/>
                    <a:gd name="connsiteY3" fmla="*/ 338075 h 1278402"/>
                    <a:gd name="connsiteX0" fmla="*/ 120183 w 1348518"/>
                    <a:gd name="connsiteY0" fmla="*/ 144830 h 1085159"/>
                    <a:gd name="connsiteX1" fmla="*/ 1320771 w 1348518"/>
                    <a:gd name="connsiteY1" fmla="*/ 184196 h 1085159"/>
                    <a:gd name="connsiteX2" fmla="*/ 348956 w 1348518"/>
                    <a:gd name="connsiteY2" fmla="*/ 1084011 h 1085159"/>
                    <a:gd name="connsiteX3" fmla="*/ 120183 w 1348518"/>
                    <a:gd name="connsiteY3" fmla="*/ 144830 h 1085159"/>
                    <a:gd name="connsiteX0" fmla="*/ 120183 w 1348518"/>
                    <a:gd name="connsiteY0" fmla="*/ 170590 h 1110917"/>
                    <a:gd name="connsiteX1" fmla="*/ 1320771 w 1348518"/>
                    <a:gd name="connsiteY1" fmla="*/ 209956 h 1110917"/>
                    <a:gd name="connsiteX2" fmla="*/ 348956 w 1348518"/>
                    <a:gd name="connsiteY2" fmla="*/ 1109771 h 1110917"/>
                    <a:gd name="connsiteX3" fmla="*/ 120183 w 1348518"/>
                    <a:gd name="connsiteY3" fmla="*/ 170590 h 1110917"/>
                    <a:gd name="connsiteX0" fmla="*/ 120183 w 1348518"/>
                    <a:gd name="connsiteY0" fmla="*/ 170590 h 1110919"/>
                    <a:gd name="connsiteX1" fmla="*/ 1320771 w 1348518"/>
                    <a:gd name="connsiteY1" fmla="*/ 209956 h 1110919"/>
                    <a:gd name="connsiteX2" fmla="*/ 348956 w 1348518"/>
                    <a:gd name="connsiteY2" fmla="*/ 1109771 h 1110919"/>
                    <a:gd name="connsiteX3" fmla="*/ 120183 w 1348518"/>
                    <a:gd name="connsiteY3" fmla="*/ 170590 h 1110919"/>
                    <a:gd name="connsiteX0" fmla="*/ 0 w 1228335"/>
                    <a:gd name="connsiteY0" fmla="*/ 170590 h 1110917"/>
                    <a:gd name="connsiteX1" fmla="*/ 1200588 w 1228335"/>
                    <a:gd name="connsiteY1" fmla="*/ 209956 h 1110917"/>
                    <a:gd name="connsiteX2" fmla="*/ 228773 w 1228335"/>
                    <a:gd name="connsiteY2" fmla="*/ 1109771 h 1110917"/>
                    <a:gd name="connsiteX3" fmla="*/ 0 w 1228335"/>
                    <a:gd name="connsiteY3" fmla="*/ 170590 h 1110917"/>
                    <a:gd name="connsiteX0" fmla="*/ 0 w 1228335"/>
                    <a:gd name="connsiteY0" fmla="*/ 170590 h 1110919"/>
                    <a:gd name="connsiteX1" fmla="*/ 1200588 w 1228335"/>
                    <a:gd name="connsiteY1" fmla="*/ 209956 h 1110919"/>
                    <a:gd name="connsiteX2" fmla="*/ 228773 w 1228335"/>
                    <a:gd name="connsiteY2" fmla="*/ 1109771 h 1110919"/>
                    <a:gd name="connsiteX3" fmla="*/ 0 w 1228335"/>
                    <a:gd name="connsiteY3" fmla="*/ 170590 h 1110919"/>
                    <a:gd name="connsiteX0" fmla="*/ 0 w 1228335"/>
                    <a:gd name="connsiteY0" fmla="*/ 170590 h 1110917"/>
                    <a:gd name="connsiteX1" fmla="*/ 1200588 w 1228335"/>
                    <a:gd name="connsiteY1" fmla="*/ 209956 h 1110917"/>
                    <a:gd name="connsiteX2" fmla="*/ 228773 w 1228335"/>
                    <a:gd name="connsiteY2" fmla="*/ 1109771 h 1110917"/>
                    <a:gd name="connsiteX3" fmla="*/ 0 w 1228335"/>
                    <a:gd name="connsiteY3" fmla="*/ 170590 h 1110917"/>
                    <a:gd name="connsiteX0" fmla="*/ 0 w 1228335"/>
                    <a:gd name="connsiteY0" fmla="*/ 170590 h 1110919"/>
                    <a:gd name="connsiteX1" fmla="*/ 1200588 w 1228335"/>
                    <a:gd name="connsiteY1" fmla="*/ 209956 h 1110919"/>
                    <a:gd name="connsiteX2" fmla="*/ 228773 w 1228335"/>
                    <a:gd name="connsiteY2" fmla="*/ 1109771 h 1110919"/>
                    <a:gd name="connsiteX3" fmla="*/ 0 w 1228335"/>
                    <a:gd name="connsiteY3" fmla="*/ 170590 h 1110919"/>
                    <a:gd name="connsiteX0" fmla="*/ 0 w 1228335"/>
                    <a:gd name="connsiteY0" fmla="*/ 170590 h 1110917"/>
                    <a:gd name="connsiteX1" fmla="*/ 1200588 w 1228335"/>
                    <a:gd name="connsiteY1" fmla="*/ 209956 h 1110917"/>
                    <a:gd name="connsiteX2" fmla="*/ 228773 w 1228335"/>
                    <a:gd name="connsiteY2" fmla="*/ 1109771 h 1110917"/>
                    <a:gd name="connsiteX3" fmla="*/ 0 w 1228335"/>
                    <a:gd name="connsiteY3" fmla="*/ 170590 h 1110917"/>
                    <a:gd name="connsiteX0" fmla="*/ 0 w 1229948"/>
                    <a:gd name="connsiteY0" fmla="*/ 170590 h 1132635"/>
                    <a:gd name="connsiteX1" fmla="*/ 1200588 w 1229948"/>
                    <a:gd name="connsiteY1" fmla="*/ 209956 h 1132635"/>
                    <a:gd name="connsiteX2" fmla="*/ 276214 w 1229948"/>
                    <a:gd name="connsiteY2" fmla="*/ 1131516 h 1132635"/>
                    <a:gd name="connsiteX3" fmla="*/ 0 w 1229948"/>
                    <a:gd name="connsiteY3" fmla="*/ 170590 h 1132635"/>
                    <a:gd name="connsiteX0" fmla="*/ 0 w 1229948"/>
                    <a:gd name="connsiteY0" fmla="*/ 170590 h 1132635"/>
                    <a:gd name="connsiteX1" fmla="*/ 1200588 w 1229948"/>
                    <a:gd name="connsiteY1" fmla="*/ 209956 h 1132635"/>
                    <a:gd name="connsiteX2" fmla="*/ 276214 w 1229948"/>
                    <a:gd name="connsiteY2" fmla="*/ 1131516 h 1132635"/>
                    <a:gd name="connsiteX3" fmla="*/ 0 w 1229948"/>
                    <a:gd name="connsiteY3" fmla="*/ 170590 h 1132635"/>
                    <a:gd name="connsiteX0" fmla="*/ 0 w 1229948"/>
                    <a:gd name="connsiteY0" fmla="*/ 170590 h 1132635"/>
                    <a:gd name="connsiteX1" fmla="*/ 1200588 w 1229948"/>
                    <a:gd name="connsiteY1" fmla="*/ 209956 h 1132635"/>
                    <a:gd name="connsiteX2" fmla="*/ 276214 w 1229948"/>
                    <a:gd name="connsiteY2" fmla="*/ 1131516 h 1132635"/>
                    <a:gd name="connsiteX3" fmla="*/ 0 w 1229948"/>
                    <a:gd name="connsiteY3" fmla="*/ 170590 h 1132635"/>
                    <a:gd name="connsiteX0" fmla="*/ 0 w 1229948"/>
                    <a:gd name="connsiteY0" fmla="*/ 170590 h 1132635"/>
                    <a:gd name="connsiteX1" fmla="*/ 1200588 w 1229948"/>
                    <a:gd name="connsiteY1" fmla="*/ 209956 h 1132635"/>
                    <a:gd name="connsiteX2" fmla="*/ 276214 w 1229948"/>
                    <a:gd name="connsiteY2" fmla="*/ 1131516 h 1132635"/>
                    <a:gd name="connsiteX3" fmla="*/ 0 w 1229948"/>
                    <a:gd name="connsiteY3" fmla="*/ 170590 h 1132635"/>
                    <a:gd name="connsiteX0" fmla="*/ 0 w 1229948"/>
                    <a:gd name="connsiteY0" fmla="*/ 170590 h 1132635"/>
                    <a:gd name="connsiteX1" fmla="*/ 1200588 w 1229948"/>
                    <a:gd name="connsiteY1" fmla="*/ 209956 h 1132635"/>
                    <a:gd name="connsiteX2" fmla="*/ 276214 w 1229948"/>
                    <a:gd name="connsiteY2" fmla="*/ 1131516 h 1132635"/>
                    <a:gd name="connsiteX3" fmla="*/ 0 w 1229948"/>
                    <a:gd name="connsiteY3" fmla="*/ 170590 h 1132635"/>
                    <a:gd name="connsiteX0" fmla="*/ 0 w 1229948"/>
                    <a:gd name="connsiteY0" fmla="*/ 170590 h 1132635"/>
                    <a:gd name="connsiteX1" fmla="*/ 1200588 w 1229948"/>
                    <a:gd name="connsiteY1" fmla="*/ 209956 h 1132635"/>
                    <a:gd name="connsiteX2" fmla="*/ 276214 w 1229948"/>
                    <a:gd name="connsiteY2" fmla="*/ 1131516 h 1132635"/>
                    <a:gd name="connsiteX3" fmla="*/ 0 w 1229948"/>
                    <a:gd name="connsiteY3" fmla="*/ 170590 h 1132635"/>
                    <a:gd name="connsiteX0" fmla="*/ 0 w 1228395"/>
                    <a:gd name="connsiteY0" fmla="*/ 170590 h 1131516"/>
                    <a:gd name="connsiteX1" fmla="*/ 1200588 w 1228395"/>
                    <a:gd name="connsiteY1" fmla="*/ 209956 h 1131516"/>
                    <a:gd name="connsiteX2" fmla="*/ 276214 w 1228395"/>
                    <a:gd name="connsiteY2" fmla="*/ 1131516 h 1131516"/>
                    <a:gd name="connsiteX3" fmla="*/ 0 w 1228395"/>
                    <a:gd name="connsiteY3" fmla="*/ 170590 h 1131516"/>
                    <a:gd name="connsiteX0" fmla="*/ 0 w 1229744"/>
                    <a:gd name="connsiteY0" fmla="*/ 170590 h 1131516"/>
                    <a:gd name="connsiteX1" fmla="*/ 1200588 w 1229744"/>
                    <a:gd name="connsiteY1" fmla="*/ 209956 h 1131516"/>
                    <a:gd name="connsiteX2" fmla="*/ 276214 w 1229744"/>
                    <a:gd name="connsiteY2" fmla="*/ 1131516 h 1131516"/>
                    <a:gd name="connsiteX3" fmla="*/ 0 w 1229744"/>
                    <a:gd name="connsiteY3" fmla="*/ 170590 h 1131516"/>
                    <a:gd name="connsiteX0" fmla="*/ 0 w 1246918"/>
                    <a:gd name="connsiteY0" fmla="*/ 182179 h 1143105"/>
                    <a:gd name="connsiteX1" fmla="*/ 1218379 w 1246918"/>
                    <a:gd name="connsiteY1" fmla="*/ 178056 h 1143105"/>
                    <a:gd name="connsiteX2" fmla="*/ 276214 w 1246918"/>
                    <a:gd name="connsiteY2" fmla="*/ 1143105 h 1143105"/>
                    <a:gd name="connsiteX3" fmla="*/ 0 w 1246918"/>
                    <a:gd name="connsiteY3" fmla="*/ 182179 h 1143105"/>
                    <a:gd name="connsiteX0" fmla="*/ 0 w 1218379"/>
                    <a:gd name="connsiteY0" fmla="*/ 182181 h 1143107"/>
                    <a:gd name="connsiteX1" fmla="*/ 1218379 w 1218379"/>
                    <a:gd name="connsiteY1" fmla="*/ 178058 h 1143107"/>
                    <a:gd name="connsiteX2" fmla="*/ 276214 w 1218379"/>
                    <a:gd name="connsiteY2" fmla="*/ 1143107 h 1143107"/>
                    <a:gd name="connsiteX3" fmla="*/ 0 w 1218379"/>
                    <a:gd name="connsiteY3" fmla="*/ 182181 h 1143107"/>
                    <a:gd name="connsiteX0" fmla="*/ 0 w 1218379"/>
                    <a:gd name="connsiteY0" fmla="*/ 182181 h 1143107"/>
                    <a:gd name="connsiteX1" fmla="*/ 1218379 w 1218379"/>
                    <a:gd name="connsiteY1" fmla="*/ 178058 h 1143107"/>
                    <a:gd name="connsiteX2" fmla="*/ 276214 w 1218379"/>
                    <a:gd name="connsiteY2" fmla="*/ 1143107 h 1143107"/>
                    <a:gd name="connsiteX3" fmla="*/ 0 w 1218379"/>
                    <a:gd name="connsiteY3" fmla="*/ 182181 h 1143107"/>
                    <a:gd name="connsiteX0" fmla="*/ 0 w 1277680"/>
                    <a:gd name="connsiteY0" fmla="*/ 178154 h 1139080"/>
                    <a:gd name="connsiteX1" fmla="*/ 1277680 w 1277680"/>
                    <a:gd name="connsiteY1" fmla="*/ 188527 h 1139080"/>
                    <a:gd name="connsiteX2" fmla="*/ 276214 w 1277680"/>
                    <a:gd name="connsiteY2" fmla="*/ 1139080 h 1139080"/>
                    <a:gd name="connsiteX3" fmla="*/ 0 w 1277680"/>
                    <a:gd name="connsiteY3" fmla="*/ 178154 h 1139080"/>
                    <a:gd name="connsiteX0" fmla="*/ 0 w 1277680"/>
                    <a:gd name="connsiteY0" fmla="*/ 178152 h 1139078"/>
                    <a:gd name="connsiteX1" fmla="*/ 1277680 w 1277680"/>
                    <a:gd name="connsiteY1" fmla="*/ 188525 h 1139078"/>
                    <a:gd name="connsiteX2" fmla="*/ 276214 w 1277680"/>
                    <a:gd name="connsiteY2" fmla="*/ 1139078 h 1139078"/>
                    <a:gd name="connsiteX3" fmla="*/ 0 w 1277680"/>
                    <a:gd name="connsiteY3" fmla="*/ 178152 h 1139078"/>
                    <a:gd name="connsiteX0" fmla="*/ 0 w 1271750"/>
                    <a:gd name="connsiteY0" fmla="*/ 172421 h 1155092"/>
                    <a:gd name="connsiteX1" fmla="*/ 1271750 w 1271750"/>
                    <a:gd name="connsiteY1" fmla="*/ 204539 h 1155092"/>
                    <a:gd name="connsiteX2" fmla="*/ 270284 w 1271750"/>
                    <a:gd name="connsiteY2" fmla="*/ 1155092 h 1155092"/>
                    <a:gd name="connsiteX3" fmla="*/ 0 w 1271750"/>
                    <a:gd name="connsiteY3" fmla="*/ 172421 h 115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71750" h="1155092">
                      <a:moveTo>
                        <a:pt x="0" y="172421"/>
                      </a:moveTo>
                      <a:cubicBezTo>
                        <a:pt x="565871" y="-216359"/>
                        <a:pt x="1270953" y="168774"/>
                        <a:pt x="1271750" y="204539"/>
                      </a:cubicBezTo>
                      <a:cubicBezTo>
                        <a:pt x="1074650" y="318789"/>
                        <a:pt x="706600" y="525027"/>
                        <a:pt x="270284" y="1155092"/>
                      </a:cubicBezTo>
                      <a:cubicBezTo>
                        <a:pt x="416998" y="349062"/>
                        <a:pt x="123674" y="312408"/>
                        <a:pt x="0" y="172421"/>
                      </a:cubicBezTo>
                      <a:close/>
                    </a:path>
                  </a:pathLst>
                </a:custGeom>
                <a:solidFill>
                  <a:srgbClr val="BC75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9" name="타원 2088"/>
                <p:cNvSpPr/>
                <p:nvPr/>
              </p:nvSpPr>
              <p:spPr>
                <a:xfrm>
                  <a:off x="2001765" y="3804020"/>
                  <a:ext cx="274320" cy="2159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0" name="타원 2089"/>
                <p:cNvSpPr/>
                <p:nvPr/>
              </p:nvSpPr>
              <p:spPr>
                <a:xfrm>
                  <a:off x="2035708" y="3839248"/>
                  <a:ext cx="197512" cy="145443"/>
                </a:xfrm>
                <a:prstGeom prst="ellipse">
                  <a:avLst/>
                </a:prstGeom>
                <a:solidFill>
                  <a:srgbClr val="B87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1" name="타원 2090"/>
                <p:cNvSpPr/>
                <p:nvPr/>
              </p:nvSpPr>
              <p:spPr>
                <a:xfrm rot="18900000" flipH="1">
                  <a:off x="1597017" y="3286216"/>
                  <a:ext cx="45719" cy="1080449"/>
                </a:xfrm>
                <a:prstGeom prst="ellipse">
                  <a:avLst/>
                </a:prstGeom>
                <a:solidFill>
                  <a:srgbClr val="8342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2" name="타원 2091"/>
                <p:cNvSpPr/>
                <p:nvPr/>
              </p:nvSpPr>
              <p:spPr>
                <a:xfrm rot="18900000" flipH="1">
                  <a:off x="1778255" y="3272259"/>
                  <a:ext cx="45719" cy="1063521"/>
                </a:xfrm>
                <a:prstGeom prst="ellipse">
                  <a:avLst/>
                </a:prstGeom>
                <a:solidFill>
                  <a:srgbClr val="8342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3" name="타원 2092"/>
                <p:cNvSpPr/>
                <p:nvPr/>
              </p:nvSpPr>
              <p:spPr>
                <a:xfrm rot="18900000" flipH="1">
                  <a:off x="1823900" y="3299947"/>
                  <a:ext cx="45719" cy="597108"/>
                </a:xfrm>
                <a:prstGeom prst="ellipse">
                  <a:avLst/>
                </a:prstGeom>
                <a:solidFill>
                  <a:srgbClr val="8342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4" name="타원 2093"/>
                <p:cNvSpPr/>
                <p:nvPr/>
              </p:nvSpPr>
              <p:spPr>
                <a:xfrm rot="18900000" flipH="1">
                  <a:off x="2139729" y="3309941"/>
                  <a:ext cx="45719" cy="729363"/>
                </a:xfrm>
                <a:prstGeom prst="ellipse">
                  <a:avLst/>
                </a:prstGeom>
                <a:solidFill>
                  <a:srgbClr val="8342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5" name="타원 2094"/>
                <p:cNvSpPr/>
                <p:nvPr/>
              </p:nvSpPr>
              <p:spPr>
                <a:xfrm rot="18900000" flipH="1">
                  <a:off x="1275740" y="3454655"/>
                  <a:ext cx="45719" cy="597108"/>
                </a:xfrm>
                <a:prstGeom prst="ellipse">
                  <a:avLst/>
                </a:prstGeom>
                <a:solidFill>
                  <a:srgbClr val="8342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6" name="타원 2095"/>
                <p:cNvSpPr/>
                <p:nvPr/>
              </p:nvSpPr>
              <p:spPr>
                <a:xfrm rot="18900000" flipH="1">
                  <a:off x="1053755" y="3560651"/>
                  <a:ext cx="45719" cy="472926"/>
                </a:xfrm>
                <a:prstGeom prst="ellipse">
                  <a:avLst/>
                </a:prstGeom>
                <a:solidFill>
                  <a:srgbClr val="8342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104" name="그룹 2103"/>
            <p:cNvGrpSpPr/>
            <p:nvPr/>
          </p:nvGrpSpPr>
          <p:grpSpPr>
            <a:xfrm rot="17338213">
              <a:off x="1783168" y="2139804"/>
              <a:ext cx="377162" cy="185656"/>
              <a:chOff x="0" y="3544632"/>
              <a:chExt cx="3162850" cy="1556894"/>
            </a:xfrm>
          </p:grpSpPr>
          <p:grpSp>
            <p:nvGrpSpPr>
              <p:cNvPr id="2105" name="그룹 2104"/>
              <p:cNvGrpSpPr/>
              <p:nvPr/>
            </p:nvGrpSpPr>
            <p:grpSpPr>
              <a:xfrm>
                <a:off x="0" y="3544632"/>
                <a:ext cx="3162850" cy="1556894"/>
                <a:chOff x="0" y="3544632"/>
                <a:chExt cx="3162850" cy="1556894"/>
              </a:xfrm>
            </p:grpSpPr>
            <p:grpSp>
              <p:nvGrpSpPr>
                <p:cNvPr id="2279" name="그룹 2278"/>
                <p:cNvGrpSpPr/>
                <p:nvPr/>
              </p:nvGrpSpPr>
              <p:grpSpPr>
                <a:xfrm>
                  <a:off x="379089" y="4142039"/>
                  <a:ext cx="2397761" cy="959487"/>
                  <a:chOff x="379089" y="4142039"/>
                  <a:chExt cx="2397761" cy="959487"/>
                </a:xfrm>
              </p:grpSpPr>
              <p:grpSp>
                <p:nvGrpSpPr>
                  <p:cNvPr id="2286" name="그룹 2285"/>
                  <p:cNvGrpSpPr/>
                  <p:nvPr/>
                </p:nvGrpSpPr>
                <p:grpSpPr>
                  <a:xfrm>
                    <a:off x="379089" y="4142040"/>
                    <a:ext cx="2397760" cy="959486"/>
                    <a:chOff x="417989" y="749935"/>
                    <a:chExt cx="2404110" cy="959486"/>
                  </a:xfrm>
                  <a:solidFill>
                    <a:srgbClr val="EC9E34"/>
                  </a:solidFill>
                </p:grpSpPr>
                <p:sp>
                  <p:nvSpPr>
                    <p:cNvPr id="2290" name="순서도: 지연 2289"/>
                    <p:cNvSpPr/>
                    <p:nvPr/>
                  </p:nvSpPr>
                  <p:spPr>
                    <a:xfrm rot="5400000">
                      <a:off x="1140301" y="208598"/>
                      <a:ext cx="959486" cy="2042160"/>
                    </a:xfrm>
                    <a:prstGeom prst="flowChartDelay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91" name="직각 삼각형 2290"/>
                    <p:cNvSpPr/>
                    <p:nvPr/>
                  </p:nvSpPr>
                  <p:spPr>
                    <a:xfrm rot="10800000">
                      <a:off x="417989" y="750570"/>
                      <a:ext cx="188595" cy="539115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92" name="직각 삼각형 2291"/>
                    <p:cNvSpPr/>
                    <p:nvPr/>
                  </p:nvSpPr>
                  <p:spPr>
                    <a:xfrm rot="10800000" flipH="1">
                      <a:off x="2633504" y="749935"/>
                      <a:ext cx="188595" cy="539115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287" name="그룹 2286"/>
                  <p:cNvGrpSpPr/>
                  <p:nvPr/>
                </p:nvGrpSpPr>
                <p:grpSpPr>
                  <a:xfrm>
                    <a:off x="1577970" y="4142039"/>
                    <a:ext cx="1198880" cy="959486"/>
                    <a:chOff x="1620043" y="4929878"/>
                    <a:chExt cx="1198880" cy="959486"/>
                  </a:xfrm>
                  <a:solidFill>
                    <a:srgbClr val="E48C16"/>
                  </a:solidFill>
                </p:grpSpPr>
                <p:sp>
                  <p:nvSpPr>
                    <p:cNvPr id="2288" name="순서도: 지연 97"/>
                    <p:cNvSpPr/>
                    <p:nvPr/>
                  </p:nvSpPr>
                  <p:spPr>
                    <a:xfrm rot="5400000">
                      <a:off x="1649492" y="4900429"/>
                      <a:ext cx="959486" cy="1018383"/>
                    </a:xfrm>
                    <a:custGeom>
                      <a:avLst/>
                      <a:gdLst>
                        <a:gd name="connsiteX0" fmla="*/ 0 w 959486"/>
                        <a:gd name="connsiteY0" fmla="*/ 0 h 2036766"/>
                        <a:gd name="connsiteX1" fmla="*/ 479743 w 959486"/>
                        <a:gd name="connsiteY1" fmla="*/ 0 h 2036766"/>
                        <a:gd name="connsiteX2" fmla="*/ 959486 w 959486"/>
                        <a:gd name="connsiteY2" fmla="*/ 1018383 h 2036766"/>
                        <a:gd name="connsiteX3" fmla="*/ 479743 w 959486"/>
                        <a:gd name="connsiteY3" fmla="*/ 2036766 h 2036766"/>
                        <a:gd name="connsiteX4" fmla="*/ 0 w 959486"/>
                        <a:gd name="connsiteY4" fmla="*/ 2036766 h 2036766"/>
                        <a:gd name="connsiteX5" fmla="*/ 0 w 959486"/>
                        <a:gd name="connsiteY5" fmla="*/ 0 h 2036766"/>
                        <a:gd name="connsiteX0" fmla="*/ 0 w 959486"/>
                        <a:gd name="connsiteY0" fmla="*/ 0 h 2036766"/>
                        <a:gd name="connsiteX1" fmla="*/ 479743 w 959486"/>
                        <a:gd name="connsiteY1" fmla="*/ 0 h 2036766"/>
                        <a:gd name="connsiteX2" fmla="*/ 959486 w 959486"/>
                        <a:gd name="connsiteY2" fmla="*/ 1018383 h 2036766"/>
                        <a:gd name="connsiteX3" fmla="*/ 479743 w 959486"/>
                        <a:gd name="connsiteY3" fmla="*/ 2036766 h 2036766"/>
                        <a:gd name="connsiteX4" fmla="*/ 0 w 959486"/>
                        <a:gd name="connsiteY4" fmla="*/ 0 h 2036766"/>
                        <a:gd name="connsiteX0" fmla="*/ 0 w 959486"/>
                        <a:gd name="connsiteY0" fmla="*/ 0 h 1018383"/>
                        <a:gd name="connsiteX1" fmla="*/ 479743 w 959486"/>
                        <a:gd name="connsiteY1" fmla="*/ 0 h 1018383"/>
                        <a:gd name="connsiteX2" fmla="*/ 959486 w 959486"/>
                        <a:gd name="connsiteY2" fmla="*/ 1018383 h 1018383"/>
                        <a:gd name="connsiteX3" fmla="*/ 0 w 959486"/>
                        <a:gd name="connsiteY3" fmla="*/ 0 h 1018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59486" h="1018383">
                          <a:moveTo>
                            <a:pt x="0" y="0"/>
                          </a:moveTo>
                          <a:lnTo>
                            <a:pt x="479743" y="0"/>
                          </a:lnTo>
                          <a:cubicBezTo>
                            <a:pt x="744698" y="0"/>
                            <a:pt x="959486" y="455946"/>
                            <a:pt x="959486" y="1018383"/>
                          </a:cubicBezTo>
                          <a:cubicBezTo>
                            <a:pt x="879529" y="1018383"/>
                            <a:pt x="79957" y="169730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89" name="직각 삼각형 2288"/>
                    <p:cNvSpPr/>
                    <p:nvPr/>
                  </p:nvSpPr>
                  <p:spPr>
                    <a:xfrm rot="10800000" flipH="1">
                      <a:off x="2630826" y="4929878"/>
                      <a:ext cx="188097" cy="539115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280" name="그룹 2279"/>
                <p:cNvGrpSpPr/>
                <p:nvPr/>
              </p:nvGrpSpPr>
              <p:grpSpPr>
                <a:xfrm>
                  <a:off x="0" y="3544632"/>
                  <a:ext cx="3162850" cy="1158240"/>
                  <a:chOff x="0" y="3544632"/>
                  <a:chExt cx="3162850" cy="1158240"/>
                </a:xfrm>
              </p:grpSpPr>
              <p:sp>
                <p:nvSpPr>
                  <p:cNvPr id="2281" name="막힌 원호 2280"/>
                  <p:cNvSpPr/>
                  <p:nvPr/>
                </p:nvSpPr>
                <p:spPr>
                  <a:xfrm rot="16200000">
                    <a:off x="209415" y="3638009"/>
                    <a:ext cx="589232" cy="1008062"/>
                  </a:xfrm>
                  <a:prstGeom prst="blockArc">
                    <a:avLst>
                      <a:gd name="adj1" fmla="val 9767585"/>
                      <a:gd name="adj2" fmla="val 782252"/>
                      <a:gd name="adj3" fmla="val 17038"/>
                    </a:avLst>
                  </a:prstGeom>
                  <a:solidFill>
                    <a:srgbClr val="D7952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82" name="막힌 원호 2281"/>
                  <p:cNvSpPr/>
                  <p:nvPr/>
                </p:nvSpPr>
                <p:spPr>
                  <a:xfrm rot="5400000" flipH="1">
                    <a:off x="2364203" y="3638009"/>
                    <a:ext cx="589232" cy="1008062"/>
                  </a:xfrm>
                  <a:prstGeom prst="blockArc">
                    <a:avLst>
                      <a:gd name="adj1" fmla="val 9767585"/>
                      <a:gd name="adj2" fmla="val 782252"/>
                      <a:gd name="adj3" fmla="val 17038"/>
                    </a:avLst>
                  </a:prstGeom>
                  <a:solidFill>
                    <a:srgbClr val="D7952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83" name="타원 2282"/>
                  <p:cNvSpPr/>
                  <p:nvPr/>
                </p:nvSpPr>
                <p:spPr>
                  <a:xfrm>
                    <a:off x="379089" y="3544632"/>
                    <a:ext cx="2397760" cy="1158240"/>
                  </a:xfrm>
                  <a:prstGeom prst="ellipse">
                    <a:avLst/>
                  </a:prstGeom>
                  <a:solidFill>
                    <a:srgbClr val="D5862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4" name="타원 2283"/>
                  <p:cNvSpPr/>
                  <p:nvPr/>
                </p:nvSpPr>
                <p:spPr>
                  <a:xfrm>
                    <a:off x="490199" y="3587178"/>
                    <a:ext cx="2183140" cy="993838"/>
                  </a:xfrm>
                  <a:prstGeom prst="ellipse">
                    <a:avLst/>
                  </a:prstGeom>
                  <a:solidFill>
                    <a:srgbClr val="ECBF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5" name="타원 2284"/>
                  <p:cNvSpPr/>
                  <p:nvPr/>
                </p:nvSpPr>
                <p:spPr>
                  <a:xfrm>
                    <a:off x="490200" y="3717092"/>
                    <a:ext cx="2182452" cy="863924"/>
                  </a:xfrm>
                  <a:prstGeom prst="ellipse">
                    <a:avLst/>
                  </a:prstGeom>
                  <a:solidFill>
                    <a:srgbClr val="C86A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106" name="그룹 2105"/>
              <p:cNvGrpSpPr/>
              <p:nvPr/>
            </p:nvGrpSpPr>
            <p:grpSpPr>
              <a:xfrm>
                <a:off x="679799" y="3808306"/>
                <a:ext cx="1863691" cy="677398"/>
                <a:chOff x="679799" y="3808306"/>
                <a:chExt cx="1863691" cy="677398"/>
              </a:xfrm>
            </p:grpSpPr>
            <p:grpSp>
              <p:nvGrpSpPr>
                <p:cNvPr id="2107" name="그룹 2106"/>
                <p:cNvGrpSpPr/>
                <p:nvPr/>
              </p:nvGrpSpPr>
              <p:grpSpPr>
                <a:xfrm>
                  <a:off x="679799" y="3972178"/>
                  <a:ext cx="707464" cy="354234"/>
                  <a:chOff x="763278" y="3952865"/>
                  <a:chExt cx="707464" cy="354234"/>
                </a:xfrm>
              </p:grpSpPr>
              <p:sp>
                <p:nvSpPr>
                  <p:cNvPr id="2269" name="이중 물결 2268"/>
                  <p:cNvSpPr/>
                  <p:nvPr/>
                </p:nvSpPr>
                <p:spPr>
                  <a:xfrm rot="21070105">
                    <a:off x="806463" y="395286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0" name="이중 물결 2269"/>
                  <p:cNvSpPr/>
                  <p:nvPr/>
                </p:nvSpPr>
                <p:spPr>
                  <a:xfrm rot="21070105">
                    <a:off x="763278" y="4006108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1" name="이중 물결 2270"/>
                  <p:cNvSpPr/>
                  <p:nvPr/>
                </p:nvSpPr>
                <p:spPr>
                  <a:xfrm rot="21070105">
                    <a:off x="1002297" y="396494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2" name="이중 물결 2271"/>
                  <p:cNvSpPr/>
                  <p:nvPr/>
                </p:nvSpPr>
                <p:spPr>
                  <a:xfrm rot="21070105">
                    <a:off x="885357" y="4060301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3" name="이중 물결 2272"/>
                  <p:cNvSpPr/>
                  <p:nvPr/>
                </p:nvSpPr>
                <p:spPr>
                  <a:xfrm rot="21070105">
                    <a:off x="913783" y="406168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4" name="이중 물결 2273"/>
                  <p:cNvSpPr/>
                  <p:nvPr/>
                </p:nvSpPr>
                <p:spPr>
                  <a:xfrm rot="21070105">
                    <a:off x="848431" y="4132306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5" name="이중 물결 2274"/>
                  <p:cNvSpPr/>
                  <p:nvPr/>
                </p:nvSpPr>
                <p:spPr>
                  <a:xfrm rot="21070105">
                    <a:off x="1110409" y="402250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6" name="이중 물결 2275"/>
                  <p:cNvSpPr/>
                  <p:nvPr/>
                </p:nvSpPr>
                <p:spPr>
                  <a:xfrm rot="21070105">
                    <a:off x="956543" y="418986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7" name="이중 물결 2276"/>
                  <p:cNvSpPr/>
                  <p:nvPr/>
                </p:nvSpPr>
                <p:spPr>
                  <a:xfrm rot="21070105">
                    <a:off x="1167530" y="4081590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8" name="이중 물결 2277"/>
                  <p:cNvSpPr/>
                  <p:nvPr/>
                </p:nvSpPr>
                <p:spPr>
                  <a:xfrm rot="21070105">
                    <a:off x="1013664" y="424895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08" name="그룹 2107"/>
                <p:cNvGrpSpPr/>
                <p:nvPr/>
              </p:nvGrpSpPr>
              <p:grpSpPr>
                <a:xfrm>
                  <a:off x="1061285" y="4123026"/>
                  <a:ext cx="707464" cy="354234"/>
                  <a:chOff x="763278" y="3952865"/>
                  <a:chExt cx="707464" cy="354234"/>
                </a:xfrm>
              </p:grpSpPr>
              <p:sp>
                <p:nvSpPr>
                  <p:cNvPr id="2259" name="이중 물결 2258"/>
                  <p:cNvSpPr/>
                  <p:nvPr/>
                </p:nvSpPr>
                <p:spPr>
                  <a:xfrm rot="21070105">
                    <a:off x="806463" y="395286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0" name="이중 물결 2259"/>
                  <p:cNvSpPr/>
                  <p:nvPr/>
                </p:nvSpPr>
                <p:spPr>
                  <a:xfrm rot="21070105">
                    <a:off x="763278" y="4006108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1" name="이중 물결 2260"/>
                  <p:cNvSpPr/>
                  <p:nvPr/>
                </p:nvSpPr>
                <p:spPr>
                  <a:xfrm rot="21070105">
                    <a:off x="1002297" y="396494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2" name="이중 물결 2261"/>
                  <p:cNvSpPr/>
                  <p:nvPr/>
                </p:nvSpPr>
                <p:spPr>
                  <a:xfrm rot="21070105">
                    <a:off x="885357" y="4060301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3" name="이중 물결 2262"/>
                  <p:cNvSpPr/>
                  <p:nvPr/>
                </p:nvSpPr>
                <p:spPr>
                  <a:xfrm rot="21070105">
                    <a:off x="913783" y="406168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4" name="이중 물결 2263"/>
                  <p:cNvSpPr/>
                  <p:nvPr/>
                </p:nvSpPr>
                <p:spPr>
                  <a:xfrm rot="21070105">
                    <a:off x="848431" y="4132306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5" name="이중 물결 2264"/>
                  <p:cNvSpPr/>
                  <p:nvPr/>
                </p:nvSpPr>
                <p:spPr>
                  <a:xfrm rot="21070105">
                    <a:off x="1110409" y="402250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6" name="이중 물결 2265"/>
                  <p:cNvSpPr/>
                  <p:nvPr/>
                </p:nvSpPr>
                <p:spPr>
                  <a:xfrm rot="21070105">
                    <a:off x="956543" y="418986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7" name="이중 물결 2266"/>
                  <p:cNvSpPr/>
                  <p:nvPr/>
                </p:nvSpPr>
                <p:spPr>
                  <a:xfrm rot="21070105">
                    <a:off x="1167530" y="4081590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8" name="이중 물결 2267"/>
                  <p:cNvSpPr/>
                  <p:nvPr/>
                </p:nvSpPr>
                <p:spPr>
                  <a:xfrm rot="21070105">
                    <a:off x="1013664" y="424895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09" name="그룹 2108"/>
                <p:cNvGrpSpPr/>
                <p:nvPr/>
              </p:nvGrpSpPr>
              <p:grpSpPr>
                <a:xfrm>
                  <a:off x="1836026" y="4027957"/>
                  <a:ext cx="707464" cy="354234"/>
                  <a:chOff x="763278" y="3952865"/>
                  <a:chExt cx="707464" cy="354234"/>
                </a:xfrm>
              </p:grpSpPr>
              <p:sp>
                <p:nvSpPr>
                  <p:cNvPr id="2249" name="이중 물결 2248"/>
                  <p:cNvSpPr/>
                  <p:nvPr/>
                </p:nvSpPr>
                <p:spPr>
                  <a:xfrm rot="21070105">
                    <a:off x="806463" y="395286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0" name="이중 물결 2249"/>
                  <p:cNvSpPr/>
                  <p:nvPr/>
                </p:nvSpPr>
                <p:spPr>
                  <a:xfrm rot="21070105">
                    <a:off x="763278" y="4006108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1" name="이중 물결 2250"/>
                  <p:cNvSpPr/>
                  <p:nvPr/>
                </p:nvSpPr>
                <p:spPr>
                  <a:xfrm rot="21070105">
                    <a:off x="1002297" y="396494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2" name="이중 물결 2251"/>
                  <p:cNvSpPr/>
                  <p:nvPr/>
                </p:nvSpPr>
                <p:spPr>
                  <a:xfrm rot="21070105">
                    <a:off x="885357" y="4060301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3" name="이중 물결 2252"/>
                  <p:cNvSpPr/>
                  <p:nvPr/>
                </p:nvSpPr>
                <p:spPr>
                  <a:xfrm rot="21070105">
                    <a:off x="913783" y="406168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4" name="이중 물결 2253"/>
                  <p:cNvSpPr/>
                  <p:nvPr/>
                </p:nvSpPr>
                <p:spPr>
                  <a:xfrm rot="21070105">
                    <a:off x="848431" y="4132306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5" name="이중 물결 2254"/>
                  <p:cNvSpPr/>
                  <p:nvPr/>
                </p:nvSpPr>
                <p:spPr>
                  <a:xfrm rot="21070105">
                    <a:off x="1110409" y="402250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6" name="이중 물결 2255"/>
                  <p:cNvSpPr/>
                  <p:nvPr/>
                </p:nvSpPr>
                <p:spPr>
                  <a:xfrm rot="21070105">
                    <a:off x="956543" y="418986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7" name="이중 물결 2256"/>
                  <p:cNvSpPr/>
                  <p:nvPr/>
                </p:nvSpPr>
                <p:spPr>
                  <a:xfrm rot="21070105">
                    <a:off x="1167530" y="4081590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8" name="이중 물결 2257"/>
                  <p:cNvSpPr/>
                  <p:nvPr/>
                </p:nvSpPr>
                <p:spPr>
                  <a:xfrm rot="21070105">
                    <a:off x="1013664" y="424895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10" name="그룹 2109"/>
                <p:cNvGrpSpPr/>
                <p:nvPr/>
              </p:nvGrpSpPr>
              <p:grpSpPr>
                <a:xfrm>
                  <a:off x="1382615" y="3966581"/>
                  <a:ext cx="707464" cy="354234"/>
                  <a:chOff x="763278" y="3952865"/>
                  <a:chExt cx="707464" cy="354234"/>
                </a:xfrm>
              </p:grpSpPr>
              <p:sp>
                <p:nvSpPr>
                  <p:cNvPr id="2239" name="이중 물결 2238"/>
                  <p:cNvSpPr/>
                  <p:nvPr/>
                </p:nvSpPr>
                <p:spPr>
                  <a:xfrm rot="21070105">
                    <a:off x="806463" y="395286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0" name="이중 물결 2239"/>
                  <p:cNvSpPr/>
                  <p:nvPr/>
                </p:nvSpPr>
                <p:spPr>
                  <a:xfrm rot="21070105">
                    <a:off x="763278" y="4006108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1" name="이중 물결 2240"/>
                  <p:cNvSpPr/>
                  <p:nvPr/>
                </p:nvSpPr>
                <p:spPr>
                  <a:xfrm rot="21070105">
                    <a:off x="1002297" y="396494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2" name="이중 물결 2241"/>
                  <p:cNvSpPr/>
                  <p:nvPr/>
                </p:nvSpPr>
                <p:spPr>
                  <a:xfrm rot="21070105">
                    <a:off x="885357" y="4060301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3" name="이중 물결 2242"/>
                  <p:cNvSpPr/>
                  <p:nvPr/>
                </p:nvSpPr>
                <p:spPr>
                  <a:xfrm rot="21070105">
                    <a:off x="913783" y="406168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4" name="이중 물결 2243"/>
                  <p:cNvSpPr/>
                  <p:nvPr/>
                </p:nvSpPr>
                <p:spPr>
                  <a:xfrm rot="21070105">
                    <a:off x="848431" y="4132306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5" name="이중 물결 2244"/>
                  <p:cNvSpPr/>
                  <p:nvPr/>
                </p:nvSpPr>
                <p:spPr>
                  <a:xfrm rot="21070105">
                    <a:off x="1110409" y="402250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6" name="이중 물결 2245"/>
                  <p:cNvSpPr/>
                  <p:nvPr/>
                </p:nvSpPr>
                <p:spPr>
                  <a:xfrm rot="21070105">
                    <a:off x="956543" y="418986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7" name="이중 물결 2246"/>
                  <p:cNvSpPr/>
                  <p:nvPr/>
                </p:nvSpPr>
                <p:spPr>
                  <a:xfrm rot="21070105">
                    <a:off x="1167530" y="4081590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8" name="이중 물결 2247"/>
                  <p:cNvSpPr/>
                  <p:nvPr/>
                </p:nvSpPr>
                <p:spPr>
                  <a:xfrm rot="21070105">
                    <a:off x="1013664" y="424895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11" name="그룹 2110"/>
                <p:cNvGrpSpPr/>
                <p:nvPr/>
              </p:nvGrpSpPr>
              <p:grpSpPr>
                <a:xfrm>
                  <a:off x="1472339" y="4131470"/>
                  <a:ext cx="707464" cy="354234"/>
                  <a:chOff x="763278" y="3952865"/>
                  <a:chExt cx="707464" cy="354234"/>
                </a:xfrm>
              </p:grpSpPr>
              <p:sp>
                <p:nvSpPr>
                  <p:cNvPr id="2229" name="이중 물결 2228"/>
                  <p:cNvSpPr/>
                  <p:nvPr/>
                </p:nvSpPr>
                <p:spPr>
                  <a:xfrm rot="21070105">
                    <a:off x="806463" y="395286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0" name="이중 물결 2229"/>
                  <p:cNvSpPr/>
                  <p:nvPr/>
                </p:nvSpPr>
                <p:spPr>
                  <a:xfrm rot="21070105">
                    <a:off x="763278" y="4006108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1" name="이중 물결 2230"/>
                  <p:cNvSpPr/>
                  <p:nvPr/>
                </p:nvSpPr>
                <p:spPr>
                  <a:xfrm rot="21070105">
                    <a:off x="1002297" y="396494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2" name="이중 물결 2231"/>
                  <p:cNvSpPr/>
                  <p:nvPr/>
                </p:nvSpPr>
                <p:spPr>
                  <a:xfrm rot="21070105">
                    <a:off x="885357" y="4060301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3" name="이중 물결 2232"/>
                  <p:cNvSpPr/>
                  <p:nvPr/>
                </p:nvSpPr>
                <p:spPr>
                  <a:xfrm rot="21070105">
                    <a:off x="913783" y="406168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4" name="이중 물결 2233"/>
                  <p:cNvSpPr/>
                  <p:nvPr/>
                </p:nvSpPr>
                <p:spPr>
                  <a:xfrm rot="21070105">
                    <a:off x="848431" y="4132306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5" name="이중 물결 2234"/>
                  <p:cNvSpPr/>
                  <p:nvPr/>
                </p:nvSpPr>
                <p:spPr>
                  <a:xfrm rot="21070105">
                    <a:off x="1110409" y="402250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6" name="이중 물결 2235"/>
                  <p:cNvSpPr/>
                  <p:nvPr/>
                </p:nvSpPr>
                <p:spPr>
                  <a:xfrm rot="21070105">
                    <a:off x="956543" y="418986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7" name="이중 물결 2236"/>
                  <p:cNvSpPr/>
                  <p:nvPr/>
                </p:nvSpPr>
                <p:spPr>
                  <a:xfrm rot="21070105">
                    <a:off x="1167530" y="4081590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8" name="이중 물결 2237"/>
                  <p:cNvSpPr/>
                  <p:nvPr/>
                </p:nvSpPr>
                <p:spPr>
                  <a:xfrm rot="21070105">
                    <a:off x="1013664" y="424895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12" name="그룹 2111"/>
                <p:cNvGrpSpPr/>
                <p:nvPr/>
              </p:nvGrpSpPr>
              <p:grpSpPr>
                <a:xfrm>
                  <a:off x="1575837" y="3853073"/>
                  <a:ext cx="707464" cy="354234"/>
                  <a:chOff x="763278" y="3952865"/>
                  <a:chExt cx="707464" cy="354234"/>
                </a:xfrm>
              </p:grpSpPr>
              <p:sp>
                <p:nvSpPr>
                  <p:cNvPr id="2219" name="이중 물결 2218"/>
                  <p:cNvSpPr/>
                  <p:nvPr/>
                </p:nvSpPr>
                <p:spPr>
                  <a:xfrm rot="21070105">
                    <a:off x="806463" y="395286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0" name="이중 물결 2219"/>
                  <p:cNvSpPr/>
                  <p:nvPr/>
                </p:nvSpPr>
                <p:spPr>
                  <a:xfrm rot="21070105">
                    <a:off x="763278" y="4006108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1" name="이중 물결 2220"/>
                  <p:cNvSpPr/>
                  <p:nvPr/>
                </p:nvSpPr>
                <p:spPr>
                  <a:xfrm rot="21070105">
                    <a:off x="1002297" y="396494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2" name="이중 물결 2221"/>
                  <p:cNvSpPr/>
                  <p:nvPr/>
                </p:nvSpPr>
                <p:spPr>
                  <a:xfrm rot="21070105">
                    <a:off x="885357" y="4060301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3" name="이중 물결 2222"/>
                  <p:cNvSpPr/>
                  <p:nvPr/>
                </p:nvSpPr>
                <p:spPr>
                  <a:xfrm rot="21070105">
                    <a:off x="913783" y="406168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4" name="이중 물결 2223"/>
                  <p:cNvSpPr/>
                  <p:nvPr/>
                </p:nvSpPr>
                <p:spPr>
                  <a:xfrm rot="21070105">
                    <a:off x="848431" y="4132306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5" name="이중 물결 2224"/>
                  <p:cNvSpPr/>
                  <p:nvPr/>
                </p:nvSpPr>
                <p:spPr>
                  <a:xfrm rot="21070105">
                    <a:off x="1110409" y="402250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6" name="이중 물결 2225"/>
                  <p:cNvSpPr/>
                  <p:nvPr/>
                </p:nvSpPr>
                <p:spPr>
                  <a:xfrm rot="21070105">
                    <a:off x="956543" y="418986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7" name="이중 물결 2226"/>
                  <p:cNvSpPr/>
                  <p:nvPr/>
                </p:nvSpPr>
                <p:spPr>
                  <a:xfrm rot="21070105">
                    <a:off x="1167530" y="4081590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8" name="이중 물결 2227"/>
                  <p:cNvSpPr/>
                  <p:nvPr/>
                </p:nvSpPr>
                <p:spPr>
                  <a:xfrm rot="21070105">
                    <a:off x="1013664" y="424895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13" name="그룹 2112"/>
                <p:cNvGrpSpPr/>
                <p:nvPr/>
              </p:nvGrpSpPr>
              <p:grpSpPr>
                <a:xfrm>
                  <a:off x="1064055" y="3808306"/>
                  <a:ext cx="707464" cy="354234"/>
                  <a:chOff x="763278" y="3952865"/>
                  <a:chExt cx="707464" cy="354234"/>
                </a:xfrm>
              </p:grpSpPr>
              <p:sp>
                <p:nvSpPr>
                  <p:cNvPr id="2209" name="이중 물결 2208"/>
                  <p:cNvSpPr/>
                  <p:nvPr/>
                </p:nvSpPr>
                <p:spPr>
                  <a:xfrm rot="21070105">
                    <a:off x="806463" y="395286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0" name="이중 물결 2209"/>
                  <p:cNvSpPr/>
                  <p:nvPr/>
                </p:nvSpPr>
                <p:spPr>
                  <a:xfrm rot="21070105">
                    <a:off x="763278" y="4006108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1" name="이중 물결 2210"/>
                  <p:cNvSpPr/>
                  <p:nvPr/>
                </p:nvSpPr>
                <p:spPr>
                  <a:xfrm rot="21070105">
                    <a:off x="1002297" y="396494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2" name="이중 물결 2211"/>
                  <p:cNvSpPr/>
                  <p:nvPr/>
                </p:nvSpPr>
                <p:spPr>
                  <a:xfrm rot="21070105">
                    <a:off x="885357" y="4060301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3" name="이중 물결 2212"/>
                  <p:cNvSpPr/>
                  <p:nvPr/>
                </p:nvSpPr>
                <p:spPr>
                  <a:xfrm rot="21070105">
                    <a:off x="913783" y="4061685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4" name="이중 물결 2213"/>
                  <p:cNvSpPr/>
                  <p:nvPr/>
                </p:nvSpPr>
                <p:spPr>
                  <a:xfrm rot="21070105">
                    <a:off x="848431" y="4132306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5" name="이중 물결 2214"/>
                  <p:cNvSpPr/>
                  <p:nvPr/>
                </p:nvSpPr>
                <p:spPr>
                  <a:xfrm rot="21070105">
                    <a:off x="1110409" y="402250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6" name="이중 물결 2215"/>
                  <p:cNvSpPr/>
                  <p:nvPr/>
                </p:nvSpPr>
                <p:spPr>
                  <a:xfrm rot="21070105">
                    <a:off x="956543" y="4189864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7" name="이중 물결 2216"/>
                  <p:cNvSpPr/>
                  <p:nvPr/>
                </p:nvSpPr>
                <p:spPr>
                  <a:xfrm rot="21070105">
                    <a:off x="1167530" y="4081590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8" name="이중 물결 2217"/>
                  <p:cNvSpPr/>
                  <p:nvPr/>
                </p:nvSpPr>
                <p:spPr>
                  <a:xfrm rot="21070105">
                    <a:off x="1013664" y="4248952"/>
                    <a:ext cx="303212" cy="58147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4AC2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14" name="그룹 2113"/>
                <p:cNvGrpSpPr/>
                <p:nvPr/>
              </p:nvGrpSpPr>
              <p:grpSpPr>
                <a:xfrm>
                  <a:off x="1082015" y="3853834"/>
                  <a:ext cx="1004664" cy="522156"/>
                  <a:chOff x="1082015" y="3853834"/>
                  <a:chExt cx="1004664" cy="522156"/>
                </a:xfrm>
              </p:grpSpPr>
              <p:grpSp>
                <p:nvGrpSpPr>
                  <p:cNvPr id="2116" name="그룹 2115"/>
                  <p:cNvGrpSpPr/>
                  <p:nvPr/>
                </p:nvGrpSpPr>
                <p:grpSpPr>
                  <a:xfrm rot="3600000">
                    <a:off x="1351718" y="4148218"/>
                    <a:ext cx="81898" cy="195065"/>
                    <a:chOff x="622935" y="3453765"/>
                    <a:chExt cx="80010" cy="217170"/>
                  </a:xfrm>
                </p:grpSpPr>
                <p:sp>
                  <p:nvSpPr>
                    <p:cNvPr id="2206" name="타원 2205"/>
                    <p:cNvSpPr/>
                    <p:nvPr/>
                  </p:nvSpPr>
                  <p:spPr>
                    <a:xfrm>
                      <a:off x="622935" y="3453765"/>
                      <a:ext cx="80010" cy="217170"/>
                    </a:xfrm>
                    <a:prstGeom prst="ellipse">
                      <a:avLst/>
                    </a:prstGeom>
                    <a:solidFill>
                      <a:srgbClr val="B5D63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07" name="타원 2206"/>
                    <p:cNvSpPr/>
                    <p:nvPr/>
                  </p:nvSpPr>
                  <p:spPr>
                    <a:xfrm>
                      <a:off x="639437" y="3485828"/>
                      <a:ext cx="48890" cy="164878"/>
                    </a:xfrm>
                    <a:prstGeom prst="ellipse">
                      <a:avLst/>
                    </a:prstGeom>
                    <a:solidFill>
                      <a:srgbClr val="FEFEE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08" name="타원 2207"/>
                    <p:cNvSpPr/>
                    <p:nvPr/>
                  </p:nvSpPr>
                  <p:spPr>
                    <a:xfrm>
                      <a:off x="650340" y="3498061"/>
                      <a:ext cx="25200" cy="108000"/>
                    </a:xfrm>
                    <a:prstGeom prst="ellipse">
                      <a:avLst/>
                    </a:prstGeom>
                    <a:solidFill>
                      <a:srgbClr val="B5D63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117" name="그룹 2116"/>
                  <p:cNvGrpSpPr/>
                  <p:nvPr/>
                </p:nvGrpSpPr>
                <p:grpSpPr>
                  <a:xfrm rot="2700000">
                    <a:off x="1394204" y="4233981"/>
                    <a:ext cx="74830" cy="178230"/>
                    <a:chOff x="622935" y="3453765"/>
                    <a:chExt cx="80010" cy="217170"/>
                  </a:xfrm>
                </p:grpSpPr>
                <p:sp>
                  <p:nvSpPr>
                    <p:cNvPr id="2203" name="타원 2202"/>
                    <p:cNvSpPr/>
                    <p:nvPr/>
                  </p:nvSpPr>
                  <p:spPr>
                    <a:xfrm>
                      <a:off x="622935" y="3453765"/>
                      <a:ext cx="80010" cy="217170"/>
                    </a:xfrm>
                    <a:prstGeom prst="ellipse">
                      <a:avLst/>
                    </a:prstGeom>
                    <a:solidFill>
                      <a:srgbClr val="B5D63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04" name="타원 2203"/>
                    <p:cNvSpPr/>
                    <p:nvPr/>
                  </p:nvSpPr>
                  <p:spPr>
                    <a:xfrm>
                      <a:off x="639437" y="3485828"/>
                      <a:ext cx="48890" cy="164878"/>
                    </a:xfrm>
                    <a:prstGeom prst="ellipse">
                      <a:avLst/>
                    </a:prstGeom>
                    <a:solidFill>
                      <a:srgbClr val="FEFEE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05" name="타원 2204"/>
                    <p:cNvSpPr/>
                    <p:nvPr/>
                  </p:nvSpPr>
                  <p:spPr>
                    <a:xfrm>
                      <a:off x="650340" y="3498061"/>
                      <a:ext cx="25200" cy="108000"/>
                    </a:xfrm>
                    <a:prstGeom prst="ellipse">
                      <a:avLst/>
                    </a:prstGeom>
                    <a:solidFill>
                      <a:srgbClr val="B5D63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118" name="그룹 2117"/>
                  <p:cNvGrpSpPr/>
                  <p:nvPr/>
                </p:nvGrpSpPr>
                <p:grpSpPr>
                  <a:xfrm rot="18031576">
                    <a:off x="1505068" y="4155104"/>
                    <a:ext cx="88344" cy="210419"/>
                    <a:chOff x="622935" y="3453765"/>
                    <a:chExt cx="80010" cy="217170"/>
                  </a:xfrm>
                </p:grpSpPr>
                <p:sp>
                  <p:nvSpPr>
                    <p:cNvPr id="2200" name="타원 2199"/>
                    <p:cNvSpPr/>
                    <p:nvPr/>
                  </p:nvSpPr>
                  <p:spPr>
                    <a:xfrm>
                      <a:off x="622935" y="3453765"/>
                      <a:ext cx="80010" cy="217170"/>
                    </a:xfrm>
                    <a:prstGeom prst="ellipse">
                      <a:avLst/>
                    </a:prstGeom>
                    <a:solidFill>
                      <a:srgbClr val="B5D63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01" name="타원 2200"/>
                    <p:cNvSpPr/>
                    <p:nvPr/>
                  </p:nvSpPr>
                  <p:spPr>
                    <a:xfrm>
                      <a:off x="639437" y="3485828"/>
                      <a:ext cx="48890" cy="164878"/>
                    </a:xfrm>
                    <a:prstGeom prst="ellipse">
                      <a:avLst/>
                    </a:prstGeom>
                    <a:solidFill>
                      <a:srgbClr val="FEFEE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02" name="타원 2201"/>
                    <p:cNvSpPr/>
                    <p:nvPr/>
                  </p:nvSpPr>
                  <p:spPr>
                    <a:xfrm>
                      <a:off x="650340" y="3498061"/>
                      <a:ext cx="25200" cy="108000"/>
                    </a:xfrm>
                    <a:prstGeom prst="ellipse">
                      <a:avLst/>
                    </a:prstGeom>
                    <a:solidFill>
                      <a:srgbClr val="B5D63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119" name="그룹 2118"/>
                  <p:cNvGrpSpPr/>
                  <p:nvPr/>
                </p:nvGrpSpPr>
                <p:grpSpPr>
                  <a:xfrm>
                    <a:off x="1443798" y="4226687"/>
                    <a:ext cx="62685" cy="149303"/>
                    <a:chOff x="622935" y="3453765"/>
                    <a:chExt cx="80010" cy="217170"/>
                  </a:xfrm>
                </p:grpSpPr>
                <p:sp>
                  <p:nvSpPr>
                    <p:cNvPr id="2197" name="타원 2196"/>
                    <p:cNvSpPr/>
                    <p:nvPr/>
                  </p:nvSpPr>
                  <p:spPr>
                    <a:xfrm>
                      <a:off x="622935" y="3453765"/>
                      <a:ext cx="80010" cy="217170"/>
                    </a:xfrm>
                    <a:prstGeom prst="ellipse">
                      <a:avLst/>
                    </a:prstGeom>
                    <a:solidFill>
                      <a:srgbClr val="B5D63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98" name="타원 2197"/>
                    <p:cNvSpPr/>
                    <p:nvPr/>
                  </p:nvSpPr>
                  <p:spPr>
                    <a:xfrm>
                      <a:off x="639437" y="3485828"/>
                      <a:ext cx="48890" cy="164878"/>
                    </a:xfrm>
                    <a:prstGeom prst="ellipse">
                      <a:avLst/>
                    </a:prstGeom>
                    <a:solidFill>
                      <a:srgbClr val="FEFEE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99" name="타원 2198"/>
                    <p:cNvSpPr/>
                    <p:nvPr/>
                  </p:nvSpPr>
                  <p:spPr>
                    <a:xfrm>
                      <a:off x="650340" y="3498061"/>
                      <a:ext cx="25200" cy="108000"/>
                    </a:xfrm>
                    <a:prstGeom prst="ellipse">
                      <a:avLst/>
                    </a:prstGeom>
                    <a:solidFill>
                      <a:srgbClr val="B5D63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120" name="그룹 2119"/>
                  <p:cNvGrpSpPr/>
                  <p:nvPr/>
                </p:nvGrpSpPr>
                <p:grpSpPr>
                  <a:xfrm>
                    <a:off x="1082015" y="3943589"/>
                    <a:ext cx="362433" cy="330954"/>
                    <a:chOff x="997889" y="3943499"/>
                    <a:chExt cx="362433" cy="330954"/>
                  </a:xfrm>
                </p:grpSpPr>
                <p:grpSp>
                  <p:nvGrpSpPr>
                    <p:cNvPr id="2169" name="그룹 2168"/>
                    <p:cNvGrpSpPr/>
                    <p:nvPr/>
                  </p:nvGrpSpPr>
                  <p:grpSpPr>
                    <a:xfrm>
                      <a:off x="1014767" y="4002422"/>
                      <a:ext cx="345555" cy="272031"/>
                      <a:chOff x="1014767" y="4002422"/>
                      <a:chExt cx="345555" cy="272031"/>
                    </a:xfrm>
                  </p:grpSpPr>
                  <p:grpSp>
                    <p:nvGrpSpPr>
                      <p:cNvPr id="2184" name="그룹 2183"/>
                      <p:cNvGrpSpPr/>
                      <p:nvPr/>
                    </p:nvGrpSpPr>
                    <p:grpSpPr>
                      <a:xfrm rot="8768045">
                        <a:off x="1148729" y="4088008"/>
                        <a:ext cx="211593" cy="88837"/>
                        <a:chOff x="855239" y="3971089"/>
                        <a:chExt cx="372065" cy="156211"/>
                      </a:xfrm>
                    </p:grpSpPr>
                    <p:sp>
                      <p:nvSpPr>
                        <p:cNvPr id="2195" name="타원 2194"/>
                        <p:cNvSpPr/>
                        <p:nvPr/>
                      </p:nvSpPr>
                      <p:spPr>
                        <a:xfrm rot="18031576">
                          <a:off x="963166" y="3863162"/>
                          <a:ext cx="156211" cy="372065"/>
                        </a:xfrm>
                        <a:prstGeom prst="ellipse">
                          <a:avLst/>
                        </a:prstGeom>
                        <a:solidFill>
                          <a:srgbClr val="318B0A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196" name="타원 2195"/>
                        <p:cNvSpPr/>
                        <p:nvPr/>
                      </p:nvSpPr>
                      <p:spPr>
                        <a:xfrm rot="18031576">
                          <a:off x="1003212" y="3911521"/>
                          <a:ext cx="95453" cy="282476"/>
                        </a:xfrm>
                        <a:prstGeom prst="ellipse">
                          <a:avLst/>
                        </a:prstGeom>
                        <a:solidFill>
                          <a:srgbClr val="C86A2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2185" name="그룹 2184"/>
                      <p:cNvGrpSpPr/>
                      <p:nvPr/>
                    </p:nvGrpSpPr>
                    <p:grpSpPr>
                      <a:xfrm rot="7559696">
                        <a:off x="1081723" y="4132292"/>
                        <a:ext cx="200249" cy="84074"/>
                        <a:chOff x="855239" y="3971089"/>
                        <a:chExt cx="372065" cy="156211"/>
                      </a:xfrm>
                    </p:grpSpPr>
                    <p:sp>
                      <p:nvSpPr>
                        <p:cNvPr id="2193" name="타원 2192"/>
                        <p:cNvSpPr/>
                        <p:nvPr/>
                      </p:nvSpPr>
                      <p:spPr>
                        <a:xfrm rot="18031576">
                          <a:off x="963166" y="3863162"/>
                          <a:ext cx="156211" cy="372065"/>
                        </a:xfrm>
                        <a:prstGeom prst="ellipse">
                          <a:avLst/>
                        </a:prstGeom>
                        <a:solidFill>
                          <a:srgbClr val="318B0A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194" name="타원 2193"/>
                        <p:cNvSpPr/>
                        <p:nvPr/>
                      </p:nvSpPr>
                      <p:spPr>
                        <a:xfrm rot="18031576">
                          <a:off x="1003212" y="3911521"/>
                          <a:ext cx="95453" cy="282476"/>
                        </a:xfrm>
                        <a:prstGeom prst="ellipse">
                          <a:avLst/>
                        </a:prstGeom>
                        <a:solidFill>
                          <a:srgbClr val="C86A2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2186" name="그룹 2185"/>
                      <p:cNvGrpSpPr/>
                      <p:nvPr/>
                    </p:nvGrpSpPr>
                    <p:grpSpPr>
                      <a:xfrm rot="11215694">
                        <a:off x="1014767" y="4002422"/>
                        <a:ext cx="194955" cy="169709"/>
                        <a:chOff x="1284460" y="4250460"/>
                        <a:chExt cx="194955" cy="169709"/>
                      </a:xfrm>
                    </p:grpSpPr>
                    <p:grpSp>
                      <p:nvGrpSpPr>
                        <p:cNvPr id="2187" name="그룹 2186"/>
                        <p:cNvGrpSpPr/>
                        <p:nvPr/>
                      </p:nvGrpSpPr>
                      <p:grpSpPr>
                        <a:xfrm rot="8768045">
                          <a:off x="1300091" y="4250547"/>
                          <a:ext cx="179324" cy="75289"/>
                          <a:chOff x="855239" y="3971089"/>
                          <a:chExt cx="372065" cy="156211"/>
                        </a:xfrm>
                      </p:grpSpPr>
                      <p:sp>
                        <p:nvSpPr>
                          <p:cNvPr id="2191" name="타원 2190"/>
                          <p:cNvSpPr/>
                          <p:nvPr/>
                        </p:nvSpPr>
                        <p:spPr>
                          <a:xfrm rot="18031576">
                            <a:off x="963166" y="3863162"/>
                            <a:ext cx="156211" cy="372065"/>
                          </a:xfrm>
                          <a:prstGeom prst="ellipse">
                            <a:avLst/>
                          </a:prstGeom>
                          <a:solidFill>
                            <a:srgbClr val="318B0A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sp>
                        <p:nvSpPr>
                          <p:cNvPr id="2192" name="타원 2191"/>
                          <p:cNvSpPr/>
                          <p:nvPr/>
                        </p:nvSpPr>
                        <p:spPr>
                          <a:xfrm rot="18031576">
                            <a:off x="1003212" y="3911521"/>
                            <a:ext cx="95453" cy="282476"/>
                          </a:xfrm>
                          <a:prstGeom prst="ellipse">
                            <a:avLst/>
                          </a:prstGeom>
                          <a:solidFill>
                            <a:srgbClr val="C86A2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</p:grpSp>
                    <p:grpSp>
                      <p:nvGrpSpPr>
                        <p:cNvPr id="2188" name="그룹 2187"/>
                        <p:cNvGrpSpPr/>
                        <p:nvPr/>
                      </p:nvGrpSpPr>
                      <p:grpSpPr>
                        <a:xfrm rot="7559696">
                          <a:off x="1235231" y="4299689"/>
                          <a:ext cx="169709" cy="71252"/>
                          <a:chOff x="855239" y="3971089"/>
                          <a:chExt cx="372065" cy="156211"/>
                        </a:xfrm>
                      </p:grpSpPr>
                      <p:sp>
                        <p:nvSpPr>
                          <p:cNvPr id="2189" name="타원 2188"/>
                          <p:cNvSpPr/>
                          <p:nvPr/>
                        </p:nvSpPr>
                        <p:spPr>
                          <a:xfrm rot="18031576">
                            <a:off x="963166" y="3863162"/>
                            <a:ext cx="156211" cy="372065"/>
                          </a:xfrm>
                          <a:prstGeom prst="ellipse">
                            <a:avLst/>
                          </a:prstGeom>
                          <a:solidFill>
                            <a:srgbClr val="318B0A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sp>
                        <p:nvSpPr>
                          <p:cNvPr id="2190" name="타원 2189"/>
                          <p:cNvSpPr/>
                          <p:nvPr/>
                        </p:nvSpPr>
                        <p:spPr>
                          <a:xfrm rot="18031576">
                            <a:off x="1003212" y="3911521"/>
                            <a:ext cx="95453" cy="282476"/>
                          </a:xfrm>
                          <a:prstGeom prst="ellipse">
                            <a:avLst/>
                          </a:prstGeom>
                          <a:solidFill>
                            <a:srgbClr val="C86A2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170" name="그룹 2169"/>
                    <p:cNvGrpSpPr/>
                    <p:nvPr/>
                  </p:nvGrpSpPr>
                  <p:grpSpPr>
                    <a:xfrm rot="827009">
                      <a:off x="997889" y="3943499"/>
                      <a:ext cx="345555" cy="272031"/>
                      <a:chOff x="1014767" y="4002422"/>
                      <a:chExt cx="345555" cy="272031"/>
                    </a:xfrm>
                  </p:grpSpPr>
                  <p:grpSp>
                    <p:nvGrpSpPr>
                      <p:cNvPr id="2171" name="그룹 2170"/>
                      <p:cNvGrpSpPr/>
                      <p:nvPr/>
                    </p:nvGrpSpPr>
                    <p:grpSpPr>
                      <a:xfrm rot="8768045">
                        <a:off x="1148729" y="4088008"/>
                        <a:ext cx="211593" cy="88837"/>
                        <a:chOff x="855239" y="3971089"/>
                        <a:chExt cx="372065" cy="156211"/>
                      </a:xfrm>
                    </p:grpSpPr>
                    <p:sp>
                      <p:nvSpPr>
                        <p:cNvPr id="2182" name="타원 2181"/>
                        <p:cNvSpPr/>
                        <p:nvPr/>
                      </p:nvSpPr>
                      <p:spPr>
                        <a:xfrm rot="18031576">
                          <a:off x="963166" y="3863162"/>
                          <a:ext cx="156211" cy="372065"/>
                        </a:xfrm>
                        <a:prstGeom prst="ellipse">
                          <a:avLst/>
                        </a:prstGeom>
                        <a:solidFill>
                          <a:srgbClr val="318B0A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183" name="타원 2182"/>
                        <p:cNvSpPr/>
                        <p:nvPr/>
                      </p:nvSpPr>
                      <p:spPr>
                        <a:xfrm rot="18031576">
                          <a:off x="1003212" y="3911521"/>
                          <a:ext cx="95453" cy="282476"/>
                        </a:xfrm>
                        <a:prstGeom prst="ellipse">
                          <a:avLst/>
                        </a:prstGeom>
                        <a:solidFill>
                          <a:srgbClr val="C86A2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2172" name="그룹 2171"/>
                      <p:cNvGrpSpPr/>
                      <p:nvPr/>
                    </p:nvGrpSpPr>
                    <p:grpSpPr>
                      <a:xfrm rot="7559696">
                        <a:off x="1081723" y="4132292"/>
                        <a:ext cx="200249" cy="84074"/>
                        <a:chOff x="855239" y="3971089"/>
                        <a:chExt cx="372065" cy="156211"/>
                      </a:xfrm>
                    </p:grpSpPr>
                    <p:sp>
                      <p:nvSpPr>
                        <p:cNvPr id="2180" name="타원 2179"/>
                        <p:cNvSpPr/>
                        <p:nvPr/>
                      </p:nvSpPr>
                      <p:spPr>
                        <a:xfrm rot="18031576">
                          <a:off x="963166" y="3863162"/>
                          <a:ext cx="156211" cy="372065"/>
                        </a:xfrm>
                        <a:prstGeom prst="ellipse">
                          <a:avLst/>
                        </a:prstGeom>
                        <a:solidFill>
                          <a:srgbClr val="318B0A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181" name="타원 2180"/>
                        <p:cNvSpPr/>
                        <p:nvPr/>
                      </p:nvSpPr>
                      <p:spPr>
                        <a:xfrm rot="18031576">
                          <a:off x="1003212" y="3911521"/>
                          <a:ext cx="95453" cy="282476"/>
                        </a:xfrm>
                        <a:prstGeom prst="ellipse">
                          <a:avLst/>
                        </a:prstGeom>
                        <a:solidFill>
                          <a:srgbClr val="C86A2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2173" name="그룹 2172"/>
                      <p:cNvGrpSpPr/>
                      <p:nvPr/>
                    </p:nvGrpSpPr>
                    <p:grpSpPr>
                      <a:xfrm rot="11215694">
                        <a:off x="1014767" y="4002422"/>
                        <a:ext cx="194955" cy="169709"/>
                        <a:chOff x="1284460" y="4250460"/>
                        <a:chExt cx="194955" cy="169709"/>
                      </a:xfrm>
                    </p:grpSpPr>
                    <p:grpSp>
                      <p:nvGrpSpPr>
                        <p:cNvPr id="2174" name="그룹 2173"/>
                        <p:cNvGrpSpPr/>
                        <p:nvPr/>
                      </p:nvGrpSpPr>
                      <p:grpSpPr>
                        <a:xfrm rot="8768045">
                          <a:off x="1300091" y="4250547"/>
                          <a:ext cx="179324" cy="75289"/>
                          <a:chOff x="855239" y="3971089"/>
                          <a:chExt cx="372065" cy="156211"/>
                        </a:xfrm>
                      </p:grpSpPr>
                      <p:sp>
                        <p:nvSpPr>
                          <p:cNvPr id="2178" name="타원 2177"/>
                          <p:cNvSpPr/>
                          <p:nvPr/>
                        </p:nvSpPr>
                        <p:spPr>
                          <a:xfrm rot="18031576">
                            <a:off x="963166" y="3863162"/>
                            <a:ext cx="156211" cy="372065"/>
                          </a:xfrm>
                          <a:prstGeom prst="ellipse">
                            <a:avLst/>
                          </a:prstGeom>
                          <a:solidFill>
                            <a:srgbClr val="318B0A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sp>
                        <p:nvSpPr>
                          <p:cNvPr id="2179" name="타원 2178"/>
                          <p:cNvSpPr/>
                          <p:nvPr/>
                        </p:nvSpPr>
                        <p:spPr>
                          <a:xfrm rot="18031576">
                            <a:off x="1003212" y="3911521"/>
                            <a:ext cx="95453" cy="282476"/>
                          </a:xfrm>
                          <a:prstGeom prst="ellipse">
                            <a:avLst/>
                          </a:prstGeom>
                          <a:solidFill>
                            <a:srgbClr val="C86A2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</p:grpSp>
                    <p:grpSp>
                      <p:nvGrpSpPr>
                        <p:cNvPr id="2175" name="그룹 2174"/>
                        <p:cNvGrpSpPr/>
                        <p:nvPr/>
                      </p:nvGrpSpPr>
                      <p:grpSpPr>
                        <a:xfrm rot="7559696">
                          <a:off x="1235231" y="4299689"/>
                          <a:ext cx="169709" cy="71252"/>
                          <a:chOff x="855239" y="3971089"/>
                          <a:chExt cx="372065" cy="156211"/>
                        </a:xfrm>
                      </p:grpSpPr>
                      <p:sp>
                        <p:nvSpPr>
                          <p:cNvPr id="2176" name="타원 2175"/>
                          <p:cNvSpPr/>
                          <p:nvPr/>
                        </p:nvSpPr>
                        <p:spPr>
                          <a:xfrm rot="18031576">
                            <a:off x="963166" y="3863162"/>
                            <a:ext cx="156211" cy="372065"/>
                          </a:xfrm>
                          <a:prstGeom prst="ellipse">
                            <a:avLst/>
                          </a:prstGeom>
                          <a:solidFill>
                            <a:srgbClr val="318B0A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sp>
                        <p:nvSpPr>
                          <p:cNvPr id="2177" name="타원 2176"/>
                          <p:cNvSpPr/>
                          <p:nvPr/>
                        </p:nvSpPr>
                        <p:spPr>
                          <a:xfrm rot="18031576">
                            <a:off x="1003212" y="3911521"/>
                            <a:ext cx="95453" cy="282476"/>
                          </a:xfrm>
                          <a:prstGeom prst="ellipse">
                            <a:avLst/>
                          </a:prstGeom>
                          <a:solidFill>
                            <a:srgbClr val="C86A2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121" name="그룹 2120"/>
                  <p:cNvGrpSpPr/>
                  <p:nvPr/>
                </p:nvGrpSpPr>
                <p:grpSpPr>
                  <a:xfrm rot="20813741">
                    <a:off x="1740830" y="3992561"/>
                    <a:ext cx="345849" cy="304730"/>
                    <a:chOff x="1817746" y="4012379"/>
                    <a:chExt cx="345849" cy="304730"/>
                  </a:xfrm>
                </p:grpSpPr>
                <p:sp>
                  <p:nvSpPr>
                    <p:cNvPr id="2152" name="타원 2151"/>
                    <p:cNvSpPr/>
                    <p:nvPr/>
                  </p:nvSpPr>
                  <p:spPr>
                    <a:xfrm rot="18168541" flipH="1">
                      <a:off x="1882088" y="4038952"/>
                      <a:ext cx="88837" cy="211593"/>
                    </a:xfrm>
                    <a:prstGeom prst="ellipse">
                      <a:avLst/>
                    </a:prstGeom>
                    <a:solidFill>
                      <a:srgbClr val="D3290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53" name="타원 2152"/>
                    <p:cNvSpPr/>
                    <p:nvPr/>
                  </p:nvSpPr>
                  <p:spPr>
                    <a:xfrm rot="18168541" flipH="1">
                      <a:off x="1903643" y="4068430"/>
                      <a:ext cx="54284" cy="160644"/>
                    </a:xfrm>
                    <a:prstGeom prst="ellipse">
                      <a:avLst/>
                    </a:prstGeom>
                    <a:solidFill>
                      <a:srgbClr val="C86A2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54" name="타원 2153"/>
                    <p:cNvSpPr/>
                    <p:nvPr/>
                  </p:nvSpPr>
                  <p:spPr>
                    <a:xfrm rot="19376890" flipH="1">
                      <a:off x="1927131" y="4116860"/>
                      <a:ext cx="84074" cy="200249"/>
                    </a:xfrm>
                    <a:prstGeom prst="ellipse">
                      <a:avLst/>
                    </a:prstGeom>
                    <a:solidFill>
                      <a:srgbClr val="D3290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55" name="타원 2154"/>
                    <p:cNvSpPr/>
                    <p:nvPr/>
                  </p:nvSpPr>
                  <p:spPr>
                    <a:xfrm rot="19376890" flipH="1">
                      <a:off x="1945978" y="4145919"/>
                      <a:ext cx="51374" cy="152031"/>
                    </a:xfrm>
                    <a:prstGeom prst="ellipse">
                      <a:avLst/>
                    </a:prstGeom>
                    <a:solidFill>
                      <a:srgbClr val="C86A2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56" name="타원 2155"/>
                    <p:cNvSpPr/>
                    <p:nvPr/>
                  </p:nvSpPr>
                  <p:spPr>
                    <a:xfrm rot="6952847" flipH="1">
                      <a:off x="2024101" y="4132294"/>
                      <a:ext cx="75289" cy="179324"/>
                    </a:xfrm>
                    <a:prstGeom prst="ellipse">
                      <a:avLst/>
                    </a:prstGeom>
                    <a:solidFill>
                      <a:srgbClr val="D3290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57" name="타원 2156"/>
                    <p:cNvSpPr/>
                    <p:nvPr/>
                  </p:nvSpPr>
                  <p:spPr>
                    <a:xfrm rot="6952847" flipH="1">
                      <a:off x="2034733" y="4150953"/>
                      <a:ext cx="46005" cy="136145"/>
                    </a:xfrm>
                    <a:prstGeom prst="ellipse">
                      <a:avLst/>
                    </a:prstGeom>
                    <a:solidFill>
                      <a:srgbClr val="C86A2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58" name="그룹 2157"/>
                    <p:cNvGrpSpPr/>
                    <p:nvPr/>
                  </p:nvGrpSpPr>
                  <p:grpSpPr>
                    <a:xfrm rot="4592772" flipH="1">
                      <a:off x="1930610" y="4116099"/>
                      <a:ext cx="169709" cy="71252"/>
                      <a:chOff x="855239" y="3971089"/>
                      <a:chExt cx="372065" cy="156211"/>
                    </a:xfrm>
                    <a:solidFill>
                      <a:srgbClr val="D3290F"/>
                    </a:solidFill>
                  </p:grpSpPr>
                  <p:sp>
                    <p:nvSpPr>
                      <p:cNvPr id="2167" name="타원 2166"/>
                      <p:cNvSpPr/>
                      <p:nvPr/>
                    </p:nvSpPr>
                    <p:spPr>
                      <a:xfrm rot="18031576">
                        <a:off x="963166" y="3863162"/>
                        <a:ext cx="156211" cy="372065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8" name="타원 2167"/>
                      <p:cNvSpPr/>
                      <p:nvPr/>
                    </p:nvSpPr>
                    <p:spPr>
                      <a:xfrm rot="18031576">
                        <a:off x="1003212" y="3911521"/>
                        <a:ext cx="95453" cy="282476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2159" name="타원 2158"/>
                    <p:cNvSpPr/>
                    <p:nvPr/>
                  </p:nvSpPr>
                  <p:spPr>
                    <a:xfrm rot="17287795" flipH="1">
                      <a:off x="1879124" y="3958001"/>
                      <a:ext cx="88837" cy="211593"/>
                    </a:xfrm>
                    <a:prstGeom prst="ellipse">
                      <a:avLst/>
                    </a:prstGeom>
                    <a:solidFill>
                      <a:srgbClr val="D3290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60" name="타원 2159"/>
                    <p:cNvSpPr/>
                    <p:nvPr/>
                  </p:nvSpPr>
                  <p:spPr>
                    <a:xfrm rot="17287795" flipH="1">
                      <a:off x="1901554" y="3986264"/>
                      <a:ext cx="54284" cy="160644"/>
                    </a:xfrm>
                    <a:prstGeom prst="ellipse">
                      <a:avLst/>
                    </a:prstGeom>
                    <a:solidFill>
                      <a:srgbClr val="C86A2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61" name="타원 2160"/>
                    <p:cNvSpPr/>
                    <p:nvPr/>
                  </p:nvSpPr>
                  <p:spPr>
                    <a:xfrm rot="18496144" flipH="1">
                      <a:off x="1941079" y="4022741"/>
                      <a:ext cx="84074" cy="200249"/>
                    </a:xfrm>
                    <a:prstGeom prst="ellipse">
                      <a:avLst/>
                    </a:prstGeom>
                    <a:solidFill>
                      <a:srgbClr val="D3290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62" name="타원 2161"/>
                    <p:cNvSpPr/>
                    <p:nvPr/>
                  </p:nvSpPr>
                  <p:spPr>
                    <a:xfrm rot="18496144" flipH="1">
                      <a:off x="1961099" y="4051006"/>
                      <a:ext cx="51374" cy="152031"/>
                    </a:xfrm>
                    <a:prstGeom prst="ellipse">
                      <a:avLst/>
                    </a:prstGeom>
                    <a:solidFill>
                      <a:srgbClr val="C86A2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63" name="타원 2162"/>
                    <p:cNvSpPr/>
                    <p:nvPr/>
                  </p:nvSpPr>
                  <p:spPr>
                    <a:xfrm rot="6072101" flipH="1">
                      <a:off x="2036288" y="4014553"/>
                      <a:ext cx="75289" cy="179324"/>
                    </a:xfrm>
                    <a:prstGeom prst="ellipse">
                      <a:avLst/>
                    </a:prstGeom>
                    <a:solidFill>
                      <a:srgbClr val="D3290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64" name="타원 2163"/>
                    <p:cNvSpPr/>
                    <p:nvPr/>
                  </p:nvSpPr>
                  <p:spPr>
                    <a:xfrm rot="6072101" flipH="1">
                      <a:off x="2046309" y="4034323"/>
                      <a:ext cx="46005" cy="136145"/>
                    </a:xfrm>
                    <a:prstGeom prst="ellipse">
                      <a:avLst/>
                    </a:prstGeom>
                    <a:solidFill>
                      <a:srgbClr val="C86A2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65" name="타원 2164"/>
                    <p:cNvSpPr/>
                    <p:nvPr/>
                  </p:nvSpPr>
                  <p:spPr>
                    <a:xfrm rot="7280450" flipH="1">
                      <a:off x="1975739" y="3963150"/>
                      <a:ext cx="71252" cy="169709"/>
                    </a:xfrm>
                    <a:prstGeom prst="ellipse">
                      <a:avLst/>
                    </a:prstGeom>
                    <a:solidFill>
                      <a:srgbClr val="D3290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66" name="타원 2165"/>
                    <p:cNvSpPr/>
                    <p:nvPr/>
                  </p:nvSpPr>
                  <p:spPr>
                    <a:xfrm rot="7280450" flipH="1">
                      <a:off x="1986082" y="3980460"/>
                      <a:ext cx="43539" cy="128845"/>
                    </a:xfrm>
                    <a:prstGeom prst="ellipse">
                      <a:avLst/>
                    </a:prstGeom>
                    <a:solidFill>
                      <a:srgbClr val="C86A2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122" name="그룹 2121"/>
                  <p:cNvGrpSpPr/>
                  <p:nvPr/>
                </p:nvGrpSpPr>
                <p:grpSpPr>
                  <a:xfrm rot="20872992" flipH="1">
                    <a:off x="1504674" y="4201813"/>
                    <a:ext cx="359315" cy="171188"/>
                    <a:chOff x="1447534" y="4357202"/>
                    <a:chExt cx="359315" cy="171188"/>
                  </a:xfrm>
                </p:grpSpPr>
                <p:grpSp>
                  <p:nvGrpSpPr>
                    <p:cNvPr id="2136" name="그룹 2135"/>
                    <p:cNvGrpSpPr/>
                    <p:nvPr/>
                  </p:nvGrpSpPr>
                  <p:grpSpPr>
                    <a:xfrm rot="3600000">
                      <a:off x="1504118" y="4300618"/>
                      <a:ext cx="81898" cy="195065"/>
                      <a:chOff x="622935" y="3453765"/>
                      <a:chExt cx="80010" cy="217170"/>
                    </a:xfrm>
                  </p:grpSpPr>
                  <p:sp>
                    <p:nvSpPr>
                      <p:cNvPr id="2149" name="타원 2148"/>
                      <p:cNvSpPr/>
                      <p:nvPr/>
                    </p:nvSpPr>
                    <p:spPr>
                      <a:xfrm>
                        <a:off x="622935" y="3453765"/>
                        <a:ext cx="80010" cy="217170"/>
                      </a:xfrm>
                      <a:prstGeom prst="ellipse">
                        <a:avLst/>
                      </a:prstGeom>
                      <a:solidFill>
                        <a:srgbClr val="B5D63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50" name="타원 2149"/>
                      <p:cNvSpPr/>
                      <p:nvPr/>
                    </p:nvSpPr>
                    <p:spPr>
                      <a:xfrm>
                        <a:off x="639437" y="3485828"/>
                        <a:ext cx="48890" cy="164878"/>
                      </a:xfrm>
                      <a:prstGeom prst="ellipse">
                        <a:avLst/>
                      </a:prstGeom>
                      <a:solidFill>
                        <a:srgbClr val="FEFEE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51" name="타원 2150"/>
                      <p:cNvSpPr/>
                      <p:nvPr/>
                    </p:nvSpPr>
                    <p:spPr>
                      <a:xfrm>
                        <a:off x="650340" y="3498061"/>
                        <a:ext cx="25200" cy="108000"/>
                      </a:xfrm>
                      <a:prstGeom prst="ellipse">
                        <a:avLst/>
                      </a:prstGeom>
                      <a:solidFill>
                        <a:srgbClr val="B5D63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137" name="그룹 2136"/>
                    <p:cNvGrpSpPr/>
                    <p:nvPr/>
                  </p:nvGrpSpPr>
                  <p:grpSpPr>
                    <a:xfrm rot="2700000">
                      <a:off x="1546604" y="4386381"/>
                      <a:ext cx="74830" cy="178230"/>
                      <a:chOff x="622935" y="3453765"/>
                      <a:chExt cx="80010" cy="217170"/>
                    </a:xfrm>
                  </p:grpSpPr>
                  <p:sp>
                    <p:nvSpPr>
                      <p:cNvPr id="2146" name="타원 2145"/>
                      <p:cNvSpPr/>
                      <p:nvPr/>
                    </p:nvSpPr>
                    <p:spPr>
                      <a:xfrm>
                        <a:off x="622935" y="3453765"/>
                        <a:ext cx="80010" cy="217170"/>
                      </a:xfrm>
                      <a:prstGeom prst="ellipse">
                        <a:avLst/>
                      </a:prstGeom>
                      <a:solidFill>
                        <a:srgbClr val="B5D63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47" name="타원 2146"/>
                      <p:cNvSpPr/>
                      <p:nvPr/>
                    </p:nvSpPr>
                    <p:spPr>
                      <a:xfrm>
                        <a:off x="639437" y="3485828"/>
                        <a:ext cx="48890" cy="164878"/>
                      </a:xfrm>
                      <a:prstGeom prst="ellipse">
                        <a:avLst/>
                      </a:prstGeom>
                      <a:solidFill>
                        <a:srgbClr val="FEFEE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48" name="타원 2147"/>
                      <p:cNvSpPr/>
                      <p:nvPr/>
                    </p:nvSpPr>
                    <p:spPr>
                      <a:xfrm>
                        <a:off x="650340" y="3498061"/>
                        <a:ext cx="25200" cy="108000"/>
                      </a:xfrm>
                      <a:prstGeom prst="ellipse">
                        <a:avLst/>
                      </a:prstGeom>
                      <a:solidFill>
                        <a:srgbClr val="B5D63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138" name="그룹 2137"/>
                    <p:cNvGrpSpPr/>
                    <p:nvPr/>
                  </p:nvGrpSpPr>
                  <p:grpSpPr>
                    <a:xfrm rot="18031576">
                      <a:off x="1657468" y="4307504"/>
                      <a:ext cx="88344" cy="210419"/>
                      <a:chOff x="622935" y="3453765"/>
                      <a:chExt cx="80010" cy="217170"/>
                    </a:xfrm>
                  </p:grpSpPr>
                  <p:sp>
                    <p:nvSpPr>
                      <p:cNvPr id="2143" name="타원 2142"/>
                      <p:cNvSpPr/>
                      <p:nvPr/>
                    </p:nvSpPr>
                    <p:spPr>
                      <a:xfrm>
                        <a:off x="622935" y="3453765"/>
                        <a:ext cx="80010" cy="217170"/>
                      </a:xfrm>
                      <a:prstGeom prst="ellipse">
                        <a:avLst/>
                      </a:prstGeom>
                      <a:solidFill>
                        <a:srgbClr val="B5D63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44" name="타원 2143"/>
                      <p:cNvSpPr/>
                      <p:nvPr/>
                    </p:nvSpPr>
                    <p:spPr>
                      <a:xfrm>
                        <a:off x="639437" y="3485828"/>
                        <a:ext cx="48890" cy="164878"/>
                      </a:xfrm>
                      <a:prstGeom prst="ellipse">
                        <a:avLst/>
                      </a:prstGeom>
                      <a:solidFill>
                        <a:srgbClr val="FEFEE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45" name="타원 2144"/>
                      <p:cNvSpPr/>
                      <p:nvPr/>
                    </p:nvSpPr>
                    <p:spPr>
                      <a:xfrm>
                        <a:off x="650340" y="3498061"/>
                        <a:ext cx="25200" cy="108000"/>
                      </a:xfrm>
                      <a:prstGeom prst="ellipse">
                        <a:avLst/>
                      </a:prstGeom>
                      <a:solidFill>
                        <a:srgbClr val="B5D63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139" name="그룹 2138"/>
                    <p:cNvGrpSpPr/>
                    <p:nvPr/>
                  </p:nvGrpSpPr>
                  <p:grpSpPr>
                    <a:xfrm>
                      <a:off x="1596198" y="4379087"/>
                      <a:ext cx="62685" cy="149303"/>
                      <a:chOff x="622935" y="3453765"/>
                      <a:chExt cx="80010" cy="217170"/>
                    </a:xfrm>
                  </p:grpSpPr>
                  <p:sp>
                    <p:nvSpPr>
                      <p:cNvPr id="2140" name="타원 2139"/>
                      <p:cNvSpPr/>
                      <p:nvPr/>
                    </p:nvSpPr>
                    <p:spPr>
                      <a:xfrm>
                        <a:off x="622935" y="3453765"/>
                        <a:ext cx="80010" cy="217170"/>
                      </a:xfrm>
                      <a:prstGeom prst="ellipse">
                        <a:avLst/>
                      </a:prstGeom>
                      <a:solidFill>
                        <a:srgbClr val="B5D63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41" name="타원 2140"/>
                      <p:cNvSpPr/>
                      <p:nvPr/>
                    </p:nvSpPr>
                    <p:spPr>
                      <a:xfrm>
                        <a:off x="639437" y="3485828"/>
                        <a:ext cx="48890" cy="164878"/>
                      </a:xfrm>
                      <a:prstGeom prst="ellipse">
                        <a:avLst/>
                      </a:prstGeom>
                      <a:solidFill>
                        <a:srgbClr val="FEFEE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42" name="타원 2141"/>
                      <p:cNvSpPr/>
                      <p:nvPr/>
                    </p:nvSpPr>
                    <p:spPr>
                      <a:xfrm>
                        <a:off x="650340" y="3498061"/>
                        <a:ext cx="25200" cy="108000"/>
                      </a:xfrm>
                      <a:prstGeom prst="ellipse">
                        <a:avLst/>
                      </a:prstGeom>
                      <a:solidFill>
                        <a:srgbClr val="B5D63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123" name="그룹 2122"/>
                  <p:cNvGrpSpPr/>
                  <p:nvPr/>
                </p:nvGrpSpPr>
                <p:grpSpPr>
                  <a:xfrm rot="4371442">
                    <a:off x="1351529" y="3809312"/>
                    <a:ext cx="129533" cy="238562"/>
                    <a:chOff x="607695" y="2835583"/>
                    <a:chExt cx="153086" cy="281940"/>
                  </a:xfrm>
                </p:grpSpPr>
                <p:sp>
                  <p:nvSpPr>
                    <p:cNvPr id="2134" name="타원 2133"/>
                    <p:cNvSpPr/>
                    <p:nvPr/>
                  </p:nvSpPr>
                  <p:spPr>
                    <a:xfrm rot="16200000">
                      <a:off x="583855" y="2911419"/>
                      <a:ext cx="234371" cy="119480"/>
                    </a:xfrm>
                    <a:prstGeom prst="ellipse">
                      <a:avLst/>
                    </a:prstGeom>
                    <a:solidFill>
                      <a:srgbClr val="E0CD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5" name="달 2134"/>
                    <p:cNvSpPr/>
                    <p:nvPr/>
                  </p:nvSpPr>
                  <p:spPr>
                    <a:xfrm>
                      <a:off x="607695" y="2835583"/>
                      <a:ext cx="93345" cy="281940"/>
                    </a:xfrm>
                    <a:prstGeom prst="moon">
                      <a:avLst/>
                    </a:prstGeom>
                    <a:solidFill>
                      <a:srgbClr val="9152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124" name="그룹 2123"/>
                  <p:cNvGrpSpPr/>
                  <p:nvPr/>
                </p:nvGrpSpPr>
                <p:grpSpPr>
                  <a:xfrm rot="7200000">
                    <a:off x="1652811" y="3803352"/>
                    <a:ext cx="119948" cy="220912"/>
                    <a:chOff x="607695" y="2835583"/>
                    <a:chExt cx="153084" cy="281940"/>
                  </a:xfrm>
                </p:grpSpPr>
                <p:sp>
                  <p:nvSpPr>
                    <p:cNvPr id="2132" name="타원 2131"/>
                    <p:cNvSpPr/>
                    <p:nvPr/>
                  </p:nvSpPr>
                  <p:spPr>
                    <a:xfrm rot="16200000">
                      <a:off x="583854" y="2911420"/>
                      <a:ext cx="234371" cy="119479"/>
                    </a:xfrm>
                    <a:prstGeom prst="ellipse">
                      <a:avLst/>
                    </a:prstGeom>
                    <a:solidFill>
                      <a:srgbClr val="E0CD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3" name="달 2132"/>
                    <p:cNvSpPr/>
                    <p:nvPr/>
                  </p:nvSpPr>
                  <p:spPr>
                    <a:xfrm>
                      <a:off x="607695" y="2835583"/>
                      <a:ext cx="93345" cy="281940"/>
                    </a:xfrm>
                    <a:prstGeom prst="moon">
                      <a:avLst/>
                    </a:prstGeom>
                    <a:solidFill>
                      <a:srgbClr val="9152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125" name="그룹 2124"/>
                  <p:cNvGrpSpPr/>
                  <p:nvPr/>
                </p:nvGrpSpPr>
                <p:grpSpPr>
                  <a:xfrm rot="6046361">
                    <a:off x="1519803" y="3837295"/>
                    <a:ext cx="108524" cy="199870"/>
                    <a:chOff x="607695" y="2835583"/>
                    <a:chExt cx="153086" cy="281940"/>
                  </a:xfrm>
                </p:grpSpPr>
                <p:sp>
                  <p:nvSpPr>
                    <p:cNvPr id="2130" name="타원 2129"/>
                    <p:cNvSpPr/>
                    <p:nvPr/>
                  </p:nvSpPr>
                  <p:spPr>
                    <a:xfrm rot="16200000">
                      <a:off x="583855" y="2911419"/>
                      <a:ext cx="234371" cy="119480"/>
                    </a:xfrm>
                    <a:prstGeom prst="ellipse">
                      <a:avLst/>
                    </a:prstGeom>
                    <a:solidFill>
                      <a:srgbClr val="E0CD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1" name="달 2130"/>
                    <p:cNvSpPr/>
                    <p:nvPr/>
                  </p:nvSpPr>
                  <p:spPr>
                    <a:xfrm>
                      <a:off x="607695" y="2835583"/>
                      <a:ext cx="93345" cy="281940"/>
                    </a:xfrm>
                    <a:prstGeom prst="moon">
                      <a:avLst/>
                    </a:prstGeom>
                    <a:solidFill>
                      <a:srgbClr val="9152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126" name="그룹 2125"/>
                  <p:cNvGrpSpPr/>
                  <p:nvPr/>
                </p:nvGrpSpPr>
                <p:grpSpPr>
                  <a:xfrm rot="3303981">
                    <a:off x="1615652" y="3854999"/>
                    <a:ext cx="90682" cy="167010"/>
                    <a:chOff x="607695" y="2835583"/>
                    <a:chExt cx="153086" cy="281940"/>
                  </a:xfrm>
                </p:grpSpPr>
                <p:sp>
                  <p:nvSpPr>
                    <p:cNvPr id="2128" name="타원 2127"/>
                    <p:cNvSpPr/>
                    <p:nvPr/>
                  </p:nvSpPr>
                  <p:spPr>
                    <a:xfrm rot="16200000">
                      <a:off x="583855" y="2911419"/>
                      <a:ext cx="234371" cy="119480"/>
                    </a:xfrm>
                    <a:prstGeom prst="ellipse">
                      <a:avLst/>
                    </a:prstGeom>
                    <a:solidFill>
                      <a:srgbClr val="E0CD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29" name="달 2128"/>
                    <p:cNvSpPr/>
                    <p:nvPr/>
                  </p:nvSpPr>
                  <p:spPr>
                    <a:xfrm>
                      <a:off x="607695" y="2835583"/>
                      <a:ext cx="93345" cy="281940"/>
                    </a:xfrm>
                    <a:prstGeom prst="moon">
                      <a:avLst/>
                    </a:prstGeom>
                    <a:solidFill>
                      <a:srgbClr val="9152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127" name="타원 2126"/>
                  <p:cNvSpPr/>
                  <p:nvPr/>
                </p:nvSpPr>
                <p:spPr>
                  <a:xfrm>
                    <a:off x="1346275" y="3954273"/>
                    <a:ext cx="468630" cy="259647"/>
                  </a:xfrm>
                  <a:prstGeom prst="ellipse">
                    <a:avLst/>
                  </a:prstGeom>
                  <a:solidFill>
                    <a:srgbClr val="F2B30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115" name="달 2114"/>
                <p:cNvSpPr/>
                <p:nvPr/>
              </p:nvSpPr>
              <p:spPr>
                <a:xfrm rot="6559787">
                  <a:off x="1665919" y="3891169"/>
                  <a:ext cx="47271" cy="245378"/>
                </a:xfrm>
                <a:prstGeom prst="moon">
                  <a:avLst/>
                </a:prstGeom>
                <a:solidFill>
                  <a:srgbClr val="FAD7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293" name="그룹 2292"/>
            <p:cNvGrpSpPr/>
            <p:nvPr/>
          </p:nvGrpSpPr>
          <p:grpSpPr>
            <a:xfrm rot="5785217">
              <a:off x="1505007" y="1555834"/>
              <a:ext cx="374855" cy="240172"/>
              <a:chOff x="365045" y="3199679"/>
              <a:chExt cx="2200938" cy="1410152"/>
            </a:xfrm>
          </p:grpSpPr>
          <p:grpSp>
            <p:nvGrpSpPr>
              <p:cNvPr id="2294" name="그룹 2293"/>
              <p:cNvGrpSpPr/>
              <p:nvPr/>
            </p:nvGrpSpPr>
            <p:grpSpPr>
              <a:xfrm>
                <a:off x="365045" y="3199679"/>
                <a:ext cx="2200938" cy="1410152"/>
                <a:chOff x="365045" y="3199679"/>
                <a:chExt cx="2200938" cy="1410152"/>
              </a:xfrm>
            </p:grpSpPr>
            <p:sp>
              <p:nvSpPr>
                <p:cNvPr id="2387" name="직사각형 8"/>
                <p:cNvSpPr/>
                <p:nvPr/>
              </p:nvSpPr>
              <p:spPr>
                <a:xfrm>
                  <a:off x="554194" y="3841523"/>
                  <a:ext cx="297180" cy="297181"/>
                </a:xfrm>
                <a:custGeom>
                  <a:avLst/>
                  <a:gdLst>
                    <a:gd name="connsiteX0" fmla="*/ 0 w 114300"/>
                    <a:gd name="connsiteY0" fmla="*/ 0 h 127268"/>
                    <a:gd name="connsiteX1" fmla="*/ 114300 w 114300"/>
                    <a:gd name="connsiteY1" fmla="*/ 0 h 127268"/>
                    <a:gd name="connsiteX2" fmla="*/ 114300 w 114300"/>
                    <a:gd name="connsiteY2" fmla="*/ 127268 h 127268"/>
                    <a:gd name="connsiteX3" fmla="*/ 0 w 114300"/>
                    <a:gd name="connsiteY3" fmla="*/ 127268 h 127268"/>
                    <a:gd name="connsiteX4" fmla="*/ 0 w 114300"/>
                    <a:gd name="connsiteY4" fmla="*/ 0 h 127268"/>
                    <a:gd name="connsiteX0" fmla="*/ 0 w 443865"/>
                    <a:gd name="connsiteY0" fmla="*/ 173355 h 173355"/>
                    <a:gd name="connsiteX1" fmla="*/ 443865 w 443865"/>
                    <a:gd name="connsiteY1" fmla="*/ 0 h 173355"/>
                    <a:gd name="connsiteX2" fmla="*/ 443865 w 443865"/>
                    <a:gd name="connsiteY2" fmla="*/ 127268 h 173355"/>
                    <a:gd name="connsiteX3" fmla="*/ 329565 w 443865"/>
                    <a:gd name="connsiteY3" fmla="*/ 127268 h 173355"/>
                    <a:gd name="connsiteX4" fmla="*/ 0 w 443865"/>
                    <a:gd name="connsiteY4" fmla="*/ 173355 h 173355"/>
                    <a:gd name="connsiteX0" fmla="*/ 5715 w 449580"/>
                    <a:gd name="connsiteY0" fmla="*/ 173355 h 329198"/>
                    <a:gd name="connsiteX1" fmla="*/ 449580 w 449580"/>
                    <a:gd name="connsiteY1" fmla="*/ 0 h 329198"/>
                    <a:gd name="connsiteX2" fmla="*/ 449580 w 449580"/>
                    <a:gd name="connsiteY2" fmla="*/ 127268 h 329198"/>
                    <a:gd name="connsiteX3" fmla="*/ 0 w 449580"/>
                    <a:gd name="connsiteY3" fmla="*/ 329198 h 329198"/>
                    <a:gd name="connsiteX4" fmla="*/ 5715 w 449580"/>
                    <a:gd name="connsiteY4" fmla="*/ 173355 h 329198"/>
                    <a:gd name="connsiteX0" fmla="*/ 5715 w 449580"/>
                    <a:gd name="connsiteY0" fmla="*/ 173355 h 359678"/>
                    <a:gd name="connsiteX1" fmla="*/ 449580 w 449580"/>
                    <a:gd name="connsiteY1" fmla="*/ 0 h 359678"/>
                    <a:gd name="connsiteX2" fmla="*/ 137160 w 449580"/>
                    <a:gd name="connsiteY2" fmla="*/ 359678 h 359678"/>
                    <a:gd name="connsiteX3" fmla="*/ 0 w 449580"/>
                    <a:gd name="connsiteY3" fmla="*/ 329198 h 359678"/>
                    <a:gd name="connsiteX4" fmla="*/ 5715 w 449580"/>
                    <a:gd name="connsiteY4" fmla="*/ 173355 h 359678"/>
                    <a:gd name="connsiteX0" fmla="*/ 0 w 443865"/>
                    <a:gd name="connsiteY0" fmla="*/ 173355 h 359678"/>
                    <a:gd name="connsiteX1" fmla="*/ 443865 w 443865"/>
                    <a:gd name="connsiteY1" fmla="*/ 0 h 359678"/>
                    <a:gd name="connsiteX2" fmla="*/ 131445 w 443865"/>
                    <a:gd name="connsiteY2" fmla="*/ 359678 h 359678"/>
                    <a:gd name="connsiteX3" fmla="*/ 41910 w 443865"/>
                    <a:gd name="connsiteY3" fmla="*/ 262523 h 359678"/>
                    <a:gd name="connsiteX4" fmla="*/ 0 w 443865"/>
                    <a:gd name="connsiteY4" fmla="*/ 173355 h 359678"/>
                    <a:gd name="connsiteX0" fmla="*/ 1905 w 445770"/>
                    <a:gd name="connsiteY0" fmla="*/ 173355 h 359678"/>
                    <a:gd name="connsiteX1" fmla="*/ 445770 w 445770"/>
                    <a:gd name="connsiteY1" fmla="*/ 0 h 359678"/>
                    <a:gd name="connsiteX2" fmla="*/ 133350 w 445770"/>
                    <a:gd name="connsiteY2" fmla="*/ 359678 h 359678"/>
                    <a:gd name="connsiteX3" fmla="*/ 0 w 445770"/>
                    <a:gd name="connsiteY3" fmla="*/ 317768 h 359678"/>
                    <a:gd name="connsiteX4" fmla="*/ 1905 w 445770"/>
                    <a:gd name="connsiteY4" fmla="*/ 173355 h 359678"/>
                    <a:gd name="connsiteX0" fmla="*/ 1905 w 318135"/>
                    <a:gd name="connsiteY0" fmla="*/ 0 h 259080"/>
                    <a:gd name="connsiteX1" fmla="*/ 318135 w 318135"/>
                    <a:gd name="connsiteY1" fmla="*/ 259080 h 259080"/>
                    <a:gd name="connsiteX2" fmla="*/ 133350 w 318135"/>
                    <a:gd name="connsiteY2" fmla="*/ 186323 h 259080"/>
                    <a:gd name="connsiteX3" fmla="*/ 0 w 318135"/>
                    <a:gd name="connsiteY3" fmla="*/ 144413 h 259080"/>
                    <a:gd name="connsiteX4" fmla="*/ 1905 w 318135"/>
                    <a:gd name="connsiteY4" fmla="*/ 0 h 259080"/>
                    <a:gd name="connsiteX0" fmla="*/ 1905 w 295275"/>
                    <a:gd name="connsiteY0" fmla="*/ 1905 h 188228"/>
                    <a:gd name="connsiteX1" fmla="*/ 295275 w 295275"/>
                    <a:gd name="connsiteY1" fmla="*/ 0 h 188228"/>
                    <a:gd name="connsiteX2" fmla="*/ 133350 w 295275"/>
                    <a:gd name="connsiteY2" fmla="*/ 188228 h 188228"/>
                    <a:gd name="connsiteX3" fmla="*/ 0 w 295275"/>
                    <a:gd name="connsiteY3" fmla="*/ 146318 h 188228"/>
                    <a:gd name="connsiteX4" fmla="*/ 1905 w 295275"/>
                    <a:gd name="connsiteY4" fmla="*/ 1905 h 188228"/>
                    <a:gd name="connsiteX0" fmla="*/ 1905 w 295275"/>
                    <a:gd name="connsiteY0" fmla="*/ 93713 h 280036"/>
                    <a:gd name="connsiteX1" fmla="*/ 106682 w 295275"/>
                    <a:gd name="connsiteY1" fmla="*/ 0 h 280036"/>
                    <a:gd name="connsiteX2" fmla="*/ 295275 w 295275"/>
                    <a:gd name="connsiteY2" fmla="*/ 91808 h 280036"/>
                    <a:gd name="connsiteX3" fmla="*/ 133350 w 295275"/>
                    <a:gd name="connsiteY3" fmla="*/ 280036 h 280036"/>
                    <a:gd name="connsiteX4" fmla="*/ 0 w 295275"/>
                    <a:gd name="connsiteY4" fmla="*/ 238126 h 280036"/>
                    <a:gd name="connsiteX5" fmla="*/ 1905 w 295275"/>
                    <a:gd name="connsiteY5" fmla="*/ 93713 h 280036"/>
                    <a:gd name="connsiteX0" fmla="*/ 0 w 297180"/>
                    <a:gd name="connsiteY0" fmla="*/ 84188 h 280036"/>
                    <a:gd name="connsiteX1" fmla="*/ 108587 w 297180"/>
                    <a:gd name="connsiteY1" fmla="*/ 0 h 280036"/>
                    <a:gd name="connsiteX2" fmla="*/ 297180 w 297180"/>
                    <a:gd name="connsiteY2" fmla="*/ 91808 h 280036"/>
                    <a:gd name="connsiteX3" fmla="*/ 135255 w 297180"/>
                    <a:gd name="connsiteY3" fmla="*/ 280036 h 280036"/>
                    <a:gd name="connsiteX4" fmla="*/ 1905 w 297180"/>
                    <a:gd name="connsiteY4" fmla="*/ 238126 h 280036"/>
                    <a:gd name="connsiteX5" fmla="*/ 0 w 297180"/>
                    <a:gd name="connsiteY5" fmla="*/ 84188 h 280036"/>
                    <a:gd name="connsiteX0" fmla="*/ 0 w 297180"/>
                    <a:gd name="connsiteY0" fmla="*/ 101333 h 297181"/>
                    <a:gd name="connsiteX1" fmla="*/ 89537 w 297180"/>
                    <a:gd name="connsiteY1" fmla="*/ 0 h 297181"/>
                    <a:gd name="connsiteX2" fmla="*/ 297180 w 297180"/>
                    <a:gd name="connsiteY2" fmla="*/ 108953 h 297181"/>
                    <a:gd name="connsiteX3" fmla="*/ 135255 w 297180"/>
                    <a:gd name="connsiteY3" fmla="*/ 297181 h 297181"/>
                    <a:gd name="connsiteX4" fmla="*/ 1905 w 297180"/>
                    <a:gd name="connsiteY4" fmla="*/ 255271 h 297181"/>
                    <a:gd name="connsiteX5" fmla="*/ 0 w 297180"/>
                    <a:gd name="connsiteY5" fmla="*/ 101333 h 297181"/>
                    <a:gd name="connsiteX0" fmla="*/ 0 w 297180"/>
                    <a:gd name="connsiteY0" fmla="*/ 101333 h 297181"/>
                    <a:gd name="connsiteX1" fmla="*/ 89537 w 297180"/>
                    <a:gd name="connsiteY1" fmla="*/ 0 h 297181"/>
                    <a:gd name="connsiteX2" fmla="*/ 297180 w 297180"/>
                    <a:gd name="connsiteY2" fmla="*/ 108953 h 297181"/>
                    <a:gd name="connsiteX3" fmla="*/ 135255 w 297180"/>
                    <a:gd name="connsiteY3" fmla="*/ 297181 h 297181"/>
                    <a:gd name="connsiteX4" fmla="*/ 1905 w 297180"/>
                    <a:gd name="connsiteY4" fmla="*/ 255271 h 297181"/>
                    <a:gd name="connsiteX5" fmla="*/ 0 w 297180"/>
                    <a:gd name="connsiteY5" fmla="*/ 101333 h 297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7180" h="297181">
                      <a:moveTo>
                        <a:pt x="0" y="101333"/>
                      </a:moveTo>
                      <a:cubicBezTo>
                        <a:pt x="10161" y="91050"/>
                        <a:pt x="71756" y="758"/>
                        <a:pt x="89537" y="0"/>
                      </a:cubicBezTo>
                      <a:lnTo>
                        <a:pt x="297180" y="108953"/>
                      </a:lnTo>
                      <a:lnTo>
                        <a:pt x="135255" y="297181"/>
                      </a:lnTo>
                      <a:lnTo>
                        <a:pt x="1905" y="255271"/>
                      </a:lnTo>
                      <a:lnTo>
                        <a:pt x="0" y="101333"/>
                      </a:lnTo>
                      <a:close/>
                    </a:path>
                  </a:pathLst>
                </a:custGeom>
                <a:solidFill>
                  <a:srgbClr val="763A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8" name="직사각형 8"/>
                <p:cNvSpPr/>
                <p:nvPr/>
              </p:nvSpPr>
              <p:spPr>
                <a:xfrm>
                  <a:off x="1691479" y="4312650"/>
                  <a:ext cx="297180" cy="297181"/>
                </a:xfrm>
                <a:custGeom>
                  <a:avLst/>
                  <a:gdLst>
                    <a:gd name="connsiteX0" fmla="*/ 0 w 114300"/>
                    <a:gd name="connsiteY0" fmla="*/ 0 h 127268"/>
                    <a:gd name="connsiteX1" fmla="*/ 114300 w 114300"/>
                    <a:gd name="connsiteY1" fmla="*/ 0 h 127268"/>
                    <a:gd name="connsiteX2" fmla="*/ 114300 w 114300"/>
                    <a:gd name="connsiteY2" fmla="*/ 127268 h 127268"/>
                    <a:gd name="connsiteX3" fmla="*/ 0 w 114300"/>
                    <a:gd name="connsiteY3" fmla="*/ 127268 h 127268"/>
                    <a:gd name="connsiteX4" fmla="*/ 0 w 114300"/>
                    <a:gd name="connsiteY4" fmla="*/ 0 h 127268"/>
                    <a:gd name="connsiteX0" fmla="*/ 0 w 443865"/>
                    <a:gd name="connsiteY0" fmla="*/ 173355 h 173355"/>
                    <a:gd name="connsiteX1" fmla="*/ 443865 w 443865"/>
                    <a:gd name="connsiteY1" fmla="*/ 0 h 173355"/>
                    <a:gd name="connsiteX2" fmla="*/ 443865 w 443865"/>
                    <a:gd name="connsiteY2" fmla="*/ 127268 h 173355"/>
                    <a:gd name="connsiteX3" fmla="*/ 329565 w 443865"/>
                    <a:gd name="connsiteY3" fmla="*/ 127268 h 173355"/>
                    <a:gd name="connsiteX4" fmla="*/ 0 w 443865"/>
                    <a:gd name="connsiteY4" fmla="*/ 173355 h 173355"/>
                    <a:gd name="connsiteX0" fmla="*/ 5715 w 449580"/>
                    <a:gd name="connsiteY0" fmla="*/ 173355 h 329198"/>
                    <a:gd name="connsiteX1" fmla="*/ 449580 w 449580"/>
                    <a:gd name="connsiteY1" fmla="*/ 0 h 329198"/>
                    <a:gd name="connsiteX2" fmla="*/ 449580 w 449580"/>
                    <a:gd name="connsiteY2" fmla="*/ 127268 h 329198"/>
                    <a:gd name="connsiteX3" fmla="*/ 0 w 449580"/>
                    <a:gd name="connsiteY3" fmla="*/ 329198 h 329198"/>
                    <a:gd name="connsiteX4" fmla="*/ 5715 w 449580"/>
                    <a:gd name="connsiteY4" fmla="*/ 173355 h 329198"/>
                    <a:gd name="connsiteX0" fmla="*/ 5715 w 449580"/>
                    <a:gd name="connsiteY0" fmla="*/ 173355 h 359678"/>
                    <a:gd name="connsiteX1" fmla="*/ 449580 w 449580"/>
                    <a:gd name="connsiteY1" fmla="*/ 0 h 359678"/>
                    <a:gd name="connsiteX2" fmla="*/ 137160 w 449580"/>
                    <a:gd name="connsiteY2" fmla="*/ 359678 h 359678"/>
                    <a:gd name="connsiteX3" fmla="*/ 0 w 449580"/>
                    <a:gd name="connsiteY3" fmla="*/ 329198 h 359678"/>
                    <a:gd name="connsiteX4" fmla="*/ 5715 w 449580"/>
                    <a:gd name="connsiteY4" fmla="*/ 173355 h 359678"/>
                    <a:gd name="connsiteX0" fmla="*/ 0 w 443865"/>
                    <a:gd name="connsiteY0" fmla="*/ 173355 h 359678"/>
                    <a:gd name="connsiteX1" fmla="*/ 443865 w 443865"/>
                    <a:gd name="connsiteY1" fmla="*/ 0 h 359678"/>
                    <a:gd name="connsiteX2" fmla="*/ 131445 w 443865"/>
                    <a:gd name="connsiteY2" fmla="*/ 359678 h 359678"/>
                    <a:gd name="connsiteX3" fmla="*/ 41910 w 443865"/>
                    <a:gd name="connsiteY3" fmla="*/ 262523 h 359678"/>
                    <a:gd name="connsiteX4" fmla="*/ 0 w 443865"/>
                    <a:gd name="connsiteY4" fmla="*/ 173355 h 359678"/>
                    <a:gd name="connsiteX0" fmla="*/ 1905 w 445770"/>
                    <a:gd name="connsiteY0" fmla="*/ 173355 h 359678"/>
                    <a:gd name="connsiteX1" fmla="*/ 445770 w 445770"/>
                    <a:gd name="connsiteY1" fmla="*/ 0 h 359678"/>
                    <a:gd name="connsiteX2" fmla="*/ 133350 w 445770"/>
                    <a:gd name="connsiteY2" fmla="*/ 359678 h 359678"/>
                    <a:gd name="connsiteX3" fmla="*/ 0 w 445770"/>
                    <a:gd name="connsiteY3" fmla="*/ 317768 h 359678"/>
                    <a:gd name="connsiteX4" fmla="*/ 1905 w 445770"/>
                    <a:gd name="connsiteY4" fmla="*/ 173355 h 359678"/>
                    <a:gd name="connsiteX0" fmla="*/ 1905 w 318135"/>
                    <a:gd name="connsiteY0" fmla="*/ 0 h 259080"/>
                    <a:gd name="connsiteX1" fmla="*/ 318135 w 318135"/>
                    <a:gd name="connsiteY1" fmla="*/ 259080 h 259080"/>
                    <a:gd name="connsiteX2" fmla="*/ 133350 w 318135"/>
                    <a:gd name="connsiteY2" fmla="*/ 186323 h 259080"/>
                    <a:gd name="connsiteX3" fmla="*/ 0 w 318135"/>
                    <a:gd name="connsiteY3" fmla="*/ 144413 h 259080"/>
                    <a:gd name="connsiteX4" fmla="*/ 1905 w 318135"/>
                    <a:gd name="connsiteY4" fmla="*/ 0 h 259080"/>
                    <a:gd name="connsiteX0" fmla="*/ 1905 w 295275"/>
                    <a:gd name="connsiteY0" fmla="*/ 1905 h 188228"/>
                    <a:gd name="connsiteX1" fmla="*/ 295275 w 295275"/>
                    <a:gd name="connsiteY1" fmla="*/ 0 h 188228"/>
                    <a:gd name="connsiteX2" fmla="*/ 133350 w 295275"/>
                    <a:gd name="connsiteY2" fmla="*/ 188228 h 188228"/>
                    <a:gd name="connsiteX3" fmla="*/ 0 w 295275"/>
                    <a:gd name="connsiteY3" fmla="*/ 146318 h 188228"/>
                    <a:gd name="connsiteX4" fmla="*/ 1905 w 295275"/>
                    <a:gd name="connsiteY4" fmla="*/ 1905 h 188228"/>
                    <a:gd name="connsiteX0" fmla="*/ 1905 w 295275"/>
                    <a:gd name="connsiteY0" fmla="*/ 93713 h 280036"/>
                    <a:gd name="connsiteX1" fmla="*/ 106682 w 295275"/>
                    <a:gd name="connsiteY1" fmla="*/ 0 h 280036"/>
                    <a:gd name="connsiteX2" fmla="*/ 295275 w 295275"/>
                    <a:gd name="connsiteY2" fmla="*/ 91808 h 280036"/>
                    <a:gd name="connsiteX3" fmla="*/ 133350 w 295275"/>
                    <a:gd name="connsiteY3" fmla="*/ 280036 h 280036"/>
                    <a:gd name="connsiteX4" fmla="*/ 0 w 295275"/>
                    <a:gd name="connsiteY4" fmla="*/ 238126 h 280036"/>
                    <a:gd name="connsiteX5" fmla="*/ 1905 w 295275"/>
                    <a:gd name="connsiteY5" fmla="*/ 93713 h 280036"/>
                    <a:gd name="connsiteX0" fmla="*/ 0 w 297180"/>
                    <a:gd name="connsiteY0" fmla="*/ 84188 h 280036"/>
                    <a:gd name="connsiteX1" fmla="*/ 108587 w 297180"/>
                    <a:gd name="connsiteY1" fmla="*/ 0 h 280036"/>
                    <a:gd name="connsiteX2" fmla="*/ 297180 w 297180"/>
                    <a:gd name="connsiteY2" fmla="*/ 91808 h 280036"/>
                    <a:gd name="connsiteX3" fmla="*/ 135255 w 297180"/>
                    <a:gd name="connsiteY3" fmla="*/ 280036 h 280036"/>
                    <a:gd name="connsiteX4" fmla="*/ 1905 w 297180"/>
                    <a:gd name="connsiteY4" fmla="*/ 238126 h 280036"/>
                    <a:gd name="connsiteX5" fmla="*/ 0 w 297180"/>
                    <a:gd name="connsiteY5" fmla="*/ 84188 h 280036"/>
                    <a:gd name="connsiteX0" fmla="*/ 0 w 297180"/>
                    <a:gd name="connsiteY0" fmla="*/ 101333 h 297181"/>
                    <a:gd name="connsiteX1" fmla="*/ 89537 w 297180"/>
                    <a:gd name="connsiteY1" fmla="*/ 0 h 297181"/>
                    <a:gd name="connsiteX2" fmla="*/ 297180 w 297180"/>
                    <a:gd name="connsiteY2" fmla="*/ 108953 h 297181"/>
                    <a:gd name="connsiteX3" fmla="*/ 135255 w 297180"/>
                    <a:gd name="connsiteY3" fmla="*/ 297181 h 297181"/>
                    <a:gd name="connsiteX4" fmla="*/ 1905 w 297180"/>
                    <a:gd name="connsiteY4" fmla="*/ 255271 h 297181"/>
                    <a:gd name="connsiteX5" fmla="*/ 0 w 297180"/>
                    <a:gd name="connsiteY5" fmla="*/ 101333 h 297181"/>
                    <a:gd name="connsiteX0" fmla="*/ 0 w 297180"/>
                    <a:gd name="connsiteY0" fmla="*/ 101333 h 297181"/>
                    <a:gd name="connsiteX1" fmla="*/ 89537 w 297180"/>
                    <a:gd name="connsiteY1" fmla="*/ 0 h 297181"/>
                    <a:gd name="connsiteX2" fmla="*/ 297180 w 297180"/>
                    <a:gd name="connsiteY2" fmla="*/ 108953 h 297181"/>
                    <a:gd name="connsiteX3" fmla="*/ 135255 w 297180"/>
                    <a:gd name="connsiteY3" fmla="*/ 297181 h 297181"/>
                    <a:gd name="connsiteX4" fmla="*/ 1905 w 297180"/>
                    <a:gd name="connsiteY4" fmla="*/ 255271 h 297181"/>
                    <a:gd name="connsiteX5" fmla="*/ 0 w 297180"/>
                    <a:gd name="connsiteY5" fmla="*/ 101333 h 297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7180" h="297181">
                      <a:moveTo>
                        <a:pt x="0" y="101333"/>
                      </a:moveTo>
                      <a:cubicBezTo>
                        <a:pt x="10161" y="91050"/>
                        <a:pt x="71756" y="758"/>
                        <a:pt x="89537" y="0"/>
                      </a:cubicBezTo>
                      <a:lnTo>
                        <a:pt x="297180" y="108953"/>
                      </a:lnTo>
                      <a:lnTo>
                        <a:pt x="135255" y="297181"/>
                      </a:lnTo>
                      <a:lnTo>
                        <a:pt x="1905" y="255271"/>
                      </a:lnTo>
                      <a:lnTo>
                        <a:pt x="0" y="101333"/>
                      </a:lnTo>
                      <a:close/>
                    </a:path>
                  </a:pathLst>
                </a:custGeom>
                <a:solidFill>
                  <a:srgbClr val="763A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9" name="직사각형 5"/>
                <p:cNvSpPr/>
                <p:nvPr/>
              </p:nvSpPr>
              <p:spPr>
                <a:xfrm>
                  <a:off x="365045" y="3745286"/>
                  <a:ext cx="2197163" cy="786836"/>
                </a:xfrm>
                <a:custGeom>
                  <a:avLst/>
                  <a:gdLst>
                    <a:gd name="connsiteX0" fmla="*/ 0 w 350520"/>
                    <a:gd name="connsiteY0" fmla="*/ 0 h 426720"/>
                    <a:gd name="connsiteX1" fmla="*/ 350520 w 350520"/>
                    <a:gd name="connsiteY1" fmla="*/ 0 h 426720"/>
                    <a:gd name="connsiteX2" fmla="*/ 350520 w 350520"/>
                    <a:gd name="connsiteY2" fmla="*/ 426720 h 426720"/>
                    <a:gd name="connsiteX3" fmla="*/ 0 w 350520"/>
                    <a:gd name="connsiteY3" fmla="*/ 426720 h 426720"/>
                    <a:gd name="connsiteX4" fmla="*/ 0 w 350520"/>
                    <a:gd name="connsiteY4" fmla="*/ 0 h 426720"/>
                    <a:gd name="connsiteX0" fmla="*/ 0 w 1087120"/>
                    <a:gd name="connsiteY0" fmla="*/ 403860 h 426720"/>
                    <a:gd name="connsiteX1" fmla="*/ 1087120 w 1087120"/>
                    <a:gd name="connsiteY1" fmla="*/ 0 h 426720"/>
                    <a:gd name="connsiteX2" fmla="*/ 1087120 w 1087120"/>
                    <a:gd name="connsiteY2" fmla="*/ 426720 h 426720"/>
                    <a:gd name="connsiteX3" fmla="*/ 736600 w 1087120"/>
                    <a:gd name="connsiteY3" fmla="*/ 426720 h 426720"/>
                    <a:gd name="connsiteX4" fmla="*/ 0 w 1087120"/>
                    <a:gd name="connsiteY4" fmla="*/ 403860 h 426720"/>
                    <a:gd name="connsiteX0" fmla="*/ 0 w 1087120"/>
                    <a:gd name="connsiteY0" fmla="*/ 815340 h 838200"/>
                    <a:gd name="connsiteX1" fmla="*/ 447040 w 1087120"/>
                    <a:gd name="connsiteY1" fmla="*/ 0 h 838200"/>
                    <a:gd name="connsiteX2" fmla="*/ 1087120 w 1087120"/>
                    <a:gd name="connsiteY2" fmla="*/ 838200 h 838200"/>
                    <a:gd name="connsiteX3" fmla="*/ 736600 w 1087120"/>
                    <a:gd name="connsiteY3" fmla="*/ 838200 h 838200"/>
                    <a:gd name="connsiteX4" fmla="*/ 0 w 1087120"/>
                    <a:gd name="connsiteY4" fmla="*/ 815340 h 838200"/>
                    <a:gd name="connsiteX0" fmla="*/ 0 w 1117600"/>
                    <a:gd name="connsiteY0" fmla="*/ 838200 h 838200"/>
                    <a:gd name="connsiteX1" fmla="*/ 477520 w 1117600"/>
                    <a:gd name="connsiteY1" fmla="*/ 0 h 838200"/>
                    <a:gd name="connsiteX2" fmla="*/ 1117600 w 1117600"/>
                    <a:gd name="connsiteY2" fmla="*/ 838200 h 838200"/>
                    <a:gd name="connsiteX3" fmla="*/ 767080 w 1117600"/>
                    <a:gd name="connsiteY3" fmla="*/ 838200 h 838200"/>
                    <a:gd name="connsiteX4" fmla="*/ 0 w 1117600"/>
                    <a:gd name="connsiteY4" fmla="*/ 838200 h 838200"/>
                    <a:gd name="connsiteX0" fmla="*/ 0 w 2677160"/>
                    <a:gd name="connsiteY0" fmla="*/ 838200 h 1719580"/>
                    <a:gd name="connsiteX1" fmla="*/ 477520 w 2677160"/>
                    <a:gd name="connsiteY1" fmla="*/ 0 h 1719580"/>
                    <a:gd name="connsiteX2" fmla="*/ 1117600 w 2677160"/>
                    <a:gd name="connsiteY2" fmla="*/ 838200 h 1719580"/>
                    <a:gd name="connsiteX3" fmla="*/ 2677160 w 2677160"/>
                    <a:gd name="connsiteY3" fmla="*/ 1719580 h 1719580"/>
                    <a:gd name="connsiteX4" fmla="*/ 0 w 2677160"/>
                    <a:gd name="connsiteY4" fmla="*/ 838200 h 1719580"/>
                    <a:gd name="connsiteX0" fmla="*/ 0 w 3060700"/>
                    <a:gd name="connsiteY0" fmla="*/ 838200 h 1719580"/>
                    <a:gd name="connsiteX1" fmla="*/ 477520 w 3060700"/>
                    <a:gd name="connsiteY1" fmla="*/ 0 h 1719580"/>
                    <a:gd name="connsiteX2" fmla="*/ 3060700 w 3060700"/>
                    <a:gd name="connsiteY2" fmla="*/ 721360 h 1719580"/>
                    <a:gd name="connsiteX3" fmla="*/ 2677160 w 3060700"/>
                    <a:gd name="connsiteY3" fmla="*/ 1719580 h 1719580"/>
                    <a:gd name="connsiteX4" fmla="*/ 0 w 3060700"/>
                    <a:gd name="connsiteY4" fmla="*/ 838200 h 1719580"/>
                    <a:gd name="connsiteX0" fmla="*/ 0 w 3060700"/>
                    <a:gd name="connsiteY0" fmla="*/ 838200 h 1750060"/>
                    <a:gd name="connsiteX1" fmla="*/ 477520 w 3060700"/>
                    <a:gd name="connsiteY1" fmla="*/ 0 h 1750060"/>
                    <a:gd name="connsiteX2" fmla="*/ 3060700 w 3060700"/>
                    <a:gd name="connsiteY2" fmla="*/ 721360 h 1750060"/>
                    <a:gd name="connsiteX3" fmla="*/ 2697480 w 3060700"/>
                    <a:gd name="connsiteY3" fmla="*/ 1750060 h 1750060"/>
                    <a:gd name="connsiteX4" fmla="*/ 0 w 3060700"/>
                    <a:gd name="connsiteY4" fmla="*/ 838200 h 1750060"/>
                    <a:gd name="connsiteX0" fmla="*/ 0 w 3003550"/>
                    <a:gd name="connsiteY0" fmla="*/ 838200 h 1750060"/>
                    <a:gd name="connsiteX1" fmla="*/ 477520 w 3003550"/>
                    <a:gd name="connsiteY1" fmla="*/ 0 h 1750060"/>
                    <a:gd name="connsiteX2" fmla="*/ 3003550 w 3003550"/>
                    <a:gd name="connsiteY2" fmla="*/ 774700 h 1750060"/>
                    <a:gd name="connsiteX3" fmla="*/ 2697480 w 3003550"/>
                    <a:gd name="connsiteY3" fmla="*/ 1750060 h 1750060"/>
                    <a:gd name="connsiteX4" fmla="*/ 0 w 3003550"/>
                    <a:gd name="connsiteY4" fmla="*/ 838200 h 1750060"/>
                    <a:gd name="connsiteX0" fmla="*/ 0 w 3049270"/>
                    <a:gd name="connsiteY0" fmla="*/ 838200 h 1750060"/>
                    <a:gd name="connsiteX1" fmla="*/ 477520 w 3049270"/>
                    <a:gd name="connsiteY1" fmla="*/ 0 h 1750060"/>
                    <a:gd name="connsiteX2" fmla="*/ 3049270 w 3049270"/>
                    <a:gd name="connsiteY2" fmla="*/ 751840 h 1750060"/>
                    <a:gd name="connsiteX3" fmla="*/ 2697480 w 3049270"/>
                    <a:gd name="connsiteY3" fmla="*/ 1750060 h 1750060"/>
                    <a:gd name="connsiteX4" fmla="*/ 0 w 3049270"/>
                    <a:gd name="connsiteY4" fmla="*/ 838200 h 1750060"/>
                    <a:gd name="connsiteX0" fmla="*/ 0 w 3049270"/>
                    <a:gd name="connsiteY0" fmla="*/ 838200 h 1700530"/>
                    <a:gd name="connsiteX1" fmla="*/ 477520 w 3049270"/>
                    <a:gd name="connsiteY1" fmla="*/ 0 h 1700530"/>
                    <a:gd name="connsiteX2" fmla="*/ 3049270 w 3049270"/>
                    <a:gd name="connsiteY2" fmla="*/ 751840 h 1700530"/>
                    <a:gd name="connsiteX3" fmla="*/ 2731770 w 3049270"/>
                    <a:gd name="connsiteY3" fmla="*/ 1700530 h 1700530"/>
                    <a:gd name="connsiteX4" fmla="*/ 0 w 3049270"/>
                    <a:gd name="connsiteY4" fmla="*/ 838200 h 1700530"/>
                    <a:gd name="connsiteX0" fmla="*/ 0 w 3049270"/>
                    <a:gd name="connsiteY0" fmla="*/ 919480 h 1781810"/>
                    <a:gd name="connsiteX1" fmla="*/ 584200 w 3049270"/>
                    <a:gd name="connsiteY1" fmla="*/ 0 h 1781810"/>
                    <a:gd name="connsiteX2" fmla="*/ 3049270 w 3049270"/>
                    <a:gd name="connsiteY2" fmla="*/ 833120 h 1781810"/>
                    <a:gd name="connsiteX3" fmla="*/ 2731770 w 3049270"/>
                    <a:gd name="connsiteY3" fmla="*/ 1781810 h 1781810"/>
                    <a:gd name="connsiteX4" fmla="*/ 0 w 3049270"/>
                    <a:gd name="connsiteY4" fmla="*/ 919480 h 1781810"/>
                    <a:gd name="connsiteX0" fmla="*/ 0 w 3049270"/>
                    <a:gd name="connsiteY0" fmla="*/ 1087120 h 1949450"/>
                    <a:gd name="connsiteX1" fmla="*/ 639445 w 3049270"/>
                    <a:gd name="connsiteY1" fmla="*/ 0 h 1949450"/>
                    <a:gd name="connsiteX2" fmla="*/ 3049270 w 3049270"/>
                    <a:gd name="connsiteY2" fmla="*/ 1000760 h 1949450"/>
                    <a:gd name="connsiteX3" fmla="*/ 2731770 w 3049270"/>
                    <a:gd name="connsiteY3" fmla="*/ 1949450 h 1949450"/>
                    <a:gd name="connsiteX4" fmla="*/ 0 w 3049270"/>
                    <a:gd name="connsiteY4" fmla="*/ 1087120 h 1949450"/>
                    <a:gd name="connsiteX0" fmla="*/ 0 w 3049270"/>
                    <a:gd name="connsiteY0" fmla="*/ 746125 h 1608455"/>
                    <a:gd name="connsiteX1" fmla="*/ 473710 w 3049270"/>
                    <a:gd name="connsiteY1" fmla="*/ 0 h 1608455"/>
                    <a:gd name="connsiteX2" fmla="*/ 3049270 w 3049270"/>
                    <a:gd name="connsiteY2" fmla="*/ 659765 h 1608455"/>
                    <a:gd name="connsiteX3" fmla="*/ 2731770 w 3049270"/>
                    <a:gd name="connsiteY3" fmla="*/ 1608455 h 1608455"/>
                    <a:gd name="connsiteX4" fmla="*/ 0 w 3049270"/>
                    <a:gd name="connsiteY4" fmla="*/ 746125 h 1608455"/>
                    <a:gd name="connsiteX0" fmla="*/ 0 w 3049270"/>
                    <a:gd name="connsiteY0" fmla="*/ 930910 h 1793240"/>
                    <a:gd name="connsiteX1" fmla="*/ 591820 w 3049270"/>
                    <a:gd name="connsiteY1" fmla="*/ 0 h 1793240"/>
                    <a:gd name="connsiteX2" fmla="*/ 3049270 w 3049270"/>
                    <a:gd name="connsiteY2" fmla="*/ 844550 h 1793240"/>
                    <a:gd name="connsiteX3" fmla="*/ 2731770 w 3049270"/>
                    <a:gd name="connsiteY3" fmla="*/ 1793240 h 1793240"/>
                    <a:gd name="connsiteX4" fmla="*/ 0 w 3049270"/>
                    <a:gd name="connsiteY4" fmla="*/ 930910 h 1793240"/>
                    <a:gd name="connsiteX0" fmla="*/ 0 w 3049270"/>
                    <a:gd name="connsiteY0" fmla="*/ 930910 h 1987550"/>
                    <a:gd name="connsiteX1" fmla="*/ 591820 w 3049270"/>
                    <a:gd name="connsiteY1" fmla="*/ 0 h 1987550"/>
                    <a:gd name="connsiteX2" fmla="*/ 3049270 w 3049270"/>
                    <a:gd name="connsiteY2" fmla="*/ 844550 h 1987550"/>
                    <a:gd name="connsiteX3" fmla="*/ 2404110 w 3049270"/>
                    <a:gd name="connsiteY3" fmla="*/ 1987550 h 1987550"/>
                    <a:gd name="connsiteX4" fmla="*/ 0 w 3049270"/>
                    <a:gd name="connsiteY4" fmla="*/ 930910 h 1987550"/>
                    <a:gd name="connsiteX0" fmla="*/ 0 w 3192145"/>
                    <a:gd name="connsiteY0" fmla="*/ 930910 h 1987550"/>
                    <a:gd name="connsiteX1" fmla="*/ 591820 w 3192145"/>
                    <a:gd name="connsiteY1" fmla="*/ 0 h 1987550"/>
                    <a:gd name="connsiteX2" fmla="*/ 3192145 w 3192145"/>
                    <a:gd name="connsiteY2" fmla="*/ 884555 h 1987550"/>
                    <a:gd name="connsiteX3" fmla="*/ 2404110 w 3192145"/>
                    <a:gd name="connsiteY3" fmla="*/ 1987550 h 1987550"/>
                    <a:gd name="connsiteX4" fmla="*/ 0 w 3192145"/>
                    <a:gd name="connsiteY4" fmla="*/ 930910 h 1987550"/>
                    <a:gd name="connsiteX0" fmla="*/ 0 w 3146425"/>
                    <a:gd name="connsiteY0" fmla="*/ 930910 h 1987550"/>
                    <a:gd name="connsiteX1" fmla="*/ 591820 w 3146425"/>
                    <a:gd name="connsiteY1" fmla="*/ 0 h 1987550"/>
                    <a:gd name="connsiteX2" fmla="*/ 3146425 w 3146425"/>
                    <a:gd name="connsiteY2" fmla="*/ 915035 h 1987550"/>
                    <a:gd name="connsiteX3" fmla="*/ 2404110 w 3146425"/>
                    <a:gd name="connsiteY3" fmla="*/ 1987550 h 1987550"/>
                    <a:gd name="connsiteX4" fmla="*/ 0 w 3146425"/>
                    <a:gd name="connsiteY4" fmla="*/ 930910 h 1987550"/>
                    <a:gd name="connsiteX0" fmla="*/ 0 w 3186430"/>
                    <a:gd name="connsiteY0" fmla="*/ 930910 h 1987550"/>
                    <a:gd name="connsiteX1" fmla="*/ 591820 w 3186430"/>
                    <a:gd name="connsiteY1" fmla="*/ 0 h 1987550"/>
                    <a:gd name="connsiteX2" fmla="*/ 3186430 w 3186430"/>
                    <a:gd name="connsiteY2" fmla="*/ 884555 h 1987550"/>
                    <a:gd name="connsiteX3" fmla="*/ 2404110 w 3186430"/>
                    <a:gd name="connsiteY3" fmla="*/ 1987550 h 1987550"/>
                    <a:gd name="connsiteX4" fmla="*/ 0 w 3186430"/>
                    <a:gd name="connsiteY4" fmla="*/ 930910 h 1987550"/>
                    <a:gd name="connsiteX0" fmla="*/ 0 w 3496945"/>
                    <a:gd name="connsiteY0" fmla="*/ 869950 h 1987550"/>
                    <a:gd name="connsiteX1" fmla="*/ 902335 w 3496945"/>
                    <a:gd name="connsiteY1" fmla="*/ 0 h 1987550"/>
                    <a:gd name="connsiteX2" fmla="*/ 3496945 w 3496945"/>
                    <a:gd name="connsiteY2" fmla="*/ 884555 h 1987550"/>
                    <a:gd name="connsiteX3" fmla="*/ 2714625 w 3496945"/>
                    <a:gd name="connsiteY3" fmla="*/ 1987550 h 1987550"/>
                    <a:gd name="connsiteX4" fmla="*/ 0 w 3496945"/>
                    <a:gd name="connsiteY4" fmla="*/ 869950 h 1987550"/>
                    <a:gd name="connsiteX0" fmla="*/ 0 w 3496945"/>
                    <a:gd name="connsiteY0" fmla="*/ 869950 h 1275080"/>
                    <a:gd name="connsiteX1" fmla="*/ 902335 w 3496945"/>
                    <a:gd name="connsiteY1" fmla="*/ 0 h 1275080"/>
                    <a:gd name="connsiteX2" fmla="*/ 3496945 w 3496945"/>
                    <a:gd name="connsiteY2" fmla="*/ 884555 h 1275080"/>
                    <a:gd name="connsiteX3" fmla="*/ 2345055 w 3496945"/>
                    <a:gd name="connsiteY3" fmla="*/ 1275080 h 1275080"/>
                    <a:gd name="connsiteX4" fmla="*/ 0 w 3496945"/>
                    <a:gd name="connsiteY4" fmla="*/ 869950 h 1275080"/>
                    <a:gd name="connsiteX0" fmla="*/ 0 w 3496945"/>
                    <a:gd name="connsiteY0" fmla="*/ 869950 h 1957070"/>
                    <a:gd name="connsiteX1" fmla="*/ 902335 w 3496945"/>
                    <a:gd name="connsiteY1" fmla="*/ 0 h 1957070"/>
                    <a:gd name="connsiteX2" fmla="*/ 3496945 w 3496945"/>
                    <a:gd name="connsiteY2" fmla="*/ 884555 h 1957070"/>
                    <a:gd name="connsiteX3" fmla="*/ 2720340 w 3496945"/>
                    <a:gd name="connsiteY3" fmla="*/ 1957070 h 1957070"/>
                    <a:gd name="connsiteX4" fmla="*/ 0 w 3496945"/>
                    <a:gd name="connsiteY4" fmla="*/ 869950 h 1957070"/>
                    <a:gd name="connsiteX0" fmla="*/ 0 w 3496945"/>
                    <a:gd name="connsiteY0" fmla="*/ 167005 h 1254125"/>
                    <a:gd name="connsiteX1" fmla="*/ 3175 w 3496945"/>
                    <a:gd name="connsiteY1" fmla="*/ 0 h 1254125"/>
                    <a:gd name="connsiteX2" fmla="*/ 3496945 w 3496945"/>
                    <a:gd name="connsiteY2" fmla="*/ 181610 h 1254125"/>
                    <a:gd name="connsiteX3" fmla="*/ 2720340 w 3496945"/>
                    <a:gd name="connsiteY3" fmla="*/ 1254125 h 1254125"/>
                    <a:gd name="connsiteX4" fmla="*/ 0 w 3496945"/>
                    <a:gd name="connsiteY4" fmla="*/ 167005 h 1254125"/>
                    <a:gd name="connsiteX0" fmla="*/ 92084 w 3493779"/>
                    <a:gd name="connsiteY0" fmla="*/ 157480 h 1254125"/>
                    <a:gd name="connsiteX1" fmla="*/ 9 w 3493779"/>
                    <a:gd name="connsiteY1" fmla="*/ 0 h 1254125"/>
                    <a:gd name="connsiteX2" fmla="*/ 3493779 w 3493779"/>
                    <a:gd name="connsiteY2" fmla="*/ 181610 h 1254125"/>
                    <a:gd name="connsiteX3" fmla="*/ 2717174 w 3493779"/>
                    <a:gd name="connsiteY3" fmla="*/ 1254125 h 1254125"/>
                    <a:gd name="connsiteX4" fmla="*/ 92084 w 3493779"/>
                    <a:gd name="connsiteY4" fmla="*/ 157480 h 1254125"/>
                    <a:gd name="connsiteX0" fmla="*/ 4560 w 3493885"/>
                    <a:gd name="connsiteY0" fmla="*/ 146050 h 1254125"/>
                    <a:gd name="connsiteX1" fmla="*/ 115 w 3493885"/>
                    <a:gd name="connsiteY1" fmla="*/ 0 h 1254125"/>
                    <a:gd name="connsiteX2" fmla="*/ 3493885 w 3493885"/>
                    <a:gd name="connsiteY2" fmla="*/ 181610 h 1254125"/>
                    <a:gd name="connsiteX3" fmla="*/ 2717280 w 3493885"/>
                    <a:gd name="connsiteY3" fmla="*/ 1254125 h 1254125"/>
                    <a:gd name="connsiteX4" fmla="*/ 4560 w 3493885"/>
                    <a:gd name="connsiteY4" fmla="*/ 146050 h 1254125"/>
                    <a:gd name="connsiteX0" fmla="*/ 0 w 3489325"/>
                    <a:gd name="connsiteY0" fmla="*/ 163195 h 1271270"/>
                    <a:gd name="connsiteX1" fmla="*/ 86995 w 3489325"/>
                    <a:gd name="connsiteY1" fmla="*/ 0 h 1271270"/>
                    <a:gd name="connsiteX2" fmla="*/ 3489325 w 3489325"/>
                    <a:gd name="connsiteY2" fmla="*/ 198755 h 1271270"/>
                    <a:gd name="connsiteX3" fmla="*/ 2712720 w 3489325"/>
                    <a:gd name="connsiteY3" fmla="*/ 1271270 h 1271270"/>
                    <a:gd name="connsiteX4" fmla="*/ 0 w 3489325"/>
                    <a:gd name="connsiteY4" fmla="*/ 163195 h 1271270"/>
                    <a:gd name="connsiteX0" fmla="*/ 0 w 3489325"/>
                    <a:gd name="connsiteY0" fmla="*/ 149860 h 1257935"/>
                    <a:gd name="connsiteX1" fmla="*/ 3175 w 3489325"/>
                    <a:gd name="connsiteY1" fmla="*/ 0 h 1257935"/>
                    <a:gd name="connsiteX2" fmla="*/ 3489325 w 3489325"/>
                    <a:gd name="connsiteY2" fmla="*/ 185420 h 1257935"/>
                    <a:gd name="connsiteX3" fmla="*/ 2712720 w 3489325"/>
                    <a:gd name="connsiteY3" fmla="*/ 1257935 h 1257935"/>
                    <a:gd name="connsiteX4" fmla="*/ 0 w 3489325"/>
                    <a:gd name="connsiteY4" fmla="*/ 149860 h 1257935"/>
                    <a:gd name="connsiteX0" fmla="*/ 0 w 3498850"/>
                    <a:gd name="connsiteY0" fmla="*/ 149860 h 1257935"/>
                    <a:gd name="connsiteX1" fmla="*/ 3175 w 3498850"/>
                    <a:gd name="connsiteY1" fmla="*/ 0 h 1257935"/>
                    <a:gd name="connsiteX2" fmla="*/ 3498850 w 3498850"/>
                    <a:gd name="connsiteY2" fmla="*/ 145415 h 1257935"/>
                    <a:gd name="connsiteX3" fmla="*/ 2712720 w 3498850"/>
                    <a:gd name="connsiteY3" fmla="*/ 1257935 h 1257935"/>
                    <a:gd name="connsiteX4" fmla="*/ 0 w 3498850"/>
                    <a:gd name="connsiteY4" fmla="*/ 149860 h 1257935"/>
                    <a:gd name="connsiteX0" fmla="*/ 0 w 3512661"/>
                    <a:gd name="connsiteY0" fmla="*/ 149860 h 1257935"/>
                    <a:gd name="connsiteX1" fmla="*/ 3175 w 3512661"/>
                    <a:gd name="connsiteY1" fmla="*/ 0 h 1257935"/>
                    <a:gd name="connsiteX2" fmla="*/ 3512661 w 3512661"/>
                    <a:gd name="connsiteY2" fmla="*/ 19685 h 1257935"/>
                    <a:gd name="connsiteX3" fmla="*/ 3498850 w 3512661"/>
                    <a:gd name="connsiteY3" fmla="*/ 145415 h 1257935"/>
                    <a:gd name="connsiteX4" fmla="*/ 2712720 w 3512661"/>
                    <a:gd name="connsiteY4" fmla="*/ 1257935 h 1257935"/>
                    <a:gd name="connsiteX5" fmla="*/ 0 w 3512661"/>
                    <a:gd name="connsiteY5" fmla="*/ 149860 h 1257935"/>
                    <a:gd name="connsiteX0" fmla="*/ 0 w 3512661"/>
                    <a:gd name="connsiteY0" fmla="*/ 149860 h 1257935"/>
                    <a:gd name="connsiteX1" fmla="*/ 3175 w 3512661"/>
                    <a:gd name="connsiteY1" fmla="*/ 0 h 1257935"/>
                    <a:gd name="connsiteX2" fmla="*/ 3512661 w 3512661"/>
                    <a:gd name="connsiteY2" fmla="*/ 19685 h 1257935"/>
                    <a:gd name="connsiteX3" fmla="*/ 3500755 w 3512661"/>
                    <a:gd name="connsiteY3" fmla="*/ 139700 h 1257935"/>
                    <a:gd name="connsiteX4" fmla="*/ 2712720 w 3512661"/>
                    <a:gd name="connsiteY4" fmla="*/ 1257935 h 1257935"/>
                    <a:gd name="connsiteX5" fmla="*/ 0 w 3512661"/>
                    <a:gd name="connsiteY5" fmla="*/ 149860 h 1257935"/>
                    <a:gd name="connsiteX0" fmla="*/ 0 w 3512661"/>
                    <a:gd name="connsiteY0" fmla="*/ 149860 h 1257935"/>
                    <a:gd name="connsiteX1" fmla="*/ 3175 w 3512661"/>
                    <a:gd name="connsiteY1" fmla="*/ 0 h 1257935"/>
                    <a:gd name="connsiteX2" fmla="*/ 3512661 w 3512661"/>
                    <a:gd name="connsiteY2" fmla="*/ 19685 h 1257935"/>
                    <a:gd name="connsiteX3" fmla="*/ 3510280 w 3512661"/>
                    <a:gd name="connsiteY3" fmla="*/ 122555 h 1257935"/>
                    <a:gd name="connsiteX4" fmla="*/ 2712720 w 3512661"/>
                    <a:gd name="connsiteY4" fmla="*/ 1257935 h 1257935"/>
                    <a:gd name="connsiteX5" fmla="*/ 0 w 3512661"/>
                    <a:gd name="connsiteY5" fmla="*/ 149860 h 1257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2661" h="1257935">
                      <a:moveTo>
                        <a:pt x="0" y="149860"/>
                      </a:moveTo>
                      <a:cubicBezTo>
                        <a:pt x="1058" y="94192"/>
                        <a:pt x="2117" y="55668"/>
                        <a:pt x="3175" y="0"/>
                      </a:cubicBezTo>
                      <a:cubicBezTo>
                        <a:pt x="1040289" y="42122"/>
                        <a:pt x="2475547" y="-22437"/>
                        <a:pt x="3512661" y="19685"/>
                      </a:cubicBezTo>
                      <a:cubicBezTo>
                        <a:pt x="3511867" y="53975"/>
                        <a:pt x="3511074" y="88265"/>
                        <a:pt x="3510280" y="122555"/>
                      </a:cubicBezTo>
                      <a:lnTo>
                        <a:pt x="2712720" y="1257935"/>
                      </a:lnTo>
                      <a:lnTo>
                        <a:pt x="0" y="149860"/>
                      </a:lnTo>
                      <a:close/>
                    </a:path>
                  </a:pathLst>
                </a:custGeom>
                <a:solidFill>
                  <a:srgbClr val="CE6D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0" name="직사각형 5"/>
                <p:cNvSpPr/>
                <p:nvPr/>
              </p:nvSpPr>
              <p:spPr>
                <a:xfrm>
                  <a:off x="378650" y="3199679"/>
                  <a:ext cx="2187333" cy="1235589"/>
                </a:xfrm>
                <a:custGeom>
                  <a:avLst/>
                  <a:gdLst>
                    <a:gd name="connsiteX0" fmla="*/ 0 w 350520"/>
                    <a:gd name="connsiteY0" fmla="*/ 0 h 426720"/>
                    <a:gd name="connsiteX1" fmla="*/ 350520 w 350520"/>
                    <a:gd name="connsiteY1" fmla="*/ 0 h 426720"/>
                    <a:gd name="connsiteX2" fmla="*/ 350520 w 350520"/>
                    <a:gd name="connsiteY2" fmla="*/ 426720 h 426720"/>
                    <a:gd name="connsiteX3" fmla="*/ 0 w 350520"/>
                    <a:gd name="connsiteY3" fmla="*/ 426720 h 426720"/>
                    <a:gd name="connsiteX4" fmla="*/ 0 w 350520"/>
                    <a:gd name="connsiteY4" fmla="*/ 0 h 426720"/>
                    <a:gd name="connsiteX0" fmla="*/ 0 w 1087120"/>
                    <a:gd name="connsiteY0" fmla="*/ 403860 h 426720"/>
                    <a:gd name="connsiteX1" fmla="*/ 1087120 w 1087120"/>
                    <a:gd name="connsiteY1" fmla="*/ 0 h 426720"/>
                    <a:gd name="connsiteX2" fmla="*/ 1087120 w 1087120"/>
                    <a:gd name="connsiteY2" fmla="*/ 426720 h 426720"/>
                    <a:gd name="connsiteX3" fmla="*/ 736600 w 1087120"/>
                    <a:gd name="connsiteY3" fmla="*/ 426720 h 426720"/>
                    <a:gd name="connsiteX4" fmla="*/ 0 w 1087120"/>
                    <a:gd name="connsiteY4" fmla="*/ 403860 h 426720"/>
                    <a:gd name="connsiteX0" fmla="*/ 0 w 1087120"/>
                    <a:gd name="connsiteY0" fmla="*/ 815340 h 838200"/>
                    <a:gd name="connsiteX1" fmla="*/ 447040 w 1087120"/>
                    <a:gd name="connsiteY1" fmla="*/ 0 h 838200"/>
                    <a:gd name="connsiteX2" fmla="*/ 1087120 w 1087120"/>
                    <a:gd name="connsiteY2" fmla="*/ 838200 h 838200"/>
                    <a:gd name="connsiteX3" fmla="*/ 736600 w 1087120"/>
                    <a:gd name="connsiteY3" fmla="*/ 838200 h 838200"/>
                    <a:gd name="connsiteX4" fmla="*/ 0 w 1087120"/>
                    <a:gd name="connsiteY4" fmla="*/ 815340 h 838200"/>
                    <a:gd name="connsiteX0" fmla="*/ 0 w 1117600"/>
                    <a:gd name="connsiteY0" fmla="*/ 838200 h 838200"/>
                    <a:gd name="connsiteX1" fmla="*/ 477520 w 1117600"/>
                    <a:gd name="connsiteY1" fmla="*/ 0 h 838200"/>
                    <a:gd name="connsiteX2" fmla="*/ 1117600 w 1117600"/>
                    <a:gd name="connsiteY2" fmla="*/ 838200 h 838200"/>
                    <a:gd name="connsiteX3" fmla="*/ 767080 w 1117600"/>
                    <a:gd name="connsiteY3" fmla="*/ 838200 h 838200"/>
                    <a:gd name="connsiteX4" fmla="*/ 0 w 1117600"/>
                    <a:gd name="connsiteY4" fmla="*/ 838200 h 838200"/>
                    <a:gd name="connsiteX0" fmla="*/ 0 w 2677160"/>
                    <a:gd name="connsiteY0" fmla="*/ 838200 h 1719580"/>
                    <a:gd name="connsiteX1" fmla="*/ 477520 w 2677160"/>
                    <a:gd name="connsiteY1" fmla="*/ 0 h 1719580"/>
                    <a:gd name="connsiteX2" fmla="*/ 1117600 w 2677160"/>
                    <a:gd name="connsiteY2" fmla="*/ 838200 h 1719580"/>
                    <a:gd name="connsiteX3" fmla="*/ 2677160 w 2677160"/>
                    <a:gd name="connsiteY3" fmla="*/ 1719580 h 1719580"/>
                    <a:gd name="connsiteX4" fmla="*/ 0 w 2677160"/>
                    <a:gd name="connsiteY4" fmla="*/ 838200 h 1719580"/>
                    <a:gd name="connsiteX0" fmla="*/ 0 w 3060700"/>
                    <a:gd name="connsiteY0" fmla="*/ 838200 h 1719580"/>
                    <a:gd name="connsiteX1" fmla="*/ 477520 w 3060700"/>
                    <a:gd name="connsiteY1" fmla="*/ 0 h 1719580"/>
                    <a:gd name="connsiteX2" fmla="*/ 3060700 w 3060700"/>
                    <a:gd name="connsiteY2" fmla="*/ 721360 h 1719580"/>
                    <a:gd name="connsiteX3" fmla="*/ 2677160 w 3060700"/>
                    <a:gd name="connsiteY3" fmla="*/ 1719580 h 1719580"/>
                    <a:gd name="connsiteX4" fmla="*/ 0 w 3060700"/>
                    <a:gd name="connsiteY4" fmla="*/ 838200 h 1719580"/>
                    <a:gd name="connsiteX0" fmla="*/ 0 w 3060700"/>
                    <a:gd name="connsiteY0" fmla="*/ 838200 h 1750060"/>
                    <a:gd name="connsiteX1" fmla="*/ 477520 w 3060700"/>
                    <a:gd name="connsiteY1" fmla="*/ 0 h 1750060"/>
                    <a:gd name="connsiteX2" fmla="*/ 3060700 w 3060700"/>
                    <a:gd name="connsiteY2" fmla="*/ 721360 h 1750060"/>
                    <a:gd name="connsiteX3" fmla="*/ 2697480 w 3060700"/>
                    <a:gd name="connsiteY3" fmla="*/ 1750060 h 1750060"/>
                    <a:gd name="connsiteX4" fmla="*/ 0 w 3060700"/>
                    <a:gd name="connsiteY4" fmla="*/ 838200 h 1750060"/>
                    <a:gd name="connsiteX0" fmla="*/ 0 w 3003550"/>
                    <a:gd name="connsiteY0" fmla="*/ 838200 h 1750060"/>
                    <a:gd name="connsiteX1" fmla="*/ 477520 w 3003550"/>
                    <a:gd name="connsiteY1" fmla="*/ 0 h 1750060"/>
                    <a:gd name="connsiteX2" fmla="*/ 3003550 w 3003550"/>
                    <a:gd name="connsiteY2" fmla="*/ 774700 h 1750060"/>
                    <a:gd name="connsiteX3" fmla="*/ 2697480 w 3003550"/>
                    <a:gd name="connsiteY3" fmla="*/ 1750060 h 1750060"/>
                    <a:gd name="connsiteX4" fmla="*/ 0 w 3003550"/>
                    <a:gd name="connsiteY4" fmla="*/ 838200 h 1750060"/>
                    <a:gd name="connsiteX0" fmla="*/ 0 w 3049270"/>
                    <a:gd name="connsiteY0" fmla="*/ 838200 h 1750060"/>
                    <a:gd name="connsiteX1" fmla="*/ 477520 w 3049270"/>
                    <a:gd name="connsiteY1" fmla="*/ 0 h 1750060"/>
                    <a:gd name="connsiteX2" fmla="*/ 3049270 w 3049270"/>
                    <a:gd name="connsiteY2" fmla="*/ 751840 h 1750060"/>
                    <a:gd name="connsiteX3" fmla="*/ 2697480 w 3049270"/>
                    <a:gd name="connsiteY3" fmla="*/ 1750060 h 1750060"/>
                    <a:gd name="connsiteX4" fmla="*/ 0 w 3049270"/>
                    <a:gd name="connsiteY4" fmla="*/ 838200 h 1750060"/>
                    <a:gd name="connsiteX0" fmla="*/ 0 w 3049270"/>
                    <a:gd name="connsiteY0" fmla="*/ 838200 h 1700530"/>
                    <a:gd name="connsiteX1" fmla="*/ 477520 w 3049270"/>
                    <a:gd name="connsiteY1" fmla="*/ 0 h 1700530"/>
                    <a:gd name="connsiteX2" fmla="*/ 3049270 w 3049270"/>
                    <a:gd name="connsiteY2" fmla="*/ 751840 h 1700530"/>
                    <a:gd name="connsiteX3" fmla="*/ 2731770 w 3049270"/>
                    <a:gd name="connsiteY3" fmla="*/ 1700530 h 1700530"/>
                    <a:gd name="connsiteX4" fmla="*/ 0 w 3049270"/>
                    <a:gd name="connsiteY4" fmla="*/ 838200 h 1700530"/>
                    <a:gd name="connsiteX0" fmla="*/ 0 w 3049270"/>
                    <a:gd name="connsiteY0" fmla="*/ 919480 h 1781810"/>
                    <a:gd name="connsiteX1" fmla="*/ 584200 w 3049270"/>
                    <a:gd name="connsiteY1" fmla="*/ 0 h 1781810"/>
                    <a:gd name="connsiteX2" fmla="*/ 3049270 w 3049270"/>
                    <a:gd name="connsiteY2" fmla="*/ 833120 h 1781810"/>
                    <a:gd name="connsiteX3" fmla="*/ 2731770 w 3049270"/>
                    <a:gd name="connsiteY3" fmla="*/ 1781810 h 1781810"/>
                    <a:gd name="connsiteX4" fmla="*/ 0 w 3049270"/>
                    <a:gd name="connsiteY4" fmla="*/ 919480 h 1781810"/>
                    <a:gd name="connsiteX0" fmla="*/ 0 w 3049270"/>
                    <a:gd name="connsiteY0" fmla="*/ 1087120 h 1949450"/>
                    <a:gd name="connsiteX1" fmla="*/ 639445 w 3049270"/>
                    <a:gd name="connsiteY1" fmla="*/ 0 h 1949450"/>
                    <a:gd name="connsiteX2" fmla="*/ 3049270 w 3049270"/>
                    <a:gd name="connsiteY2" fmla="*/ 1000760 h 1949450"/>
                    <a:gd name="connsiteX3" fmla="*/ 2731770 w 3049270"/>
                    <a:gd name="connsiteY3" fmla="*/ 1949450 h 1949450"/>
                    <a:gd name="connsiteX4" fmla="*/ 0 w 3049270"/>
                    <a:gd name="connsiteY4" fmla="*/ 1087120 h 1949450"/>
                    <a:gd name="connsiteX0" fmla="*/ 0 w 3049270"/>
                    <a:gd name="connsiteY0" fmla="*/ 746125 h 1608455"/>
                    <a:gd name="connsiteX1" fmla="*/ 473710 w 3049270"/>
                    <a:gd name="connsiteY1" fmla="*/ 0 h 1608455"/>
                    <a:gd name="connsiteX2" fmla="*/ 3049270 w 3049270"/>
                    <a:gd name="connsiteY2" fmla="*/ 659765 h 1608455"/>
                    <a:gd name="connsiteX3" fmla="*/ 2731770 w 3049270"/>
                    <a:gd name="connsiteY3" fmla="*/ 1608455 h 1608455"/>
                    <a:gd name="connsiteX4" fmla="*/ 0 w 3049270"/>
                    <a:gd name="connsiteY4" fmla="*/ 746125 h 1608455"/>
                    <a:gd name="connsiteX0" fmla="*/ 0 w 3049270"/>
                    <a:gd name="connsiteY0" fmla="*/ 930910 h 1793240"/>
                    <a:gd name="connsiteX1" fmla="*/ 591820 w 3049270"/>
                    <a:gd name="connsiteY1" fmla="*/ 0 h 1793240"/>
                    <a:gd name="connsiteX2" fmla="*/ 3049270 w 3049270"/>
                    <a:gd name="connsiteY2" fmla="*/ 844550 h 1793240"/>
                    <a:gd name="connsiteX3" fmla="*/ 2731770 w 3049270"/>
                    <a:gd name="connsiteY3" fmla="*/ 1793240 h 1793240"/>
                    <a:gd name="connsiteX4" fmla="*/ 0 w 3049270"/>
                    <a:gd name="connsiteY4" fmla="*/ 930910 h 1793240"/>
                    <a:gd name="connsiteX0" fmla="*/ 0 w 3049270"/>
                    <a:gd name="connsiteY0" fmla="*/ 930910 h 1987550"/>
                    <a:gd name="connsiteX1" fmla="*/ 591820 w 3049270"/>
                    <a:gd name="connsiteY1" fmla="*/ 0 h 1987550"/>
                    <a:gd name="connsiteX2" fmla="*/ 3049270 w 3049270"/>
                    <a:gd name="connsiteY2" fmla="*/ 844550 h 1987550"/>
                    <a:gd name="connsiteX3" fmla="*/ 2404110 w 3049270"/>
                    <a:gd name="connsiteY3" fmla="*/ 1987550 h 1987550"/>
                    <a:gd name="connsiteX4" fmla="*/ 0 w 3049270"/>
                    <a:gd name="connsiteY4" fmla="*/ 930910 h 1987550"/>
                    <a:gd name="connsiteX0" fmla="*/ 0 w 3192145"/>
                    <a:gd name="connsiteY0" fmla="*/ 930910 h 1987550"/>
                    <a:gd name="connsiteX1" fmla="*/ 591820 w 3192145"/>
                    <a:gd name="connsiteY1" fmla="*/ 0 h 1987550"/>
                    <a:gd name="connsiteX2" fmla="*/ 3192145 w 3192145"/>
                    <a:gd name="connsiteY2" fmla="*/ 884555 h 1987550"/>
                    <a:gd name="connsiteX3" fmla="*/ 2404110 w 3192145"/>
                    <a:gd name="connsiteY3" fmla="*/ 1987550 h 1987550"/>
                    <a:gd name="connsiteX4" fmla="*/ 0 w 3192145"/>
                    <a:gd name="connsiteY4" fmla="*/ 930910 h 1987550"/>
                    <a:gd name="connsiteX0" fmla="*/ 0 w 3146425"/>
                    <a:gd name="connsiteY0" fmla="*/ 930910 h 1987550"/>
                    <a:gd name="connsiteX1" fmla="*/ 591820 w 3146425"/>
                    <a:gd name="connsiteY1" fmla="*/ 0 h 1987550"/>
                    <a:gd name="connsiteX2" fmla="*/ 3146425 w 3146425"/>
                    <a:gd name="connsiteY2" fmla="*/ 915035 h 1987550"/>
                    <a:gd name="connsiteX3" fmla="*/ 2404110 w 3146425"/>
                    <a:gd name="connsiteY3" fmla="*/ 1987550 h 1987550"/>
                    <a:gd name="connsiteX4" fmla="*/ 0 w 3146425"/>
                    <a:gd name="connsiteY4" fmla="*/ 930910 h 1987550"/>
                    <a:gd name="connsiteX0" fmla="*/ 0 w 3186430"/>
                    <a:gd name="connsiteY0" fmla="*/ 930910 h 1987550"/>
                    <a:gd name="connsiteX1" fmla="*/ 591820 w 3186430"/>
                    <a:gd name="connsiteY1" fmla="*/ 0 h 1987550"/>
                    <a:gd name="connsiteX2" fmla="*/ 3186430 w 3186430"/>
                    <a:gd name="connsiteY2" fmla="*/ 884555 h 1987550"/>
                    <a:gd name="connsiteX3" fmla="*/ 2404110 w 3186430"/>
                    <a:gd name="connsiteY3" fmla="*/ 1987550 h 1987550"/>
                    <a:gd name="connsiteX4" fmla="*/ 0 w 3186430"/>
                    <a:gd name="connsiteY4" fmla="*/ 930910 h 1987550"/>
                    <a:gd name="connsiteX0" fmla="*/ 0 w 3496945"/>
                    <a:gd name="connsiteY0" fmla="*/ 869950 h 1987550"/>
                    <a:gd name="connsiteX1" fmla="*/ 902335 w 3496945"/>
                    <a:gd name="connsiteY1" fmla="*/ 0 h 1987550"/>
                    <a:gd name="connsiteX2" fmla="*/ 3496945 w 3496945"/>
                    <a:gd name="connsiteY2" fmla="*/ 884555 h 1987550"/>
                    <a:gd name="connsiteX3" fmla="*/ 2714625 w 3496945"/>
                    <a:gd name="connsiteY3" fmla="*/ 1987550 h 1987550"/>
                    <a:gd name="connsiteX4" fmla="*/ 0 w 3496945"/>
                    <a:gd name="connsiteY4" fmla="*/ 869950 h 1987550"/>
                    <a:gd name="connsiteX0" fmla="*/ 0 w 3496945"/>
                    <a:gd name="connsiteY0" fmla="*/ 869950 h 1975368"/>
                    <a:gd name="connsiteX1" fmla="*/ 902335 w 3496945"/>
                    <a:gd name="connsiteY1" fmla="*/ 0 h 1975368"/>
                    <a:gd name="connsiteX2" fmla="*/ 3496945 w 3496945"/>
                    <a:gd name="connsiteY2" fmla="*/ 884555 h 1975368"/>
                    <a:gd name="connsiteX3" fmla="*/ 2671987 w 3496945"/>
                    <a:gd name="connsiteY3" fmla="*/ 1975368 h 1975368"/>
                    <a:gd name="connsiteX4" fmla="*/ 0 w 3496945"/>
                    <a:gd name="connsiteY4" fmla="*/ 869950 h 1975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6945" h="1975368">
                      <a:moveTo>
                        <a:pt x="0" y="869950"/>
                      </a:moveTo>
                      <a:lnTo>
                        <a:pt x="902335" y="0"/>
                      </a:lnTo>
                      <a:lnTo>
                        <a:pt x="3496945" y="884555"/>
                      </a:lnTo>
                      <a:lnTo>
                        <a:pt x="2671987" y="1975368"/>
                      </a:lnTo>
                      <a:lnTo>
                        <a:pt x="0" y="869950"/>
                      </a:lnTo>
                      <a:close/>
                    </a:path>
                  </a:pathLst>
                </a:custGeom>
                <a:solidFill>
                  <a:srgbClr val="D681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1" name="직사각형 5"/>
                <p:cNvSpPr/>
                <p:nvPr/>
              </p:nvSpPr>
              <p:spPr>
                <a:xfrm>
                  <a:off x="1463626" y="3755720"/>
                  <a:ext cx="1094253" cy="682301"/>
                </a:xfrm>
                <a:custGeom>
                  <a:avLst/>
                  <a:gdLst>
                    <a:gd name="connsiteX0" fmla="*/ 0 w 350520"/>
                    <a:gd name="connsiteY0" fmla="*/ 0 h 426720"/>
                    <a:gd name="connsiteX1" fmla="*/ 350520 w 350520"/>
                    <a:gd name="connsiteY1" fmla="*/ 0 h 426720"/>
                    <a:gd name="connsiteX2" fmla="*/ 350520 w 350520"/>
                    <a:gd name="connsiteY2" fmla="*/ 426720 h 426720"/>
                    <a:gd name="connsiteX3" fmla="*/ 0 w 350520"/>
                    <a:gd name="connsiteY3" fmla="*/ 426720 h 426720"/>
                    <a:gd name="connsiteX4" fmla="*/ 0 w 350520"/>
                    <a:gd name="connsiteY4" fmla="*/ 0 h 426720"/>
                    <a:gd name="connsiteX0" fmla="*/ 0 w 1087120"/>
                    <a:gd name="connsiteY0" fmla="*/ 403860 h 426720"/>
                    <a:gd name="connsiteX1" fmla="*/ 1087120 w 1087120"/>
                    <a:gd name="connsiteY1" fmla="*/ 0 h 426720"/>
                    <a:gd name="connsiteX2" fmla="*/ 1087120 w 1087120"/>
                    <a:gd name="connsiteY2" fmla="*/ 426720 h 426720"/>
                    <a:gd name="connsiteX3" fmla="*/ 736600 w 1087120"/>
                    <a:gd name="connsiteY3" fmla="*/ 426720 h 426720"/>
                    <a:gd name="connsiteX4" fmla="*/ 0 w 1087120"/>
                    <a:gd name="connsiteY4" fmla="*/ 403860 h 426720"/>
                    <a:gd name="connsiteX0" fmla="*/ 0 w 1087120"/>
                    <a:gd name="connsiteY0" fmla="*/ 815340 h 838200"/>
                    <a:gd name="connsiteX1" fmla="*/ 447040 w 1087120"/>
                    <a:gd name="connsiteY1" fmla="*/ 0 h 838200"/>
                    <a:gd name="connsiteX2" fmla="*/ 1087120 w 1087120"/>
                    <a:gd name="connsiteY2" fmla="*/ 838200 h 838200"/>
                    <a:gd name="connsiteX3" fmla="*/ 736600 w 1087120"/>
                    <a:gd name="connsiteY3" fmla="*/ 838200 h 838200"/>
                    <a:gd name="connsiteX4" fmla="*/ 0 w 1087120"/>
                    <a:gd name="connsiteY4" fmla="*/ 815340 h 838200"/>
                    <a:gd name="connsiteX0" fmla="*/ 0 w 1117600"/>
                    <a:gd name="connsiteY0" fmla="*/ 838200 h 838200"/>
                    <a:gd name="connsiteX1" fmla="*/ 477520 w 1117600"/>
                    <a:gd name="connsiteY1" fmla="*/ 0 h 838200"/>
                    <a:gd name="connsiteX2" fmla="*/ 1117600 w 1117600"/>
                    <a:gd name="connsiteY2" fmla="*/ 838200 h 838200"/>
                    <a:gd name="connsiteX3" fmla="*/ 767080 w 1117600"/>
                    <a:gd name="connsiteY3" fmla="*/ 838200 h 838200"/>
                    <a:gd name="connsiteX4" fmla="*/ 0 w 1117600"/>
                    <a:gd name="connsiteY4" fmla="*/ 838200 h 838200"/>
                    <a:gd name="connsiteX0" fmla="*/ 0 w 2677160"/>
                    <a:gd name="connsiteY0" fmla="*/ 838200 h 1719580"/>
                    <a:gd name="connsiteX1" fmla="*/ 477520 w 2677160"/>
                    <a:gd name="connsiteY1" fmla="*/ 0 h 1719580"/>
                    <a:gd name="connsiteX2" fmla="*/ 1117600 w 2677160"/>
                    <a:gd name="connsiteY2" fmla="*/ 838200 h 1719580"/>
                    <a:gd name="connsiteX3" fmla="*/ 2677160 w 2677160"/>
                    <a:gd name="connsiteY3" fmla="*/ 1719580 h 1719580"/>
                    <a:gd name="connsiteX4" fmla="*/ 0 w 2677160"/>
                    <a:gd name="connsiteY4" fmla="*/ 838200 h 1719580"/>
                    <a:gd name="connsiteX0" fmla="*/ 0 w 3060700"/>
                    <a:gd name="connsiteY0" fmla="*/ 838200 h 1719580"/>
                    <a:gd name="connsiteX1" fmla="*/ 477520 w 3060700"/>
                    <a:gd name="connsiteY1" fmla="*/ 0 h 1719580"/>
                    <a:gd name="connsiteX2" fmla="*/ 3060700 w 3060700"/>
                    <a:gd name="connsiteY2" fmla="*/ 721360 h 1719580"/>
                    <a:gd name="connsiteX3" fmla="*/ 2677160 w 3060700"/>
                    <a:gd name="connsiteY3" fmla="*/ 1719580 h 1719580"/>
                    <a:gd name="connsiteX4" fmla="*/ 0 w 3060700"/>
                    <a:gd name="connsiteY4" fmla="*/ 838200 h 1719580"/>
                    <a:gd name="connsiteX0" fmla="*/ 0 w 3060700"/>
                    <a:gd name="connsiteY0" fmla="*/ 838200 h 1750060"/>
                    <a:gd name="connsiteX1" fmla="*/ 477520 w 3060700"/>
                    <a:gd name="connsiteY1" fmla="*/ 0 h 1750060"/>
                    <a:gd name="connsiteX2" fmla="*/ 3060700 w 3060700"/>
                    <a:gd name="connsiteY2" fmla="*/ 721360 h 1750060"/>
                    <a:gd name="connsiteX3" fmla="*/ 2697480 w 3060700"/>
                    <a:gd name="connsiteY3" fmla="*/ 1750060 h 1750060"/>
                    <a:gd name="connsiteX4" fmla="*/ 0 w 3060700"/>
                    <a:gd name="connsiteY4" fmla="*/ 838200 h 1750060"/>
                    <a:gd name="connsiteX0" fmla="*/ 0 w 3003550"/>
                    <a:gd name="connsiteY0" fmla="*/ 838200 h 1750060"/>
                    <a:gd name="connsiteX1" fmla="*/ 477520 w 3003550"/>
                    <a:gd name="connsiteY1" fmla="*/ 0 h 1750060"/>
                    <a:gd name="connsiteX2" fmla="*/ 3003550 w 3003550"/>
                    <a:gd name="connsiteY2" fmla="*/ 774700 h 1750060"/>
                    <a:gd name="connsiteX3" fmla="*/ 2697480 w 3003550"/>
                    <a:gd name="connsiteY3" fmla="*/ 1750060 h 1750060"/>
                    <a:gd name="connsiteX4" fmla="*/ 0 w 3003550"/>
                    <a:gd name="connsiteY4" fmla="*/ 838200 h 1750060"/>
                    <a:gd name="connsiteX0" fmla="*/ 0 w 3049270"/>
                    <a:gd name="connsiteY0" fmla="*/ 838200 h 1750060"/>
                    <a:gd name="connsiteX1" fmla="*/ 477520 w 3049270"/>
                    <a:gd name="connsiteY1" fmla="*/ 0 h 1750060"/>
                    <a:gd name="connsiteX2" fmla="*/ 3049270 w 3049270"/>
                    <a:gd name="connsiteY2" fmla="*/ 751840 h 1750060"/>
                    <a:gd name="connsiteX3" fmla="*/ 2697480 w 3049270"/>
                    <a:gd name="connsiteY3" fmla="*/ 1750060 h 1750060"/>
                    <a:gd name="connsiteX4" fmla="*/ 0 w 3049270"/>
                    <a:gd name="connsiteY4" fmla="*/ 838200 h 1750060"/>
                    <a:gd name="connsiteX0" fmla="*/ 0 w 3049270"/>
                    <a:gd name="connsiteY0" fmla="*/ 838200 h 1700530"/>
                    <a:gd name="connsiteX1" fmla="*/ 477520 w 3049270"/>
                    <a:gd name="connsiteY1" fmla="*/ 0 h 1700530"/>
                    <a:gd name="connsiteX2" fmla="*/ 3049270 w 3049270"/>
                    <a:gd name="connsiteY2" fmla="*/ 751840 h 1700530"/>
                    <a:gd name="connsiteX3" fmla="*/ 2731770 w 3049270"/>
                    <a:gd name="connsiteY3" fmla="*/ 1700530 h 1700530"/>
                    <a:gd name="connsiteX4" fmla="*/ 0 w 3049270"/>
                    <a:gd name="connsiteY4" fmla="*/ 838200 h 1700530"/>
                    <a:gd name="connsiteX0" fmla="*/ 0 w 3049270"/>
                    <a:gd name="connsiteY0" fmla="*/ 919480 h 1781810"/>
                    <a:gd name="connsiteX1" fmla="*/ 584200 w 3049270"/>
                    <a:gd name="connsiteY1" fmla="*/ 0 h 1781810"/>
                    <a:gd name="connsiteX2" fmla="*/ 3049270 w 3049270"/>
                    <a:gd name="connsiteY2" fmla="*/ 833120 h 1781810"/>
                    <a:gd name="connsiteX3" fmla="*/ 2731770 w 3049270"/>
                    <a:gd name="connsiteY3" fmla="*/ 1781810 h 1781810"/>
                    <a:gd name="connsiteX4" fmla="*/ 0 w 3049270"/>
                    <a:gd name="connsiteY4" fmla="*/ 919480 h 1781810"/>
                    <a:gd name="connsiteX0" fmla="*/ 0 w 3049270"/>
                    <a:gd name="connsiteY0" fmla="*/ 1087120 h 1949450"/>
                    <a:gd name="connsiteX1" fmla="*/ 639445 w 3049270"/>
                    <a:gd name="connsiteY1" fmla="*/ 0 h 1949450"/>
                    <a:gd name="connsiteX2" fmla="*/ 3049270 w 3049270"/>
                    <a:gd name="connsiteY2" fmla="*/ 1000760 h 1949450"/>
                    <a:gd name="connsiteX3" fmla="*/ 2731770 w 3049270"/>
                    <a:gd name="connsiteY3" fmla="*/ 1949450 h 1949450"/>
                    <a:gd name="connsiteX4" fmla="*/ 0 w 3049270"/>
                    <a:gd name="connsiteY4" fmla="*/ 1087120 h 1949450"/>
                    <a:gd name="connsiteX0" fmla="*/ 0 w 3049270"/>
                    <a:gd name="connsiteY0" fmla="*/ 746125 h 1608455"/>
                    <a:gd name="connsiteX1" fmla="*/ 473710 w 3049270"/>
                    <a:gd name="connsiteY1" fmla="*/ 0 h 1608455"/>
                    <a:gd name="connsiteX2" fmla="*/ 3049270 w 3049270"/>
                    <a:gd name="connsiteY2" fmla="*/ 659765 h 1608455"/>
                    <a:gd name="connsiteX3" fmla="*/ 2731770 w 3049270"/>
                    <a:gd name="connsiteY3" fmla="*/ 1608455 h 1608455"/>
                    <a:gd name="connsiteX4" fmla="*/ 0 w 3049270"/>
                    <a:gd name="connsiteY4" fmla="*/ 746125 h 1608455"/>
                    <a:gd name="connsiteX0" fmla="*/ 0 w 3049270"/>
                    <a:gd name="connsiteY0" fmla="*/ 930910 h 1793240"/>
                    <a:gd name="connsiteX1" fmla="*/ 591820 w 3049270"/>
                    <a:gd name="connsiteY1" fmla="*/ 0 h 1793240"/>
                    <a:gd name="connsiteX2" fmla="*/ 3049270 w 3049270"/>
                    <a:gd name="connsiteY2" fmla="*/ 844550 h 1793240"/>
                    <a:gd name="connsiteX3" fmla="*/ 2731770 w 3049270"/>
                    <a:gd name="connsiteY3" fmla="*/ 1793240 h 1793240"/>
                    <a:gd name="connsiteX4" fmla="*/ 0 w 3049270"/>
                    <a:gd name="connsiteY4" fmla="*/ 930910 h 1793240"/>
                    <a:gd name="connsiteX0" fmla="*/ 0 w 3049270"/>
                    <a:gd name="connsiteY0" fmla="*/ 930910 h 1987550"/>
                    <a:gd name="connsiteX1" fmla="*/ 591820 w 3049270"/>
                    <a:gd name="connsiteY1" fmla="*/ 0 h 1987550"/>
                    <a:gd name="connsiteX2" fmla="*/ 3049270 w 3049270"/>
                    <a:gd name="connsiteY2" fmla="*/ 844550 h 1987550"/>
                    <a:gd name="connsiteX3" fmla="*/ 2404110 w 3049270"/>
                    <a:gd name="connsiteY3" fmla="*/ 1987550 h 1987550"/>
                    <a:gd name="connsiteX4" fmla="*/ 0 w 3049270"/>
                    <a:gd name="connsiteY4" fmla="*/ 930910 h 1987550"/>
                    <a:gd name="connsiteX0" fmla="*/ 0 w 3192145"/>
                    <a:gd name="connsiteY0" fmla="*/ 930910 h 1987550"/>
                    <a:gd name="connsiteX1" fmla="*/ 591820 w 3192145"/>
                    <a:gd name="connsiteY1" fmla="*/ 0 h 1987550"/>
                    <a:gd name="connsiteX2" fmla="*/ 3192145 w 3192145"/>
                    <a:gd name="connsiteY2" fmla="*/ 884555 h 1987550"/>
                    <a:gd name="connsiteX3" fmla="*/ 2404110 w 3192145"/>
                    <a:gd name="connsiteY3" fmla="*/ 1987550 h 1987550"/>
                    <a:gd name="connsiteX4" fmla="*/ 0 w 3192145"/>
                    <a:gd name="connsiteY4" fmla="*/ 930910 h 1987550"/>
                    <a:gd name="connsiteX0" fmla="*/ 0 w 3146425"/>
                    <a:gd name="connsiteY0" fmla="*/ 930910 h 1987550"/>
                    <a:gd name="connsiteX1" fmla="*/ 591820 w 3146425"/>
                    <a:gd name="connsiteY1" fmla="*/ 0 h 1987550"/>
                    <a:gd name="connsiteX2" fmla="*/ 3146425 w 3146425"/>
                    <a:gd name="connsiteY2" fmla="*/ 915035 h 1987550"/>
                    <a:gd name="connsiteX3" fmla="*/ 2404110 w 3146425"/>
                    <a:gd name="connsiteY3" fmla="*/ 1987550 h 1987550"/>
                    <a:gd name="connsiteX4" fmla="*/ 0 w 3146425"/>
                    <a:gd name="connsiteY4" fmla="*/ 930910 h 1987550"/>
                    <a:gd name="connsiteX0" fmla="*/ 0 w 3186430"/>
                    <a:gd name="connsiteY0" fmla="*/ 930910 h 1987550"/>
                    <a:gd name="connsiteX1" fmla="*/ 591820 w 3186430"/>
                    <a:gd name="connsiteY1" fmla="*/ 0 h 1987550"/>
                    <a:gd name="connsiteX2" fmla="*/ 3186430 w 3186430"/>
                    <a:gd name="connsiteY2" fmla="*/ 884555 h 1987550"/>
                    <a:gd name="connsiteX3" fmla="*/ 2404110 w 3186430"/>
                    <a:gd name="connsiteY3" fmla="*/ 1987550 h 1987550"/>
                    <a:gd name="connsiteX4" fmla="*/ 0 w 3186430"/>
                    <a:gd name="connsiteY4" fmla="*/ 930910 h 1987550"/>
                    <a:gd name="connsiteX0" fmla="*/ 0 w 3496945"/>
                    <a:gd name="connsiteY0" fmla="*/ 869950 h 1987550"/>
                    <a:gd name="connsiteX1" fmla="*/ 902335 w 3496945"/>
                    <a:gd name="connsiteY1" fmla="*/ 0 h 1987550"/>
                    <a:gd name="connsiteX2" fmla="*/ 3496945 w 3496945"/>
                    <a:gd name="connsiteY2" fmla="*/ 884555 h 1987550"/>
                    <a:gd name="connsiteX3" fmla="*/ 2714625 w 3496945"/>
                    <a:gd name="connsiteY3" fmla="*/ 1987550 h 1987550"/>
                    <a:gd name="connsiteX4" fmla="*/ 0 w 3496945"/>
                    <a:gd name="connsiteY4" fmla="*/ 869950 h 1987550"/>
                    <a:gd name="connsiteX0" fmla="*/ 0 w 3496945"/>
                    <a:gd name="connsiteY0" fmla="*/ 869950 h 1975368"/>
                    <a:gd name="connsiteX1" fmla="*/ 902335 w 3496945"/>
                    <a:gd name="connsiteY1" fmla="*/ 0 h 1975368"/>
                    <a:gd name="connsiteX2" fmla="*/ 3496945 w 3496945"/>
                    <a:gd name="connsiteY2" fmla="*/ 884555 h 1975368"/>
                    <a:gd name="connsiteX3" fmla="*/ 2671987 w 3496945"/>
                    <a:gd name="connsiteY3" fmla="*/ 1975368 h 1975368"/>
                    <a:gd name="connsiteX4" fmla="*/ 0 w 3496945"/>
                    <a:gd name="connsiteY4" fmla="*/ 869950 h 1975368"/>
                    <a:gd name="connsiteX0" fmla="*/ 0 w 3496945"/>
                    <a:gd name="connsiteY0" fmla="*/ 0 h 1105418"/>
                    <a:gd name="connsiteX1" fmla="*/ 3496945 w 3496945"/>
                    <a:gd name="connsiteY1" fmla="*/ 14605 h 1105418"/>
                    <a:gd name="connsiteX2" fmla="*/ 2671987 w 3496945"/>
                    <a:gd name="connsiteY2" fmla="*/ 1105418 h 1105418"/>
                    <a:gd name="connsiteX3" fmla="*/ 0 w 3496945"/>
                    <a:gd name="connsiteY3" fmla="*/ 0 h 1105418"/>
                    <a:gd name="connsiteX0" fmla="*/ 0 w 3496945"/>
                    <a:gd name="connsiteY0" fmla="*/ 0 h 1105418"/>
                    <a:gd name="connsiteX1" fmla="*/ 3496945 w 3496945"/>
                    <a:gd name="connsiteY1" fmla="*/ 14605 h 1105418"/>
                    <a:gd name="connsiteX2" fmla="*/ 2671987 w 3496945"/>
                    <a:gd name="connsiteY2" fmla="*/ 1105418 h 1105418"/>
                    <a:gd name="connsiteX3" fmla="*/ 1747535 w 3496945"/>
                    <a:gd name="connsiteY3" fmla="*/ 736251 h 1105418"/>
                    <a:gd name="connsiteX4" fmla="*/ 0 w 3496945"/>
                    <a:gd name="connsiteY4" fmla="*/ 0 h 1105418"/>
                    <a:gd name="connsiteX0" fmla="*/ 0 w 1749410"/>
                    <a:gd name="connsiteY0" fmla="*/ 721647 h 1090814"/>
                    <a:gd name="connsiteX1" fmla="*/ 1749410 w 1749410"/>
                    <a:gd name="connsiteY1" fmla="*/ 1 h 1090814"/>
                    <a:gd name="connsiteX2" fmla="*/ 924452 w 1749410"/>
                    <a:gd name="connsiteY2" fmla="*/ 1090814 h 1090814"/>
                    <a:gd name="connsiteX3" fmla="*/ 0 w 1749410"/>
                    <a:gd name="connsiteY3" fmla="*/ 721647 h 1090814"/>
                    <a:gd name="connsiteX0" fmla="*/ 0 w 1749410"/>
                    <a:gd name="connsiteY0" fmla="*/ 712509 h 1090812"/>
                    <a:gd name="connsiteX1" fmla="*/ 1749410 w 1749410"/>
                    <a:gd name="connsiteY1" fmla="*/ -1 h 1090812"/>
                    <a:gd name="connsiteX2" fmla="*/ 924452 w 1749410"/>
                    <a:gd name="connsiteY2" fmla="*/ 1090812 h 1090812"/>
                    <a:gd name="connsiteX3" fmla="*/ 0 w 1749410"/>
                    <a:gd name="connsiteY3" fmla="*/ 712509 h 1090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9410" h="1090812">
                      <a:moveTo>
                        <a:pt x="0" y="712509"/>
                      </a:moveTo>
                      <a:lnTo>
                        <a:pt x="1749410" y="-1"/>
                      </a:lnTo>
                      <a:lnTo>
                        <a:pt x="924452" y="1090812"/>
                      </a:lnTo>
                      <a:lnTo>
                        <a:pt x="0" y="712509"/>
                      </a:lnTo>
                      <a:close/>
                    </a:path>
                  </a:pathLst>
                </a:custGeom>
                <a:solidFill>
                  <a:srgbClr val="CF7E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2" name="직사각형 5"/>
                <p:cNvSpPr/>
                <p:nvPr/>
              </p:nvSpPr>
              <p:spPr>
                <a:xfrm rot="10800000">
                  <a:off x="368820" y="3201528"/>
                  <a:ext cx="1044723" cy="552762"/>
                </a:xfrm>
                <a:custGeom>
                  <a:avLst/>
                  <a:gdLst>
                    <a:gd name="connsiteX0" fmla="*/ 0 w 350520"/>
                    <a:gd name="connsiteY0" fmla="*/ 0 h 426720"/>
                    <a:gd name="connsiteX1" fmla="*/ 350520 w 350520"/>
                    <a:gd name="connsiteY1" fmla="*/ 0 h 426720"/>
                    <a:gd name="connsiteX2" fmla="*/ 350520 w 350520"/>
                    <a:gd name="connsiteY2" fmla="*/ 426720 h 426720"/>
                    <a:gd name="connsiteX3" fmla="*/ 0 w 350520"/>
                    <a:gd name="connsiteY3" fmla="*/ 426720 h 426720"/>
                    <a:gd name="connsiteX4" fmla="*/ 0 w 350520"/>
                    <a:gd name="connsiteY4" fmla="*/ 0 h 426720"/>
                    <a:gd name="connsiteX0" fmla="*/ 0 w 1087120"/>
                    <a:gd name="connsiteY0" fmla="*/ 403860 h 426720"/>
                    <a:gd name="connsiteX1" fmla="*/ 1087120 w 1087120"/>
                    <a:gd name="connsiteY1" fmla="*/ 0 h 426720"/>
                    <a:gd name="connsiteX2" fmla="*/ 1087120 w 1087120"/>
                    <a:gd name="connsiteY2" fmla="*/ 426720 h 426720"/>
                    <a:gd name="connsiteX3" fmla="*/ 736600 w 1087120"/>
                    <a:gd name="connsiteY3" fmla="*/ 426720 h 426720"/>
                    <a:gd name="connsiteX4" fmla="*/ 0 w 1087120"/>
                    <a:gd name="connsiteY4" fmla="*/ 403860 h 426720"/>
                    <a:gd name="connsiteX0" fmla="*/ 0 w 1087120"/>
                    <a:gd name="connsiteY0" fmla="*/ 815340 h 838200"/>
                    <a:gd name="connsiteX1" fmla="*/ 447040 w 1087120"/>
                    <a:gd name="connsiteY1" fmla="*/ 0 h 838200"/>
                    <a:gd name="connsiteX2" fmla="*/ 1087120 w 1087120"/>
                    <a:gd name="connsiteY2" fmla="*/ 838200 h 838200"/>
                    <a:gd name="connsiteX3" fmla="*/ 736600 w 1087120"/>
                    <a:gd name="connsiteY3" fmla="*/ 838200 h 838200"/>
                    <a:gd name="connsiteX4" fmla="*/ 0 w 1087120"/>
                    <a:gd name="connsiteY4" fmla="*/ 815340 h 838200"/>
                    <a:gd name="connsiteX0" fmla="*/ 0 w 1117600"/>
                    <a:gd name="connsiteY0" fmla="*/ 838200 h 838200"/>
                    <a:gd name="connsiteX1" fmla="*/ 477520 w 1117600"/>
                    <a:gd name="connsiteY1" fmla="*/ 0 h 838200"/>
                    <a:gd name="connsiteX2" fmla="*/ 1117600 w 1117600"/>
                    <a:gd name="connsiteY2" fmla="*/ 838200 h 838200"/>
                    <a:gd name="connsiteX3" fmla="*/ 767080 w 1117600"/>
                    <a:gd name="connsiteY3" fmla="*/ 838200 h 838200"/>
                    <a:gd name="connsiteX4" fmla="*/ 0 w 1117600"/>
                    <a:gd name="connsiteY4" fmla="*/ 838200 h 838200"/>
                    <a:gd name="connsiteX0" fmla="*/ 0 w 2677160"/>
                    <a:gd name="connsiteY0" fmla="*/ 838200 h 1719580"/>
                    <a:gd name="connsiteX1" fmla="*/ 477520 w 2677160"/>
                    <a:gd name="connsiteY1" fmla="*/ 0 h 1719580"/>
                    <a:gd name="connsiteX2" fmla="*/ 1117600 w 2677160"/>
                    <a:gd name="connsiteY2" fmla="*/ 838200 h 1719580"/>
                    <a:gd name="connsiteX3" fmla="*/ 2677160 w 2677160"/>
                    <a:gd name="connsiteY3" fmla="*/ 1719580 h 1719580"/>
                    <a:gd name="connsiteX4" fmla="*/ 0 w 2677160"/>
                    <a:gd name="connsiteY4" fmla="*/ 838200 h 1719580"/>
                    <a:gd name="connsiteX0" fmla="*/ 0 w 3060700"/>
                    <a:gd name="connsiteY0" fmla="*/ 838200 h 1719580"/>
                    <a:gd name="connsiteX1" fmla="*/ 477520 w 3060700"/>
                    <a:gd name="connsiteY1" fmla="*/ 0 h 1719580"/>
                    <a:gd name="connsiteX2" fmla="*/ 3060700 w 3060700"/>
                    <a:gd name="connsiteY2" fmla="*/ 721360 h 1719580"/>
                    <a:gd name="connsiteX3" fmla="*/ 2677160 w 3060700"/>
                    <a:gd name="connsiteY3" fmla="*/ 1719580 h 1719580"/>
                    <a:gd name="connsiteX4" fmla="*/ 0 w 3060700"/>
                    <a:gd name="connsiteY4" fmla="*/ 838200 h 1719580"/>
                    <a:gd name="connsiteX0" fmla="*/ 0 w 3060700"/>
                    <a:gd name="connsiteY0" fmla="*/ 838200 h 1750060"/>
                    <a:gd name="connsiteX1" fmla="*/ 477520 w 3060700"/>
                    <a:gd name="connsiteY1" fmla="*/ 0 h 1750060"/>
                    <a:gd name="connsiteX2" fmla="*/ 3060700 w 3060700"/>
                    <a:gd name="connsiteY2" fmla="*/ 721360 h 1750060"/>
                    <a:gd name="connsiteX3" fmla="*/ 2697480 w 3060700"/>
                    <a:gd name="connsiteY3" fmla="*/ 1750060 h 1750060"/>
                    <a:gd name="connsiteX4" fmla="*/ 0 w 3060700"/>
                    <a:gd name="connsiteY4" fmla="*/ 838200 h 1750060"/>
                    <a:gd name="connsiteX0" fmla="*/ 0 w 3003550"/>
                    <a:gd name="connsiteY0" fmla="*/ 838200 h 1750060"/>
                    <a:gd name="connsiteX1" fmla="*/ 477520 w 3003550"/>
                    <a:gd name="connsiteY1" fmla="*/ 0 h 1750060"/>
                    <a:gd name="connsiteX2" fmla="*/ 3003550 w 3003550"/>
                    <a:gd name="connsiteY2" fmla="*/ 774700 h 1750060"/>
                    <a:gd name="connsiteX3" fmla="*/ 2697480 w 3003550"/>
                    <a:gd name="connsiteY3" fmla="*/ 1750060 h 1750060"/>
                    <a:gd name="connsiteX4" fmla="*/ 0 w 3003550"/>
                    <a:gd name="connsiteY4" fmla="*/ 838200 h 1750060"/>
                    <a:gd name="connsiteX0" fmla="*/ 0 w 3049270"/>
                    <a:gd name="connsiteY0" fmla="*/ 838200 h 1750060"/>
                    <a:gd name="connsiteX1" fmla="*/ 477520 w 3049270"/>
                    <a:gd name="connsiteY1" fmla="*/ 0 h 1750060"/>
                    <a:gd name="connsiteX2" fmla="*/ 3049270 w 3049270"/>
                    <a:gd name="connsiteY2" fmla="*/ 751840 h 1750060"/>
                    <a:gd name="connsiteX3" fmla="*/ 2697480 w 3049270"/>
                    <a:gd name="connsiteY3" fmla="*/ 1750060 h 1750060"/>
                    <a:gd name="connsiteX4" fmla="*/ 0 w 3049270"/>
                    <a:gd name="connsiteY4" fmla="*/ 838200 h 1750060"/>
                    <a:gd name="connsiteX0" fmla="*/ 0 w 3049270"/>
                    <a:gd name="connsiteY0" fmla="*/ 838200 h 1700530"/>
                    <a:gd name="connsiteX1" fmla="*/ 477520 w 3049270"/>
                    <a:gd name="connsiteY1" fmla="*/ 0 h 1700530"/>
                    <a:gd name="connsiteX2" fmla="*/ 3049270 w 3049270"/>
                    <a:gd name="connsiteY2" fmla="*/ 751840 h 1700530"/>
                    <a:gd name="connsiteX3" fmla="*/ 2731770 w 3049270"/>
                    <a:gd name="connsiteY3" fmla="*/ 1700530 h 1700530"/>
                    <a:gd name="connsiteX4" fmla="*/ 0 w 3049270"/>
                    <a:gd name="connsiteY4" fmla="*/ 838200 h 1700530"/>
                    <a:gd name="connsiteX0" fmla="*/ 0 w 3049270"/>
                    <a:gd name="connsiteY0" fmla="*/ 919480 h 1781810"/>
                    <a:gd name="connsiteX1" fmla="*/ 584200 w 3049270"/>
                    <a:gd name="connsiteY1" fmla="*/ 0 h 1781810"/>
                    <a:gd name="connsiteX2" fmla="*/ 3049270 w 3049270"/>
                    <a:gd name="connsiteY2" fmla="*/ 833120 h 1781810"/>
                    <a:gd name="connsiteX3" fmla="*/ 2731770 w 3049270"/>
                    <a:gd name="connsiteY3" fmla="*/ 1781810 h 1781810"/>
                    <a:gd name="connsiteX4" fmla="*/ 0 w 3049270"/>
                    <a:gd name="connsiteY4" fmla="*/ 919480 h 1781810"/>
                    <a:gd name="connsiteX0" fmla="*/ 0 w 3049270"/>
                    <a:gd name="connsiteY0" fmla="*/ 1087120 h 1949450"/>
                    <a:gd name="connsiteX1" fmla="*/ 639445 w 3049270"/>
                    <a:gd name="connsiteY1" fmla="*/ 0 h 1949450"/>
                    <a:gd name="connsiteX2" fmla="*/ 3049270 w 3049270"/>
                    <a:gd name="connsiteY2" fmla="*/ 1000760 h 1949450"/>
                    <a:gd name="connsiteX3" fmla="*/ 2731770 w 3049270"/>
                    <a:gd name="connsiteY3" fmla="*/ 1949450 h 1949450"/>
                    <a:gd name="connsiteX4" fmla="*/ 0 w 3049270"/>
                    <a:gd name="connsiteY4" fmla="*/ 1087120 h 1949450"/>
                    <a:gd name="connsiteX0" fmla="*/ 0 w 3049270"/>
                    <a:gd name="connsiteY0" fmla="*/ 746125 h 1608455"/>
                    <a:gd name="connsiteX1" fmla="*/ 473710 w 3049270"/>
                    <a:gd name="connsiteY1" fmla="*/ 0 h 1608455"/>
                    <a:gd name="connsiteX2" fmla="*/ 3049270 w 3049270"/>
                    <a:gd name="connsiteY2" fmla="*/ 659765 h 1608455"/>
                    <a:gd name="connsiteX3" fmla="*/ 2731770 w 3049270"/>
                    <a:gd name="connsiteY3" fmla="*/ 1608455 h 1608455"/>
                    <a:gd name="connsiteX4" fmla="*/ 0 w 3049270"/>
                    <a:gd name="connsiteY4" fmla="*/ 746125 h 1608455"/>
                    <a:gd name="connsiteX0" fmla="*/ 0 w 3049270"/>
                    <a:gd name="connsiteY0" fmla="*/ 930910 h 1793240"/>
                    <a:gd name="connsiteX1" fmla="*/ 591820 w 3049270"/>
                    <a:gd name="connsiteY1" fmla="*/ 0 h 1793240"/>
                    <a:gd name="connsiteX2" fmla="*/ 3049270 w 3049270"/>
                    <a:gd name="connsiteY2" fmla="*/ 844550 h 1793240"/>
                    <a:gd name="connsiteX3" fmla="*/ 2731770 w 3049270"/>
                    <a:gd name="connsiteY3" fmla="*/ 1793240 h 1793240"/>
                    <a:gd name="connsiteX4" fmla="*/ 0 w 3049270"/>
                    <a:gd name="connsiteY4" fmla="*/ 930910 h 1793240"/>
                    <a:gd name="connsiteX0" fmla="*/ 0 w 3049270"/>
                    <a:gd name="connsiteY0" fmla="*/ 930910 h 1987550"/>
                    <a:gd name="connsiteX1" fmla="*/ 591820 w 3049270"/>
                    <a:gd name="connsiteY1" fmla="*/ 0 h 1987550"/>
                    <a:gd name="connsiteX2" fmla="*/ 3049270 w 3049270"/>
                    <a:gd name="connsiteY2" fmla="*/ 844550 h 1987550"/>
                    <a:gd name="connsiteX3" fmla="*/ 2404110 w 3049270"/>
                    <a:gd name="connsiteY3" fmla="*/ 1987550 h 1987550"/>
                    <a:gd name="connsiteX4" fmla="*/ 0 w 3049270"/>
                    <a:gd name="connsiteY4" fmla="*/ 930910 h 1987550"/>
                    <a:gd name="connsiteX0" fmla="*/ 0 w 3192145"/>
                    <a:gd name="connsiteY0" fmla="*/ 930910 h 1987550"/>
                    <a:gd name="connsiteX1" fmla="*/ 591820 w 3192145"/>
                    <a:gd name="connsiteY1" fmla="*/ 0 h 1987550"/>
                    <a:gd name="connsiteX2" fmla="*/ 3192145 w 3192145"/>
                    <a:gd name="connsiteY2" fmla="*/ 884555 h 1987550"/>
                    <a:gd name="connsiteX3" fmla="*/ 2404110 w 3192145"/>
                    <a:gd name="connsiteY3" fmla="*/ 1987550 h 1987550"/>
                    <a:gd name="connsiteX4" fmla="*/ 0 w 3192145"/>
                    <a:gd name="connsiteY4" fmla="*/ 930910 h 1987550"/>
                    <a:gd name="connsiteX0" fmla="*/ 0 w 3146425"/>
                    <a:gd name="connsiteY0" fmla="*/ 930910 h 1987550"/>
                    <a:gd name="connsiteX1" fmla="*/ 591820 w 3146425"/>
                    <a:gd name="connsiteY1" fmla="*/ 0 h 1987550"/>
                    <a:gd name="connsiteX2" fmla="*/ 3146425 w 3146425"/>
                    <a:gd name="connsiteY2" fmla="*/ 915035 h 1987550"/>
                    <a:gd name="connsiteX3" fmla="*/ 2404110 w 3146425"/>
                    <a:gd name="connsiteY3" fmla="*/ 1987550 h 1987550"/>
                    <a:gd name="connsiteX4" fmla="*/ 0 w 3146425"/>
                    <a:gd name="connsiteY4" fmla="*/ 930910 h 1987550"/>
                    <a:gd name="connsiteX0" fmla="*/ 0 w 3186430"/>
                    <a:gd name="connsiteY0" fmla="*/ 930910 h 1987550"/>
                    <a:gd name="connsiteX1" fmla="*/ 591820 w 3186430"/>
                    <a:gd name="connsiteY1" fmla="*/ 0 h 1987550"/>
                    <a:gd name="connsiteX2" fmla="*/ 3186430 w 3186430"/>
                    <a:gd name="connsiteY2" fmla="*/ 884555 h 1987550"/>
                    <a:gd name="connsiteX3" fmla="*/ 2404110 w 3186430"/>
                    <a:gd name="connsiteY3" fmla="*/ 1987550 h 1987550"/>
                    <a:gd name="connsiteX4" fmla="*/ 0 w 3186430"/>
                    <a:gd name="connsiteY4" fmla="*/ 930910 h 1987550"/>
                    <a:gd name="connsiteX0" fmla="*/ 0 w 3496945"/>
                    <a:gd name="connsiteY0" fmla="*/ 869950 h 1987550"/>
                    <a:gd name="connsiteX1" fmla="*/ 902335 w 3496945"/>
                    <a:gd name="connsiteY1" fmla="*/ 0 h 1987550"/>
                    <a:gd name="connsiteX2" fmla="*/ 3496945 w 3496945"/>
                    <a:gd name="connsiteY2" fmla="*/ 884555 h 1987550"/>
                    <a:gd name="connsiteX3" fmla="*/ 2714625 w 3496945"/>
                    <a:gd name="connsiteY3" fmla="*/ 1987550 h 1987550"/>
                    <a:gd name="connsiteX4" fmla="*/ 0 w 3496945"/>
                    <a:gd name="connsiteY4" fmla="*/ 869950 h 1987550"/>
                    <a:gd name="connsiteX0" fmla="*/ 0 w 3496945"/>
                    <a:gd name="connsiteY0" fmla="*/ 869950 h 1975368"/>
                    <a:gd name="connsiteX1" fmla="*/ 902335 w 3496945"/>
                    <a:gd name="connsiteY1" fmla="*/ 0 h 1975368"/>
                    <a:gd name="connsiteX2" fmla="*/ 3496945 w 3496945"/>
                    <a:gd name="connsiteY2" fmla="*/ 884555 h 1975368"/>
                    <a:gd name="connsiteX3" fmla="*/ 2671987 w 3496945"/>
                    <a:gd name="connsiteY3" fmla="*/ 1975368 h 1975368"/>
                    <a:gd name="connsiteX4" fmla="*/ 0 w 3496945"/>
                    <a:gd name="connsiteY4" fmla="*/ 869950 h 1975368"/>
                    <a:gd name="connsiteX0" fmla="*/ 0 w 3496945"/>
                    <a:gd name="connsiteY0" fmla="*/ 0 h 1105418"/>
                    <a:gd name="connsiteX1" fmla="*/ 3496945 w 3496945"/>
                    <a:gd name="connsiteY1" fmla="*/ 14605 h 1105418"/>
                    <a:gd name="connsiteX2" fmla="*/ 2671987 w 3496945"/>
                    <a:gd name="connsiteY2" fmla="*/ 1105418 h 1105418"/>
                    <a:gd name="connsiteX3" fmla="*/ 0 w 3496945"/>
                    <a:gd name="connsiteY3" fmla="*/ 0 h 1105418"/>
                    <a:gd name="connsiteX0" fmla="*/ 0 w 3496945"/>
                    <a:gd name="connsiteY0" fmla="*/ 0 h 1105418"/>
                    <a:gd name="connsiteX1" fmla="*/ 3496945 w 3496945"/>
                    <a:gd name="connsiteY1" fmla="*/ 14605 h 1105418"/>
                    <a:gd name="connsiteX2" fmla="*/ 2671987 w 3496945"/>
                    <a:gd name="connsiteY2" fmla="*/ 1105418 h 1105418"/>
                    <a:gd name="connsiteX3" fmla="*/ 1747535 w 3496945"/>
                    <a:gd name="connsiteY3" fmla="*/ 736251 h 1105418"/>
                    <a:gd name="connsiteX4" fmla="*/ 0 w 3496945"/>
                    <a:gd name="connsiteY4" fmla="*/ 0 h 1105418"/>
                    <a:gd name="connsiteX0" fmla="*/ 0 w 1749410"/>
                    <a:gd name="connsiteY0" fmla="*/ 721647 h 1090814"/>
                    <a:gd name="connsiteX1" fmla="*/ 1749410 w 1749410"/>
                    <a:gd name="connsiteY1" fmla="*/ 1 h 1090814"/>
                    <a:gd name="connsiteX2" fmla="*/ 924452 w 1749410"/>
                    <a:gd name="connsiteY2" fmla="*/ 1090814 h 1090814"/>
                    <a:gd name="connsiteX3" fmla="*/ 0 w 1749410"/>
                    <a:gd name="connsiteY3" fmla="*/ 721647 h 1090814"/>
                    <a:gd name="connsiteX0" fmla="*/ 0 w 1749410"/>
                    <a:gd name="connsiteY0" fmla="*/ 712509 h 1090812"/>
                    <a:gd name="connsiteX1" fmla="*/ 1749410 w 1749410"/>
                    <a:gd name="connsiteY1" fmla="*/ -1 h 1090812"/>
                    <a:gd name="connsiteX2" fmla="*/ 924452 w 1749410"/>
                    <a:gd name="connsiteY2" fmla="*/ 1090812 h 1090812"/>
                    <a:gd name="connsiteX3" fmla="*/ 0 w 1749410"/>
                    <a:gd name="connsiteY3" fmla="*/ 712509 h 1090812"/>
                    <a:gd name="connsiteX0" fmla="*/ 0 w 1746364"/>
                    <a:gd name="connsiteY0" fmla="*/ 697283 h 1075586"/>
                    <a:gd name="connsiteX1" fmla="*/ 1746364 w 1746364"/>
                    <a:gd name="connsiteY1" fmla="*/ 0 h 1075586"/>
                    <a:gd name="connsiteX2" fmla="*/ 924452 w 1746364"/>
                    <a:gd name="connsiteY2" fmla="*/ 1075586 h 1075586"/>
                    <a:gd name="connsiteX3" fmla="*/ 0 w 1746364"/>
                    <a:gd name="connsiteY3" fmla="*/ 697283 h 1075586"/>
                    <a:gd name="connsiteX0" fmla="*/ 0 w 1746364"/>
                    <a:gd name="connsiteY0" fmla="*/ 697283 h 697283"/>
                    <a:gd name="connsiteX1" fmla="*/ 1746364 w 1746364"/>
                    <a:gd name="connsiteY1" fmla="*/ 0 h 697283"/>
                    <a:gd name="connsiteX2" fmla="*/ 784355 w 1746364"/>
                    <a:gd name="connsiteY2" fmla="*/ 694889 h 697283"/>
                    <a:gd name="connsiteX3" fmla="*/ 0 w 1746364"/>
                    <a:gd name="connsiteY3" fmla="*/ 697283 h 697283"/>
                    <a:gd name="connsiteX0" fmla="*/ 0 w 1746364"/>
                    <a:gd name="connsiteY0" fmla="*/ 697283 h 883715"/>
                    <a:gd name="connsiteX1" fmla="*/ 1746364 w 1746364"/>
                    <a:gd name="connsiteY1" fmla="*/ 0 h 883715"/>
                    <a:gd name="connsiteX2" fmla="*/ 839176 w 1746364"/>
                    <a:gd name="connsiteY2" fmla="*/ 883715 h 883715"/>
                    <a:gd name="connsiteX3" fmla="*/ 0 w 1746364"/>
                    <a:gd name="connsiteY3" fmla="*/ 697283 h 883715"/>
                    <a:gd name="connsiteX0" fmla="*/ 0 w 1670225"/>
                    <a:gd name="connsiteY0" fmla="*/ 618098 h 883715"/>
                    <a:gd name="connsiteX1" fmla="*/ 1670225 w 1670225"/>
                    <a:gd name="connsiteY1" fmla="*/ 0 h 883715"/>
                    <a:gd name="connsiteX2" fmla="*/ 763037 w 1670225"/>
                    <a:gd name="connsiteY2" fmla="*/ 883715 h 883715"/>
                    <a:gd name="connsiteX3" fmla="*/ 0 w 1670225"/>
                    <a:gd name="connsiteY3" fmla="*/ 618098 h 883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0225" h="883715">
                      <a:moveTo>
                        <a:pt x="0" y="618098"/>
                      </a:moveTo>
                      <a:lnTo>
                        <a:pt x="1670225" y="0"/>
                      </a:lnTo>
                      <a:lnTo>
                        <a:pt x="763037" y="883715"/>
                      </a:lnTo>
                      <a:lnTo>
                        <a:pt x="0" y="618098"/>
                      </a:lnTo>
                      <a:close/>
                    </a:path>
                  </a:pathLst>
                </a:custGeom>
                <a:solidFill>
                  <a:srgbClr val="DA8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95" name="포인트가 10개인 별 2294"/>
              <p:cNvSpPr/>
              <p:nvPr/>
            </p:nvSpPr>
            <p:spPr>
              <a:xfrm rot="1455781">
                <a:off x="1941455" y="3510977"/>
                <a:ext cx="618261" cy="478975"/>
              </a:xfrm>
              <a:prstGeom prst="star10">
                <a:avLst>
                  <a:gd name="adj" fmla="val 21247"/>
                  <a:gd name="hf" fmla="val 105146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6" name="포인트가 10개인 별 204"/>
              <p:cNvSpPr/>
              <p:nvPr/>
            </p:nvSpPr>
            <p:spPr>
              <a:xfrm rot="1334147" flipV="1">
                <a:off x="468853" y="3656750"/>
                <a:ext cx="618261" cy="270921"/>
              </a:xfrm>
              <a:custGeom>
                <a:avLst/>
                <a:gdLst>
                  <a:gd name="connsiteX0" fmla="*/ 0 w 618261"/>
                  <a:gd name="connsiteY0" fmla="*/ 165481 h 478975"/>
                  <a:gd name="connsiteX1" fmla="*/ 197387 w 618261"/>
                  <a:gd name="connsiteY1" fmla="*/ 179669 h 478975"/>
                  <a:gd name="connsiteX2" fmla="*/ 118076 w 618261"/>
                  <a:gd name="connsiteY2" fmla="*/ 45737 h 478975"/>
                  <a:gd name="connsiteX3" fmla="*/ 266448 w 618261"/>
                  <a:gd name="connsiteY3" fmla="*/ 142700 h 478975"/>
                  <a:gd name="connsiteX4" fmla="*/ 309131 w 618261"/>
                  <a:gd name="connsiteY4" fmla="*/ 0 h 478975"/>
                  <a:gd name="connsiteX5" fmla="*/ 351813 w 618261"/>
                  <a:gd name="connsiteY5" fmla="*/ 142700 h 478975"/>
                  <a:gd name="connsiteX6" fmla="*/ 500185 w 618261"/>
                  <a:gd name="connsiteY6" fmla="*/ 45737 h 478975"/>
                  <a:gd name="connsiteX7" fmla="*/ 420874 w 618261"/>
                  <a:gd name="connsiteY7" fmla="*/ 179669 h 478975"/>
                  <a:gd name="connsiteX8" fmla="*/ 618261 w 618261"/>
                  <a:gd name="connsiteY8" fmla="*/ 165481 h 478975"/>
                  <a:gd name="connsiteX9" fmla="*/ 447252 w 618261"/>
                  <a:gd name="connsiteY9" fmla="*/ 239488 h 478975"/>
                  <a:gd name="connsiteX10" fmla="*/ 618261 w 618261"/>
                  <a:gd name="connsiteY10" fmla="*/ 313494 h 478975"/>
                  <a:gd name="connsiteX11" fmla="*/ 420874 w 618261"/>
                  <a:gd name="connsiteY11" fmla="*/ 299306 h 478975"/>
                  <a:gd name="connsiteX12" fmla="*/ 500185 w 618261"/>
                  <a:gd name="connsiteY12" fmla="*/ 433238 h 478975"/>
                  <a:gd name="connsiteX13" fmla="*/ 351813 w 618261"/>
                  <a:gd name="connsiteY13" fmla="*/ 336275 h 478975"/>
                  <a:gd name="connsiteX14" fmla="*/ 309131 w 618261"/>
                  <a:gd name="connsiteY14" fmla="*/ 478975 h 478975"/>
                  <a:gd name="connsiteX15" fmla="*/ 266448 w 618261"/>
                  <a:gd name="connsiteY15" fmla="*/ 336275 h 478975"/>
                  <a:gd name="connsiteX16" fmla="*/ 118076 w 618261"/>
                  <a:gd name="connsiteY16" fmla="*/ 433238 h 478975"/>
                  <a:gd name="connsiteX17" fmla="*/ 197387 w 618261"/>
                  <a:gd name="connsiteY17" fmla="*/ 299306 h 478975"/>
                  <a:gd name="connsiteX18" fmla="*/ 0 w 618261"/>
                  <a:gd name="connsiteY18" fmla="*/ 313494 h 478975"/>
                  <a:gd name="connsiteX19" fmla="*/ 171009 w 618261"/>
                  <a:gd name="connsiteY19" fmla="*/ 239488 h 478975"/>
                  <a:gd name="connsiteX20" fmla="*/ 0 w 618261"/>
                  <a:gd name="connsiteY20" fmla="*/ 165481 h 478975"/>
                  <a:gd name="connsiteX0" fmla="*/ 0 w 618261"/>
                  <a:gd name="connsiteY0" fmla="*/ 165481 h 433238"/>
                  <a:gd name="connsiteX1" fmla="*/ 197387 w 618261"/>
                  <a:gd name="connsiteY1" fmla="*/ 179669 h 433238"/>
                  <a:gd name="connsiteX2" fmla="*/ 118076 w 618261"/>
                  <a:gd name="connsiteY2" fmla="*/ 45737 h 433238"/>
                  <a:gd name="connsiteX3" fmla="*/ 266448 w 618261"/>
                  <a:gd name="connsiteY3" fmla="*/ 142700 h 433238"/>
                  <a:gd name="connsiteX4" fmla="*/ 309131 w 618261"/>
                  <a:gd name="connsiteY4" fmla="*/ 0 h 433238"/>
                  <a:gd name="connsiteX5" fmla="*/ 351813 w 618261"/>
                  <a:gd name="connsiteY5" fmla="*/ 142700 h 433238"/>
                  <a:gd name="connsiteX6" fmla="*/ 500185 w 618261"/>
                  <a:gd name="connsiteY6" fmla="*/ 45737 h 433238"/>
                  <a:gd name="connsiteX7" fmla="*/ 420874 w 618261"/>
                  <a:gd name="connsiteY7" fmla="*/ 179669 h 433238"/>
                  <a:gd name="connsiteX8" fmla="*/ 618261 w 618261"/>
                  <a:gd name="connsiteY8" fmla="*/ 165481 h 433238"/>
                  <a:gd name="connsiteX9" fmla="*/ 447252 w 618261"/>
                  <a:gd name="connsiteY9" fmla="*/ 239488 h 433238"/>
                  <a:gd name="connsiteX10" fmla="*/ 618261 w 618261"/>
                  <a:gd name="connsiteY10" fmla="*/ 313494 h 433238"/>
                  <a:gd name="connsiteX11" fmla="*/ 420874 w 618261"/>
                  <a:gd name="connsiteY11" fmla="*/ 299306 h 433238"/>
                  <a:gd name="connsiteX12" fmla="*/ 500185 w 618261"/>
                  <a:gd name="connsiteY12" fmla="*/ 433238 h 433238"/>
                  <a:gd name="connsiteX13" fmla="*/ 351813 w 618261"/>
                  <a:gd name="connsiteY13" fmla="*/ 336275 h 433238"/>
                  <a:gd name="connsiteX14" fmla="*/ 266448 w 618261"/>
                  <a:gd name="connsiteY14" fmla="*/ 336275 h 433238"/>
                  <a:gd name="connsiteX15" fmla="*/ 118076 w 618261"/>
                  <a:gd name="connsiteY15" fmla="*/ 433238 h 433238"/>
                  <a:gd name="connsiteX16" fmla="*/ 197387 w 618261"/>
                  <a:gd name="connsiteY16" fmla="*/ 299306 h 433238"/>
                  <a:gd name="connsiteX17" fmla="*/ 0 w 618261"/>
                  <a:gd name="connsiteY17" fmla="*/ 313494 h 433238"/>
                  <a:gd name="connsiteX18" fmla="*/ 171009 w 618261"/>
                  <a:gd name="connsiteY18" fmla="*/ 239488 h 433238"/>
                  <a:gd name="connsiteX19" fmla="*/ 0 w 618261"/>
                  <a:gd name="connsiteY19" fmla="*/ 165481 h 433238"/>
                  <a:gd name="connsiteX0" fmla="*/ 0 w 618261"/>
                  <a:gd name="connsiteY0" fmla="*/ 165481 h 433238"/>
                  <a:gd name="connsiteX1" fmla="*/ 197387 w 618261"/>
                  <a:gd name="connsiteY1" fmla="*/ 179669 h 433238"/>
                  <a:gd name="connsiteX2" fmla="*/ 118076 w 618261"/>
                  <a:gd name="connsiteY2" fmla="*/ 45737 h 433238"/>
                  <a:gd name="connsiteX3" fmla="*/ 266448 w 618261"/>
                  <a:gd name="connsiteY3" fmla="*/ 142700 h 433238"/>
                  <a:gd name="connsiteX4" fmla="*/ 309131 w 618261"/>
                  <a:gd name="connsiteY4" fmla="*/ 0 h 433238"/>
                  <a:gd name="connsiteX5" fmla="*/ 351813 w 618261"/>
                  <a:gd name="connsiteY5" fmla="*/ 142700 h 433238"/>
                  <a:gd name="connsiteX6" fmla="*/ 500185 w 618261"/>
                  <a:gd name="connsiteY6" fmla="*/ 45737 h 433238"/>
                  <a:gd name="connsiteX7" fmla="*/ 420874 w 618261"/>
                  <a:gd name="connsiteY7" fmla="*/ 179669 h 433238"/>
                  <a:gd name="connsiteX8" fmla="*/ 618261 w 618261"/>
                  <a:gd name="connsiteY8" fmla="*/ 165481 h 433238"/>
                  <a:gd name="connsiteX9" fmla="*/ 447252 w 618261"/>
                  <a:gd name="connsiteY9" fmla="*/ 239488 h 433238"/>
                  <a:gd name="connsiteX10" fmla="*/ 618261 w 618261"/>
                  <a:gd name="connsiteY10" fmla="*/ 313494 h 433238"/>
                  <a:gd name="connsiteX11" fmla="*/ 420874 w 618261"/>
                  <a:gd name="connsiteY11" fmla="*/ 299306 h 433238"/>
                  <a:gd name="connsiteX12" fmla="*/ 351813 w 618261"/>
                  <a:gd name="connsiteY12" fmla="*/ 336275 h 433238"/>
                  <a:gd name="connsiteX13" fmla="*/ 266448 w 618261"/>
                  <a:gd name="connsiteY13" fmla="*/ 336275 h 433238"/>
                  <a:gd name="connsiteX14" fmla="*/ 118076 w 618261"/>
                  <a:gd name="connsiteY14" fmla="*/ 433238 h 433238"/>
                  <a:gd name="connsiteX15" fmla="*/ 197387 w 618261"/>
                  <a:gd name="connsiteY15" fmla="*/ 299306 h 433238"/>
                  <a:gd name="connsiteX16" fmla="*/ 0 w 618261"/>
                  <a:gd name="connsiteY16" fmla="*/ 313494 h 433238"/>
                  <a:gd name="connsiteX17" fmla="*/ 171009 w 618261"/>
                  <a:gd name="connsiteY17" fmla="*/ 239488 h 433238"/>
                  <a:gd name="connsiteX18" fmla="*/ 0 w 618261"/>
                  <a:gd name="connsiteY18" fmla="*/ 165481 h 433238"/>
                  <a:gd name="connsiteX0" fmla="*/ 0 w 618261"/>
                  <a:gd name="connsiteY0" fmla="*/ 165481 h 433238"/>
                  <a:gd name="connsiteX1" fmla="*/ 197387 w 618261"/>
                  <a:gd name="connsiteY1" fmla="*/ 179669 h 433238"/>
                  <a:gd name="connsiteX2" fmla="*/ 118076 w 618261"/>
                  <a:gd name="connsiteY2" fmla="*/ 45737 h 433238"/>
                  <a:gd name="connsiteX3" fmla="*/ 266448 w 618261"/>
                  <a:gd name="connsiteY3" fmla="*/ 142700 h 433238"/>
                  <a:gd name="connsiteX4" fmla="*/ 309131 w 618261"/>
                  <a:gd name="connsiteY4" fmla="*/ 0 h 433238"/>
                  <a:gd name="connsiteX5" fmla="*/ 351813 w 618261"/>
                  <a:gd name="connsiteY5" fmla="*/ 142700 h 433238"/>
                  <a:gd name="connsiteX6" fmla="*/ 500185 w 618261"/>
                  <a:gd name="connsiteY6" fmla="*/ 45737 h 433238"/>
                  <a:gd name="connsiteX7" fmla="*/ 420874 w 618261"/>
                  <a:gd name="connsiteY7" fmla="*/ 179669 h 433238"/>
                  <a:gd name="connsiteX8" fmla="*/ 618261 w 618261"/>
                  <a:gd name="connsiteY8" fmla="*/ 165481 h 433238"/>
                  <a:gd name="connsiteX9" fmla="*/ 447252 w 618261"/>
                  <a:gd name="connsiteY9" fmla="*/ 239488 h 433238"/>
                  <a:gd name="connsiteX10" fmla="*/ 420874 w 618261"/>
                  <a:gd name="connsiteY10" fmla="*/ 299306 h 433238"/>
                  <a:gd name="connsiteX11" fmla="*/ 351813 w 618261"/>
                  <a:gd name="connsiteY11" fmla="*/ 336275 h 433238"/>
                  <a:gd name="connsiteX12" fmla="*/ 266448 w 618261"/>
                  <a:gd name="connsiteY12" fmla="*/ 336275 h 433238"/>
                  <a:gd name="connsiteX13" fmla="*/ 118076 w 618261"/>
                  <a:gd name="connsiteY13" fmla="*/ 433238 h 433238"/>
                  <a:gd name="connsiteX14" fmla="*/ 197387 w 618261"/>
                  <a:gd name="connsiteY14" fmla="*/ 299306 h 433238"/>
                  <a:gd name="connsiteX15" fmla="*/ 0 w 618261"/>
                  <a:gd name="connsiteY15" fmla="*/ 313494 h 433238"/>
                  <a:gd name="connsiteX16" fmla="*/ 171009 w 618261"/>
                  <a:gd name="connsiteY16" fmla="*/ 239488 h 433238"/>
                  <a:gd name="connsiteX17" fmla="*/ 0 w 618261"/>
                  <a:gd name="connsiteY17" fmla="*/ 165481 h 433238"/>
                  <a:gd name="connsiteX0" fmla="*/ 0 w 618261"/>
                  <a:gd name="connsiteY0" fmla="*/ 165481 h 336275"/>
                  <a:gd name="connsiteX1" fmla="*/ 197387 w 618261"/>
                  <a:gd name="connsiteY1" fmla="*/ 179669 h 336275"/>
                  <a:gd name="connsiteX2" fmla="*/ 118076 w 618261"/>
                  <a:gd name="connsiteY2" fmla="*/ 45737 h 336275"/>
                  <a:gd name="connsiteX3" fmla="*/ 266448 w 618261"/>
                  <a:gd name="connsiteY3" fmla="*/ 142700 h 336275"/>
                  <a:gd name="connsiteX4" fmla="*/ 309131 w 618261"/>
                  <a:gd name="connsiteY4" fmla="*/ 0 h 336275"/>
                  <a:gd name="connsiteX5" fmla="*/ 351813 w 618261"/>
                  <a:gd name="connsiteY5" fmla="*/ 142700 h 336275"/>
                  <a:gd name="connsiteX6" fmla="*/ 500185 w 618261"/>
                  <a:gd name="connsiteY6" fmla="*/ 45737 h 336275"/>
                  <a:gd name="connsiteX7" fmla="*/ 420874 w 618261"/>
                  <a:gd name="connsiteY7" fmla="*/ 179669 h 336275"/>
                  <a:gd name="connsiteX8" fmla="*/ 618261 w 618261"/>
                  <a:gd name="connsiteY8" fmla="*/ 165481 h 336275"/>
                  <a:gd name="connsiteX9" fmla="*/ 447252 w 618261"/>
                  <a:gd name="connsiteY9" fmla="*/ 239488 h 336275"/>
                  <a:gd name="connsiteX10" fmla="*/ 420874 w 618261"/>
                  <a:gd name="connsiteY10" fmla="*/ 299306 h 336275"/>
                  <a:gd name="connsiteX11" fmla="*/ 351813 w 618261"/>
                  <a:gd name="connsiteY11" fmla="*/ 336275 h 336275"/>
                  <a:gd name="connsiteX12" fmla="*/ 266448 w 618261"/>
                  <a:gd name="connsiteY12" fmla="*/ 336275 h 336275"/>
                  <a:gd name="connsiteX13" fmla="*/ 197387 w 618261"/>
                  <a:gd name="connsiteY13" fmla="*/ 299306 h 336275"/>
                  <a:gd name="connsiteX14" fmla="*/ 0 w 618261"/>
                  <a:gd name="connsiteY14" fmla="*/ 313494 h 336275"/>
                  <a:gd name="connsiteX15" fmla="*/ 171009 w 618261"/>
                  <a:gd name="connsiteY15" fmla="*/ 239488 h 336275"/>
                  <a:gd name="connsiteX16" fmla="*/ 0 w 618261"/>
                  <a:gd name="connsiteY16" fmla="*/ 165481 h 336275"/>
                  <a:gd name="connsiteX0" fmla="*/ 0 w 618261"/>
                  <a:gd name="connsiteY0" fmla="*/ 165481 h 336275"/>
                  <a:gd name="connsiteX1" fmla="*/ 197387 w 618261"/>
                  <a:gd name="connsiteY1" fmla="*/ 179669 h 336275"/>
                  <a:gd name="connsiteX2" fmla="*/ 118076 w 618261"/>
                  <a:gd name="connsiteY2" fmla="*/ 45737 h 336275"/>
                  <a:gd name="connsiteX3" fmla="*/ 266448 w 618261"/>
                  <a:gd name="connsiteY3" fmla="*/ 142700 h 336275"/>
                  <a:gd name="connsiteX4" fmla="*/ 309131 w 618261"/>
                  <a:gd name="connsiteY4" fmla="*/ 0 h 336275"/>
                  <a:gd name="connsiteX5" fmla="*/ 351813 w 618261"/>
                  <a:gd name="connsiteY5" fmla="*/ 142700 h 336275"/>
                  <a:gd name="connsiteX6" fmla="*/ 500185 w 618261"/>
                  <a:gd name="connsiteY6" fmla="*/ 45737 h 336275"/>
                  <a:gd name="connsiteX7" fmla="*/ 420874 w 618261"/>
                  <a:gd name="connsiteY7" fmla="*/ 179669 h 336275"/>
                  <a:gd name="connsiteX8" fmla="*/ 618261 w 618261"/>
                  <a:gd name="connsiteY8" fmla="*/ 165481 h 336275"/>
                  <a:gd name="connsiteX9" fmla="*/ 447252 w 618261"/>
                  <a:gd name="connsiteY9" fmla="*/ 239488 h 336275"/>
                  <a:gd name="connsiteX10" fmla="*/ 420874 w 618261"/>
                  <a:gd name="connsiteY10" fmla="*/ 299306 h 336275"/>
                  <a:gd name="connsiteX11" fmla="*/ 351813 w 618261"/>
                  <a:gd name="connsiteY11" fmla="*/ 336275 h 336275"/>
                  <a:gd name="connsiteX12" fmla="*/ 197387 w 618261"/>
                  <a:gd name="connsiteY12" fmla="*/ 299306 h 336275"/>
                  <a:gd name="connsiteX13" fmla="*/ 0 w 618261"/>
                  <a:gd name="connsiteY13" fmla="*/ 313494 h 336275"/>
                  <a:gd name="connsiteX14" fmla="*/ 171009 w 618261"/>
                  <a:gd name="connsiteY14" fmla="*/ 239488 h 336275"/>
                  <a:gd name="connsiteX15" fmla="*/ 0 w 618261"/>
                  <a:gd name="connsiteY15" fmla="*/ 165481 h 336275"/>
                  <a:gd name="connsiteX0" fmla="*/ 0 w 618261"/>
                  <a:gd name="connsiteY0" fmla="*/ 165481 h 313494"/>
                  <a:gd name="connsiteX1" fmla="*/ 197387 w 618261"/>
                  <a:gd name="connsiteY1" fmla="*/ 179669 h 313494"/>
                  <a:gd name="connsiteX2" fmla="*/ 118076 w 618261"/>
                  <a:gd name="connsiteY2" fmla="*/ 45737 h 313494"/>
                  <a:gd name="connsiteX3" fmla="*/ 266448 w 618261"/>
                  <a:gd name="connsiteY3" fmla="*/ 142700 h 313494"/>
                  <a:gd name="connsiteX4" fmla="*/ 309131 w 618261"/>
                  <a:gd name="connsiteY4" fmla="*/ 0 h 313494"/>
                  <a:gd name="connsiteX5" fmla="*/ 351813 w 618261"/>
                  <a:gd name="connsiteY5" fmla="*/ 142700 h 313494"/>
                  <a:gd name="connsiteX6" fmla="*/ 500185 w 618261"/>
                  <a:gd name="connsiteY6" fmla="*/ 45737 h 313494"/>
                  <a:gd name="connsiteX7" fmla="*/ 420874 w 618261"/>
                  <a:gd name="connsiteY7" fmla="*/ 179669 h 313494"/>
                  <a:gd name="connsiteX8" fmla="*/ 618261 w 618261"/>
                  <a:gd name="connsiteY8" fmla="*/ 165481 h 313494"/>
                  <a:gd name="connsiteX9" fmla="*/ 447252 w 618261"/>
                  <a:gd name="connsiteY9" fmla="*/ 239488 h 313494"/>
                  <a:gd name="connsiteX10" fmla="*/ 420874 w 618261"/>
                  <a:gd name="connsiteY10" fmla="*/ 299306 h 313494"/>
                  <a:gd name="connsiteX11" fmla="*/ 197387 w 618261"/>
                  <a:gd name="connsiteY11" fmla="*/ 299306 h 313494"/>
                  <a:gd name="connsiteX12" fmla="*/ 0 w 618261"/>
                  <a:gd name="connsiteY12" fmla="*/ 313494 h 313494"/>
                  <a:gd name="connsiteX13" fmla="*/ 171009 w 618261"/>
                  <a:gd name="connsiteY13" fmla="*/ 239488 h 313494"/>
                  <a:gd name="connsiteX14" fmla="*/ 0 w 618261"/>
                  <a:gd name="connsiteY14" fmla="*/ 165481 h 313494"/>
                  <a:gd name="connsiteX0" fmla="*/ 0 w 618261"/>
                  <a:gd name="connsiteY0" fmla="*/ 165481 h 313494"/>
                  <a:gd name="connsiteX1" fmla="*/ 197387 w 618261"/>
                  <a:gd name="connsiteY1" fmla="*/ 179669 h 313494"/>
                  <a:gd name="connsiteX2" fmla="*/ 118076 w 618261"/>
                  <a:gd name="connsiteY2" fmla="*/ 45737 h 313494"/>
                  <a:gd name="connsiteX3" fmla="*/ 266448 w 618261"/>
                  <a:gd name="connsiteY3" fmla="*/ 142700 h 313494"/>
                  <a:gd name="connsiteX4" fmla="*/ 309131 w 618261"/>
                  <a:gd name="connsiteY4" fmla="*/ 0 h 313494"/>
                  <a:gd name="connsiteX5" fmla="*/ 351813 w 618261"/>
                  <a:gd name="connsiteY5" fmla="*/ 142700 h 313494"/>
                  <a:gd name="connsiteX6" fmla="*/ 500185 w 618261"/>
                  <a:gd name="connsiteY6" fmla="*/ 45737 h 313494"/>
                  <a:gd name="connsiteX7" fmla="*/ 420874 w 618261"/>
                  <a:gd name="connsiteY7" fmla="*/ 179669 h 313494"/>
                  <a:gd name="connsiteX8" fmla="*/ 618261 w 618261"/>
                  <a:gd name="connsiteY8" fmla="*/ 165481 h 313494"/>
                  <a:gd name="connsiteX9" fmla="*/ 447252 w 618261"/>
                  <a:gd name="connsiteY9" fmla="*/ 239488 h 313494"/>
                  <a:gd name="connsiteX10" fmla="*/ 197387 w 618261"/>
                  <a:gd name="connsiteY10" fmla="*/ 299306 h 313494"/>
                  <a:gd name="connsiteX11" fmla="*/ 0 w 618261"/>
                  <a:gd name="connsiteY11" fmla="*/ 313494 h 313494"/>
                  <a:gd name="connsiteX12" fmla="*/ 171009 w 618261"/>
                  <a:gd name="connsiteY12" fmla="*/ 239488 h 313494"/>
                  <a:gd name="connsiteX13" fmla="*/ 0 w 618261"/>
                  <a:gd name="connsiteY13" fmla="*/ 165481 h 31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261" h="313494">
                    <a:moveTo>
                      <a:pt x="0" y="165481"/>
                    </a:moveTo>
                    <a:lnTo>
                      <a:pt x="197387" y="179669"/>
                    </a:lnTo>
                    <a:lnTo>
                      <a:pt x="118076" y="45737"/>
                    </a:lnTo>
                    <a:lnTo>
                      <a:pt x="266448" y="142700"/>
                    </a:lnTo>
                    <a:lnTo>
                      <a:pt x="309131" y="0"/>
                    </a:lnTo>
                    <a:lnTo>
                      <a:pt x="351813" y="142700"/>
                    </a:lnTo>
                    <a:lnTo>
                      <a:pt x="500185" y="45737"/>
                    </a:lnTo>
                    <a:lnTo>
                      <a:pt x="420874" y="179669"/>
                    </a:lnTo>
                    <a:lnTo>
                      <a:pt x="618261" y="165481"/>
                    </a:lnTo>
                    <a:lnTo>
                      <a:pt x="447252" y="239488"/>
                    </a:lnTo>
                    <a:lnTo>
                      <a:pt x="197387" y="299306"/>
                    </a:lnTo>
                    <a:lnTo>
                      <a:pt x="0" y="313494"/>
                    </a:lnTo>
                    <a:lnTo>
                      <a:pt x="171009" y="239488"/>
                    </a:lnTo>
                    <a:lnTo>
                      <a:pt x="0" y="165481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97" name="그룹 2296"/>
              <p:cNvGrpSpPr/>
              <p:nvPr/>
            </p:nvGrpSpPr>
            <p:grpSpPr>
              <a:xfrm rot="188788">
                <a:off x="814051" y="3214677"/>
                <a:ext cx="581218" cy="396624"/>
                <a:chOff x="380723" y="1280161"/>
                <a:chExt cx="3437886" cy="2346018"/>
              </a:xfrm>
            </p:grpSpPr>
            <p:sp>
              <p:nvSpPr>
                <p:cNvPr id="2374" name="모서리가 둥근 직사각형 28"/>
                <p:cNvSpPr/>
                <p:nvPr/>
              </p:nvSpPr>
              <p:spPr>
                <a:xfrm rot="1800000">
                  <a:off x="380723" y="2157569"/>
                  <a:ext cx="2695362" cy="1468610"/>
                </a:xfrm>
                <a:custGeom>
                  <a:avLst/>
                  <a:gdLst>
                    <a:gd name="connsiteX0" fmla="*/ 0 w 635419"/>
                    <a:gd name="connsiteY0" fmla="*/ 87431 h 274173"/>
                    <a:gd name="connsiteX1" fmla="*/ 87431 w 635419"/>
                    <a:gd name="connsiteY1" fmla="*/ 0 h 274173"/>
                    <a:gd name="connsiteX2" fmla="*/ 547988 w 635419"/>
                    <a:gd name="connsiteY2" fmla="*/ 0 h 274173"/>
                    <a:gd name="connsiteX3" fmla="*/ 635419 w 635419"/>
                    <a:gd name="connsiteY3" fmla="*/ 87431 h 274173"/>
                    <a:gd name="connsiteX4" fmla="*/ 635419 w 635419"/>
                    <a:gd name="connsiteY4" fmla="*/ 186742 h 274173"/>
                    <a:gd name="connsiteX5" fmla="*/ 547988 w 635419"/>
                    <a:gd name="connsiteY5" fmla="*/ 274173 h 274173"/>
                    <a:gd name="connsiteX6" fmla="*/ 87431 w 635419"/>
                    <a:gd name="connsiteY6" fmla="*/ 274173 h 274173"/>
                    <a:gd name="connsiteX7" fmla="*/ 0 w 635419"/>
                    <a:gd name="connsiteY7" fmla="*/ 186742 h 274173"/>
                    <a:gd name="connsiteX8" fmla="*/ 0 w 635419"/>
                    <a:gd name="connsiteY8" fmla="*/ 87431 h 274173"/>
                    <a:gd name="connsiteX0" fmla="*/ 0 w 635419"/>
                    <a:gd name="connsiteY0" fmla="*/ 87431 h 274173"/>
                    <a:gd name="connsiteX1" fmla="*/ 87431 w 635419"/>
                    <a:gd name="connsiteY1" fmla="*/ 0 h 274173"/>
                    <a:gd name="connsiteX2" fmla="*/ 547988 w 635419"/>
                    <a:gd name="connsiteY2" fmla="*/ 0 h 274173"/>
                    <a:gd name="connsiteX3" fmla="*/ 635419 w 635419"/>
                    <a:gd name="connsiteY3" fmla="*/ 87431 h 274173"/>
                    <a:gd name="connsiteX4" fmla="*/ 635419 w 635419"/>
                    <a:gd name="connsiteY4" fmla="*/ 186742 h 274173"/>
                    <a:gd name="connsiteX5" fmla="*/ 87431 w 635419"/>
                    <a:gd name="connsiteY5" fmla="*/ 274173 h 274173"/>
                    <a:gd name="connsiteX6" fmla="*/ 0 w 635419"/>
                    <a:gd name="connsiteY6" fmla="*/ 186742 h 274173"/>
                    <a:gd name="connsiteX7" fmla="*/ 0 w 635419"/>
                    <a:gd name="connsiteY7" fmla="*/ 87431 h 274173"/>
                    <a:gd name="connsiteX0" fmla="*/ 0 w 667047"/>
                    <a:gd name="connsiteY0" fmla="*/ 87431 h 274173"/>
                    <a:gd name="connsiteX1" fmla="*/ 87431 w 667047"/>
                    <a:gd name="connsiteY1" fmla="*/ 0 h 274173"/>
                    <a:gd name="connsiteX2" fmla="*/ 547988 w 667047"/>
                    <a:gd name="connsiteY2" fmla="*/ 0 h 274173"/>
                    <a:gd name="connsiteX3" fmla="*/ 635419 w 667047"/>
                    <a:gd name="connsiteY3" fmla="*/ 87431 h 274173"/>
                    <a:gd name="connsiteX4" fmla="*/ 635419 w 667047"/>
                    <a:gd name="connsiteY4" fmla="*/ 186742 h 274173"/>
                    <a:gd name="connsiteX5" fmla="*/ 87431 w 667047"/>
                    <a:gd name="connsiteY5" fmla="*/ 274173 h 274173"/>
                    <a:gd name="connsiteX6" fmla="*/ 0 w 667047"/>
                    <a:gd name="connsiteY6" fmla="*/ 186742 h 274173"/>
                    <a:gd name="connsiteX7" fmla="*/ 0 w 667047"/>
                    <a:gd name="connsiteY7" fmla="*/ 87431 h 274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7047" h="274173">
                      <a:moveTo>
                        <a:pt x="0" y="87431"/>
                      </a:moveTo>
                      <a:cubicBezTo>
                        <a:pt x="0" y="39144"/>
                        <a:pt x="39144" y="0"/>
                        <a:pt x="87431" y="0"/>
                      </a:cubicBezTo>
                      <a:lnTo>
                        <a:pt x="547988" y="0"/>
                      </a:lnTo>
                      <a:cubicBezTo>
                        <a:pt x="596275" y="0"/>
                        <a:pt x="635419" y="39144"/>
                        <a:pt x="635419" y="87431"/>
                      </a:cubicBezTo>
                      <a:cubicBezTo>
                        <a:pt x="635419" y="120535"/>
                        <a:pt x="706583" y="173230"/>
                        <a:pt x="635419" y="186742"/>
                      </a:cubicBezTo>
                      <a:cubicBezTo>
                        <a:pt x="544088" y="217866"/>
                        <a:pt x="193334" y="274173"/>
                        <a:pt x="87431" y="274173"/>
                      </a:cubicBezTo>
                      <a:cubicBezTo>
                        <a:pt x="39144" y="274173"/>
                        <a:pt x="0" y="235029"/>
                        <a:pt x="0" y="186742"/>
                      </a:cubicBezTo>
                      <a:lnTo>
                        <a:pt x="0" y="8743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75" name="그룹 2374"/>
                <p:cNvGrpSpPr/>
                <p:nvPr/>
              </p:nvGrpSpPr>
              <p:grpSpPr>
                <a:xfrm>
                  <a:off x="419766" y="2064750"/>
                  <a:ext cx="2695362" cy="1518109"/>
                  <a:chOff x="606259" y="3576046"/>
                  <a:chExt cx="503194" cy="283414"/>
                </a:xfrm>
              </p:grpSpPr>
              <p:sp>
                <p:nvSpPr>
                  <p:cNvPr id="2385" name="모서리가 둥근 직사각형 28"/>
                  <p:cNvSpPr/>
                  <p:nvPr/>
                </p:nvSpPr>
                <p:spPr>
                  <a:xfrm rot="1800000">
                    <a:off x="606259" y="3576046"/>
                    <a:ext cx="503194" cy="274173"/>
                  </a:xfrm>
                  <a:custGeom>
                    <a:avLst/>
                    <a:gdLst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547988 w 635419"/>
                      <a:gd name="connsiteY5" fmla="*/ 274173 h 274173"/>
                      <a:gd name="connsiteX6" fmla="*/ 87431 w 635419"/>
                      <a:gd name="connsiteY6" fmla="*/ 274173 h 274173"/>
                      <a:gd name="connsiteX7" fmla="*/ 0 w 635419"/>
                      <a:gd name="connsiteY7" fmla="*/ 186742 h 274173"/>
                      <a:gd name="connsiteX8" fmla="*/ 0 w 635419"/>
                      <a:gd name="connsiteY8" fmla="*/ 87431 h 274173"/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87431 w 635419"/>
                      <a:gd name="connsiteY5" fmla="*/ 274173 h 274173"/>
                      <a:gd name="connsiteX6" fmla="*/ 0 w 635419"/>
                      <a:gd name="connsiteY6" fmla="*/ 186742 h 274173"/>
                      <a:gd name="connsiteX7" fmla="*/ 0 w 635419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547988 w 667047"/>
                      <a:gd name="connsiteY2" fmla="*/ 0 h 274173"/>
                      <a:gd name="connsiteX3" fmla="*/ 635419 w 667047"/>
                      <a:gd name="connsiteY3" fmla="*/ 87431 h 274173"/>
                      <a:gd name="connsiteX4" fmla="*/ 635419 w 667047"/>
                      <a:gd name="connsiteY4" fmla="*/ 186742 h 274173"/>
                      <a:gd name="connsiteX5" fmla="*/ 87431 w 667047"/>
                      <a:gd name="connsiteY5" fmla="*/ 274173 h 274173"/>
                      <a:gd name="connsiteX6" fmla="*/ 0 w 667047"/>
                      <a:gd name="connsiteY6" fmla="*/ 186742 h 274173"/>
                      <a:gd name="connsiteX7" fmla="*/ 0 w 667047"/>
                      <a:gd name="connsiteY7" fmla="*/ 87431 h 274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047" h="274173">
                        <a:moveTo>
                          <a:pt x="0" y="87431"/>
                        </a:moveTo>
                        <a:cubicBezTo>
                          <a:pt x="0" y="39144"/>
                          <a:pt x="39144" y="0"/>
                          <a:pt x="87431" y="0"/>
                        </a:cubicBezTo>
                        <a:lnTo>
                          <a:pt x="547988" y="0"/>
                        </a:lnTo>
                        <a:cubicBezTo>
                          <a:pt x="596275" y="0"/>
                          <a:pt x="635419" y="39144"/>
                          <a:pt x="635419" y="87431"/>
                        </a:cubicBezTo>
                        <a:cubicBezTo>
                          <a:pt x="635419" y="120535"/>
                          <a:pt x="706583" y="173230"/>
                          <a:pt x="635419" y="186742"/>
                        </a:cubicBezTo>
                        <a:cubicBezTo>
                          <a:pt x="544088" y="217866"/>
                          <a:pt x="193334" y="274173"/>
                          <a:pt x="87431" y="274173"/>
                        </a:cubicBezTo>
                        <a:cubicBezTo>
                          <a:pt x="39144" y="274173"/>
                          <a:pt x="0" y="235029"/>
                          <a:pt x="0" y="186742"/>
                        </a:cubicBezTo>
                        <a:lnTo>
                          <a:pt x="0" y="874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6" name="모서리가 둥근 직사각형 28"/>
                  <p:cNvSpPr/>
                  <p:nvPr/>
                </p:nvSpPr>
                <p:spPr>
                  <a:xfrm rot="1800000">
                    <a:off x="645090" y="3672718"/>
                    <a:ext cx="437240" cy="186742"/>
                  </a:xfrm>
                  <a:custGeom>
                    <a:avLst/>
                    <a:gdLst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547988 w 635419"/>
                      <a:gd name="connsiteY5" fmla="*/ 274173 h 274173"/>
                      <a:gd name="connsiteX6" fmla="*/ 87431 w 635419"/>
                      <a:gd name="connsiteY6" fmla="*/ 274173 h 274173"/>
                      <a:gd name="connsiteX7" fmla="*/ 0 w 635419"/>
                      <a:gd name="connsiteY7" fmla="*/ 186742 h 274173"/>
                      <a:gd name="connsiteX8" fmla="*/ 0 w 635419"/>
                      <a:gd name="connsiteY8" fmla="*/ 87431 h 274173"/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87431 w 635419"/>
                      <a:gd name="connsiteY5" fmla="*/ 274173 h 274173"/>
                      <a:gd name="connsiteX6" fmla="*/ 0 w 635419"/>
                      <a:gd name="connsiteY6" fmla="*/ 186742 h 274173"/>
                      <a:gd name="connsiteX7" fmla="*/ 0 w 635419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547988 w 667047"/>
                      <a:gd name="connsiteY2" fmla="*/ 0 h 274173"/>
                      <a:gd name="connsiteX3" fmla="*/ 635419 w 667047"/>
                      <a:gd name="connsiteY3" fmla="*/ 87431 h 274173"/>
                      <a:gd name="connsiteX4" fmla="*/ 635419 w 667047"/>
                      <a:gd name="connsiteY4" fmla="*/ 186742 h 274173"/>
                      <a:gd name="connsiteX5" fmla="*/ 87431 w 667047"/>
                      <a:gd name="connsiteY5" fmla="*/ 274173 h 274173"/>
                      <a:gd name="connsiteX6" fmla="*/ 0 w 667047"/>
                      <a:gd name="connsiteY6" fmla="*/ 186742 h 274173"/>
                      <a:gd name="connsiteX7" fmla="*/ 0 w 667047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635419 w 667047"/>
                      <a:gd name="connsiteY2" fmla="*/ 87431 h 274173"/>
                      <a:gd name="connsiteX3" fmla="*/ 635419 w 667047"/>
                      <a:gd name="connsiteY3" fmla="*/ 186742 h 274173"/>
                      <a:gd name="connsiteX4" fmla="*/ 87431 w 667047"/>
                      <a:gd name="connsiteY4" fmla="*/ 274173 h 274173"/>
                      <a:gd name="connsiteX5" fmla="*/ 0 w 667047"/>
                      <a:gd name="connsiteY5" fmla="*/ 186742 h 274173"/>
                      <a:gd name="connsiteX6" fmla="*/ 0 w 667047"/>
                      <a:gd name="connsiteY6" fmla="*/ 87431 h 274173"/>
                      <a:gd name="connsiteX0" fmla="*/ 0 w 667047"/>
                      <a:gd name="connsiteY0" fmla="*/ 186742 h 274173"/>
                      <a:gd name="connsiteX1" fmla="*/ 87431 w 667047"/>
                      <a:gd name="connsiteY1" fmla="*/ 0 h 274173"/>
                      <a:gd name="connsiteX2" fmla="*/ 635419 w 667047"/>
                      <a:gd name="connsiteY2" fmla="*/ 87431 h 274173"/>
                      <a:gd name="connsiteX3" fmla="*/ 635419 w 667047"/>
                      <a:gd name="connsiteY3" fmla="*/ 186742 h 274173"/>
                      <a:gd name="connsiteX4" fmla="*/ 87431 w 667047"/>
                      <a:gd name="connsiteY4" fmla="*/ 274173 h 274173"/>
                      <a:gd name="connsiteX5" fmla="*/ 0 w 667047"/>
                      <a:gd name="connsiteY5" fmla="*/ 186742 h 274173"/>
                      <a:gd name="connsiteX0" fmla="*/ 68498 w 648114"/>
                      <a:gd name="connsiteY0" fmla="*/ 274173 h 274173"/>
                      <a:gd name="connsiteX1" fmla="*/ 68498 w 648114"/>
                      <a:gd name="connsiteY1" fmla="*/ 0 h 274173"/>
                      <a:gd name="connsiteX2" fmla="*/ 616486 w 648114"/>
                      <a:gd name="connsiteY2" fmla="*/ 87431 h 274173"/>
                      <a:gd name="connsiteX3" fmla="*/ 616486 w 648114"/>
                      <a:gd name="connsiteY3" fmla="*/ 186742 h 274173"/>
                      <a:gd name="connsiteX4" fmla="*/ 68498 w 648114"/>
                      <a:gd name="connsiteY4" fmla="*/ 274173 h 274173"/>
                      <a:gd name="connsiteX0" fmla="*/ 0 w 579616"/>
                      <a:gd name="connsiteY0" fmla="*/ 186742 h 186742"/>
                      <a:gd name="connsiteX1" fmla="*/ 547988 w 579616"/>
                      <a:gd name="connsiteY1" fmla="*/ 0 h 186742"/>
                      <a:gd name="connsiteX2" fmla="*/ 547988 w 579616"/>
                      <a:gd name="connsiteY2" fmla="*/ 99311 h 186742"/>
                      <a:gd name="connsiteX3" fmla="*/ 0 w 579616"/>
                      <a:gd name="connsiteY3" fmla="*/ 186742 h 186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9616" h="186742">
                        <a:moveTo>
                          <a:pt x="0" y="186742"/>
                        </a:moveTo>
                        <a:cubicBezTo>
                          <a:pt x="0" y="170190"/>
                          <a:pt x="456657" y="14572"/>
                          <a:pt x="547988" y="0"/>
                        </a:cubicBezTo>
                        <a:cubicBezTo>
                          <a:pt x="547988" y="33104"/>
                          <a:pt x="619152" y="85799"/>
                          <a:pt x="547988" y="99311"/>
                        </a:cubicBezTo>
                        <a:cubicBezTo>
                          <a:pt x="456657" y="130435"/>
                          <a:pt x="105903" y="186742"/>
                          <a:pt x="0" y="186742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376" name="타원 29"/>
                <p:cNvSpPr/>
                <p:nvPr/>
              </p:nvSpPr>
              <p:spPr>
                <a:xfrm rot="1687007">
                  <a:off x="386848" y="1628249"/>
                  <a:ext cx="3390728" cy="1553585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151" h="290037">
                      <a:moveTo>
                        <a:pt x="8162" y="254498"/>
                      </a:moveTo>
                      <a:cubicBezTo>
                        <a:pt x="-40797" y="161184"/>
                        <a:pt x="134550" y="-24490"/>
                        <a:pt x="425152" y="2687"/>
                      </a:cubicBezTo>
                      <a:cubicBezTo>
                        <a:pt x="737917" y="-1418"/>
                        <a:pt x="838261" y="253065"/>
                        <a:pt x="771490" y="284743"/>
                      </a:cubicBezTo>
                      <a:cubicBezTo>
                        <a:pt x="774530" y="313678"/>
                        <a:pt x="476063" y="214580"/>
                        <a:pt x="351535" y="214580"/>
                      </a:cubicBezTo>
                      <a:cubicBezTo>
                        <a:pt x="227007" y="214580"/>
                        <a:pt x="-4108" y="289814"/>
                        <a:pt x="8162" y="254498"/>
                      </a:cubicBezTo>
                      <a:close/>
                    </a:path>
                  </a:pathLst>
                </a:custGeom>
                <a:solidFill>
                  <a:srgbClr val="F6680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7" name="타원 29"/>
                <p:cNvSpPr/>
                <p:nvPr/>
              </p:nvSpPr>
              <p:spPr>
                <a:xfrm rot="1687007">
                  <a:off x="394231" y="1510019"/>
                  <a:ext cx="3424378" cy="1553585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151" h="290037">
                      <a:moveTo>
                        <a:pt x="8162" y="254498"/>
                      </a:moveTo>
                      <a:cubicBezTo>
                        <a:pt x="-40797" y="161184"/>
                        <a:pt x="134550" y="-24490"/>
                        <a:pt x="425152" y="2687"/>
                      </a:cubicBezTo>
                      <a:cubicBezTo>
                        <a:pt x="737917" y="-1418"/>
                        <a:pt x="838261" y="253065"/>
                        <a:pt x="771490" y="284743"/>
                      </a:cubicBezTo>
                      <a:cubicBezTo>
                        <a:pt x="774530" y="313678"/>
                        <a:pt x="476063" y="214580"/>
                        <a:pt x="351535" y="214580"/>
                      </a:cubicBezTo>
                      <a:cubicBezTo>
                        <a:pt x="227007" y="214580"/>
                        <a:pt x="-4108" y="289814"/>
                        <a:pt x="8162" y="254498"/>
                      </a:cubicBezTo>
                      <a:close/>
                    </a:path>
                  </a:pathLst>
                </a:custGeom>
                <a:solidFill>
                  <a:srgbClr val="F98E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8" name="타원 29"/>
                <p:cNvSpPr/>
                <p:nvPr/>
              </p:nvSpPr>
              <p:spPr>
                <a:xfrm rot="1687007">
                  <a:off x="394226" y="1525918"/>
                  <a:ext cx="3424378" cy="1553585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151" h="290037">
                      <a:moveTo>
                        <a:pt x="8162" y="254498"/>
                      </a:moveTo>
                      <a:cubicBezTo>
                        <a:pt x="-40797" y="161184"/>
                        <a:pt x="134550" y="-24490"/>
                        <a:pt x="425152" y="2687"/>
                      </a:cubicBezTo>
                      <a:cubicBezTo>
                        <a:pt x="737917" y="-1418"/>
                        <a:pt x="838261" y="253065"/>
                        <a:pt x="771490" y="284743"/>
                      </a:cubicBezTo>
                      <a:cubicBezTo>
                        <a:pt x="774530" y="313678"/>
                        <a:pt x="476063" y="214580"/>
                        <a:pt x="351535" y="214580"/>
                      </a:cubicBezTo>
                      <a:cubicBezTo>
                        <a:pt x="227007" y="214580"/>
                        <a:pt x="-4108" y="289814"/>
                        <a:pt x="8162" y="254498"/>
                      </a:cubicBezTo>
                      <a:close/>
                    </a:path>
                  </a:pathLst>
                </a:custGeom>
                <a:solidFill>
                  <a:srgbClr val="F98E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9" name="타원 29"/>
                <p:cNvSpPr/>
                <p:nvPr/>
              </p:nvSpPr>
              <p:spPr>
                <a:xfrm rot="1687007">
                  <a:off x="1744532" y="1848722"/>
                  <a:ext cx="2001963" cy="1581750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  <a:gd name="connsiteX0" fmla="*/ 22907 w 462523"/>
                    <a:gd name="connsiteY0" fmla="*/ 212448 h 290937"/>
                    <a:gd name="connsiteX1" fmla="*/ 96524 w 462523"/>
                    <a:gd name="connsiteY1" fmla="*/ 555 h 290937"/>
                    <a:gd name="connsiteX2" fmla="*/ 442862 w 462523"/>
                    <a:gd name="connsiteY2" fmla="*/ 282611 h 290937"/>
                    <a:gd name="connsiteX3" fmla="*/ 22907 w 462523"/>
                    <a:gd name="connsiteY3" fmla="*/ 212448 h 290937"/>
                    <a:gd name="connsiteX0" fmla="*/ 22907 w 462523"/>
                    <a:gd name="connsiteY0" fmla="*/ 212448 h 287987"/>
                    <a:gd name="connsiteX1" fmla="*/ 96524 w 462523"/>
                    <a:gd name="connsiteY1" fmla="*/ 555 h 287987"/>
                    <a:gd name="connsiteX2" fmla="*/ 442862 w 462523"/>
                    <a:gd name="connsiteY2" fmla="*/ 282611 h 287987"/>
                    <a:gd name="connsiteX3" fmla="*/ 22907 w 462523"/>
                    <a:gd name="connsiteY3" fmla="*/ 212448 h 287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2523" h="287987">
                      <a:moveTo>
                        <a:pt x="22907" y="212448"/>
                      </a:moveTo>
                      <a:cubicBezTo>
                        <a:pt x="-34816" y="165439"/>
                        <a:pt x="26532" y="-11139"/>
                        <a:pt x="96524" y="555"/>
                      </a:cubicBezTo>
                      <a:cubicBezTo>
                        <a:pt x="409289" y="-3550"/>
                        <a:pt x="509633" y="250933"/>
                        <a:pt x="442862" y="282611"/>
                      </a:cubicBezTo>
                      <a:cubicBezTo>
                        <a:pt x="445902" y="311546"/>
                        <a:pt x="155056" y="214363"/>
                        <a:pt x="22907" y="212448"/>
                      </a:cubicBezTo>
                      <a:close/>
                    </a:path>
                  </a:pathLst>
                </a:custGeom>
                <a:solidFill>
                  <a:srgbClr val="F883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0" name="달 35"/>
                <p:cNvSpPr/>
                <p:nvPr/>
              </p:nvSpPr>
              <p:spPr>
                <a:xfrm flipH="1">
                  <a:off x="761125" y="1331417"/>
                  <a:ext cx="508370" cy="842573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FDC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1" name="달 35"/>
                <p:cNvSpPr/>
                <p:nvPr/>
              </p:nvSpPr>
              <p:spPr>
                <a:xfrm rot="885963" flipH="1">
                  <a:off x="1352403" y="1280161"/>
                  <a:ext cx="439078" cy="1086873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FDC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2" name="달 35"/>
                <p:cNvSpPr/>
                <p:nvPr/>
              </p:nvSpPr>
              <p:spPr>
                <a:xfrm rot="1500748" flipH="1">
                  <a:off x="1852664" y="1505043"/>
                  <a:ext cx="427064" cy="1088946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FDC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3" name="달 35"/>
                <p:cNvSpPr/>
                <p:nvPr/>
              </p:nvSpPr>
              <p:spPr>
                <a:xfrm rot="2147854" flipH="1">
                  <a:off x="2401208" y="1892265"/>
                  <a:ext cx="422039" cy="1167386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FDC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4" name="달 35"/>
                <p:cNvSpPr/>
                <p:nvPr/>
              </p:nvSpPr>
              <p:spPr>
                <a:xfrm rot="2672461" flipH="1">
                  <a:off x="2761599" y="2403720"/>
                  <a:ext cx="351210" cy="1061408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FDC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98" name="그룹 2297"/>
              <p:cNvGrpSpPr/>
              <p:nvPr/>
            </p:nvGrpSpPr>
            <p:grpSpPr>
              <a:xfrm rot="188788">
                <a:off x="590592" y="3396477"/>
                <a:ext cx="581218" cy="396624"/>
                <a:chOff x="380723" y="1280161"/>
                <a:chExt cx="3437886" cy="2346018"/>
              </a:xfrm>
            </p:grpSpPr>
            <p:sp>
              <p:nvSpPr>
                <p:cNvPr id="2361" name="모서리가 둥근 직사각형 28"/>
                <p:cNvSpPr/>
                <p:nvPr/>
              </p:nvSpPr>
              <p:spPr>
                <a:xfrm rot="1800000">
                  <a:off x="380723" y="2157569"/>
                  <a:ext cx="2695362" cy="1468610"/>
                </a:xfrm>
                <a:custGeom>
                  <a:avLst/>
                  <a:gdLst>
                    <a:gd name="connsiteX0" fmla="*/ 0 w 635419"/>
                    <a:gd name="connsiteY0" fmla="*/ 87431 h 274173"/>
                    <a:gd name="connsiteX1" fmla="*/ 87431 w 635419"/>
                    <a:gd name="connsiteY1" fmla="*/ 0 h 274173"/>
                    <a:gd name="connsiteX2" fmla="*/ 547988 w 635419"/>
                    <a:gd name="connsiteY2" fmla="*/ 0 h 274173"/>
                    <a:gd name="connsiteX3" fmla="*/ 635419 w 635419"/>
                    <a:gd name="connsiteY3" fmla="*/ 87431 h 274173"/>
                    <a:gd name="connsiteX4" fmla="*/ 635419 w 635419"/>
                    <a:gd name="connsiteY4" fmla="*/ 186742 h 274173"/>
                    <a:gd name="connsiteX5" fmla="*/ 547988 w 635419"/>
                    <a:gd name="connsiteY5" fmla="*/ 274173 h 274173"/>
                    <a:gd name="connsiteX6" fmla="*/ 87431 w 635419"/>
                    <a:gd name="connsiteY6" fmla="*/ 274173 h 274173"/>
                    <a:gd name="connsiteX7" fmla="*/ 0 w 635419"/>
                    <a:gd name="connsiteY7" fmla="*/ 186742 h 274173"/>
                    <a:gd name="connsiteX8" fmla="*/ 0 w 635419"/>
                    <a:gd name="connsiteY8" fmla="*/ 87431 h 274173"/>
                    <a:gd name="connsiteX0" fmla="*/ 0 w 635419"/>
                    <a:gd name="connsiteY0" fmla="*/ 87431 h 274173"/>
                    <a:gd name="connsiteX1" fmla="*/ 87431 w 635419"/>
                    <a:gd name="connsiteY1" fmla="*/ 0 h 274173"/>
                    <a:gd name="connsiteX2" fmla="*/ 547988 w 635419"/>
                    <a:gd name="connsiteY2" fmla="*/ 0 h 274173"/>
                    <a:gd name="connsiteX3" fmla="*/ 635419 w 635419"/>
                    <a:gd name="connsiteY3" fmla="*/ 87431 h 274173"/>
                    <a:gd name="connsiteX4" fmla="*/ 635419 w 635419"/>
                    <a:gd name="connsiteY4" fmla="*/ 186742 h 274173"/>
                    <a:gd name="connsiteX5" fmla="*/ 87431 w 635419"/>
                    <a:gd name="connsiteY5" fmla="*/ 274173 h 274173"/>
                    <a:gd name="connsiteX6" fmla="*/ 0 w 635419"/>
                    <a:gd name="connsiteY6" fmla="*/ 186742 h 274173"/>
                    <a:gd name="connsiteX7" fmla="*/ 0 w 635419"/>
                    <a:gd name="connsiteY7" fmla="*/ 87431 h 274173"/>
                    <a:gd name="connsiteX0" fmla="*/ 0 w 667047"/>
                    <a:gd name="connsiteY0" fmla="*/ 87431 h 274173"/>
                    <a:gd name="connsiteX1" fmla="*/ 87431 w 667047"/>
                    <a:gd name="connsiteY1" fmla="*/ 0 h 274173"/>
                    <a:gd name="connsiteX2" fmla="*/ 547988 w 667047"/>
                    <a:gd name="connsiteY2" fmla="*/ 0 h 274173"/>
                    <a:gd name="connsiteX3" fmla="*/ 635419 w 667047"/>
                    <a:gd name="connsiteY3" fmla="*/ 87431 h 274173"/>
                    <a:gd name="connsiteX4" fmla="*/ 635419 w 667047"/>
                    <a:gd name="connsiteY4" fmla="*/ 186742 h 274173"/>
                    <a:gd name="connsiteX5" fmla="*/ 87431 w 667047"/>
                    <a:gd name="connsiteY5" fmla="*/ 274173 h 274173"/>
                    <a:gd name="connsiteX6" fmla="*/ 0 w 667047"/>
                    <a:gd name="connsiteY6" fmla="*/ 186742 h 274173"/>
                    <a:gd name="connsiteX7" fmla="*/ 0 w 667047"/>
                    <a:gd name="connsiteY7" fmla="*/ 87431 h 274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7047" h="274173">
                      <a:moveTo>
                        <a:pt x="0" y="87431"/>
                      </a:moveTo>
                      <a:cubicBezTo>
                        <a:pt x="0" y="39144"/>
                        <a:pt x="39144" y="0"/>
                        <a:pt x="87431" y="0"/>
                      </a:cubicBezTo>
                      <a:lnTo>
                        <a:pt x="547988" y="0"/>
                      </a:lnTo>
                      <a:cubicBezTo>
                        <a:pt x="596275" y="0"/>
                        <a:pt x="635419" y="39144"/>
                        <a:pt x="635419" y="87431"/>
                      </a:cubicBezTo>
                      <a:cubicBezTo>
                        <a:pt x="635419" y="120535"/>
                        <a:pt x="706583" y="173230"/>
                        <a:pt x="635419" y="186742"/>
                      </a:cubicBezTo>
                      <a:cubicBezTo>
                        <a:pt x="544088" y="217866"/>
                        <a:pt x="193334" y="274173"/>
                        <a:pt x="87431" y="274173"/>
                      </a:cubicBezTo>
                      <a:cubicBezTo>
                        <a:pt x="39144" y="274173"/>
                        <a:pt x="0" y="235029"/>
                        <a:pt x="0" y="186742"/>
                      </a:cubicBezTo>
                      <a:lnTo>
                        <a:pt x="0" y="8743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62" name="그룹 2361"/>
                <p:cNvGrpSpPr/>
                <p:nvPr/>
              </p:nvGrpSpPr>
              <p:grpSpPr>
                <a:xfrm>
                  <a:off x="419766" y="2064750"/>
                  <a:ext cx="2695362" cy="1518109"/>
                  <a:chOff x="606259" y="3576046"/>
                  <a:chExt cx="503194" cy="283414"/>
                </a:xfrm>
              </p:grpSpPr>
              <p:sp>
                <p:nvSpPr>
                  <p:cNvPr id="2372" name="모서리가 둥근 직사각형 28"/>
                  <p:cNvSpPr/>
                  <p:nvPr/>
                </p:nvSpPr>
                <p:spPr>
                  <a:xfrm rot="1800000">
                    <a:off x="606259" y="3576046"/>
                    <a:ext cx="503194" cy="274173"/>
                  </a:xfrm>
                  <a:custGeom>
                    <a:avLst/>
                    <a:gdLst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547988 w 635419"/>
                      <a:gd name="connsiteY5" fmla="*/ 274173 h 274173"/>
                      <a:gd name="connsiteX6" fmla="*/ 87431 w 635419"/>
                      <a:gd name="connsiteY6" fmla="*/ 274173 h 274173"/>
                      <a:gd name="connsiteX7" fmla="*/ 0 w 635419"/>
                      <a:gd name="connsiteY7" fmla="*/ 186742 h 274173"/>
                      <a:gd name="connsiteX8" fmla="*/ 0 w 635419"/>
                      <a:gd name="connsiteY8" fmla="*/ 87431 h 274173"/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87431 w 635419"/>
                      <a:gd name="connsiteY5" fmla="*/ 274173 h 274173"/>
                      <a:gd name="connsiteX6" fmla="*/ 0 w 635419"/>
                      <a:gd name="connsiteY6" fmla="*/ 186742 h 274173"/>
                      <a:gd name="connsiteX7" fmla="*/ 0 w 635419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547988 w 667047"/>
                      <a:gd name="connsiteY2" fmla="*/ 0 h 274173"/>
                      <a:gd name="connsiteX3" fmla="*/ 635419 w 667047"/>
                      <a:gd name="connsiteY3" fmla="*/ 87431 h 274173"/>
                      <a:gd name="connsiteX4" fmla="*/ 635419 w 667047"/>
                      <a:gd name="connsiteY4" fmla="*/ 186742 h 274173"/>
                      <a:gd name="connsiteX5" fmla="*/ 87431 w 667047"/>
                      <a:gd name="connsiteY5" fmla="*/ 274173 h 274173"/>
                      <a:gd name="connsiteX6" fmla="*/ 0 w 667047"/>
                      <a:gd name="connsiteY6" fmla="*/ 186742 h 274173"/>
                      <a:gd name="connsiteX7" fmla="*/ 0 w 667047"/>
                      <a:gd name="connsiteY7" fmla="*/ 87431 h 274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047" h="274173">
                        <a:moveTo>
                          <a:pt x="0" y="87431"/>
                        </a:moveTo>
                        <a:cubicBezTo>
                          <a:pt x="0" y="39144"/>
                          <a:pt x="39144" y="0"/>
                          <a:pt x="87431" y="0"/>
                        </a:cubicBezTo>
                        <a:lnTo>
                          <a:pt x="547988" y="0"/>
                        </a:lnTo>
                        <a:cubicBezTo>
                          <a:pt x="596275" y="0"/>
                          <a:pt x="635419" y="39144"/>
                          <a:pt x="635419" y="87431"/>
                        </a:cubicBezTo>
                        <a:cubicBezTo>
                          <a:pt x="635419" y="120535"/>
                          <a:pt x="706583" y="173230"/>
                          <a:pt x="635419" y="186742"/>
                        </a:cubicBezTo>
                        <a:cubicBezTo>
                          <a:pt x="544088" y="217866"/>
                          <a:pt x="193334" y="274173"/>
                          <a:pt x="87431" y="274173"/>
                        </a:cubicBezTo>
                        <a:cubicBezTo>
                          <a:pt x="39144" y="274173"/>
                          <a:pt x="0" y="235029"/>
                          <a:pt x="0" y="186742"/>
                        </a:cubicBezTo>
                        <a:lnTo>
                          <a:pt x="0" y="874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73" name="모서리가 둥근 직사각형 28"/>
                  <p:cNvSpPr/>
                  <p:nvPr/>
                </p:nvSpPr>
                <p:spPr>
                  <a:xfrm rot="1800000">
                    <a:off x="645090" y="3672718"/>
                    <a:ext cx="437240" cy="186742"/>
                  </a:xfrm>
                  <a:custGeom>
                    <a:avLst/>
                    <a:gdLst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547988 w 635419"/>
                      <a:gd name="connsiteY5" fmla="*/ 274173 h 274173"/>
                      <a:gd name="connsiteX6" fmla="*/ 87431 w 635419"/>
                      <a:gd name="connsiteY6" fmla="*/ 274173 h 274173"/>
                      <a:gd name="connsiteX7" fmla="*/ 0 w 635419"/>
                      <a:gd name="connsiteY7" fmla="*/ 186742 h 274173"/>
                      <a:gd name="connsiteX8" fmla="*/ 0 w 635419"/>
                      <a:gd name="connsiteY8" fmla="*/ 87431 h 274173"/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87431 w 635419"/>
                      <a:gd name="connsiteY5" fmla="*/ 274173 h 274173"/>
                      <a:gd name="connsiteX6" fmla="*/ 0 w 635419"/>
                      <a:gd name="connsiteY6" fmla="*/ 186742 h 274173"/>
                      <a:gd name="connsiteX7" fmla="*/ 0 w 635419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547988 w 667047"/>
                      <a:gd name="connsiteY2" fmla="*/ 0 h 274173"/>
                      <a:gd name="connsiteX3" fmla="*/ 635419 w 667047"/>
                      <a:gd name="connsiteY3" fmla="*/ 87431 h 274173"/>
                      <a:gd name="connsiteX4" fmla="*/ 635419 w 667047"/>
                      <a:gd name="connsiteY4" fmla="*/ 186742 h 274173"/>
                      <a:gd name="connsiteX5" fmla="*/ 87431 w 667047"/>
                      <a:gd name="connsiteY5" fmla="*/ 274173 h 274173"/>
                      <a:gd name="connsiteX6" fmla="*/ 0 w 667047"/>
                      <a:gd name="connsiteY6" fmla="*/ 186742 h 274173"/>
                      <a:gd name="connsiteX7" fmla="*/ 0 w 667047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635419 w 667047"/>
                      <a:gd name="connsiteY2" fmla="*/ 87431 h 274173"/>
                      <a:gd name="connsiteX3" fmla="*/ 635419 w 667047"/>
                      <a:gd name="connsiteY3" fmla="*/ 186742 h 274173"/>
                      <a:gd name="connsiteX4" fmla="*/ 87431 w 667047"/>
                      <a:gd name="connsiteY4" fmla="*/ 274173 h 274173"/>
                      <a:gd name="connsiteX5" fmla="*/ 0 w 667047"/>
                      <a:gd name="connsiteY5" fmla="*/ 186742 h 274173"/>
                      <a:gd name="connsiteX6" fmla="*/ 0 w 667047"/>
                      <a:gd name="connsiteY6" fmla="*/ 87431 h 274173"/>
                      <a:gd name="connsiteX0" fmla="*/ 0 w 667047"/>
                      <a:gd name="connsiteY0" fmla="*/ 186742 h 274173"/>
                      <a:gd name="connsiteX1" fmla="*/ 87431 w 667047"/>
                      <a:gd name="connsiteY1" fmla="*/ 0 h 274173"/>
                      <a:gd name="connsiteX2" fmla="*/ 635419 w 667047"/>
                      <a:gd name="connsiteY2" fmla="*/ 87431 h 274173"/>
                      <a:gd name="connsiteX3" fmla="*/ 635419 w 667047"/>
                      <a:gd name="connsiteY3" fmla="*/ 186742 h 274173"/>
                      <a:gd name="connsiteX4" fmla="*/ 87431 w 667047"/>
                      <a:gd name="connsiteY4" fmla="*/ 274173 h 274173"/>
                      <a:gd name="connsiteX5" fmla="*/ 0 w 667047"/>
                      <a:gd name="connsiteY5" fmla="*/ 186742 h 274173"/>
                      <a:gd name="connsiteX0" fmla="*/ 68498 w 648114"/>
                      <a:gd name="connsiteY0" fmla="*/ 274173 h 274173"/>
                      <a:gd name="connsiteX1" fmla="*/ 68498 w 648114"/>
                      <a:gd name="connsiteY1" fmla="*/ 0 h 274173"/>
                      <a:gd name="connsiteX2" fmla="*/ 616486 w 648114"/>
                      <a:gd name="connsiteY2" fmla="*/ 87431 h 274173"/>
                      <a:gd name="connsiteX3" fmla="*/ 616486 w 648114"/>
                      <a:gd name="connsiteY3" fmla="*/ 186742 h 274173"/>
                      <a:gd name="connsiteX4" fmla="*/ 68498 w 648114"/>
                      <a:gd name="connsiteY4" fmla="*/ 274173 h 274173"/>
                      <a:gd name="connsiteX0" fmla="*/ 0 w 579616"/>
                      <a:gd name="connsiteY0" fmla="*/ 186742 h 186742"/>
                      <a:gd name="connsiteX1" fmla="*/ 547988 w 579616"/>
                      <a:gd name="connsiteY1" fmla="*/ 0 h 186742"/>
                      <a:gd name="connsiteX2" fmla="*/ 547988 w 579616"/>
                      <a:gd name="connsiteY2" fmla="*/ 99311 h 186742"/>
                      <a:gd name="connsiteX3" fmla="*/ 0 w 579616"/>
                      <a:gd name="connsiteY3" fmla="*/ 186742 h 186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9616" h="186742">
                        <a:moveTo>
                          <a:pt x="0" y="186742"/>
                        </a:moveTo>
                        <a:cubicBezTo>
                          <a:pt x="0" y="170190"/>
                          <a:pt x="456657" y="14572"/>
                          <a:pt x="547988" y="0"/>
                        </a:cubicBezTo>
                        <a:cubicBezTo>
                          <a:pt x="547988" y="33104"/>
                          <a:pt x="619152" y="85799"/>
                          <a:pt x="547988" y="99311"/>
                        </a:cubicBezTo>
                        <a:cubicBezTo>
                          <a:pt x="456657" y="130435"/>
                          <a:pt x="105903" y="186742"/>
                          <a:pt x="0" y="186742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363" name="타원 29"/>
                <p:cNvSpPr/>
                <p:nvPr/>
              </p:nvSpPr>
              <p:spPr>
                <a:xfrm rot="1687007">
                  <a:off x="386848" y="1628249"/>
                  <a:ext cx="3390728" cy="1553585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151" h="290037">
                      <a:moveTo>
                        <a:pt x="8162" y="254498"/>
                      </a:moveTo>
                      <a:cubicBezTo>
                        <a:pt x="-40797" y="161184"/>
                        <a:pt x="134550" y="-24490"/>
                        <a:pt x="425152" y="2687"/>
                      </a:cubicBezTo>
                      <a:cubicBezTo>
                        <a:pt x="737917" y="-1418"/>
                        <a:pt x="838261" y="253065"/>
                        <a:pt x="771490" y="284743"/>
                      </a:cubicBezTo>
                      <a:cubicBezTo>
                        <a:pt x="774530" y="313678"/>
                        <a:pt x="476063" y="214580"/>
                        <a:pt x="351535" y="214580"/>
                      </a:cubicBezTo>
                      <a:cubicBezTo>
                        <a:pt x="227007" y="214580"/>
                        <a:pt x="-4108" y="289814"/>
                        <a:pt x="8162" y="254498"/>
                      </a:cubicBezTo>
                      <a:close/>
                    </a:path>
                  </a:pathLst>
                </a:custGeom>
                <a:solidFill>
                  <a:srgbClr val="F6680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4" name="타원 29"/>
                <p:cNvSpPr/>
                <p:nvPr/>
              </p:nvSpPr>
              <p:spPr>
                <a:xfrm rot="1687007">
                  <a:off x="394231" y="1510019"/>
                  <a:ext cx="3424378" cy="1553585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151" h="290037">
                      <a:moveTo>
                        <a:pt x="8162" y="254498"/>
                      </a:moveTo>
                      <a:cubicBezTo>
                        <a:pt x="-40797" y="161184"/>
                        <a:pt x="134550" y="-24490"/>
                        <a:pt x="425152" y="2687"/>
                      </a:cubicBezTo>
                      <a:cubicBezTo>
                        <a:pt x="737917" y="-1418"/>
                        <a:pt x="838261" y="253065"/>
                        <a:pt x="771490" y="284743"/>
                      </a:cubicBezTo>
                      <a:cubicBezTo>
                        <a:pt x="774530" y="313678"/>
                        <a:pt x="476063" y="214580"/>
                        <a:pt x="351535" y="214580"/>
                      </a:cubicBezTo>
                      <a:cubicBezTo>
                        <a:pt x="227007" y="214580"/>
                        <a:pt x="-4108" y="289814"/>
                        <a:pt x="8162" y="254498"/>
                      </a:cubicBezTo>
                      <a:close/>
                    </a:path>
                  </a:pathLst>
                </a:custGeom>
                <a:solidFill>
                  <a:srgbClr val="F98E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5" name="타원 29"/>
                <p:cNvSpPr/>
                <p:nvPr/>
              </p:nvSpPr>
              <p:spPr>
                <a:xfrm rot="1687007">
                  <a:off x="394226" y="1525918"/>
                  <a:ext cx="3424378" cy="1553585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151" h="290037">
                      <a:moveTo>
                        <a:pt x="8162" y="254498"/>
                      </a:moveTo>
                      <a:cubicBezTo>
                        <a:pt x="-40797" y="161184"/>
                        <a:pt x="134550" y="-24490"/>
                        <a:pt x="425152" y="2687"/>
                      </a:cubicBezTo>
                      <a:cubicBezTo>
                        <a:pt x="737917" y="-1418"/>
                        <a:pt x="838261" y="253065"/>
                        <a:pt x="771490" y="284743"/>
                      </a:cubicBezTo>
                      <a:cubicBezTo>
                        <a:pt x="774530" y="313678"/>
                        <a:pt x="476063" y="214580"/>
                        <a:pt x="351535" y="214580"/>
                      </a:cubicBezTo>
                      <a:cubicBezTo>
                        <a:pt x="227007" y="214580"/>
                        <a:pt x="-4108" y="289814"/>
                        <a:pt x="8162" y="254498"/>
                      </a:cubicBezTo>
                      <a:close/>
                    </a:path>
                  </a:pathLst>
                </a:custGeom>
                <a:solidFill>
                  <a:srgbClr val="F98E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6" name="타원 29"/>
                <p:cNvSpPr/>
                <p:nvPr/>
              </p:nvSpPr>
              <p:spPr>
                <a:xfrm rot="1687007">
                  <a:off x="1744532" y="1848722"/>
                  <a:ext cx="2001963" cy="1581750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  <a:gd name="connsiteX0" fmla="*/ 22907 w 462523"/>
                    <a:gd name="connsiteY0" fmla="*/ 212448 h 290937"/>
                    <a:gd name="connsiteX1" fmla="*/ 96524 w 462523"/>
                    <a:gd name="connsiteY1" fmla="*/ 555 h 290937"/>
                    <a:gd name="connsiteX2" fmla="*/ 442862 w 462523"/>
                    <a:gd name="connsiteY2" fmla="*/ 282611 h 290937"/>
                    <a:gd name="connsiteX3" fmla="*/ 22907 w 462523"/>
                    <a:gd name="connsiteY3" fmla="*/ 212448 h 290937"/>
                    <a:gd name="connsiteX0" fmla="*/ 22907 w 462523"/>
                    <a:gd name="connsiteY0" fmla="*/ 212448 h 287987"/>
                    <a:gd name="connsiteX1" fmla="*/ 96524 w 462523"/>
                    <a:gd name="connsiteY1" fmla="*/ 555 h 287987"/>
                    <a:gd name="connsiteX2" fmla="*/ 442862 w 462523"/>
                    <a:gd name="connsiteY2" fmla="*/ 282611 h 287987"/>
                    <a:gd name="connsiteX3" fmla="*/ 22907 w 462523"/>
                    <a:gd name="connsiteY3" fmla="*/ 212448 h 287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2523" h="287987">
                      <a:moveTo>
                        <a:pt x="22907" y="212448"/>
                      </a:moveTo>
                      <a:cubicBezTo>
                        <a:pt x="-34816" y="165439"/>
                        <a:pt x="26532" y="-11139"/>
                        <a:pt x="96524" y="555"/>
                      </a:cubicBezTo>
                      <a:cubicBezTo>
                        <a:pt x="409289" y="-3550"/>
                        <a:pt x="509633" y="250933"/>
                        <a:pt x="442862" y="282611"/>
                      </a:cubicBezTo>
                      <a:cubicBezTo>
                        <a:pt x="445902" y="311546"/>
                        <a:pt x="155056" y="214363"/>
                        <a:pt x="22907" y="212448"/>
                      </a:cubicBezTo>
                      <a:close/>
                    </a:path>
                  </a:pathLst>
                </a:custGeom>
                <a:solidFill>
                  <a:srgbClr val="F883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7" name="달 35"/>
                <p:cNvSpPr/>
                <p:nvPr/>
              </p:nvSpPr>
              <p:spPr>
                <a:xfrm flipH="1">
                  <a:off x="761125" y="1331417"/>
                  <a:ext cx="508370" cy="842573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FDC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8" name="달 35"/>
                <p:cNvSpPr/>
                <p:nvPr/>
              </p:nvSpPr>
              <p:spPr>
                <a:xfrm rot="885963" flipH="1">
                  <a:off x="1352403" y="1280161"/>
                  <a:ext cx="439078" cy="1086873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FDC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9" name="달 35"/>
                <p:cNvSpPr/>
                <p:nvPr/>
              </p:nvSpPr>
              <p:spPr>
                <a:xfrm rot="1500748" flipH="1">
                  <a:off x="1852664" y="1505043"/>
                  <a:ext cx="427064" cy="1088946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FDC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0" name="달 35"/>
                <p:cNvSpPr/>
                <p:nvPr/>
              </p:nvSpPr>
              <p:spPr>
                <a:xfrm rot="2147854" flipH="1">
                  <a:off x="2401208" y="1892265"/>
                  <a:ext cx="422039" cy="1167386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FDC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1" name="달 35"/>
                <p:cNvSpPr/>
                <p:nvPr/>
              </p:nvSpPr>
              <p:spPr>
                <a:xfrm rot="2672461" flipH="1">
                  <a:off x="2761599" y="2403720"/>
                  <a:ext cx="351210" cy="1061408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FDC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99" name="그룹 2298"/>
              <p:cNvGrpSpPr/>
              <p:nvPr/>
            </p:nvGrpSpPr>
            <p:grpSpPr>
              <a:xfrm>
                <a:off x="1321530" y="3422872"/>
                <a:ext cx="586736" cy="397804"/>
                <a:chOff x="1321602" y="3452649"/>
                <a:chExt cx="586736" cy="397804"/>
              </a:xfrm>
            </p:grpSpPr>
            <p:sp>
              <p:nvSpPr>
                <p:cNvPr id="2348" name="모서리가 둥근 직사각형 28"/>
                <p:cNvSpPr/>
                <p:nvPr/>
              </p:nvSpPr>
              <p:spPr>
                <a:xfrm rot="1988788">
                  <a:off x="1321602" y="3602166"/>
                  <a:ext cx="455685" cy="248287"/>
                </a:xfrm>
                <a:custGeom>
                  <a:avLst/>
                  <a:gdLst>
                    <a:gd name="connsiteX0" fmla="*/ 0 w 635419"/>
                    <a:gd name="connsiteY0" fmla="*/ 87431 h 274173"/>
                    <a:gd name="connsiteX1" fmla="*/ 87431 w 635419"/>
                    <a:gd name="connsiteY1" fmla="*/ 0 h 274173"/>
                    <a:gd name="connsiteX2" fmla="*/ 547988 w 635419"/>
                    <a:gd name="connsiteY2" fmla="*/ 0 h 274173"/>
                    <a:gd name="connsiteX3" fmla="*/ 635419 w 635419"/>
                    <a:gd name="connsiteY3" fmla="*/ 87431 h 274173"/>
                    <a:gd name="connsiteX4" fmla="*/ 635419 w 635419"/>
                    <a:gd name="connsiteY4" fmla="*/ 186742 h 274173"/>
                    <a:gd name="connsiteX5" fmla="*/ 547988 w 635419"/>
                    <a:gd name="connsiteY5" fmla="*/ 274173 h 274173"/>
                    <a:gd name="connsiteX6" fmla="*/ 87431 w 635419"/>
                    <a:gd name="connsiteY6" fmla="*/ 274173 h 274173"/>
                    <a:gd name="connsiteX7" fmla="*/ 0 w 635419"/>
                    <a:gd name="connsiteY7" fmla="*/ 186742 h 274173"/>
                    <a:gd name="connsiteX8" fmla="*/ 0 w 635419"/>
                    <a:gd name="connsiteY8" fmla="*/ 87431 h 274173"/>
                    <a:gd name="connsiteX0" fmla="*/ 0 w 635419"/>
                    <a:gd name="connsiteY0" fmla="*/ 87431 h 274173"/>
                    <a:gd name="connsiteX1" fmla="*/ 87431 w 635419"/>
                    <a:gd name="connsiteY1" fmla="*/ 0 h 274173"/>
                    <a:gd name="connsiteX2" fmla="*/ 547988 w 635419"/>
                    <a:gd name="connsiteY2" fmla="*/ 0 h 274173"/>
                    <a:gd name="connsiteX3" fmla="*/ 635419 w 635419"/>
                    <a:gd name="connsiteY3" fmla="*/ 87431 h 274173"/>
                    <a:gd name="connsiteX4" fmla="*/ 635419 w 635419"/>
                    <a:gd name="connsiteY4" fmla="*/ 186742 h 274173"/>
                    <a:gd name="connsiteX5" fmla="*/ 87431 w 635419"/>
                    <a:gd name="connsiteY5" fmla="*/ 274173 h 274173"/>
                    <a:gd name="connsiteX6" fmla="*/ 0 w 635419"/>
                    <a:gd name="connsiteY6" fmla="*/ 186742 h 274173"/>
                    <a:gd name="connsiteX7" fmla="*/ 0 w 635419"/>
                    <a:gd name="connsiteY7" fmla="*/ 87431 h 274173"/>
                    <a:gd name="connsiteX0" fmla="*/ 0 w 667047"/>
                    <a:gd name="connsiteY0" fmla="*/ 87431 h 274173"/>
                    <a:gd name="connsiteX1" fmla="*/ 87431 w 667047"/>
                    <a:gd name="connsiteY1" fmla="*/ 0 h 274173"/>
                    <a:gd name="connsiteX2" fmla="*/ 547988 w 667047"/>
                    <a:gd name="connsiteY2" fmla="*/ 0 h 274173"/>
                    <a:gd name="connsiteX3" fmla="*/ 635419 w 667047"/>
                    <a:gd name="connsiteY3" fmla="*/ 87431 h 274173"/>
                    <a:gd name="connsiteX4" fmla="*/ 635419 w 667047"/>
                    <a:gd name="connsiteY4" fmla="*/ 186742 h 274173"/>
                    <a:gd name="connsiteX5" fmla="*/ 87431 w 667047"/>
                    <a:gd name="connsiteY5" fmla="*/ 274173 h 274173"/>
                    <a:gd name="connsiteX6" fmla="*/ 0 w 667047"/>
                    <a:gd name="connsiteY6" fmla="*/ 186742 h 274173"/>
                    <a:gd name="connsiteX7" fmla="*/ 0 w 667047"/>
                    <a:gd name="connsiteY7" fmla="*/ 87431 h 274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7047" h="274173">
                      <a:moveTo>
                        <a:pt x="0" y="87431"/>
                      </a:moveTo>
                      <a:cubicBezTo>
                        <a:pt x="0" y="39144"/>
                        <a:pt x="39144" y="0"/>
                        <a:pt x="87431" y="0"/>
                      </a:cubicBezTo>
                      <a:lnTo>
                        <a:pt x="547988" y="0"/>
                      </a:lnTo>
                      <a:cubicBezTo>
                        <a:pt x="596275" y="0"/>
                        <a:pt x="635419" y="39144"/>
                        <a:pt x="635419" y="87431"/>
                      </a:cubicBezTo>
                      <a:cubicBezTo>
                        <a:pt x="635419" y="120535"/>
                        <a:pt x="706583" y="173230"/>
                        <a:pt x="635419" y="186742"/>
                      </a:cubicBezTo>
                      <a:cubicBezTo>
                        <a:pt x="544088" y="217866"/>
                        <a:pt x="193334" y="274173"/>
                        <a:pt x="87431" y="274173"/>
                      </a:cubicBezTo>
                      <a:cubicBezTo>
                        <a:pt x="39144" y="274173"/>
                        <a:pt x="0" y="235029"/>
                        <a:pt x="0" y="186742"/>
                      </a:cubicBezTo>
                      <a:lnTo>
                        <a:pt x="0" y="8743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49" name="그룹 2348"/>
                <p:cNvGrpSpPr/>
                <p:nvPr/>
              </p:nvGrpSpPr>
              <p:grpSpPr>
                <a:xfrm rot="188788">
                  <a:off x="1328824" y="3586853"/>
                  <a:ext cx="455685" cy="256656"/>
                  <a:chOff x="606259" y="3576046"/>
                  <a:chExt cx="503194" cy="283414"/>
                </a:xfrm>
              </p:grpSpPr>
              <p:sp>
                <p:nvSpPr>
                  <p:cNvPr id="2359" name="모서리가 둥근 직사각형 28"/>
                  <p:cNvSpPr/>
                  <p:nvPr/>
                </p:nvSpPr>
                <p:spPr>
                  <a:xfrm rot="1800000">
                    <a:off x="606259" y="3576046"/>
                    <a:ext cx="503194" cy="274173"/>
                  </a:xfrm>
                  <a:custGeom>
                    <a:avLst/>
                    <a:gdLst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547988 w 635419"/>
                      <a:gd name="connsiteY5" fmla="*/ 274173 h 274173"/>
                      <a:gd name="connsiteX6" fmla="*/ 87431 w 635419"/>
                      <a:gd name="connsiteY6" fmla="*/ 274173 h 274173"/>
                      <a:gd name="connsiteX7" fmla="*/ 0 w 635419"/>
                      <a:gd name="connsiteY7" fmla="*/ 186742 h 274173"/>
                      <a:gd name="connsiteX8" fmla="*/ 0 w 635419"/>
                      <a:gd name="connsiteY8" fmla="*/ 87431 h 274173"/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87431 w 635419"/>
                      <a:gd name="connsiteY5" fmla="*/ 274173 h 274173"/>
                      <a:gd name="connsiteX6" fmla="*/ 0 w 635419"/>
                      <a:gd name="connsiteY6" fmla="*/ 186742 h 274173"/>
                      <a:gd name="connsiteX7" fmla="*/ 0 w 635419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547988 w 667047"/>
                      <a:gd name="connsiteY2" fmla="*/ 0 h 274173"/>
                      <a:gd name="connsiteX3" fmla="*/ 635419 w 667047"/>
                      <a:gd name="connsiteY3" fmla="*/ 87431 h 274173"/>
                      <a:gd name="connsiteX4" fmla="*/ 635419 w 667047"/>
                      <a:gd name="connsiteY4" fmla="*/ 186742 h 274173"/>
                      <a:gd name="connsiteX5" fmla="*/ 87431 w 667047"/>
                      <a:gd name="connsiteY5" fmla="*/ 274173 h 274173"/>
                      <a:gd name="connsiteX6" fmla="*/ 0 w 667047"/>
                      <a:gd name="connsiteY6" fmla="*/ 186742 h 274173"/>
                      <a:gd name="connsiteX7" fmla="*/ 0 w 667047"/>
                      <a:gd name="connsiteY7" fmla="*/ 87431 h 274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047" h="274173">
                        <a:moveTo>
                          <a:pt x="0" y="87431"/>
                        </a:moveTo>
                        <a:cubicBezTo>
                          <a:pt x="0" y="39144"/>
                          <a:pt x="39144" y="0"/>
                          <a:pt x="87431" y="0"/>
                        </a:cubicBezTo>
                        <a:lnTo>
                          <a:pt x="547988" y="0"/>
                        </a:lnTo>
                        <a:cubicBezTo>
                          <a:pt x="596275" y="0"/>
                          <a:pt x="635419" y="39144"/>
                          <a:pt x="635419" y="87431"/>
                        </a:cubicBezTo>
                        <a:cubicBezTo>
                          <a:pt x="635419" y="120535"/>
                          <a:pt x="706583" y="173230"/>
                          <a:pt x="635419" y="186742"/>
                        </a:cubicBezTo>
                        <a:cubicBezTo>
                          <a:pt x="544088" y="217866"/>
                          <a:pt x="193334" y="274173"/>
                          <a:pt x="87431" y="274173"/>
                        </a:cubicBezTo>
                        <a:cubicBezTo>
                          <a:pt x="39144" y="274173"/>
                          <a:pt x="0" y="235029"/>
                          <a:pt x="0" y="186742"/>
                        </a:cubicBezTo>
                        <a:lnTo>
                          <a:pt x="0" y="874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0" name="모서리가 둥근 직사각형 28"/>
                  <p:cNvSpPr/>
                  <p:nvPr/>
                </p:nvSpPr>
                <p:spPr>
                  <a:xfrm rot="1800000">
                    <a:off x="645090" y="3672718"/>
                    <a:ext cx="437240" cy="186742"/>
                  </a:xfrm>
                  <a:custGeom>
                    <a:avLst/>
                    <a:gdLst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547988 w 635419"/>
                      <a:gd name="connsiteY5" fmla="*/ 274173 h 274173"/>
                      <a:gd name="connsiteX6" fmla="*/ 87431 w 635419"/>
                      <a:gd name="connsiteY6" fmla="*/ 274173 h 274173"/>
                      <a:gd name="connsiteX7" fmla="*/ 0 w 635419"/>
                      <a:gd name="connsiteY7" fmla="*/ 186742 h 274173"/>
                      <a:gd name="connsiteX8" fmla="*/ 0 w 635419"/>
                      <a:gd name="connsiteY8" fmla="*/ 87431 h 274173"/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87431 w 635419"/>
                      <a:gd name="connsiteY5" fmla="*/ 274173 h 274173"/>
                      <a:gd name="connsiteX6" fmla="*/ 0 w 635419"/>
                      <a:gd name="connsiteY6" fmla="*/ 186742 h 274173"/>
                      <a:gd name="connsiteX7" fmla="*/ 0 w 635419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547988 w 667047"/>
                      <a:gd name="connsiteY2" fmla="*/ 0 h 274173"/>
                      <a:gd name="connsiteX3" fmla="*/ 635419 w 667047"/>
                      <a:gd name="connsiteY3" fmla="*/ 87431 h 274173"/>
                      <a:gd name="connsiteX4" fmla="*/ 635419 w 667047"/>
                      <a:gd name="connsiteY4" fmla="*/ 186742 h 274173"/>
                      <a:gd name="connsiteX5" fmla="*/ 87431 w 667047"/>
                      <a:gd name="connsiteY5" fmla="*/ 274173 h 274173"/>
                      <a:gd name="connsiteX6" fmla="*/ 0 w 667047"/>
                      <a:gd name="connsiteY6" fmla="*/ 186742 h 274173"/>
                      <a:gd name="connsiteX7" fmla="*/ 0 w 667047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635419 w 667047"/>
                      <a:gd name="connsiteY2" fmla="*/ 87431 h 274173"/>
                      <a:gd name="connsiteX3" fmla="*/ 635419 w 667047"/>
                      <a:gd name="connsiteY3" fmla="*/ 186742 h 274173"/>
                      <a:gd name="connsiteX4" fmla="*/ 87431 w 667047"/>
                      <a:gd name="connsiteY4" fmla="*/ 274173 h 274173"/>
                      <a:gd name="connsiteX5" fmla="*/ 0 w 667047"/>
                      <a:gd name="connsiteY5" fmla="*/ 186742 h 274173"/>
                      <a:gd name="connsiteX6" fmla="*/ 0 w 667047"/>
                      <a:gd name="connsiteY6" fmla="*/ 87431 h 274173"/>
                      <a:gd name="connsiteX0" fmla="*/ 0 w 667047"/>
                      <a:gd name="connsiteY0" fmla="*/ 186742 h 274173"/>
                      <a:gd name="connsiteX1" fmla="*/ 87431 w 667047"/>
                      <a:gd name="connsiteY1" fmla="*/ 0 h 274173"/>
                      <a:gd name="connsiteX2" fmla="*/ 635419 w 667047"/>
                      <a:gd name="connsiteY2" fmla="*/ 87431 h 274173"/>
                      <a:gd name="connsiteX3" fmla="*/ 635419 w 667047"/>
                      <a:gd name="connsiteY3" fmla="*/ 186742 h 274173"/>
                      <a:gd name="connsiteX4" fmla="*/ 87431 w 667047"/>
                      <a:gd name="connsiteY4" fmla="*/ 274173 h 274173"/>
                      <a:gd name="connsiteX5" fmla="*/ 0 w 667047"/>
                      <a:gd name="connsiteY5" fmla="*/ 186742 h 274173"/>
                      <a:gd name="connsiteX0" fmla="*/ 68498 w 648114"/>
                      <a:gd name="connsiteY0" fmla="*/ 274173 h 274173"/>
                      <a:gd name="connsiteX1" fmla="*/ 68498 w 648114"/>
                      <a:gd name="connsiteY1" fmla="*/ 0 h 274173"/>
                      <a:gd name="connsiteX2" fmla="*/ 616486 w 648114"/>
                      <a:gd name="connsiteY2" fmla="*/ 87431 h 274173"/>
                      <a:gd name="connsiteX3" fmla="*/ 616486 w 648114"/>
                      <a:gd name="connsiteY3" fmla="*/ 186742 h 274173"/>
                      <a:gd name="connsiteX4" fmla="*/ 68498 w 648114"/>
                      <a:gd name="connsiteY4" fmla="*/ 274173 h 274173"/>
                      <a:gd name="connsiteX0" fmla="*/ 0 w 579616"/>
                      <a:gd name="connsiteY0" fmla="*/ 186742 h 186742"/>
                      <a:gd name="connsiteX1" fmla="*/ 547988 w 579616"/>
                      <a:gd name="connsiteY1" fmla="*/ 0 h 186742"/>
                      <a:gd name="connsiteX2" fmla="*/ 547988 w 579616"/>
                      <a:gd name="connsiteY2" fmla="*/ 99311 h 186742"/>
                      <a:gd name="connsiteX3" fmla="*/ 0 w 579616"/>
                      <a:gd name="connsiteY3" fmla="*/ 186742 h 186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9616" h="186742">
                        <a:moveTo>
                          <a:pt x="0" y="186742"/>
                        </a:moveTo>
                        <a:cubicBezTo>
                          <a:pt x="0" y="170190"/>
                          <a:pt x="456657" y="14572"/>
                          <a:pt x="547988" y="0"/>
                        </a:cubicBezTo>
                        <a:cubicBezTo>
                          <a:pt x="547988" y="33104"/>
                          <a:pt x="619152" y="85799"/>
                          <a:pt x="547988" y="99311"/>
                        </a:cubicBezTo>
                        <a:cubicBezTo>
                          <a:pt x="456657" y="130435"/>
                          <a:pt x="105903" y="186742"/>
                          <a:pt x="0" y="186742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350" name="타원 29"/>
                <p:cNvSpPr/>
                <p:nvPr/>
              </p:nvSpPr>
              <p:spPr>
                <a:xfrm rot="1875795">
                  <a:off x="1327065" y="3516085"/>
                  <a:ext cx="573245" cy="262653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151" h="290037">
                      <a:moveTo>
                        <a:pt x="8162" y="254498"/>
                      </a:moveTo>
                      <a:cubicBezTo>
                        <a:pt x="-40797" y="161184"/>
                        <a:pt x="134550" y="-24490"/>
                        <a:pt x="425152" y="2687"/>
                      </a:cubicBezTo>
                      <a:cubicBezTo>
                        <a:pt x="737917" y="-1418"/>
                        <a:pt x="838261" y="253065"/>
                        <a:pt x="771490" y="284743"/>
                      </a:cubicBezTo>
                      <a:cubicBezTo>
                        <a:pt x="774530" y="313678"/>
                        <a:pt x="476063" y="214580"/>
                        <a:pt x="351535" y="214580"/>
                      </a:cubicBezTo>
                      <a:cubicBezTo>
                        <a:pt x="227007" y="214580"/>
                        <a:pt x="-4108" y="289814"/>
                        <a:pt x="8162" y="254498"/>
                      </a:cubicBezTo>
                      <a:close/>
                    </a:path>
                  </a:pathLst>
                </a:custGeom>
                <a:solidFill>
                  <a:srgbClr val="9A1A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1" name="타원 29"/>
                <p:cNvSpPr/>
                <p:nvPr/>
              </p:nvSpPr>
              <p:spPr>
                <a:xfrm rot="1875795">
                  <a:off x="1329404" y="3496351"/>
                  <a:ext cx="578934" cy="262653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151" h="290037">
                      <a:moveTo>
                        <a:pt x="8162" y="254498"/>
                      </a:moveTo>
                      <a:cubicBezTo>
                        <a:pt x="-40797" y="161184"/>
                        <a:pt x="134550" y="-24490"/>
                        <a:pt x="425152" y="2687"/>
                      </a:cubicBezTo>
                      <a:cubicBezTo>
                        <a:pt x="737917" y="-1418"/>
                        <a:pt x="838261" y="253065"/>
                        <a:pt x="771490" y="284743"/>
                      </a:cubicBezTo>
                      <a:cubicBezTo>
                        <a:pt x="774530" y="313678"/>
                        <a:pt x="476063" y="214580"/>
                        <a:pt x="351535" y="214580"/>
                      </a:cubicBezTo>
                      <a:cubicBezTo>
                        <a:pt x="227007" y="214580"/>
                        <a:pt x="-4108" y="289814"/>
                        <a:pt x="8162" y="254498"/>
                      </a:cubicBezTo>
                      <a:close/>
                    </a:path>
                  </a:pathLst>
                </a:custGeom>
                <a:solidFill>
                  <a:srgbClr val="F98E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2" name="타원 29"/>
                <p:cNvSpPr/>
                <p:nvPr/>
              </p:nvSpPr>
              <p:spPr>
                <a:xfrm rot="1875795">
                  <a:off x="1329255" y="3499035"/>
                  <a:ext cx="578934" cy="262653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151" h="290037">
                      <a:moveTo>
                        <a:pt x="8162" y="254498"/>
                      </a:moveTo>
                      <a:cubicBezTo>
                        <a:pt x="-40797" y="161184"/>
                        <a:pt x="134550" y="-24490"/>
                        <a:pt x="425152" y="2687"/>
                      </a:cubicBezTo>
                      <a:cubicBezTo>
                        <a:pt x="737917" y="-1418"/>
                        <a:pt x="838261" y="253065"/>
                        <a:pt x="771490" y="284743"/>
                      </a:cubicBezTo>
                      <a:cubicBezTo>
                        <a:pt x="774530" y="313678"/>
                        <a:pt x="476063" y="214580"/>
                        <a:pt x="351535" y="214580"/>
                      </a:cubicBezTo>
                      <a:cubicBezTo>
                        <a:pt x="227007" y="214580"/>
                        <a:pt x="-4108" y="289814"/>
                        <a:pt x="8162" y="254498"/>
                      </a:cubicBezTo>
                      <a:close/>
                    </a:path>
                  </a:pathLst>
                </a:custGeom>
                <a:solidFill>
                  <a:srgbClr val="D825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3" name="타원 29"/>
                <p:cNvSpPr/>
                <p:nvPr/>
              </p:nvSpPr>
              <p:spPr>
                <a:xfrm rot="1875795">
                  <a:off x="1554253" y="3559454"/>
                  <a:ext cx="338457" cy="267415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  <a:gd name="connsiteX0" fmla="*/ 22907 w 462523"/>
                    <a:gd name="connsiteY0" fmla="*/ 212448 h 290937"/>
                    <a:gd name="connsiteX1" fmla="*/ 96524 w 462523"/>
                    <a:gd name="connsiteY1" fmla="*/ 555 h 290937"/>
                    <a:gd name="connsiteX2" fmla="*/ 442862 w 462523"/>
                    <a:gd name="connsiteY2" fmla="*/ 282611 h 290937"/>
                    <a:gd name="connsiteX3" fmla="*/ 22907 w 462523"/>
                    <a:gd name="connsiteY3" fmla="*/ 212448 h 290937"/>
                    <a:gd name="connsiteX0" fmla="*/ 22907 w 462523"/>
                    <a:gd name="connsiteY0" fmla="*/ 212448 h 287987"/>
                    <a:gd name="connsiteX1" fmla="*/ 96524 w 462523"/>
                    <a:gd name="connsiteY1" fmla="*/ 555 h 287987"/>
                    <a:gd name="connsiteX2" fmla="*/ 442862 w 462523"/>
                    <a:gd name="connsiteY2" fmla="*/ 282611 h 287987"/>
                    <a:gd name="connsiteX3" fmla="*/ 22907 w 462523"/>
                    <a:gd name="connsiteY3" fmla="*/ 212448 h 287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2523" h="287987">
                      <a:moveTo>
                        <a:pt x="22907" y="212448"/>
                      </a:moveTo>
                      <a:cubicBezTo>
                        <a:pt x="-34816" y="165439"/>
                        <a:pt x="26532" y="-11139"/>
                        <a:pt x="96524" y="555"/>
                      </a:cubicBezTo>
                      <a:cubicBezTo>
                        <a:pt x="409289" y="-3550"/>
                        <a:pt x="509633" y="250933"/>
                        <a:pt x="442862" y="282611"/>
                      </a:cubicBezTo>
                      <a:cubicBezTo>
                        <a:pt x="445902" y="311546"/>
                        <a:pt x="155056" y="214363"/>
                        <a:pt x="22907" y="212448"/>
                      </a:cubicBezTo>
                      <a:close/>
                    </a:path>
                  </a:pathLst>
                </a:custGeom>
                <a:solidFill>
                  <a:srgbClr val="C422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4" name="달 35"/>
                <p:cNvSpPr/>
                <p:nvPr/>
              </p:nvSpPr>
              <p:spPr>
                <a:xfrm rot="188788" flipH="1">
                  <a:off x="1396666" y="3456168"/>
                  <a:ext cx="85946" cy="142448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E957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5" name="달 35"/>
                <p:cNvSpPr/>
                <p:nvPr/>
              </p:nvSpPr>
              <p:spPr>
                <a:xfrm rot="1074751" flipH="1">
                  <a:off x="1495829" y="3452649"/>
                  <a:ext cx="74232" cy="183750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E957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6" name="달 35"/>
                <p:cNvSpPr/>
                <p:nvPr/>
              </p:nvSpPr>
              <p:spPr>
                <a:xfrm rot="1689536" flipH="1">
                  <a:off x="1578182" y="3495197"/>
                  <a:ext cx="72201" cy="184100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E957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7" name="달 35"/>
                <p:cNvSpPr/>
                <p:nvPr/>
              </p:nvSpPr>
              <p:spPr>
                <a:xfrm rot="2336642" flipH="1">
                  <a:off x="1666824" y="3565620"/>
                  <a:ext cx="71351" cy="197361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E957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8" name="달 35"/>
                <p:cNvSpPr/>
                <p:nvPr/>
              </p:nvSpPr>
              <p:spPr>
                <a:xfrm rot="2861249" flipH="1">
                  <a:off x="1723416" y="3654987"/>
                  <a:ext cx="59376" cy="179444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E957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00" name="그룹 2299"/>
              <p:cNvGrpSpPr/>
              <p:nvPr/>
            </p:nvGrpSpPr>
            <p:grpSpPr>
              <a:xfrm>
                <a:off x="1077818" y="3600341"/>
                <a:ext cx="586736" cy="397804"/>
                <a:chOff x="1321602" y="3452649"/>
                <a:chExt cx="586736" cy="397804"/>
              </a:xfrm>
            </p:grpSpPr>
            <p:sp>
              <p:nvSpPr>
                <p:cNvPr id="2335" name="모서리가 둥근 직사각형 28"/>
                <p:cNvSpPr/>
                <p:nvPr/>
              </p:nvSpPr>
              <p:spPr>
                <a:xfrm rot="1988788">
                  <a:off x="1321602" y="3602166"/>
                  <a:ext cx="455685" cy="248287"/>
                </a:xfrm>
                <a:custGeom>
                  <a:avLst/>
                  <a:gdLst>
                    <a:gd name="connsiteX0" fmla="*/ 0 w 635419"/>
                    <a:gd name="connsiteY0" fmla="*/ 87431 h 274173"/>
                    <a:gd name="connsiteX1" fmla="*/ 87431 w 635419"/>
                    <a:gd name="connsiteY1" fmla="*/ 0 h 274173"/>
                    <a:gd name="connsiteX2" fmla="*/ 547988 w 635419"/>
                    <a:gd name="connsiteY2" fmla="*/ 0 h 274173"/>
                    <a:gd name="connsiteX3" fmla="*/ 635419 w 635419"/>
                    <a:gd name="connsiteY3" fmla="*/ 87431 h 274173"/>
                    <a:gd name="connsiteX4" fmla="*/ 635419 w 635419"/>
                    <a:gd name="connsiteY4" fmla="*/ 186742 h 274173"/>
                    <a:gd name="connsiteX5" fmla="*/ 547988 w 635419"/>
                    <a:gd name="connsiteY5" fmla="*/ 274173 h 274173"/>
                    <a:gd name="connsiteX6" fmla="*/ 87431 w 635419"/>
                    <a:gd name="connsiteY6" fmla="*/ 274173 h 274173"/>
                    <a:gd name="connsiteX7" fmla="*/ 0 w 635419"/>
                    <a:gd name="connsiteY7" fmla="*/ 186742 h 274173"/>
                    <a:gd name="connsiteX8" fmla="*/ 0 w 635419"/>
                    <a:gd name="connsiteY8" fmla="*/ 87431 h 274173"/>
                    <a:gd name="connsiteX0" fmla="*/ 0 w 635419"/>
                    <a:gd name="connsiteY0" fmla="*/ 87431 h 274173"/>
                    <a:gd name="connsiteX1" fmla="*/ 87431 w 635419"/>
                    <a:gd name="connsiteY1" fmla="*/ 0 h 274173"/>
                    <a:gd name="connsiteX2" fmla="*/ 547988 w 635419"/>
                    <a:gd name="connsiteY2" fmla="*/ 0 h 274173"/>
                    <a:gd name="connsiteX3" fmla="*/ 635419 w 635419"/>
                    <a:gd name="connsiteY3" fmla="*/ 87431 h 274173"/>
                    <a:gd name="connsiteX4" fmla="*/ 635419 w 635419"/>
                    <a:gd name="connsiteY4" fmla="*/ 186742 h 274173"/>
                    <a:gd name="connsiteX5" fmla="*/ 87431 w 635419"/>
                    <a:gd name="connsiteY5" fmla="*/ 274173 h 274173"/>
                    <a:gd name="connsiteX6" fmla="*/ 0 w 635419"/>
                    <a:gd name="connsiteY6" fmla="*/ 186742 h 274173"/>
                    <a:gd name="connsiteX7" fmla="*/ 0 w 635419"/>
                    <a:gd name="connsiteY7" fmla="*/ 87431 h 274173"/>
                    <a:gd name="connsiteX0" fmla="*/ 0 w 667047"/>
                    <a:gd name="connsiteY0" fmla="*/ 87431 h 274173"/>
                    <a:gd name="connsiteX1" fmla="*/ 87431 w 667047"/>
                    <a:gd name="connsiteY1" fmla="*/ 0 h 274173"/>
                    <a:gd name="connsiteX2" fmla="*/ 547988 w 667047"/>
                    <a:gd name="connsiteY2" fmla="*/ 0 h 274173"/>
                    <a:gd name="connsiteX3" fmla="*/ 635419 w 667047"/>
                    <a:gd name="connsiteY3" fmla="*/ 87431 h 274173"/>
                    <a:gd name="connsiteX4" fmla="*/ 635419 w 667047"/>
                    <a:gd name="connsiteY4" fmla="*/ 186742 h 274173"/>
                    <a:gd name="connsiteX5" fmla="*/ 87431 w 667047"/>
                    <a:gd name="connsiteY5" fmla="*/ 274173 h 274173"/>
                    <a:gd name="connsiteX6" fmla="*/ 0 w 667047"/>
                    <a:gd name="connsiteY6" fmla="*/ 186742 h 274173"/>
                    <a:gd name="connsiteX7" fmla="*/ 0 w 667047"/>
                    <a:gd name="connsiteY7" fmla="*/ 87431 h 274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7047" h="274173">
                      <a:moveTo>
                        <a:pt x="0" y="87431"/>
                      </a:moveTo>
                      <a:cubicBezTo>
                        <a:pt x="0" y="39144"/>
                        <a:pt x="39144" y="0"/>
                        <a:pt x="87431" y="0"/>
                      </a:cubicBezTo>
                      <a:lnTo>
                        <a:pt x="547988" y="0"/>
                      </a:lnTo>
                      <a:cubicBezTo>
                        <a:pt x="596275" y="0"/>
                        <a:pt x="635419" y="39144"/>
                        <a:pt x="635419" y="87431"/>
                      </a:cubicBezTo>
                      <a:cubicBezTo>
                        <a:pt x="635419" y="120535"/>
                        <a:pt x="706583" y="173230"/>
                        <a:pt x="635419" y="186742"/>
                      </a:cubicBezTo>
                      <a:cubicBezTo>
                        <a:pt x="544088" y="217866"/>
                        <a:pt x="193334" y="274173"/>
                        <a:pt x="87431" y="274173"/>
                      </a:cubicBezTo>
                      <a:cubicBezTo>
                        <a:pt x="39144" y="274173"/>
                        <a:pt x="0" y="235029"/>
                        <a:pt x="0" y="186742"/>
                      </a:cubicBezTo>
                      <a:lnTo>
                        <a:pt x="0" y="8743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36" name="그룹 2335"/>
                <p:cNvGrpSpPr/>
                <p:nvPr/>
              </p:nvGrpSpPr>
              <p:grpSpPr>
                <a:xfrm rot="188788">
                  <a:off x="1328824" y="3586853"/>
                  <a:ext cx="455685" cy="256656"/>
                  <a:chOff x="606259" y="3576046"/>
                  <a:chExt cx="503194" cy="283414"/>
                </a:xfrm>
              </p:grpSpPr>
              <p:sp>
                <p:nvSpPr>
                  <p:cNvPr id="2346" name="모서리가 둥근 직사각형 28"/>
                  <p:cNvSpPr/>
                  <p:nvPr/>
                </p:nvSpPr>
                <p:spPr>
                  <a:xfrm rot="1800000">
                    <a:off x="606259" y="3576046"/>
                    <a:ext cx="503194" cy="274173"/>
                  </a:xfrm>
                  <a:custGeom>
                    <a:avLst/>
                    <a:gdLst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547988 w 635419"/>
                      <a:gd name="connsiteY5" fmla="*/ 274173 h 274173"/>
                      <a:gd name="connsiteX6" fmla="*/ 87431 w 635419"/>
                      <a:gd name="connsiteY6" fmla="*/ 274173 h 274173"/>
                      <a:gd name="connsiteX7" fmla="*/ 0 w 635419"/>
                      <a:gd name="connsiteY7" fmla="*/ 186742 h 274173"/>
                      <a:gd name="connsiteX8" fmla="*/ 0 w 635419"/>
                      <a:gd name="connsiteY8" fmla="*/ 87431 h 274173"/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87431 w 635419"/>
                      <a:gd name="connsiteY5" fmla="*/ 274173 h 274173"/>
                      <a:gd name="connsiteX6" fmla="*/ 0 w 635419"/>
                      <a:gd name="connsiteY6" fmla="*/ 186742 h 274173"/>
                      <a:gd name="connsiteX7" fmla="*/ 0 w 635419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547988 w 667047"/>
                      <a:gd name="connsiteY2" fmla="*/ 0 h 274173"/>
                      <a:gd name="connsiteX3" fmla="*/ 635419 w 667047"/>
                      <a:gd name="connsiteY3" fmla="*/ 87431 h 274173"/>
                      <a:gd name="connsiteX4" fmla="*/ 635419 w 667047"/>
                      <a:gd name="connsiteY4" fmla="*/ 186742 h 274173"/>
                      <a:gd name="connsiteX5" fmla="*/ 87431 w 667047"/>
                      <a:gd name="connsiteY5" fmla="*/ 274173 h 274173"/>
                      <a:gd name="connsiteX6" fmla="*/ 0 w 667047"/>
                      <a:gd name="connsiteY6" fmla="*/ 186742 h 274173"/>
                      <a:gd name="connsiteX7" fmla="*/ 0 w 667047"/>
                      <a:gd name="connsiteY7" fmla="*/ 87431 h 274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047" h="274173">
                        <a:moveTo>
                          <a:pt x="0" y="87431"/>
                        </a:moveTo>
                        <a:cubicBezTo>
                          <a:pt x="0" y="39144"/>
                          <a:pt x="39144" y="0"/>
                          <a:pt x="87431" y="0"/>
                        </a:cubicBezTo>
                        <a:lnTo>
                          <a:pt x="547988" y="0"/>
                        </a:lnTo>
                        <a:cubicBezTo>
                          <a:pt x="596275" y="0"/>
                          <a:pt x="635419" y="39144"/>
                          <a:pt x="635419" y="87431"/>
                        </a:cubicBezTo>
                        <a:cubicBezTo>
                          <a:pt x="635419" y="120535"/>
                          <a:pt x="706583" y="173230"/>
                          <a:pt x="635419" y="186742"/>
                        </a:cubicBezTo>
                        <a:cubicBezTo>
                          <a:pt x="544088" y="217866"/>
                          <a:pt x="193334" y="274173"/>
                          <a:pt x="87431" y="274173"/>
                        </a:cubicBezTo>
                        <a:cubicBezTo>
                          <a:pt x="39144" y="274173"/>
                          <a:pt x="0" y="235029"/>
                          <a:pt x="0" y="186742"/>
                        </a:cubicBezTo>
                        <a:lnTo>
                          <a:pt x="0" y="874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7" name="모서리가 둥근 직사각형 28"/>
                  <p:cNvSpPr/>
                  <p:nvPr/>
                </p:nvSpPr>
                <p:spPr>
                  <a:xfrm rot="1800000">
                    <a:off x="645090" y="3672718"/>
                    <a:ext cx="437240" cy="186742"/>
                  </a:xfrm>
                  <a:custGeom>
                    <a:avLst/>
                    <a:gdLst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547988 w 635419"/>
                      <a:gd name="connsiteY5" fmla="*/ 274173 h 274173"/>
                      <a:gd name="connsiteX6" fmla="*/ 87431 w 635419"/>
                      <a:gd name="connsiteY6" fmla="*/ 274173 h 274173"/>
                      <a:gd name="connsiteX7" fmla="*/ 0 w 635419"/>
                      <a:gd name="connsiteY7" fmla="*/ 186742 h 274173"/>
                      <a:gd name="connsiteX8" fmla="*/ 0 w 635419"/>
                      <a:gd name="connsiteY8" fmla="*/ 87431 h 274173"/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87431 w 635419"/>
                      <a:gd name="connsiteY5" fmla="*/ 274173 h 274173"/>
                      <a:gd name="connsiteX6" fmla="*/ 0 w 635419"/>
                      <a:gd name="connsiteY6" fmla="*/ 186742 h 274173"/>
                      <a:gd name="connsiteX7" fmla="*/ 0 w 635419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547988 w 667047"/>
                      <a:gd name="connsiteY2" fmla="*/ 0 h 274173"/>
                      <a:gd name="connsiteX3" fmla="*/ 635419 w 667047"/>
                      <a:gd name="connsiteY3" fmla="*/ 87431 h 274173"/>
                      <a:gd name="connsiteX4" fmla="*/ 635419 w 667047"/>
                      <a:gd name="connsiteY4" fmla="*/ 186742 h 274173"/>
                      <a:gd name="connsiteX5" fmla="*/ 87431 w 667047"/>
                      <a:gd name="connsiteY5" fmla="*/ 274173 h 274173"/>
                      <a:gd name="connsiteX6" fmla="*/ 0 w 667047"/>
                      <a:gd name="connsiteY6" fmla="*/ 186742 h 274173"/>
                      <a:gd name="connsiteX7" fmla="*/ 0 w 667047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635419 w 667047"/>
                      <a:gd name="connsiteY2" fmla="*/ 87431 h 274173"/>
                      <a:gd name="connsiteX3" fmla="*/ 635419 w 667047"/>
                      <a:gd name="connsiteY3" fmla="*/ 186742 h 274173"/>
                      <a:gd name="connsiteX4" fmla="*/ 87431 w 667047"/>
                      <a:gd name="connsiteY4" fmla="*/ 274173 h 274173"/>
                      <a:gd name="connsiteX5" fmla="*/ 0 w 667047"/>
                      <a:gd name="connsiteY5" fmla="*/ 186742 h 274173"/>
                      <a:gd name="connsiteX6" fmla="*/ 0 w 667047"/>
                      <a:gd name="connsiteY6" fmla="*/ 87431 h 274173"/>
                      <a:gd name="connsiteX0" fmla="*/ 0 w 667047"/>
                      <a:gd name="connsiteY0" fmla="*/ 186742 h 274173"/>
                      <a:gd name="connsiteX1" fmla="*/ 87431 w 667047"/>
                      <a:gd name="connsiteY1" fmla="*/ 0 h 274173"/>
                      <a:gd name="connsiteX2" fmla="*/ 635419 w 667047"/>
                      <a:gd name="connsiteY2" fmla="*/ 87431 h 274173"/>
                      <a:gd name="connsiteX3" fmla="*/ 635419 w 667047"/>
                      <a:gd name="connsiteY3" fmla="*/ 186742 h 274173"/>
                      <a:gd name="connsiteX4" fmla="*/ 87431 w 667047"/>
                      <a:gd name="connsiteY4" fmla="*/ 274173 h 274173"/>
                      <a:gd name="connsiteX5" fmla="*/ 0 w 667047"/>
                      <a:gd name="connsiteY5" fmla="*/ 186742 h 274173"/>
                      <a:gd name="connsiteX0" fmla="*/ 68498 w 648114"/>
                      <a:gd name="connsiteY0" fmla="*/ 274173 h 274173"/>
                      <a:gd name="connsiteX1" fmla="*/ 68498 w 648114"/>
                      <a:gd name="connsiteY1" fmla="*/ 0 h 274173"/>
                      <a:gd name="connsiteX2" fmla="*/ 616486 w 648114"/>
                      <a:gd name="connsiteY2" fmla="*/ 87431 h 274173"/>
                      <a:gd name="connsiteX3" fmla="*/ 616486 w 648114"/>
                      <a:gd name="connsiteY3" fmla="*/ 186742 h 274173"/>
                      <a:gd name="connsiteX4" fmla="*/ 68498 w 648114"/>
                      <a:gd name="connsiteY4" fmla="*/ 274173 h 274173"/>
                      <a:gd name="connsiteX0" fmla="*/ 0 w 579616"/>
                      <a:gd name="connsiteY0" fmla="*/ 186742 h 186742"/>
                      <a:gd name="connsiteX1" fmla="*/ 547988 w 579616"/>
                      <a:gd name="connsiteY1" fmla="*/ 0 h 186742"/>
                      <a:gd name="connsiteX2" fmla="*/ 547988 w 579616"/>
                      <a:gd name="connsiteY2" fmla="*/ 99311 h 186742"/>
                      <a:gd name="connsiteX3" fmla="*/ 0 w 579616"/>
                      <a:gd name="connsiteY3" fmla="*/ 186742 h 186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9616" h="186742">
                        <a:moveTo>
                          <a:pt x="0" y="186742"/>
                        </a:moveTo>
                        <a:cubicBezTo>
                          <a:pt x="0" y="170190"/>
                          <a:pt x="456657" y="14572"/>
                          <a:pt x="547988" y="0"/>
                        </a:cubicBezTo>
                        <a:cubicBezTo>
                          <a:pt x="547988" y="33104"/>
                          <a:pt x="619152" y="85799"/>
                          <a:pt x="547988" y="99311"/>
                        </a:cubicBezTo>
                        <a:cubicBezTo>
                          <a:pt x="456657" y="130435"/>
                          <a:pt x="105903" y="186742"/>
                          <a:pt x="0" y="186742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337" name="타원 29"/>
                <p:cNvSpPr/>
                <p:nvPr/>
              </p:nvSpPr>
              <p:spPr>
                <a:xfrm rot="1875795">
                  <a:off x="1327065" y="3516085"/>
                  <a:ext cx="573245" cy="262653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151" h="290037">
                      <a:moveTo>
                        <a:pt x="8162" y="254498"/>
                      </a:moveTo>
                      <a:cubicBezTo>
                        <a:pt x="-40797" y="161184"/>
                        <a:pt x="134550" y="-24490"/>
                        <a:pt x="425152" y="2687"/>
                      </a:cubicBezTo>
                      <a:cubicBezTo>
                        <a:pt x="737917" y="-1418"/>
                        <a:pt x="838261" y="253065"/>
                        <a:pt x="771490" y="284743"/>
                      </a:cubicBezTo>
                      <a:cubicBezTo>
                        <a:pt x="774530" y="313678"/>
                        <a:pt x="476063" y="214580"/>
                        <a:pt x="351535" y="214580"/>
                      </a:cubicBezTo>
                      <a:cubicBezTo>
                        <a:pt x="227007" y="214580"/>
                        <a:pt x="-4108" y="289814"/>
                        <a:pt x="8162" y="254498"/>
                      </a:cubicBezTo>
                      <a:close/>
                    </a:path>
                  </a:pathLst>
                </a:custGeom>
                <a:solidFill>
                  <a:srgbClr val="9A1A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8" name="타원 29"/>
                <p:cNvSpPr/>
                <p:nvPr/>
              </p:nvSpPr>
              <p:spPr>
                <a:xfrm rot="1875795">
                  <a:off x="1329404" y="3496351"/>
                  <a:ext cx="578934" cy="262653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151" h="290037">
                      <a:moveTo>
                        <a:pt x="8162" y="254498"/>
                      </a:moveTo>
                      <a:cubicBezTo>
                        <a:pt x="-40797" y="161184"/>
                        <a:pt x="134550" y="-24490"/>
                        <a:pt x="425152" y="2687"/>
                      </a:cubicBezTo>
                      <a:cubicBezTo>
                        <a:pt x="737917" y="-1418"/>
                        <a:pt x="838261" y="253065"/>
                        <a:pt x="771490" y="284743"/>
                      </a:cubicBezTo>
                      <a:cubicBezTo>
                        <a:pt x="774530" y="313678"/>
                        <a:pt x="476063" y="214580"/>
                        <a:pt x="351535" y="214580"/>
                      </a:cubicBezTo>
                      <a:cubicBezTo>
                        <a:pt x="227007" y="214580"/>
                        <a:pt x="-4108" y="289814"/>
                        <a:pt x="8162" y="254498"/>
                      </a:cubicBezTo>
                      <a:close/>
                    </a:path>
                  </a:pathLst>
                </a:custGeom>
                <a:solidFill>
                  <a:srgbClr val="F98E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9" name="타원 29"/>
                <p:cNvSpPr/>
                <p:nvPr/>
              </p:nvSpPr>
              <p:spPr>
                <a:xfrm rot="1875795">
                  <a:off x="1329255" y="3499035"/>
                  <a:ext cx="578934" cy="262653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151" h="290037">
                      <a:moveTo>
                        <a:pt x="8162" y="254498"/>
                      </a:moveTo>
                      <a:cubicBezTo>
                        <a:pt x="-40797" y="161184"/>
                        <a:pt x="134550" y="-24490"/>
                        <a:pt x="425152" y="2687"/>
                      </a:cubicBezTo>
                      <a:cubicBezTo>
                        <a:pt x="737917" y="-1418"/>
                        <a:pt x="838261" y="253065"/>
                        <a:pt x="771490" y="284743"/>
                      </a:cubicBezTo>
                      <a:cubicBezTo>
                        <a:pt x="774530" y="313678"/>
                        <a:pt x="476063" y="214580"/>
                        <a:pt x="351535" y="214580"/>
                      </a:cubicBezTo>
                      <a:cubicBezTo>
                        <a:pt x="227007" y="214580"/>
                        <a:pt x="-4108" y="289814"/>
                        <a:pt x="8162" y="254498"/>
                      </a:cubicBezTo>
                      <a:close/>
                    </a:path>
                  </a:pathLst>
                </a:custGeom>
                <a:solidFill>
                  <a:srgbClr val="D825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0" name="타원 29"/>
                <p:cNvSpPr/>
                <p:nvPr/>
              </p:nvSpPr>
              <p:spPr>
                <a:xfrm rot="1875795">
                  <a:off x="1554253" y="3559454"/>
                  <a:ext cx="338457" cy="267415"/>
                </a:xfrm>
                <a:custGeom>
                  <a:avLst/>
                  <a:gdLst>
                    <a:gd name="connsiteX0" fmla="*/ 0 w 747168"/>
                    <a:gd name="connsiteY0" fmla="*/ 155184 h 310368"/>
                    <a:gd name="connsiteX1" fmla="*/ 373584 w 747168"/>
                    <a:gd name="connsiteY1" fmla="*/ 0 h 310368"/>
                    <a:gd name="connsiteX2" fmla="*/ 747168 w 747168"/>
                    <a:gd name="connsiteY2" fmla="*/ 155184 h 310368"/>
                    <a:gd name="connsiteX3" fmla="*/ 373584 w 747168"/>
                    <a:gd name="connsiteY3" fmla="*/ 310368 h 310368"/>
                    <a:gd name="connsiteX4" fmla="*/ 0 w 747168"/>
                    <a:gd name="connsiteY4" fmla="*/ 155184 h 310368"/>
                    <a:gd name="connsiteX0" fmla="*/ 0 w 747168"/>
                    <a:gd name="connsiteY0" fmla="*/ 155184 h 174582"/>
                    <a:gd name="connsiteX1" fmla="*/ 373584 w 747168"/>
                    <a:gd name="connsiteY1" fmla="*/ 0 h 174582"/>
                    <a:gd name="connsiteX2" fmla="*/ 747168 w 747168"/>
                    <a:gd name="connsiteY2" fmla="*/ 155184 h 174582"/>
                    <a:gd name="connsiteX3" fmla="*/ 0 w 747168"/>
                    <a:gd name="connsiteY3" fmla="*/ 155184 h 174582"/>
                    <a:gd name="connsiteX0" fmla="*/ 0 w 747195"/>
                    <a:gd name="connsiteY0" fmla="*/ 155184 h 160908"/>
                    <a:gd name="connsiteX1" fmla="*/ 373584 w 747195"/>
                    <a:gd name="connsiteY1" fmla="*/ 0 h 160908"/>
                    <a:gd name="connsiteX2" fmla="*/ 747168 w 747195"/>
                    <a:gd name="connsiteY2" fmla="*/ 155184 h 160908"/>
                    <a:gd name="connsiteX3" fmla="*/ 375181 w 747195"/>
                    <a:gd name="connsiteY3" fmla="*/ 93950 h 160908"/>
                    <a:gd name="connsiteX4" fmla="*/ 0 w 747195"/>
                    <a:gd name="connsiteY4" fmla="*/ 155184 h 160908"/>
                    <a:gd name="connsiteX0" fmla="*/ 0 w 748339"/>
                    <a:gd name="connsiteY0" fmla="*/ 272006 h 272914"/>
                    <a:gd name="connsiteX1" fmla="*/ 374728 w 748339"/>
                    <a:gd name="connsiteY1" fmla="*/ 1736 h 272914"/>
                    <a:gd name="connsiteX2" fmla="*/ 748312 w 748339"/>
                    <a:gd name="connsiteY2" fmla="*/ 156920 h 272914"/>
                    <a:gd name="connsiteX3" fmla="*/ 376325 w 748339"/>
                    <a:gd name="connsiteY3" fmla="*/ 95686 h 272914"/>
                    <a:gd name="connsiteX4" fmla="*/ 0 w 748339"/>
                    <a:gd name="connsiteY4" fmla="*/ 272006 h 272914"/>
                    <a:gd name="connsiteX0" fmla="*/ 0 w 757852"/>
                    <a:gd name="connsiteY0" fmla="*/ 270291 h 288805"/>
                    <a:gd name="connsiteX1" fmla="*/ 374728 w 757852"/>
                    <a:gd name="connsiteY1" fmla="*/ 21 h 288805"/>
                    <a:gd name="connsiteX2" fmla="*/ 757826 w 757852"/>
                    <a:gd name="connsiteY2" fmla="*/ 286195 h 288805"/>
                    <a:gd name="connsiteX3" fmla="*/ 376325 w 757852"/>
                    <a:gd name="connsiteY3" fmla="*/ 93971 h 288805"/>
                    <a:gd name="connsiteX4" fmla="*/ 0 w 757852"/>
                    <a:gd name="connsiteY4" fmla="*/ 270291 h 288805"/>
                    <a:gd name="connsiteX0" fmla="*/ 83 w 757932"/>
                    <a:gd name="connsiteY0" fmla="*/ 270292 h 292867"/>
                    <a:gd name="connsiteX1" fmla="*/ 374811 w 757932"/>
                    <a:gd name="connsiteY1" fmla="*/ 22 h 292867"/>
                    <a:gd name="connsiteX2" fmla="*/ 757909 w 757932"/>
                    <a:gd name="connsiteY2" fmla="*/ 286196 h 292867"/>
                    <a:gd name="connsiteX3" fmla="*/ 344584 w 757932"/>
                    <a:gd name="connsiteY3" fmla="*/ 240570 h 292867"/>
                    <a:gd name="connsiteX4" fmla="*/ 83 w 757932"/>
                    <a:gd name="connsiteY4" fmla="*/ 270292 h 292867"/>
                    <a:gd name="connsiteX0" fmla="*/ 83 w 762421"/>
                    <a:gd name="connsiteY0" fmla="*/ 270321 h 300751"/>
                    <a:gd name="connsiteX1" fmla="*/ 374811 w 762421"/>
                    <a:gd name="connsiteY1" fmla="*/ 51 h 300751"/>
                    <a:gd name="connsiteX2" fmla="*/ 762398 w 762421"/>
                    <a:gd name="connsiteY2" fmla="*/ 294626 h 300751"/>
                    <a:gd name="connsiteX3" fmla="*/ 344584 w 762421"/>
                    <a:gd name="connsiteY3" fmla="*/ 240599 h 300751"/>
                    <a:gd name="connsiteX4" fmla="*/ 83 w 762421"/>
                    <a:gd name="connsiteY4" fmla="*/ 270321 h 300751"/>
                    <a:gd name="connsiteX0" fmla="*/ 83 w 760856"/>
                    <a:gd name="connsiteY0" fmla="*/ 270345 h 305639"/>
                    <a:gd name="connsiteX1" fmla="*/ 374811 w 760856"/>
                    <a:gd name="connsiteY1" fmla="*/ 75 h 305639"/>
                    <a:gd name="connsiteX2" fmla="*/ 760833 w 760856"/>
                    <a:gd name="connsiteY2" fmla="*/ 299806 h 305639"/>
                    <a:gd name="connsiteX3" fmla="*/ 344584 w 760856"/>
                    <a:gd name="connsiteY3" fmla="*/ 240623 h 305639"/>
                    <a:gd name="connsiteX4" fmla="*/ 83 w 760856"/>
                    <a:gd name="connsiteY4" fmla="*/ 270345 h 305639"/>
                    <a:gd name="connsiteX0" fmla="*/ 83 w 768704"/>
                    <a:gd name="connsiteY0" fmla="*/ 270382 h 311944"/>
                    <a:gd name="connsiteX1" fmla="*/ 374811 w 768704"/>
                    <a:gd name="connsiteY1" fmla="*/ 112 h 311944"/>
                    <a:gd name="connsiteX2" fmla="*/ 768682 w 768704"/>
                    <a:gd name="connsiteY2" fmla="*/ 306448 h 311944"/>
                    <a:gd name="connsiteX3" fmla="*/ 344584 w 768704"/>
                    <a:gd name="connsiteY3" fmla="*/ 240660 h 311944"/>
                    <a:gd name="connsiteX4" fmla="*/ 83 w 768704"/>
                    <a:gd name="connsiteY4" fmla="*/ 270382 h 311944"/>
                    <a:gd name="connsiteX0" fmla="*/ 447 w 769068"/>
                    <a:gd name="connsiteY0" fmla="*/ 240844 h 282406"/>
                    <a:gd name="connsiteX1" fmla="*/ 416884 w 769068"/>
                    <a:gd name="connsiteY1" fmla="*/ 126 h 282406"/>
                    <a:gd name="connsiteX2" fmla="*/ 769046 w 769068"/>
                    <a:gd name="connsiteY2" fmla="*/ 276910 h 282406"/>
                    <a:gd name="connsiteX3" fmla="*/ 344948 w 769068"/>
                    <a:gd name="connsiteY3" fmla="*/ 211122 h 282406"/>
                    <a:gd name="connsiteX4" fmla="*/ 447 w 769068"/>
                    <a:gd name="connsiteY4" fmla="*/ 240844 h 282406"/>
                    <a:gd name="connsiteX0" fmla="*/ 467 w 769088"/>
                    <a:gd name="connsiteY0" fmla="*/ 241740 h 283302"/>
                    <a:gd name="connsiteX1" fmla="*/ 418585 w 769088"/>
                    <a:gd name="connsiteY1" fmla="*/ 125 h 283302"/>
                    <a:gd name="connsiteX2" fmla="*/ 769066 w 769088"/>
                    <a:gd name="connsiteY2" fmla="*/ 277806 h 283302"/>
                    <a:gd name="connsiteX3" fmla="*/ 344968 w 769088"/>
                    <a:gd name="connsiteY3" fmla="*/ 212018 h 283302"/>
                    <a:gd name="connsiteX4" fmla="*/ 467 w 769088"/>
                    <a:gd name="connsiteY4" fmla="*/ 241740 h 28330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69088"/>
                    <a:gd name="connsiteY0" fmla="*/ 243810 h 285372"/>
                    <a:gd name="connsiteX1" fmla="*/ 418585 w 769088"/>
                    <a:gd name="connsiteY1" fmla="*/ 2195 h 285372"/>
                    <a:gd name="connsiteX2" fmla="*/ 769066 w 769088"/>
                    <a:gd name="connsiteY2" fmla="*/ 279876 h 285372"/>
                    <a:gd name="connsiteX3" fmla="*/ 344968 w 769088"/>
                    <a:gd name="connsiteY3" fmla="*/ 214088 h 285372"/>
                    <a:gd name="connsiteX4" fmla="*/ 467 w 769088"/>
                    <a:gd name="connsiteY4" fmla="*/ 243810 h 285372"/>
                    <a:gd name="connsiteX0" fmla="*/ 467 w 788324"/>
                    <a:gd name="connsiteY0" fmla="*/ 243810 h 285372"/>
                    <a:gd name="connsiteX1" fmla="*/ 418585 w 788324"/>
                    <a:gd name="connsiteY1" fmla="*/ 2195 h 285372"/>
                    <a:gd name="connsiteX2" fmla="*/ 769066 w 788324"/>
                    <a:gd name="connsiteY2" fmla="*/ 279876 h 285372"/>
                    <a:gd name="connsiteX3" fmla="*/ 344968 w 788324"/>
                    <a:gd name="connsiteY3" fmla="*/ 214088 h 285372"/>
                    <a:gd name="connsiteX4" fmla="*/ 467 w 788324"/>
                    <a:gd name="connsiteY4" fmla="*/ 243810 h 285372"/>
                    <a:gd name="connsiteX0" fmla="*/ 467 w 784584"/>
                    <a:gd name="connsiteY0" fmla="*/ 243810 h 289545"/>
                    <a:gd name="connsiteX1" fmla="*/ 418585 w 784584"/>
                    <a:gd name="connsiteY1" fmla="*/ 2195 h 289545"/>
                    <a:gd name="connsiteX2" fmla="*/ 764923 w 784584"/>
                    <a:gd name="connsiteY2" fmla="*/ 284251 h 289545"/>
                    <a:gd name="connsiteX3" fmla="*/ 344968 w 784584"/>
                    <a:gd name="connsiteY3" fmla="*/ 214088 h 289545"/>
                    <a:gd name="connsiteX4" fmla="*/ 467 w 784584"/>
                    <a:gd name="connsiteY4" fmla="*/ 243810 h 289545"/>
                    <a:gd name="connsiteX0" fmla="*/ 470 w 783459"/>
                    <a:gd name="connsiteY0" fmla="*/ 253922 h 289461"/>
                    <a:gd name="connsiteX1" fmla="*/ 417460 w 783459"/>
                    <a:gd name="connsiteY1" fmla="*/ 2111 h 289461"/>
                    <a:gd name="connsiteX2" fmla="*/ 763798 w 783459"/>
                    <a:gd name="connsiteY2" fmla="*/ 284167 h 289461"/>
                    <a:gd name="connsiteX3" fmla="*/ 343843 w 783459"/>
                    <a:gd name="connsiteY3" fmla="*/ 214004 h 289461"/>
                    <a:gd name="connsiteX4" fmla="*/ 470 w 783459"/>
                    <a:gd name="connsiteY4" fmla="*/ 253922 h 289461"/>
                    <a:gd name="connsiteX0" fmla="*/ 8162 w 791151"/>
                    <a:gd name="connsiteY0" fmla="*/ 254498 h 290037"/>
                    <a:gd name="connsiteX1" fmla="*/ 425152 w 791151"/>
                    <a:gd name="connsiteY1" fmla="*/ 2687 h 290037"/>
                    <a:gd name="connsiteX2" fmla="*/ 771490 w 791151"/>
                    <a:gd name="connsiteY2" fmla="*/ 284743 h 290037"/>
                    <a:gd name="connsiteX3" fmla="*/ 351535 w 791151"/>
                    <a:gd name="connsiteY3" fmla="*/ 214580 h 290037"/>
                    <a:gd name="connsiteX4" fmla="*/ 8162 w 791151"/>
                    <a:gd name="connsiteY4" fmla="*/ 254498 h 290037"/>
                    <a:gd name="connsiteX0" fmla="*/ 22907 w 462523"/>
                    <a:gd name="connsiteY0" fmla="*/ 212448 h 290937"/>
                    <a:gd name="connsiteX1" fmla="*/ 96524 w 462523"/>
                    <a:gd name="connsiteY1" fmla="*/ 555 h 290937"/>
                    <a:gd name="connsiteX2" fmla="*/ 442862 w 462523"/>
                    <a:gd name="connsiteY2" fmla="*/ 282611 h 290937"/>
                    <a:gd name="connsiteX3" fmla="*/ 22907 w 462523"/>
                    <a:gd name="connsiteY3" fmla="*/ 212448 h 290937"/>
                    <a:gd name="connsiteX0" fmla="*/ 22907 w 462523"/>
                    <a:gd name="connsiteY0" fmla="*/ 212448 h 287987"/>
                    <a:gd name="connsiteX1" fmla="*/ 96524 w 462523"/>
                    <a:gd name="connsiteY1" fmla="*/ 555 h 287987"/>
                    <a:gd name="connsiteX2" fmla="*/ 442862 w 462523"/>
                    <a:gd name="connsiteY2" fmla="*/ 282611 h 287987"/>
                    <a:gd name="connsiteX3" fmla="*/ 22907 w 462523"/>
                    <a:gd name="connsiteY3" fmla="*/ 212448 h 287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2523" h="287987">
                      <a:moveTo>
                        <a:pt x="22907" y="212448"/>
                      </a:moveTo>
                      <a:cubicBezTo>
                        <a:pt x="-34816" y="165439"/>
                        <a:pt x="26532" y="-11139"/>
                        <a:pt x="96524" y="555"/>
                      </a:cubicBezTo>
                      <a:cubicBezTo>
                        <a:pt x="409289" y="-3550"/>
                        <a:pt x="509633" y="250933"/>
                        <a:pt x="442862" y="282611"/>
                      </a:cubicBezTo>
                      <a:cubicBezTo>
                        <a:pt x="445902" y="311546"/>
                        <a:pt x="155056" y="214363"/>
                        <a:pt x="22907" y="212448"/>
                      </a:cubicBezTo>
                      <a:close/>
                    </a:path>
                  </a:pathLst>
                </a:custGeom>
                <a:solidFill>
                  <a:srgbClr val="C422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1" name="달 35"/>
                <p:cNvSpPr/>
                <p:nvPr/>
              </p:nvSpPr>
              <p:spPr>
                <a:xfrm rot="188788" flipH="1">
                  <a:off x="1396666" y="3456168"/>
                  <a:ext cx="85946" cy="142448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E957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2" name="달 35"/>
                <p:cNvSpPr/>
                <p:nvPr/>
              </p:nvSpPr>
              <p:spPr>
                <a:xfrm rot="1074751" flipH="1">
                  <a:off x="1495829" y="3452649"/>
                  <a:ext cx="74232" cy="183750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E957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3" name="달 35"/>
                <p:cNvSpPr/>
                <p:nvPr/>
              </p:nvSpPr>
              <p:spPr>
                <a:xfrm rot="1689536" flipH="1">
                  <a:off x="1578182" y="3495197"/>
                  <a:ext cx="72201" cy="184100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E957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4" name="달 35"/>
                <p:cNvSpPr/>
                <p:nvPr/>
              </p:nvSpPr>
              <p:spPr>
                <a:xfrm rot="2336642" flipH="1">
                  <a:off x="1666824" y="3565620"/>
                  <a:ext cx="71351" cy="197361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E957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5" name="달 35"/>
                <p:cNvSpPr/>
                <p:nvPr/>
              </p:nvSpPr>
              <p:spPr>
                <a:xfrm rot="2861249" flipH="1">
                  <a:off x="1723416" y="3654987"/>
                  <a:ext cx="59376" cy="179444"/>
                </a:xfrm>
                <a:custGeom>
                  <a:avLst/>
                  <a:gdLst>
                    <a:gd name="connsiteX0" fmla="*/ 68580 w 68580"/>
                    <a:gd name="connsiteY0" fmla="*/ 213952 h 213952"/>
                    <a:gd name="connsiteX1" fmla="*/ 0 w 68580"/>
                    <a:gd name="connsiteY1" fmla="*/ 106976 h 213952"/>
                    <a:gd name="connsiteX2" fmla="*/ 68580 w 68580"/>
                    <a:gd name="connsiteY2" fmla="*/ 0 h 213952"/>
                    <a:gd name="connsiteX3" fmla="*/ 34290 w 68580"/>
                    <a:gd name="connsiteY3" fmla="*/ 106976 h 213952"/>
                    <a:gd name="connsiteX4" fmla="*/ 68580 w 68580"/>
                    <a:gd name="connsiteY4" fmla="*/ 213952 h 213952"/>
                    <a:gd name="connsiteX0" fmla="*/ 35037 w 69327"/>
                    <a:gd name="connsiteY0" fmla="*/ 106976 h 120347"/>
                    <a:gd name="connsiteX1" fmla="*/ 747 w 69327"/>
                    <a:gd name="connsiteY1" fmla="*/ 106976 h 120347"/>
                    <a:gd name="connsiteX2" fmla="*/ 69327 w 69327"/>
                    <a:gd name="connsiteY2" fmla="*/ 0 h 120347"/>
                    <a:gd name="connsiteX3" fmla="*/ 35037 w 69327"/>
                    <a:gd name="connsiteY3" fmla="*/ 106976 h 120347"/>
                    <a:gd name="connsiteX0" fmla="*/ 35037 w 35037"/>
                    <a:gd name="connsiteY0" fmla="*/ 0 h 13371"/>
                    <a:gd name="connsiteX1" fmla="*/ 747 w 35037"/>
                    <a:gd name="connsiteY1" fmla="*/ 0 h 13371"/>
                    <a:gd name="connsiteX2" fmla="*/ 35037 w 35037"/>
                    <a:gd name="connsiteY2" fmla="*/ 0 h 13371"/>
                    <a:gd name="connsiteX0" fmla="*/ 90866 w 90866"/>
                    <a:gd name="connsiteY0" fmla="*/ 37717 h 41244"/>
                    <a:gd name="connsiteX1" fmla="*/ 0 w 90866"/>
                    <a:gd name="connsiteY1" fmla="*/ 0 h 41244"/>
                    <a:gd name="connsiteX2" fmla="*/ 90866 w 90866"/>
                    <a:gd name="connsiteY2" fmla="*/ 37717 h 41244"/>
                    <a:gd name="connsiteX0" fmla="*/ 94493 w 94493"/>
                    <a:gd name="connsiteY0" fmla="*/ 102386 h 105913"/>
                    <a:gd name="connsiteX1" fmla="*/ 3627 w 94493"/>
                    <a:gd name="connsiteY1" fmla="*/ 64669 h 105913"/>
                    <a:gd name="connsiteX2" fmla="*/ 94493 w 94493"/>
                    <a:gd name="connsiteY2" fmla="*/ 102386 h 105913"/>
                    <a:gd name="connsiteX0" fmla="*/ 80497 w 80497"/>
                    <a:gd name="connsiteY0" fmla="*/ 102386 h 105913"/>
                    <a:gd name="connsiteX1" fmla="*/ 24654 w 80497"/>
                    <a:gd name="connsiteY1" fmla="*/ 64669 h 105913"/>
                    <a:gd name="connsiteX2" fmla="*/ 80497 w 80497"/>
                    <a:gd name="connsiteY2" fmla="*/ 102386 h 105913"/>
                    <a:gd name="connsiteX0" fmla="*/ 93235 w 93235"/>
                    <a:gd name="connsiteY0" fmla="*/ 115287 h 117552"/>
                    <a:gd name="connsiteX1" fmla="*/ 5063 w 93235"/>
                    <a:gd name="connsiteY1" fmla="*/ 39854 h 117552"/>
                    <a:gd name="connsiteX2" fmla="*/ 93235 w 93235"/>
                    <a:gd name="connsiteY2" fmla="*/ 115287 h 117552"/>
                    <a:gd name="connsiteX0" fmla="*/ 99147 w 99147"/>
                    <a:gd name="connsiteY0" fmla="*/ 108862 h 111127"/>
                    <a:gd name="connsiteX1" fmla="*/ 10975 w 99147"/>
                    <a:gd name="connsiteY1" fmla="*/ 33429 h 111127"/>
                    <a:gd name="connsiteX2" fmla="*/ 99147 w 99147"/>
                    <a:gd name="connsiteY2" fmla="*/ 108862 h 111127"/>
                    <a:gd name="connsiteX0" fmla="*/ 95870 w 95870"/>
                    <a:gd name="connsiteY0" fmla="*/ 132620 h 134105"/>
                    <a:gd name="connsiteX1" fmla="*/ 14434 w 95870"/>
                    <a:gd name="connsiteY1" fmla="*/ 1958 h 134105"/>
                    <a:gd name="connsiteX2" fmla="*/ 95870 w 95870"/>
                    <a:gd name="connsiteY2" fmla="*/ 132620 h 134105"/>
                    <a:gd name="connsiteX0" fmla="*/ 81436 w 81436"/>
                    <a:gd name="connsiteY0" fmla="*/ 130662 h 132147"/>
                    <a:gd name="connsiteX1" fmla="*/ 0 w 81436"/>
                    <a:gd name="connsiteY1" fmla="*/ 0 h 132147"/>
                    <a:gd name="connsiteX2" fmla="*/ 81436 w 81436"/>
                    <a:gd name="connsiteY2" fmla="*/ 130662 h 132147"/>
                    <a:gd name="connsiteX0" fmla="*/ 94907 w 94907"/>
                    <a:gd name="connsiteY0" fmla="*/ 146827 h 148177"/>
                    <a:gd name="connsiteX1" fmla="*/ 0 w 94907"/>
                    <a:gd name="connsiteY1" fmla="*/ 0 h 148177"/>
                    <a:gd name="connsiteX2" fmla="*/ 94907 w 94907"/>
                    <a:gd name="connsiteY2" fmla="*/ 146827 h 148177"/>
                    <a:gd name="connsiteX0" fmla="*/ 95596 w 95596"/>
                    <a:gd name="connsiteY0" fmla="*/ 146827 h 148177"/>
                    <a:gd name="connsiteX1" fmla="*/ 689 w 95596"/>
                    <a:gd name="connsiteY1" fmla="*/ 0 h 148177"/>
                    <a:gd name="connsiteX2" fmla="*/ 95596 w 95596"/>
                    <a:gd name="connsiteY2" fmla="*/ 146827 h 148177"/>
                    <a:gd name="connsiteX0" fmla="*/ 94907 w 94907"/>
                    <a:gd name="connsiteY0" fmla="*/ 155949 h 157299"/>
                    <a:gd name="connsiteX1" fmla="*/ 0 w 94907"/>
                    <a:gd name="connsiteY1" fmla="*/ 9122 h 157299"/>
                    <a:gd name="connsiteX2" fmla="*/ 94907 w 94907"/>
                    <a:gd name="connsiteY2" fmla="*/ 155949 h 15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4907" h="157299">
                      <a:moveTo>
                        <a:pt x="94907" y="155949"/>
                      </a:moveTo>
                      <a:cubicBezTo>
                        <a:pt x="83477" y="173778"/>
                        <a:pt x="0" y="9122"/>
                        <a:pt x="0" y="9122"/>
                      </a:cubicBezTo>
                      <a:cubicBezTo>
                        <a:pt x="653" y="-26799"/>
                        <a:pt x="68660" y="47738"/>
                        <a:pt x="94907" y="155949"/>
                      </a:cubicBezTo>
                      <a:close/>
                    </a:path>
                  </a:pathLst>
                </a:custGeom>
                <a:solidFill>
                  <a:srgbClr val="E957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01" name="그룹 2300"/>
              <p:cNvGrpSpPr/>
              <p:nvPr/>
            </p:nvGrpSpPr>
            <p:grpSpPr>
              <a:xfrm>
                <a:off x="1813585" y="3610079"/>
                <a:ext cx="586736" cy="521230"/>
                <a:chOff x="2564348" y="1344946"/>
                <a:chExt cx="586736" cy="521230"/>
              </a:xfrm>
            </p:grpSpPr>
            <p:sp>
              <p:nvSpPr>
                <p:cNvPr id="2319" name="모서리가 둥근 직사각형 28"/>
                <p:cNvSpPr/>
                <p:nvPr/>
              </p:nvSpPr>
              <p:spPr>
                <a:xfrm rot="1988788">
                  <a:off x="2564348" y="1496207"/>
                  <a:ext cx="455685" cy="248287"/>
                </a:xfrm>
                <a:custGeom>
                  <a:avLst/>
                  <a:gdLst>
                    <a:gd name="connsiteX0" fmla="*/ 0 w 635419"/>
                    <a:gd name="connsiteY0" fmla="*/ 87431 h 274173"/>
                    <a:gd name="connsiteX1" fmla="*/ 87431 w 635419"/>
                    <a:gd name="connsiteY1" fmla="*/ 0 h 274173"/>
                    <a:gd name="connsiteX2" fmla="*/ 547988 w 635419"/>
                    <a:gd name="connsiteY2" fmla="*/ 0 h 274173"/>
                    <a:gd name="connsiteX3" fmla="*/ 635419 w 635419"/>
                    <a:gd name="connsiteY3" fmla="*/ 87431 h 274173"/>
                    <a:gd name="connsiteX4" fmla="*/ 635419 w 635419"/>
                    <a:gd name="connsiteY4" fmla="*/ 186742 h 274173"/>
                    <a:gd name="connsiteX5" fmla="*/ 547988 w 635419"/>
                    <a:gd name="connsiteY5" fmla="*/ 274173 h 274173"/>
                    <a:gd name="connsiteX6" fmla="*/ 87431 w 635419"/>
                    <a:gd name="connsiteY6" fmla="*/ 274173 h 274173"/>
                    <a:gd name="connsiteX7" fmla="*/ 0 w 635419"/>
                    <a:gd name="connsiteY7" fmla="*/ 186742 h 274173"/>
                    <a:gd name="connsiteX8" fmla="*/ 0 w 635419"/>
                    <a:gd name="connsiteY8" fmla="*/ 87431 h 274173"/>
                    <a:gd name="connsiteX0" fmla="*/ 0 w 635419"/>
                    <a:gd name="connsiteY0" fmla="*/ 87431 h 274173"/>
                    <a:gd name="connsiteX1" fmla="*/ 87431 w 635419"/>
                    <a:gd name="connsiteY1" fmla="*/ 0 h 274173"/>
                    <a:gd name="connsiteX2" fmla="*/ 547988 w 635419"/>
                    <a:gd name="connsiteY2" fmla="*/ 0 h 274173"/>
                    <a:gd name="connsiteX3" fmla="*/ 635419 w 635419"/>
                    <a:gd name="connsiteY3" fmla="*/ 87431 h 274173"/>
                    <a:gd name="connsiteX4" fmla="*/ 635419 w 635419"/>
                    <a:gd name="connsiteY4" fmla="*/ 186742 h 274173"/>
                    <a:gd name="connsiteX5" fmla="*/ 87431 w 635419"/>
                    <a:gd name="connsiteY5" fmla="*/ 274173 h 274173"/>
                    <a:gd name="connsiteX6" fmla="*/ 0 w 635419"/>
                    <a:gd name="connsiteY6" fmla="*/ 186742 h 274173"/>
                    <a:gd name="connsiteX7" fmla="*/ 0 w 635419"/>
                    <a:gd name="connsiteY7" fmla="*/ 87431 h 274173"/>
                    <a:gd name="connsiteX0" fmla="*/ 0 w 667047"/>
                    <a:gd name="connsiteY0" fmla="*/ 87431 h 274173"/>
                    <a:gd name="connsiteX1" fmla="*/ 87431 w 667047"/>
                    <a:gd name="connsiteY1" fmla="*/ 0 h 274173"/>
                    <a:gd name="connsiteX2" fmla="*/ 547988 w 667047"/>
                    <a:gd name="connsiteY2" fmla="*/ 0 h 274173"/>
                    <a:gd name="connsiteX3" fmla="*/ 635419 w 667047"/>
                    <a:gd name="connsiteY3" fmla="*/ 87431 h 274173"/>
                    <a:gd name="connsiteX4" fmla="*/ 635419 w 667047"/>
                    <a:gd name="connsiteY4" fmla="*/ 186742 h 274173"/>
                    <a:gd name="connsiteX5" fmla="*/ 87431 w 667047"/>
                    <a:gd name="connsiteY5" fmla="*/ 274173 h 274173"/>
                    <a:gd name="connsiteX6" fmla="*/ 0 w 667047"/>
                    <a:gd name="connsiteY6" fmla="*/ 186742 h 274173"/>
                    <a:gd name="connsiteX7" fmla="*/ 0 w 667047"/>
                    <a:gd name="connsiteY7" fmla="*/ 87431 h 274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7047" h="274173">
                      <a:moveTo>
                        <a:pt x="0" y="87431"/>
                      </a:moveTo>
                      <a:cubicBezTo>
                        <a:pt x="0" y="39144"/>
                        <a:pt x="39144" y="0"/>
                        <a:pt x="87431" y="0"/>
                      </a:cubicBezTo>
                      <a:lnTo>
                        <a:pt x="547988" y="0"/>
                      </a:lnTo>
                      <a:cubicBezTo>
                        <a:pt x="596275" y="0"/>
                        <a:pt x="635419" y="39144"/>
                        <a:pt x="635419" y="87431"/>
                      </a:cubicBezTo>
                      <a:cubicBezTo>
                        <a:pt x="635419" y="120535"/>
                        <a:pt x="706583" y="173230"/>
                        <a:pt x="635419" y="186742"/>
                      </a:cubicBezTo>
                      <a:cubicBezTo>
                        <a:pt x="544088" y="217866"/>
                        <a:pt x="193334" y="274173"/>
                        <a:pt x="87431" y="274173"/>
                      </a:cubicBezTo>
                      <a:cubicBezTo>
                        <a:pt x="39144" y="274173"/>
                        <a:pt x="0" y="235029"/>
                        <a:pt x="0" y="186742"/>
                      </a:cubicBezTo>
                      <a:lnTo>
                        <a:pt x="0" y="8743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20" name="그룹 2319"/>
                <p:cNvGrpSpPr/>
                <p:nvPr/>
              </p:nvGrpSpPr>
              <p:grpSpPr>
                <a:xfrm rot="188788">
                  <a:off x="2571570" y="1480894"/>
                  <a:ext cx="455685" cy="256656"/>
                  <a:chOff x="606259" y="3576046"/>
                  <a:chExt cx="503194" cy="283414"/>
                </a:xfrm>
              </p:grpSpPr>
              <p:sp>
                <p:nvSpPr>
                  <p:cNvPr id="2333" name="모서리가 둥근 직사각형 28"/>
                  <p:cNvSpPr/>
                  <p:nvPr/>
                </p:nvSpPr>
                <p:spPr>
                  <a:xfrm rot="1800000">
                    <a:off x="606259" y="3576046"/>
                    <a:ext cx="503194" cy="274173"/>
                  </a:xfrm>
                  <a:custGeom>
                    <a:avLst/>
                    <a:gdLst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547988 w 635419"/>
                      <a:gd name="connsiteY5" fmla="*/ 274173 h 274173"/>
                      <a:gd name="connsiteX6" fmla="*/ 87431 w 635419"/>
                      <a:gd name="connsiteY6" fmla="*/ 274173 h 274173"/>
                      <a:gd name="connsiteX7" fmla="*/ 0 w 635419"/>
                      <a:gd name="connsiteY7" fmla="*/ 186742 h 274173"/>
                      <a:gd name="connsiteX8" fmla="*/ 0 w 635419"/>
                      <a:gd name="connsiteY8" fmla="*/ 87431 h 274173"/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87431 w 635419"/>
                      <a:gd name="connsiteY5" fmla="*/ 274173 h 274173"/>
                      <a:gd name="connsiteX6" fmla="*/ 0 w 635419"/>
                      <a:gd name="connsiteY6" fmla="*/ 186742 h 274173"/>
                      <a:gd name="connsiteX7" fmla="*/ 0 w 635419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547988 w 667047"/>
                      <a:gd name="connsiteY2" fmla="*/ 0 h 274173"/>
                      <a:gd name="connsiteX3" fmla="*/ 635419 w 667047"/>
                      <a:gd name="connsiteY3" fmla="*/ 87431 h 274173"/>
                      <a:gd name="connsiteX4" fmla="*/ 635419 w 667047"/>
                      <a:gd name="connsiteY4" fmla="*/ 186742 h 274173"/>
                      <a:gd name="connsiteX5" fmla="*/ 87431 w 667047"/>
                      <a:gd name="connsiteY5" fmla="*/ 274173 h 274173"/>
                      <a:gd name="connsiteX6" fmla="*/ 0 w 667047"/>
                      <a:gd name="connsiteY6" fmla="*/ 186742 h 274173"/>
                      <a:gd name="connsiteX7" fmla="*/ 0 w 667047"/>
                      <a:gd name="connsiteY7" fmla="*/ 87431 h 274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047" h="274173">
                        <a:moveTo>
                          <a:pt x="0" y="87431"/>
                        </a:moveTo>
                        <a:cubicBezTo>
                          <a:pt x="0" y="39144"/>
                          <a:pt x="39144" y="0"/>
                          <a:pt x="87431" y="0"/>
                        </a:cubicBezTo>
                        <a:lnTo>
                          <a:pt x="547988" y="0"/>
                        </a:lnTo>
                        <a:cubicBezTo>
                          <a:pt x="596275" y="0"/>
                          <a:pt x="635419" y="39144"/>
                          <a:pt x="635419" y="87431"/>
                        </a:cubicBezTo>
                        <a:cubicBezTo>
                          <a:pt x="635419" y="120535"/>
                          <a:pt x="706583" y="173230"/>
                          <a:pt x="635419" y="186742"/>
                        </a:cubicBezTo>
                        <a:cubicBezTo>
                          <a:pt x="544088" y="217866"/>
                          <a:pt x="193334" y="274173"/>
                          <a:pt x="87431" y="274173"/>
                        </a:cubicBezTo>
                        <a:cubicBezTo>
                          <a:pt x="39144" y="274173"/>
                          <a:pt x="0" y="235029"/>
                          <a:pt x="0" y="186742"/>
                        </a:cubicBezTo>
                        <a:lnTo>
                          <a:pt x="0" y="874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4" name="모서리가 둥근 직사각형 28"/>
                  <p:cNvSpPr/>
                  <p:nvPr/>
                </p:nvSpPr>
                <p:spPr>
                  <a:xfrm rot="1800000">
                    <a:off x="645090" y="3672718"/>
                    <a:ext cx="437240" cy="186742"/>
                  </a:xfrm>
                  <a:custGeom>
                    <a:avLst/>
                    <a:gdLst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547988 w 635419"/>
                      <a:gd name="connsiteY5" fmla="*/ 274173 h 274173"/>
                      <a:gd name="connsiteX6" fmla="*/ 87431 w 635419"/>
                      <a:gd name="connsiteY6" fmla="*/ 274173 h 274173"/>
                      <a:gd name="connsiteX7" fmla="*/ 0 w 635419"/>
                      <a:gd name="connsiteY7" fmla="*/ 186742 h 274173"/>
                      <a:gd name="connsiteX8" fmla="*/ 0 w 635419"/>
                      <a:gd name="connsiteY8" fmla="*/ 87431 h 274173"/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87431 w 635419"/>
                      <a:gd name="connsiteY5" fmla="*/ 274173 h 274173"/>
                      <a:gd name="connsiteX6" fmla="*/ 0 w 635419"/>
                      <a:gd name="connsiteY6" fmla="*/ 186742 h 274173"/>
                      <a:gd name="connsiteX7" fmla="*/ 0 w 635419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547988 w 667047"/>
                      <a:gd name="connsiteY2" fmla="*/ 0 h 274173"/>
                      <a:gd name="connsiteX3" fmla="*/ 635419 w 667047"/>
                      <a:gd name="connsiteY3" fmla="*/ 87431 h 274173"/>
                      <a:gd name="connsiteX4" fmla="*/ 635419 w 667047"/>
                      <a:gd name="connsiteY4" fmla="*/ 186742 h 274173"/>
                      <a:gd name="connsiteX5" fmla="*/ 87431 w 667047"/>
                      <a:gd name="connsiteY5" fmla="*/ 274173 h 274173"/>
                      <a:gd name="connsiteX6" fmla="*/ 0 w 667047"/>
                      <a:gd name="connsiteY6" fmla="*/ 186742 h 274173"/>
                      <a:gd name="connsiteX7" fmla="*/ 0 w 667047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635419 w 667047"/>
                      <a:gd name="connsiteY2" fmla="*/ 87431 h 274173"/>
                      <a:gd name="connsiteX3" fmla="*/ 635419 w 667047"/>
                      <a:gd name="connsiteY3" fmla="*/ 186742 h 274173"/>
                      <a:gd name="connsiteX4" fmla="*/ 87431 w 667047"/>
                      <a:gd name="connsiteY4" fmla="*/ 274173 h 274173"/>
                      <a:gd name="connsiteX5" fmla="*/ 0 w 667047"/>
                      <a:gd name="connsiteY5" fmla="*/ 186742 h 274173"/>
                      <a:gd name="connsiteX6" fmla="*/ 0 w 667047"/>
                      <a:gd name="connsiteY6" fmla="*/ 87431 h 274173"/>
                      <a:gd name="connsiteX0" fmla="*/ 0 w 667047"/>
                      <a:gd name="connsiteY0" fmla="*/ 186742 h 274173"/>
                      <a:gd name="connsiteX1" fmla="*/ 87431 w 667047"/>
                      <a:gd name="connsiteY1" fmla="*/ 0 h 274173"/>
                      <a:gd name="connsiteX2" fmla="*/ 635419 w 667047"/>
                      <a:gd name="connsiteY2" fmla="*/ 87431 h 274173"/>
                      <a:gd name="connsiteX3" fmla="*/ 635419 w 667047"/>
                      <a:gd name="connsiteY3" fmla="*/ 186742 h 274173"/>
                      <a:gd name="connsiteX4" fmla="*/ 87431 w 667047"/>
                      <a:gd name="connsiteY4" fmla="*/ 274173 h 274173"/>
                      <a:gd name="connsiteX5" fmla="*/ 0 w 667047"/>
                      <a:gd name="connsiteY5" fmla="*/ 186742 h 274173"/>
                      <a:gd name="connsiteX0" fmla="*/ 68498 w 648114"/>
                      <a:gd name="connsiteY0" fmla="*/ 274173 h 274173"/>
                      <a:gd name="connsiteX1" fmla="*/ 68498 w 648114"/>
                      <a:gd name="connsiteY1" fmla="*/ 0 h 274173"/>
                      <a:gd name="connsiteX2" fmla="*/ 616486 w 648114"/>
                      <a:gd name="connsiteY2" fmla="*/ 87431 h 274173"/>
                      <a:gd name="connsiteX3" fmla="*/ 616486 w 648114"/>
                      <a:gd name="connsiteY3" fmla="*/ 186742 h 274173"/>
                      <a:gd name="connsiteX4" fmla="*/ 68498 w 648114"/>
                      <a:gd name="connsiteY4" fmla="*/ 274173 h 274173"/>
                      <a:gd name="connsiteX0" fmla="*/ 0 w 579616"/>
                      <a:gd name="connsiteY0" fmla="*/ 186742 h 186742"/>
                      <a:gd name="connsiteX1" fmla="*/ 547988 w 579616"/>
                      <a:gd name="connsiteY1" fmla="*/ 0 h 186742"/>
                      <a:gd name="connsiteX2" fmla="*/ 547988 w 579616"/>
                      <a:gd name="connsiteY2" fmla="*/ 99311 h 186742"/>
                      <a:gd name="connsiteX3" fmla="*/ 0 w 579616"/>
                      <a:gd name="connsiteY3" fmla="*/ 186742 h 186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9616" h="186742">
                        <a:moveTo>
                          <a:pt x="0" y="186742"/>
                        </a:moveTo>
                        <a:cubicBezTo>
                          <a:pt x="0" y="170190"/>
                          <a:pt x="456657" y="14572"/>
                          <a:pt x="547988" y="0"/>
                        </a:cubicBezTo>
                        <a:cubicBezTo>
                          <a:pt x="547988" y="33104"/>
                          <a:pt x="619152" y="85799"/>
                          <a:pt x="547988" y="99311"/>
                        </a:cubicBezTo>
                        <a:cubicBezTo>
                          <a:pt x="456657" y="130435"/>
                          <a:pt x="105903" y="186742"/>
                          <a:pt x="0" y="186742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21" name="그룹 2320"/>
                <p:cNvGrpSpPr/>
                <p:nvPr/>
              </p:nvGrpSpPr>
              <p:grpSpPr>
                <a:xfrm rot="21180405">
                  <a:off x="3032252" y="1732034"/>
                  <a:ext cx="82686" cy="134142"/>
                  <a:chOff x="3005319" y="1722169"/>
                  <a:chExt cx="116924" cy="189687"/>
                </a:xfrm>
              </p:grpSpPr>
              <p:sp>
                <p:nvSpPr>
                  <p:cNvPr id="2331" name="타원 2330"/>
                  <p:cNvSpPr/>
                  <p:nvPr/>
                </p:nvSpPr>
                <p:spPr>
                  <a:xfrm rot="18966383">
                    <a:off x="3039246" y="1722169"/>
                    <a:ext cx="82997" cy="164160"/>
                  </a:xfrm>
                  <a:prstGeom prst="ellipse">
                    <a:avLst/>
                  </a:prstGeom>
                  <a:solidFill>
                    <a:srgbClr val="EE65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2" name="타원 2331"/>
                  <p:cNvSpPr/>
                  <p:nvPr/>
                </p:nvSpPr>
                <p:spPr>
                  <a:xfrm rot="20390862">
                    <a:off x="3005319" y="1747696"/>
                    <a:ext cx="82997" cy="164160"/>
                  </a:xfrm>
                  <a:prstGeom prst="ellipse">
                    <a:avLst/>
                  </a:prstGeom>
                  <a:solidFill>
                    <a:srgbClr val="EE65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22" name="그룹 2321"/>
                <p:cNvGrpSpPr/>
                <p:nvPr/>
              </p:nvGrpSpPr>
              <p:grpSpPr>
                <a:xfrm>
                  <a:off x="2569811" y="1344946"/>
                  <a:ext cx="581273" cy="395044"/>
                  <a:chOff x="2569811" y="1344946"/>
                  <a:chExt cx="581273" cy="395044"/>
                </a:xfrm>
              </p:grpSpPr>
              <p:sp>
                <p:nvSpPr>
                  <p:cNvPr id="2323" name="타원 29"/>
                  <p:cNvSpPr/>
                  <p:nvPr/>
                </p:nvSpPr>
                <p:spPr>
                  <a:xfrm rot="1875795">
                    <a:off x="2569811" y="1410126"/>
                    <a:ext cx="573245" cy="262654"/>
                  </a:xfrm>
                  <a:custGeom>
                    <a:avLst/>
                    <a:gdLst>
                      <a:gd name="connsiteX0" fmla="*/ 0 w 747168"/>
                      <a:gd name="connsiteY0" fmla="*/ 155184 h 310368"/>
                      <a:gd name="connsiteX1" fmla="*/ 373584 w 747168"/>
                      <a:gd name="connsiteY1" fmla="*/ 0 h 310368"/>
                      <a:gd name="connsiteX2" fmla="*/ 747168 w 747168"/>
                      <a:gd name="connsiteY2" fmla="*/ 155184 h 310368"/>
                      <a:gd name="connsiteX3" fmla="*/ 373584 w 747168"/>
                      <a:gd name="connsiteY3" fmla="*/ 310368 h 310368"/>
                      <a:gd name="connsiteX4" fmla="*/ 0 w 747168"/>
                      <a:gd name="connsiteY4" fmla="*/ 155184 h 310368"/>
                      <a:gd name="connsiteX0" fmla="*/ 0 w 747168"/>
                      <a:gd name="connsiteY0" fmla="*/ 155184 h 174582"/>
                      <a:gd name="connsiteX1" fmla="*/ 373584 w 747168"/>
                      <a:gd name="connsiteY1" fmla="*/ 0 h 174582"/>
                      <a:gd name="connsiteX2" fmla="*/ 747168 w 747168"/>
                      <a:gd name="connsiteY2" fmla="*/ 155184 h 174582"/>
                      <a:gd name="connsiteX3" fmla="*/ 0 w 747168"/>
                      <a:gd name="connsiteY3" fmla="*/ 155184 h 174582"/>
                      <a:gd name="connsiteX0" fmla="*/ 0 w 747195"/>
                      <a:gd name="connsiteY0" fmla="*/ 155184 h 160908"/>
                      <a:gd name="connsiteX1" fmla="*/ 373584 w 747195"/>
                      <a:gd name="connsiteY1" fmla="*/ 0 h 160908"/>
                      <a:gd name="connsiteX2" fmla="*/ 747168 w 747195"/>
                      <a:gd name="connsiteY2" fmla="*/ 155184 h 160908"/>
                      <a:gd name="connsiteX3" fmla="*/ 375181 w 747195"/>
                      <a:gd name="connsiteY3" fmla="*/ 93950 h 160908"/>
                      <a:gd name="connsiteX4" fmla="*/ 0 w 747195"/>
                      <a:gd name="connsiteY4" fmla="*/ 155184 h 160908"/>
                      <a:gd name="connsiteX0" fmla="*/ 0 w 748339"/>
                      <a:gd name="connsiteY0" fmla="*/ 272006 h 272914"/>
                      <a:gd name="connsiteX1" fmla="*/ 374728 w 748339"/>
                      <a:gd name="connsiteY1" fmla="*/ 1736 h 272914"/>
                      <a:gd name="connsiteX2" fmla="*/ 748312 w 748339"/>
                      <a:gd name="connsiteY2" fmla="*/ 156920 h 272914"/>
                      <a:gd name="connsiteX3" fmla="*/ 376325 w 748339"/>
                      <a:gd name="connsiteY3" fmla="*/ 95686 h 272914"/>
                      <a:gd name="connsiteX4" fmla="*/ 0 w 748339"/>
                      <a:gd name="connsiteY4" fmla="*/ 272006 h 272914"/>
                      <a:gd name="connsiteX0" fmla="*/ 0 w 757852"/>
                      <a:gd name="connsiteY0" fmla="*/ 270291 h 288805"/>
                      <a:gd name="connsiteX1" fmla="*/ 374728 w 757852"/>
                      <a:gd name="connsiteY1" fmla="*/ 21 h 288805"/>
                      <a:gd name="connsiteX2" fmla="*/ 757826 w 757852"/>
                      <a:gd name="connsiteY2" fmla="*/ 286195 h 288805"/>
                      <a:gd name="connsiteX3" fmla="*/ 376325 w 757852"/>
                      <a:gd name="connsiteY3" fmla="*/ 93971 h 288805"/>
                      <a:gd name="connsiteX4" fmla="*/ 0 w 757852"/>
                      <a:gd name="connsiteY4" fmla="*/ 270291 h 288805"/>
                      <a:gd name="connsiteX0" fmla="*/ 83 w 757932"/>
                      <a:gd name="connsiteY0" fmla="*/ 270292 h 292867"/>
                      <a:gd name="connsiteX1" fmla="*/ 374811 w 757932"/>
                      <a:gd name="connsiteY1" fmla="*/ 22 h 292867"/>
                      <a:gd name="connsiteX2" fmla="*/ 757909 w 757932"/>
                      <a:gd name="connsiteY2" fmla="*/ 286196 h 292867"/>
                      <a:gd name="connsiteX3" fmla="*/ 344584 w 757932"/>
                      <a:gd name="connsiteY3" fmla="*/ 240570 h 292867"/>
                      <a:gd name="connsiteX4" fmla="*/ 83 w 757932"/>
                      <a:gd name="connsiteY4" fmla="*/ 270292 h 292867"/>
                      <a:gd name="connsiteX0" fmla="*/ 83 w 762421"/>
                      <a:gd name="connsiteY0" fmla="*/ 270321 h 300751"/>
                      <a:gd name="connsiteX1" fmla="*/ 374811 w 762421"/>
                      <a:gd name="connsiteY1" fmla="*/ 51 h 300751"/>
                      <a:gd name="connsiteX2" fmla="*/ 762398 w 762421"/>
                      <a:gd name="connsiteY2" fmla="*/ 294626 h 300751"/>
                      <a:gd name="connsiteX3" fmla="*/ 344584 w 762421"/>
                      <a:gd name="connsiteY3" fmla="*/ 240599 h 300751"/>
                      <a:gd name="connsiteX4" fmla="*/ 83 w 762421"/>
                      <a:gd name="connsiteY4" fmla="*/ 270321 h 300751"/>
                      <a:gd name="connsiteX0" fmla="*/ 83 w 760856"/>
                      <a:gd name="connsiteY0" fmla="*/ 270345 h 305639"/>
                      <a:gd name="connsiteX1" fmla="*/ 374811 w 760856"/>
                      <a:gd name="connsiteY1" fmla="*/ 75 h 305639"/>
                      <a:gd name="connsiteX2" fmla="*/ 760833 w 760856"/>
                      <a:gd name="connsiteY2" fmla="*/ 299806 h 305639"/>
                      <a:gd name="connsiteX3" fmla="*/ 344584 w 760856"/>
                      <a:gd name="connsiteY3" fmla="*/ 240623 h 305639"/>
                      <a:gd name="connsiteX4" fmla="*/ 83 w 760856"/>
                      <a:gd name="connsiteY4" fmla="*/ 270345 h 305639"/>
                      <a:gd name="connsiteX0" fmla="*/ 83 w 768704"/>
                      <a:gd name="connsiteY0" fmla="*/ 270382 h 311944"/>
                      <a:gd name="connsiteX1" fmla="*/ 374811 w 768704"/>
                      <a:gd name="connsiteY1" fmla="*/ 112 h 311944"/>
                      <a:gd name="connsiteX2" fmla="*/ 768682 w 768704"/>
                      <a:gd name="connsiteY2" fmla="*/ 306448 h 311944"/>
                      <a:gd name="connsiteX3" fmla="*/ 344584 w 768704"/>
                      <a:gd name="connsiteY3" fmla="*/ 240660 h 311944"/>
                      <a:gd name="connsiteX4" fmla="*/ 83 w 768704"/>
                      <a:gd name="connsiteY4" fmla="*/ 270382 h 311944"/>
                      <a:gd name="connsiteX0" fmla="*/ 447 w 769068"/>
                      <a:gd name="connsiteY0" fmla="*/ 240844 h 282406"/>
                      <a:gd name="connsiteX1" fmla="*/ 416884 w 769068"/>
                      <a:gd name="connsiteY1" fmla="*/ 126 h 282406"/>
                      <a:gd name="connsiteX2" fmla="*/ 769046 w 769068"/>
                      <a:gd name="connsiteY2" fmla="*/ 276910 h 282406"/>
                      <a:gd name="connsiteX3" fmla="*/ 344948 w 769068"/>
                      <a:gd name="connsiteY3" fmla="*/ 211122 h 282406"/>
                      <a:gd name="connsiteX4" fmla="*/ 447 w 769068"/>
                      <a:gd name="connsiteY4" fmla="*/ 240844 h 282406"/>
                      <a:gd name="connsiteX0" fmla="*/ 467 w 769088"/>
                      <a:gd name="connsiteY0" fmla="*/ 241740 h 283302"/>
                      <a:gd name="connsiteX1" fmla="*/ 418585 w 769088"/>
                      <a:gd name="connsiteY1" fmla="*/ 125 h 283302"/>
                      <a:gd name="connsiteX2" fmla="*/ 769066 w 769088"/>
                      <a:gd name="connsiteY2" fmla="*/ 277806 h 283302"/>
                      <a:gd name="connsiteX3" fmla="*/ 344968 w 769088"/>
                      <a:gd name="connsiteY3" fmla="*/ 212018 h 283302"/>
                      <a:gd name="connsiteX4" fmla="*/ 467 w 769088"/>
                      <a:gd name="connsiteY4" fmla="*/ 241740 h 28330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88324"/>
                      <a:gd name="connsiteY0" fmla="*/ 243810 h 285372"/>
                      <a:gd name="connsiteX1" fmla="*/ 418585 w 788324"/>
                      <a:gd name="connsiteY1" fmla="*/ 2195 h 285372"/>
                      <a:gd name="connsiteX2" fmla="*/ 769066 w 788324"/>
                      <a:gd name="connsiteY2" fmla="*/ 279876 h 285372"/>
                      <a:gd name="connsiteX3" fmla="*/ 344968 w 788324"/>
                      <a:gd name="connsiteY3" fmla="*/ 214088 h 285372"/>
                      <a:gd name="connsiteX4" fmla="*/ 467 w 788324"/>
                      <a:gd name="connsiteY4" fmla="*/ 243810 h 285372"/>
                      <a:gd name="connsiteX0" fmla="*/ 467 w 784584"/>
                      <a:gd name="connsiteY0" fmla="*/ 243810 h 289545"/>
                      <a:gd name="connsiteX1" fmla="*/ 418585 w 784584"/>
                      <a:gd name="connsiteY1" fmla="*/ 2195 h 289545"/>
                      <a:gd name="connsiteX2" fmla="*/ 764923 w 784584"/>
                      <a:gd name="connsiteY2" fmla="*/ 284251 h 289545"/>
                      <a:gd name="connsiteX3" fmla="*/ 344968 w 784584"/>
                      <a:gd name="connsiteY3" fmla="*/ 214088 h 289545"/>
                      <a:gd name="connsiteX4" fmla="*/ 467 w 784584"/>
                      <a:gd name="connsiteY4" fmla="*/ 243810 h 289545"/>
                      <a:gd name="connsiteX0" fmla="*/ 470 w 783459"/>
                      <a:gd name="connsiteY0" fmla="*/ 253922 h 289461"/>
                      <a:gd name="connsiteX1" fmla="*/ 417460 w 783459"/>
                      <a:gd name="connsiteY1" fmla="*/ 2111 h 289461"/>
                      <a:gd name="connsiteX2" fmla="*/ 763798 w 783459"/>
                      <a:gd name="connsiteY2" fmla="*/ 284167 h 289461"/>
                      <a:gd name="connsiteX3" fmla="*/ 343843 w 783459"/>
                      <a:gd name="connsiteY3" fmla="*/ 214004 h 289461"/>
                      <a:gd name="connsiteX4" fmla="*/ 470 w 783459"/>
                      <a:gd name="connsiteY4" fmla="*/ 253922 h 289461"/>
                      <a:gd name="connsiteX0" fmla="*/ 8162 w 791151"/>
                      <a:gd name="connsiteY0" fmla="*/ 254498 h 290037"/>
                      <a:gd name="connsiteX1" fmla="*/ 425152 w 791151"/>
                      <a:gd name="connsiteY1" fmla="*/ 2687 h 290037"/>
                      <a:gd name="connsiteX2" fmla="*/ 771490 w 791151"/>
                      <a:gd name="connsiteY2" fmla="*/ 284743 h 290037"/>
                      <a:gd name="connsiteX3" fmla="*/ 351535 w 791151"/>
                      <a:gd name="connsiteY3" fmla="*/ 214580 h 290037"/>
                      <a:gd name="connsiteX4" fmla="*/ 8162 w 791151"/>
                      <a:gd name="connsiteY4" fmla="*/ 254498 h 29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1151" h="290037">
                        <a:moveTo>
                          <a:pt x="8162" y="254498"/>
                        </a:moveTo>
                        <a:cubicBezTo>
                          <a:pt x="-40797" y="161184"/>
                          <a:pt x="134550" y="-24490"/>
                          <a:pt x="425152" y="2687"/>
                        </a:cubicBezTo>
                        <a:cubicBezTo>
                          <a:pt x="737917" y="-1418"/>
                          <a:pt x="838261" y="253065"/>
                          <a:pt x="771490" y="284743"/>
                        </a:cubicBezTo>
                        <a:cubicBezTo>
                          <a:pt x="774530" y="313678"/>
                          <a:pt x="476063" y="214580"/>
                          <a:pt x="351535" y="214580"/>
                        </a:cubicBezTo>
                        <a:cubicBezTo>
                          <a:pt x="227007" y="214580"/>
                          <a:pt x="-4108" y="289814"/>
                          <a:pt x="8162" y="254498"/>
                        </a:cubicBezTo>
                        <a:close/>
                      </a:path>
                    </a:pathLst>
                  </a:custGeom>
                  <a:solidFill>
                    <a:srgbClr val="EF79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4" name="타원 29"/>
                  <p:cNvSpPr/>
                  <p:nvPr/>
                </p:nvSpPr>
                <p:spPr>
                  <a:xfrm rot="1875795">
                    <a:off x="2572150" y="1390392"/>
                    <a:ext cx="578934" cy="262654"/>
                  </a:xfrm>
                  <a:custGeom>
                    <a:avLst/>
                    <a:gdLst>
                      <a:gd name="connsiteX0" fmla="*/ 0 w 747168"/>
                      <a:gd name="connsiteY0" fmla="*/ 155184 h 310368"/>
                      <a:gd name="connsiteX1" fmla="*/ 373584 w 747168"/>
                      <a:gd name="connsiteY1" fmla="*/ 0 h 310368"/>
                      <a:gd name="connsiteX2" fmla="*/ 747168 w 747168"/>
                      <a:gd name="connsiteY2" fmla="*/ 155184 h 310368"/>
                      <a:gd name="connsiteX3" fmla="*/ 373584 w 747168"/>
                      <a:gd name="connsiteY3" fmla="*/ 310368 h 310368"/>
                      <a:gd name="connsiteX4" fmla="*/ 0 w 747168"/>
                      <a:gd name="connsiteY4" fmla="*/ 155184 h 310368"/>
                      <a:gd name="connsiteX0" fmla="*/ 0 w 747168"/>
                      <a:gd name="connsiteY0" fmla="*/ 155184 h 174582"/>
                      <a:gd name="connsiteX1" fmla="*/ 373584 w 747168"/>
                      <a:gd name="connsiteY1" fmla="*/ 0 h 174582"/>
                      <a:gd name="connsiteX2" fmla="*/ 747168 w 747168"/>
                      <a:gd name="connsiteY2" fmla="*/ 155184 h 174582"/>
                      <a:gd name="connsiteX3" fmla="*/ 0 w 747168"/>
                      <a:gd name="connsiteY3" fmla="*/ 155184 h 174582"/>
                      <a:gd name="connsiteX0" fmla="*/ 0 w 747195"/>
                      <a:gd name="connsiteY0" fmla="*/ 155184 h 160908"/>
                      <a:gd name="connsiteX1" fmla="*/ 373584 w 747195"/>
                      <a:gd name="connsiteY1" fmla="*/ 0 h 160908"/>
                      <a:gd name="connsiteX2" fmla="*/ 747168 w 747195"/>
                      <a:gd name="connsiteY2" fmla="*/ 155184 h 160908"/>
                      <a:gd name="connsiteX3" fmla="*/ 375181 w 747195"/>
                      <a:gd name="connsiteY3" fmla="*/ 93950 h 160908"/>
                      <a:gd name="connsiteX4" fmla="*/ 0 w 747195"/>
                      <a:gd name="connsiteY4" fmla="*/ 155184 h 160908"/>
                      <a:gd name="connsiteX0" fmla="*/ 0 w 748339"/>
                      <a:gd name="connsiteY0" fmla="*/ 272006 h 272914"/>
                      <a:gd name="connsiteX1" fmla="*/ 374728 w 748339"/>
                      <a:gd name="connsiteY1" fmla="*/ 1736 h 272914"/>
                      <a:gd name="connsiteX2" fmla="*/ 748312 w 748339"/>
                      <a:gd name="connsiteY2" fmla="*/ 156920 h 272914"/>
                      <a:gd name="connsiteX3" fmla="*/ 376325 w 748339"/>
                      <a:gd name="connsiteY3" fmla="*/ 95686 h 272914"/>
                      <a:gd name="connsiteX4" fmla="*/ 0 w 748339"/>
                      <a:gd name="connsiteY4" fmla="*/ 272006 h 272914"/>
                      <a:gd name="connsiteX0" fmla="*/ 0 w 757852"/>
                      <a:gd name="connsiteY0" fmla="*/ 270291 h 288805"/>
                      <a:gd name="connsiteX1" fmla="*/ 374728 w 757852"/>
                      <a:gd name="connsiteY1" fmla="*/ 21 h 288805"/>
                      <a:gd name="connsiteX2" fmla="*/ 757826 w 757852"/>
                      <a:gd name="connsiteY2" fmla="*/ 286195 h 288805"/>
                      <a:gd name="connsiteX3" fmla="*/ 376325 w 757852"/>
                      <a:gd name="connsiteY3" fmla="*/ 93971 h 288805"/>
                      <a:gd name="connsiteX4" fmla="*/ 0 w 757852"/>
                      <a:gd name="connsiteY4" fmla="*/ 270291 h 288805"/>
                      <a:gd name="connsiteX0" fmla="*/ 83 w 757932"/>
                      <a:gd name="connsiteY0" fmla="*/ 270292 h 292867"/>
                      <a:gd name="connsiteX1" fmla="*/ 374811 w 757932"/>
                      <a:gd name="connsiteY1" fmla="*/ 22 h 292867"/>
                      <a:gd name="connsiteX2" fmla="*/ 757909 w 757932"/>
                      <a:gd name="connsiteY2" fmla="*/ 286196 h 292867"/>
                      <a:gd name="connsiteX3" fmla="*/ 344584 w 757932"/>
                      <a:gd name="connsiteY3" fmla="*/ 240570 h 292867"/>
                      <a:gd name="connsiteX4" fmla="*/ 83 w 757932"/>
                      <a:gd name="connsiteY4" fmla="*/ 270292 h 292867"/>
                      <a:gd name="connsiteX0" fmla="*/ 83 w 762421"/>
                      <a:gd name="connsiteY0" fmla="*/ 270321 h 300751"/>
                      <a:gd name="connsiteX1" fmla="*/ 374811 w 762421"/>
                      <a:gd name="connsiteY1" fmla="*/ 51 h 300751"/>
                      <a:gd name="connsiteX2" fmla="*/ 762398 w 762421"/>
                      <a:gd name="connsiteY2" fmla="*/ 294626 h 300751"/>
                      <a:gd name="connsiteX3" fmla="*/ 344584 w 762421"/>
                      <a:gd name="connsiteY3" fmla="*/ 240599 h 300751"/>
                      <a:gd name="connsiteX4" fmla="*/ 83 w 762421"/>
                      <a:gd name="connsiteY4" fmla="*/ 270321 h 300751"/>
                      <a:gd name="connsiteX0" fmla="*/ 83 w 760856"/>
                      <a:gd name="connsiteY0" fmla="*/ 270345 h 305639"/>
                      <a:gd name="connsiteX1" fmla="*/ 374811 w 760856"/>
                      <a:gd name="connsiteY1" fmla="*/ 75 h 305639"/>
                      <a:gd name="connsiteX2" fmla="*/ 760833 w 760856"/>
                      <a:gd name="connsiteY2" fmla="*/ 299806 h 305639"/>
                      <a:gd name="connsiteX3" fmla="*/ 344584 w 760856"/>
                      <a:gd name="connsiteY3" fmla="*/ 240623 h 305639"/>
                      <a:gd name="connsiteX4" fmla="*/ 83 w 760856"/>
                      <a:gd name="connsiteY4" fmla="*/ 270345 h 305639"/>
                      <a:gd name="connsiteX0" fmla="*/ 83 w 768704"/>
                      <a:gd name="connsiteY0" fmla="*/ 270382 h 311944"/>
                      <a:gd name="connsiteX1" fmla="*/ 374811 w 768704"/>
                      <a:gd name="connsiteY1" fmla="*/ 112 h 311944"/>
                      <a:gd name="connsiteX2" fmla="*/ 768682 w 768704"/>
                      <a:gd name="connsiteY2" fmla="*/ 306448 h 311944"/>
                      <a:gd name="connsiteX3" fmla="*/ 344584 w 768704"/>
                      <a:gd name="connsiteY3" fmla="*/ 240660 h 311944"/>
                      <a:gd name="connsiteX4" fmla="*/ 83 w 768704"/>
                      <a:gd name="connsiteY4" fmla="*/ 270382 h 311944"/>
                      <a:gd name="connsiteX0" fmla="*/ 447 w 769068"/>
                      <a:gd name="connsiteY0" fmla="*/ 240844 h 282406"/>
                      <a:gd name="connsiteX1" fmla="*/ 416884 w 769068"/>
                      <a:gd name="connsiteY1" fmla="*/ 126 h 282406"/>
                      <a:gd name="connsiteX2" fmla="*/ 769046 w 769068"/>
                      <a:gd name="connsiteY2" fmla="*/ 276910 h 282406"/>
                      <a:gd name="connsiteX3" fmla="*/ 344948 w 769068"/>
                      <a:gd name="connsiteY3" fmla="*/ 211122 h 282406"/>
                      <a:gd name="connsiteX4" fmla="*/ 447 w 769068"/>
                      <a:gd name="connsiteY4" fmla="*/ 240844 h 282406"/>
                      <a:gd name="connsiteX0" fmla="*/ 467 w 769088"/>
                      <a:gd name="connsiteY0" fmla="*/ 241740 h 283302"/>
                      <a:gd name="connsiteX1" fmla="*/ 418585 w 769088"/>
                      <a:gd name="connsiteY1" fmla="*/ 125 h 283302"/>
                      <a:gd name="connsiteX2" fmla="*/ 769066 w 769088"/>
                      <a:gd name="connsiteY2" fmla="*/ 277806 h 283302"/>
                      <a:gd name="connsiteX3" fmla="*/ 344968 w 769088"/>
                      <a:gd name="connsiteY3" fmla="*/ 212018 h 283302"/>
                      <a:gd name="connsiteX4" fmla="*/ 467 w 769088"/>
                      <a:gd name="connsiteY4" fmla="*/ 241740 h 28330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88324"/>
                      <a:gd name="connsiteY0" fmla="*/ 243810 h 285372"/>
                      <a:gd name="connsiteX1" fmla="*/ 418585 w 788324"/>
                      <a:gd name="connsiteY1" fmla="*/ 2195 h 285372"/>
                      <a:gd name="connsiteX2" fmla="*/ 769066 w 788324"/>
                      <a:gd name="connsiteY2" fmla="*/ 279876 h 285372"/>
                      <a:gd name="connsiteX3" fmla="*/ 344968 w 788324"/>
                      <a:gd name="connsiteY3" fmla="*/ 214088 h 285372"/>
                      <a:gd name="connsiteX4" fmla="*/ 467 w 788324"/>
                      <a:gd name="connsiteY4" fmla="*/ 243810 h 285372"/>
                      <a:gd name="connsiteX0" fmla="*/ 467 w 784584"/>
                      <a:gd name="connsiteY0" fmla="*/ 243810 h 289545"/>
                      <a:gd name="connsiteX1" fmla="*/ 418585 w 784584"/>
                      <a:gd name="connsiteY1" fmla="*/ 2195 h 289545"/>
                      <a:gd name="connsiteX2" fmla="*/ 764923 w 784584"/>
                      <a:gd name="connsiteY2" fmla="*/ 284251 h 289545"/>
                      <a:gd name="connsiteX3" fmla="*/ 344968 w 784584"/>
                      <a:gd name="connsiteY3" fmla="*/ 214088 h 289545"/>
                      <a:gd name="connsiteX4" fmla="*/ 467 w 784584"/>
                      <a:gd name="connsiteY4" fmla="*/ 243810 h 289545"/>
                      <a:gd name="connsiteX0" fmla="*/ 470 w 783459"/>
                      <a:gd name="connsiteY0" fmla="*/ 253922 h 289461"/>
                      <a:gd name="connsiteX1" fmla="*/ 417460 w 783459"/>
                      <a:gd name="connsiteY1" fmla="*/ 2111 h 289461"/>
                      <a:gd name="connsiteX2" fmla="*/ 763798 w 783459"/>
                      <a:gd name="connsiteY2" fmla="*/ 284167 h 289461"/>
                      <a:gd name="connsiteX3" fmla="*/ 343843 w 783459"/>
                      <a:gd name="connsiteY3" fmla="*/ 214004 h 289461"/>
                      <a:gd name="connsiteX4" fmla="*/ 470 w 783459"/>
                      <a:gd name="connsiteY4" fmla="*/ 253922 h 289461"/>
                      <a:gd name="connsiteX0" fmla="*/ 8162 w 791151"/>
                      <a:gd name="connsiteY0" fmla="*/ 254498 h 290037"/>
                      <a:gd name="connsiteX1" fmla="*/ 425152 w 791151"/>
                      <a:gd name="connsiteY1" fmla="*/ 2687 h 290037"/>
                      <a:gd name="connsiteX2" fmla="*/ 771490 w 791151"/>
                      <a:gd name="connsiteY2" fmla="*/ 284743 h 290037"/>
                      <a:gd name="connsiteX3" fmla="*/ 351535 w 791151"/>
                      <a:gd name="connsiteY3" fmla="*/ 214580 h 290037"/>
                      <a:gd name="connsiteX4" fmla="*/ 8162 w 791151"/>
                      <a:gd name="connsiteY4" fmla="*/ 254498 h 29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1151" h="290037">
                        <a:moveTo>
                          <a:pt x="8162" y="254498"/>
                        </a:moveTo>
                        <a:cubicBezTo>
                          <a:pt x="-40797" y="161184"/>
                          <a:pt x="134550" y="-24490"/>
                          <a:pt x="425152" y="2687"/>
                        </a:cubicBezTo>
                        <a:cubicBezTo>
                          <a:pt x="737917" y="-1418"/>
                          <a:pt x="838261" y="253065"/>
                          <a:pt x="771490" y="284743"/>
                        </a:cubicBezTo>
                        <a:cubicBezTo>
                          <a:pt x="774530" y="313678"/>
                          <a:pt x="476063" y="214580"/>
                          <a:pt x="351535" y="214580"/>
                        </a:cubicBezTo>
                        <a:cubicBezTo>
                          <a:pt x="227007" y="214580"/>
                          <a:pt x="-4108" y="289814"/>
                          <a:pt x="8162" y="254498"/>
                        </a:cubicBezTo>
                        <a:close/>
                      </a:path>
                    </a:pathLst>
                  </a:custGeom>
                  <a:solidFill>
                    <a:srgbClr val="F98E4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5" name="타원 29"/>
                  <p:cNvSpPr/>
                  <p:nvPr/>
                </p:nvSpPr>
                <p:spPr>
                  <a:xfrm rot="1875795">
                    <a:off x="2572002" y="1393076"/>
                    <a:ext cx="578934" cy="262654"/>
                  </a:xfrm>
                  <a:custGeom>
                    <a:avLst/>
                    <a:gdLst>
                      <a:gd name="connsiteX0" fmla="*/ 0 w 747168"/>
                      <a:gd name="connsiteY0" fmla="*/ 155184 h 310368"/>
                      <a:gd name="connsiteX1" fmla="*/ 373584 w 747168"/>
                      <a:gd name="connsiteY1" fmla="*/ 0 h 310368"/>
                      <a:gd name="connsiteX2" fmla="*/ 747168 w 747168"/>
                      <a:gd name="connsiteY2" fmla="*/ 155184 h 310368"/>
                      <a:gd name="connsiteX3" fmla="*/ 373584 w 747168"/>
                      <a:gd name="connsiteY3" fmla="*/ 310368 h 310368"/>
                      <a:gd name="connsiteX4" fmla="*/ 0 w 747168"/>
                      <a:gd name="connsiteY4" fmla="*/ 155184 h 310368"/>
                      <a:gd name="connsiteX0" fmla="*/ 0 w 747168"/>
                      <a:gd name="connsiteY0" fmla="*/ 155184 h 174582"/>
                      <a:gd name="connsiteX1" fmla="*/ 373584 w 747168"/>
                      <a:gd name="connsiteY1" fmla="*/ 0 h 174582"/>
                      <a:gd name="connsiteX2" fmla="*/ 747168 w 747168"/>
                      <a:gd name="connsiteY2" fmla="*/ 155184 h 174582"/>
                      <a:gd name="connsiteX3" fmla="*/ 0 w 747168"/>
                      <a:gd name="connsiteY3" fmla="*/ 155184 h 174582"/>
                      <a:gd name="connsiteX0" fmla="*/ 0 w 747195"/>
                      <a:gd name="connsiteY0" fmla="*/ 155184 h 160908"/>
                      <a:gd name="connsiteX1" fmla="*/ 373584 w 747195"/>
                      <a:gd name="connsiteY1" fmla="*/ 0 h 160908"/>
                      <a:gd name="connsiteX2" fmla="*/ 747168 w 747195"/>
                      <a:gd name="connsiteY2" fmla="*/ 155184 h 160908"/>
                      <a:gd name="connsiteX3" fmla="*/ 375181 w 747195"/>
                      <a:gd name="connsiteY3" fmla="*/ 93950 h 160908"/>
                      <a:gd name="connsiteX4" fmla="*/ 0 w 747195"/>
                      <a:gd name="connsiteY4" fmla="*/ 155184 h 160908"/>
                      <a:gd name="connsiteX0" fmla="*/ 0 w 748339"/>
                      <a:gd name="connsiteY0" fmla="*/ 272006 h 272914"/>
                      <a:gd name="connsiteX1" fmla="*/ 374728 w 748339"/>
                      <a:gd name="connsiteY1" fmla="*/ 1736 h 272914"/>
                      <a:gd name="connsiteX2" fmla="*/ 748312 w 748339"/>
                      <a:gd name="connsiteY2" fmla="*/ 156920 h 272914"/>
                      <a:gd name="connsiteX3" fmla="*/ 376325 w 748339"/>
                      <a:gd name="connsiteY3" fmla="*/ 95686 h 272914"/>
                      <a:gd name="connsiteX4" fmla="*/ 0 w 748339"/>
                      <a:gd name="connsiteY4" fmla="*/ 272006 h 272914"/>
                      <a:gd name="connsiteX0" fmla="*/ 0 w 757852"/>
                      <a:gd name="connsiteY0" fmla="*/ 270291 h 288805"/>
                      <a:gd name="connsiteX1" fmla="*/ 374728 w 757852"/>
                      <a:gd name="connsiteY1" fmla="*/ 21 h 288805"/>
                      <a:gd name="connsiteX2" fmla="*/ 757826 w 757852"/>
                      <a:gd name="connsiteY2" fmla="*/ 286195 h 288805"/>
                      <a:gd name="connsiteX3" fmla="*/ 376325 w 757852"/>
                      <a:gd name="connsiteY3" fmla="*/ 93971 h 288805"/>
                      <a:gd name="connsiteX4" fmla="*/ 0 w 757852"/>
                      <a:gd name="connsiteY4" fmla="*/ 270291 h 288805"/>
                      <a:gd name="connsiteX0" fmla="*/ 83 w 757932"/>
                      <a:gd name="connsiteY0" fmla="*/ 270292 h 292867"/>
                      <a:gd name="connsiteX1" fmla="*/ 374811 w 757932"/>
                      <a:gd name="connsiteY1" fmla="*/ 22 h 292867"/>
                      <a:gd name="connsiteX2" fmla="*/ 757909 w 757932"/>
                      <a:gd name="connsiteY2" fmla="*/ 286196 h 292867"/>
                      <a:gd name="connsiteX3" fmla="*/ 344584 w 757932"/>
                      <a:gd name="connsiteY3" fmla="*/ 240570 h 292867"/>
                      <a:gd name="connsiteX4" fmla="*/ 83 w 757932"/>
                      <a:gd name="connsiteY4" fmla="*/ 270292 h 292867"/>
                      <a:gd name="connsiteX0" fmla="*/ 83 w 762421"/>
                      <a:gd name="connsiteY0" fmla="*/ 270321 h 300751"/>
                      <a:gd name="connsiteX1" fmla="*/ 374811 w 762421"/>
                      <a:gd name="connsiteY1" fmla="*/ 51 h 300751"/>
                      <a:gd name="connsiteX2" fmla="*/ 762398 w 762421"/>
                      <a:gd name="connsiteY2" fmla="*/ 294626 h 300751"/>
                      <a:gd name="connsiteX3" fmla="*/ 344584 w 762421"/>
                      <a:gd name="connsiteY3" fmla="*/ 240599 h 300751"/>
                      <a:gd name="connsiteX4" fmla="*/ 83 w 762421"/>
                      <a:gd name="connsiteY4" fmla="*/ 270321 h 300751"/>
                      <a:gd name="connsiteX0" fmla="*/ 83 w 760856"/>
                      <a:gd name="connsiteY0" fmla="*/ 270345 h 305639"/>
                      <a:gd name="connsiteX1" fmla="*/ 374811 w 760856"/>
                      <a:gd name="connsiteY1" fmla="*/ 75 h 305639"/>
                      <a:gd name="connsiteX2" fmla="*/ 760833 w 760856"/>
                      <a:gd name="connsiteY2" fmla="*/ 299806 h 305639"/>
                      <a:gd name="connsiteX3" fmla="*/ 344584 w 760856"/>
                      <a:gd name="connsiteY3" fmla="*/ 240623 h 305639"/>
                      <a:gd name="connsiteX4" fmla="*/ 83 w 760856"/>
                      <a:gd name="connsiteY4" fmla="*/ 270345 h 305639"/>
                      <a:gd name="connsiteX0" fmla="*/ 83 w 768704"/>
                      <a:gd name="connsiteY0" fmla="*/ 270382 h 311944"/>
                      <a:gd name="connsiteX1" fmla="*/ 374811 w 768704"/>
                      <a:gd name="connsiteY1" fmla="*/ 112 h 311944"/>
                      <a:gd name="connsiteX2" fmla="*/ 768682 w 768704"/>
                      <a:gd name="connsiteY2" fmla="*/ 306448 h 311944"/>
                      <a:gd name="connsiteX3" fmla="*/ 344584 w 768704"/>
                      <a:gd name="connsiteY3" fmla="*/ 240660 h 311944"/>
                      <a:gd name="connsiteX4" fmla="*/ 83 w 768704"/>
                      <a:gd name="connsiteY4" fmla="*/ 270382 h 311944"/>
                      <a:gd name="connsiteX0" fmla="*/ 447 w 769068"/>
                      <a:gd name="connsiteY0" fmla="*/ 240844 h 282406"/>
                      <a:gd name="connsiteX1" fmla="*/ 416884 w 769068"/>
                      <a:gd name="connsiteY1" fmla="*/ 126 h 282406"/>
                      <a:gd name="connsiteX2" fmla="*/ 769046 w 769068"/>
                      <a:gd name="connsiteY2" fmla="*/ 276910 h 282406"/>
                      <a:gd name="connsiteX3" fmla="*/ 344948 w 769068"/>
                      <a:gd name="connsiteY3" fmla="*/ 211122 h 282406"/>
                      <a:gd name="connsiteX4" fmla="*/ 447 w 769068"/>
                      <a:gd name="connsiteY4" fmla="*/ 240844 h 282406"/>
                      <a:gd name="connsiteX0" fmla="*/ 467 w 769088"/>
                      <a:gd name="connsiteY0" fmla="*/ 241740 h 283302"/>
                      <a:gd name="connsiteX1" fmla="*/ 418585 w 769088"/>
                      <a:gd name="connsiteY1" fmla="*/ 125 h 283302"/>
                      <a:gd name="connsiteX2" fmla="*/ 769066 w 769088"/>
                      <a:gd name="connsiteY2" fmla="*/ 277806 h 283302"/>
                      <a:gd name="connsiteX3" fmla="*/ 344968 w 769088"/>
                      <a:gd name="connsiteY3" fmla="*/ 212018 h 283302"/>
                      <a:gd name="connsiteX4" fmla="*/ 467 w 769088"/>
                      <a:gd name="connsiteY4" fmla="*/ 241740 h 28330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88324"/>
                      <a:gd name="connsiteY0" fmla="*/ 243810 h 285372"/>
                      <a:gd name="connsiteX1" fmla="*/ 418585 w 788324"/>
                      <a:gd name="connsiteY1" fmla="*/ 2195 h 285372"/>
                      <a:gd name="connsiteX2" fmla="*/ 769066 w 788324"/>
                      <a:gd name="connsiteY2" fmla="*/ 279876 h 285372"/>
                      <a:gd name="connsiteX3" fmla="*/ 344968 w 788324"/>
                      <a:gd name="connsiteY3" fmla="*/ 214088 h 285372"/>
                      <a:gd name="connsiteX4" fmla="*/ 467 w 788324"/>
                      <a:gd name="connsiteY4" fmla="*/ 243810 h 285372"/>
                      <a:gd name="connsiteX0" fmla="*/ 467 w 784584"/>
                      <a:gd name="connsiteY0" fmla="*/ 243810 h 289545"/>
                      <a:gd name="connsiteX1" fmla="*/ 418585 w 784584"/>
                      <a:gd name="connsiteY1" fmla="*/ 2195 h 289545"/>
                      <a:gd name="connsiteX2" fmla="*/ 764923 w 784584"/>
                      <a:gd name="connsiteY2" fmla="*/ 284251 h 289545"/>
                      <a:gd name="connsiteX3" fmla="*/ 344968 w 784584"/>
                      <a:gd name="connsiteY3" fmla="*/ 214088 h 289545"/>
                      <a:gd name="connsiteX4" fmla="*/ 467 w 784584"/>
                      <a:gd name="connsiteY4" fmla="*/ 243810 h 289545"/>
                      <a:gd name="connsiteX0" fmla="*/ 470 w 783459"/>
                      <a:gd name="connsiteY0" fmla="*/ 253922 h 289461"/>
                      <a:gd name="connsiteX1" fmla="*/ 417460 w 783459"/>
                      <a:gd name="connsiteY1" fmla="*/ 2111 h 289461"/>
                      <a:gd name="connsiteX2" fmla="*/ 763798 w 783459"/>
                      <a:gd name="connsiteY2" fmla="*/ 284167 h 289461"/>
                      <a:gd name="connsiteX3" fmla="*/ 343843 w 783459"/>
                      <a:gd name="connsiteY3" fmla="*/ 214004 h 289461"/>
                      <a:gd name="connsiteX4" fmla="*/ 470 w 783459"/>
                      <a:gd name="connsiteY4" fmla="*/ 253922 h 289461"/>
                      <a:gd name="connsiteX0" fmla="*/ 8162 w 791151"/>
                      <a:gd name="connsiteY0" fmla="*/ 254498 h 290037"/>
                      <a:gd name="connsiteX1" fmla="*/ 425152 w 791151"/>
                      <a:gd name="connsiteY1" fmla="*/ 2687 h 290037"/>
                      <a:gd name="connsiteX2" fmla="*/ 771490 w 791151"/>
                      <a:gd name="connsiteY2" fmla="*/ 284743 h 290037"/>
                      <a:gd name="connsiteX3" fmla="*/ 351535 w 791151"/>
                      <a:gd name="connsiteY3" fmla="*/ 214580 h 290037"/>
                      <a:gd name="connsiteX4" fmla="*/ 8162 w 791151"/>
                      <a:gd name="connsiteY4" fmla="*/ 254498 h 29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1151" h="290037">
                        <a:moveTo>
                          <a:pt x="8162" y="254498"/>
                        </a:moveTo>
                        <a:cubicBezTo>
                          <a:pt x="-40797" y="161184"/>
                          <a:pt x="134550" y="-24490"/>
                          <a:pt x="425152" y="2687"/>
                        </a:cubicBezTo>
                        <a:cubicBezTo>
                          <a:pt x="737917" y="-1418"/>
                          <a:pt x="838261" y="253065"/>
                          <a:pt x="771490" y="284743"/>
                        </a:cubicBezTo>
                        <a:cubicBezTo>
                          <a:pt x="774530" y="313678"/>
                          <a:pt x="476063" y="214580"/>
                          <a:pt x="351535" y="214580"/>
                        </a:cubicBezTo>
                        <a:cubicBezTo>
                          <a:pt x="227007" y="214580"/>
                          <a:pt x="-4108" y="289814"/>
                          <a:pt x="8162" y="254498"/>
                        </a:cubicBezTo>
                        <a:close/>
                      </a:path>
                    </a:pathLst>
                  </a:custGeom>
                  <a:solidFill>
                    <a:srgbClr val="F39D7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6" name="타원 29"/>
                  <p:cNvSpPr/>
                  <p:nvPr/>
                </p:nvSpPr>
                <p:spPr>
                  <a:xfrm rot="1875795">
                    <a:off x="2796999" y="1453495"/>
                    <a:ext cx="338457" cy="267415"/>
                  </a:xfrm>
                  <a:custGeom>
                    <a:avLst/>
                    <a:gdLst>
                      <a:gd name="connsiteX0" fmla="*/ 0 w 747168"/>
                      <a:gd name="connsiteY0" fmla="*/ 155184 h 310368"/>
                      <a:gd name="connsiteX1" fmla="*/ 373584 w 747168"/>
                      <a:gd name="connsiteY1" fmla="*/ 0 h 310368"/>
                      <a:gd name="connsiteX2" fmla="*/ 747168 w 747168"/>
                      <a:gd name="connsiteY2" fmla="*/ 155184 h 310368"/>
                      <a:gd name="connsiteX3" fmla="*/ 373584 w 747168"/>
                      <a:gd name="connsiteY3" fmla="*/ 310368 h 310368"/>
                      <a:gd name="connsiteX4" fmla="*/ 0 w 747168"/>
                      <a:gd name="connsiteY4" fmla="*/ 155184 h 310368"/>
                      <a:gd name="connsiteX0" fmla="*/ 0 w 747168"/>
                      <a:gd name="connsiteY0" fmla="*/ 155184 h 174582"/>
                      <a:gd name="connsiteX1" fmla="*/ 373584 w 747168"/>
                      <a:gd name="connsiteY1" fmla="*/ 0 h 174582"/>
                      <a:gd name="connsiteX2" fmla="*/ 747168 w 747168"/>
                      <a:gd name="connsiteY2" fmla="*/ 155184 h 174582"/>
                      <a:gd name="connsiteX3" fmla="*/ 0 w 747168"/>
                      <a:gd name="connsiteY3" fmla="*/ 155184 h 174582"/>
                      <a:gd name="connsiteX0" fmla="*/ 0 w 747195"/>
                      <a:gd name="connsiteY0" fmla="*/ 155184 h 160908"/>
                      <a:gd name="connsiteX1" fmla="*/ 373584 w 747195"/>
                      <a:gd name="connsiteY1" fmla="*/ 0 h 160908"/>
                      <a:gd name="connsiteX2" fmla="*/ 747168 w 747195"/>
                      <a:gd name="connsiteY2" fmla="*/ 155184 h 160908"/>
                      <a:gd name="connsiteX3" fmla="*/ 375181 w 747195"/>
                      <a:gd name="connsiteY3" fmla="*/ 93950 h 160908"/>
                      <a:gd name="connsiteX4" fmla="*/ 0 w 747195"/>
                      <a:gd name="connsiteY4" fmla="*/ 155184 h 160908"/>
                      <a:gd name="connsiteX0" fmla="*/ 0 w 748339"/>
                      <a:gd name="connsiteY0" fmla="*/ 272006 h 272914"/>
                      <a:gd name="connsiteX1" fmla="*/ 374728 w 748339"/>
                      <a:gd name="connsiteY1" fmla="*/ 1736 h 272914"/>
                      <a:gd name="connsiteX2" fmla="*/ 748312 w 748339"/>
                      <a:gd name="connsiteY2" fmla="*/ 156920 h 272914"/>
                      <a:gd name="connsiteX3" fmla="*/ 376325 w 748339"/>
                      <a:gd name="connsiteY3" fmla="*/ 95686 h 272914"/>
                      <a:gd name="connsiteX4" fmla="*/ 0 w 748339"/>
                      <a:gd name="connsiteY4" fmla="*/ 272006 h 272914"/>
                      <a:gd name="connsiteX0" fmla="*/ 0 w 757852"/>
                      <a:gd name="connsiteY0" fmla="*/ 270291 h 288805"/>
                      <a:gd name="connsiteX1" fmla="*/ 374728 w 757852"/>
                      <a:gd name="connsiteY1" fmla="*/ 21 h 288805"/>
                      <a:gd name="connsiteX2" fmla="*/ 757826 w 757852"/>
                      <a:gd name="connsiteY2" fmla="*/ 286195 h 288805"/>
                      <a:gd name="connsiteX3" fmla="*/ 376325 w 757852"/>
                      <a:gd name="connsiteY3" fmla="*/ 93971 h 288805"/>
                      <a:gd name="connsiteX4" fmla="*/ 0 w 757852"/>
                      <a:gd name="connsiteY4" fmla="*/ 270291 h 288805"/>
                      <a:gd name="connsiteX0" fmla="*/ 83 w 757932"/>
                      <a:gd name="connsiteY0" fmla="*/ 270292 h 292867"/>
                      <a:gd name="connsiteX1" fmla="*/ 374811 w 757932"/>
                      <a:gd name="connsiteY1" fmla="*/ 22 h 292867"/>
                      <a:gd name="connsiteX2" fmla="*/ 757909 w 757932"/>
                      <a:gd name="connsiteY2" fmla="*/ 286196 h 292867"/>
                      <a:gd name="connsiteX3" fmla="*/ 344584 w 757932"/>
                      <a:gd name="connsiteY3" fmla="*/ 240570 h 292867"/>
                      <a:gd name="connsiteX4" fmla="*/ 83 w 757932"/>
                      <a:gd name="connsiteY4" fmla="*/ 270292 h 292867"/>
                      <a:gd name="connsiteX0" fmla="*/ 83 w 762421"/>
                      <a:gd name="connsiteY0" fmla="*/ 270321 h 300751"/>
                      <a:gd name="connsiteX1" fmla="*/ 374811 w 762421"/>
                      <a:gd name="connsiteY1" fmla="*/ 51 h 300751"/>
                      <a:gd name="connsiteX2" fmla="*/ 762398 w 762421"/>
                      <a:gd name="connsiteY2" fmla="*/ 294626 h 300751"/>
                      <a:gd name="connsiteX3" fmla="*/ 344584 w 762421"/>
                      <a:gd name="connsiteY3" fmla="*/ 240599 h 300751"/>
                      <a:gd name="connsiteX4" fmla="*/ 83 w 762421"/>
                      <a:gd name="connsiteY4" fmla="*/ 270321 h 300751"/>
                      <a:gd name="connsiteX0" fmla="*/ 83 w 760856"/>
                      <a:gd name="connsiteY0" fmla="*/ 270345 h 305639"/>
                      <a:gd name="connsiteX1" fmla="*/ 374811 w 760856"/>
                      <a:gd name="connsiteY1" fmla="*/ 75 h 305639"/>
                      <a:gd name="connsiteX2" fmla="*/ 760833 w 760856"/>
                      <a:gd name="connsiteY2" fmla="*/ 299806 h 305639"/>
                      <a:gd name="connsiteX3" fmla="*/ 344584 w 760856"/>
                      <a:gd name="connsiteY3" fmla="*/ 240623 h 305639"/>
                      <a:gd name="connsiteX4" fmla="*/ 83 w 760856"/>
                      <a:gd name="connsiteY4" fmla="*/ 270345 h 305639"/>
                      <a:gd name="connsiteX0" fmla="*/ 83 w 768704"/>
                      <a:gd name="connsiteY0" fmla="*/ 270382 h 311944"/>
                      <a:gd name="connsiteX1" fmla="*/ 374811 w 768704"/>
                      <a:gd name="connsiteY1" fmla="*/ 112 h 311944"/>
                      <a:gd name="connsiteX2" fmla="*/ 768682 w 768704"/>
                      <a:gd name="connsiteY2" fmla="*/ 306448 h 311944"/>
                      <a:gd name="connsiteX3" fmla="*/ 344584 w 768704"/>
                      <a:gd name="connsiteY3" fmla="*/ 240660 h 311944"/>
                      <a:gd name="connsiteX4" fmla="*/ 83 w 768704"/>
                      <a:gd name="connsiteY4" fmla="*/ 270382 h 311944"/>
                      <a:gd name="connsiteX0" fmla="*/ 447 w 769068"/>
                      <a:gd name="connsiteY0" fmla="*/ 240844 h 282406"/>
                      <a:gd name="connsiteX1" fmla="*/ 416884 w 769068"/>
                      <a:gd name="connsiteY1" fmla="*/ 126 h 282406"/>
                      <a:gd name="connsiteX2" fmla="*/ 769046 w 769068"/>
                      <a:gd name="connsiteY2" fmla="*/ 276910 h 282406"/>
                      <a:gd name="connsiteX3" fmla="*/ 344948 w 769068"/>
                      <a:gd name="connsiteY3" fmla="*/ 211122 h 282406"/>
                      <a:gd name="connsiteX4" fmla="*/ 447 w 769068"/>
                      <a:gd name="connsiteY4" fmla="*/ 240844 h 282406"/>
                      <a:gd name="connsiteX0" fmla="*/ 467 w 769088"/>
                      <a:gd name="connsiteY0" fmla="*/ 241740 h 283302"/>
                      <a:gd name="connsiteX1" fmla="*/ 418585 w 769088"/>
                      <a:gd name="connsiteY1" fmla="*/ 125 h 283302"/>
                      <a:gd name="connsiteX2" fmla="*/ 769066 w 769088"/>
                      <a:gd name="connsiteY2" fmla="*/ 277806 h 283302"/>
                      <a:gd name="connsiteX3" fmla="*/ 344968 w 769088"/>
                      <a:gd name="connsiteY3" fmla="*/ 212018 h 283302"/>
                      <a:gd name="connsiteX4" fmla="*/ 467 w 769088"/>
                      <a:gd name="connsiteY4" fmla="*/ 241740 h 28330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88324"/>
                      <a:gd name="connsiteY0" fmla="*/ 243810 h 285372"/>
                      <a:gd name="connsiteX1" fmla="*/ 418585 w 788324"/>
                      <a:gd name="connsiteY1" fmla="*/ 2195 h 285372"/>
                      <a:gd name="connsiteX2" fmla="*/ 769066 w 788324"/>
                      <a:gd name="connsiteY2" fmla="*/ 279876 h 285372"/>
                      <a:gd name="connsiteX3" fmla="*/ 344968 w 788324"/>
                      <a:gd name="connsiteY3" fmla="*/ 214088 h 285372"/>
                      <a:gd name="connsiteX4" fmla="*/ 467 w 788324"/>
                      <a:gd name="connsiteY4" fmla="*/ 243810 h 285372"/>
                      <a:gd name="connsiteX0" fmla="*/ 467 w 784584"/>
                      <a:gd name="connsiteY0" fmla="*/ 243810 h 289545"/>
                      <a:gd name="connsiteX1" fmla="*/ 418585 w 784584"/>
                      <a:gd name="connsiteY1" fmla="*/ 2195 h 289545"/>
                      <a:gd name="connsiteX2" fmla="*/ 764923 w 784584"/>
                      <a:gd name="connsiteY2" fmla="*/ 284251 h 289545"/>
                      <a:gd name="connsiteX3" fmla="*/ 344968 w 784584"/>
                      <a:gd name="connsiteY3" fmla="*/ 214088 h 289545"/>
                      <a:gd name="connsiteX4" fmla="*/ 467 w 784584"/>
                      <a:gd name="connsiteY4" fmla="*/ 243810 h 289545"/>
                      <a:gd name="connsiteX0" fmla="*/ 470 w 783459"/>
                      <a:gd name="connsiteY0" fmla="*/ 253922 h 289461"/>
                      <a:gd name="connsiteX1" fmla="*/ 417460 w 783459"/>
                      <a:gd name="connsiteY1" fmla="*/ 2111 h 289461"/>
                      <a:gd name="connsiteX2" fmla="*/ 763798 w 783459"/>
                      <a:gd name="connsiteY2" fmla="*/ 284167 h 289461"/>
                      <a:gd name="connsiteX3" fmla="*/ 343843 w 783459"/>
                      <a:gd name="connsiteY3" fmla="*/ 214004 h 289461"/>
                      <a:gd name="connsiteX4" fmla="*/ 470 w 783459"/>
                      <a:gd name="connsiteY4" fmla="*/ 253922 h 289461"/>
                      <a:gd name="connsiteX0" fmla="*/ 8162 w 791151"/>
                      <a:gd name="connsiteY0" fmla="*/ 254498 h 290037"/>
                      <a:gd name="connsiteX1" fmla="*/ 425152 w 791151"/>
                      <a:gd name="connsiteY1" fmla="*/ 2687 h 290037"/>
                      <a:gd name="connsiteX2" fmla="*/ 771490 w 791151"/>
                      <a:gd name="connsiteY2" fmla="*/ 284743 h 290037"/>
                      <a:gd name="connsiteX3" fmla="*/ 351535 w 791151"/>
                      <a:gd name="connsiteY3" fmla="*/ 214580 h 290037"/>
                      <a:gd name="connsiteX4" fmla="*/ 8162 w 791151"/>
                      <a:gd name="connsiteY4" fmla="*/ 254498 h 290037"/>
                      <a:gd name="connsiteX0" fmla="*/ 22907 w 462523"/>
                      <a:gd name="connsiteY0" fmla="*/ 212448 h 290937"/>
                      <a:gd name="connsiteX1" fmla="*/ 96524 w 462523"/>
                      <a:gd name="connsiteY1" fmla="*/ 555 h 290937"/>
                      <a:gd name="connsiteX2" fmla="*/ 442862 w 462523"/>
                      <a:gd name="connsiteY2" fmla="*/ 282611 h 290937"/>
                      <a:gd name="connsiteX3" fmla="*/ 22907 w 462523"/>
                      <a:gd name="connsiteY3" fmla="*/ 212448 h 290937"/>
                      <a:gd name="connsiteX0" fmla="*/ 22907 w 462523"/>
                      <a:gd name="connsiteY0" fmla="*/ 212448 h 287987"/>
                      <a:gd name="connsiteX1" fmla="*/ 96524 w 462523"/>
                      <a:gd name="connsiteY1" fmla="*/ 555 h 287987"/>
                      <a:gd name="connsiteX2" fmla="*/ 442862 w 462523"/>
                      <a:gd name="connsiteY2" fmla="*/ 282611 h 287987"/>
                      <a:gd name="connsiteX3" fmla="*/ 22907 w 462523"/>
                      <a:gd name="connsiteY3" fmla="*/ 212448 h 287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62523" h="287987">
                        <a:moveTo>
                          <a:pt x="22907" y="212448"/>
                        </a:moveTo>
                        <a:cubicBezTo>
                          <a:pt x="-34816" y="165439"/>
                          <a:pt x="26532" y="-11139"/>
                          <a:pt x="96524" y="555"/>
                        </a:cubicBezTo>
                        <a:cubicBezTo>
                          <a:pt x="409289" y="-3550"/>
                          <a:pt x="509633" y="250933"/>
                          <a:pt x="442862" y="282611"/>
                        </a:cubicBezTo>
                        <a:cubicBezTo>
                          <a:pt x="445902" y="311546"/>
                          <a:pt x="155056" y="214363"/>
                          <a:pt x="22907" y="212448"/>
                        </a:cubicBezTo>
                        <a:close/>
                      </a:path>
                    </a:pathLst>
                  </a:custGeom>
                  <a:solidFill>
                    <a:srgbClr val="F18D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7" name="달 35"/>
                  <p:cNvSpPr/>
                  <p:nvPr/>
                </p:nvSpPr>
                <p:spPr>
                  <a:xfrm rot="1074751" flipH="1">
                    <a:off x="2658981" y="1344946"/>
                    <a:ext cx="95990" cy="186259"/>
                  </a:xfrm>
                  <a:custGeom>
                    <a:avLst/>
                    <a:gdLst>
                      <a:gd name="connsiteX0" fmla="*/ 68580 w 68580"/>
                      <a:gd name="connsiteY0" fmla="*/ 213952 h 213952"/>
                      <a:gd name="connsiteX1" fmla="*/ 0 w 68580"/>
                      <a:gd name="connsiteY1" fmla="*/ 106976 h 213952"/>
                      <a:gd name="connsiteX2" fmla="*/ 68580 w 68580"/>
                      <a:gd name="connsiteY2" fmla="*/ 0 h 213952"/>
                      <a:gd name="connsiteX3" fmla="*/ 34290 w 68580"/>
                      <a:gd name="connsiteY3" fmla="*/ 106976 h 213952"/>
                      <a:gd name="connsiteX4" fmla="*/ 68580 w 68580"/>
                      <a:gd name="connsiteY4" fmla="*/ 213952 h 213952"/>
                      <a:gd name="connsiteX0" fmla="*/ 35037 w 69327"/>
                      <a:gd name="connsiteY0" fmla="*/ 106976 h 120347"/>
                      <a:gd name="connsiteX1" fmla="*/ 747 w 69327"/>
                      <a:gd name="connsiteY1" fmla="*/ 106976 h 120347"/>
                      <a:gd name="connsiteX2" fmla="*/ 69327 w 69327"/>
                      <a:gd name="connsiteY2" fmla="*/ 0 h 120347"/>
                      <a:gd name="connsiteX3" fmla="*/ 35037 w 69327"/>
                      <a:gd name="connsiteY3" fmla="*/ 106976 h 120347"/>
                      <a:gd name="connsiteX0" fmla="*/ 35037 w 35037"/>
                      <a:gd name="connsiteY0" fmla="*/ 0 h 13371"/>
                      <a:gd name="connsiteX1" fmla="*/ 747 w 35037"/>
                      <a:gd name="connsiteY1" fmla="*/ 0 h 13371"/>
                      <a:gd name="connsiteX2" fmla="*/ 35037 w 35037"/>
                      <a:gd name="connsiteY2" fmla="*/ 0 h 13371"/>
                      <a:gd name="connsiteX0" fmla="*/ 90866 w 90866"/>
                      <a:gd name="connsiteY0" fmla="*/ 37717 h 41244"/>
                      <a:gd name="connsiteX1" fmla="*/ 0 w 90866"/>
                      <a:gd name="connsiteY1" fmla="*/ 0 h 41244"/>
                      <a:gd name="connsiteX2" fmla="*/ 90866 w 90866"/>
                      <a:gd name="connsiteY2" fmla="*/ 37717 h 41244"/>
                      <a:gd name="connsiteX0" fmla="*/ 94493 w 94493"/>
                      <a:gd name="connsiteY0" fmla="*/ 102386 h 105913"/>
                      <a:gd name="connsiteX1" fmla="*/ 3627 w 94493"/>
                      <a:gd name="connsiteY1" fmla="*/ 64669 h 105913"/>
                      <a:gd name="connsiteX2" fmla="*/ 94493 w 94493"/>
                      <a:gd name="connsiteY2" fmla="*/ 102386 h 105913"/>
                      <a:gd name="connsiteX0" fmla="*/ 80497 w 80497"/>
                      <a:gd name="connsiteY0" fmla="*/ 102386 h 105913"/>
                      <a:gd name="connsiteX1" fmla="*/ 24654 w 80497"/>
                      <a:gd name="connsiteY1" fmla="*/ 64669 h 105913"/>
                      <a:gd name="connsiteX2" fmla="*/ 80497 w 80497"/>
                      <a:gd name="connsiteY2" fmla="*/ 102386 h 105913"/>
                      <a:gd name="connsiteX0" fmla="*/ 93235 w 93235"/>
                      <a:gd name="connsiteY0" fmla="*/ 115287 h 117552"/>
                      <a:gd name="connsiteX1" fmla="*/ 5063 w 93235"/>
                      <a:gd name="connsiteY1" fmla="*/ 39854 h 117552"/>
                      <a:gd name="connsiteX2" fmla="*/ 93235 w 93235"/>
                      <a:gd name="connsiteY2" fmla="*/ 115287 h 117552"/>
                      <a:gd name="connsiteX0" fmla="*/ 99147 w 99147"/>
                      <a:gd name="connsiteY0" fmla="*/ 108862 h 111127"/>
                      <a:gd name="connsiteX1" fmla="*/ 10975 w 99147"/>
                      <a:gd name="connsiteY1" fmla="*/ 33429 h 111127"/>
                      <a:gd name="connsiteX2" fmla="*/ 99147 w 99147"/>
                      <a:gd name="connsiteY2" fmla="*/ 108862 h 111127"/>
                      <a:gd name="connsiteX0" fmla="*/ 95870 w 95870"/>
                      <a:gd name="connsiteY0" fmla="*/ 132620 h 134105"/>
                      <a:gd name="connsiteX1" fmla="*/ 14434 w 95870"/>
                      <a:gd name="connsiteY1" fmla="*/ 1958 h 134105"/>
                      <a:gd name="connsiteX2" fmla="*/ 95870 w 95870"/>
                      <a:gd name="connsiteY2" fmla="*/ 132620 h 134105"/>
                      <a:gd name="connsiteX0" fmla="*/ 81436 w 81436"/>
                      <a:gd name="connsiteY0" fmla="*/ 130662 h 132147"/>
                      <a:gd name="connsiteX1" fmla="*/ 0 w 81436"/>
                      <a:gd name="connsiteY1" fmla="*/ 0 h 132147"/>
                      <a:gd name="connsiteX2" fmla="*/ 81436 w 81436"/>
                      <a:gd name="connsiteY2" fmla="*/ 130662 h 132147"/>
                      <a:gd name="connsiteX0" fmla="*/ 94907 w 94907"/>
                      <a:gd name="connsiteY0" fmla="*/ 146827 h 148177"/>
                      <a:gd name="connsiteX1" fmla="*/ 0 w 94907"/>
                      <a:gd name="connsiteY1" fmla="*/ 0 h 148177"/>
                      <a:gd name="connsiteX2" fmla="*/ 94907 w 94907"/>
                      <a:gd name="connsiteY2" fmla="*/ 146827 h 148177"/>
                      <a:gd name="connsiteX0" fmla="*/ 95596 w 95596"/>
                      <a:gd name="connsiteY0" fmla="*/ 146827 h 148177"/>
                      <a:gd name="connsiteX1" fmla="*/ 689 w 95596"/>
                      <a:gd name="connsiteY1" fmla="*/ 0 h 148177"/>
                      <a:gd name="connsiteX2" fmla="*/ 95596 w 95596"/>
                      <a:gd name="connsiteY2" fmla="*/ 146827 h 148177"/>
                      <a:gd name="connsiteX0" fmla="*/ 94907 w 94907"/>
                      <a:gd name="connsiteY0" fmla="*/ 155949 h 157299"/>
                      <a:gd name="connsiteX1" fmla="*/ 0 w 94907"/>
                      <a:gd name="connsiteY1" fmla="*/ 9122 h 157299"/>
                      <a:gd name="connsiteX2" fmla="*/ 94907 w 94907"/>
                      <a:gd name="connsiteY2" fmla="*/ 155949 h 157299"/>
                      <a:gd name="connsiteX0" fmla="*/ 122717 w 122717"/>
                      <a:gd name="connsiteY0" fmla="*/ 161512 h 162816"/>
                      <a:gd name="connsiteX1" fmla="*/ 0 w 122717"/>
                      <a:gd name="connsiteY1" fmla="*/ 8666 h 162816"/>
                      <a:gd name="connsiteX2" fmla="*/ 122717 w 122717"/>
                      <a:gd name="connsiteY2" fmla="*/ 161512 h 162816"/>
                      <a:gd name="connsiteX0" fmla="*/ 122717 w 122717"/>
                      <a:gd name="connsiteY0" fmla="*/ 159446 h 160751"/>
                      <a:gd name="connsiteX1" fmla="*/ 0 w 122717"/>
                      <a:gd name="connsiteY1" fmla="*/ 6600 h 160751"/>
                      <a:gd name="connsiteX2" fmla="*/ 122717 w 122717"/>
                      <a:gd name="connsiteY2" fmla="*/ 159446 h 160751"/>
                      <a:gd name="connsiteX0" fmla="*/ 122717 w 122725"/>
                      <a:gd name="connsiteY0" fmla="*/ 159446 h 159446"/>
                      <a:gd name="connsiteX1" fmla="*/ 0 w 122725"/>
                      <a:gd name="connsiteY1" fmla="*/ 6600 h 159446"/>
                      <a:gd name="connsiteX2" fmla="*/ 122717 w 122725"/>
                      <a:gd name="connsiteY2" fmla="*/ 159446 h 1594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725" h="159446">
                        <a:moveTo>
                          <a:pt x="122717" y="159446"/>
                        </a:moveTo>
                        <a:cubicBezTo>
                          <a:pt x="123881" y="140582"/>
                          <a:pt x="0" y="6600"/>
                          <a:pt x="0" y="6600"/>
                        </a:cubicBezTo>
                        <a:cubicBezTo>
                          <a:pt x="5359" y="-23160"/>
                          <a:pt x="96470" y="51235"/>
                          <a:pt x="122717" y="159446"/>
                        </a:cubicBezTo>
                        <a:close/>
                      </a:path>
                    </a:pathLst>
                  </a:custGeom>
                  <a:solidFill>
                    <a:srgbClr val="F25B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8" name="달 35"/>
                  <p:cNvSpPr/>
                  <p:nvPr/>
                </p:nvSpPr>
                <p:spPr>
                  <a:xfrm rot="1074751" flipH="1">
                    <a:off x="2768242" y="1382131"/>
                    <a:ext cx="118430" cy="209783"/>
                  </a:xfrm>
                  <a:custGeom>
                    <a:avLst/>
                    <a:gdLst>
                      <a:gd name="connsiteX0" fmla="*/ 68580 w 68580"/>
                      <a:gd name="connsiteY0" fmla="*/ 213952 h 213952"/>
                      <a:gd name="connsiteX1" fmla="*/ 0 w 68580"/>
                      <a:gd name="connsiteY1" fmla="*/ 106976 h 213952"/>
                      <a:gd name="connsiteX2" fmla="*/ 68580 w 68580"/>
                      <a:gd name="connsiteY2" fmla="*/ 0 h 213952"/>
                      <a:gd name="connsiteX3" fmla="*/ 34290 w 68580"/>
                      <a:gd name="connsiteY3" fmla="*/ 106976 h 213952"/>
                      <a:gd name="connsiteX4" fmla="*/ 68580 w 68580"/>
                      <a:gd name="connsiteY4" fmla="*/ 213952 h 213952"/>
                      <a:gd name="connsiteX0" fmla="*/ 35037 w 69327"/>
                      <a:gd name="connsiteY0" fmla="*/ 106976 h 120347"/>
                      <a:gd name="connsiteX1" fmla="*/ 747 w 69327"/>
                      <a:gd name="connsiteY1" fmla="*/ 106976 h 120347"/>
                      <a:gd name="connsiteX2" fmla="*/ 69327 w 69327"/>
                      <a:gd name="connsiteY2" fmla="*/ 0 h 120347"/>
                      <a:gd name="connsiteX3" fmla="*/ 35037 w 69327"/>
                      <a:gd name="connsiteY3" fmla="*/ 106976 h 120347"/>
                      <a:gd name="connsiteX0" fmla="*/ 35037 w 35037"/>
                      <a:gd name="connsiteY0" fmla="*/ 0 h 13371"/>
                      <a:gd name="connsiteX1" fmla="*/ 747 w 35037"/>
                      <a:gd name="connsiteY1" fmla="*/ 0 h 13371"/>
                      <a:gd name="connsiteX2" fmla="*/ 35037 w 35037"/>
                      <a:gd name="connsiteY2" fmla="*/ 0 h 13371"/>
                      <a:gd name="connsiteX0" fmla="*/ 90866 w 90866"/>
                      <a:gd name="connsiteY0" fmla="*/ 37717 h 41244"/>
                      <a:gd name="connsiteX1" fmla="*/ 0 w 90866"/>
                      <a:gd name="connsiteY1" fmla="*/ 0 h 41244"/>
                      <a:gd name="connsiteX2" fmla="*/ 90866 w 90866"/>
                      <a:gd name="connsiteY2" fmla="*/ 37717 h 41244"/>
                      <a:gd name="connsiteX0" fmla="*/ 94493 w 94493"/>
                      <a:gd name="connsiteY0" fmla="*/ 102386 h 105913"/>
                      <a:gd name="connsiteX1" fmla="*/ 3627 w 94493"/>
                      <a:gd name="connsiteY1" fmla="*/ 64669 h 105913"/>
                      <a:gd name="connsiteX2" fmla="*/ 94493 w 94493"/>
                      <a:gd name="connsiteY2" fmla="*/ 102386 h 105913"/>
                      <a:gd name="connsiteX0" fmla="*/ 80497 w 80497"/>
                      <a:gd name="connsiteY0" fmla="*/ 102386 h 105913"/>
                      <a:gd name="connsiteX1" fmla="*/ 24654 w 80497"/>
                      <a:gd name="connsiteY1" fmla="*/ 64669 h 105913"/>
                      <a:gd name="connsiteX2" fmla="*/ 80497 w 80497"/>
                      <a:gd name="connsiteY2" fmla="*/ 102386 h 105913"/>
                      <a:gd name="connsiteX0" fmla="*/ 93235 w 93235"/>
                      <a:gd name="connsiteY0" fmla="*/ 115287 h 117552"/>
                      <a:gd name="connsiteX1" fmla="*/ 5063 w 93235"/>
                      <a:gd name="connsiteY1" fmla="*/ 39854 h 117552"/>
                      <a:gd name="connsiteX2" fmla="*/ 93235 w 93235"/>
                      <a:gd name="connsiteY2" fmla="*/ 115287 h 117552"/>
                      <a:gd name="connsiteX0" fmla="*/ 99147 w 99147"/>
                      <a:gd name="connsiteY0" fmla="*/ 108862 h 111127"/>
                      <a:gd name="connsiteX1" fmla="*/ 10975 w 99147"/>
                      <a:gd name="connsiteY1" fmla="*/ 33429 h 111127"/>
                      <a:gd name="connsiteX2" fmla="*/ 99147 w 99147"/>
                      <a:gd name="connsiteY2" fmla="*/ 108862 h 111127"/>
                      <a:gd name="connsiteX0" fmla="*/ 95870 w 95870"/>
                      <a:gd name="connsiteY0" fmla="*/ 132620 h 134105"/>
                      <a:gd name="connsiteX1" fmla="*/ 14434 w 95870"/>
                      <a:gd name="connsiteY1" fmla="*/ 1958 h 134105"/>
                      <a:gd name="connsiteX2" fmla="*/ 95870 w 95870"/>
                      <a:gd name="connsiteY2" fmla="*/ 132620 h 134105"/>
                      <a:gd name="connsiteX0" fmla="*/ 81436 w 81436"/>
                      <a:gd name="connsiteY0" fmla="*/ 130662 h 132147"/>
                      <a:gd name="connsiteX1" fmla="*/ 0 w 81436"/>
                      <a:gd name="connsiteY1" fmla="*/ 0 h 132147"/>
                      <a:gd name="connsiteX2" fmla="*/ 81436 w 81436"/>
                      <a:gd name="connsiteY2" fmla="*/ 130662 h 132147"/>
                      <a:gd name="connsiteX0" fmla="*/ 94907 w 94907"/>
                      <a:gd name="connsiteY0" fmla="*/ 146827 h 148177"/>
                      <a:gd name="connsiteX1" fmla="*/ 0 w 94907"/>
                      <a:gd name="connsiteY1" fmla="*/ 0 h 148177"/>
                      <a:gd name="connsiteX2" fmla="*/ 94907 w 94907"/>
                      <a:gd name="connsiteY2" fmla="*/ 146827 h 148177"/>
                      <a:gd name="connsiteX0" fmla="*/ 95596 w 95596"/>
                      <a:gd name="connsiteY0" fmla="*/ 146827 h 148177"/>
                      <a:gd name="connsiteX1" fmla="*/ 689 w 95596"/>
                      <a:gd name="connsiteY1" fmla="*/ 0 h 148177"/>
                      <a:gd name="connsiteX2" fmla="*/ 95596 w 95596"/>
                      <a:gd name="connsiteY2" fmla="*/ 146827 h 148177"/>
                      <a:gd name="connsiteX0" fmla="*/ 94907 w 94907"/>
                      <a:gd name="connsiteY0" fmla="*/ 155949 h 157299"/>
                      <a:gd name="connsiteX1" fmla="*/ 0 w 94907"/>
                      <a:gd name="connsiteY1" fmla="*/ 9122 h 157299"/>
                      <a:gd name="connsiteX2" fmla="*/ 94907 w 94907"/>
                      <a:gd name="connsiteY2" fmla="*/ 155949 h 157299"/>
                      <a:gd name="connsiteX0" fmla="*/ 122717 w 122717"/>
                      <a:gd name="connsiteY0" fmla="*/ 161512 h 162816"/>
                      <a:gd name="connsiteX1" fmla="*/ 0 w 122717"/>
                      <a:gd name="connsiteY1" fmla="*/ 8666 h 162816"/>
                      <a:gd name="connsiteX2" fmla="*/ 122717 w 122717"/>
                      <a:gd name="connsiteY2" fmla="*/ 161512 h 162816"/>
                      <a:gd name="connsiteX0" fmla="*/ 122717 w 122717"/>
                      <a:gd name="connsiteY0" fmla="*/ 159446 h 160751"/>
                      <a:gd name="connsiteX1" fmla="*/ 0 w 122717"/>
                      <a:gd name="connsiteY1" fmla="*/ 6600 h 160751"/>
                      <a:gd name="connsiteX2" fmla="*/ 122717 w 122717"/>
                      <a:gd name="connsiteY2" fmla="*/ 159446 h 160751"/>
                      <a:gd name="connsiteX0" fmla="*/ 122717 w 122725"/>
                      <a:gd name="connsiteY0" fmla="*/ 159446 h 159446"/>
                      <a:gd name="connsiteX1" fmla="*/ 0 w 122725"/>
                      <a:gd name="connsiteY1" fmla="*/ 6600 h 159446"/>
                      <a:gd name="connsiteX2" fmla="*/ 122717 w 122725"/>
                      <a:gd name="connsiteY2" fmla="*/ 159446 h 1594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725" h="159446">
                        <a:moveTo>
                          <a:pt x="122717" y="159446"/>
                        </a:moveTo>
                        <a:cubicBezTo>
                          <a:pt x="123881" y="140582"/>
                          <a:pt x="0" y="6600"/>
                          <a:pt x="0" y="6600"/>
                        </a:cubicBezTo>
                        <a:cubicBezTo>
                          <a:pt x="5359" y="-23160"/>
                          <a:pt x="96470" y="51235"/>
                          <a:pt x="122717" y="159446"/>
                        </a:cubicBezTo>
                        <a:close/>
                      </a:path>
                    </a:pathLst>
                  </a:custGeom>
                  <a:solidFill>
                    <a:srgbClr val="F25B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9" name="달 35"/>
                  <p:cNvSpPr/>
                  <p:nvPr/>
                </p:nvSpPr>
                <p:spPr>
                  <a:xfrm rot="1074751" flipH="1">
                    <a:off x="2880071" y="1473794"/>
                    <a:ext cx="103503" cy="182451"/>
                  </a:xfrm>
                  <a:custGeom>
                    <a:avLst/>
                    <a:gdLst>
                      <a:gd name="connsiteX0" fmla="*/ 68580 w 68580"/>
                      <a:gd name="connsiteY0" fmla="*/ 213952 h 213952"/>
                      <a:gd name="connsiteX1" fmla="*/ 0 w 68580"/>
                      <a:gd name="connsiteY1" fmla="*/ 106976 h 213952"/>
                      <a:gd name="connsiteX2" fmla="*/ 68580 w 68580"/>
                      <a:gd name="connsiteY2" fmla="*/ 0 h 213952"/>
                      <a:gd name="connsiteX3" fmla="*/ 34290 w 68580"/>
                      <a:gd name="connsiteY3" fmla="*/ 106976 h 213952"/>
                      <a:gd name="connsiteX4" fmla="*/ 68580 w 68580"/>
                      <a:gd name="connsiteY4" fmla="*/ 213952 h 213952"/>
                      <a:gd name="connsiteX0" fmla="*/ 35037 w 69327"/>
                      <a:gd name="connsiteY0" fmla="*/ 106976 h 120347"/>
                      <a:gd name="connsiteX1" fmla="*/ 747 w 69327"/>
                      <a:gd name="connsiteY1" fmla="*/ 106976 h 120347"/>
                      <a:gd name="connsiteX2" fmla="*/ 69327 w 69327"/>
                      <a:gd name="connsiteY2" fmla="*/ 0 h 120347"/>
                      <a:gd name="connsiteX3" fmla="*/ 35037 w 69327"/>
                      <a:gd name="connsiteY3" fmla="*/ 106976 h 120347"/>
                      <a:gd name="connsiteX0" fmla="*/ 35037 w 35037"/>
                      <a:gd name="connsiteY0" fmla="*/ 0 h 13371"/>
                      <a:gd name="connsiteX1" fmla="*/ 747 w 35037"/>
                      <a:gd name="connsiteY1" fmla="*/ 0 h 13371"/>
                      <a:gd name="connsiteX2" fmla="*/ 35037 w 35037"/>
                      <a:gd name="connsiteY2" fmla="*/ 0 h 13371"/>
                      <a:gd name="connsiteX0" fmla="*/ 90866 w 90866"/>
                      <a:gd name="connsiteY0" fmla="*/ 37717 h 41244"/>
                      <a:gd name="connsiteX1" fmla="*/ 0 w 90866"/>
                      <a:gd name="connsiteY1" fmla="*/ 0 h 41244"/>
                      <a:gd name="connsiteX2" fmla="*/ 90866 w 90866"/>
                      <a:gd name="connsiteY2" fmla="*/ 37717 h 41244"/>
                      <a:gd name="connsiteX0" fmla="*/ 94493 w 94493"/>
                      <a:gd name="connsiteY0" fmla="*/ 102386 h 105913"/>
                      <a:gd name="connsiteX1" fmla="*/ 3627 w 94493"/>
                      <a:gd name="connsiteY1" fmla="*/ 64669 h 105913"/>
                      <a:gd name="connsiteX2" fmla="*/ 94493 w 94493"/>
                      <a:gd name="connsiteY2" fmla="*/ 102386 h 105913"/>
                      <a:gd name="connsiteX0" fmla="*/ 80497 w 80497"/>
                      <a:gd name="connsiteY0" fmla="*/ 102386 h 105913"/>
                      <a:gd name="connsiteX1" fmla="*/ 24654 w 80497"/>
                      <a:gd name="connsiteY1" fmla="*/ 64669 h 105913"/>
                      <a:gd name="connsiteX2" fmla="*/ 80497 w 80497"/>
                      <a:gd name="connsiteY2" fmla="*/ 102386 h 105913"/>
                      <a:gd name="connsiteX0" fmla="*/ 93235 w 93235"/>
                      <a:gd name="connsiteY0" fmla="*/ 115287 h 117552"/>
                      <a:gd name="connsiteX1" fmla="*/ 5063 w 93235"/>
                      <a:gd name="connsiteY1" fmla="*/ 39854 h 117552"/>
                      <a:gd name="connsiteX2" fmla="*/ 93235 w 93235"/>
                      <a:gd name="connsiteY2" fmla="*/ 115287 h 117552"/>
                      <a:gd name="connsiteX0" fmla="*/ 99147 w 99147"/>
                      <a:gd name="connsiteY0" fmla="*/ 108862 h 111127"/>
                      <a:gd name="connsiteX1" fmla="*/ 10975 w 99147"/>
                      <a:gd name="connsiteY1" fmla="*/ 33429 h 111127"/>
                      <a:gd name="connsiteX2" fmla="*/ 99147 w 99147"/>
                      <a:gd name="connsiteY2" fmla="*/ 108862 h 111127"/>
                      <a:gd name="connsiteX0" fmla="*/ 95870 w 95870"/>
                      <a:gd name="connsiteY0" fmla="*/ 132620 h 134105"/>
                      <a:gd name="connsiteX1" fmla="*/ 14434 w 95870"/>
                      <a:gd name="connsiteY1" fmla="*/ 1958 h 134105"/>
                      <a:gd name="connsiteX2" fmla="*/ 95870 w 95870"/>
                      <a:gd name="connsiteY2" fmla="*/ 132620 h 134105"/>
                      <a:gd name="connsiteX0" fmla="*/ 81436 w 81436"/>
                      <a:gd name="connsiteY0" fmla="*/ 130662 h 132147"/>
                      <a:gd name="connsiteX1" fmla="*/ 0 w 81436"/>
                      <a:gd name="connsiteY1" fmla="*/ 0 h 132147"/>
                      <a:gd name="connsiteX2" fmla="*/ 81436 w 81436"/>
                      <a:gd name="connsiteY2" fmla="*/ 130662 h 132147"/>
                      <a:gd name="connsiteX0" fmla="*/ 94907 w 94907"/>
                      <a:gd name="connsiteY0" fmla="*/ 146827 h 148177"/>
                      <a:gd name="connsiteX1" fmla="*/ 0 w 94907"/>
                      <a:gd name="connsiteY1" fmla="*/ 0 h 148177"/>
                      <a:gd name="connsiteX2" fmla="*/ 94907 w 94907"/>
                      <a:gd name="connsiteY2" fmla="*/ 146827 h 148177"/>
                      <a:gd name="connsiteX0" fmla="*/ 95596 w 95596"/>
                      <a:gd name="connsiteY0" fmla="*/ 146827 h 148177"/>
                      <a:gd name="connsiteX1" fmla="*/ 689 w 95596"/>
                      <a:gd name="connsiteY1" fmla="*/ 0 h 148177"/>
                      <a:gd name="connsiteX2" fmla="*/ 95596 w 95596"/>
                      <a:gd name="connsiteY2" fmla="*/ 146827 h 148177"/>
                      <a:gd name="connsiteX0" fmla="*/ 94907 w 94907"/>
                      <a:gd name="connsiteY0" fmla="*/ 155949 h 157299"/>
                      <a:gd name="connsiteX1" fmla="*/ 0 w 94907"/>
                      <a:gd name="connsiteY1" fmla="*/ 9122 h 157299"/>
                      <a:gd name="connsiteX2" fmla="*/ 94907 w 94907"/>
                      <a:gd name="connsiteY2" fmla="*/ 155949 h 157299"/>
                      <a:gd name="connsiteX0" fmla="*/ 122717 w 122717"/>
                      <a:gd name="connsiteY0" fmla="*/ 161512 h 162816"/>
                      <a:gd name="connsiteX1" fmla="*/ 0 w 122717"/>
                      <a:gd name="connsiteY1" fmla="*/ 8666 h 162816"/>
                      <a:gd name="connsiteX2" fmla="*/ 122717 w 122717"/>
                      <a:gd name="connsiteY2" fmla="*/ 161512 h 162816"/>
                      <a:gd name="connsiteX0" fmla="*/ 122717 w 122717"/>
                      <a:gd name="connsiteY0" fmla="*/ 159446 h 160751"/>
                      <a:gd name="connsiteX1" fmla="*/ 0 w 122717"/>
                      <a:gd name="connsiteY1" fmla="*/ 6600 h 160751"/>
                      <a:gd name="connsiteX2" fmla="*/ 122717 w 122717"/>
                      <a:gd name="connsiteY2" fmla="*/ 159446 h 160751"/>
                      <a:gd name="connsiteX0" fmla="*/ 122717 w 122725"/>
                      <a:gd name="connsiteY0" fmla="*/ 159446 h 159446"/>
                      <a:gd name="connsiteX1" fmla="*/ 0 w 122725"/>
                      <a:gd name="connsiteY1" fmla="*/ 6600 h 159446"/>
                      <a:gd name="connsiteX2" fmla="*/ 122717 w 122725"/>
                      <a:gd name="connsiteY2" fmla="*/ 159446 h 1594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725" h="159446">
                        <a:moveTo>
                          <a:pt x="122717" y="159446"/>
                        </a:moveTo>
                        <a:cubicBezTo>
                          <a:pt x="123881" y="140582"/>
                          <a:pt x="0" y="6600"/>
                          <a:pt x="0" y="6600"/>
                        </a:cubicBezTo>
                        <a:cubicBezTo>
                          <a:pt x="5359" y="-23160"/>
                          <a:pt x="96470" y="51235"/>
                          <a:pt x="122717" y="159446"/>
                        </a:cubicBezTo>
                        <a:close/>
                      </a:path>
                    </a:pathLst>
                  </a:custGeom>
                  <a:solidFill>
                    <a:srgbClr val="F25B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0" name="달 35"/>
                  <p:cNvSpPr/>
                  <p:nvPr/>
                </p:nvSpPr>
                <p:spPr>
                  <a:xfrm rot="1074751" flipH="1">
                    <a:off x="2977273" y="1603462"/>
                    <a:ext cx="77120" cy="136528"/>
                  </a:xfrm>
                  <a:custGeom>
                    <a:avLst/>
                    <a:gdLst>
                      <a:gd name="connsiteX0" fmla="*/ 68580 w 68580"/>
                      <a:gd name="connsiteY0" fmla="*/ 213952 h 213952"/>
                      <a:gd name="connsiteX1" fmla="*/ 0 w 68580"/>
                      <a:gd name="connsiteY1" fmla="*/ 106976 h 213952"/>
                      <a:gd name="connsiteX2" fmla="*/ 68580 w 68580"/>
                      <a:gd name="connsiteY2" fmla="*/ 0 h 213952"/>
                      <a:gd name="connsiteX3" fmla="*/ 34290 w 68580"/>
                      <a:gd name="connsiteY3" fmla="*/ 106976 h 213952"/>
                      <a:gd name="connsiteX4" fmla="*/ 68580 w 68580"/>
                      <a:gd name="connsiteY4" fmla="*/ 213952 h 213952"/>
                      <a:gd name="connsiteX0" fmla="*/ 35037 w 69327"/>
                      <a:gd name="connsiteY0" fmla="*/ 106976 h 120347"/>
                      <a:gd name="connsiteX1" fmla="*/ 747 w 69327"/>
                      <a:gd name="connsiteY1" fmla="*/ 106976 h 120347"/>
                      <a:gd name="connsiteX2" fmla="*/ 69327 w 69327"/>
                      <a:gd name="connsiteY2" fmla="*/ 0 h 120347"/>
                      <a:gd name="connsiteX3" fmla="*/ 35037 w 69327"/>
                      <a:gd name="connsiteY3" fmla="*/ 106976 h 120347"/>
                      <a:gd name="connsiteX0" fmla="*/ 35037 w 35037"/>
                      <a:gd name="connsiteY0" fmla="*/ 0 h 13371"/>
                      <a:gd name="connsiteX1" fmla="*/ 747 w 35037"/>
                      <a:gd name="connsiteY1" fmla="*/ 0 h 13371"/>
                      <a:gd name="connsiteX2" fmla="*/ 35037 w 35037"/>
                      <a:gd name="connsiteY2" fmla="*/ 0 h 13371"/>
                      <a:gd name="connsiteX0" fmla="*/ 90866 w 90866"/>
                      <a:gd name="connsiteY0" fmla="*/ 37717 h 41244"/>
                      <a:gd name="connsiteX1" fmla="*/ 0 w 90866"/>
                      <a:gd name="connsiteY1" fmla="*/ 0 h 41244"/>
                      <a:gd name="connsiteX2" fmla="*/ 90866 w 90866"/>
                      <a:gd name="connsiteY2" fmla="*/ 37717 h 41244"/>
                      <a:gd name="connsiteX0" fmla="*/ 94493 w 94493"/>
                      <a:gd name="connsiteY0" fmla="*/ 102386 h 105913"/>
                      <a:gd name="connsiteX1" fmla="*/ 3627 w 94493"/>
                      <a:gd name="connsiteY1" fmla="*/ 64669 h 105913"/>
                      <a:gd name="connsiteX2" fmla="*/ 94493 w 94493"/>
                      <a:gd name="connsiteY2" fmla="*/ 102386 h 105913"/>
                      <a:gd name="connsiteX0" fmla="*/ 80497 w 80497"/>
                      <a:gd name="connsiteY0" fmla="*/ 102386 h 105913"/>
                      <a:gd name="connsiteX1" fmla="*/ 24654 w 80497"/>
                      <a:gd name="connsiteY1" fmla="*/ 64669 h 105913"/>
                      <a:gd name="connsiteX2" fmla="*/ 80497 w 80497"/>
                      <a:gd name="connsiteY2" fmla="*/ 102386 h 105913"/>
                      <a:gd name="connsiteX0" fmla="*/ 93235 w 93235"/>
                      <a:gd name="connsiteY0" fmla="*/ 115287 h 117552"/>
                      <a:gd name="connsiteX1" fmla="*/ 5063 w 93235"/>
                      <a:gd name="connsiteY1" fmla="*/ 39854 h 117552"/>
                      <a:gd name="connsiteX2" fmla="*/ 93235 w 93235"/>
                      <a:gd name="connsiteY2" fmla="*/ 115287 h 117552"/>
                      <a:gd name="connsiteX0" fmla="*/ 99147 w 99147"/>
                      <a:gd name="connsiteY0" fmla="*/ 108862 h 111127"/>
                      <a:gd name="connsiteX1" fmla="*/ 10975 w 99147"/>
                      <a:gd name="connsiteY1" fmla="*/ 33429 h 111127"/>
                      <a:gd name="connsiteX2" fmla="*/ 99147 w 99147"/>
                      <a:gd name="connsiteY2" fmla="*/ 108862 h 111127"/>
                      <a:gd name="connsiteX0" fmla="*/ 95870 w 95870"/>
                      <a:gd name="connsiteY0" fmla="*/ 132620 h 134105"/>
                      <a:gd name="connsiteX1" fmla="*/ 14434 w 95870"/>
                      <a:gd name="connsiteY1" fmla="*/ 1958 h 134105"/>
                      <a:gd name="connsiteX2" fmla="*/ 95870 w 95870"/>
                      <a:gd name="connsiteY2" fmla="*/ 132620 h 134105"/>
                      <a:gd name="connsiteX0" fmla="*/ 81436 w 81436"/>
                      <a:gd name="connsiteY0" fmla="*/ 130662 h 132147"/>
                      <a:gd name="connsiteX1" fmla="*/ 0 w 81436"/>
                      <a:gd name="connsiteY1" fmla="*/ 0 h 132147"/>
                      <a:gd name="connsiteX2" fmla="*/ 81436 w 81436"/>
                      <a:gd name="connsiteY2" fmla="*/ 130662 h 132147"/>
                      <a:gd name="connsiteX0" fmla="*/ 94907 w 94907"/>
                      <a:gd name="connsiteY0" fmla="*/ 146827 h 148177"/>
                      <a:gd name="connsiteX1" fmla="*/ 0 w 94907"/>
                      <a:gd name="connsiteY1" fmla="*/ 0 h 148177"/>
                      <a:gd name="connsiteX2" fmla="*/ 94907 w 94907"/>
                      <a:gd name="connsiteY2" fmla="*/ 146827 h 148177"/>
                      <a:gd name="connsiteX0" fmla="*/ 95596 w 95596"/>
                      <a:gd name="connsiteY0" fmla="*/ 146827 h 148177"/>
                      <a:gd name="connsiteX1" fmla="*/ 689 w 95596"/>
                      <a:gd name="connsiteY1" fmla="*/ 0 h 148177"/>
                      <a:gd name="connsiteX2" fmla="*/ 95596 w 95596"/>
                      <a:gd name="connsiteY2" fmla="*/ 146827 h 148177"/>
                      <a:gd name="connsiteX0" fmla="*/ 94907 w 94907"/>
                      <a:gd name="connsiteY0" fmla="*/ 155949 h 157299"/>
                      <a:gd name="connsiteX1" fmla="*/ 0 w 94907"/>
                      <a:gd name="connsiteY1" fmla="*/ 9122 h 157299"/>
                      <a:gd name="connsiteX2" fmla="*/ 94907 w 94907"/>
                      <a:gd name="connsiteY2" fmla="*/ 155949 h 157299"/>
                      <a:gd name="connsiteX0" fmla="*/ 122717 w 122717"/>
                      <a:gd name="connsiteY0" fmla="*/ 161512 h 162816"/>
                      <a:gd name="connsiteX1" fmla="*/ 0 w 122717"/>
                      <a:gd name="connsiteY1" fmla="*/ 8666 h 162816"/>
                      <a:gd name="connsiteX2" fmla="*/ 122717 w 122717"/>
                      <a:gd name="connsiteY2" fmla="*/ 161512 h 162816"/>
                      <a:gd name="connsiteX0" fmla="*/ 122717 w 122717"/>
                      <a:gd name="connsiteY0" fmla="*/ 159446 h 160751"/>
                      <a:gd name="connsiteX1" fmla="*/ 0 w 122717"/>
                      <a:gd name="connsiteY1" fmla="*/ 6600 h 160751"/>
                      <a:gd name="connsiteX2" fmla="*/ 122717 w 122717"/>
                      <a:gd name="connsiteY2" fmla="*/ 159446 h 160751"/>
                      <a:gd name="connsiteX0" fmla="*/ 122717 w 122725"/>
                      <a:gd name="connsiteY0" fmla="*/ 159446 h 159446"/>
                      <a:gd name="connsiteX1" fmla="*/ 0 w 122725"/>
                      <a:gd name="connsiteY1" fmla="*/ 6600 h 159446"/>
                      <a:gd name="connsiteX2" fmla="*/ 122717 w 122725"/>
                      <a:gd name="connsiteY2" fmla="*/ 159446 h 1594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725" h="159446">
                        <a:moveTo>
                          <a:pt x="122717" y="159446"/>
                        </a:moveTo>
                        <a:cubicBezTo>
                          <a:pt x="123881" y="140582"/>
                          <a:pt x="0" y="6600"/>
                          <a:pt x="0" y="6600"/>
                        </a:cubicBezTo>
                        <a:cubicBezTo>
                          <a:pt x="5359" y="-23160"/>
                          <a:pt x="96470" y="51235"/>
                          <a:pt x="122717" y="159446"/>
                        </a:cubicBezTo>
                        <a:close/>
                      </a:path>
                    </a:pathLst>
                  </a:custGeom>
                  <a:solidFill>
                    <a:srgbClr val="F25B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302" name="그룹 2301"/>
              <p:cNvGrpSpPr/>
              <p:nvPr/>
            </p:nvGrpSpPr>
            <p:grpSpPr>
              <a:xfrm>
                <a:off x="1589618" y="3805718"/>
                <a:ext cx="586736" cy="521230"/>
                <a:chOff x="2564348" y="1344946"/>
                <a:chExt cx="586736" cy="521230"/>
              </a:xfrm>
            </p:grpSpPr>
            <p:sp>
              <p:nvSpPr>
                <p:cNvPr id="2303" name="모서리가 둥근 직사각형 28"/>
                <p:cNvSpPr/>
                <p:nvPr/>
              </p:nvSpPr>
              <p:spPr>
                <a:xfrm rot="1988788">
                  <a:off x="2564348" y="1496207"/>
                  <a:ext cx="455685" cy="248287"/>
                </a:xfrm>
                <a:custGeom>
                  <a:avLst/>
                  <a:gdLst>
                    <a:gd name="connsiteX0" fmla="*/ 0 w 635419"/>
                    <a:gd name="connsiteY0" fmla="*/ 87431 h 274173"/>
                    <a:gd name="connsiteX1" fmla="*/ 87431 w 635419"/>
                    <a:gd name="connsiteY1" fmla="*/ 0 h 274173"/>
                    <a:gd name="connsiteX2" fmla="*/ 547988 w 635419"/>
                    <a:gd name="connsiteY2" fmla="*/ 0 h 274173"/>
                    <a:gd name="connsiteX3" fmla="*/ 635419 w 635419"/>
                    <a:gd name="connsiteY3" fmla="*/ 87431 h 274173"/>
                    <a:gd name="connsiteX4" fmla="*/ 635419 w 635419"/>
                    <a:gd name="connsiteY4" fmla="*/ 186742 h 274173"/>
                    <a:gd name="connsiteX5" fmla="*/ 547988 w 635419"/>
                    <a:gd name="connsiteY5" fmla="*/ 274173 h 274173"/>
                    <a:gd name="connsiteX6" fmla="*/ 87431 w 635419"/>
                    <a:gd name="connsiteY6" fmla="*/ 274173 h 274173"/>
                    <a:gd name="connsiteX7" fmla="*/ 0 w 635419"/>
                    <a:gd name="connsiteY7" fmla="*/ 186742 h 274173"/>
                    <a:gd name="connsiteX8" fmla="*/ 0 w 635419"/>
                    <a:gd name="connsiteY8" fmla="*/ 87431 h 274173"/>
                    <a:gd name="connsiteX0" fmla="*/ 0 w 635419"/>
                    <a:gd name="connsiteY0" fmla="*/ 87431 h 274173"/>
                    <a:gd name="connsiteX1" fmla="*/ 87431 w 635419"/>
                    <a:gd name="connsiteY1" fmla="*/ 0 h 274173"/>
                    <a:gd name="connsiteX2" fmla="*/ 547988 w 635419"/>
                    <a:gd name="connsiteY2" fmla="*/ 0 h 274173"/>
                    <a:gd name="connsiteX3" fmla="*/ 635419 w 635419"/>
                    <a:gd name="connsiteY3" fmla="*/ 87431 h 274173"/>
                    <a:gd name="connsiteX4" fmla="*/ 635419 w 635419"/>
                    <a:gd name="connsiteY4" fmla="*/ 186742 h 274173"/>
                    <a:gd name="connsiteX5" fmla="*/ 87431 w 635419"/>
                    <a:gd name="connsiteY5" fmla="*/ 274173 h 274173"/>
                    <a:gd name="connsiteX6" fmla="*/ 0 w 635419"/>
                    <a:gd name="connsiteY6" fmla="*/ 186742 h 274173"/>
                    <a:gd name="connsiteX7" fmla="*/ 0 w 635419"/>
                    <a:gd name="connsiteY7" fmla="*/ 87431 h 274173"/>
                    <a:gd name="connsiteX0" fmla="*/ 0 w 667047"/>
                    <a:gd name="connsiteY0" fmla="*/ 87431 h 274173"/>
                    <a:gd name="connsiteX1" fmla="*/ 87431 w 667047"/>
                    <a:gd name="connsiteY1" fmla="*/ 0 h 274173"/>
                    <a:gd name="connsiteX2" fmla="*/ 547988 w 667047"/>
                    <a:gd name="connsiteY2" fmla="*/ 0 h 274173"/>
                    <a:gd name="connsiteX3" fmla="*/ 635419 w 667047"/>
                    <a:gd name="connsiteY3" fmla="*/ 87431 h 274173"/>
                    <a:gd name="connsiteX4" fmla="*/ 635419 w 667047"/>
                    <a:gd name="connsiteY4" fmla="*/ 186742 h 274173"/>
                    <a:gd name="connsiteX5" fmla="*/ 87431 w 667047"/>
                    <a:gd name="connsiteY5" fmla="*/ 274173 h 274173"/>
                    <a:gd name="connsiteX6" fmla="*/ 0 w 667047"/>
                    <a:gd name="connsiteY6" fmla="*/ 186742 h 274173"/>
                    <a:gd name="connsiteX7" fmla="*/ 0 w 667047"/>
                    <a:gd name="connsiteY7" fmla="*/ 87431 h 274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7047" h="274173">
                      <a:moveTo>
                        <a:pt x="0" y="87431"/>
                      </a:moveTo>
                      <a:cubicBezTo>
                        <a:pt x="0" y="39144"/>
                        <a:pt x="39144" y="0"/>
                        <a:pt x="87431" y="0"/>
                      </a:cubicBezTo>
                      <a:lnTo>
                        <a:pt x="547988" y="0"/>
                      </a:lnTo>
                      <a:cubicBezTo>
                        <a:pt x="596275" y="0"/>
                        <a:pt x="635419" y="39144"/>
                        <a:pt x="635419" y="87431"/>
                      </a:cubicBezTo>
                      <a:cubicBezTo>
                        <a:pt x="635419" y="120535"/>
                        <a:pt x="706583" y="173230"/>
                        <a:pt x="635419" y="186742"/>
                      </a:cubicBezTo>
                      <a:cubicBezTo>
                        <a:pt x="544088" y="217866"/>
                        <a:pt x="193334" y="274173"/>
                        <a:pt x="87431" y="274173"/>
                      </a:cubicBezTo>
                      <a:cubicBezTo>
                        <a:pt x="39144" y="274173"/>
                        <a:pt x="0" y="235029"/>
                        <a:pt x="0" y="186742"/>
                      </a:cubicBezTo>
                      <a:lnTo>
                        <a:pt x="0" y="8743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04" name="그룹 2303"/>
                <p:cNvGrpSpPr/>
                <p:nvPr/>
              </p:nvGrpSpPr>
              <p:grpSpPr>
                <a:xfrm rot="188788">
                  <a:off x="2571570" y="1480894"/>
                  <a:ext cx="455685" cy="256656"/>
                  <a:chOff x="606259" y="3576046"/>
                  <a:chExt cx="503194" cy="283414"/>
                </a:xfrm>
              </p:grpSpPr>
              <p:sp>
                <p:nvSpPr>
                  <p:cNvPr id="2317" name="모서리가 둥근 직사각형 28"/>
                  <p:cNvSpPr/>
                  <p:nvPr/>
                </p:nvSpPr>
                <p:spPr>
                  <a:xfrm rot="1800000">
                    <a:off x="606259" y="3576046"/>
                    <a:ext cx="503194" cy="274173"/>
                  </a:xfrm>
                  <a:custGeom>
                    <a:avLst/>
                    <a:gdLst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547988 w 635419"/>
                      <a:gd name="connsiteY5" fmla="*/ 274173 h 274173"/>
                      <a:gd name="connsiteX6" fmla="*/ 87431 w 635419"/>
                      <a:gd name="connsiteY6" fmla="*/ 274173 h 274173"/>
                      <a:gd name="connsiteX7" fmla="*/ 0 w 635419"/>
                      <a:gd name="connsiteY7" fmla="*/ 186742 h 274173"/>
                      <a:gd name="connsiteX8" fmla="*/ 0 w 635419"/>
                      <a:gd name="connsiteY8" fmla="*/ 87431 h 274173"/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87431 w 635419"/>
                      <a:gd name="connsiteY5" fmla="*/ 274173 h 274173"/>
                      <a:gd name="connsiteX6" fmla="*/ 0 w 635419"/>
                      <a:gd name="connsiteY6" fmla="*/ 186742 h 274173"/>
                      <a:gd name="connsiteX7" fmla="*/ 0 w 635419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547988 w 667047"/>
                      <a:gd name="connsiteY2" fmla="*/ 0 h 274173"/>
                      <a:gd name="connsiteX3" fmla="*/ 635419 w 667047"/>
                      <a:gd name="connsiteY3" fmla="*/ 87431 h 274173"/>
                      <a:gd name="connsiteX4" fmla="*/ 635419 w 667047"/>
                      <a:gd name="connsiteY4" fmla="*/ 186742 h 274173"/>
                      <a:gd name="connsiteX5" fmla="*/ 87431 w 667047"/>
                      <a:gd name="connsiteY5" fmla="*/ 274173 h 274173"/>
                      <a:gd name="connsiteX6" fmla="*/ 0 w 667047"/>
                      <a:gd name="connsiteY6" fmla="*/ 186742 h 274173"/>
                      <a:gd name="connsiteX7" fmla="*/ 0 w 667047"/>
                      <a:gd name="connsiteY7" fmla="*/ 87431 h 274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047" h="274173">
                        <a:moveTo>
                          <a:pt x="0" y="87431"/>
                        </a:moveTo>
                        <a:cubicBezTo>
                          <a:pt x="0" y="39144"/>
                          <a:pt x="39144" y="0"/>
                          <a:pt x="87431" y="0"/>
                        </a:cubicBezTo>
                        <a:lnTo>
                          <a:pt x="547988" y="0"/>
                        </a:lnTo>
                        <a:cubicBezTo>
                          <a:pt x="596275" y="0"/>
                          <a:pt x="635419" y="39144"/>
                          <a:pt x="635419" y="87431"/>
                        </a:cubicBezTo>
                        <a:cubicBezTo>
                          <a:pt x="635419" y="120535"/>
                          <a:pt x="706583" y="173230"/>
                          <a:pt x="635419" y="186742"/>
                        </a:cubicBezTo>
                        <a:cubicBezTo>
                          <a:pt x="544088" y="217866"/>
                          <a:pt x="193334" y="274173"/>
                          <a:pt x="87431" y="274173"/>
                        </a:cubicBezTo>
                        <a:cubicBezTo>
                          <a:pt x="39144" y="274173"/>
                          <a:pt x="0" y="235029"/>
                          <a:pt x="0" y="186742"/>
                        </a:cubicBezTo>
                        <a:lnTo>
                          <a:pt x="0" y="874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8" name="모서리가 둥근 직사각형 28"/>
                  <p:cNvSpPr/>
                  <p:nvPr/>
                </p:nvSpPr>
                <p:spPr>
                  <a:xfrm rot="1800000">
                    <a:off x="645090" y="3672718"/>
                    <a:ext cx="437240" cy="186742"/>
                  </a:xfrm>
                  <a:custGeom>
                    <a:avLst/>
                    <a:gdLst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547988 w 635419"/>
                      <a:gd name="connsiteY5" fmla="*/ 274173 h 274173"/>
                      <a:gd name="connsiteX6" fmla="*/ 87431 w 635419"/>
                      <a:gd name="connsiteY6" fmla="*/ 274173 h 274173"/>
                      <a:gd name="connsiteX7" fmla="*/ 0 w 635419"/>
                      <a:gd name="connsiteY7" fmla="*/ 186742 h 274173"/>
                      <a:gd name="connsiteX8" fmla="*/ 0 w 635419"/>
                      <a:gd name="connsiteY8" fmla="*/ 87431 h 274173"/>
                      <a:gd name="connsiteX0" fmla="*/ 0 w 635419"/>
                      <a:gd name="connsiteY0" fmla="*/ 87431 h 274173"/>
                      <a:gd name="connsiteX1" fmla="*/ 87431 w 635419"/>
                      <a:gd name="connsiteY1" fmla="*/ 0 h 274173"/>
                      <a:gd name="connsiteX2" fmla="*/ 547988 w 635419"/>
                      <a:gd name="connsiteY2" fmla="*/ 0 h 274173"/>
                      <a:gd name="connsiteX3" fmla="*/ 635419 w 635419"/>
                      <a:gd name="connsiteY3" fmla="*/ 87431 h 274173"/>
                      <a:gd name="connsiteX4" fmla="*/ 635419 w 635419"/>
                      <a:gd name="connsiteY4" fmla="*/ 186742 h 274173"/>
                      <a:gd name="connsiteX5" fmla="*/ 87431 w 635419"/>
                      <a:gd name="connsiteY5" fmla="*/ 274173 h 274173"/>
                      <a:gd name="connsiteX6" fmla="*/ 0 w 635419"/>
                      <a:gd name="connsiteY6" fmla="*/ 186742 h 274173"/>
                      <a:gd name="connsiteX7" fmla="*/ 0 w 635419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547988 w 667047"/>
                      <a:gd name="connsiteY2" fmla="*/ 0 h 274173"/>
                      <a:gd name="connsiteX3" fmla="*/ 635419 w 667047"/>
                      <a:gd name="connsiteY3" fmla="*/ 87431 h 274173"/>
                      <a:gd name="connsiteX4" fmla="*/ 635419 w 667047"/>
                      <a:gd name="connsiteY4" fmla="*/ 186742 h 274173"/>
                      <a:gd name="connsiteX5" fmla="*/ 87431 w 667047"/>
                      <a:gd name="connsiteY5" fmla="*/ 274173 h 274173"/>
                      <a:gd name="connsiteX6" fmla="*/ 0 w 667047"/>
                      <a:gd name="connsiteY6" fmla="*/ 186742 h 274173"/>
                      <a:gd name="connsiteX7" fmla="*/ 0 w 667047"/>
                      <a:gd name="connsiteY7" fmla="*/ 87431 h 274173"/>
                      <a:gd name="connsiteX0" fmla="*/ 0 w 667047"/>
                      <a:gd name="connsiteY0" fmla="*/ 87431 h 274173"/>
                      <a:gd name="connsiteX1" fmla="*/ 87431 w 667047"/>
                      <a:gd name="connsiteY1" fmla="*/ 0 h 274173"/>
                      <a:gd name="connsiteX2" fmla="*/ 635419 w 667047"/>
                      <a:gd name="connsiteY2" fmla="*/ 87431 h 274173"/>
                      <a:gd name="connsiteX3" fmla="*/ 635419 w 667047"/>
                      <a:gd name="connsiteY3" fmla="*/ 186742 h 274173"/>
                      <a:gd name="connsiteX4" fmla="*/ 87431 w 667047"/>
                      <a:gd name="connsiteY4" fmla="*/ 274173 h 274173"/>
                      <a:gd name="connsiteX5" fmla="*/ 0 w 667047"/>
                      <a:gd name="connsiteY5" fmla="*/ 186742 h 274173"/>
                      <a:gd name="connsiteX6" fmla="*/ 0 w 667047"/>
                      <a:gd name="connsiteY6" fmla="*/ 87431 h 274173"/>
                      <a:gd name="connsiteX0" fmla="*/ 0 w 667047"/>
                      <a:gd name="connsiteY0" fmla="*/ 186742 h 274173"/>
                      <a:gd name="connsiteX1" fmla="*/ 87431 w 667047"/>
                      <a:gd name="connsiteY1" fmla="*/ 0 h 274173"/>
                      <a:gd name="connsiteX2" fmla="*/ 635419 w 667047"/>
                      <a:gd name="connsiteY2" fmla="*/ 87431 h 274173"/>
                      <a:gd name="connsiteX3" fmla="*/ 635419 w 667047"/>
                      <a:gd name="connsiteY3" fmla="*/ 186742 h 274173"/>
                      <a:gd name="connsiteX4" fmla="*/ 87431 w 667047"/>
                      <a:gd name="connsiteY4" fmla="*/ 274173 h 274173"/>
                      <a:gd name="connsiteX5" fmla="*/ 0 w 667047"/>
                      <a:gd name="connsiteY5" fmla="*/ 186742 h 274173"/>
                      <a:gd name="connsiteX0" fmla="*/ 68498 w 648114"/>
                      <a:gd name="connsiteY0" fmla="*/ 274173 h 274173"/>
                      <a:gd name="connsiteX1" fmla="*/ 68498 w 648114"/>
                      <a:gd name="connsiteY1" fmla="*/ 0 h 274173"/>
                      <a:gd name="connsiteX2" fmla="*/ 616486 w 648114"/>
                      <a:gd name="connsiteY2" fmla="*/ 87431 h 274173"/>
                      <a:gd name="connsiteX3" fmla="*/ 616486 w 648114"/>
                      <a:gd name="connsiteY3" fmla="*/ 186742 h 274173"/>
                      <a:gd name="connsiteX4" fmla="*/ 68498 w 648114"/>
                      <a:gd name="connsiteY4" fmla="*/ 274173 h 274173"/>
                      <a:gd name="connsiteX0" fmla="*/ 0 w 579616"/>
                      <a:gd name="connsiteY0" fmla="*/ 186742 h 186742"/>
                      <a:gd name="connsiteX1" fmla="*/ 547988 w 579616"/>
                      <a:gd name="connsiteY1" fmla="*/ 0 h 186742"/>
                      <a:gd name="connsiteX2" fmla="*/ 547988 w 579616"/>
                      <a:gd name="connsiteY2" fmla="*/ 99311 h 186742"/>
                      <a:gd name="connsiteX3" fmla="*/ 0 w 579616"/>
                      <a:gd name="connsiteY3" fmla="*/ 186742 h 186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9616" h="186742">
                        <a:moveTo>
                          <a:pt x="0" y="186742"/>
                        </a:moveTo>
                        <a:cubicBezTo>
                          <a:pt x="0" y="170190"/>
                          <a:pt x="456657" y="14572"/>
                          <a:pt x="547988" y="0"/>
                        </a:cubicBezTo>
                        <a:cubicBezTo>
                          <a:pt x="547988" y="33104"/>
                          <a:pt x="619152" y="85799"/>
                          <a:pt x="547988" y="99311"/>
                        </a:cubicBezTo>
                        <a:cubicBezTo>
                          <a:pt x="456657" y="130435"/>
                          <a:pt x="105903" y="186742"/>
                          <a:pt x="0" y="186742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05" name="그룹 2304"/>
                <p:cNvGrpSpPr/>
                <p:nvPr/>
              </p:nvGrpSpPr>
              <p:grpSpPr>
                <a:xfrm rot="21180405">
                  <a:off x="3032252" y="1732034"/>
                  <a:ext cx="82686" cy="134142"/>
                  <a:chOff x="3005319" y="1722169"/>
                  <a:chExt cx="116924" cy="189687"/>
                </a:xfrm>
              </p:grpSpPr>
              <p:sp>
                <p:nvSpPr>
                  <p:cNvPr id="2315" name="타원 2314"/>
                  <p:cNvSpPr/>
                  <p:nvPr/>
                </p:nvSpPr>
                <p:spPr>
                  <a:xfrm rot="18966383">
                    <a:off x="3039246" y="1722169"/>
                    <a:ext cx="82997" cy="164160"/>
                  </a:xfrm>
                  <a:prstGeom prst="ellipse">
                    <a:avLst/>
                  </a:prstGeom>
                  <a:solidFill>
                    <a:srgbClr val="EE65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6" name="타원 2315"/>
                  <p:cNvSpPr/>
                  <p:nvPr/>
                </p:nvSpPr>
                <p:spPr>
                  <a:xfrm rot="20390862">
                    <a:off x="3005319" y="1747696"/>
                    <a:ext cx="82997" cy="164160"/>
                  </a:xfrm>
                  <a:prstGeom prst="ellipse">
                    <a:avLst/>
                  </a:prstGeom>
                  <a:solidFill>
                    <a:srgbClr val="EE65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06" name="그룹 2305"/>
                <p:cNvGrpSpPr/>
                <p:nvPr/>
              </p:nvGrpSpPr>
              <p:grpSpPr>
                <a:xfrm>
                  <a:off x="2569811" y="1344946"/>
                  <a:ext cx="581273" cy="395044"/>
                  <a:chOff x="2569811" y="1344946"/>
                  <a:chExt cx="581273" cy="395044"/>
                </a:xfrm>
              </p:grpSpPr>
              <p:sp>
                <p:nvSpPr>
                  <p:cNvPr id="2307" name="타원 29"/>
                  <p:cNvSpPr/>
                  <p:nvPr/>
                </p:nvSpPr>
                <p:spPr>
                  <a:xfrm rot="1875795">
                    <a:off x="2569811" y="1410126"/>
                    <a:ext cx="573245" cy="262654"/>
                  </a:xfrm>
                  <a:custGeom>
                    <a:avLst/>
                    <a:gdLst>
                      <a:gd name="connsiteX0" fmla="*/ 0 w 747168"/>
                      <a:gd name="connsiteY0" fmla="*/ 155184 h 310368"/>
                      <a:gd name="connsiteX1" fmla="*/ 373584 w 747168"/>
                      <a:gd name="connsiteY1" fmla="*/ 0 h 310368"/>
                      <a:gd name="connsiteX2" fmla="*/ 747168 w 747168"/>
                      <a:gd name="connsiteY2" fmla="*/ 155184 h 310368"/>
                      <a:gd name="connsiteX3" fmla="*/ 373584 w 747168"/>
                      <a:gd name="connsiteY3" fmla="*/ 310368 h 310368"/>
                      <a:gd name="connsiteX4" fmla="*/ 0 w 747168"/>
                      <a:gd name="connsiteY4" fmla="*/ 155184 h 310368"/>
                      <a:gd name="connsiteX0" fmla="*/ 0 w 747168"/>
                      <a:gd name="connsiteY0" fmla="*/ 155184 h 174582"/>
                      <a:gd name="connsiteX1" fmla="*/ 373584 w 747168"/>
                      <a:gd name="connsiteY1" fmla="*/ 0 h 174582"/>
                      <a:gd name="connsiteX2" fmla="*/ 747168 w 747168"/>
                      <a:gd name="connsiteY2" fmla="*/ 155184 h 174582"/>
                      <a:gd name="connsiteX3" fmla="*/ 0 w 747168"/>
                      <a:gd name="connsiteY3" fmla="*/ 155184 h 174582"/>
                      <a:gd name="connsiteX0" fmla="*/ 0 w 747195"/>
                      <a:gd name="connsiteY0" fmla="*/ 155184 h 160908"/>
                      <a:gd name="connsiteX1" fmla="*/ 373584 w 747195"/>
                      <a:gd name="connsiteY1" fmla="*/ 0 h 160908"/>
                      <a:gd name="connsiteX2" fmla="*/ 747168 w 747195"/>
                      <a:gd name="connsiteY2" fmla="*/ 155184 h 160908"/>
                      <a:gd name="connsiteX3" fmla="*/ 375181 w 747195"/>
                      <a:gd name="connsiteY3" fmla="*/ 93950 h 160908"/>
                      <a:gd name="connsiteX4" fmla="*/ 0 w 747195"/>
                      <a:gd name="connsiteY4" fmla="*/ 155184 h 160908"/>
                      <a:gd name="connsiteX0" fmla="*/ 0 w 748339"/>
                      <a:gd name="connsiteY0" fmla="*/ 272006 h 272914"/>
                      <a:gd name="connsiteX1" fmla="*/ 374728 w 748339"/>
                      <a:gd name="connsiteY1" fmla="*/ 1736 h 272914"/>
                      <a:gd name="connsiteX2" fmla="*/ 748312 w 748339"/>
                      <a:gd name="connsiteY2" fmla="*/ 156920 h 272914"/>
                      <a:gd name="connsiteX3" fmla="*/ 376325 w 748339"/>
                      <a:gd name="connsiteY3" fmla="*/ 95686 h 272914"/>
                      <a:gd name="connsiteX4" fmla="*/ 0 w 748339"/>
                      <a:gd name="connsiteY4" fmla="*/ 272006 h 272914"/>
                      <a:gd name="connsiteX0" fmla="*/ 0 w 757852"/>
                      <a:gd name="connsiteY0" fmla="*/ 270291 h 288805"/>
                      <a:gd name="connsiteX1" fmla="*/ 374728 w 757852"/>
                      <a:gd name="connsiteY1" fmla="*/ 21 h 288805"/>
                      <a:gd name="connsiteX2" fmla="*/ 757826 w 757852"/>
                      <a:gd name="connsiteY2" fmla="*/ 286195 h 288805"/>
                      <a:gd name="connsiteX3" fmla="*/ 376325 w 757852"/>
                      <a:gd name="connsiteY3" fmla="*/ 93971 h 288805"/>
                      <a:gd name="connsiteX4" fmla="*/ 0 w 757852"/>
                      <a:gd name="connsiteY4" fmla="*/ 270291 h 288805"/>
                      <a:gd name="connsiteX0" fmla="*/ 83 w 757932"/>
                      <a:gd name="connsiteY0" fmla="*/ 270292 h 292867"/>
                      <a:gd name="connsiteX1" fmla="*/ 374811 w 757932"/>
                      <a:gd name="connsiteY1" fmla="*/ 22 h 292867"/>
                      <a:gd name="connsiteX2" fmla="*/ 757909 w 757932"/>
                      <a:gd name="connsiteY2" fmla="*/ 286196 h 292867"/>
                      <a:gd name="connsiteX3" fmla="*/ 344584 w 757932"/>
                      <a:gd name="connsiteY3" fmla="*/ 240570 h 292867"/>
                      <a:gd name="connsiteX4" fmla="*/ 83 w 757932"/>
                      <a:gd name="connsiteY4" fmla="*/ 270292 h 292867"/>
                      <a:gd name="connsiteX0" fmla="*/ 83 w 762421"/>
                      <a:gd name="connsiteY0" fmla="*/ 270321 h 300751"/>
                      <a:gd name="connsiteX1" fmla="*/ 374811 w 762421"/>
                      <a:gd name="connsiteY1" fmla="*/ 51 h 300751"/>
                      <a:gd name="connsiteX2" fmla="*/ 762398 w 762421"/>
                      <a:gd name="connsiteY2" fmla="*/ 294626 h 300751"/>
                      <a:gd name="connsiteX3" fmla="*/ 344584 w 762421"/>
                      <a:gd name="connsiteY3" fmla="*/ 240599 h 300751"/>
                      <a:gd name="connsiteX4" fmla="*/ 83 w 762421"/>
                      <a:gd name="connsiteY4" fmla="*/ 270321 h 300751"/>
                      <a:gd name="connsiteX0" fmla="*/ 83 w 760856"/>
                      <a:gd name="connsiteY0" fmla="*/ 270345 h 305639"/>
                      <a:gd name="connsiteX1" fmla="*/ 374811 w 760856"/>
                      <a:gd name="connsiteY1" fmla="*/ 75 h 305639"/>
                      <a:gd name="connsiteX2" fmla="*/ 760833 w 760856"/>
                      <a:gd name="connsiteY2" fmla="*/ 299806 h 305639"/>
                      <a:gd name="connsiteX3" fmla="*/ 344584 w 760856"/>
                      <a:gd name="connsiteY3" fmla="*/ 240623 h 305639"/>
                      <a:gd name="connsiteX4" fmla="*/ 83 w 760856"/>
                      <a:gd name="connsiteY4" fmla="*/ 270345 h 305639"/>
                      <a:gd name="connsiteX0" fmla="*/ 83 w 768704"/>
                      <a:gd name="connsiteY0" fmla="*/ 270382 h 311944"/>
                      <a:gd name="connsiteX1" fmla="*/ 374811 w 768704"/>
                      <a:gd name="connsiteY1" fmla="*/ 112 h 311944"/>
                      <a:gd name="connsiteX2" fmla="*/ 768682 w 768704"/>
                      <a:gd name="connsiteY2" fmla="*/ 306448 h 311944"/>
                      <a:gd name="connsiteX3" fmla="*/ 344584 w 768704"/>
                      <a:gd name="connsiteY3" fmla="*/ 240660 h 311944"/>
                      <a:gd name="connsiteX4" fmla="*/ 83 w 768704"/>
                      <a:gd name="connsiteY4" fmla="*/ 270382 h 311944"/>
                      <a:gd name="connsiteX0" fmla="*/ 447 w 769068"/>
                      <a:gd name="connsiteY0" fmla="*/ 240844 h 282406"/>
                      <a:gd name="connsiteX1" fmla="*/ 416884 w 769068"/>
                      <a:gd name="connsiteY1" fmla="*/ 126 h 282406"/>
                      <a:gd name="connsiteX2" fmla="*/ 769046 w 769068"/>
                      <a:gd name="connsiteY2" fmla="*/ 276910 h 282406"/>
                      <a:gd name="connsiteX3" fmla="*/ 344948 w 769068"/>
                      <a:gd name="connsiteY3" fmla="*/ 211122 h 282406"/>
                      <a:gd name="connsiteX4" fmla="*/ 447 w 769068"/>
                      <a:gd name="connsiteY4" fmla="*/ 240844 h 282406"/>
                      <a:gd name="connsiteX0" fmla="*/ 467 w 769088"/>
                      <a:gd name="connsiteY0" fmla="*/ 241740 h 283302"/>
                      <a:gd name="connsiteX1" fmla="*/ 418585 w 769088"/>
                      <a:gd name="connsiteY1" fmla="*/ 125 h 283302"/>
                      <a:gd name="connsiteX2" fmla="*/ 769066 w 769088"/>
                      <a:gd name="connsiteY2" fmla="*/ 277806 h 283302"/>
                      <a:gd name="connsiteX3" fmla="*/ 344968 w 769088"/>
                      <a:gd name="connsiteY3" fmla="*/ 212018 h 283302"/>
                      <a:gd name="connsiteX4" fmla="*/ 467 w 769088"/>
                      <a:gd name="connsiteY4" fmla="*/ 241740 h 28330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88324"/>
                      <a:gd name="connsiteY0" fmla="*/ 243810 h 285372"/>
                      <a:gd name="connsiteX1" fmla="*/ 418585 w 788324"/>
                      <a:gd name="connsiteY1" fmla="*/ 2195 h 285372"/>
                      <a:gd name="connsiteX2" fmla="*/ 769066 w 788324"/>
                      <a:gd name="connsiteY2" fmla="*/ 279876 h 285372"/>
                      <a:gd name="connsiteX3" fmla="*/ 344968 w 788324"/>
                      <a:gd name="connsiteY3" fmla="*/ 214088 h 285372"/>
                      <a:gd name="connsiteX4" fmla="*/ 467 w 788324"/>
                      <a:gd name="connsiteY4" fmla="*/ 243810 h 285372"/>
                      <a:gd name="connsiteX0" fmla="*/ 467 w 784584"/>
                      <a:gd name="connsiteY0" fmla="*/ 243810 h 289545"/>
                      <a:gd name="connsiteX1" fmla="*/ 418585 w 784584"/>
                      <a:gd name="connsiteY1" fmla="*/ 2195 h 289545"/>
                      <a:gd name="connsiteX2" fmla="*/ 764923 w 784584"/>
                      <a:gd name="connsiteY2" fmla="*/ 284251 h 289545"/>
                      <a:gd name="connsiteX3" fmla="*/ 344968 w 784584"/>
                      <a:gd name="connsiteY3" fmla="*/ 214088 h 289545"/>
                      <a:gd name="connsiteX4" fmla="*/ 467 w 784584"/>
                      <a:gd name="connsiteY4" fmla="*/ 243810 h 289545"/>
                      <a:gd name="connsiteX0" fmla="*/ 470 w 783459"/>
                      <a:gd name="connsiteY0" fmla="*/ 253922 h 289461"/>
                      <a:gd name="connsiteX1" fmla="*/ 417460 w 783459"/>
                      <a:gd name="connsiteY1" fmla="*/ 2111 h 289461"/>
                      <a:gd name="connsiteX2" fmla="*/ 763798 w 783459"/>
                      <a:gd name="connsiteY2" fmla="*/ 284167 h 289461"/>
                      <a:gd name="connsiteX3" fmla="*/ 343843 w 783459"/>
                      <a:gd name="connsiteY3" fmla="*/ 214004 h 289461"/>
                      <a:gd name="connsiteX4" fmla="*/ 470 w 783459"/>
                      <a:gd name="connsiteY4" fmla="*/ 253922 h 289461"/>
                      <a:gd name="connsiteX0" fmla="*/ 8162 w 791151"/>
                      <a:gd name="connsiteY0" fmla="*/ 254498 h 290037"/>
                      <a:gd name="connsiteX1" fmla="*/ 425152 w 791151"/>
                      <a:gd name="connsiteY1" fmla="*/ 2687 h 290037"/>
                      <a:gd name="connsiteX2" fmla="*/ 771490 w 791151"/>
                      <a:gd name="connsiteY2" fmla="*/ 284743 h 290037"/>
                      <a:gd name="connsiteX3" fmla="*/ 351535 w 791151"/>
                      <a:gd name="connsiteY3" fmla="*/ 214580 h 290037"/>
                      <a:gd name="connsiteX4" fmla="*/ 8162 w 791151"/>
                      <a:gd name="connsiteY4" fmla="*/ 254498 h 29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1151" h="290037">
                        <a:moveTo>
                          <a:pt x="8162" y="254498"/>
                        </a:moveTo>
                        <a:cubicBezTo>
                          <a:pt x="-40797" y="161184"/>
                          <a:pt x="134550" y="-24490"/>
                          <a:pt x="425152" y="2687"/>
                        </a:cubicBezTo>
                        <a:cubicBezTo>
                          <a:pt x="737917" y="-1418"/>
                          <a:pt x="838261" y="253065"/>
                          <a:pt x="771490" y="284743"/>
                        </a:cubicBezTo>
                        <a:cubicBezTo>
                          <a:pt x="774530" y="313678"/>
                          <a:pt x="476063" y="214580"/>
                          <a:pt x="351535" y="214580"/>
                        </a:cubicBezTo>
                        <a:cubicBezTo>
                          <a:pt x="227007" y="214580"/>
                          <a:pt x="-4108" y="289814"/>
                          <a:pt x="8162" y="254498"/>
                        </a:cubicBezTo>
                        <a:close/>
                      </a:path>
                    </a:pathLst>
                  </a:custGeom>
                  <a:solidFill>
                    <a:srgbClr val="EF79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8" name="타원 29"/>
                  <p:cNvSpPr/>
                  <p:nvPr/>
                </p:nvSpPr>
                <p:spPr>
                  <a:xfrm rot="1875795">
                    <a:off x="2572150" y="1390392"/>
                    <a:ext cx="578934" cy="262654"/>
                  </a:xfrm>
                  <a:custGeom>
                    <a:avLst/>
                    <a:gdLst>
                      <a:gd name="connsiteX0" fmla="*/ 0 w 747168"/>
                      <a:gd name="connsiteY0" fmla="*/ 155184 h 310368"/>
                      <a:gd name="connsiteX1" fmla="*/ 373584 w 747168"/>
                      <a:gd name="connsiteY1" fmla="*/ 0 h 310368"/>
                      <a:gd name="connsiteX2" fmla="*/ 747168 w 747168"/>
                      <a:gd name="connsiteY2" fmla="*/ 155184 h 310368"/>
                      <a:gd name="connsiteX3" fmla="*/ 373584 w 747168"/>
                      <a:gd name="connsiteY3" fmla="*/ 310368 h 310368"/>
                      <a:gd name="connsiteX4" fmla="*/ 0 w 747168"/>
                      <a:gd name="connsiteY4" fmla="*/ 155184 h 310368"/>
                      <a:gd name="connsiteX0" fmla="*/ 0 w 747168"/>
                      <a:gd name="connsiteY0" fmla="*/ 155184 h 174582"/>
                      <a:gd name="connsiteX1" fmla="*/ 373584 w 747168"/>
                      <a:gd name="connsiteY1" fmla="*/ 0 h 174582"/>
                      <a:gd name="connsiteX2" fmla="*/ 747168 w 747168"/>
                      <a:gd name="connsiteY2" fmla="*/ 155184 h 174582"/>
                      <a:gd name="connsiteX3" fmla="*/ 0 w 747168"/>
                      <a:gd name="connsiteY3" fmla="*/ 155184 h 174582"/>
                      <a:gd name="connsiteX0" fmla="*/ 0 w 747195"/>
                      <a:gd name="connsiteY0" fmla="*/ 155184 h 160908"/>
                      <a:gd name="connsiteX1" fmla="*/ 373584 w 747195"/>
                      <a:gd name="connsiteY1" fmla="*/ 0 h 160908"/>
                      <a:gd name="connsiteX2" fmla="*/ 747168 w 747195"/>
                      <a:gd name="connsiteY2" fmla="*/ 155184 h 160908"/>
                      <a:gd name="connsiteX3" fmla="*/ 375181 w 747195"/>
                      <a:gd name="connsiteY3" fmla="*/ 93950 h 160908"/>
                      <a:gd name="connsiteX4" fmla="*/ 0 w 747195"/>
                      <a:gd name="connsiteY4" fmla="*/ 155184 h 160908"/>
                      <a:gd name="connsiteX0" fmla="*/ 0 w 748339"/>
                      <a:gd name="connsiteY0" fmla="*/ 272006 h 272914"/>
                      <a:gd name="connsiteX1" fmla="*/ 374728 w 748339"/>
                      <a:gd name="connsiteY1" fmla="*/ 1736 h 272914"/>
                      <a:gd name="connsiteX2" fmla="*/ 748312 w 748339"/>
                      <a:gd name="connsiteY2" fmla="*/ 156920 h 272914"/>
                      <a:gd name="connsiteX3" fmla="*/ 376325 w 748339"/>
                      <a:gd name="connsiteY3" fmla="*/ 95686 h 272914"/>
                      <a:gd name="connsiteX4" fmla="*/ 0 w 748339"/>
                      <a:gd name="connsiteY4" fmla="*/ 272006 h 272914"/>
                      <a:gd name="connsiteX0" fmla="*/ 0 w 757852"/>
                      <a:gd name="connsiteY0" fmla="*/ 270291 h 288805"/>
                      <a:gd name="connsiteX1" fmla="*/ 374728 w 757852"/>
                      <a:gd name="connsiteY1" fmla="*/ 21 h 288805"/>
                      <a:gd name="connsiteX2" fmla="*/ 757826 w 757852"/>
                      <a:gd name="connsiteY2" fmla="*/ 286195 h 288805"/>
                      <a:gd name="connsiteX3" fmla="*/ 376325 w 757852"/>
                      <a:gd name="connsiteY3" fmla="*/ 93971 h 288805"/>
                      <a:gd name="connsiteX4" fmla="*/ 0 w 757852"/>
                      <a:gd name="connsiteY4" fmla="*/ 270291 h 288805"/>
                      <a:gd name="connsiteX0" fmla="*/ 83 w 757932"/>
                      <a:gd name="connsiteY0" fmla="*/ 270292 h 292867"/>
                      <a:gd name="connsiteX1" fmla="*/ 374811 w 757932"/>
                      <a:gd name="connsiteY1" fmla="*/ 22 h 292867"/>
                      <a:gd name="connsiteX2" fmla="*/ 757909 w 757932"/>
                      <a:gd name="connsiteY2" fmla="*/ 286196 h 292867"/>
                      <a:gd name="connsiteX3" fmla="*/ 344584 w 757932"/>
                      <a:gd name="connsiteY3" fmla="*/ 240570 h 292867"/>
                      <a:gd name="connsiteX4" fmla="*/ 83 w 757932"/>
                      <a:gd name="connsiteY4" fmla="*/ 270292 h 292867"/>
                      <a:gd name="connsiteX0" fmla="*/ 83 w 762421"/>
                      <a:gd name="connsiteY0" fmla="*/ 270321 h 300751"/>
                      <a:gd name="connsiteX1" fmla="*/ 374811 w 762421"/>
                      <a:gd name="connsiteY1" fmla="*/ 51 h 300751"/>
                      <a:gd name="connsiteX2" fmla="*/ 762398 w 762421"/>
                      <a:gd name="connsiteY2" fmla="*/ 294626 h 300751"/>
                      <a:gd name="connsiteX3" fmla="*/ 344584 w 762421"/>
                      <a:gd name="connsiteY3" fmla="*/ 240599 h 300751"/>
                      <a:gd name="connsiteX4" fmla="*/ 83 w 762421"/>
                      <a:gd name="connsiteY4" fmla="*/ 270321 h 300751"/>
                      <a:gd name="connsiteX0" fmla="*/ 83 w 760856"/>
                      <a:gd name="connsiteY0" fmla="*/ 270345 h 305639"/>
                      <a:gd name="connsiteX1" fmla="*/ 374811 w 760856"/>
                      <a:gd name="connsiteY1" fmla="*/ 75 h 305639"/>
                      <a:gd name="connsiteX2" fmla="*/ 760833 w 760856"/>
                      <a:gd name="connsiteY2" fmla="*/ 299806 h 305639"/>
                      <a:gd name="connsiteX3" fmla="*/ 344584 w 760856"/>
                      <a:gd name="connsiteY3" fmla="*/ 240623 h 305639"/>
                      <a:gd name="connsiteX4" fmla="*/ 83 w 760856"/>
                      <a:gd name="connsiteY4" fmla="*/ 270345 h 305639"/>
                      <a:gd name="connsiteX0" fmla="*/ 83 w 768704"/>
                      <a:gd name="connsiteY0" fmla="*/ 270382 h 311944"/>
                      <a:gd name="connsiteX1" fmla="*/ 374811 w 768704"/>
                      <a:gd name="connsiteY1" fmla="*/ 112 h 311944"/>
                      <a:gd name="connsiteX2" fmla="*/ 768682 w 768704"/>
                      <a:gd name="connsiteY2" fmla="*/ 306448 h 311944"/>
                      <a:gd name="connsiteX3" fmla="*/ 344584 w 768704"/>
                      <a:gd name="connsiteY3" fmla="*/ 240660 h 311944"/>
                      <a:gd name="connsiteX4" fmla="*/ 83 w 768704"/>
                      <a:gd name="connsiteY4" fmla="*/ 270382 h 311944"/>
                      <a:gd name="connsiteX0" fmla="*/ 447 w 769068"/>
                      <a:gd name="connsiteY0" fmla="*/ 240844 h 282406"/>
                      <a:gd name="connsiteX1" fmla="*/ 416884 w 769068"/>
                      <a:gd name="connsiteY1" fmla="*/ 126 h 282406"/>
                      <a:gd name="connsiteX2" fmla="*/ 769046 w 769068"/>
                      <a:gd name="connsiteY2" fmla="*/ 276910 h 282406"/>
                      <a:gd name="connsiteX3" fmla="*/ 344948 w 769068"/>
                      <a:gd name="connsiteY3" fmla="*/ 211122 h 282406"/>
                      <a:gd name="connsiteX4" fmla="*/ 447 w 769068"/>
                      <a:gd name="connsiteY4" fmla="*/ 240844 h 282406"/>
                      <a:gd name="connsiteX0" fmla="*/ 467 w 769088"/>
                      <a:gd name="connsiteY0" fmla="*/ 241740 h 283302"/>
                      <a:gd name="connsiteX1" fmla="*/ 418585 w 769088"/>
                      <a:gd name="connsiteY1" fmla="*/ 125 h 283302"/>
                      <a:gd name="connsiteX2" fmla="*/ 769066 w 769088"/>
                      <a:gd name="connsiteY2" fmla="*/ 277806 h 283302"/>
                      <a:gd name="connsiteX3" fmla="*/ 344968 w 769088"/>
                      <a:gd name="connsiteY3" fmla="*/ 212018 h 283302"/>
                      <a:gd name="connsiteX4" fmla="*/ 467 w 769088"/>
                      <a:gd name="connsiteY4" fmla="*/ 241740 h 28330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88324"/>
                      <a:gd name="connsiteY0" fmla="*/ 243810 h 285372"/>
                      <a:gd name="connsiteX1" fmla="*/ 418585 w 788324"/>
                      <a:gd name="connsiteY1" fmla="*/ 2195 h 285372"/>
                      <a:gd name="connsiteX2" fmla="*/ 769066 w 788324"/>
                      <a:gd name="connsiteY2" fmla="*/ 279876 h 285372"/>
                      <a:gd name="connsiteX3" fmla="*/ 344968 w 788324"/>
                      <a:gd name="connsiteY3" fmla="*/ 214088 h 285372"/>
                      <a:gd name="connsiteX4" fmla="*/ 467 w 788324"/>
                      <a:gd name="connsiteY4" fmla="*/ 243810 h 285372"/>
                      <a:gd name="connsiteX0" fmla="*/ 467 w 784584"/>
                      <a:gd name="connsiteY0" fmla="*/ 243810 h 289545"/>
                      <a:gd name="connsiteX1" fmla="*/ 418585 w 784584"/>
                      <a:gd name="connsiteY1" fmla="*/ 2195 h 289545"/>
                      <a:gd name="connsiteX2" fmla="*/ 764923 w 784584"/>
                      <a:gd name="connsiteY2" fmla="*/ 284251 h 289545"/>
                      <a:gd name="connsiteX3" fmla="*/ 344968 w 784584"/>
                      <a:gd name="connsiteY3" fmla="*/ 214088 h 289545"/>
                      <a:gd name="connsiteX4" fmla="*/ 467 w 784584"/>
                      <a:gd name="connsiteY4" fmla="*/ 243810 h 289545"/>
                      <a:gd name="connsiteX0" fmla="*/ 470 w 783459"/>
                      <a:gd name="connsiteY0" fmla="*/ 253922 h 289461"/>
                      <a:gd name="connsiteX1" fmla="*/ 417460 w 783459"/>
                      <a:gd name="connsiteY1" fmla="*/ 2111 h 289461"/>
                      <a:gd name="connsiteX2" fmla="*/ 763798 w 783459"/>
                      <a:gd name="connsiteY2" fmla="*/ 284167 h 289461"/>
                      <a:gd name="connsiteX3" fmla="*/ 343843 w 783459"/>
                      <a:gd name="connsiteY3" fmla="*/ 214004 h 289461"/>
                      <a:gd name="connsiteX4" fmla="*/ 470 w 783459"/>
                      <a:gd name="connsiteY4" fmla="*/ 253922 h 289461"/>
                      <a:gd name="connsiteX0" fmla="*/ 8162 w 791151"/>
                      <a:gd name="connsiteY0" fmla="*/ 254498 h 290037"/>
                      <a:gd name="connsiteX1" fmla="*/ 425152 w 791151"/>
                      <a:gd name="connsiteY1" fmla="*/ 2687 h 290037"/>
                      <a:gd name="connsiteX2" fmla="*/ 771490 w 791151"/>
                      <a:gd name="connsiteY2" fmla="*/ 284743 h 290037"/>
                      <a:gd name="connsiteX3" fmla="*/ 351535 w 791151"/>
                      <a:gd name="connsiteY3" fmla="*/ 214580 h 290037"/>
                      <a:gd name="connsiteX4" fmla="*/ 8162 w 791151"/>
                      <a:gd name="connsiteY4" fmla="*/ 254498 h 29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1151" h="290037">
                        <a:moveTo>
                          <a:pt x="8162" y="254498"/>
                        </a:moveTo>
                        <a:cubicBezTo>
                          <a:pt x="-40797" y="161184"/>
                          <a:pt x="134550" y="-24490"/>
                          <a:pt x="425152" y="2687"/>
                        </a:cubicBezTo>
                        <a:cubicBezTo>
                          <a:pt x="737917" y="-1418"/>
                          <a:pt x="838261" y="253065"/>
                          <a:pt x="771490" y="284743"/>
                        </a:cubicBezTo>
                        <a:cubicBezTo>
                          <a:pt x="774530" y="313678"/>
                          <a:pt x="476063" y="214580"/>
                          <a:pt x="351535" y="214580"/>
                        </a:cubicBezTo>
                        <a:cubicBezTo>
                          <a:pt x="227007" y="214580"/>
                          <a:pt x="-4108" y="289814"/>
                          <a:pt x="8162" y="254498"/>
                        </a:cubicBezTo>
                        <a:close/>
                      </a:path>
                    </a:pathLst>
                  </a:custGeom>
                  <a:solidFill>
                    <a:srgbClr val="F98E4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9" name="타원 29"/>
                  <p:cNvSpPr/>
                  <p:nvPr/>
                </p:nvSpPr>
                <p:spPr>
                  <a:xfrm rot="1875795">
                    <a:off x="2572002" y="1393076"/>
                    <a:ext cx="578934" cy="262654"/>
                  </a:xfrm>
                  <a:custGeom>
                    <a:avLst/>
                    <a:gdLst>
                      <a:gd name="connsiteX0" fmla="*/ 0 w 747168"/>
                      <a:gd name="connsiteY0" fmla="*/ 155184 h 310368"/>
                      <a:gd name="connsiteX1" fmla="*/ 373584 w 747168"/>
                      <a:gd name="connsiteY1" fmla="*/ 0 h 310368"/>
                      <a:gd name="connsiteX2" fmla="*/ 747168 w 747168"/>
                      <a:gd name="connsiteY2" fmla="*/ 155184 h 310368"/>
                      <a:gd name="connsiteX3" fmla="*/ 373584 w 747168"/>
                      <a:gd name="connsiteY3" fmla="*/ 310368 h 310368"/>
                      <a:gd name="connsiteX4" fmla="*/ 0 w 747168"/>
                      <a:gd name="connsiteY4" fmla="*/ 155184 h 310368"/>
                      <a:gd name="connsiteX0" fmla="*/ 0 w 747168"/>
                      <a:gd name="connsiteY0" fmla="*/ 155184 h 174582"/>
                      <a:gd name="connsiteX1" fmla="*/ 373584 w 747168"/>
                      <a:gd name="connsiteY1" fmla="*/ 0 h 174582"/>
                      <a:gd name="connsiteX2" fmla="*/ 747168 w 747168"/>
                      <a:gd name="connsiteY2" fmla="*/ 155184 h 174582"/>
                      <a:gd name="connsiteX3" fmla="*/ 0 w 747168"/>
                      <a:gd name="connsiteY3" fmla="*/ 155184 h 174582"/>
                      <a:gd name="connsiteX0" fmla="*/ 0 w 747195"/>
                      <a:gd name="connsiteY0" fmla="*/ 155184 h 160908"/>
                      <a:gd name="connsiteX1" fmla="*/ 373584 w 747195"/>
                      <a:gd name="connsiteY1" fmla="*/ 0 h 160908"/>
                      <a:gd name="connsiteX2" fmla="*/ 747168 w 747195"/>
                      <a:gd name="connsiteY2" fmla="*/ 155184 h 160908"/>
                      <a:gd name="connsiteX3" fmla="*/ 375181 w 747195"/>
                      <a:gd name="connsiteY3" fmla="*/ 93950 h 160908"/>
                      <a:gd name="connsiteX4" fmla="*/ 0 w 747195"/>
                      <a:gd name="connsiteY4" fmla="*/ 155184 h 160908"/>
                      <a:gd name="connsiteX0" fmla="*/ 0 w 748339"/>
                      <a:gd name="connsiteY0" fmla="*/ 272006 h 272914"/>
                      <a:gd name="connsiteX1" fmla="*/ 374728 w 748339"/>
                      <a:gd name="connsiteY1" fmla="*/ 1736 h 272914"/>
                      <a:gd name="connsiteX2" fmla="*/ 748312 w 748339"/>
                      <a:gd name="connsiteY2" fmla="*/ 156920 h 272914"/>
                      <a:gd name="connsiteX3" fmla="*/ 376325 w 748339"/>
                      <a:gd name="connsiteY3" fmla="*/ 95686 h 272914"/>
                      <a:gd name="connsiteX4" fmla="*/ 0 w 748339"/>
                      <a:gd name="connsiteY4" fmla="*/ 272006 h 272914"/>
                      <a:gd name="connsiteX0" fmla="*/ 0 w 757852"/>
                      <a:gd name="connsiteY0" fmla="*/ 270291 h 288805"/>
                      <a:gd name="connsiteX1" fmla="*/ 374728 w 757852"/>
                      <a:gd name="connsiteY1" fmla="*/ 21 h 288805"/>
                      <a:gd name="connsiteX2" fmla="*/ 757826 w 757852"/>
                      <a:gd name="connsiteY2" fmla="*/ 286195 h 288805"/>
                      <a:gd name="connsiteX3" fmla="*/ 376325 w 757852"/>
                      <a:gd name="connsiteY3" fmla="*/ 93971 h 288805"/>
                      <a:gd name="connsiteX4" fmla="*/ 0 w 757852"/>
                      <a:gd name="connsiteY4" fmla="*/ 270291 h 288805"/>
                      <a:gd name="connsiteX0" fmla="*/ 83 w 757932"/>
                      <a:gd name="connsiteY0" fmla="*/ 270292 h 292867"/>
                      <a:gd name="connsiteX1" fmla="*/ 374811 w 757932"/>
                      <a:gd name="connsiteY1" fmla="*/ 22 h 292867"/>
                      <a:gd name="connsiteX2" fmla="*/ 757909 w 757932"/>
                      <a:gd name="connsiteY2" fmla="*/ 286196 h 292867"/>
                      <a:gd name="connsiteX3" fmla="*/ 344584 w 757932"/>
                      <a:gd name="connsiteY3" fmla="*/ 240570 h 292867"/>
                      <a:gd name="connsiteX4" fmla="*/ 83 w 757932"/>
                      <a:gd name="connsiteY4" fmla="*/ 270292 h 292867"/>
                      <a:gd name="connsiteX0" fmla="*/ 83 w 762421"/>
                      <a:gd name="connsiteY0" fmla="*/ 270321 h 300751"/>
                      <a:gd name="connsiteX1" fmla="*/ 374811 w 762421"/>
                      <a:gd name="connsiteY1" fmla="*/ 51 h 300751"/>
                      <a:gd name="connsiteX2" fmla="*/ 762398 w 762421"/>
                      <a:gd name="connsiteY2" fmla="*/ 294626 h 300751"/>
                      <a:gd name="connsiteX3" fmla="*/ 344584 w 762421"/>
                      <a:gd name="connsiteY3" fmla="*/ 240599 h 300751"/>
                      <a:gd name="connsiteX4" fmla="*/ 83 w 762421"/>
                      <a:gd name="connsiteY4" fmla="*/ 270321 h 300751"/>
                      <a:gd name="connsiteX0" fmla="*/ 83 w 760856"/>
                      <a:gd name="connsiteY0" fmla="*/ 270345 h 305639"/>
                      <a:gd name="connsiteX1" fmla="*/ 374811 w 760856"/>
                      <a:gd name="connsiteY1" fmla="*/ 75 h 305639"/>
                      <a:gd name="connsiteX2" fmla="*/ 760833 w 760856"/>
                      <a:gd name="connsiteY2" fmla="*/ 299806 h 305639"/>
                      <a:gd name="connsiteX3" fmla="*/ 344584 w 760856"/>
                      <a:gd name="connsiteY3" fmla="*/ 240623 h 305639"/>
                      <a:gd name="connsiteX4" fmla="*/ 83 w 760856"/>
                      <a:gd name="connsiteY4" fmla="*/ 270345 h 305639"/>
                      <a:gd name="connsiteX0" fmla="*/ 83 w 768704"/>
                      <a:gd name="connsiteY0" fmla="*/ 270382 h 311944"/>
                      <a:gd name="connsiteX1" fmla="*/ 374811 w 768704"/>
                      <a:gd name="connsiteY1" fmla="*/ 112 h 311944"/>
                      <a:gd name="connsiteX2" fmla="*/ 768682 w 768704"/>
                      <a:gd name="connsiteY2" fmla="*/ 306448 h 311944"/>
                      <a:gd name="connsiteX3" fmla="*/ 344584 w 768704"/>
                      <a:gd name="connsiteY3" fmla="*/ 240660 h 311944"/>
                      <a:gd name="connsiteX4" fmla="*/ 83 w 768704"/>
                      <a:gd name="connsiteY4" fmla="*/ 270382 h 311944"/>
                      <a:gd name="connsiteX0" fmla="*/ 447 w 769068"/>
                      <a:gd name="connsiteY0" fmla="*/ 240844 h 282406"/>
                      <a:gd name="connsiteX1" fmla="*/ 416884 w 769068"/>
                      <a:gd name="connsiteY1" fmla="*/ 126 h 282406"/>
                      <a:gd name="connsiteX2" fmla="*/ 769046 w 769068"/>
                      <a:gd name="connsiteY2" fmla="*/ 276910 h 282406"/>
                      <a:gd name="connsiteX3" fmla="*/ 344948 w 769068"/>
                      <a:gd name="connsiteY3" fmla="*/ 211122 h 282406"/>
                      <a:gd name="connsiteX4" fmla="*/ 447 w 769068"/>
                      <a:gd name="connsiteY4" fmla="*/ 240844 h 282406"/>
                      <a:gd name="connsiteX0" fmla="*/ 467 w 769088"/>
                      <a:gd name="connsiteY0" fmla="*/ 241740 h 283302"/>
                      <a:gd name="connsiteX1" fmla="*/ 418585 w 769088"/>
                      <a:gd name="connsiteY1" fmla="*/ 125 h 283302"/>
                      <a:gd name="connsiteX2" fmla="*/ 769066 w 769088"/>
                      <a:gd name="connsiteY2" fmla="*/ 277806 h 283302"/>
                      <a:gd name="connsiteX3" fmla="*/ 344968 w 769088"/>
                      <a:gd name="connsiteY3" fmla="*/ 212018 h 283302"/>
                      <a:gd name="connsiteX4" fmla="*/ 467 w 769088"/>
                      <a:gd name="connsiteY4" fmla="*/ 241740 h 28330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88324"/>
                      <a:gd name="connsiteY0" fmla="*/ 243810 h 285372"/>
                      <a:gd name="connsiteX1" fmla="*/ 418585 w 788324"/>
                      <a:gd name="connsiteY1" fmla="*/ 2195 h 285372"/>
                      <a:gd name="connsiteX2" fmla="*/ 769066 w 788324"/>
                      <a:gd name="connsiteY2" fmla="*/ 279876 h 285372"/>
                      <a:gd name="connsiteX3" fmla="*/ 344968 w 788324"/>
                      <a:gd name="connsiteY3" fmla="*/ 214088 h 285372"/>
                      <a:gd name="connsiteX4" fmla="*/ 467 w 788324"/>
                      <a:gd name="connsiteY4" fmla="*/ 243810 h 285372"/>
                      <a:gd name="connsiteX0" fmla="*/ 467 w 784584"/>
                      <a:gd name="connsiteY0" fmla="*/ 243810 h 289545"/>
                      <a:gd name="connsiteX1" fmla="*/ 418585 w 784584"/>
                      <a:gd name="connsiteY1" fmla="*/ 2195 h 289545"/>
                      <a:gd name="connsiteX2" fmla="*/ 764923 w 784584"/>
                      <a:gd name="connsiteY2" fmla="*/ 284251 h 289545"/>
                      <a:gd name="connsiteX3" fmla="*/ 344968 w 784584"/>
                      <a:gd name="connsiteY3" fmla="*/ 214088 h 289545"/>
                      <a:gd name="connsiteX4" fmla="*/ 467 w 784584"/>
                      <a:gd name="connsiteY4" fmla="*/ 243810 h 289545"/>
                      <a:gd name="connsiteX0" fmla="*/ 470 w 783459"/>
                      <a:gd name="connsiteY0" fmla="*/ 253922 h 289461"/>
                      <a:gd name="connsiteX1" fmla="*/ 417460 w 783459"/>
                      <a:gd name="connsiteY1" fmla="*/ 2111 h 289461"/>
                      <a:gd name="connsiteX2" fmla="*/ 763798 w 783459"/>
                      <a:gd name="connsiteY2" fmla="*/ 284167 h 289461"/>
                      <a:gd name="connsiteX3" fmla="*/ 343843 w 783459"/>
                      <a:gd name="connsiteY3" fmla="*/ 214004 h 289461"/>
                      <a:gd name="connsiteX4" fmla="*/ 470 w 783459"/>
                      <a:gd name="connsiteY4" fmla="*/ 253922 h 289461"/>
                      <a:gd name="connsiteX0" fmla="*/ 8162 w 791151"/>
                      <a:gd name="connsiteY0" fmla="*/ 254498 h 290037"/>
                      <a:gd name="connsiteX1" fmla="*/ 425152 w 791151"/>
                      <a:gd name="connsiteY1" fmla="*/ 2687 h 290037"/>
                      <a:gd name="connsiteX2" fmla="*/ 771490 w 791151"/>
                      <a:gd name="connsiteY2" fmla="*/ 284743 h 290037"/>
                      <a:gd name="connsiteX3" fmla="*/ 351535 w 791151"/>
                      <a:gd name="connsiteY3" fmla="*/ 214580 h 290037"/>
                      <a:gd name="connsiteX4" fmla="*/ 8162 w 791151"/>
                      <a:gd name="connsiteY4" fmla="*/ 254498 h 29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1151" h="290037">
                        <a:moveTo>
                          <a:pt x="8162" y="254498"/>
                        </a:moveTo>
                        <a:cubicBezTo>
                          <a:pt x="-40797" y="161184"/>
                          <a:pt x="134550" y="-24490"/>
                          <a:pt x="425152" y="2687"/>
                        </a:cubicBezTo>
                        <a:cubicBezTo>
                          <a:pt x="737917" y="-1418"/>
                          <a:pt x="838261" y="253065"/>
                          <a:pt x="771490" y="284743"/>
                        </a:cubicBezTo>
                        <a:cubicBezTo>
                          <a:pt x="774530" y="313678"/>
                          <a:pt x="476063" y="214580"/>
                          <a:pt x="351535" y="214580"/>
                        </a:cubicBezTo>
                        <a:cubicBezTo>
                          <a:pt x="227007" y="214580"/>
                          <a:pt x="-4108" y="289814"/>
                          <a:pt x="8162" y="254498"/>
                        </a:cubicBezTo>
                        <a:close/>
                      </a:path>
                    </a:pathLst>
                  </a:custGeom>
                  <a:solidFill>
                    <a:srgbClr val="F39D7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0" name="타원 29"/>
                  <p:cNvSpPr/>
                  <p:nvPr/>
                </p:nvSpPr>
                <p:spPr>
                  <a:xfrm rot="1875795">
                    <a:off x="2796999" y="1453495"/>
                    <a:ext cx="338457" cy="267415"/>
                  </a:xfrm>
                  <a:custGeom>
                    <a:avLst/>
                    <a:gdLst>
                      <a:gd name="connsiteX0" fmla="*/ 0 w 747168"/>
                      <a:gd name="connsiteY0" fmla="*/ 155184 h 310368"/>
                      <a:gd name="connsiteX1" fmla="*/ 373584 w 747168"/>
                      <a:gd name="connsiteY1" fmla="*/ 0 h 310368"/>
                      <a:gd name="connsiteX2" fmla="*/ 747168 w 747168"/>
                      <a:gd name="connsiteY2" fmla="*/ 155184 h 310368"/>
                      <a:gd name="connsiteX3" fmla="*/ 373584 w 747168"/>
                      <a:gd name="connsiteY3" fmla="*/ 310368 h 310368"/>
                      <a:gd name="connsiteX4" fmla="*/ 0 w 747168"/>
                      <a:gd name="connsiteY4" fmla="*/ 155184 h 310368"/>
                      <a:gd name="connsiteX0" fmla="*/ 0 w 747168"/>
                      <a:gd name="connsiteY0" fmla="*/ 155184 h 174582"/>
                      <a:gd name="connsiteX1" fmla="*/ 373584 w 747168"/>
                      <a:gd name="connsiteY1" fmla="*/ 0 h 174582"/>
                      <a:gd name="connsiteX2" fmla="*/ 747168 w 747168"/>
                      <a:gd name="connsiteY2" fmla="*/ 155184 h 174582"/>
                      <a:gd name="connsiteX3" fmla="*/ 0 w 747168"/>
                      <a:gd name="connsiteY3" fmla="*/ 155184 h 174582"/>
                      <a:gd name="connsiteX0" fmla="*/ 0 w 747195"/>
                      <a:gd name="connsiteY0" fmla="*/ 155184 h 160908"/>
                      <a:gd name="connsiteX1" fmla="*/ 373584 w 747195"/>
                      <a:gd name="connsiteY1" fmla="*/ 0 h 160908"/>
                      <a:gd name="connsiteX2" fmla="*/ 747168 w 747195"/>
                      <a:gd name="connsiteY2" fmla="*/ 155184 h 160908"/>
                      <a:gd name="connsiteX3" fmla="*/ 375181 w 747195"/>
                      <a:gd name="connsiteY3" fmla="*/ 93950 h 160908"/>
                      <a:gd name="connsiteX4" fmla="*/ 0 w 747195"/>
                      <a:gd name="connsiteY4" fmla="*/ 155184 h 160908"/>
                      <a:gd name="connsiteX0" fmla="*/ 0 w 748339"/>
                      <a:gd name="connsiteY0" fmla="*/ 272006 h 272914"/>
                      <a:gd name="connsiteX1" fmla="*/ 374728 w 748339"/>
                      <a:gd name="connsiteY1" fmla="*/ 1736 h 272914"/>
                      <a:gd name="connsiteX2" fmla="*/ 748312 w 748339"/>
                      <a:gd name="connsiteY2" fmla="*/ 156920 h 272914"/>
                      <a:gd name="connsiteX3" fmla="*/ 376325 w 748339"/>
                      <a:gd name="connsiteY3" fmla="*/ 95686 h 272914"/>
                      <a:gd name="connsiteX4" fmla="*/ 0 w 748339"/>
                      <a:gd name="connsiteY4" fmla="*/ 272006 h 272914"/>
                      <a:gd name="connsiteX0" fmla="*/ 0 w 757852"/>
                      <a:gd name="connsiteY0" fmla="*/ 270291 h 288805"/>
                      <a:gd name="connsiteX1" fmla="*/ 374728 w 757852"/>
                      <a:gd name="connsiteY1" fmla="*/ 21 h 288805"/>
                      <a:gd name="connsiteX2" fmla="*/ 757826 w 757852"/>
                      <a:gd name="connsiteY2" fmla="*/ 286195 h 288805"/>
                      <a:gd name="connsiteX3" fmla="*/ 376325 w 757852"/>
                      <a:gd name="connsiteY3" fmla="*/ 93971 h 288805"/>
                      <a:gd name="connsiteX4" fmla="*/ 0 w 757852"/>
                      <a:gd name="connsiteY4" fmla="*/ 270291 h 288805"/>
                      <a:gd name="connsiteX0" fmla="*/ 83 w 757932"/>
                      <a:gd name="connsiteY0" fmla="*/ 270292 h 292867"/>
                      <a:gd name="connsiteX1" fmla="*/ 374811 w 757932"/>
                      <a:gd name="connsiteY1" fmla="*/ 22 h 292867"/>
                      <a:gd name="connsiteX2" fmla="*/ 757909 w 757932"/>
                      <a:gd name="connsiteY2" fmla="*/ 286196 h 292867"/>
                      <a:gd name="connsiteX3" fmla="*/ 344584 w 757932"/>
                      <a:gd name="connsiteY3" fmla="*/ 240570 h 292867"/>
                      <a:gd name="connsiteX4" fmla="*/ 83 w 757932"/>
                      <a:gd name="connsiteY4" fmla="*/ 270292 h 292867"/>
                      <a:gd name="connsiteX0" fmla="*/ 83 w 762421"/>
                      <a:gd name="connsiteY0" fmla="*/ 270321 h 300751"/>
                      <a:gd name="connsiteX1" fmla="*/ 374811 w 762421"/>
                      <a:gd name="connsiteY1" fmla="*/ 51 h 300751"/>
                      <a:gd name="connsiteX2" fmla="*/ 762398 w 762421"/>
                      <a:gd name="connsiteY2" fmla="*/ 294626 h 300751"/>
                      <a:gd name="connsiteX3" fmla="*/ 344584 w 762421"/>
                      <a:gd name="connsiteY3" fmla="*/ 240599 h 300751"/>
                      <a:gd name="connsiteX4" fmla="*/ 83 w 762421"/>
                      <a:gd name="connsiteY4" fmla="*/ 270321 h 300751"/>
                      <a:gd name="connsiteX0" fmla="*/ 83 w 760856"/>
                      <a:gd name="connsiteY0" fmla="*/ 270345 h 305639"/>
                      <a:gd name="connsiteX1" fmla="*/ 374811 w 760856"/>
                      <a:gd name="connsiteY1" fmla="*/ 75 h 305639"/>
                      <a:gd name="connsiteX2" fmla="*/ 760833 w 760856"/>
                      <a:gd name="connsiteY2" fmla="*/ 299806 h 305639"/>
                      <a:gd name="connsiteX3" fmla="*/ 344584 w 760856"/>
                      <a:gd name="connsiteY3" fmla="*/ 240623 h 305639"/>
                      <a:gd name="connsiteX4" fmla="*/ 83 w 760856"/>
                      <a:gd name="connsiteY4" fmla="*/ 270345 h 305639"/>
                      <a:gd name="connsiteX0" fmla="*/ 83 w 768704"/>
                      <a:gd name="connsiteY0" fmla="*/ 270382 h 311944"/>
                      <a:gd name="connsiteX1" fmla="*/ 374811 w 768704"/>
                      <a:gd name="connsiteY1" fmla="*/ 112 h 311944"/>
                      <a:gd name="connsiteX2" fmla="*/ 768682 w 768704"/>
                      <a:gd name="connsiteY2" fmla="*/ 306448 h 311944"/>
                      <a:gd name="connsiteX3" fmla="*/ 344584 w 768704"/>
                      <a:gd name="connsiteY3" fmla="*/ 240660 h 311944"/>
                      <a:gd name="connsiteX4" fmla="*/ 83 w 768704"/>
                      <a:gd name="connsiteY4" fmla="*/ 270382 h 311944"/>
                      <a:gd name="connsiteX0" fmla="*/ 447 w 769068"/>
                      <a:gd name="connsiteY0" fmla="*/ 240844 h 282406"/>
                      <a:gd name="connsiteX1" fmla="*/ 416884 w 769068"/>
                      <a:gd name="connsiteY1" fmla="*/ 126 h 282406"/>
                      <a:gd name="connsiteX2" fmla="*/ 769046 w 769068"/>
                      <a:gd name="connsiteY2" fmla="*/ 276910 h 282406"/>
                      <a:gd name="connsiteX3" fmla="*/ 344948 w 769068"/>
                      <a:gd name="connsiteY3" fmla="*/ 211122 h 282406"/>
                      <a:gd name="connsiteX4" fmla="*/ 447 w 769068"/>
                      <a:gd name="connsiteY4" fmla="*/ 240844 h 282406"/>
                      <a:gd name="connsiteX0" fmla="*/ 467 w 769088"/>
                      <a:gd name="connsiteY0" fmla="*/ 241740 h 283302"/>
                      <a:gd name="connsiteX1" fmla="*/ 418585 w 769088"/>
                      <a:gd name="connsiteY1" fmla="*/ 125 h 283302"/>
                      <a:gd name="connsiteX2" fmla="*/ 769066 w 769088"/>
                      <a:gd name="connsiteY2" fmla="*/ 277806 h 283302"/>
                      <a:gd name="connsiteX3" fmla="*/ 344968 w 769088"/>
                      <a:gd name="connsiteY3" fmla="*/ 212018 h 283302"/>
                      <a:gd name="connsiteX4" fmla="*/ 467 w 769088"/>
                      <a:gd name="connsiteY4" fmla="*/ 241740 h 28330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69088"/>
                      <a:gd name="connsiteY0" fmla="*/ 243810 h 285372"/>
                      <a:gd name="connsiteX1" fmla="*/ 418585 w 769088"/>
                      <a:gd name="connsiteY1" fmla="*/ 2195 h 285372"/>
                      <a:gd name="connsiteX2" fmla="*/ 769066 w 769088"/>
                      <a:gd name="connsiteY2" fmla="*/ 279876 h 285372"/>
                      <a:gd name="connsiteX3" fmla="*/ 344968 w 769088"/>
                      <a:gd name="connsiteY3" fmla="*/ 214088 h 285372"/>
                      <a:gd name="connsiteX4" fmla="*/ 467 w 769088"/>
                      <a:gd name="connsiteY4" fmla="*/ 243810 h 285372"/>
                      <a:gd name="connsiteX0" fmla="*/ 467 w 788324"/>
                      <a:gd name="connsiteY0" fmla="*/ 243810 h 285372"/>
                      <a:gd name="connsiteX1" fmla="*/ 418585 w 788324"/>
                      <a:gd name="connsiteY1" fmla="*/ 2195 h 285372"/>
                      <a:gd name="connsiteX2" fmla="*/ 769066 w 788324"/>
                      <a:gd name="connsiteY2" fmla="*/ 279876 h 285372"/>
                      <a:gd name="connsiteX3" fmla="*/ 344968 w 788324"/>
                      <a:gd name="connsiteY3" fmla="*/ 214088 h 285372"/>
                      <a:gd name="connsiteX4" fmla="*/ 467 w 788324"/>
                      <a:gd name="connsiteY4" fmla="*/ 243810 h 285372"/>
                      <a:gd name="connsiteX0" fmla="*/ 467 w 784584"/>
                      <a:gd name="connsiteY0" fmla="*/ 243810 h 289545"/>
                      <a:gd name="connsiteX1" fmla="*/ 418585 w 784584"/>
                      <a:gd name="connsiteY1" fmla="*/ 2195 h 289545"/>
                      <a:gd name="connsiteX2" fmla="*/ 764923 w 784584"/>
                      <a:gd name="connsiteY2" fmla="*/ 284251 h 289545"/>
                      <a:gd name="connsiteX3" fmla="*/ 344968 w 784584"/>
                      <a:gd name="connsiteY3" fmla="*/ 214088 h 289545"/>
                      <a:gd name="connsiteX4" fmla="*/ 467 w 784584"/>
                      <a:gd name="connsiteY4" fmla="*/ 243810 h 289545"/>
                      <a:gd name="connsiteX0" fmla="*/ 470 w 783459"/>
                      <a:gd name="connsiteY0" fmla="*/ 253922 h 289461"/>
                      <a:gd name="connsiteX1" fmla="*/ 417460 w 783459"/>
                      <a:gd name="connsiteY1" fmla="*/ 2111 h 289461"/>
                      <a:gd name="connsiteX2" fmla="*/ 763798 w 783459"/>
                      <a:gd name="connsiteY2" fmla="*/ 284167 h 289461"/>
                      <a:gd name="connsiteX3" fmla="*/ 343843 w 783459"/>
                      <a:gd name="connsiteY3" fmla="*/ 214004 h 289461"/>
                      <a:gd name="connsiteX4" fmla="*/ 470 w 783459"/>
                      <a:gd name="connsiteY4" fmla="*/ 253922 h 289461"/>
                      <a:gd name="connsiteX0" fmla="*/ 8162 w 791151"/>
                      <a:gd name="connsiteY0" fmla="*/ 254498 h 290037"/>
                      <a:gd name="connsiteX1" fmla="*/ 425152 w 791151"/>
                      <a:gd name="connsiteY1" fmla="*/ 2687 h 290037"/>
                      <a:gd name="connsiteX2" fmla="*/ 771490 w 791151"/>
                      <a:gd name="connsiteY2" fmla="*/ 284743 h 290037"/>
                      <a:gd name="connsiteX3" fmla="*/ 351535 w 791151"/>
                      <a:gd name="connsiteY3" fmla="*/ 214580 h 290037"/>
                      <a:gd name="connsiteX4" fmla="*/ 8162 w 791151"/>
                      <a:gd name="connsiteY4" fmla="*/ 254498 h 290037"/>
                      <a:gd name="connsiteX0" fmla="*/ 22907 w 462523"/>
                      <a:gd name="connsiteY0" fmla="*/ 212448 h 290937"/>
                      <a:gd name="connsiteX1" fmla="*/ 96524 w 462523"/>
                      <a:gd name="connsiteY1" fmla="*/ 555 h 290937"/>
                      <a:gd name="connsiteX2" fmla="*/ 442862 w 462523"/>
                      <a:gd name="connsiteY2" fmla="*/ 282611 h 290937"/>
                      <a:gd name="connsiteX3" fmla="*/ 22907 w 462523"/>
                      <a:gd name="connsiteY3" fmla="*/ 212448 h 290937"/>
                      <a:gd name="connsiteX0" fmla="*/ 22907 w 462523"/>
                      <a:gd name="connsiteY0" fmla="*/ 212448 h 287987"/>
                      <a:gd name="connsiteX1" fmla="*/ 96524 w 462523"/>
                      <a:gd name="connsiteY1" fmla="*/ 555 h 287987"/>
                      <a:gd name="connsiteX2" fmla="*/ 442862 w 462523"/>
                      <a:gd name="connsiteY2" fmla="*/ 282611 h 287987"/>
                      <a:gd name="connsiteX3" fmla="*/ 22907 w 462523"/>
                      <a:gd name="connsiteY3" fmla="*/ 212448 h 287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62523" h="287987">
                        <a:moveTo>
                          <a:pt x="22907" y="212448"/>
                        </a:moveTo>
                        <a:cubicBezTo>
                          <a:pt x="-34816" y="165439"/>
                          <a:pt x="26532" y="-11139"/>
                          <a:pt x="96524" y="555"/>
                        </a:cubicBezTo>
                        <a:cubicBezTo>
                          <a:pt x="409289" y="-3550"/>
                          <a:pt x="509633" y="250933"/>
                          <a:pt x="442862" y="282611"/>
                        </a:cubicBezTo>
                        <a:cubicBezTo>
                          <a:pt x="445902" y="311546"/>
                          <a:pt x="155056" y="214363"/>
                          <a:pt x="22907" y="212448"/>
                        </a:cubicBezTo>
                        <a:close/>
                      </a:path>
                    </a:pathLst>
                  </a:custGeom>
                  <a:solidFill>
                    <a:srgbClr val="F18D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1" name="달 35"/>
                  <p:cNvSpPr/>
                  <p:nvPr/>
                </p:nvSpPr>
                <p:spPr>
                  <a:xfrm rot="1074751" flipH="1">
                    <a:off x="2658981" y="1344946"/>
                    <a:ext cx="95990" cy="186259"/>
                  </a:xfrm>
                  <a:custGeom>
                    <a:avLst/>
                    <a:gdLst>
                      <a:gd name="connsiteX0" fmla="*/ 68580 w 68580"/>
                      <a:gd name="connsiteY0" fmla="*/ 213952 h 213952"/>
                      <a:gd name="connsiteX1" fmla="*/ 0 w 68580"/>
                      <a:gd name="connsiteY1" fmla="*/ 106976 h 213952"/>
                      <a:gd name="connsiteX2" fmla="*/ 68580 w 68580"/>
                      <a:gd name="connsiteY2" fmla="*/ 0 h 213952"/>
                      <a:gd name="connsiteX3" fmla="*/ 34290 w 68580"/>
                      <a:gd name="connsiteY3" fmla="*/ 106976 h 213952"/>
                      <a:gd name="connsiteX4" fmla="*/ 68580 w 68580"/>
                      <a:gd name="connsiteY4" fmla="*/ 213952 h 213952"/>
                      <a:gd name="connsiteX0" fmla="*/ 35037 w 69327"/>
                      <a:gd name="connsiteY0" fmla="*/ 106976 h 120347"/>
                      <a:gd name="connsiteX1" fmla="*/ 747 w 69327"/>
                      <a:gd name="connsiteY1" fmla="*/ 106976 h 120347"/>
                      <a:gd name="connsiteX2" fmla="*/ 69327 w 69327"/>
                      <a:gd name="connsiteY2" fmla="*/ 0 h 120347"/>
                      <a:gd name="connsiteX3" fmla="*/ 35037 w 69327"/>
                      <a:gd name="connsiteY3" fmla="*/ 106976 h 120347"/>
                      <a:gd name="connsiteX0" fmla="*/ 35037 w 35037"/>
                      <a:gd name="connsiteY0" fmla="*/ 0 h 13371"/>
                      <a:gd name="connsiteX1" fmla="*/ 747 w 35037"/>
                      <a:gd name="connsiteY1" fmla="*/ 0 h 13371"/>
                      <a:gd name="connsiteX2" fmla="*/ 35037 w 35037"/>
                      <a:gd name="connsiteY2" fmla="*/ 0 h 13371"/>
                      <a:gd name="connsiteX0" fmla="*/ 90866 w 90866"/>
                      <a:gd name="connsiteY0" fmla="*/ 37717 h 41244"/>
                      <a:gd name="connsiteX1" fmla="*/ 0 w 90866"/>
                      <a:gd name="connsiteY1" fmla="*/ 0 h 41244"/>
                      <a:gd name="connsiteX2" fmla="*/ 90866 w 90866"/>
                      <a:gd name="connsiteY2" fmla="*/ 37717 h 41244"/>
                      <a:gd name="connsiteX0" fmla="*/ 94493 w 94493"/>
                      <a:gd name="connsiteY0" fmla="*/ 102386 h 105913"/>
                      <a:gd name="connsiteX1" fmla="*/ 3627 w 94493"/>
                      <a:gd name="connsiteY1" fmla="*/ 64669 h 105913"/>
                      <a:gd name="connsiteX2" fmla="*/ 94493 w 94493"/>
                      <a:gd name="connsiteY2" fmla="*/ 102386 h 105913"/>
                      <a:gd name="connsiteX0" fmla="*/ 80497 w 80497"/>
                      <a:gd name="connsiteY0" fmla="*/ 102386 h 105913"/>
                      <a:gd name="connsiteX1" fmla="*/ 24654 w 80497"/>
                      <a:gd name="connsiteY1" fmla="*/ 64669 h 105913"/>
                      <a:gd name="connsiteX2" fmla="*/ 80497 w 80497"/>
                      <a:gd name="connsiteY2" fmla="*/ 102386 h 105913"/>
                      <a:gd name="connsiteX0" fmla="*/ 93235 w 93235"/>
                      <a:gd name="connsiteY0" fmla="*/ 115287 h 117552"/>
                      <a:gd name="connsiteX1" fmla="*/ 5063 w 93235"/>
                      <a:gd name="connsiteY1" fmla="*/ 39854 h 117552"/>
                      <a:gd name="connsiteX2" fmla="*/ 93235 w 93235"/>
                      <a:gd name="connsiteY2" fmla="*/ 115287 h 117552"/>
                      <a:gd name="connsiteX0" fmla="*/ 99147 w 99147"/>
                      <a:gd name="connsiteY0" fmla="*/ 108862 h 111127"/>
                      <a:gd name="connsiteX1" fmla="*/ 10975 w 99147"/>
                      <a:gd name="connsiteY1" fmla="*/ 33429 h 111127"/>
                      <a:gd name="connsiteX2" fmla="*/ 99147 w 99147"/>
                      <a:gd name="connsiteY2" fmla="*/ 108862 h 111127"/>
                      <a:gd name="connsiteX0" fmla="*/ 95870 w 95870"/>
                      <a:gd name="connsiteY0" fmla="*/ 132620 h 134105"/>
                      <a:gd name="connsiteX1" fmla="*/ 14434 w 95870"/>
                      <a:gd name="connsiteY1" fmla="*/ 1958 h 134105"/>
                      <a:gd name="connsiteX2" fmla="*/ 95870 w 95870"/>
                      <a:gd name="connsiteY2" fmla="*/ 132620 h 134105"/>
                      <a:gd name="connsiteX0" fmla="*/ 81436 w 81436"/>
                      <a:gd name="connsiteY0" fmla="*/ 130662 h 132147"/>
                      <a:gd name="connsiteX1" fmla="*/ 0 w 81436"/>
                      <a:gd name="connsiteY1" fmla="*/ 0 h 132147"/>
                      <a:gd name="connsiteX2" fmla="*/ 81436 w 81436"/>
                      <a:gd name="connsiteY2" fmla="*/ 130662 h 132147"/>
                      <a:gd name="connsiteX0" fmla="*/ 94907 w 94907"/>
                      <a:gd name="connsiteY0" fmla="*/ 146827 h 148177"/>
                      <a:gd name="connsiteX1" fmla="*/ 0 w 94907"/>
                      <a:gd name="connsiteY1" fmla="*/ 0 h 148177"/>
                      <a:gd name="connsiteX2" fmla="*/ 94907 w 94907"/>
                      <a:gd name="connsiteY2" fmla="*/ 146827 h 148177"/>
                      <a:gd name="connsiteX0" fmla="*/ 95596 w 95596"/>
                      <a:gd name="connsiteY0" fmla="*/ 146827 h 148177"/>
                      <a:gd name="connsiteX1" fmla="*/ 689 w 95596"/>
                      <a:gd name="connsiteY1" fmla="*/ 0 h 148177"/>
                      <a:gd name="connsiteX2" fmla="*/ 95596 w 95596"/>
                      <a:gd name="connsiteY2" fmla="*/ 146827 h 148177"/>
                      <a:gd name="connsiteX0" fmla="*/ 94907 w 94907"/>
                      <a:gd name="connsiteY0" fmla="*/ 155949 h 157299"/>
                      <a:gd name="connsiteX1" fmla="*/ 0 w 94907"/>
                      <a:gd name="connsiteY1" fmla="*/ 9122 h 157299"/>
                      <a:gd name="connsiteX2" fmla="*/ 94907 w 94907"/>
                      <a:gd name="connsiteY2" fmla="*/ 155949 h 157299"/>
                      <a:gd name="connsiteX0" fmla="*/ 122717 w 122717"/>
                      <a:gd name="connsiteY0" fmla="*/ 161512 h 162816"/>
                      <a:gd name="connsiteX1" fmla="*/ 0 w 122717"/>
                      <a:gd name="connsiteY1" fmla="*/ 8666 h 162816"/>
                      <a:gd name="connsiteX2" fmla="*/ 122717 w 122717"/>
                      <a:gd name="connsiteY2" fmla="*/ 161512 h 162816"/>
                      <a:gd name="connsiteX0" fmla="*/ 122717 w 122717"/>
                      <a:gd name="connsiteY0" fmla="*/ 159446 h 160751"/>
                      <a:gd name="connsiteX1" fmla="*/ 0 w 122717"/>
                      <a:gd name="connsiteY1" fmla="*/ 6600 h 160751"/>
                      <a:gd name="connsiteX2" fmla="*/ 122717 w 122717"/>
                      <a:gd name="connsiteY2" fmla="*/ 159446 h 160751"/>
                      <a:gd name="connsiteX0" fmla="*/ 122717 w 122725"/>
                      <a:gd name="connsiteY0" fmla="*/ 159446 h 159446"/>
                      <a:gd name="connsiteX1" fmla="*/ 0 w 122725"/>
                      <a:gd name="connsiteY1" fmla="*/ 6600 h 159446"/>
                      <a:gd name="connsiteX2" fmla="*/ 122717 w 122725"/>
                      <a:gd name="connsiteY2" fmla="*/ 159446 h 1594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725" h="159446">
                        <a:moveTo>
                          <a:pt x="122717" y="159446"/>
                        </a:moveTo>
                        <a:cubicBezTo>
                          <a:pt x="123881" y="140582"/>
                          <a:pt x="0" y="6600"/>
                          <a:pt x="0" y="6600"/>
                        </a:cubicBezTo>
                        <a:cubicBezTo>
                          <a:pt x="5359" y="-23160"/>
                          <a:pt x="96470" y="51235"/>
                          <a:pt x="122717" y="159446"/>
                        </a:cubicBezTo>
                        <a:close/>
                      </a:path>
                    </a:pathLst>
                  </a:custGeom>
                  <a:solidFill>
                    <a:srgbClr val="F25B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2" name="달 35"/>
                  <p:cNvSpPr/>
                  <p:nvPr/>
                </p:nvSpPr>
                <p:spPr>
                  <a:xfrm rot="1074751" flipH="1">
                    <a:off x="2768242" y="1382131"/>
                    <a:ext cx="118430" cy="209783"/>
                  </a:xfrm>
                  <a:custGeom>
                    <a:avLst/>
                    <a:gdLst>
                      <a:gd name="connsiteX0" fmla="*/ 68580 w 68580"/>
                      <a:gd name="connsiteY0" fmla="*/ 213952 h 213952"/>
                      <a:gd name="connsiteX1" fmla="*/ 0 w 68580"/>
                      <a:gd name="connsiteY1" fmla="*/ 106976 h 213952"/>
                      <a:gd name="connsiteX2" fmla="*/ 68580 w 68580"/>
                      <a:gd name="connsiteY2" fmla="*/ 0 h 213952"/>
                      <a:gd name="connsiteX3" fmla="*/ 34290 w 68580"/>
                      <a:gd name="connsiteY3" fmla="*/ 106976 h 213952"/>
                      <a:gd name="connsiteX4" fmla="*/ 68580 w 68580"/>
                      <a:gd name="connsiteY4" fmla="*/ 213952 h 213952"/>
                      <a:gd name="connsiteX0" fmla="*/ 35037 w 69327"/>
                      <a:gd name="connsiteY0" fmla="*/ 106976 h 120347"/>
                      <a:gd name="connsiteX1" fmla="*/ 747 w 69327"/>
                      <a:gd name="connsiteY1" fmla="*/ 106976 h 120347"/>
                      <a:gd name="connsiteX2" fmla="*/ 69327 w 69327"/>
                      <a:gd name="connsiteY2" fmla="*/ 0 h 120347"/>
                      <a:gd name="connsiteX3" fmla="*/ 35037 w 69327"/>
                      <a:gd name="connsiteY3" fmla="*/ 106976 h 120347"/>
                      <a:gd name="connsiteX0" fmla="*/ 35037 w 35037"/>
                      <a:gd name="connsiteY0" fmla="*/ 0 h 13371"/>
                      <a:gd name="connsiteX1" fmla="*/ 747 w 35037"/>
                      <a:gd name="connsiteY1" fmla="*/ 0 h 13371"/>
                      <a:gd name="connsiteX2" fmla="*/ 35037 w 35037"/>
                      <a:gd name="connsiteY2" fmla="*/ 0 h 13371"/>
                      <a:gd name="connsiteX0" fmla="*/ 90866 w 90866"/>
                      <a:gd name="connsiteY0" fmla="*/ 37717 h 41244"/>
                      <a:gd name="connsiteX1" fmla="*/ 0 w 90866"/>
                      <a:gd name="connsiteY1" fmla="*/ 0 h 41244"/>
                      <a:gd name="connsiteX2" fmla="*/ 90866 w 90866"/>
                      <a:gd name="connsiteY2" fmla="*/ 37717 h 41244"/>
                      <a:gd name="connsiteX0" fmla="*/ 94493 w 94493"/>
                      <a:gd name="connsiteY0" fmla="*/ 102386 h 105913"/>
                      <a:gd name="connsiteX1" fmla="*/ 3627 w 94493"/>
                      <a:gd name="connsiteY1" fmla="*/ 64669 h 105913"/>
                      <a:gd name="connsiteX2" fmla="*/ 94493 w 94493"/>
                      <a:gd name="connsiteY2" fmla="*/ 102386 h 105913"/>
                      <a:gd name="connsiteX0" fmla="*/ 80497 w 80497"/>
                      <a:gd name="connsiteY0" fmla="*/ 102386 h 105913"/>
                      <a:gd name="connsiteX1" fmla="*/ 24654 w 80497"/>
                      <a:gd name="connsiteY1" fmla="*/ 64669 h 105913"/>
                      <a:gd name="connsiteX2" fmla="*/ 80497 w 80497"/>
                      <a:gd name="connsiteY2" fmla="*/ 102386 h 105913"/>
                      <a:gd name="connsiteX0" fmla="*/ 93235 w 93235"/>
                      <a:gd name="connsiteY0" fmla="*/ 115287 h 117552"/>
                      <a:gd name="connsiteX1" fmla="*/ 5063 w 93235"/>
                      <a:gd name="connsiteY1" fmla="*/ 39854 h 117552"/>
                      <a:gd name="connsiteX2" fmla="*/ 93235 w 93235"/>
                      <a:gd name="connsiteY2" fmla="*/ 115287 h 117552"/>
                      <a:gd name="connsiteX0" fmla="*/ 99147 w 99147"/>
                      <a:gd name="connsiteY0" fmla="*/ 108862 h 111127"/>
                      <a:gd name="connsiteX1" fmla="*/ 10975 w 99147"/>
                      <a:gd name="connsiteY1" fmla="*/ 33429 h 111127"/>
                      <a:gd name="connsiteX2" fmla="*/ 99147 w 99147"/>
                      <a:gd name="connsiteY2" fmla="*/ 108862 h 111127"/>
                      <a:gd name="connsiteX0" fmla="*/ 95870 w 95870"/>
                      <a:gd name="connsiteY0" fmla="*/ 132620 h 134105"/>
                      <a:gd name="connsiteX1" fmla="*/ 14434 w 95870"/>
                      <a:gd name="connsiteY1" fmla="*/ 1958 h 134105"/>
                      <a:gd name="connsiteX2" fmla="*/ 95870 w 95870"/>
                      <a:gd name="connsiteY2" fmla="*/ 132620 h 134105"/>
                      <a:gd name="connsiteX0" fmla="*/ 81436 w 81436"/>
                      <a:gd name="connsiteY0" fmla="*/ 130662 h 132147"/>
                      <a:gd name="connsiteX1" fmla="*/ 0 w 81436"/>
                      <a:gd name="connsiteY1" fmla="*/ 0 h 132147"/>
                      <a:gd name="connsiteX2" fmla="*/ 81436 w 81436"/>
                      <a:gd name="connsiteY2" fmla="*/ 130662 h 132147"/>
                      <a:gd name="connsiteX0" fmla="*/ 94907 w 94907"/>
                      <a:gd name="connsiteY0" fmla="*/ 146827 h 148177"/>
                      <a:gd name="connsiteX1" fmla="*/ 0 w 94907"/>
                      <a:gd name="connsiteY1" fmla="*/ 0 h 148177"/>
                      <a:gd name="connsiteX2" fmla="*/ 94907 w 94907"/>
                      <a:gd name="connsiteY2" fmla="*/ 146827 h 148177"/>
                      <a:gd name="connsiteX0" fmla="*/ 95596 w 95596"/>
                      <a:gd name="connsiteY0" fmla="*/ 146827 h 148177"/>
                      <a:gd name="connsiteX1" fmla="*/ 689 w 95596"/>
                      <a:gd name="connsiteY1" fmla="*/ 0 h 148177"/>
                      <a:gd name="connsiteX2" fmla="*/ 95596 w 95596"/>
                      <a:gd name="connsiteY2" fmla="*/ 146827 h 148177"/>
                      <a:gd name="connsiteX0" fmla="*/ 94907 w 94907"/>
                      <a:gd name="connsiteY0" fmla="*/ 155949 h 157299"/>
                      <a:gd name="connsiteX1" fmla="*/ 0 w 94907"/>
                      <a:gd name="connsiteY1" fmla="*/ 9122 h 157299"/>
                      <a:gd name="connsiteX2" fmla="*/ 94907 w 94907"/>
                      <a:gd name="connsiteY2" fmla="*/ 155949 h 157299"/>
                      <a:gd name="connsiteX0" fmla="*/ 122717 w 122717"/>
                      <a:gd name="connsiteY0" fmla="*/ 161512 h 162816"/>
                      <a:gd name="connsiteX1" fmla="*/ 0 w 122717"/>
                      <a:gd name="connsiteY1" fmla="*/ 8666 h 162816"/>
                      <a:gd name="connsiteX2" fmla="*/ 122717 w 122717"/>
                      <a:gd name="connsiteY2" fmla="*/ 161512 h 162816"/>
                      <a:gd name="connsiteX0" fmla="*/ 122717 w 122717"/>
                      <a:gd name="connsiteY0" fmla="*/ 159446 h 160751"/>
                      <a:gd name="connsiteX1" fmla="*/ 0 w 122717"/>
                      <a:gd name="connsiteY1" fmla="*/ 6600 h 160751"/>
                      <a:gd name="connsiteX2" fmla="*/ 122717 w 122717"/>
                      <a:gd name="connsiteY2" fmla="*/ 159446 h 160751"/>
                      <a:gd name="connsiteX0" fmla="*/ 122717 w 122725"/>
                      <a:gd name="connsiteY0" fmla="*/ 159446 h 159446"/>
                      <a:gd name="connsiteX1" fmla="*/ 0 w 122725"/>
                      <a:gd name="connsiteY1" fmla="*/ 6600 h 159446"/>
                      <a:gd name="connsiteX2" fmla="*/ 122717 w 122725"/>
                      <a:gd name="connsiteY2" fmla="*/ 159446 h 1594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725" h="159446">
                        <a:moveTo>
                          <a:pt x="122717" y="159446"/>
                        </a:moveTo>
                        <a:cubicBezTo>
                          <a:pt x="123881" y="140582"/>
                          <a:pt x="0" y="6600"/>
                          <a:pt x="0" y="6600"/>
                        </a:cubicBezTo>
                        <a:cubicBezTo>
                          <a:pt x="5359" y="-23160"/>
                          <a:pt x="96470" y="51235"/>
                          <a:pt x="122717" y="159446"/>
                        </a:cubicBezTo>
                        <a:close/>
                      </a:path>
                    </a:pathLst>
                  </a:custGeom>
                  <a:solidFill>
                    <a:srgbClr val="F25B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3" name="달 35"/>
                  <p:cNvSpPr/>
                  <p:nvPr/>
                </p:nvSpPr>
                <p:spPr>
                  <a:xfrm rot="1074751" flipH="1">
                    <a:off x="2880071" y="1473794"/>
                    <a:ext cx="103503" cy="182451"/>
                  </a:xfrm>
                  <a:custGeom>
                    <a:avLst/>
                    <a:gdLst>
                      <a:gd name="connsiteX0" fmla="*/ 68580 w 68580"/>
                      <a:gd name="connsiteY0" fmla="*/ 213952 h 213952"/>
                      <a:gd name="connsiteX1" fmla="*/ 0 w 68580"/>
                      <a:gd name="connsiteY1" fmla="*/ 106976 h 213952"/>
                      <a:gd name="connsiteX2" fmla="*/ 68580 w 68580"/>
                      <a:gd name="connsiteY2" fmla="*/ 0 h 213952"/>
                      <a:gd name="connsiteX3" fmla="*/ 34290 w 68580"/>
                      <a:gd name="connsiteY3" fmla="*/ 106976 h 213952"/>
                      <a:gd name="connsiteX4" fmla="*/ 68580 w 68580"/>
                      <a:gd name="connsiteY4" fmla="*/ 213952 h 213952"/>
                      <a:gd name="connsiteX0" fmla="*/ 35037 w 69327"/>
                      <a:gd name="connsiteY0" fmla="*/ 106976 h 120347"/>
                      <a:gd name="connsiteX1" fmla="*/ 747 w 69327"/>
                      <a:gd name="connsiteY1" fmla="*/ 106976 h 120347"/>
                      <a:gd name="connsiteX2" fmla="*/ 69327 w 69327"/>
                      <a:gd name="connsiteY2" fmla="*/ 0 h 120347"/>
                      <a:gd name="connsiteX3" fmla="*/ 35037 w 69327"/>
                      <a:gd name="connsiteY3" fmla="*/ 106976 h 120347"/>
                      <a:gd name="connsiteX0" fmla="*/ 35037 w 35037"/>
                      <a:gd name="connsiteY0" fmla="*/ 0 h 13371"/>
                      <a:gd name="connsiteX1" fmla="*/ 747 w 35037"/>
                      <a:gd name="connsiteY1" fmla="*/ 0 h 13371"/>
                      <a:gd name="connsiteX2" fmla="*/ 35037 w 35037"/>
                      <a:gd name="connsiteY2" fmla="*/ 0 h 13371"/>
                      <a:gd name="connsiteX0" fmla="*/ 90866 w 90866"/>
                      <a:gd name="connsiteY0" fmla="*/ 37717 h 41244"/>
                      <a:gd name="connsiteX1" fmla="*/ 0 w 90866"/>
                      <a:gd name="connsiteY1" fmla="*/ 0 h 41244"/>
                      <a:gd name="connsiteX2" fmla="*/ 90866 w 90866"/>
                      <a:gd name="connsiteY2" fmla="*/ 37717 h 41244"/>
                      <a:gd name="connsiteX0" fmla="*/ 94493 w 94493"/>
                      <a:gd name="connsiteY0" fmla="*/ 102386 h 105913"/>
                      <a:gd name="connsiteX1" fmla="*/ 3627 w 94493"/>
                      <a:gd name="connsiteY1" fmla="*/ 64669 h 105913"/>
                      <a:gd name="connsiteX2" fmla="*/ 94493 w 94493"/>
                      <a:gd name="connsiteY2" fmla="*/ 102386 h 105913"/>
                      <a:gd name="connsiteX0" fmla="*/ 80497 w 80497"/>
                      <a:gd name="connsiteY0" fmla="*/ 102386 h 105913"/>
                      <a:gd name="connsiteX1" fmla="*/ 24654 w 80497"/>
                      <a:gd name="connsiteY1" fmla="*/ 64669 h 105913"/>
                      <a:gd name="connsiteX2" fmla="*/ 80497 w 80497"/>
                      <a:gd name="connsiteY2" fmla="*/ 102386 h 105913"/>
                      <a:gd name="connsiteX0" fmla="*/ 93235 w 93235"/>
                      <a:gd name="connsiteY0" fmla="*/ 115287 h 117552"/>
                      <a:gd name="connsiteX1" fmla="*/ 5063 w 93235"/>
                      <a:gd name="connsiteY1" fmla="*/ 39854 h 117552"/>
                      <a:gd name="connsiteX2" fmla="*/ 93235 w 93235"/>
                      <a:gd name="connsiteY2" fmla="*/ 115287 h 117552"/>
                      <a:gd name="connsiteX0" fmla="*/ 99147 w 99147"/>
                      <a:gd name="connsiteY0" fmla="*/ 108862 h 111127"/>
                      <a:gd name="connsiteX1" fmla="*/ 10975 w 99147"/>
                      <a:gd name="connsiteY1" fmla="*/ 33429 h 111127"/>
                      <a:gd name="connsiteX2" fmla="*/ 99147 w 99147"/>
                      <a:gd name="connsiteY2" fmla="*/ 108862 h 111127"/>
                      <a:gd name="connsiteX0" fmla="*/ 95870 w 95870"/>
                      <a:gd name="connsiteY0" fmla="*/ 132620 h 134105"/>
                      <a:gd name="connsiteX1" fmla="*/ 14434 w 95870"/>
                      <a:gd name="connsiteY1" fmla="*/ 1958 h 134105"/>
                      <a:gd name="connsiteX2" fmla="*/ 95870 w 95870"/>
                      <a:gd name="connsiteY2" fmla="*/ 132620 h 134105"/>
                      <a:gd name="connsiteX0" fmla="*/ 81436 w 81436"/>
                      <a:gd name="connsiteY0" fmla="*/ 130662 h 132147"/>
                      <a:gd name="connsiteX1" fmla="*/ 0 w 81436"/>
                      <a:gd name="connsiteY1" fmla="*/ 0 h 132147"/>
                      <a:gd name="connsiteX2" fmla="*/ 81436 w 81436"/>
                      <a:gd name="connsiteY2" fmla="*/ 130662 h 132147"/>
                      <a:gd name="connsiteX0" fmla="*/ 94907 w 94907"/>
                      <a:gd name="connsiteY0" fmla="*/ 146827 h 148177"/>
                      <a:gd name="connsiteX1" fmla="*/ 0 w 94907"/>
                      <a:gd name="connsiteY1" fmla="*/ 0 h 148177"/>
                      <a:gd name="connsiteX2" fmla="*/ 94907 w 94907"/>
                      <a:gd name="connsiteY2" fmla="*/ 146827 h 148177"/>
                      <a:gd name="connsiteX0" fmla="*/ 95596 w 95596"/>
                      <a:gd name="connsiteY0" fmla="*/ 146827 h 148177"/>
                      <a:gd name="connsiteX1" fmla="*/ 689 w 95596"/>
                      <a:gd name="connsiteY1" fmla="*/ 0 h 148177"/>
                      <a:gd name="connsiteX2" fmla="*/ 95596 w 95596"/>
                      <a:gd name="connsiteY2" fmla="*/ 146827 h 148177"/>
                      <a:gd name="connsiteX0" fmla="*/ 94907 w 94907"/>
                      <a:gd name="connsiteY0" fmla="*/ 155949 h 157299"/>
                      <a:gd name="connsiteX1" fmla="*/ 0 w 94907"/>
                      <a:gd name="connsiteY1" fmla="*/ 9122 h 157299"/>
                      <a:gd name="connsiteX2" fmla="*/ 94907 w 94907"/>
                      <a:gd name="connsiteY2" fmla="*/ 155949 h 157299"/>
                      <a:gd name="connsiteX0" fmla="*/ 122717 w 122717"/>
                      <a:gd name="connsiteY0" fmla="*/ 161512 h 162816"/>
                      <a:gd name="connsiteX1" fmla="*/ 0 w 122717"/>
                      <a:gd name="connsiteY1" fmla="*/ 8666 h 162816"/>
                      <a:gd name="connsiteX2" fmla="*/ 122717 w 122717"/>
                      <a:gd name="connsiteY2" fmla="*/ 161512 h 162816"/>
                      <a:gd name="connsiteX0" fmla="*/ 122717 w 122717"/>
                      <a:gd name="connsiteY0" fmla="*/ 159446 h 160751"/>
                      <a:gd name="connsiteX1" fmla="*/ 0 w 122717"/>
                      <a:gd name="connsiteY1" fmla="*/ 6600 h 160751"/>
                      <a:gd name="connsiteX2" fmla="*/ 122717 w 122717"/>
                      <a:gd name="connsiteY2" fmla="*/ 159446 h 160751"/>
                      <a:gd name="connsiteX0" fmla="*/ 122717 w 122725"/>
                      <a:gd name="connsiteY0" fmla="*/ 159446 h 159446"/>
                      <a:gd name="connsiteX1" fmla="*/ 0 w 122725"/>
                      <a:gd name="connsiteY1" fmla="*/ 6600 h 159446"/>
                      <a:gd name="connsiteX2" fmla="*/ 122717 w 122725"/>
                      <a:gd name="connsiteY2" fmla="*/ 159446 h 1594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725" h="159446">
                        <a:moveTo>
                          <a:pt x="122717" y="159446"/>
                        </a:moveTo>
                        <a:cubicBezTo>
                          <a:pt x="123881" y="140582"/>
                          <a:pt x="0" y="6600"/>
                          <a:pt x="0" y="6600"/>
                        </a:cubicBezTo>
                        <a:cubicBezTo>
                          <a:pt x="5359" y="-23160"/>
                          <a:pt x="96470" y="51235"/>
                          <a:pt x="122717" y="159446"/>
                        </a:cubicBezTo>
                        <a:close/>
                      </a:path>
                    </a:pathLst>
                  </a:custGeom>
                  <a:solidFill>
                    <a:srgbClr val="F25B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4" name="달 35"/>
                  <p:cNvSpPr/>
                  <p:nvPr/>
                </p:nvSpPr>
                <p:spPr>
                  <a:xfrm rot="1074751" flipH="1">
                    <a:off x="2977273" y="1603462"/>
                    <a:ext cx="77120" cy="136528"/>
                  </a:xfrm>
                  <a:custGeom>
                    <a:avLst/>
                    <a:gdLst>
                      <a:gd name="connsiteX0" fmla="*/ 68580 w 68580"/>
                      <a:gd name="connsiteY0" fmla="*/ 213952 h 213952"/>
                      <a:gd name="connsiteX1" fmla="*/ 0 w 68580"/>
                      <a:gd name="connsiteY1" fmla="*/ 106976 h 213952"/>
                      <a:gd name="connsiteX2" fmla="*/ 68580 w 68580"/>
                      <a:gd name="connsiteY2" fmla="*/ 0 h 213952"/>
                      <a:gd name="connsiteX3" fmla="*/ 34290 w 68580"/>
                      <a:gd name="connsiteY3" fmla="*/ 106976 h 213952"/>
                      <a:gd name="connsiteX4" fmla="*/ 68580 w 68580"/>
                      <a:gd name="connsiteY4" fmla="*/ 213952 h 213952"/>
                      <a:gd name="connsiteX0" fmla="*/ 35037 w 69327"/>
                      <a:gd name="connsiteY0" fmla="*/ 106976 h 120347"/>
                      <a:gd name="connsiteX1" fmla="*/ 747 w 69327"/>
                      <a:gd name="connsiteY1" fmla="*/ 106976 h 120347"/>
                      <a:gd name="connsiteX2" fmla="*/ 69327 w 69327"/>
                      <a:gd name="connsiteY2" fmla="*/ 0 h 120347"/>
                      <a:gd name="connsiteX3" fmla="*/ 35037 w 69327"/>
                      <a:gd name="connsiteY3" fmla="*/ 106976 h 120347"/>
                      <a:gd name="connsiteX0" fmla="*/ 35037 w 35037"/>
                      <a:gd name="connsiteY0" fmla="*/ 0 h 13371"/>
                      <a:gd name="connsiteX1" fmla="*/ 747 w 35037"/>
                      <a:gd name="connsiteY1" fmla="*/ 0 h 13371"/>
                      <a:gd name="connsiteX2" fmla="*/ 35037 w 35037"/>
                      <a:gd name="connsiteY2" fmla="*/ 0 h 13371"/>
                      <a:gd name="connsiteX0" fmla="*/ 90866 w 90866"/>
                      <a:gd name="connsiteY0" fmla="*/ 37717 h 41244"/>
                      <a:gd name="connsiteX1" fmla="*/ 0 w 90866"/>
                      <a:gd name="connsiteY1" fmla="*/ 0 h 41244"/>
                      <a:gd name="connsiteX2" fmla="*/ 90866 w 90866"/>
                      <a:gd name="connsiteY2" fmla="*/ 37717 h 41244"/>
                      <a:gd name="connsiteX0" fmla="*/ 94493 w 94493"/>
                      <a:gd name="connsiteY0" fmla="*/ 102386 h 105913"/>
                      <a:gd name="connsiteX1" fmla="*/ 3627 w 94493"/>
                      <a:gd name="connsiteY1" fmla="*/ 64669 h 105913"/>
                      <a:gd name="connsiteX2" fmla="*/ 94493 w 94493"/>
                      <a:gd name="connsiteY2" fmla="*/ 102386 h 105913"/>
                      <a:gd name="connsiteX0" fmla="*/ 80497 w 80497"/>
                      <a:gd name="connsiteY0" fmla="*/ 102386 h 105913"/>
                      <a:gd name="connsiteX1" fmla="*/ 24654 w 80497"/>
                      <a:gd name="connsiteY1" fmla="*/ 64669 h 105913"/>
                      <a:gd name="connsiteX2" fmla="*/ 80497 w 80497"/>
                      <a:gd name="connsiteY2" fmla="*/ 102386 h 105913"/>
                      <a:gd name="connsiteX0" fmla="*/ 93235 w 93235"/>
                      <a:gd name="connsiteY0" fmla="*/ 115287 h 117552"/>
                      <a:gd name="connsiteX1" fmla="*/ 5063 w 93235"/>
                      <a:gd name="connsiteY1" fmla="*/ 39854 h 117552"/>
                      <a:gd name="connsiteX2" fmla="*/ 93235 w 93235"/>
                      <a:gd name="connsiteY2" fmla="*/ 115287 h 117552"/>
                      <a:gd name="connsiteX0" fmla="*/ 99147 w 99147"/>
                      <a:gd name="connsiteY0" fmla="*/ 108862 h 111127"/>
                      <a:gd name="connsiteX1" fmla="*/ 10975 w 99147"/>
                      <a:gd name="connsiteY1" fmla="*/ 33429 h 111127"/>
                      <a:gd name="connsiteX2" fmla="*/ 99147 w 99147"/>
                      <a:gd name="connsiteY2" fmla="*/ 108862 h 111127"/>
                      <a:gd name="connsiteX0" fmla="*/ 95870 w 95870"/>
                      <a:gd name="connsiteY0" fmla="*/ 132620 h 134105"/>
                      <a:gd name="connsiteX1" fmla="*/ 14434 w 95870"/>
                      <a:gd name="connsiteY1" fmla="*/ 1958 h 134105"/>
                      <a:gd name="connsiteX2" fmla="*/ 95870 w 95870"/>
                      <a:gd name="connsiteY2" fmla="*/ 132620 h 134105"/>
                      <a:gd name="connsiteX0" fmla="*/ 81436 w 81436"/>
                      <a:gd name="connsiteY0" fmla="*/ 130662 h 132147"/>
                      <a:gd name="connsiteX1" fmla="*/ 0 w 81436"/>
                      <a:gd name="connsiteY1" fmla="*/ 0 h 132147"/>
                      <a:gd name="connsiteX2" fmla="*/ 81436 w 81436"/>
                      <a:gd name="connsiteY2" fmla="*/ 130662 h 132147"/>
                      <a:gd name="connsiteX0" fmla="*/ 94907 w 94907"/>
                      <a:gd name="connsiteY0" fmla="*/ 146827 h 148177"/>
                      <a:gd name="connsiteX1" fmla="*/ 0 w 94907"/>
                      <a:gd name="connsiteY1" fmla="*/ 0 h 148177"/>
                      <a:gd name="connsiteX2" fmla="*/ 94907 w 94907"/>
                      <a:gd name="connsiteY2" fmla="*/ 146827 h 148177"/>
                      <a:gd name="connsiteX0" fmla="*/ 95596 w 95596"/>
                      <a:gd name="connsiteY0" fmla="*/ 146827 h 148177"/>
                      <a:gd name="connsiteX1" fmla="*/ 689 w 95596"/>
                      <a:gd name="connsiteY1" fmla="*/ 0 h 148177"/>
                      <a:gd name="connsiteX2" fmla="*/ 95596 w 95596"/>
                      <a:gd name="connsiteY2" fmla="*/ 146827 h 148177"/>
                      <a:gd name="connsiteX0" fmla="*/ 94907 w 94907"/>
                      <a:gd name="connsiteY0" fmla="*/ 155949 h 157299"/>
                      <a:gd name="connsiteX1" fmla="*/ 0 w 94907"/>
                      <a:gd name="connsiteY1" fmla="*/ 9122 h 157299"/>
                      <a:gd name="connsiteX2" fmla="*/ 94907 w 94907"/>
                      <a:gd name="connsiteY2" fmla="*/ 155949 h 157299"/>
                      <a:gd name="connsiteX0" fmla="*/ 122717 w 122717"/>
                      <a:gd name="connsiteY0" fmla="*/ 161512 h 162816"/>
                      <a:gd name="connsiteX1" fmla="*/ 0 w 122717"/>
                      <a:gd name="connsiteY1" fmla="*/ 8666 h 162816"/>
                      <a:gd name="connsiteX2" fmla="*/ 122717 w 122717"/>
                      <a:gd name="connsiteY2" fmla="*/ 161512 h 162816"/>
                      <a:gd name="connsiteX0" fmla="*/ 122717 w 122717"/>
                      <a:gd name="connsiteY0" fmla="*/ 159446 h 160751"/>
                      <a:gd name="connsiteX1" fmla="*/ 0 w 122717"/>
                      <a:gd name="connsiteY1" fmla="*/ 6600 h 160751"/>
                      <a:gd name="connsiteX2" fmla="*/ 122717 w 122717"/>
                      <a:gd name="connsiteY2" fmla="*/ 159446 h 160751"/>
                      <a:gd name="connsiteX0" fmla="*/ 122717 w 122725"/>
                      <a:gd name="connsiteY0" fmla="*/ 159446 h 159446"/>
                      <a:gd name="connsiteX1" fmla="*/ 0 w 122725"/>
                      <a:gd name="connsiteY1" fmla="*/ 6600 h 159446"/>
                      <a:gd name="connsiteX2" fmla="*/ 122717 w 122725"/>
                      <a:gd name="connsiteY2" fmla="*/ 159446 h 1594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725" h="159446">
                        <a:moveTo>
                          <a:pt x="122717" y="159446"/>
                        </a:moveTo>
                        <a:cubicBezTo>
                          <a:pt x="123881" y="140582"/>
                          <a:pt x="0" y="6600"/>
                          <a:pt x="0" y="6600"/>
                        </a:cubicBezTo>
                        <a:cubicBezTo>
                          <a:pt x="5359" y="-23160"/>
                          <a:pt x="96470" y="51235"/>
                          <a:pt x="122717" y="159446"/>
                        </a:cubicBezTo>
                        <a:close/>
                      </a:path>
                    </a:pathLst>
                  </a:custGeom>
                  <a:solidFill>
                    <a:srgbClr val="F25B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2393" name="그룹 2392"/>
            <p:cNvGrpSpPr/>
            <p:nvPr/>
          </p:nvGrpSpPr>
          <p:grpSpPr>
            <a:xfrm rot="6638052">
              <a:off x="1443252" y="2644394"/>
              <a:ext cx="391621" cy="173566"/>
              <a:chOff x="390089" y="3030547"/>
              <a:chExt cx="2452963" cy="1087150"/>
            </a:xfrm>
          </p:grpSpPr>
          <p:sp>
            <p:nvSpPr>
              <p:cNvPr id="2394" name="타원 2393"/>
              <p:cNvSpPr/>
              <p:nvPr/>
            </p:nvSpPr>
            <p:spPr>
              <a:xfrm>
                <a:off x="390089" y="3249017"/>
                <a:ext cx="2446019" cy="868680"/>
              </a:xfrm>
              <a:prstGeom prst="ellipse">
                <a:avLst/>
              </a:prstGeom>
              <a:solidFill>
                <a:srgbClr val="B3B2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5" name="타원 2394"/>
              <p:cNvSpPr/>
              <p:nvPr/>
            </p:nvSpPr>
            <p:spPr>
              <a:xfrm>
                <a:off x="397033" y="3189055"/>
                <a:ext cx="2446019" cy="868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6" name="타원 3"/>
              <p:cNvSpPr/>
              <p:nvPr/>
            </p:nvSpPr>
            <p:spPr>
              <a:xfrm>
                <a:off x="703737" y="3034763"/>
                <a:ext cx="1832610" cy="745646"/>
              </a:xfrm>
              <a:custGeom>
                <a:avLst/>
                <a:gdLst>
                  <a:gd name="connsiteX0" fmla="*/ 0 w 1851660"/>
                  <a:gd name="connsiteY0" fmla="*/ 403860 h 807720"/>
                  <a:gd name="connsiteX1" fmla="*/ 925830 w 1851660"/>
                  <a:gd name="connsiteY1" fmla="*/ 0 h 807720"/>
                  <a:gd name="connsiteX2" fmla="*/ 1851660 w 1851660"/>
                  <a:gd name="connsiteY2" fmla="*/ 403860 h 807720"/>
                  <a:gd name="connsiteX3" fmla="*/ 925830 w 1851660"/>
                  <a:gd name="connsiteY3" fmla="*/ 807720 h 807720"/>
                  <a:gd name="connsiteX4" fmla="*/ 0 w 1851660"/>
                  <a:gd name="connsiteY4" fmla="*/ 403860 h 807720"/>
                  <a:gd name="connsiteX0" fmla="*/ 0 w 1853565"/>
                  <a:gd name="connsiteY0" fmla="*/ 570110 h 817332"/>
                  <a:gd name="connsiteX1" fmla="*/ 927735 w 1853565"/>
                  <a:gd name="connsiteY1" fmla="*/ 2420 h 817332"/>
                  <a:gd name="connsiteX2" fmla="*/ 1853565 w 1853565"/>
                  <a:gd name="connsiteY2" fmla="*/ 406280 h 817332"/>
                  <a:gd name="connsiteX3" fmla="*/ 927735 w 1853565"/>
                  <a:gd name="connsiteY3" fmla="*/ 810140 h 817332"/>
                  <a:gd name="connsiteX4" fmla="*/ 0 w 1853565"/>
                  <a:gd name="connsiteY4" fmla="*/ 570110 h 817332"/>
                  <a:gd name="connsiteX0" fmla="*/ 0 w 1910715"/>
                  <a:gd name="connsiteY0" fmla="*/ 567727 h 808846"/>
                  <a:gd name="connsiteX1" fmla="*/ 927735 w 1910715"/>
                  <a:gd name="connsiteY1" fmla="*/ 37 h 808846"/>
                  <a:gd name="connsiteX2" fmla="*/ 1910715 w 1910715"/>
                  <a:gd name="connsiteY2" fmla="*/ 592492 h 808846"/>
                  <a:gd name="connsiteX3" fmla="*/ 927735 w 1910715"/>
                  <a:gd name="connsiteY3" fmla="*/ 807757 h 808846"/>
                  <a:gd name="connsiteX4" fmla="*/ 0 w 1910715"/>
                  <a:gd name="connsiteY4" fmla="*/ 567727 h 808846"/>
                  <a:gd name="connsiteX0" fmla="*/ 12 w 1910727"/>
                  <a:gd name="connsiteY0" fmla="*/ 356284 h 597403"/>
                  <a:gd name="connsiteX1" fmla="*/ 908697 w 1910727"/>
                  <a:gd name="connsiteY1" fmla="*/ 49 h 597403"/>
                  <a:gd name="connsiteX2" fmla="*/ 1910727 w 1910727"/>
                  <a:gd name="connsiteY2" fmla="*/ 381049 h 597403"/>
                  <a:gd name="connsiteX3" fmla="*/ 927747 w 1910727"/>
                  <a:gd name="connsiteY3" fmla="*/ 596314 h 597403"/>
                  <a:gd name="connsiteX4" fmla="*/ 12 w 1910727"/>
                  <a:gd name="connsiteY4" fmla="*/ 356284 h 597403"/>
                  <a:gd name="connsiteX0" fmla="*/ 14 w 1910729"/>
                  <a:gd name="connsiteY0" fmla="*/ 493428 h 734547"/>
                  <a:gd name="connsiteX1" fmla="*/ 948704 w 1910729"/>
                  <a:gd name="connsiteY1" fmla="*/ 33 h 734547"/>
                  <a:gd name="connsiteX2" fmla="*/ 1910729 w 1910729"/>
                  <a:gd name="connsiteY2" fmla="*/ 518193 h 734547"/>
                  <a:gd name="connsiteX3" fmla="*/ 927749 w 1910729"/>
                  <a:gd name="connsiteY3" fmla="*/ 733458 h 734547"/>
                  <a:gd name="connsiteX4" fmla="*/ 14 w 1910729"/>
                  <a:gd name="connsiteY4" fmla="*/ 493428 h 734547"/>
                  <a:gd name="connsiteX0" fmla="*/ 14 w 1910729"/>
                  <a:gd name="connsiteY0" fmla="*/ 509978 h 751097"/>
                  <a:gd name="connsiteX1" fmla="*/ 948704 w 1910729"/>
                  <a:gd name="connsiteY1" fmla="*/ 16583 h 751097"/>
                  <a:gd name="connsiteX2" fmla="*/ 1910729 w 1910729"/>
                  <a:gd name="connsiteY2" fmla="*/ 534743 h 751097"/>
                  <a:gd name="connsiteX3" fmla="*/ 927749 w 1910729"/>
                  <a:gd name="connsiteY3" fmla="*/ 750008 h 751097"/>
                  <a:gd name="connsiteX4" fmla="*/ 14 w 1910729"/>
                  <a:gd name="connsiteY4" fmla="*/ 509978 h 751097"/>
                  <a:gd name="connsiteX0" fmla="*/ 14 w 1602119"/>
                  <a:gd name="connsiteY0" fmla="*/ 510583 h 750695"/>
                  <a:gd name="connsiteX1" fmla="*/ 948704 w 1602119"/>
                  <a:gd name="connsiteY1" fmla="*/ 17188 h 750695"/>
                  <a:gd name="connsiteX2" fmla="*/ 1602119 w 1602119"/>
                  <a:gd name="connsiteY2" fmla="*/ 518203 h 750695"/>
                  <a:gd name="connsiteX3" fmla="*/ 927749 w 1602119"/>
                  <a:gd name="connsiteY3" fmla="*/ 750613 h 750695"/>
                  <a:gd name="connsiteX4" fmla="*/ 14 w 1602119"/>
                  <a:gd name="connsiteY4" fmla="*/ 510583 h 750695"/>
                  <a:gd name="connsiteX0" fmla="*/ 14 w 1834529"/>
                  <a:gd name="connsiteY0" fmla="*/ 513411 h 753976"/>
                  <a:gd name="connsiteX1" fmla="*/ 948704 w 1834529"/>
                  <a:gd name="connsiteY1" fmla="*/ 20016 h 753976"/>
                  <a:gd name="connsiteX2" fmla="*/ 1834529 w 1834529"/>
                  <a:gd name="connsiteY2" fmla="*/ 454356 h 753976"/>
                  <a:gd name="connsiteX3" fmla="*/ 927749 w 1834529"/>
                  <a:gd name="connsiteY3" fmla="*/ 753441 h 753976"/>
                  <a:gd name="connsiteX4" fmla="*/ 14 w 1834529"/>
                  <a:gd name="connsiteY4" fmla="*/ 513411 h 753976"/>
                  <a:gd name="connsiteX0" fmla="*/ 19 w 1661179"/>
                  <a:gd name="connsiteY0" fmla="*/ 479121 h 753521"/>
                  <a:gd name="connsiteX1" fmla="*/ 775354 w 1661179"/>
                  <a:gd name="connsiteY1" fmla="*/ 20016 h 753521"/>
                  <a:gd name="connsiteX2" fmla="*/ 1661179 w 1661179"/>
                  <a:gd name="connsiteY2" fmla="*/ 454356 h 753521"/>
                  <a:gd name="connsiteX3" fmla="*/ 754399 w 1661179"/>
                  <a:gd name="connsiteY3" fmla="*/ 753441 h 753521"/>
                  <a:gd name="connsiteX4" fmla="*/ 19 w 1661179"/>
                  <a:gd name="connsiteY4" fmla="*/ 479121 h 753521"/>
                  <a:gd name="connsiteX0" fmla="*/ 14 w 1832624"/>
                  <a:gd name="connsiteY0" fmla="*/ 452451 h 753441"/>
                  <a:gd name="connsiteX1" fmla="*/ 946799 w 1832624"/>
                  <a:gd name="connsiteY1" fmla="*/ 20016 h 753441"/>
                  <a:gd name="connsiteX2" fmla="*/ 1832624 w 1832624"/>
                  <a:gd name="connsiteY2" fmla="*/ 454356 h 753441"/>
                  <a:gd name="connsiteX3" fmla="*/ 925844 w 1832624"/>
                  <a:gd name="connsiteY3" fmla="*/ 753441 h 753441"/>
                  <a:gd name="connsiteX4" fmla="*/ 14 w 1832624"/>
                  <a:gd name="connsiteY4" fmla="*/ 452451 h 753441"/>
                  <a:gd name="connsiteX0" fmla="*/ 0 w 1832610"/>
                  <a:gd name="connsiteY0" fmla="*/ 452451 h 756954"/>
                  <a:gd name="connsiteX1" fmla="*/ 946785 w 1832610"/>
                  <a:gd name="connsiteY1" fmla="*/ 20016 h 756954"/>
                  <a:gd name="connsiteX2" fmla="*/ 1832610 w 1832610"/>
                  <a:gd name="connsiteY2" fmla="*/ 454356 h 756954"/>
                  <a:gd name="connsiteX3" fmla="*/ 925830 w 1832610"/>
                  <a:gd name="connsiteY3" fmla="*/ 753441 h 756954"/>
                  <a:gd name="connsiteX4" fmla="*/ 0 w 1832610"/>
                  <a:gd name="connsiteY4" fmla="*/ 452451 h 756954"/>
                  <a:gd name="connsiteX0" fmla="*/ 0 w 1832610"/>
                  <a:gd name="connsiteY0" fmla="*/ 452451 h 720529"/>
                  <a:gd name="connsiteX1" fmla="*/ 946785 w 1832610"/>
                  <a:gd name="connsiteY1" fmla="*/ 20016 h 720529"/>
                  <a:gd name="connsiteX2" fmla="*/ 1832610 w 1832610"/>
                  <a:gd name="connsiteY2" fmla="*/ 454356 h 720529"/>
                  <a:gd name="connsiteX3" fmla="*/ 931545 w 1832610"/>
                  <a:gd name="connsiteY3" fmla="*/ 705816 h 720529"/>
                  <a:gd name="connsiteX4" fmla="*/ 0 w 1832610"/>
                  <a:gd name="connsiteY4" fmla="*/ 452451 h 720529"/>
                  <a:gd name="connsiteX0" fmla="*/ 0 w 1832610"/>
                  <a:gd name="connsiteY0" fmla="*/ 452451 h 752173"/>
                  <a:gd name="connsiteX1" fmla="*/ 946785 w 1832610"/>
                  <a:gd name="connsiteY1" fmla="*/ 20016 h 752173"/>
                  <a:gd name="connsiteX2" fmla="*/ 1832610 w 1832610"/>
                  <a:gd name="connsiteY2" fmla="*/ 454356 h 752173"/>
                  <a:gd name="connsiteX3" fmla="*/ 929640 w 1832610"/>
                  <a:gd name="connsiteY3" fmla="*/ 747726 h 752173"/>
                  <a:gd name="connsiteX4" fmla="*/ 0 w 1832610"/>
                  <a:gd name="connsiteY4" fmla="*/ 452451 h 752173"/>
                  <a:gd name="connsiteX0" fmla="*/ 0 w 1832610"/>
                  <a:gd name="connsiteY0" fmla="*/ 452451 h 753134"/>
                  <a:gd name="connsiteX1" fmla="*/ 946785 w 1832610"/>
                  <a:gd name="connsiteY1" fmla="*/ 20016 h 753134"/>
                  <a:gd name="connsiteX2" fmla="*/ 1832610 w 1832610"/>
                  <a:gd name="connsiteY2" fmla="*/ 454356 h 753134"/>
                  <a:gd name="connsiteX3" fmla="*/ 929640 w 1832610"/>
                  <a:gd name="connsiteY3" fmla="*/ 747726 h 753134"/>
                  <a:gd name="connsiteX4" fmla="*/ 0 w 1832610"/>
                  <a:gd name="connsiteY4" fmla="*/ 452451 h 753134"/>
                  <a:gd name="connsiteX0" fmla="*/ 0 w 1832610"/>
                  <a:gd name="connsiteY0" fmla="*/ 452451 h 753134"/>
                  <a:gd name="connsiteX1" fmla="*/ 922020 w 1832610"/>
                  <a:gd name="connsiteY1" fmla="*/ 20016 h 753134"/>
                  <a:gd name="connsiteX2" fmla="*/ 1832610 w 1832610"/>
                  <a:gd name="connsiteY2" fmla="*/ 454356 h 753134"/>
                  <a:gd name="connsiteX3" fmla="*/ 929640 w 1832610"/>
                  <a:gd name="connsiteY3" fmla="*/ 747726 h 753134"/>
                  <a:gd name="connsiteX4" fmla="*/ 0 w 1832610"/>
                  <a:gd name="connsiteY4" fmla="*/ 452451 h 753134"/>
                  <a:gd name="connsiteX0" fmla="*/ 0 w 1832610"/>
                  <a:gd name="connsiteY0" fmla="*/ 452451 h 753134"/>
                  <a:gd name="connsiteX1" fmla="*/ 922020 w 1832610"/>
                  <a:gd name="connsiteY1" fmla="*/ 20016 h 753134"/>
                  <a:gd name="connsiteX2" fmla="*/ 1832610 w 1832610"/>
                  <a:gd name="connsiteY2" fmla="*/ 454356 h 753134"/>
                  <a:gd name="connsiteX3" fmla="*/ 929640 w 1832610"/>
                  <a:gd name="connsiteY3" fmla="*/ 747726 h 753134"/>
                  <a:gd name="connsiteX4" fmla="*/ 0 w 1832610"/>
                  <a:gd name="connsiteY4" fmla="*/ 452451 h 753134"/>
                  <a:gd name="connsiteX0" fmla="*/ 0 w 1832610"/>
                  <a:gd name="connsiteY0" fmla="*/ 463334 h 764017"/>
                  <a:gd name="connsiteX1" fmla="*/ 923925 w 1832610"/>
                  <a:gd name="connsiteY1" fmla="*/ 19469 h 764017"/>
                  <a:gd name="connsiteX2" fmla="*/ 1832610 w 1832610"/>
                  <a:gd name="connsiteY2" fmla="*/ 465239 h 764017"/>
                  <a:gd name="connsiteX3" fmla="*/ 929640 w 1832610"/>
                  <a:gd name="connsiteY3" fmla="*/ 758609 h 764017"/>
                  <a:gd name="connsiteX4" fmla="*/ 0 w 1832610"/>
                  <a:gd name="connsiteY4" fmla="*/ 463334 h 764017"/>
                  <a:gd name="connsiteX0" fmla="*/ 0 w 1832610"/>
                  <a:gd name="connsiteY0" fmla="*/ 449700 h 750383"/>
                  <a:gd name="connsiteX1" fmla="*/ 923925 w 1832610"/>
                  <a:gd name="connsiteY1" fmla="*/ 5835 h 750383"/>
                  <a:gd name="connsiteX2" fmla="*/ 1832610 w 1832610"/>
                  <a:gd name="connsiteY2" fmla="*/ 451605 h 750383"/>
                  <a:gd name="connsiteX3" fmla="*/ 929640 w 1832610"/>
                  <a:gd name="connsiteY3" fmla="*/ 744975 h 750383"/>
                  <a:gd name="connsiteX4" fmla="*/ 0 w 1832610"/>
                  <a:gd name="connsiteY4" fmla="*/ 449700 h 750383"/>
                  <a:gd name="connsiteX0" fmla="*/ 0 w 1832610"/>
                  <a:gd name="connsiteY0" fmla="*/ 449700 h 750383"/>
                  <a:gd name="connsiteX1" fmla="*/ 923925 w 1832610"/>
                  <a:gd name="connsiteY1" fmla="*/ 5835 h 750383"/>
                  <a:gd name="connsiteX2" fmla="*/ 1832610 w 1832610"/>
                  <a:gd name="connsiteY2" fmla="*/ 451605 h 750383"/>
                  <a:gd name="connsiteX3" fmla="*/ 929640 w 1832610"/>
                  <a:gd name="connsiteY3" fmla="*/ 744975 h 750383"/>
                  <a:gd name="connsiteX4" fmla="*/ 0 w 1832610"/>
                  <a:gd name="connsiteY4" fmla="*/ 449700 h 750383"/>
                  <a:gd name="connsiteX0" fmla="*/ 0 w 1832610"/>
                  <a:gd name="connsiteY0" fmla="*/ 449700 h 750383"/>
                  <a:gd name="connsiteX1" fmla="*/ 923925 w 1832610"/>
                  <a:gd name="connsiteY1" fmla="*/ 5835 h 750383"/>
                  <a:gd name="connsiteX2" fmla="*/ 1832610 w 1832610"/>
                  <a:gd name="connsiteY2" fmla="*/ 451605 h 750383"/>
                  <a:gd name="connsiteX3" fmla="*/ 929640 w 1832610"/>
                  <a:gd name="connsiteY3" fmla="*/ 744975 h 750383"/>
                  <a:gd name="connsiteX4" fmla="*/ 0 w 1832610"/>
                  <a:gd name="connsiteY4" fmla="*/ 449700 h 750383"/>
                  <a:gd name="connsiteX0" fmla="*/ 0 w 1832610"/>
                  <a:gd name="connsiteY0" fmla="*/ 449700 h 745646"/>
                  <a:gd name="connsiteX1" fmla="*/ 923925 w 1832610"/>
                  <a:gd name="connsiteY1" fmla="*/ 5835 h 745646"/>
                  <a:gd name="connsiteX2" fmla="*/ 1832610 w 1832610"/>
                  <a:gd name="connsiteY2" fmla="*/ 451605 h 745646"/>
                  <a:gd name="connsiteX3" fmla="*/ 929640 w 1832610"/>
                  <a:gd name="connsiteY3" fmla="*/ 744975 h 745646"/>
                  <a:gd name="connsiteX4" fmla="*/ 0 w 1832610"/>
                  <a:gd name="connsiteY4" fmla="*/ 449700 h 74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2610" h="745646">
                    <a:moveTo>
                      <a:pt x="0" y="449700"/>
                    </a:moveTo>
                    <a:cubicBezTo>
                      <a:pt x="9207" y="161728"/>
                      <a:pt x="605473" y="1708"/>
                      <a:pt x="923925" y="5835"/>
                    </a:cubicBezTo>
                    <a:cubicBezTo>
                      <a:pt x="1385252" y="-43378"/>
                      <a:pt x="1832610" y="228559"/>
                      <a:pt x="1832610" y="451605"/>
                    </a:cubicBezTo>
                    <a:cubicBezTo>
                      <a:pt x="1832610" y="674651"/>
                      <a:pt x="1256030" y="752912"/>
                      <a:pt x="929640" y="744975"/>
                    </a:cubicBezTo>
                    <a:cubicBezTo>
                      <a:pt x="624205" y="744658"/>
                      <a:pt x="23178" y="775772"/>
                      <a:pt x="0" y="44970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7" name="타원 3"/>
              <p:cNvSpPr/>
              <p:nvPr/>
            </p:nvSpPr>
            <p:spPr>
              <a:xfrm>
                <a:off x="703737" y="3030547"/>
                <a:ext cx="1832610" cy="506262"/>
              </a:xfrm>
              <a:custGeom>
                <a:avLst/>
                <a:gdLst>
                  <a:gd name="connsiteX0" fmla="*/ 0 w 1851660"/>
                  <a:gd name="connsiteY0" fmla="*/ 403860 h 807720"/>
                  <a:gd name="connsiteX1" fmla="*/ 925830 w 1851660"/>
                  <a:gd name="connsiteY1" fmla="*/ 0 h 807720"/>
                  <a:gd name="connsiteX2" fmla="*/ 1851660 w 1851660"/>
                  <a:gd name="connsiteY2" fmla="*/ 403860 h 807720"/>
                  <a:gd name="connsiteX3" fmla="*/ 925830 w 1851660"/>
                  <a:gd name="connsiteY3" fmla="*/ 807720 h 807720"/>
                  <a:gd name="connsiteX4" fmla="*/ 0 w 1851660"/>
                  <a:gd name="connsiteY4" fmla="*/ 403860 h 807720"/>
                  <a:gd name="connsiteX0" fmla="*/ 0 w 1853565"/>
                  <a:gd name="connsiteY0" fmla="*/ 570110 h 817332"/>
                  <a:gd name="connsiteX1" fmla="*/ 927735 w 1853565"/>
                  <a:gd name="connsiteY1" fmla="*/ 2420 h 817332"/>
                  <a:gd name="connsiteX2" fmla="*/ 1853565 w 1853565"/>
                  <a:gd name="connsiteY2" fmla="*/ 406280 h 817332"/>
                  <a:gd name="connsiteX3" fmla="*/ 927735 w 1853565"/>
                  <a:gd name="connsiteY3" fmla="*/ 810140 h 817332"/>
                  <a:gd name="connsiteX4" fmla="*/ 0 w 1853565"/>
                  <a:gd name="connsiteY4" fmla="*/ 570110 h 817332"/>
                  <a:gd name="connsiteX0" fmla="*/ 0 w 1910715"/>
                  <a:gd name="connsiteY0" fmla="*/ 567727 h 808846"/>
                  <a:gd name="connsiteX1" fmla="*/ 927735 w 1910715"/>
                  <a:gd name="connsiteY1" fmla="*/ 37 h 808846"/>
                  <a:gd name="connsiteX2" fmla="*/ 1910715 w 1910715"/>
                  <a:gd name="connsiteY2" fmla="*/ 592492 h 808846"/>
                  <a:gd name="connsiteX3" fmla="*/ 927735 w 1910715"/>
                  <a:gd name="connsiteY3" fmla="*/ 807757 h 808846"/>
                  <a:gd name="connsiteX4" fmla="*/ 0 w 1910715"/>
                  <a:gd name="connsiteY4" fmla="*/ 567727 h 808846"/>
                  <a:gd name="connsiteX0" fmla="*/ 12 w 1910727"/>
                  <a:gd name="connsiteY0" fmla="*/ 356284 h 597403"/>
                  <a:gd name="connsiteX1" fmla="*/ 908697 w 1910727"/>
                  <a:gd name="connsiteY1" fmla="*/ 49 h 597403"/>
                  <a:gd name="connsiteX2" fmla="*/ 1910727 w 1910727"/>
                  <a:gd name="connsiteY2" fmla="*/ 381049 h 597403"/>
                  <a:gd name="connsiteX3" fmla="*/ 927747 w 1910727"/>
                  <a:gd name="connsiteY3" fmla="*/ 596314 h 597403"/>
                  <a:gd name="connsiteX4" fmla="*/ 12 w 1910727"/>
                  <a:gd name="connsiteY4" fmla="*/ 356284 h 597403"/>
                  <a:gd name="connsiteX0" fmla="*/ 14 w 1910729"/>
                  <a:gd name="connsiteY0" fmla="*/ 493428 h 734547"/>
                  <a:gd name="connsiteX1" fmla="*/ 948704 w 1910729"/>
                  <a:gd name="connsiteY1" fmla="*/ 33 h 734547"/>
                  <a:gd name="connsiteX2" fmla="*/ 1910729 w 1910729"/>
                  <a:gd name="connsiteY2" fmla="*/ 518193 h 734547"/>
                  <a:gd name="connsiteX3" fmla="*/ 927749 w 1910729"/>
                  <a:gd name="connsiteY3" fmla="*/ 733458 h 734547"/>
                  <a:gd name="connsiteX4" fmla="*/ 14 w 1910729"/>
                  <a:gd name="connsiteY4" fmla="*/ 493428 h 734547"/>
                  <a:gd name="connsiteX0" fmla="*/ 14 w 1910729"/>
                  <a:gd name="connsiteY0" fmla="*/ 509978 h 751097"/>
                  <a:gd name="connsiteX1" fmla="*/ 948704 w 1910729"/>
                  <a:gd name="connsiteY1" fmla="*/ 16583 h 751097"/>
                  <a:gd name="connsiteX2" fmla="*/ 1910729 w 1910729"/>
                  <a:gd name="connsiteY2" fmla="*/ 534743 h 751097"/>
                  <a:gd name="connsiteX3" fmla="*/ 927749 w 1910729"/>
                  <a:gd name="connsiteY3" fmla="*/ 750008 h 751097"/>
                  <a:gd name="connsiteX4" fmla="*/ 14 w 1910729"/>
                  <a:gd name="connsiteY4" fmla="*/ 509978 h 751097"/>
                  <a:gd name="connsiteX0" fmla="*/ 14 w 1602119"/>
                  <a:gd name="connsiteY0" fmla="*/ 510583 h 750695"/>
                  <a:gd name="connsiteX1" fmla="*/ 948704 w 1602119"/>
                  <a:gd name="connsiteY1" fmla="*/ 17188 h 750695"/>
                  <a:gd name="connsiteX2" fmla="*/ 1602119 w 1602119"/>
                  <a:gd name="connsiteY2" fmla="*/ 518203 h 750695"/>
                  <a:gd name="connsiteX3" fmla="*/ 927749 w 1602119"/>
                  <a:gd name="connsiteY3" fmla="*/ 750613 h 750695"/>
                  <a:gd name="connsiteX4" fmla="*/ 14 w 1602119"/>
                  <a:gd name="connsiteY4" fmla="*/ 510583 h 750695"/>
                  <a:gd name="connsiteX0" fmla="*/ 14 w 1834529"/>
                  <a:gd name="connsiteY0" fmla="*/ 513411 h 753976"/>
                  <a:gd name="connsiteX1" fmla="*/ 948704 w 1834529"/>
                  <a:gd name="connsiteY1" fmla="*/ 20016 h 753976"/>
                  <a:gd name="connsiteX2" fmla="*/ 1834529 w 1834529"/>
                  <a:gd name="connsiteY2" fmla="*/ 454356 h 753976"/>
                  <a:gd name="connsiteX3" fmla="*/ 927749 w 1834529"/>
                  <a:gd name="connsiteY3" fmla="*/ 753441 h 753976"/>
                  <a:gd name="connsiteX4" fmla="*/ 14 w 1834529"/>
                  <a:gd name="connsiteY4" fmla="*/ 513411 h 753976"/>
                  <a:gd name="connsiteX0" fmla="*/ 19 w 1661179"/>
                  <a:gd name="connsiteY0" fmla="*/ 479121 h 753521"/>
                  <a:gd name="connsiteX1" fmla="*/ 775354 w 1661179"/>
                  <a:gd name="connsiteY1" fmla="*/ 20016 h 753521"/>
                  <a:gd name="connsiteX2" fmla="*/ 1661179 w 1661179"/>
                  <a:gd name="connsiteY2" fmla="*/ 454356 h 753521"/>
                  <a:gd name="connsiteX3" fmla="*/ 754399 w 1661179"/>
                  <a:gd name="connsiteY3" fmla="*/ 753441 h 753521"/>
                  <a:gd name="connsiteX4" fmla="*/ 19 w 1661179"/>
                  <a:gd name="connsiteY4" fmla="*/ 479121 h 753521"/>
                  <a:gd name="connsiteX0" fmla="*/ 14 w 1832624"/>
                  <a:gd name="connsiteY0" fmla="*/ 452451 h 753441"/>
                  <a:gd name="connsiteX1" fmla="*/ 946799 w 1832624"/>
                  <a:gd name="connsiteY1" fmla="*/ 20016 h 753441"/>
                  <a:gd name="connsiteX2" fmla="*/ 1832624 w 1832624"/>
                  <a:gd name="connsiteY2" fmla="*/ 454356 h 753441"/>
                  <a:gd name="connsiteX3" fmla="*/ 925844 w 1832624"/>
                  <a:gd name="connsiteY3" fmla="*/ 753441 h 753441"/>
                  <a:gd name="connsiteX4" fmla="*/ 14 w 1832624"/>
                  <a:gd name="connsiteY4" fmla="*/ 452451 h 753441"/>
                  <a:gd name="connsiteX0" fmla="*/ 0 w 1832610"/>
                  <a:gd name="connsiteY0" fmla="*/ 452451 h 756954"/>
                  <a:gd name="connsiteX1" fmla="*/ 946785 w 1832610"/>
                  <a:gd name="connsiteY1" fmla="*/ 20016 h 756954"/>
                  <a:gd name="connsiteX2" fmla="*/ 1832610 w 1832610"/>
                  <a:gd name="connsiteY2" fmla="*/ 454356 h 756954"/>
                  <a:gd name="connsiteX3" fmla="*/ 925830 w 1832610"/>
                  <a:gd name="connsiteY3" fmla="*/ 753441 h 756954"/>
                  <a:gd name="connsiteX4" fmla="*/ 0 w 1832610"/>
                  <a:gd name="connsiteY4" fmla="*/ 452451 h 756954"/>
                  <a:gd name="connsiteX0" fmla="*/ 0 w 1832610"/>
                  <a:gd name="connsiteY0" fmla="*/ 452451 h 720529"/>
                  <a:gd name="connsiteX1" fmla="*/ 946785 w 1832610"/>
                  <a:gd name="connsiteY1" fmla="*/ 20016 h 720529"/>
                  <a:gd name="connsiteX2" fmla="*/ 1832610 w 1832610"/>
                  <a:gd name="connsiteY2" fmla="*/ 454356 h 720529"/>
                  <a:gd name="connsiteX3" fmla="*/ 931545 w 1832610"/>
                  <a:gd name="connsiteY3" fmla="*/ 705816 h 720529"/>
                  <a:gd name="connsiteX4" fmla="*/ 0 w 1832610"/>
                  <a:gd name="connsiteY4" fmla="*/ 452451 h 720529"/>
                  <a:gd name="connsiteX0" fmla="*/ 0 w 1832610"/>
                  <a:gd name="connsiteY0" fmla="*/ 452451 h 752173"/>
                  <a:gd name="connsiteX1" fmla="*/ 946785 w 1832610"/>
                  <a:gd name="connsiteY1" fmla="*/ 20016 h 752173"/>
                  <a:gd name="connsiteX2" fmla="*/ 1832610 w 1832610"/>
                  <a:gd name="connsiteY2" fmla="*/ 454356 h 752173"/>
                  <a:gd name="connsiteX3" fmla="*/ 929640 w 1832610"/>
                  <a:gd name="connsiteY3" fmla="*/ 747726 h 752173"/>
                  <a:gd name="connsiteX4" fmla="*/ 0 w 1832610"/>
                  <a:gd name="connsiteY4" fmla="*/ 452451 h 752173"/>
                  <a:gd name="connsiteX0" fmla="*/ 0 w 1832610"/>
                  <a:gd name="connsiteY0" fmla="*/ 452451 h 753134"/>
                  <a:gd name="connsiteX1" fmla="*/ 946785 w 1832610"/>
                  <a:gd name="connsiteY1" fmla="*/ 20016 h 753134"/>
                  <a:gd name="connsiteX2" fmla="*/ 1832610 w 1832610"/>
                  <a:gd name="connsiteY2" fmla="*/ 454356 h 753134"/>
                  <a:gd name="connsiteX3" fmla="*/ 929640 w 1832610"/>
                  <a:gd name="connsiteY3" fmla="*/ 747726 h 753134"/>
                  <a:gd name="connsiteX4" fmla="*/ 0 w 1832610"/>
                  <a:gd name="connsiteY4" fmla="*/ 452451 h 753134"/>
                  <a:gd name="connsiteX0" fmla="*/ 0 w 1832610"/>
                  <a:gd name="connsiteY0" fmla="*/ 452451 h 753134"/>
                  <a:gd name="connsiteX1" fmla="*/ 922020 w 1832610"/>
                  <a:gd name="connsiteY1" fmla="*/ 20016 h 753134"/>
                  <a:gd name="connsiteX2" fmla="*/ 1832610 w 1832610"/>
                  <a:gd name="connsiteY2" fmla="*/ 454356 h 753134"/>
                  <a:gd name="connsiteX3" fmla="*/ 929640 w 1832610"/>
                  <a:gd name="connsiteY3" fmla="*/ 747726 h 753134"/>
                  <a:gd name="connsiteX4" fmla="*/ 0 w 1832610"/>
                  <a:gd name="connsiteY4" fmla="*/ 452451 h 753134"/>
                  <a:gd name="connsiteX0" fmla="*/ 0 w 1832610"/>
                  <a:gd name="connsiteY0" fmla="*/ 452451 h 753134"/>
                  <a:gd name="connsiteX1" fmla="*/ 922020 w 1832610"/>
                  <a:gd name="connsiteY1" fmla="*/ 20016 h 753134"/>
                  <a:gd name="connsiteX2" fmla="*/ 1832610 w 1832610"/>
                  <a:gd name="connsiteY2" fmla="*/ 454356 h 753134"/>
                  <a:gd name="connsiteX3" fmla="*/ 929640 w 1832610"/>
                  <a:gd name="connsiteY3" fmla="*/ 747726 h 753134"/>
                  <a:gd name="connsiteX4" fmla="*/ 0 w 1832610"/>
                  <a:gd name="connsiteY4" fmla="*/ 452451 h 753134"/>
                  <a:gd name="connsiteX0" fmla="*/ 0 w 1832610"/>
                  <a:gd name="connsiteY0" fmla="*/ 463334 h 764017"/>
                  <a:gd name="connsiteX1" fmla="*/ 923925 w 1832610"/>
                  <a:gd name="connsiteY1" fmla="*/ 19469 h 764017"/>
                  <a:gd name="connsiteX2" fmla="*/ 1832610 w 1832610"/>
                  <a:gd name="connsiteY2" fmla="*/ 465239 h 764017"/>
                  <a:gd name="connsiteX3" fmla="*/ 929640 w 1832610"/>
                  <a:gd name="connsiteY3" fmla="*/ 758609 h 764017"/>
                  <a:gd name="connsiteX4" fmla="*/ 0 w 1832610"/>
                  <a:gd name="connsiteY4" fmla="*/ 463334 h 764017"/>
                  <a:gd name="connsiteX0" fmla="*/ 0 w 1832610"/>
                  <a:gd name="connsiteY0" fmla="*/ 449700 h 750383"/>
                  <a:gd name="connsiteX1" fmla="*/ 923925 w 1832610"/>
                  <a:gd name="connsiteY1" fmla="*/ 5835 h 750383"/>
                  <a:gd name="connsiteX2" fmla="*/ 1832610 w 1832610"/>
                  <a:gd name="connsiteY2" fmla="*/ 451605 h 750383"/>
                  <a:gd name="connsiteX3" fmla="*/ 929640 w 1832610"/>
                  <a:gd name="connsiteY3" fmla="*/ 744975 h 750383"/>
                  <a:gd name="connsiteX4" fmla="*/ 0 w 1832610"/>
                  <a:gd name="connsiteY4" fmla="*/ 449700 h 750383"/>
                  <a:gd name="connsiteX0" fmla="*/ 0 w 1832610"/>
                  <a:gd name="connsiteY0" fmla="*/ 449700 h 750383"/>
                  <a:gd name="connsiteX1" fmla="*/ 923925 w 1832610"/>
                  <a:gd name="connsiteY1" fmla="*/ 5835 h 750383"/>
                  <a:gd name="connsiteX2" fmla="*/ 1832610 w 1832610"/>
                  <a:gd name="connsiteY2" fmla="*/ 451605 h 750383"/>
                  <a:gd name="connsiteX3" fmla="*/ 929640 w 1832610"/>
                  <a:gd name="connsiteY3" fmla="*/ 744975 h 750383"/>
                  <a:gd name="connsiteX4" fmla="*/ 0 w 1832610"/>
                  <a:gd name="connsiteY4" fmla="*/ 449700 h 750383"/>
                  <a:gd name="connsiteX0" fmla="*/ 0 w 1832610"/>
                  <a:gd name="connsiteY0" fmla="*/ 449700 h 750383"/>
                  <a:gd name="connsiteX1" fmla="*/ 923925 w 1832610"/>
                  <a:gd name="connsiteY1" fmla="*/ 5835 h 750383"/>
                  <a:gd name="connsiteX2" fmla="*/ 1832610 w 1832610"/>
                  <a:gd name="connsiteY2" fmla="*/ 451605 h 750383"/>
                  <a:gd name="connsiteX3" fmla="*/ 929640 w 1832610"/>
                  <a:gd name="connsiteY3" fmla="*/ 744975 h 750383"/>
                  <a:gd name="connsiteX4" fmla="*/ 0 w 1832610"/>
                  <a:gd name="connsiteY4" fmla="*/ 449700 h 750383"/>
                  <a:gd name="connsiteX0" fmla="*/ 0 w 1832610"/>
                  <a:gd name="connsiteY0" fmla="*/ 449700 h 745646"/>
                  <a:gd name="connsiteX1" fmla="*/ 923925 w 1832610"/>
                  <a:gd name="connsiteY1" fmla="*/ 5835 h 745646"/>
                  <a:gd name="connsiteX2" fmla="*/ 1832610 w 1832610"/>
                  <a:gd name="connsiteY2" fmla="*/ 451605 h 745646"/>
                  <a:gd name="connsiteX3" fmla="*/ 929640 w 1832610"/>
                  <a:gd name="connsiteY3" fmla="*/ 744975 h 745646"/>
                  <a:gd name="connsiteX4" fmla="*/ 0 w 1832610"/>
                  <a:gd name="connsiteY4" fmla="*/ 449700 h 745646"/>
                  <a:gd name="connsiteX0" fmla="*/ 0 w 1832610"/>
                  <a:gd name="connsiteY0" fmla="*/ 449700 h 506262"/>
                  <a:gd name="connsiteX1" fmla="*/ 923925 w 1832610"/>
                  <a:gd name="connsiteY1" fmla="*/ 5835 h 506262"/>
                  <a:gd name="connsiteX2" fmla="*/ 1832610 w 1832610"/>
                  <a:gd name="connsiteY2" fmla="*/ 451605 h 506262"/>
                  <a:gd name="connsiteX3" fmla="*/ 0 w 1832610"/>
                  <a:gd name="connsiteY3" fmla="*/ 449700 h 50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2610" h="506262">
                    <a:moveTo>
                      <a:pt x="0" y="449700"/>
                    </a:moveTo>
                    <a:cubicBezTo>
                      <a:pt x="9207" y="161728"/>
                      <a:pt x="605473" y="1708"/>
                      <a:pt x="923925" y="5835"/>
                    </a:cubicBezTo>
                    <a:cubicBezTo>
                      <a:pt x="1385252" y="-43378"/>
                      <a:pt x="1832610" y="228559"/>
                      <a:pt x="1832610" y="451605"/>
                    </a:cubicBezTo>
                    <a:cubicBezTo>
                      <a:pt x="1678623" y="525582"/>
                      <a:pt x="151447" y="523995"/>
                      <a:pt x="0" y="449700"/>
                    </a:cubicBezTo>
                    <a:close/>
                  </a:path>
                </a:pathLst>
              </a:custGeom>
              <a:solidFill>
                <a:srgbClr val="FFCE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8" name="타원 3"/>
              <p:cNvSpPr/>
              <p:nvPr/>
            </p:nvSpPr>
            <p:spPr>
              <a:xfrm>
                <a:off x="703737" y="3038124"/>
                <a:ext cx="1832610" cy="451605"/>
              </a:xfrm>
              <a:custGeom>
                <a:avLst/>
                <a:gdLst>
                  <a:gd name="connsiteX0" fmla="*/ 0 w 1851660"/>
                  <a:gd name="connsiteY0" fmla="*/ 403860 h 807720"/>
                  <a:gd name="connsiteX1" fmla="*/ 925830 w 1851660"/>
                  <a:gd name="connsiteY1" fmla="*/ 0 h 807720"/>
                  <a:gd name="connsiteX2" fmla="*/ 1851660 w 1851660"/>
                  <a:gd name="connsiteY2" fmla="*/ 403860 h 807720"/>
                  <a:gd name="connsiteX3" fmla="*/ 925830 w 1851660"/>
                  <a:gd name="connsiteY3" fmla="*/ 807720 h 807720"/>
                  <a:gd name="connsiteX4" fmla="*/ 0 w 1851660"/>
                  <a:gd name="connsiteY4" fmla="*/ 403860 h 807720"/>
                  <a:gd name="connsiteX0" fmla="*/ 0 w 1853565"/>
                  <a:gd name="connsiteY0" fmla="*/ 570110 h 817332"/>
                  <a:gd name="connsiteX1" fmla="*/ 927735 w 1853565"/>
                  <a:gd name="connsiteY1" fmla="*/ 2420 h 817332"/>
                  <a:gd name="connsiteX2" fmla="*/ 1853565 w 1853565"/>
                  <a:gd name="connsiteY2" fmla="*/ 406280 h 817332"/>
                  <a:gd name="connsiteX3" fmla="*/ 927735 w 1853565"/>
                  <a:gd name="connsiteY3" fmla="*/ 810140 h 817332"/>
                  <a:gd name="connsiteX4" fmla="*/ 0 w 1853565"/>
                  <a:gd name="connsiteY4" fmla="*/ 570110 h 817332"/>
                  <a:gd name="connsiteX0" fmla="*/ 0 w 1910715"/>
                  <a:gd name="connsiteY0" fmla="*/ 567727 h 808846"/>
                  <a:gd name="connsiteX1" fmla="*/ 927735 w 1910715"/>
                  <a:gd name="connsiteY1" fmla="*/ 37 h 808846"/>
                  <a:gd name="connsiteX2" fmla="*/ 1910715 w 1910715"/>
                  <a:gd name="connsiteY2" fmla="*/ 592492 h 808846"/>
                  <a:gd name="connsiteX3" fmla="*/ 927735 w 1910715"/>
                  <a:gd name="connsiteY3" fmla="*/ 807757 h 808846"/>
                  <a:gd name="connsiteX4" fmla="*/ 0 w 1910715"/>
                  <a:gd name="connsiteY4" fmla="*/ 567727 h 808846"/>
                  <a:gd name="connsiteX0" fmla="*/ 12 w 1910727"/>
                  <a:gd name="connsiteY0" fmla="*/ 356284 h 597403"/>
                  <a:gd name="connsiteX1" fmla="*/ 908697 w 1910727"/>
                  <a:gd name="connsiteY1" fmla="*/ 49 h 597403"/>
                  <a:gd name="connsiteX2" fmla="*/ 1910727 w 1910727"/>
                  <a:gd name="connsiteY2" fmla="*/ 381049 h 597403"/>
                  <a:gd name="connsiteX3" fmla="*/ 927747 w 1910727"/>
                  <a:gd name="connsiteY3" fmla="*/ 596314 h 597403"/>
                  <a:gd name="connsiteX4" fmla="*/ 12 w 1910727"/>
                  <a:gd name="connsiteY4" fmla="*/ 356284 h 597403"/>
                  <a:gd name="connsiteX0" fmla="*/ 14 w 1910729"/>
                  <a:gd name="connsiteY0" fmla="*/ 493428 h 734547"/>
                  <a:gd name="connsiteX1" fmla="*/ 948704 w 1910729"/>
                  <a:gd name="connsiteY1" fmla="*/ 33 h 734547"/>
                  <a:gd name="connsiteX2" fmla="*/ 1910729 w 1910729"/>
                  <a:gd name="connsiteY2" fmla="*/ 518193 h 734547"/>
                  <a:gd name="connsiteX3" fmla="*/ 927749 w 1910729"/>
                  <a:gd name="connsiteY3" fmla="*/ 733458 h 734547"/>
                  <a:gd name="connsiteX4" fmla="*/ 14 w 1910729"/>
                  <a:gd name="connsiteY4" fmla="*/ 493428 h 734547"/>
                  <a:gd name="connsiteX0" fmla="*/ 14 w 1910729"/>
                  <a:gd name="connsiteY0" fmla="*/ 509978 h 751097"/>
                  <a:gd name="connsiteX1" fmla="*/ 948704 w 1910729"/>
                  <a:gd name="connsiteY1" fmla="*/ 16583 h 751097"/>
                  <a:gd name="connsiteX2" fmla="*/ 1910729 w 1910729"/>
                  <a:gd name="connsiteY2" fmla="*/ 534743 h 751097"/>
                  <a:gd name="connsiteX3" fmla="*/ 927749 w 1910729"/>
                  <a:gd name="connsiteY3" fmla="*/ 750008 h 751097"/>
                  <a:gd name="connsiteX4" fmla="*/ 14 w 1910729"/>
                  <a:gd name="connsiteY4" fmla="*/ 509978 h 751097"/>
                  <a:gd name="connsiteX0" fmla="*/ 14 w 1602119"/>
                  <a:gd name="connsiteY0" fmla="*/ 510583 h 750695"/>
                  <a:gd name="connsiteX1" fmla="*/ 948704 w 1602119"/>
                  <a:gd name="connsiteY1" fmla="*/ 17188 h 750695"/>
                  <a:gd name="connsiteX2" fmla="*/ 1602119 w 1602119"/>
                  <a:gd name="connsiteY2" fmla="*/ 518203 h 750695"/>
                  <a:gd name="connsiteX3" fmla="*/ 927749 w 1602119"/>
                  <a:gd name="connsiteY3" fmla="*/ 750613 h 750695"/>
                  <a:gd name="connsiteX4" fmla="*/ 14 w 1602119"/>
                  <a:gd name="connsiteY4" fmla="*/ 510583 h 750695"/>
                  <a:gd name="connsiteX0" fmla="*/ 14 w 1834529"/>
                  <a:gd name="connsiteY0" fmla="*/ 513411 h 753976"/>
                  <a:gd name="connsiteX1" fmla="*/ 948704 w 1834529"/>
                  <a:gd name="connsiteY1" fmla="*/ 20016 h 753976"/>
                  <a:gd name="connsiteX2" fmla="*/ 1834529 w 1834529"/>
                  <a:gd name="connsiteY2" fmla="*/ 454356 h 753976"/>
                  <a:gd name="connsiteX3" fmla="*/ 927749 w 1834529"/>
                  <a:gd name="connsiteY3" fmla="*/ 753441 h 753976"/>
                  <a:gd name="connsiteX4" fmla="*/ 14 w 1834529"/>
                  <a:gd name="connsiteY4" fmla="*/ 513411 h 753976"/>
                  <a:gd name="connsiteX0" fmla="*/ 19 w 1661179"/>
                  <a:gd name="connsiteY0" fmla="*/ 479121 h 753521"/>
                  <a:gd name="connsiteX1" fmla="*/ 775354 w 1661179"/>
                  <a:gd name="connsiteY1" fmla="*/ 20016 h 753521"/>
                  <a:gd name="connsiteX2" fmla="*/ 1661179 w 1661179"/>
                  <a:gd name="connsiteY2" fmla="*/ 454356 h 753521"/>
                  <a:gd name="connsiteX3" fmla="*/ 754399 w 1661179"/>
                  <a:gd name="connsiteY3" fmla="*/ 753441 h 753521"/>
                  <a:gd name="connsiteX4" fmla="*/ 19 w 1661179"/>
                  <a:gd name="connsiteY4" fmla="*/ 479121 h 753521"/>
                  <a:gd name="connsiteX0" fmla="*/ 14 w 1832624"/>
                  <a:gd name="connsiteY0" fmla="*/ 452451 h 753441"/>
                  <a:gd name="connsiteX1" fmla="*/ 946799 w 1832624"/>
                  <a:gd name="connsiteY1" fmla="*/ 20016 h 753441"/>
                  <a:gd name="connsiteX2" fmla="*/ 1832624 w 1832624"/>
                  <a:gd name="connsiteY2" fmla="*/ 454356 h 753441"/>
                  <a:gd name="connsiteX3" fmla="*/ 925844 w 1832624"/>
                  <a:gd name="connsiteY3" fmla="*/ 753441 h 753441"/>
                  <a:gd name="connsiteX4" fmla="*/ 14 w 1832624"/>
                  <a:gd name="connsiteY4" fmla="*/ 452451 h 753441"/>
                  <a:gd name="connsiteX0" fmla="*/ 0 w 1832610"/>
                  <a:gd name="connsiteY0" fmla="*/ 452451 h 756954"/>
                  <a:gd name="connsiteX1" fmla="*/ 946785 w 1832610"/>
                  <a:gd name="connsiteY1" fmla="*/ 20016 h 756954"/>
                  <a:gd name="connsiteX2" fmla="*/ 1832610 w 1832610"/>
                  <a:gd name="connsiteY2" fmla="*/ 454356 h 756954"/>
                  <a:gd name="connsiteX3" fmla="*/ 925830 w 1832610"/>
                  <a:gd name="connsiteY3" fmla="*/ 753441 h 756954"/>
                  <a:gd name="connsiteX4" fmla="*/ 0 w 1832610"/>
                  <a:gd name="connsiteY4" fmla="*/ 452451 h 756954"/>
                  <a:gd name="connsiteX0" fmla="*/ 0 w 1832610"/>
                  <a:gd name="connsiteY0" fmla="*/ 452451 h 720529"/>
                  <a:gd name="connsiteX1" fmla="*/ 946785 w 1832610"/>
                  <a:gd name="connsiteY1" fmla="*/ 20016 h 720529"/>
                  <a:gd name="connsiteX2" fmla="*/ 1832610 w 1832610"/>
                  <a:gd name="connsiteY2" fmla="*/ 454356 h 720529"/>
                  <a:gd name="connsiteX3" fmla="*/ 931545 w 1832610"/>
                  <a:gd name="connsiteY3" fmla="*/ 705816 h 720529"/>
                  <a:gd name="connsiteX4" fmla="*/ 0 w 1832610"/>
                  <a:gd name="connsiteY4" fmla="*/ 452451 h 720529"/>
                  <a:gd name="connsiteX0" fmla="*/ 0 w 1832610"/>
                  <a:gd name="connsiteY0" fmla="*/ 452451 h 752173"/>
                  <a:gd name="connsiteX1" fmla="*/ 946785 w 1832610"/>
                  <a:gd name="connsiteY1" fmla="*/ 20016 h 752173"/>
                  <a:gd name="connsiteX2" fmla="*/ 1832610 w 1832610"/>
                  <a:gd name="connsiteY2" fmla="*/ 454356 h 752173"/>
                  <a:gd name="connsiteX3" fmla="*/ 929640 w 1832610"/>
                  <a:gd name="connsiteY3" fmla="*/ 747726 h 752173"/>
                  <a:gd name="connsiteX4" fmla="*/ 0 w 1832610"/>
                  <a:gd name="connsiteY4" fmla="*/ 452451 h 752173"/>
                  <a:gd name="connsiteX0" fmla="*/ 0 w 1832610"/>
                  <a:gd name="connsiteY0" fmla="*/ 452451 h 753134"/>
                  <a:gd name="connsiteX1" fmla="*/ 946785 w 1832610"/>
                  <a:gd name="connsiteY1" fmla="*/ 20016 h 753134"/>
                  <a:gd name="connsiteX2" fmla="*/ 1832610 w 1832610"/>
                  <a:gd name="connsiteY2" fmla="*/ 454356 h 753134"/>
                  <a:gd name="connsiteX3" fmla="*/ 929640 w 1832610"/>
                  <a:gd name="connsiteY3" fmla="*/ 747726 h 753134"/>
                  <a:gd name="connsiteX4" fmla="*/ 0 w 1832610"/>
                  <a:gd name="connsiteY4" fmla="*/ 452451 h 753134"/>
                  <a:gd name="connsiteX0" fmla="*/ 0 w 1832610"/>
                  <a:gd name="connsiteY0" fmla="*/ 452451 h 753134"/>
                  <a:gd name="connsiteX1" fmla="*/ 922020 w 1832610"/>
                  <a:gd name="connsiteY1" fmla="*/ 20016 h 753134"/>
                  <a:gd name="connsiteX2" fmla="*/ 1832610 w 1832610"/>
                  <a:gd name="connsiteY2" fmla="*/ 454356 h 753134"/>
                  <a:gd name="connsiteX3" fmla="*/ 929640 w 1832610"/>
                  <a:gd name="connsiteY3" fmla="*/ 747726 h 753134"/>
                  <a:gd name="connsiteX4" fmla="*/ 0 w 1832610"/>
                  <a:gd name="connsiteY4" fmla="*/ 452451 h 753134"/>
                  <a:gd name="connsiteX0" fmla="*/ 0 w 1832610"/>
                  <a:gd name="connsiteY0" fmla="*/ 452451 h 753134"/>
                  <a:gd name="connsiteX1" fmla="*/ 922020 w 1832610"/>
                  <a:gd name="connsiteY1" fmla="*/ 20016 h 753134"/>
                  <a:gd name="connsiteX2" fmla="*/ 1832610 w 1832610"/>
                  <a:gd name="connsiteY2" fmla="*/ 454356 h 753134"/>
                  <a:gd name="connsiteX3" fmla="*/ 929640 w 1832610"/>
                  <a:gd name="connsiteY3" fmla="*/ 747726 h 753134"/>
                  <a:gd name="connsiteX4" fmla="*/ 0 w 1832610"/>
                  <a:gd name="connsiteY4" fmla="*/ 452451 h 753134"/>
                  <a:gd name="connsiteX0" fmla="*/ 0 w 1832610"/>
                  <a:gd name="connsiteY0" fmla="*/ 463334 h 764017"/>
                  <a:gd name="connsiteX1" fmla="*/ 923925 w 1832610"/>
                  <a:gd name="connsiteY1" fmla="*/ 19469 h 764017"/>
                  <a:gd name="connsiteX2" fmla="*/ 1832610 w 1832610"/>
                  <a:gd name="connsiteY2" fmla="*/ 465239 h 764017"/>
                  <a:gd name="connsiteX3" fmla="*/ 929640 w 1832610"/>
                  <a:gd name="connsiteY3" fmla="*/ 758609 h 764017"/>
                  <a:gd name="connsiteX4" fmla="*/ 0 w 1832610"/>
                  <a:gd name="connsiteY4" fmla="*/ 463334 h 764017"/>
                  <a:gd name="connsiteX0" fmla="*/ 0 w 1832610"/>
                  <a:gd name="connsiteY0" fmla="*/ 449700 h 750383"/>
                  <a:gd name="connsiteX1" fmla="*/ 923925 w 1832610"/>
                  <a:gd name="connsiteY1" fmla="*/ 5835 h 750383"/>
                  <a:gd name="connsiteX2" fmla="*/ 1832610 w 1832610"/>
                  <a:gd name="connsiteY2" fmla="*/ 451605 h 750383"/>
                  <a:gd name="connsiteX3" fmla="*/ 929640 w 1832610"/>
                  <a:gd name="connsiteY3" fmla="*/ 744975 h 750383"/>
                  <a:gd name="connsiteX4" fmla="*/ 0 w 1832610"/>
                  <a:gd name="connsiteY4" fmla="*/ 449700 h 750383"/>
                  <a:gd name="connsiteX0" fmla="*/ 0 w 1832610"/>
                  <a:gd name="connsiteY0" fmla="*/ 449700 h 750383"/>
                  <a:gd name="connsiteX1" fmla="*/ 923925 w 1832610"/>
                  <a:gd name="connsiteY1" fmla="*/ 5835 h 750383"/>
                  <a:gd name="connsiteX2" fmla="*/ 1832610 w 1832610"/>
                  <a:gd name="connsiteY2" fmla="*/ 451605 h 750383"/>
                  <a:gd name="connsiteX3" fmla="*/ 929640 w 1832610"/>
                  <a:gd name="connsiteY3" fmla="*/ 744975 h 750383"/>
                  <a:gd name="connsiteX4" fmla="*/ 0 w 1832610"/>
                  <a:gd name="connsiteY4" fmla="*/ 449700 h 750383"/>
                  <a:gd name="connsiteX0" fmla="*/ 0 w 1832610"/>
                  <a:gd name="connsiteY0" fmla="*/ 449700 h 750383"/>
                  <a:gd name="connsiteX1" fmla="*/ 923925 w 1832610"/>
                  <a:gd name="connsiteY1" fmla="*/ 5835 h 750383"/>
                  <a:gd name="connsiteX2" fmla="*/ 1832610 w 1832610"/>
                  <a:gd name="connsiteY2" fmla="*/ 451605 h 750383"/>
                  <a:gd name="connsiteX3" fmla="*/ 929640 w 1832610"/>
                  <a:gd name="connsiteY3" fmla="*/ 744975 h 750383"/>
                  <a:gd name="connsiteX4" fmla="*/ 0 w 1832610"/>
                  <a:gd name="connsiteY4" fmla="*/ 449700 h 750383"/>
                  <a:gd name="connsiteX0" fmla="*/ 0 w 1832610"/>
                  <a:gd name="connsiteY0" fmla="*/ 449700 h 745646"/>
                  <a:gd name="connsiteX1" fmla="*/ 923925 w 1832610"/>
                  <a:gd name="connsiteY1" fmla="*/ 5835 h 745646"/>
                  <a:gd name="connsiteX2" fmla="*/ 1832610 w 1832610"/>
                  <a:gd name="connsiteY2" fmla="*/ 451605 h 745646"/>
                  <a:gd name="connsiteX3" fmla="*/ 929640 w 1832610"/>
                  <a:gd name="connsiteY3" fmla="*/ 744975 h 745646"/>
                  <a:gd name="connsiteX4" fmla="*/ 0 w 1832610"/>
                  <a:gd name="connsiteY4" fmla="*/ 449700 h 745646"/>
                  <a:gd name="connsiteX0" fmla="*/ 0 w 1832610"/>
                  <a:gd name="connsiteY0" fmla="*/ 449700 h 506262"/>
                  <a:gd name="connsiteX1" fmla="*/ 923925 w 1832610"/>
                  <a:gd name="connsiteY1" fmla="*/ 5835 h 506262"/>
                  <a:gd name="connsiteX2" fmla="*/ 1832610 w 1832610"/>
                  <a:gd name="connsiteY2" fmla="*/ 451605 h 506262"/>
                  <a:gd name="connsiteX3" fmla="*/ 0 w 1832610"/>
                  <a:gd name="connsiteY3" fmla="*/ 449700 h 506262"/>
                  <a:gd name="connsiteX0" fmla="*/ 0 w 1832610"/>
                  <a:gd name="connsiteY0" fmla="*/ 449700 h 469627"/>
                  <a:gd name="connsiteX1" fmla="*/ 923925 w 1832610"/>
                  <a:gd name="connsiteY1" fmla="*/ 5835 h 469627"/>
                  <a:gd name="connsiteX2" fmla="*/ 1832610 w 1832610"/>
                  <a:gd name="connsiteY2" fmla="*/ 451605 h 469627"/>
                  <a:gd name="connsiteX3" fmla="*/ 0 w 1832610"/>
                  <a:gd name="connsiteY3" fmla="*/ 449700 h 469627"/>
                  <a:gd name="connsiteX0" fmla="*/ 0 w 1832610"/>
                  <a:gd name="connsiteY0" fmla="*/ 449700 h 451605"/>
                  <a:gd name="connsiteX1" fmla="*/ 923925 w 1832610"/>
                  <a:gd name="connsiteY1" fmla="*/ 5835 h 451605"/>
                  <a:gd name="connsiteX2" fmla="*/ 1832610 w 1832610"/>
                  <a:gd name="connsiteY2" fmla="*/ 451605 h 451605"/>
                  <a:gd name="connsiteX3" fmla="*/ 0 w 1832610"/>
                  <a:gd name="connsiteY3" fmla="*/ 449700 h 45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2610" h="451605">
                    <a:moveTo>
                      <a:pt x="0" y="449700"/>
                    </a:moveTo>
                    <a:cubicBezTo>
                      <a:pt x="9207" y="161728"/>
                      <a:pt x="605473" y="1708"/>
                      <a:pt x="923925" y="5835"/>
                    </a:cubicBezTo>
                    <a:cubicBezTo>
                      <a:pt x="1385252" y="-43378"/>
                      <a:pt x="1832610" y="228559"/>
                      <a:pt x="1832610" y="451605"/>
                    </a:cubicBezTo>
                    <a:cubicBezTo>
                      <a:pt x="1482408" y="359847"/>
                      <a:pt x="576262" y="156330"/>
                      <a:pt x="0" y="449700"/>
                    </a:cubicBezTo>
                    <a:close/>
                  </a:path>
                </a:pathLst>
              </a:custGeom>
              <a:solidFill>
                <a:srgbClr val="FFD8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9" name="모서리가 둥근 직사각형 2398"/>
              <p:cNvSpPr/>
              <p:nvPr/>
            </p:nvSpPr>
            <p:spPr>
              <a:xfrm>
                <a:off x="1840230" y="3323481"/>
                <a:ext cx="352425" cy="573405"/>
              </a:xfrm>
              <a:prstGeom prst="roundRect">
                <a:avLst>
                  <a:gd name="adj" fmla="val 40451"/>
                </a:avLst>
              </a:prstGeom>
              <a:solidFill>
                <a:srgbClr val="DE37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0" name="타원 5"/>
              <p:cNvSpPr/>
              <p:nvPr/>
            </p:nvSpPr>
            <p:spPr>
              <a:xfrm>
                <a:off x="1632912" y="3589909"/>
                <a:ext cx="787756" cy="332562"/>
              </a:xfrm>
              <a:custGeom>
                <a:avLst/>
                <a:gdLst>
                  <a:gd name="connsiteX0" fmla="*/ 0 w 773430"/>
                  <a:gd name="connsiteY0" fmla="*/ 198120 h 396240"/>
                  <a:gd name="connsiteX1" fmla="*/ 386715 w 773430"/>
                  <a:gd name="connsiteY1" fmla="*/ 0 h 396240"/>
                  <a:gd name="connsiteX2" fmla="*/ 773430 w 773430"/>
                  <a:gd name="connsiteY2" fmla="*/ 198120 h 396240"/>
                  <a:gd name="connsiteX3" fmla="*/ 386715 w 773430"/>
                  <a:gd name="connsiteY3" fmla="*/ 396240 h 396240"/>
                  <a:gd name="connsiteX4" fmla="*/ 0 w 773430"/>
                  <a:gd name="connsiteY4" fmla="*/ 198120 h 396240"/>
                  <a:gd name="connsiteX0" fmla="*/ 0 w 773430"/>
                  <a:gd name="connsiteY0" fmla="*/ 198120 h 222885"/>
                  <a:gd name="connsiteX1" fmla="*/ 386715 w 773430"/>
                  <a:gd name="connsiteY1" fmla="*/ 0 h 222885"/>
                  <a:gd name="connsiteX2" fmla="*/ 773430 w 773430"/>
                  <a:gd name="connsiteY2" fmla="*/ 198120 h 222885"/>
                  <a:gd name="connsiteX3" fmla="*/ 0 w 773430"/>
                  <a:gd name="connsiteY3" fmla="*/ 198120 h 222885"/>
                  <a:gd name="connsiteX0" fmla="*/ 0 w 773430"/>
                  <a:gd name="connsiteY0" fmla="*/ 198120 h 264871"/>
                  <a:gd name="connsiteX1" fmla="*/ 386715 w 773430"/>
                  <a:gd name="connsiteY1" fmla="*/ 0 h 264871"/>
                  <a:gd name="connsiteX2" fmla="*/ 773430 w 773430"/>
                  <a:gd name="connsiteY2" fmla="*/ 198120 h 264871"/>
                  <a:gd name="connsiteX3" fmla="*/ 0 w 773430"/>
                  <a:gd name="connsiteY3" fmla="*/ 198120 h 264871"/>
                  <a:gd name="connsiteX0" fmla="*/ 3125 w 783956"/>
                  <a:gd name="connsiteY0" fmla="*/ 198120 h 308992"/>
                  <a:gd name="connsiteX1" fmla="*/ 389840 w 783956"/>
                  <a:gd name="connsiteY1" fmla="*/ 0 h 308992"/>
                  <a:gd name="connsiteX2" fmla="*/ 776555 w 783956"/>
                  <a:gd name="connsiteY2" fmla="*/ 198120 h 308992"/>
                  <a:gd name="connsiteX3" fmla="*/ 575578 w 783956"/>
                  <a:gd name="connsiteY3" fmla="*/ 308992 h 308992"/>
                  <a:gd name="connsiteX4" fmla="*/ 3125 w 783956"/>
                  <a:gd name="connsiteY4" fmla="*/ 198120 h 308992"/>
                  <a:gd name="connsiteX0" fmla="*/ 166 w 778869"/>
                  <a:gd name="connsiteY0" fmla="*/ 198120 h 334116"/>
                  <a:gd name="connsiteX1" fmla="*/ 386881 w 778869"/>
                  <a:gd name="connsiteY1" fmla="*/ 0 h 334116"/>
                  <a:gd name="connsiteX2" fmla="*/ 773596 w 778869"/>
                  <a:gd name="connsiteY2" fmla="*/ 198120 h 334116"/>
                  <a:gd name="connsiteX3" fmla="*/ 572619 w 778869"/>
                  <a:gd name="connsiteY3" fmla="*/ 308992 h 334116"/>
                  <a:gd name="connsiteX4" fmla="*/ 341479 w 778869"/>
                  <a:gd name="connsiteY4" fmla="*/ 326771 h 334116"/>
                  <a:gd name="connsiteX5" fmla="*/ 166 w 778869"/>
                  <a:gd name="connsiteY5" fmla="*/ 198120 h 334116"/>
                  <a:gd name="connsiteX0" fmla="*/ 9515 w 788218"/>
                  <a:gd name="connsiteY0" fmla="*/ 198120 h 329312"/>
                  <a:gd name="connsiteX1" fmla="*/ 396230 w 788218"/>
                  <a:gd name="connsiteY1" fmla="*/ 0 h 329312"/>
                  <a:gd name="connsiteX2" fmla="*/ 782945 w 788218"/>
                  <a:gd name="connsiteY2" fmla="*/ 198120 h 329312"/>
                  <a:gd name="connsiteX3" fmla="*/ 581968 w 788218"/>
                  <a:gd name="connsiteY3" fmla="*/ 308992 h 329312"/>
                  <a:gd name="connsiteX4" fmla="*/ 350828 w 788218"/>
                  <a:gd name="connsiteY4" fmla="*/ 326771 h 329312"/>
                  <a:gd name="connsiteX5" fmla="*/ 137468 w 788218"/>
                  <a:gd name="connsiteY5" fmla="*/ 319151 h 329312"/>
                  <a:gd name="connsiteX6" fmla="*/ 9515 w 788218"/>
                  <a:gd name="connsiteY6" fmla="*/ 198120 h 329312"/>
                  <a:gd name="connsiteX0" fmla="*/ 9515 w 787756"/>
                  <a:gd name="connsiteY0" fmla="*/ 198120 h 332562"/>
                  <a:gd name="connsiteX1" fmla="*/ 396230 w 787756"/>
                  <a:gd name="connsiteY1" fmla="*/ 0 h 332562"/>
                  <a:gd name="connsiteX2" fmla="*/ 782945 w 787756"/>
                  <a:gd name="connsiteY2" fmla="*/ 198120 h 332562"/>
                  <a:gd name="connsiteX3" fmla="*/ 581968 w 787756"/>
                  <a:gd name="connsiteY3" fmla="*/ 308992 h 332562"/>
                  <a:gd name="connsiteX4" fmla="*/ 503228 w 787756"/>
                  <a:gd name="connsiteY4" fmla="*/ 331851 h 332562"/>
                  <a:gd name="connsiteX5" fmla="*/ 350828 w 787756"/>
                  <a:gd name="connsiteY5" fmla="*/ 326771 h 332562"/>
                  <a:gd name="connsiteX6" fmla="*/ 137468 w 787756"/>
                  <a:gd name="connsiteY6" fmla="*/ 319151 h 332562"/>
                  <a:gd name="connsiteX7" fmla="*/ 9515 w 787756"/>
                  <a:gd name="connsiteY7" fmla="*/ 198120 h 33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7756" h="332562">
                    <a:moveTo>
                      <a:pt x="9515" y="198120"/>
                    </a:moveTo>
                    <a:cubicBezTo>
                      <a:pt x="52642" y="144928"/>
                      <a:pt x="182653" y="0"/>
                      <a:pt x="396230" y="0"/>
                    </a:cubicBezTo>
                    <a:cubicBezTo>
                      <a:pt x="609807" y="0"/>
                      <a:pt x="745639" y="154241"/>
                      <a:pt x="782945" y="198120"/>
                    </a:cubicBezTo>
                    <a:cubicBezTo>
                      <a:pt x="820251" y="241999"/>
                      <a:pt x="629857" y="287974"/>
                      <a:pt x="581968" y="308992"/>
                    </a:cubicBezTo>
                    <a:cubicBezTo>
                      <a:pt x="534079" y="330010"/>
                      <a:pt x="541751" y="328888"/>
                      <a:pt x="503228" y="331851"/>
                    </a:cubicBezTo>
                    <a:cubicBezTo>
                      <a:pt x="464705" y="334814"/>
                      <a:pt x="410518" y="327618"/>
                      <a:pt x="350828" y="326771"/>
                    </a:cubicBezTo>
                    <a:cubicBezTo>
                      <a:pt x="291138" y="325924"/>
                      <a:pt x="194354" y="340593"/>
                      <a:pt x="137468" y="319151"/>
                    </a:cubicBezTo>
                    <a:cubicBezTo>
                      <a:pt x="80583" y="297709"/>
                      <a:pt x="-33612" y="251312"/>
                      <a:pt x="9515" y="198120"/>
                    </a:cubicBezTo>
                    <a:close/>
                  </a:path>
                </a:pathLst>
              </a:custGeom>
              <a:solidFill>
                <a:srgbClr val="DE37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1" name="달 2400"/>
              <p:cNvSpPr/>
              <p:nvPr/>
            </p:nvSpPr>
            <p:spPr>
              <a:xfrm rot="15746328">
                <a:off x="1944648" y="3419668"/>
                <a:ext cx="72996" cy="692654"/>
              </a:xfrm>
              <a:prstGeom prst="moon">
                <a:avLst>
                  <a:gd name="adj" fmla="val 87500"/>
                </a:avLst>
              </a:prstGeom>
              <a:solidFill>
                <a:srgbClr val="C133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02" name="그룹 2401"/>
              <p:cNvGrpSpPr/>
              <p:nvPr/>
            </p:nvGrpSpPr>
            <p:grpSpPr>
              <a:xfrm rot="256380" flipH="1">
                <a:off x="1020076" y="3569142"/>
                <a:ext cx="435522" cy="321882"/>
                <a:chOff x="672035" y="4841661"/>
                <a:chExt cx="435522" cy="321882"/>
              </a:xfrm>
              <a:solidFill>
                <a:srgbClr val="638237"/>
              </a:solidFill>
            </p:grpSpPr>
            <p:sp>
              <p:nvSpPr>
                <p:cNvPr id="2417" name="타원 2416"/>
                <p:cNvSpPr/>
                <p:nvPr/>
              </p:nvSpPr>
              <p:spPr>
                <a:xfrm rot="20700000">
                  <a:off x="672035" y="4910063"/>
                  <a:ext cx="155795" cy="2285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8" name="타원 2417"/>
                <p:cNvSpPr/>
                <p:nvPr/>
              </p:nvSpPr>
              <p:spPr>
                <a:xfrm>
                  <a:off x="773000" y="4906254"/>
                  <a:ext cx="155795" cy="2285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9" name="타원 2418"/>
                <p:cNvSpPr/>
                <p:nvPr/>
              </p:nvSpPr>
              <p:spPr>
                <a:xfrm rot="641602">
                  <a:off x="837030" y="4841661"/>
                  <a:ext cx="187793" cy="28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0" name="타원 2419"/>
                <p:cNvSpPr/>
                <p:nvPr/>
              </p:nvSpPr>
              <p:spPr>
                <a:xfrm rot="1377461">
                  <a:off x="962043" y="4924346"/>
                  <a:ext cx="82732" cy="17426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1" name="타원 2420"/>
                <p:cNvSpPr/>
                <p:nvPr/>
              </p:nvSpPr>
              <p:spPr>
                <a:xfrm rot="1377461">
                  <a:off x="976084" y="4936685"/>
                  <a:ext cx="131473" cy="22685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2" name="모서리가 둥근 직사각형 2421"/>
                <p:cNvSpPr/>
                <p:nvPr/>
              </p:nvSpPr>
              <p:spPr>
                <a:xfrm rot="348525">
                  <a:off x="749698" y="5074844"/>
                  <a:ext cx="260142" cy="7429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03" name="그룹 2402"/>
              <p:cNvGrpSpPr/>
              <p:nvPr/>
            </p:nvGrpSpPr>
            <p:grpSpPr>
              <a:xfrm rot="21322577">
                <a:off x="761242" y="3547544"/>
                <a:ext cx="435522" cy="321882"/>
                <a:chOff x="672035" y="4841661"/>
                <a:chExt cx="435522" cy="321882"/>
              </a:xfrm>
              <a:solidFill>
                <a:srgbClr val="638237"/>
              </a:solidFill>
            </p:grpSpPr>
            <p:sp>
              <p:nvSpPr>
                <p:cNvPr id="2411" name="타원 2410"/>
                <p:cNvSpPr/>
                <p:nvPr/>
              </p:nvSpPr>
              <p:spPr>
                <a:xfrm rot="20700000">
                  <a:off x="672035" y="4910063"/>
                  <a:ext cx="155795" cy="2285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2" name="타원 2411"/>
                <p:cNvSpPr/>
                <p:nvPr/>
              </p:nvSpPr>
              <p:spPr>
                <a:xfrm>
                  <a:off x="773000" y="4906254"/>
                  <a:ext cx="155795" cy="2285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3" name="타원 2412"/>
                <p:cNvSpPr/>
                <p:nvPr/>
              </p:nvSpPr>
              <p:spPr>
                <a:xfrm rot="641602">
                  <a:off x="837030" y="4841661"/>
                  <a:ext cx="187793" cy="28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4" name="타원 2413"/>
                <p:cNvSpPr/>
                <p:nvPr/>
              </p:nvSpPr>
              <p:spPr>
                <a:xfrm rot="1377461">
                  <a:off x="962043" y="4924346"/>
                  <a:ext cx="82732" cy="17426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5" name="타원 2414"/>
                <p:cNvSpPr/>
                <p:nvPr/>
              </p:nvSpPr>
              <p:spPr>
                <a:xfrm rot="1377461">
                  <a:off x="976084" y="4936685"/>
                  <a:ext cx="131473" cy="22685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6" name="모서리가 둥근 직사각형 2415"/>
                <p:cNvSpPr/>
                <p:nvPr/>
              </p:nvSpPr>
              <p:spPr>
                <a:xfrm rot="348525">
                  <a:off x="749698" y="5074844"/>
                  <a:ext cx="260142" cy="7429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04" name="그룹 2403"/>
              <p:cNvGrpSpPr/>
              <p:nvPr/>
            </p:nvGrpSpPr>
            <p:grpSpPr>
              <a:xfrm rot="256380" flipH="1">
                <a:off x="894351" y="3617555"/>
                <a:ext cx="435522" cy="321882"/>
                <a:chOff x="672035" y="4841661"/>
                <a:chExt cx="435522" cy="321882"/>
              </a:xfrm>
              <a:solidFill>
                <a:srgbClr val="90B63E"/>
              </a:solidFill>
            </p:grpSpPr>
            <p:sp>
              <p:nvSpPr>
                <p:cNvPr id="2405" name="타원 2404"/>
                <p:cNvSpPr/>
                <p:nvPr/>
              </p:nvSpPr>
              <p:spPr>
                <a:xfrm rot="20700000">
                  <a:off x="672035" y="4910063"/>
                  <a:ext cx="155795" cy="2285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6" name="타원 2405"/>
                <p:cNvSpPr/>
                <p:nvPr/>
              </p:nvSpPr>
              <p:spPr>
                <a:xfrm>
                  <a:off x="773000" y="4906254"/>
                  <a:ext cx="155795" cy="2285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7" name="타원 2406"/>
                <p:cNvSpPr/>
                <p:nvPr/>
              </p:nvSpPr>
              <p:spPr>
                <a:xfrm rot="641602">
                  <a:off x="837030" y="4841661"/>
                  <a:ext cx="187793" cy="28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8" name="타원 2407"/>
                <p:cNvSpPr/>
                <p:nvPr/>
              </p:nvSpPr>
              <p:spPr>
                <a:xfrm rot="1377461">
                  <a:off x="962043" y="4924346"/>
                  <a:ext cx="82732" cy="17426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9" name="타원 2408"/>
                <p:cNvSpPr/>
                <p:nvPr/>
              </p:nvSpPr>
              <p:spPr>
                <a:xfrm rot="1377461">
                  <a:off x="976084" y="4936685"/>
                  <a:ext cx="131473" cy="22685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0" name="모서리가 둥근 직사각형 2409"/>
                <p:cNvSpPr/>
                <p:nvPr/>
              </p:nvSpPr>
              <p:spPr>
                <a:xfrm rot="348525">
                  <a:off x="749698" y="5074844"/>
                  <a:ext cx="260142" cy="7429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423" name="그룹 2422"/>
            <p:cNvGrpSpPr/>
            <p:nvPr/>
          </p:nvGrpSpPr>
          <p:grpSpPr>
            <a:xfrm>
              <a:off x="1517714" y="2356632"/>
              <a:ext cx="369615" cy="187548"/>
              <a:chOff x="287655" y="3372612"/>
              <a:chExt cx="2783204" cy="1412240"/>
            </a:xfrm>
          </p:grpSpPr>
          <p:sp>
            <p:nvSpPr>
              <p:cNvPr id="2424" name="순서도: 수행의 시작/종료 2423"/>
              <p:cNvSpPr/>
              <p:nvPr/>
            </p:nvSpPr>
            <p:spPr>
              <a:xfrm rot="5400000">
                <a:off x="980980" y="3366262"/>
                <a:ext cx="1412240" cy="1424940"/>
              </a:xfrm>
              <a:prstGeom prst="flowChartTerminator">
                <a:avLst/>
              </a:prstGeom>
              <a:solidFill>
                <a:srgbClr val="C1D0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5" name="타원 2424"/>
              <p:cNvSpPr/>
              <p:nvPr/>
            </p:nvSpPr>
            <p:spPr>
              <a:xfrm>
                <a:off x="287655" y="3372612"/>
                <a:ext cx="2783204" cy="997966"/>
              </a:xfrm>
              <a:prstGeom prst="ellipse">
                <a:avLst/>
              </a:prstGeom>
              <a:solidFill>
                <a:srgbClr val="276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26" name="그룹 2425"/>
              <p:cNvGrpSpPr/>
              <p:nvPr/>
            </p:nvGrpSpPr>
            <p:grpSpPr>
              <a:xfrm>
                <a:off x="364491" y="3721880"/>
                <a:ext cx="2607536" cy="579767"/>
                <a:chOff x="364491" y="3721880"/>
                <a:chExt cx="2607536" cy="579767"/>
              </a:xfrm>
            </p:grpSpPr>
            <p:grpSp>
              <p:nvGrpSpPr>
                <p:cNvPr id="2514" name="그룹 2513"/>
                <p:cNvGrpSpPr/>
                <p:nvPr/>
              </p:nvGrpSpPr>
              <p:grpSpPr>
                <a:xfrm>
                  <a:off x="795804" y="3874316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612" name="이중 물결 2611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3" name="이중 물결 2612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15" name="그룹 2514"/>
                <p:cNvGrpSpPr/>
                <p:nvPr/>
              </p:nvGrpSpPr>
              <p:grpSpPr>
                <a:xfrm>
                  <a:off x="1329174" y="3781940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610" name="이중 물결 2609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1" name="이중 물결 2610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16" name="그룹 2515"/>
                <p:cNvGrpSpPr/>
                <p:nvPr/>
              </p:nvGrpSpPr>
              <p:grpSpPr>
                <a:xfrm>
                  <a:off x="1211979" y="3756429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608" name="이중 물결 2607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9" name="이중 물결 2608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17" name="그룹 2516"/>
                <p:cNvGrpSpPr/>
                <p:nvPr/>
              </p:nvGrpSpPr>
              <p:grpSpPr>
                <a:xfrm>
                  <a:off x="1770187" y="3730385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606" name="이중 물결 2605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7" name="이중 물결 2606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18" name="그룹 2517"/>
                <p:cNvGrpSpPr/>
                <p:nvPr/>
              </p:nvGrpSpPr>
              <p:grpSpPr>
                <a:xfrm>
                  <a:off x="2115977" y="3823484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604" name="이중 물결 2603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5" name="이중 물결 2604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19" name="그룹 2518"/>
                <p:cNvGrpSpPr/>
                <p:nvPr/>
              </p:nvGrpSpPr>
              <p:grpSpPr>
                <a:xfrm>
                  <a:off x="2039118" y="3831200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602" name="이중 물결 2601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3" name="이중 물결 2602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20" name="그룹 2519"/>
                <p:cNvGrpSpPr/>
                <p:nvPr/>
              </p:nvGrpSpPr>
              <p:grpSpPr>
                <a:xfrm rot="21066869">
                  <a:off x="807410" y="3809307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600" name="이중 물결 2599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1" name="이중 물결 2600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21" name="그룹 2520"/>
                <p:cNvGrpSpPr/>
                <p:nvPr/>
              </p:nvGrpSpPr>
              <p:grpSpPr>
                <a:xfrm>
                  <a:off x="1288369" y="3721880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98" name="이중 물결 2597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9" name="이중 물결 2598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22" name="그룹 2521"/>
                <p:cNvGrpSpPr/>
                <p:nvPr/>
              </p:nvGrpSpPr>
              <p:grpSpPr>
                <a:xfrm>
                  <a:off x="1162905" y="3836845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96" name="이중 물결 2595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7" name="이중 물결 2596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23" name="그룹 2522"/>
                <p:cNvGrpSpPr/>
                <p:nvPr/>
              </p:nvGrpSpPr>
              <p:grpSpPr>
                <a:xfrm>
                  <a:off x="1837644" y="3759216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94" name="이중 물결 2593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5" name="이중 물결 2594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24" name="그룹 2523"/>
                <p:cNvGrpSpPr/>
                <p:nvPr/>
              </p:nvGrpSpPr>
              <p:grpSpPr>
                <a:xfrm>
                  <a:off x="484591" y="4036177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92" name="이중 물결 2591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3" name="이중 물결 2592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25" name="그룹 2524"/>
                <p:cNvGrpSpPr/>
                <p:nvPr/>
              </p:nvGrpSpPr>
              <p:grpSpPr>
                <a:xfrm>
                  <a:off x="532108" y="3899095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90" name="이중 물결 2589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1" name="이중 물결 2590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26" name="그룹 2525"/>
                <p:cNvGrpSpPr/>
                <p:nvPr/>
              </p:nvGrpSpPr>
              <p:grpSpPr>
                <a:xfrm>
                  <a:off x="1160272" y="3769621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88" name="이중 물결 2587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9" name="이중 물결 2588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27" name="그룹 2526"/>
                <p:cNvGrpSpPr/>
                <p:nvPr/>
              </p:nvGrpSpPr>
              <p:grpSpPr>
                <a:xfrm>
                  <a:off x="875516" y="3843385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86" name="이중 물결 2585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7" name="이중 물결 2586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28" name="그룹 2527"/>
                <p:cNvGrpSpPr/>
                <p:nvPr/>
              </p:nvGrpSpPr>
              <p:grpSpPr>
                <a:xfrm>
                  <a:off x="396839" y="4035989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84" name="이중 물결 2583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5" name="이중 물결 2584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29" name="그룹 2528"/>
                <p:cNvGrpSpPr/>
                <p:nvPr/>
              </p:nvGrpSpPr>
              <p:grpSpPr>
                <a:xfrm>
                  <a:off x="664024" y="3931368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82" name="이중 물결 2581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3" name="이중 물결 2582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30" name="그룹 2529"/>
                <p:cNvGrpSpPr/>
                <p:nvPr/>
              </p:nvGrpSpPr>
              <p:grpSpPr>
                <a:xfrm rot="1487032">
                  <a:off x="460544" y="4053659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80" name="이중 물결 2579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1" name="이중 물결 2580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31" name="그룹 2530"/>
                <p:cNvGrpSpPr/>
                <p:nvPr/>
              </p:nvGrpSpPr>
              <p:grpSpPr>
                <a:xfrm>
                  <a:off x="501342" y="3989359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78" name="이중 물결 2577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9" name="이중 물결 2578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32" name="그룹 2531"/>
                <p:cNvGrpSpPr/>
                <p:nvPr/>
              </p:nvGrpSpPr>
              <p:grpSpPr>
                <a:xfrm>
                  <a:off x="461191" y="3938312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76" name="이중 물결 2575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7" name="이중 물결 2576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33" name="그룹 2532"/>
                <p:cNvGrpSpPr/>
                <p:nvPr/>
              </p:nvGrpSpPr>
              <p:grpSpPr>
                <a:xfrm rot="1466865">
                  <a:off x="364491" y="4155533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74" name="이중 물결 2573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5" name="이중 물결 2574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34" name="그룹 2533"/>
                <p:cNvGrpSpPr/>
                <p:nvPr/>
              </p:nvGrpSpPr>
              <p:grpSpPr>
                <a:xfrm rot="10093370">
                  <a:off x="2317392" y="4180944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72" name="이중 물결 2571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3" name="이중 물결 2572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35" name="그룹 2534"/>
                <p:cNvGrpSpPr/>
                <p:nvPr/>
              </p:nvGrpSpPr>
              <p:grpSpPr>
                <a:xfrm rot="10093370">
                  <a:off x="2432439" y="4085339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70" name="이중 물결 2569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1" name="이중 물결 2570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36" name="그룹 2535"/>
                <p:cNvGrpSpPr/>
                <p:nvPr/>
              </p:nvGrpSpPr>
              <p:grpSpPr>
                <a:xfrm rot="10093370">
                  <a:off x="2339654" y="4152317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68" name="이중 물결 2567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9" name="이중 물결 2568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37" name="그룹 2536"/>
                <p:cNvGrpSpPr/>
                <p:nvPr/>
              </p:nvGrpSpPr>
              <p:grpSpPr>
                <a:xfrm rot="10093370">
                  <a:off x="2389378" y="4194094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66" name="이중 물결 2565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7" name="이중 물결 2566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38" name="그룹 2537"/>
                <p:cNvGrpSpPr/>
                <p:nvPr/>
              </p:nvGrpSpPr>
              <p:grpSpPr>
                <a:xfrm rot="11560235">
                  <a:off x="2439707" y="3961709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64" name="이중 물결 2563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5" name="이중 물결 2564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39" name="그룹 2538"/>
                <p:cNvGrpSpPr/>
                <p:nvPr/>
              </p:nvGrpSpPr>
              <p:grpSpPr>
                <a:xfrm>
                  <a:off x="1965372" y="3799530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62" name="이중 물결 2561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3" name="이중 물결 2562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40" name="그룹 2539"/>
                <p:cNvGrpSpPr/>
                <p:nvPr/>
              </p:nvGrpSpPr>
              <p:grpSpPr>
                <a:xfrm>
                  <a:off x="2355117" y="3891029"/>
                  <a:ext cx="505937" cy="85524"/>
                  <a:chOff x="483038" y="3935296"/>
                  <a:chExt cx="505937" cy="85524"/>
                </a:xfrm>
              </p:grpSpPr>
              <p:sp>
                <p:nvSpPr>
                  <p:cNvPr id="2560" name="이중 물결 2559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1" name="이중 물결 2560"/>
                  <p:cNvSpPr/>
                  <p:nvPr/>
                </p:nvSpPr>
                <p:spPr>
                  <a:xfrm rot="829463">
                    <a:off x="720322" y="3935296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41" name="이중 물결 2540"/>
                <p:cNvSpPr/>
                <p:nvPr/>
              </p:nvSpPr>
              <p:spPr>
                <a:xfrm rot="829463">
                  <a:off x="2611336" y="3937382"/>
                  <a:ext cx="268653" cy="76200"/>
                </a:xfrm>
                <a:prstGeom prst="doubleWave">
                  <a:avLst>
                    <a:gd name="adj1" fmla="val 12500"/>
                    <a:gd name="adj2" fmla="val 0"/>
                  </a:avLst>
                </a:prstGeom>
                <a:solidFill>
                  <a:srgbClr val="F9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2" name="이중 물결 2541"/>
                <p:cNvSpPr/>
                <p:nvPr/>
              </p:nvSpPr>
              <p:spPr>
                <a:xfrm rot="829463">
                  <a:off x="2510232" y="3969244"/>
                  <a:ext cx="268653" cy="76200"/>
                </a:xfrm>
                <a:prstGeom prst="doubleWave">
                  <a:avLst>
                    <a:gd name="adj1" fmla="val 12500"/>
                    <a:gd name="adj2" fmla="val 0"/>
                  </a:avLst>
                </a:prstGeom>
                <a:solidFill>
                  <a:srgbClr val="F9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3" name="이중 물결 2542"/>
                <p:cNvSpPr/>
                <p:nvPr/>
              </p:nvSpPr>
              <p:spPr>
                <a:xfrm rot="4071122">
                  <a:off x="2467002" y="3948600"/>
                  <a:ext cx="268653" cy="76200"/>
                </a:xfrm>
                <a:prstGeom prst="doubleWave">
                  <a:avLst>
                    <a:gd name="adj1" fmla="val 12500"/>
                    <a:gd name="adj2" fmla="val 0"/>
                  </a:avLst>
                </a:prstGeom>
                <a:solidFill>
                  <a:srgbClr val="F9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4" name="타원 162"/>
                <p:cNvSpPr/>
                <p:nvPr/>
              </p:nvSpPr>
              <p:spPr>
                <a:xfrm>
                  <a:off x="430887" y="3773619"/>
                  <a:ext cx="2461064" cy="528028"/>
                </a:xfrm>
                <a:custGeom>
                  <a:avLst/>
                  <a:gdLst>
                    <a:gd name="connsiteX0" fmla="*/ 0 w 2389866"/>
                    <a:gd name="connsiteY0" fmla="*/ 219689 h 439378"/>
                    <a:gd name="connsiteX1" fmla="*/ 1194933 w 2389866"/>
                    <a:gd name="connsiteY1" fmla="*/ 0 h 439378"/>
                    <a:gd name="connsiteX2" fmla="*/ 2389866 w 2389866"/>
                    <a:gd name="connsiteY2" fmla="*/ 219689 h 439378"/>
                    <a:gd name="connsiteX3" fmla="*/ 1194933 w 2389866"/>
                    <a:gd name="connsiteY3" fmla="*/ 439378 h 439378"/>
                    <a:gd name="connsiteX4" fmla="*/ 0 w 2389866"/>
                    <a:gd name="connsiteY4" fmla="*/ 219689 h 439378"/>
                    <a:gd name="connsiteX0" fmla="*/ 0 w 2390605"/>
                    <a:gd name="connsiteY0" fmla="*/ 253659 h 473348"/>
                    <a:gd name="connsiteX1" fmla="*/ 1194933 w 2390605"/>
                    <a:gd name="connsiteY1" fmla="*/ 33970 h 473348"/>
                    <a:gd name="connsiteX2" fmla="*/ 1365523 w 2390605"/>
                    <a:gd name="connsiteY2" fmla="*/ 23248 h 473348"/>
                    <a:gd name="connsiteX3" fmla="*/ 2389866 w 2390605"/>
                    <a:gd name="connsiteY3" fmla="*/ 253659 h 473348"/>
                    <a:gd name="connsiteX4" fmla="*/ 1194933 w 2390605"/>
                    <a:gd name="connsiteY4" fmla="*/ 473348 h 473348"/>
                    <a:gd name="connsiteX5" fmla="*/ 0 w 2390605"/>
                    <a:gd name="connsiteY5" fmla="*/ 253659 h 473348"/>
                    <a:gd name="connsiteX0" fmla="*/ 6 w 2390611"/>
                    <a:gd name="connsiteY0" fmla="*/ 253659 h 526688"/>
                    <a:gd name="connsiteX1" fmla="*/ 1194939 w 2390611"/>
                    <a:gd name="connsiteY1" fmla="*/ 33970 h 526688"/>
                    <a:gd name="connsiteX2" fmla="*/ 1365529 w 2390611"/>
                    <a:gd name="connsiteY2" fmla="*/ 23248 h 526688"/>
                    <a:gd name="connsiteX3" fmla="*/ 2389872 w 2390611"/>
                    <a:gd name="connsiteY3" fmla="*/ 253659 h 526688"/>
                    <a:gd name="connsiteX4" fmla="*/ 1212084 w 2390611"/>
                    <a:gd name="connsiteY4" fmla="*/ 526688 h 526688"/>
                    <a:gd name="connsiteX5" fmla="*/ 6 w 2390611"/>
                    <a:gd name="connsiteY5" fmla="*/ 253659 h 526688"/>
                    <a:gd name="connsiteX0" fmla="*/ 6 w 2430584"/>
                    <a:gd name="connsiteY0" fmla="*/ 253659 h 526782"/>
                    <a:gd name="connsiteX1" fmla="*/ 1194939 w 2430584"/>
                    <a:gd name="connsiteY1" fmla="*/ 33970 h 526782"/>
                    <a:gd name="connsiteX2" fmla="*/ 1365529 w 2430584"/>
                    <a:gd name="connsiteY2" fmla="*/ 23248 h 526782"/>
                    <a:gd name="connsiteX3" fmla="*/ 2429877 w 2430584"/>
                    <a:gd name="connsiteY3" fmla="*/ 282234 h 526782"/>
                    <a:gd name="connsiteX4" fmla="*/ 1212084 w 2430584"/>
                    <a:gd name="connsiteY4" fmla="*/ 526688 h 526782"/>
                    <a:gd name="connsiteX5" fmla="*/ 6 w 2430584"/>
                    <a:gd name="connsiteY5" fmla="*/ 253659 h 526782"/>
                    <a:gd name="connsiteX0" fmla="*/ 6 w 2461064"/>
                    <a:gd name="connsiteY0" fmla="*/ 249647 h 526606"/>
                    <a:gd name="connsiteX1" fmla="*/ 1225419 w 2461064"/>
                    <a:gd name="connsiteY1" fmla="*/ 33768 h 526606"/>
                    <a:gd name="connsiteX2" fmla="*/ 1396009 w 2461064"/>
                    <a:gd name="connsiteY2" fmla="*/ 23046 h 526606"/>
                    <a:gd name="connsiteX3" fmla="*/ 2460357 w 2461064"/>
                    <a:gd name="connsiteY3" fmla="*/ 282032 h 526606"/>
                    <a:gd name="connsiteX4" fmla="*/ 1242564 w 2461064"/>
                    <a:gd name="connsiteY4" fmla="*/ 526486 h 526606"/>
                    <a:gd name="connsiteX5" fmla="*/ 6 w 2461064"/>
                    <a:gd name="connsiteY5" fmla="*/ 249647 h 526606"/>
                    <a:gd name="connsiteX0" fmla="*/ 6 w 2461064"/>
                    <a:gd name="connsiteY0" fmla="*/ 249647 h 526606"/>
                    <a:gd name="connsiteX1" fmla="*/ 1225419 w 2461064"/>
                    <a:gd name="connsiteY1" fmla="*/ 33768 h 526606"/>
                    <a:gd name="connsiteX2" fmla="*/ 1396009 w 2461064"/>
                    <a:gd name="connsiteY2" fmla="*/ 23046 h 526606"/>
                    <a:gd name="connsiteX3" fmla="*/ 2460357 w 2461064"/>
                    <a:gd name="connsiteY3" fmla="*/ 282032 h 526606"/>
                    <a:gd name="connsiteX4" fmla="*/ 1242564 w 2461064"/>
                    <a:gd name="connsiteY4" fmla="*/ 526486 h 526606"/>
                    <a:gd name="connsiteX5" fmla="*/ 6 w 2461064"/>
                    <a:gd name="connsiteY5" fmla="*/ 249647 h 526606"/>
                    <a:gd name="connsiteX0" fmla="*/ 6 w 2461064"/>
                    <a:gd name="connsiteY0" fmla="*/ 249647 h 528028"/>
                    <a:gd name="connsiteX1" fmla="*/ 1225419 w 2461064"/>
                    <a:gd name="connsiteY1" fmla="*/ 33768 h 528028"/>
                    <a:gd name="connsiteX2" fmla="*/ 1396009 w 2461064"/>
                    <a:gd name="connsiteY2" fmla="*/ 23046 h 528028"/>
                    <a:gd name="connsiteX3" fmla="*/ 2460357 w 2461064"/>
                    <a:gd name="connsiteY3" fmla="*/ 282032 h 528028"/>
                    <a:gd name="connsiteX4" fmla="*/ 1242564 w 2461064"/>
                    <a:gd name="connsiteY4" fmla="*/ 526486 h 528028"/>
                    <a:gd name="connsiteX5" fmla="*/ 6 w 2461064"/>
                    <a:gd name="connsiteY5" fmla="*/ 249647 h 528028"/>
                    <a:gd name="connsiteX0" fmla="*/ 6 w 2461064"/>
                    <a:gd name="connsiteY0" fmla="*/ 249647 h 528028"/>
                    <a:gd name="connsiteX1" fmla="*/ 1225419 w 2461064"/>
                    <a:gd name="connsiteY1" fmla="*/ 33768 h 528028"/>
                    <a:gd name="connsiteX2" fmla="*/ 1396009 w 2461064"/>
                    <a:gd name="connsiteY2" fmla="*/ 23046 h 528028"/>
                    <a:gd name="connsiteX3" fmla="*/ 2460357 w 2461064"/>
                    <a:gd name="connsiteY3" fmla="*/ 282032 h 528028"/>
                    <a:gd name="connsiteX4" fmla="*/ 1242564 w 2461064"/>
                    <a:gd name="connsiteY4" fmla="*/ 526486 h 528028"/>
                    <a:gd name="connsiteX5" fmla="*/ 6 w 2461064"/>
                    <a:gd name="connsiteY5" fmla="*/ 249647 h 528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61064" h="528028">
                      <a:moveTo>
                        <a:pt x="6" y="249647"/>
                      </a:moveTo>
                      <a:cubicBezTo>
                        <a:pt x="-2852" y="167527"/>
                        <a:pt x="992752" y="71535"/>
                        <a:pt x="1225419" y="33768"/>
                      </a:cubicBezTo>
                      <a:cubicBezTo>
                        <a:pt x="1458086" y="-3999"/>
                        <a:pt x="1196854" y="-13569"/>
                        <a:pt x="1396009" y="23046"/>
                      </a:cubicBezTo>
                      <a:cubicBezTo>
                        <a:pt x="1595164" y="59661"/>
                        <a:pt x="2489741" y="208920"/>
                        <a:pt x="2460357" y="282032"/>
                      </a:cubicBezTo>
                      <a:cubicBezTo>
                        <a:pt x="2430973" y="355144"/>
                        <a:pt x="1837407" y="547123"/>
                        <a:pt x="1242564" y="526486"/>
                      </a:cubicBezTo>
                      <a:cubicBezTo>
                        <a:pt x="548661" y="519184"/>
                        <a:pt x="2864" y="331767"/>
                        <a:pt x="6" y="249647"/>
                      </a:cubicBezTo>
                      <a:close/>
                    </a:path>
                  </a:pathLst>
                </a:custGeom>
                <a:solidFill>
                  <a:srgbClr val="F6DC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545" name="그룹 2544"/>
                <p:cNvGrpSpPr/>
                <p:nvPr/>
              </p:nvGrpSpPr>
              <p:grpSpPr>
                <a:xfrm>
                  <a:off x="616261" y="3865217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58" name="이중 물결 2557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9" name="이중 물결 2558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46" name="그룹 2545"/>
                <p:cNvGrpSpPr/>
                <p:nvPr/>
              </p:nvGrpSpPr>
              <p:grpSpPr>
                <a:xfrm rot="21107841">
                  <a:off x="649567" y="3803344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56" name="이중 물결 2555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7" name="이중 물결 2556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47" name="그룹 2546"/>
                <p:cNvGrpSpPr/>
                <p:nvPr/>
              </p:nvGrpSpPr>
              <p:grpSpPr>
                <a:xfrm>
                  <a:off x="2021026" y="3877067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54" name="이중 물결 2553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5" name="이중 물결 2554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48" name="그룹 2547"/>
                <p:cNvGrpSpPr/>
                <p:nvPr/>
              </p:nvGrpSpPr>
              <p:grpSpPr>
                <a:xfrm>
                  <a:off x="1534124" y="3766128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52" name="이중 물결 2551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3" name="이중 물결 2552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49" name="그룹 2548"/>
                <p:cNvGrpSpPr/>
                <p:nvPr/>
              </p:nvGrpSpPr>
              <p:grpSpPr>
                <a:xfrm>
                  <a:off x="1292168" y="3786940"/>
                  <a:ext cx="532320" cy="88519"/>
                  <a:chOff x="483038" y="3944620"/>
                  <a:chExt cx="532320" cy="88519"/>
                </a:xfrm>
              </p:grpSpPr>
              <p:sp>
                <p:nvSpPr>
                  <p:cNvPr id="2550" name="이중 물결 2549"/>
                  <p:cNvSpPr/>
                  <p:nvPr/>
                </p:nvSpPr>
                <p:spPr>
                  <a:xfrm>
                    <a:off x="483038" y="3944620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1" name="이중 물결 2550"/>
                  <p:cNvSpPr/>
                  <p:nvPr/>
                </p:nvSpPr>
                <p:spPr>
                  <a:xfrm>
                    <a:off x="746705" y="3956939"/>
                    <a:ext cx="268653" cy="76200"/>
                  </a:xfrm>
                  <a:prstGeom prst="doubleWave">
                    <a:avLst>
                      <a:gd name="adj1" fmla="val 12500"/>
                      <a:gd name="adj2" fmla="val 0"/>
                    </a:avLst>
                  </a:prstGeom>
                  <a:solidFill>
                    <a:srgbClr val="F9E8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427" name="달 2426"/>
              <p:cNvSpPr/>
              <p:nvPr/>
            </p:nvSpPr>
            <p:spPr>
              <a:xfrm rot="16200000">
                <a:off x="1348740" y="2955290"/>
                <a:ext cx="662940" cy="2717800"/>
              </a:xfrm>
              <a:prstGeom prst="moon">
                <a:avLst>
                  <a:gd name="adj" fmla="val 53065"/>
                </a:avLst>
              </a:prstGeom>
              <a:solidFill>
                <a:srgbClr val="E0E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28" name="그룹 2427"/>
              <p:cNvGrpSpPr/>
              <p:nvPr/>
            </p:nvGrpSpPr>
            <p:grpSpPr>
              <a:xfrm rot="20586891">
                <a:off x="2102701" y="4118966"/>
                <a:ext cx="66675" cy="79617"/>
                <a:chOff x="1500707" y="3563131"/>
                <a:chExt cx="66675" cy="79617"/>
              </a:xfrm>
            </p:grpSpPr>
            <p:sp>
              <p:nvSpPr>
                <p:cNvPr id="2512" name="직사각형 2511"/>
                <p:cNvSpPr/>
                <p:nvPr/>
              </p:nvSpPr>
              <p:spPr>
                <a:xfrm>
                  <a:off x="1500707" y="3566211"/>
                  <a:ext cx="66675" cy="76537"/>
                </a:xfrm>
                <a:prstGeom prst="rect">
                  <a:avLst/>
                </a:prstGeom>
                <a:solidFill>
                  <a:srgbClr val="6740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3" name="직사각형 2512"/>
                <p:cNvSpPr/>
                <p:nvPr/>
              </p:nvSpPr>
              <p:spPr>
                <a:xfrm>
                  <a:off x="1500865" y="3563131"/>
                  <a:ext cx="66517" cy="66517"/>
                </a:xfrm>
                <a:prstGeom prst="rect">
                  <a:avLst/>
                </a:prstGeom>
                <a:solidFill>
                  <a:srgbClr val="8A4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29" name="타원 162"/>
              <p:cNvSpPr/>
              <p:nvPr/>
            </p:nvSpPr>
            <p:spPr>
              <a:xfrm>
                <a:off x="1565683" y="3794529"/>
                <a:ext cx="1302666" cy="509843"/>
              </a:xfrm>
              <a:custGeom>
                <a:avLst/>
                <a:gdLst>
                  <a:gd name="connsiteX0" fmla="*/ 0 w 2389866"/>
                  <a:gd name="connsiteY0" fmla="*/ 219689 h 439378"/>
                  <a:gd name="connsiteX1" fmla="*/ 1194933 w 2389866"/>
                  <a:gd name="connsiteY1" fmla="*/ 0 h 439378"/>
                  <a:gd name="connsiteX2" fmla="*/ 2389866 w 2389866"/>
                  <a:gd name="connsiteY2" fmla="*/ 219689 h 439378"/>
                  <a:gd name="connsiteX3" fmla="*/ 1194933 w 2389866"/>
                  <a:gd name="connsiteY3" fmla="*/ 439378 h 439378"/>
                  <a:gd name="connsiteX4" fmla="*/ 0 w 2389866"/>
                  <a:gd name="connsiteY4" fmla="*/ 219689 h 439378"/>
                  <a:gd name="connsiteX0" fmla="*/ 0 w 2390605"/>
                  <a:gd name="connsiteY0" fmla="*/ 253659 h 473348"/>
                  <a:gd name="connsiteX1" fmla="*/ 1194933 w 2390605"/>
                  <a:gd name="connsiteY1" fmla="*/ 33970 h 473348"/>
                  <a:gd name="connsiteX2" fmla="*/ 1365523 w 2390605"/>
                  <a:gd name="connsiteY2" fmla="*/ 23248 h 473348"/>
                  <a:gd name="connsiteX3" fmla="*/ 2389866 w 2390605"/>
                  <a:gd name="connsiteY3" fmla="*/ 253659 h 473348"/>
                  <a:gd name="connsiteX4" fmla="*/ 1194933 w 2390605"/>
                  <a:gd name="connsiteY4" fmla="*/ 473348 h 473348"/>
                  <a:gd name="connsiteX5" fmla="*/ 0 w 2390605"/>
                  <a:gd name="connsiteY5" fmla="*/ 253659 h 473348"/>
                  <a:gd name="connsiteX0" fmla="*/ 6 w 2390611"/>
                  <a:gd name="connsiteY0" fmla="*/ 253659 h 526688"/>
                  <a:gd name="connsiteX1" fmla="*/ 1194939 w 2390611"/>
                  <a:gd name="connsiteY1" fmla="*/ 33970 h 526688"/>
                  <a:gd name="connsiteX2" fmla="*/ 1365529 w 2390611"/>
                  <a:gd name="connsiteY2" fmla="*/ 23248 h 526688"/>
                  <a:gd name="connsiteX3" fmla="*/ 2389872 w 2390611"/>
                  <a:gd name="connsiteY3" fmla="*/ 253659 h 526688"/>
                  <a:gd name="connsiteX4" fmla="*/ 1212084 w 2390611"/>
                  <a:gd name="connsiteY4" fmla="*/ 526688 h 526688"/>
                  <a:gd name="connsiteX5" fmla="*/ 6 w 2390611"/>
                  <a:gd name="connsiteY5" fmla="*/ 253659 h 526688"/>
                  <a:gd name="connsiteX0" fmla="*/ 6 w 2430584"/>
                  <a:gd name="connsiteY0" fmla="*/ 253659 h 526782"/>
                  <a:gd name="connsiteX1" fmla="*/ 1194939 w 2430584"/>
                  <a:gd name="connsiteY1" fmla="*/ 33970 h 526782"/>
                  <a:gd name="connsiteX2" fmla="*/ 1365529 w 2430584"/>
                  <a:gd name="connsiteY2" fmla="*/ 23248 h 526782"/>
                  <a:gd name="connsiteX3" fmla="*/ 2429877 w 2430584"/>
                  <a:gd name="connsiteY3" fmla="*/ 282234 h 526782"/>
                  <a:gd name="connsiteX4" fmla="*/ 1212084 w 2430584"/>
                  <a:gd name="connsiteY4" fmla="*/ 526688 h 526782"/>
                  <a:gd name="connsiteX5" fmla="*/ 6 w 2430584"/>
                  <a:gd name="connsiteY5" fmla="*/ 253659 h 526782"/>
                  <a:gd name="connsiteX0" fmla="*/ 6 w 2461064"/>
                  <a:gd name="connsiteY0" fmla="*/ 249647 h 526606"/>
                  <a:gd name="connsiteX1" fmla="*/ 1225419 w 2461064"/>
                  <a:gd name="connsiteY1" fmla="*/ 33768 h 526606"/>
                  <a:gd name="connsiteX2" fmla="*/ 1396009 w 2461064"/>
                  <a:gd name="connsiteY2" fmla="*/ 23046 h 526606"/>
                  <a:gd name="connsiteX3" fmla="*/ 2460357 w 2461064"/>
                  <a:gd name="connsiteY3" fmla="*/ 282032 h 526606"/>
                  <a:gd name="connsiteX4" fmla="*/ 1242564 w 2461064"/>
                  <a:gd name="connsiteY4" fmla="*/ 526486 h 526606"/>
                  <a:gd name="connsiteX5" fmla="*/ 6 w 2461064"/>
                  <a:gd name="connsiteY5" fmla="*/ 249647 h 526606"/>
                  <a:gd name="connsiteX0" fmla="*/ 6 w 2461064"/>
                  <a:gd name="connsiteY0" fmla="*/ 249647 h 526606"/>
                  <a:gd name="connsiteX1" fmla="*/ 1225419 w 2461064"/>
                  <a:gd name="connsiteY1" fmla="*/ 33768 h 526606"/>
                  <a:gd name="connsiteX2" fmla="*/ 1396009 w 2461064"/>
                  <a:gd name="connsiteY2" fmla="*/ 23046 h 526606"/>
                  <a:gd name="connsiteX3" fmla="*/ 2460357 w 2461064"/>
                  <a:gd name="connsiteY3" fmla="*/ 282032 h 526606"/>
                  <a:gd name="connsiteX4" fmla="*/ 1242564 w 2461064"/>
                  <a:gd name="connsiteY4" fmla="*/ 526486 h 526606"/>
                  <a:gd name="connsiteX5" fmla="*/ 6 w 2461064"/>
                  <a:gd name="connsiteY5" fmla="*/ 249647 h 526606"/>
                  <a:gd name="connsiteX0" fmla="*/ 6 w 2461064"/>
                  <a:gd name="connsiteY0" fmla="*/ 249647 h 528028"/>
                  <a:gd name="connsiteX1" fmla="*/ 1225419 w 2461064"/>
                  <a:gd name="connsiteY1" fmla="*/ 33768 h 528028"/>
                  <a:gd name="connsiteX2" fmla="*/ 1396009 w 2461064"/>
                  <a:gd name="connsiteY2" fmla="*/ 23046 h 528028"/>
                  <a:gd name="connsiteX3" fmla="*/ 2460357 w 2461064"/>
                  <a:gd name="connsiteY3" fmla="*/ 282032 h 528028"/>
                  <a:gd name="connsiteX4" fmla="*/ 1242564 w 2461064"/>
                  <a:gd name="connsiteY4" fmla="*/ 526486 h 528028"/>
                  <a:gd name="connsiteX5" fmla="*/ 6 w 2461064"/>
                  <a:gd name="connsiteY5" fmla="*/ 249647 h 528028"/>
                  <a:gd name="connsiteX0" fmla="*/ 6 w 2461064"/>
                  <a:gd name="connsiteY0" fmla="*/ 249647 h 528028"/>
                  <a:gd name="connsiteX1" fmla="*/ 1225419 w 2461064"/>
                  <a:gd name="connsiteY1" fmla="*/ 33768 h 528028"/>
                  <a:gd name="connsiteX2" fmla="*/ 1396009 w 2461064"/>
                  <a:gd name="connsiteY2" fmla="*/ 23046 h 528028"/>
                  <a:gd name="connsiteX3" fmla="*/ 2460357 w 2461064"/>
                  <a:gd name="connsiteY3" fmla="*/ 282032 h 528028"/>
                  <a:gd name="connsiteX4" fmla="*/ 1242564 w 2461064"/>
                  <a:gd name="connsiteY4" fmla="*/ 526486 h 528028"/>
                  <a:gd name="connsiteX5" fmla="*/ 6 w 2461064"/>
                  <a:gd name="connsiteY5" fmla="*/ 249647 h 528028"/>
                  <a:gd name="connsiteX0" fmla="*/ 0 w 2461058"/>
                  <a:gd name="connsiteY0" fmla="*/ 226745 h 505126"/>
                  <a:gd name="connsiteX1" fmla="*/ 1396003 w 2461058"/>
                  <a:gd name="connsiteY1" fmla="*/ 144 h 505126"/>
                  <a:gd name="connsiteX2" fmla="*/ 2460351 w 2461058"/>
                  <a:gd name="connsiteY2" fmla="*/ 259130 h 505126"/>
                  <a:gd name="connsiteX3" fmla="*/ 1242558 w 2461058"/>
                  <a:gd name="connsiteY3" fmla="*/ 503584 h 505126"/>
                  <a:gd name="connsiteX4" fmla="*/ 0 w 2461058"/>
                  <a:gd name="connsiteY4" fmla="*/ 226745 h 505126"/>
                  <a:gd name="connsiteX0" fmla="*/ 84163 w 1302666"/>
                  <a:gd name="connsiteY0" fmla="*/ 508301 h 509843"/>
                  <a:gd name="connsiteX1" fmla="*/ 237608 w 1302666"/>
                  <a:gd name="connsiteY1" fmla="*/ 4861 h 509843"/>
                  <a:gd name="connsiteX2" fmla="*/ 1301956 w 1302666"/>
                  <a:gd name="connsiteY2" fmla="*/ 263847 h 509843"/>
                  <a:gd name="connsiteX3" fmla="*/ 84163 w 1302666"/>
                  <a:gd name="connsiteY3" fmla="*/ 508301 h 509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2666" h="509843">
                    <a:moveTo>
                      <a:pt x="84163" y="508301"/>
                    </a:moveTo>
                    <a:cubicBezTo>
                      <a:pt x="-93228" y="465137"/>
                      <a:pt x="34643" y="45603"/>
                      <a:pt x="237608" y="4861"/>
                    </a:cubicBezTo>
                    <a:cubicBezTo>
                      <a:pt x="440573" y="-35881"/>
                      <a:pt x="1331340" y="190735"/>
                      <a:pt x="1301956" y="263847"/>
                    </a:cubicBezTo>
                    <a:cubicBezTo>
                      <a:pt x="1272572" y="336959"/>
                      <a:pt x="679006" y="528938"/>
                      <a:pt x="84163" y="508301"/>
                    </a:cubicBezTo>
                    <a:close/>
                  </a:path>
                </a:pathLst>
              </a:custGeom>
              <a:solidFill>
                <a:srgbClr val="F1C6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0" name="타원 159"/>
              <p:cNvSpPr/>
              <p:nvPr/>
            </p:nvSpPr>
            <p:spPr>
              <a:xfrm rot="153689">
                <a:off x="651149" y="3635768"/>
                <a:ext cx="2082887" cy="583874"/>
              </a:xfrm>
              <a:custGeom>
                <a:avLst/>
                <a:gdLst>
                  <a:gd name="connsiteX0" fmla="*/ 0 w 2209769"/>
                  <a:gd name="connsiteY0" fmla="*/ 512064 h 1024128"/>
                  <a:gd name="connsiteX1" fmla="*/ 1104885 w 2209769"/>
                  <a:gd name="connsiteY1" fmla="*/ 0 h 1024128"/>
                  <a:gd name="connsiteX2" fmla="*/ 2209770 w 2209769"/>
                  <a:gd name="connsiteY2" fmla="*/ 512064 h 1024128"/>
                  <a:gd name="connsiteX3" fmla="*/ 1104885 w 2209769"/>
                  <a:gd name="connsiteY3" fmla="*/ 1024128 h 1024128"/>
                  <a:gd name="connsiteX4" fmla="*/ 0 w 2209769"/>
                  <a:gd name="connsiteY4" fmla="*/ 512064 h 1024128"/>
                  <a:gd name="connsiteX0" fmla="*/ 16580 w 2226350"/>
                  <a:gd name="connsiteY0" fmla="*/ 512064 h 1026996"/>
                  <a:gd name="connsiteX1" fmla="*/ 1121465 w 2226350"/>
                  <a:gd name="connsiteY1" fmla="*/ 0 h 1026996"/>
                  <a:gd name="connsiteX2" fmla="*/ 2226350 w 2226350"/>
                  <a:gd name="connsiteY2" fmla="*/ 512064 h 1026996"/>
                  <a:gd name="connsiteX3" fmla="*/ 1121465 w 2226350"/>
                  <a:gd name="connsiteY3" fmla="*/ 1024128 h 1026996"/>
                  <a:gd name="connsiteX4" fmla="*/ 502355 w 2226350"/>
                  <a:gd name="connsiteY4" fmla="*/ 710311 h 1026996"/>
                  <a:gd name="connsiteX5" fmla="*/ 16580 w 2226350"/>
                  <a:gd name="connsiteY5" fmla="*/ 512064 h 1026996"/>
                  <a:gd name="connsiteX0" fmla="*/ 12154 w 2221924"/>
                  <a:gd name="connsiteY0" fmla="*/ 512064 h 1025361"/>
                  <a:gd name="connsiteX1" fmla="*/ 1117039 w 2221924"/>
                  <a:gd name="connsiteY1" fmla="*/ 0 h 1025361"/>
                  <a:gd name="connsiteX2" fmla="*/ 2221924 w 2221924"/>
                  <a:gd name="connsiteY2" fmla="*/ 512064 h 1025361"/>
                  <a:gd name="connsiteX3" fmla="*/ 1117039 w 2221924"/>
                  <a:gd name="connsiteY3" fmla="*/ 1024128 h 1025361"/>
                  <a:gd name="connsiteX4" fmla="*/ 562699 w 2221924"/>
                  <a:gd name="connsiteY4" fmla="*/ 651256 h 1025361"/>
                  <a:gd name="connsiteX5" fmla="*/ 12154 w 2221924"/>
                  <a:gd name="connsiteY5" fmla="*/ 512064 h 1025361"/>
                  <a:gd name="connsiteX0" fmla="*/ 12154 w 2221924"/>
                  <a:gd name="connsiteY0" fmla="*/ 512064 h 1039046"/>
                  <a:gd name="connsiteX1" fmla="*/ 1117039 w 2221924"/>
                  <a:gd name="connsiteY1" fmla="*/ 0 h 1039046"/>
                  <a:gd name="connsiteX2" fmla="*/ 2221924 w 2221924"/>
                  <a:gd name="connsiteY2" fmla="*/ 512064 h 1039046"/>
                  <a:gd name="connsiteX3" fmla="*/ 1117039 w 2221924"/>
                  <a:gd name="connsiteY3" fmla="*/ 1024128 h 1039046"/>
                  <a:gd name="connsiteX4" fmla="*/ 488403 w 2221924"/>
                  <a:gd name="connsiteY4" fmla="*/ 879857 h 1039046"/>
                  <a:gd name="connsiteX5" fmla="*/ 562699 w 2221924"/>
                  <a:gd name="connsiteY5" fmla="*/ 651256 h 1039046"/>
                  <a:gd name="connsiteX6" fmla="*/ 12154 w 2221924"/>
                  <a:gd name="connsiteY6" fmla="*/ 512064 h 1039046"/>
                  <a:gd name="connsiteX0" fmla="*/ 16433 w 2226203"/>
                  <a:gd name="connsiteY0" fmla="*/ 512064 h 1039046"/>
                  <a:gd name="connsiteX1" fmla="*/ 1121318 w 2226203"/>
                  <a:gd name="connsiteY1" fmla="*/ 0 h 1039046"/>
                  <a:gd name="connsiteX2" fmla="*/ 2226203 w 2226203"/>
                  <a:gd name="connsiteY2" fmla="*/ 512064 h 1039046"/>
                  <a:gd name="connsiteX3" fmla="*/ 1121318 w 2226203"/>
                  <a:gd name="connsiteY3" fmla="*/ 1024128 h 1039046"/>
                  <a:gd name="connsiteX4" fmla="*/ 492682 w 2226203"/>
                  <a:gd name="connsiteY4" fmla="*/ 879857 h 1039046"/>
                  <a:gd name="connsiteX5" fmla="*/ 504113 w 2226203"/>
                  <a:gd name="connsiteY5" fmla="*/ 569341 h 1039046"/>
                  <a:gd name="connsiteX6" fmla="*/ 16433 w 2226203"/>
                  <a:gd name="connsiteY6" fmla="*/ 512064 h 1039046"/>
                  <a:gd name="connsiteX0" fmla="*/ 16144 w 2225914"/>
                  <a:gd name="connsiteY0" fmla="*/ 512064 h 1039046"/>
                  <a:gd name="connsiteX1" fmla="*/ 1121029 w 2225914"/>
                  <a:gd name="connsiteY1" fmla="*/ 0 h 1039046"/>
                  <a:gd name="connsiteX2" fmla="*/ 2225914 w 2225914"/>
                  <a:gd name="connsiteY2" fmla="*/ 512064 h 1039046"/>
                  <a:gd name="connsiteX3" fmla="*/ 1121029 w 2225914"/>
                  <a:gd name="connsiteY3" fmla="*/ 1024128 h 1039046"/>
                  <a:gd name="connsiteX4" fmla="*/ 492393 w 2225914"/>
                  <a:gd name="connsiteY4" fmla="*/ 879857 h 1039046"/>
                  <a:gd name="connsiteX5" fmla="*/ 507634 w 2225914"/>
                  <a:gd name="connsiteY5" fmla="*/ 634111 h 1039046"/>
                  <a:gd name="connsiteX6" fmla="*/ 16144 w 2225914"/>
                  <a:gd name="connsiteY6" fmla="*/ 512064 h 1039046"/>
                  <a:gd name="connsiteX0" fmla="*/ 19074 w 2152644"/>
                  <a:gd name="connsiteY0" fmla="*/ 546456 h 1039148"/>
                  <a:gd name="connsiteX1" fmla="*/ 1047759 w 2152644"/>
                  <a:gd name="connsiteY1" fmla="*/ 102 h 1039148"/>
                  <a:gd name="connsiteX2" fmla="*/ 2152644 w 2152644"/>
                  <a:gd name="connsiteY2" fmla="*/ 512166 h 1039148"/>
                  <a:gd name="connsiteX3" fmla="*/ 1047759 w 2152644"/>
                  <a:gd name="connsiteY3" fmla="*/ 1024230 h 1039148"/>
                  <a:gd name="connsiteX4" fmla="*/ 419123 w 2152644"/>
                  <a:gd name="connsiteY4" fmla="*/ 879959 h 1039148"/>
                  <a:gd name="connsiteX5" fmla="*/ 434364 w 2152644"/>
                  <a:gd name="connsiteY5" fmla="*/ 634213 h 1039148"/>
                  <a:gd name="connsiteX6" fmla="*/ 19074 w 2152644"/>
                  <a:gd name="connsiteY6" fmla="*/ 546456 h 1039148"/>
                  <a:gd name="connsiteX0" fmla="*/ 0 w 2133570"/>
                  <a:gd name="connsiteY0" fmla="*/ 546456 h 1039148"/>
                  <a:gd name="connsiteX1" fmla="*/ 1028685 w 2133570"/>
                  <a:gd name="connsiteY1" fmla="*/ 102 h 1039148"/>
                  <a:gd name="connsiteX2" fmla="*/ 2133570 w 2133570"/>
                  <a:gd name="connsiteY2" fmla="*/ 512166 h 1039148"/>
                  <a:gd name="connsiteX3" fmla="*/ 1028685 w 2133570"/>
                  <a:gd name="connsiteY3" fmla="*/ 1024230 h 1039148"/>
                  <a:gd name="connsiteX4" fmla="*/ 400049 w 2133570"/>
                  <a:gd name="connsiteY4" fmla="*/ 879959 h 1039148"/>
                  <a:gd name="connsiteX5" fmla="*/ 415290 w 2133570"/>
                  <a:gd name="connsiteY5" fmla="*/ 634213 h 1039148"/>
                  <a:gd name="connsiteX6" fmla="*/ 0 w 2133570"/>
                  <a:gd name="connsiteY6" fmla="*/ 546456 h 1039148"/>
                  <a:gd name="connsiteX0" fmla="*/ 0 w 2167860"/>
                  <a:gd name="connsiteY0" fmla="*/ 608044 h 1039776"/>
                  <a:gd name="connsiteX1" fmla="*/ 1062975 w 2167860"/>
                  <a:gd name="connsiteY1" fmla="*/ 730 h 1039776"/>
                  <a:gd name="connsiteX2" fmla="*/ 2167860 w 2167860"/>
                  <a:gd name="connsiteY2" fmla="*/ 512794 h 1039776"/>
                  <a:gd name="connsiteX3" fmla="*/ 1062975 w 2167860"/>
                  <a:gd name="connsiteY3" fmla="*/ 1024858 h 1039776"/>
                  <a:gd name="connsiteX4" fmla="*/ 434339 w 2167860"/>
                  <a:gd name="connsiteY4" fmla="*/ 880587 h 1039776"/>
                  <a:gd name="connsiteX5" fmla="*/ 449580 w 2167860"/>
                  <a:gd name="connsiteY5" fmla="*/ 634841 h 1039776"/>
                  <a:gd name="connsiteX6" fmla="*/ 0 w 2167860"/>
                  <a:gd name="connsiteY6" fmla="*/ 608044 h 1039776"/>
                  <a:gd name="connsiteX0" fmla="*/ 68844 w 2236704"/>
                  <a:gd name="connsiteY0" fmla="*/ 607966 h 1039698"/>
                  <a:gd name="connsiteX1" fmla="*/ 105038 w 2236704"/>
                  <a:gd name="connsiteY1" fmla="*/ 409973 h 1039698"/>
                  <a:gd name="connsiteX2" fmla="*/ 1131819 w 2236704"/>
                  <a:gd name="connsiteY2" fmla="*/ 652 h 1039698"/>
                  <a:gd name="connsiteX3" fmla="*/ 2236704 w 2236704"/>
                  <a:gd name="connsiteY3" fmla="*/ 512716 h 1039698"/>
                  <a:gd name="connsiteX4" fmla="*/ 1131819 w 2236704"/>
                  <a:gd name="connsiteY4" fmla="*/ 1024780 h 1039698"/>
                  <a:gd name="connsiteX5" fmla="*/ 503183 w 2236704"/>
                  <a:gd name="connsiteY5" fmla="*/ 880509 h 1039698"/>
                  <a:gd name="connsiteX6" fmla="*/ 518424 w 2236704"/>
                  <a:gd name="connsiteY6" fmla="*/ 634763 h 1039698"/>
                  <a:gd name="connsiteX7" fmla="*/ 68844 w 2236704"/>
                  <a:gd name="connsiteY7" fmla="*/ 607966 h 1039698"/>
                  <a:gd name="connsiteX0" fmla="*/ 14841 w 2182701"/>
                  <a:gd name="connsiteY0" fmla="*/ 607966 h 1039698"/>
                  <a:gd name="connsiteX1" fmla="*/ 51035 w 2182701"/>
                  <a:gd name="connsiteY1" fmla="*/ 409973 h 1039698"/>
                  <a:gd name="connsiteX2" fmla="*/ 1077816 w 2182701"/>
                  <a:gd name="connsiteY2" fmla="*/ 652 h 1039698"/>
                  <a:gd name="connsiteX3" fmla="*/ 2182701 w 2182701"/>
                  <a:gd name="connsiteY3" fmla="*/ 512716 h 1039698"/>
                  <a:gd name="connsiteX4" fmla="*/ 1077816 w 2182701"/>
                  <a:gd name="connsiteY4" fmla="*/ 1024780 h 1039698"/>
                  <a:gd name="connsiteX5" fmla="*/ 449180 w 2182701"/>
                  <a:gd name="connsiteY5" fmla="*/ 880509 h 1039698"/>
                  <a:gd name="connsiteX6" fmla="*/ 464421 w 2182701"/>
                  <a:gd name="connsiteY6" fmla="*/ 634763 h 1039698"/>
                  <a:gd name="connsiteX7" fmla="*/ 14841 w 2182701"/>
                  <a:gd name="connsiteY7" fmla="*/ 607966 h 1039698"/>
                  <a:gd name="connsiteX0" fmla="*/ 26420 w 2194280"/>
                  <a:gd name="connsiteY0" fmla="*/ 607966 h 1039698"/>
                  <a:gd name="connsiteX1" fmla="*/ 62614 w 2194280"/>
                  <a:gd name="connsiteY1" fmla="*/ 409973 h 1039698"/>
                  <a:gd name="connsiteX2" fmla="*/ 1089395 w 2194280"/>
                  <a:gd name="connsiteY2" fmla="*/ 652 h 1039698"/>
                  <a:gd name="connsiteX3" fmla="*/ 2194280 w 2194280"/>
                  <a:gd name="connsiteY3" fmla="*/ 512716 h 1039698"/>
                  <a:gd name="connsiteX4" fmla="*/ 1089395 w 2194280"/>
                  <a:gd name="connsiteY4" fmla="*/ 1024780 h 1039698"/>
                  <a:gd name="connsiteX5" fmla="*/ 460759 w 2194280"/>
                  <a:gd name="connsiteY5" fmla="*/ 880509 h 1039698"/>
                  <a:gd name="connsiteX6" fmla="*/ 476000 w 2194280"/>
                  <a:gd name="connsiteY6" fmla="*/ 634763 h 1039698"/>
                  <a:gd name="connsiteX7" fmla="*/ 26420 w 2194280"/>
                  <a:gd name="connsiteY7" fmla="*/ 607966 h 1039698"/>
                  <a:gd name="connsiteX0" fmla="*/ 26420 w 2194280"/>
                  <a:gd name="connsiteY0" fmla="*/ 608096 h 1039828"/>
                  <a:gd name="connsiteX1" fmla="*/ 62614 w 2194280"/>
                  <a:gd name="connsiteY1" fmla="*/ 410103 h 1039828"/>
                  <a:gd name="connsiteX2" fmla="*/ 1089395 w 2194280"/>
                  <a:gd name="connsiteY2" fmla="*/ 782 h 1039828"/>
                  <a:gd name="connsiteX3" fmla="*/ 2194280 w 2194280"/>
                  <a:gd name="connsiteY3" fmla="*/ 512846 h 1039828"/>
                  <a:gd name="connsiteX4" fmla="*/ 1089395 w 2194280"/>
                  <a:gd name="connsiteY4" fmla="*/ 1024910 h 1039828"/>
                  <a:gd name="connsiteX5" fmla="*/ 460759 w 2194280"/>
                  <a:gd name="connsiteY5" fmla="*/ 880639 h 1039828"/>
                  <a:gd name="connsiteX6" fmla="*/ 476000 w 2194280"/>
                  <a:gd name="connsiteY6" fmla="*/ 634893 h 1039828"/>
                  <a:gd name="connsiteX7" fmla="*/ 26420 w 2194280"/>
                  <a:gd name="connsiteY7" fmla="*/ 608096 h 1039828"/>
                  <a:gd name="connsiteX0" fmla="*/ 26420 w 2194280"/>
                  <a:gd name="connsiteY0" fmla="*/ 426601 h 858333"/>
                  <a:gd name="connsiteX1" fmla="*/ 62614 w 2194280"/>
                  <a:gd name="connsiteY1" fmla="*/ 228608 h 858333"/>
                  <a:gd name="connsiteX2" fmla="*/ 1053200 w 2194280"/>
                  <a:gd name="connsiteY2" fmla="*/ 2167 h 858333"/>
                  <a:gd name="connsiteX3" fmla="*/ 2194280 w 2194280"/>
                  <a:gd name="connsiteY3" fmla="*/ 331351 h 858333"/>
                  <a:gd name="connsiteX4" fmla="*/ 1089395 w 2194280"/>
                  <a:gd name="connsiteY4" fmla="*/ 843415 h 858333"/>
                  <a:gd name="connsiteX5" fmla="*/ 460759 w 2194280"/>
                  <a:gd name="connsiteY5" fmla="*/ 699144 h 858333"/>
                  <a:gd name="connsiteX6" fmla="*/ 476000 w 2194280"/>
                  <a:gd name="connsiteY6" fmla="*/ 453398 h 858333"/>
                  <a:gd name="connsiteX7" fmla="*/ 26420 w 2194280"/>
                  <a:gd name="connsiteY7" fmla="*/ 426601 h 858333"/>
                  <a:gd name="connsiteX0" fmla="*/ 26420 w 2194280"/>
                  <a:gd name="connsiteY0" fmla="*/ 532183 h 963915"/>
                  <a:gd name="connsiteX1" fmla="*/ 62614 w 2194280"/>
                  <a:gd name="connsiteY1" fmla="*/ 334190 h 963915"/>
                  <a:gd name="connsiteX2" fmla="*/ 1077965 w 2194280"/>
                  <a:gd name="connsiteY2" fmla="*/ 1069 h 963915"/>
                  <a:gd name="connsiteX3" fmla="*/ 2194280 w 2194280"/>
                  <a:gd name="connsiteY3" fmla="*/ 436933 h 963915"/>
                  <a:gd name="connsiteX4" fmla="*/ 1089395 w 2194280"/>
                  <a:gd name="connsiteY4" fmla="*/ 948997 h 963915"/>
                  <a:gd name="connsiteX5" fmla="*/ 460759 w 2194280"/>
                  <a:gd name="connsiteY5" fmla="*/ 804726 h 963915"/>
                  <a:gd name="connsiteX6" fmla="*/ 476000 w 2194280"/>
                  <a:gd name="connsiteY6" fmla="*/ 558980 h 963915"/>
                  <a:gd name="connsiteX7" fmla="*/ 26420 w 2194280"/>
                  <a:gd name="connsiteY7" fmla="*/ 532183 h 963915"/>
                  <a:gd name="connsiteX0" fmla="*/ 26420 w 1777085"/>
                  <a:gd name="connsiteY0" fmla="*/ 532334 h 963621"/>
                  <a:gd name="connsiteX1" fmla="*/ 62614 w 1777085"/>
                  <a:gd name="connsiteY1" fmla="*/ 334341 h 963621"/>
                  <a:gd name="connsiteX2" fmla="*/ 1077965 w 1777085"/>
                  <a:gd name="connsiteY2" fmla="*/ 1220 h 963621"/>
                  <a:gd name="connsiteX3" fmla="*/ 1777085 w 1777085"/>
                  <a:gd name="connsiteY3" fmla="*/ 444704 h 963621"/>
                  <a:gd name="connsiteX4" fmla="*/ 1089395 w 1777085"/>
                  <a:gd name="connsiteY4" fmla="*/ 949148 h 963621"/>
                  <a:gd name="connsiteX5" fmla="*/ 460759 w 1777085"/>
                  <a:gd name="connsiteY5" fmla="*/ 804877 h 963621"/>
                  <a:gd name="connsiteX6" fmla="*/ 476000 w 1777085"/>
                  <a:gd name="connsiteY6" fmla="*/ 559131 h 963621"/>
                  <a:gd name="connsiteX7" fmla="*/ 26420 w 1777085"/>
                  <a:gd name="connsiteY7" fmla="*/ 532334 h 963621"/>
                  <a:gd name="connsiteX0" fmla="*/ 26420 w 1777085"/>
                  <a:gd name="connsiteY0" fmla="*/ 532334 h 960104"/>
                  <a:gd name="connsiteX1" fmla="*/ 62614 w 1777085"/>
                  <a:gd name="connsiteY1" fmla="*/ 334341 h 960104"/>
                  <a:gd name="connsiteX2" fmla="*/ 1077965 w 1777085"/>
                  <a:gd name="connsiteY2" fmla="*/ 1220 h 960104"/>
                  <a:gd name="connsiteX3" fmla="*/ 1777085 w 1777085"/>
                  <a:gd name="connsiteY3" fmla="*/ 444704 h 960104"/>
                  <a:gd name="connsiteX4" fmla="*/ 847460 w 1777085"/>
                  <a:gd name="connsiteY4" fmla="*/ 945338 h 960104"/>
                  <a:gd name="connsiteX5" fmla="*/ 460759 w 1777085"/>
                  <a:gd name="connsiteY5" fmla="*/ 804877 h 960104"/>
                  <a:gd name="connsiteX6" fmla="*/ 476000 w 1777085"/>
                  <a:gd name="connsiteY6" fmla="*/ 559131 h 960104"/>
                  <a:gd name="connsiteX7" fmla="*/ 26420 w 1777085"/>
                  <a:gd name="connsiteY7" fmla="*/ 532334 h 960104"/>
                  <a:gd name="connsiteX0" fmla="*/ 26420 w 1777152"/>
                  <a:gd name="connsiteY0" fmla="*/ 532334 h 948338"/>
                  <a:gd name="connsiteX1" fmla="*/ 62614 w 1777152"/>
                  <a:gd name="connsiteY1" fmla="*/ 334341 h 948338"/>
                  <a:gd name="connsiteX2" fmla="*/ 1077965 w 1777152"/>
                  <a:gd name="connsiteY2" fmla="*/ 1220 h 948338"/>
                  <a:gd name="connsiteX3" fmla="*/ 1777085 w 1777152"/>
                  <a:gd name="connsiteY3" fmla="*/ 444704 h 948338"/>
                  <a:gd name="connsiteX4" fmla="*/ 1045595 w 1777152"/>
                  <a:gd name="connsiteY4" fmla="*/ 675337 h 948338"/>
                  <a:gd name="connsiteX5" fmla="*/ 847460 w 1777152"/>
                  <a:gd name="connsiteY5" fmla="*/ 945338 h 948338"/>
                  <a:gd name="connsiteX6" fmla="*/ 460759 w 1777152"/>
                  <a:gd name="connsiteY6" fmla="*/ 804877 h 948338"/>
                  <a:gd name="connsiteX7" fmla="*/ 476000 w 1777152"/>
                  <a:gd name="connsiteY7" fmla="*/ 559131 h 948338"/>
                  <a:gd name="connsiteX8" fmla="*/ 26420 w 1777152"/>
                  <a:gd name="connsiteY8" fmla="*/ 532334 h 948338"/>
                  <a:gd name="connsiteX0" fmla="*/ 26420 w 1777156"/>
                  <a:gd name="connsiteY0" fmla="*/ 532334 h 946009"/>
                  <a:gd name="connsiteX1" fmla="*/ 62614 w 1777156"/>
                  <a:gd name="connsiteY1" fmla="*/ 334341 h 946009"/>
                  <a:gd name="connsiteX2" fmla="*/ 1077965 w 1777156"/>
                  <a:gd name="connsiteY2" fmla="*/ 1220 h 946009"/>
                  <a:gd name="connsiteX3" fmla="*/ 1777085 w 1777156"/>
                  <a:gd name="connsiteY3" fmla="*/ 444704 h 946009"/>
                  <a:gd name="connsiteX4" fmla="*/ 1072265 w 1777156"/>
                  <a:gd name="connsiteY4" fmla="*/ 749632 h 946009"/>
                  <a:gd name="connsiteX5" fmla="*/ 847460 w 1777156"/>
                  <a:gd name="connsiteY5" fmla="*/ 945338 h 946009"/>
                  <a:gd name="connsiteX6" fmla="*/ 460759 w 1777156"/>
                  <a:gd name="connsiteY6" fmla="*/ 804877 h 946009"/>
                  <a:gd name="connsiteX7" fmla="*/ 476000 w 1777156"/>
                  <a:gd name="connsiteY7" fmla="*/ 559131 h 946009"/>
                  <a:gd name="connsiteX8" fmla="*/ 26420 w 1777156"/>
                  <a:gd name="connsiteY8" fmla="*/ 532334 h 946009"/>
                  <a:gd name="connsiteX0" fmla="*/ 26420 w 1785278"/>
                  <a:gd name="connsiteY0" fmla="*/ 532334 h 946009"/>
                  <a:gd name="connsiteX1" fmla="*/ 62614 w 1785278"/>
                  <a:gd name="connsiteY1" fmla="*/ 334341 h 946009"/>
                  <a:gd name="connsiteX2" fmla="*/ 1077965 w 1785278"/>
                  <a:gd name="connsiteY2" fmla="*/ 1220 h 946009"/>
                  <a:gd name="connsiteX3" fmla="*/ 1777085 w 1785278"/>
                  <a:gd name="connsiteY3" fmla="*/ 444704 h 946009"/>
                  <a:gd name="connsiteX4" fmla="*/ 1538989 w 1785278"/>
                  <a:gd name="connsiteY4" fmla="*/ 900128 h 946009"/>
                  <a:gd name="connsiteX5" fmla="*/ 1072265 w 1785278"/>
                  <a:gd name="connsiteY5" fmla="*/ 749632 h 946009"/>
                  <a:gd name="connsiteX6" fmla="*/ 847460 w 1785278"/>
                  <a:gd name="connsiteY6" fmla="*/ 945338 h 946009"/>
                  <a:gd name="connsiteX7" fmla="*/ 460759 w 1785278"/>
                  <a:gd name="connsiteY7" fmla="*/ 804877 h 946009"/>
                  <a:gd name="connsiteX8" fmla="*/ 476000 w 1785278"/>
                  <a:gd name="connsiteY8" fmla="*/ 559131 h 946009"/>
                  <a:gd name="connsiteX9" fmla="*/ 26420 w 1785278"/>
                  <a:gd name="connsiteY9" fmla="*/ 532334 h 946009"/>
                  <a:gd name="connsiteX0" fmla="*/ 26420 w 1819763"/>
                  <a:gd name="connsiteY0" fmla="*/ 532334 h 946009"/>
                  <a:gd name="connsiteX1" fmla="*/ 62614 w 1819763"/>
                  <a:gd name="connsiteY1" fmla="*/ 334341 h 946009"/>
                  <a:gd name="connsiteX2" fmla="*/ 1077965 w 1819763"/>
                  <a:gd name="connsiteY2" fmla="*/ 1220 h 946009"/>
                  <a:gd name="connsiteX3" fmla="*/ 1777085 w 1819763"/>
                  <a:gd name="connsiteY3" fmla="*/ 444704 h 946009"/>
                  <a:gd name="connsiteX4" fmla="*/ 1740919 w 1819763"/>
                  <a:gd name="connsiteY4" fmla="*/ 820118 h 946009"/>
                  <a:gd name="connsiteX5" fmla="*/ 1538989 w 1819763"/>
                  <a:gd name="connsiteY5" fmla="*/ 900128 h 946009"/>
                  <a:gd name="connsiteX6" fmla="*/ 1072265 w 1819763"/>
                  <a:gd name="connsiteY6" fmla="*/ 749632 h 946009"/>
                  <a:gd name="connsiteX7" fmla="*/ 847460 w 1819763"/>
                  <a:gd name="connsiteY7" fmla="*/ 945338 h 946009"/>
                  <a:gd name="connsiteX8" fmla="*/ 460759 w 1819763"/>
                  <a:gd name="connsiteY8" fmla="*/ 804877 h 946009"/>
                  <a:gd name="connsiteX9" fmla="*/ 476000 w 1819763"/>
                  <a:gd name="connsiteY9" fmla="*/ 559131 h 946009"/>
                  <a:gd name="connsiteX10" fmla="*/ 26420 w 1819763"/>
                  <a:gd name="connsiteY10" fmla="*/ 532334 h 946009"/>
                  <a:gd name="connsiteX0" fmla="*/ 26420 w 1797604"/>
                  <a:gd name="connsiteY0" fmla="*/ 532334 h 946009"/>
                  <a:gd name="connsiteX1" fmla="*/ 62614 w 1797604"/>
                  <a:gd name="connsiteY1" fmla="*/ 334341 h 946009"/>
                  <a:gd name="connsiteX2" fmla="*/ 1077965 w 1797604"/>
                  <a:gd name="connsiteY2" fmla="*/ 1220 h 946009"/>
                  <a:gd name="connsiteX3" fmla="*/ 1777085 w 1797604"/>
                  <a:gd name="connsiteY3" fmla="*/ 444704 h 946009"/>
                  <a:gd name="connsiteX4" fmla="*/ 1740919 w 1797604"/>
                  <a:gd name="connsiteY4" fmla="*/ 820118 h 946009"/>
                  <a:gd name="connsiteX5" fmla="*/ 1538989 w 1797604"/>
                  <a:gd name="connsiteY5" fmla="*/ 900128 h 946009"/>
                  <a:gd name="connsiteX6" fmla="*/ 1072265 w 1797604"/>
                  <a:gd name="connsiteY6" fmla="*/ 749632 h 946009"/>
                  <a:gd name="connsiteX7" fmla="*/ 847460 w 1797604"/>
                  <a:gd name="connsiteY7" fmla="*/ 945338 h 946009"/>
                  <a:gd name="connsiteX8" fmla="*/ 460759 w 1797604"/>
                  <a:gd name="connsiteY8" fmla="*/ 804877 h 946009"/>
                  <a:gd name="connsiteX9" fmla="*/ 476000 w 1797604"/>
                  <a:gd name="connsiteY9" fmla="*/ 559131 h 946009"/>
                  <a:gd name="connsiteX10" fmla="*/ 26420 w 1797604"/>
                  <a:gd name="connsiteY10" fmla="*/ 532334 h 946009"/>
                  <a:gd name="connsiteX0" fmla="*/ 26420 w 1796559"/>
                  <a:gd name="connsiteY0" fmla="*/ 532334 h 946009"/>
                  <a:gd name="connsiteX1" fmla="*/ 62614 w 1796559"/>
                  <a:gd name="connsiteY1" fmla="*/ 334341 h 946009"/>
                  <a:gd name="connsiteX2" fmla="*/ 1077965 w 1796559"/>
                  <a:gd name="connsiteY2" fmla="*/ 1220 h 946009"/>
                  <a:gd name="connsiteX3" fmla="*/ 1777085 w 1796559"/>
                  <a:gd name="connsiteY3" fmla="*/ 444704 h 946009"/>
                  <a:gd name="connsiteX4" fmla="*/ 1740919 w 1796559"/>
                  <a:gd name="connsiteY4" fmla="*/ 820118 h 946009"/>
                  <a:gd name="connsiteX5" fmla="*/ 1538989 w 1796559"/>
                  <a:gd name="connsiteY5" fmla="*/ 900128 h 946009"/>
                  <a:gd name="connsiteX6" fmla="*/ 1072265 w 1796559"/>
                  <a:gd name="connsiteY6" fmla="*/ 749632 h 946009"/>
                  <a:gd name="connsiteX7" fmla="*/ 847460 w 1796559"/>
                  <a:gd name="connsiteY7" fmla="*/ 945338 h 946009"/>
                  <a:gd name="connsiteX8" fmla="*/ 460759 w 1796559"/>
                  <a:gd name="connsiteY8" fmla="*/ 804877 h 946009"/>
                  <a:gd name="connsiteX9" fmla="*/ 476000 w 1796559"/>
                  <a:gd name="connsiteY9" fmla="*/ 559131 h 946009"/>
                  <a:gd name="connsiteX10" fmla="*/ 26420 w 1796559"/>
                  <a:gd name="connsiteY10" fmla="*/ 532334 h 946009"/>
                  <a:gd name="connsiteX0" fmla="*/ 26420 w 2171297"/>
                  <a:gd name="connsiteY0" fmla="*/ 533981 h 947656"/>
                  <a:gd name="connsiteX1" fmla="*/ 62614 w 2171297"/>
                  <a:gd name="connsiteY1" fmla="*/ 335988 h 947656"/>
                  <a:gd name="connsiteX2" fmla="*/ 1077965 w 2171297"/>
                  <a:gd name="connsiteY2" fmla="*/ 2867 h 947656"/>
                  <a:gd name="connsiteX3" fmla="*/ 2161895 w 2171297"/>
                  <a:gd name="connsiteY3" fmla="*/ 513026 h 947656"/>
                  <a:gd name="connsiteX4" fmla="*/ 1740919 w 2171297"/>
                  <a:gd name="connsiteY4" fmla="*/ 821765 h 947656"/>
                  <a:gd name="connsiteX5" fmla="*/ 1538989 w 2171297"/>
                  <a:gd name="connsiteY5" fmla="*/ 901775 h 947656"/>
                  <a:gd name="connsiteX6" fmla="*/ 1072265 w 2171297"/>
                  <a:gd name="connsiteY6" fmla="*/ 751279 h 947656"/>
                  <a:gd name="connsiteX7" fmla="*/ 847460 w 2171297"/>
                  <a:gd name="connsiteY7" fmla="*/ 946985 h 947656"/>
                  <a:gd name="connsiteX8" fmla="*/ 460759 w 2171297"/>
                  <a:gd name="connsiteY8" fmla="*/ 806524 h 947656"/>
                  <a:gd name="connsiteX9" fmla="*/ 476000 w 2171297"/>
                  <a:gd name="connsiteY9" fmla="*/ 560778 h 947656"/>
                  <a:gd name="connsiteX10" fmla="*/ 26420 w 2171297"/>
                  <a:gd name="connsiteY10" fmla="*/ 533981 h 947656"/>
                  <a:gd name="connsiteX0" fmla="*/ 26420 w 2161895"/>
                  <a:gd name="connsiteY0" fmla="*/ 533981 h 947656"/>
                  <a:gd name="connsiteX1" fmla="*/ 62614 w 2161895"/>
                  <a:gd name="connsiteY1" fmla="*/ 335988 h 947656"/>
                  <a:gd name="connsiteX2" fmla="*/ 1077965 w 2161895"/>
                  <a:gd name="connsiteY2" fmla="*/ 2867 h 947656"/>
                  <a:gd name="connsiteX3" fmla="*/ 2161895 w 2161895"/>
                  <a:gd name="connsiteY3" fmla="*/ 513026 h 947656"/>
                  <a:gd name="connsiteX4" fmla="*/ 1740919 w 2161895"/>
                  <a:gd name="connsiteY4" fmla="*/ 821765 h 947656"/>
                  <a:gd name="connsiteX5" fmla="*/ 1538989 w 2161895"/>
                  <a:gd name="connsiteY5" fmla="*/ 901775 h 947656"/>
                  <a:gd name="connsiteX6" fmla="*/ 1072265 w 2161895"/>
                  <a:gd name="connsiteY6" fmla="*/ 751279 h 947656"/>
                  <a:gd name="connsiteX7" fmla="*/ 847460 w 2161895"/>
                  <a:gd name="connsiteY7" fmla="*/ 946985 h 947656"/>
                  <a:gd name="connsiteX8" fmla="*/ 460759 w 2161895"/>
                  <a:gd name="connsiteY8" fmla="*/ 806524 h 947656"/>
                  <a:gd name="connsiteX9" fmla="*/ 476000 w 2161895"/>
                  <a:gd name="connsiteY9" fmla="*/ 560778 h 947656"/>
                  <a:gd name="connsiteX10" fmla="*/ 26420 w 2161895"/>
                  <a:gd name="connsiteY10" fmla="*/ 533981 h 947656"/>
                  <a:gd name="connsiteX0" fmla="*/ 26420 w 2161895"/>
                  <a:gd name="connsiteY0" fmla="*/ 533981 h 947656"/>
                  <a:gd name="connsiteX1" fmla="*/ 62614 w 2161895"/>
                  <a:gd name="connsiteY1" fmla="*/ 335988 h 947656"/>
                  <a:gd name="connsiteX2" fmla="*/ 1077965 w 2161895"/>
                  <a:gd name="connsiteY2" fmla="*/ 2867 h 947656"/>
                  <a:gd name="connsiteX3" fmla="*/ 2161895 w 2161895"/>
                  <a:gd name="connsiteY3" fmla="*/ 513026 h 947656"/>
                  <a:gd name="connsiteX4" fmla="*/ 1740919 w 2161895"/>
                  <a:gd name="connsiteY4" fmla="*/ 821765 h 947656"/>
                  <a:gd name="connsiteX5" fmla="*/ 1538989 w 2161895"/>
                  <a:gd name="connsiteY5" fmla="*/ 901775 h 947656"/>
                  <a:gd name="connsiteX6" fmla="*/ 1072265 w 2161895"/>
                  <a:gd name="connsiteY6" fmla="*/ 751279 h 947656"/>
                  <a:gd name="connsiteX7" fmla="*/ 847460 w 2161895"/>
                  <a:gd name="connsiteY7" fmla="*/ 946985 h 947656"/>
                  <a:gd name="connsiteX8" fmla="*/ 460759 w 2161895"/>
                  <a:gd name="connsiteY8" fmla="*/ 806524 h 947656"/>
                  <a:gd name="connsiteX9" fmla="*/ 476000 w 2161895"/>
                  <a:gd name="connsiteY9" fmla="*/ 560778 h 947656"/>
                  <a:gd name="connsiteX10" fmla="*/ 26420 w 2161895"/>
                  <a:gd name="connsiteY10" fmla="*/ 533981 h 947656"/>
                  <a:gd name="connsiteX0" fmla="*/ 26420 w 2104745"/>
                  <a:gd name="connsiteY0" fmla="*/ 535786 h 949461"/>
                  <a:gd name="connsiteX1" fmla="*/ 62614 w 2104745"/>
                  <a:gd name="connsiteY1" fmla="*/ 337793 h 949461"/>
                  <a:gd name="connsiteX2" fmla="*/ 1077965 w 2104745"/>
                  <a:gd name="connsiteY2" fmla="*/ 4672 h 949461"/>
                  <a:gd name="connsiteX3" fmla="*/ 2104745 w 2104745"/>
                  <a:gd name="connsiteY3" fmla="*/ 571981 h 949461"/>
                  <a:gd name="connsiteX4" fmla="*/ 1740919 w 2104745"/>
                  <a:gd name="connsiteY4" fmla="*/ 823570 h 949461"/>
                  <a:gd name="connsiteX5" fmla="*/ 1538989 w 2104745"/>
                  <a:gd name="connsiteY5" fmla="*/ 903580 h 949461"/>
                  <a:gd name="connsiteX6" fmla="*/ 1072265 w 2104745"/>
                  <a:gd name="connsiteY6" fmla="*/ 753084 h 949461"/>
                  <a:gd name="connsiteX7" fmla="*/ 847460 w 2104745"/>
                  <a:gd name="connsiteY7" fmla="*/ 948790 h 949461"/>
                  <a:gd name="connsiteX8" fmla="*/ 460759 w 2104745"/>
                  <a:gd name="connsiteY8" fmla="*/ 808329 h 949461"/>
                  <a:gd name="connsiteX9" fmla="*/ 476000 w 2104745"/>
                  <a:gd name="connsiteY9" fmla="*/ 562583 h 949461"/>
                  <a:gd name="connsiteX10" fmla="*/ 26420 w 2104745"/>
                  <a:gd name="connsiteY10" fmla="*/ 535786 h 949461"/>
                  <a:gd name="connsiteX0" fmla="*/ 26420 w 2150167"/>
                  <a:gd name="connsiteY0" fmla="*/ 535786 h 949461"/>
                  <a:gd name="connsiteX1" fmla="*/ 62614 w 2150167"/>
                  <a:gd name="connsiteY1" fmla="*/ 337793 h 949461"/>
                  <a:gd name="connsiteX2" fmla="*/ 1077965 w 2150167"/>
                  <a:gd name="connsiteY2" fmla="*/ 4672 h 949461"/>
                  <a:gd name="connsiteX3" fmla="*/ 2104745 w 2150167"/>
                  <a:gd name="connsiteY3" fmla="*/ 571981 h 949461"/>
                  <a:gd name="connsiteX4" fmla="*/ 1740919 w 2150167"/>
                  <a:gd name="connsiteY4" fmla="*/ 823570 h 949461"/>
                  <a:gd name="connsiteX5" fmla="*/ 1538989 w 2150167"/>
                  <a:gd name="connsiteY5" fmla="*/ 903580 h 949461"/>
                  <a:gd name="connsiteX6" fmla="*/ 1072265 w 2150167"/>
                  <a:gd name="connsiteY6" fmla="*/ 753084 h 949461"/>
                  <a:gd name="connsiteX7" fmla="*/ 847460 w 2150167"/>
                  <a:gd name="connsiteY7" fmla="*/ 948790 h 949461"/>
                  <a:gd name="connsiteX8" fmla="*/ 460759 w 2150167"/>
                  <a:gd name="connsiteY8" fmla="*/ 808329 h 949461"/>
                  <a:gd name="connsiteX9" fmla="*/ 476000 w 2150167"/>
                  <a:gd name="connsiteY9" fmla="*/ 562583 h 949461"/>
                  <a:gd name="connsiteX10" fmla="*/ 26420 w 2150167"/>
                  <a:gd name="connsiteY10" fmla="*/ 535786 h 949461"/>
                  <a:gd name="connsiteX0" fmla="*/ 26420 w 2137625"/>
                  <a:gd name="connsiteY0" fmla="*/ 534077 h 947752"/>
                  <a:gd name="connsiteX1" fmla="*/ 62614 w 2137625"/>
                  <a:gd name="connsiteY1" fmla="*/ 336084 h 947752"/>
                  <a:gd name="connsiteX2" fmla="*/ 1077965 w 2137625"/>
                  <a:gd name="connsiteY2" fmla="*/ 2963 h 947752"/>
                  <a:gd name="connsiteX3" fmla="*/ 2007620 w 2137625"/>
                  <a:gd name="connsiteY3" fmla="*/ 195117 h 947752"/>
                  <a:gd name="connsiteX4" fmla="*/ 2104745 w 2137625"/>
                  <a:gd name="connsiteY4" fmla="*/ 570272 h 947752"/>
                  <a:gd name="connsiteX5" fmla="*/ 1740919 w 2137625"/>
                  <a:gd name="connsiteY5" fmla="*/ 821861 h 947752"/>
                  <a:gd name="connsiteX6" fmla="*/ 1538989 w 2137625"/>
                  <a:gd name="connsiteY6" fmla="*/ 901871 h 947752"/>
                  <a:gd name="connsiteX7" fmla="*/ 1072265 w 2137625"/>
                  <a:gd name="connsiteY7" fmla="*/ 751375 h 947752"/>
                  <a:gd name="connsiteX8" fmla="*/ 847460 w 2137625"/>
                  <a:gd name="connsiteY8" fmla="*/ 947081 h 947752"/>
                  <a:gd name="connsiteX9" fmla="*/ 460759 w 2137625"/>
                  <a:gd name="connsiteY9" fmla="*/ 806620 h 947752"/>
                  <a:gd name="connsiteX10" fmla="*/ 476000 w 2137625"/>
                  <a:gd name="connsiteY10" fmla="*/ 560874 h 947752"/>
                  <a:gd name="connsiteX11" fmla="*/ 26420 w 2137625"/>
                  <a:gd name="connsiteY11" fmla="*/ 534077 h 947752"/>
                  <a:gd name="connsiteX0" fmla="*/ 26420 w 2115698"/>
                  <a:gd name="connsiteY0" fmla="*/ 534077 h 947752"/>
                  <a:gd name="connsiteX1" fmla="*/ 62614 w 2115698"/>
                  <a:gd name="connsiteY1" fmla="*/ 336084 h 947752"/>
                  <a:gd name="connsiteX2" fmla="*/ 1077965 w 2115698"/>
                  <a:gd name="connsiteY2" fmla="*/ 2963 h 947752"/>
                  <a:gd name="connsiteX3" fmla="*/ 2007620 w 2115698"/>
                  <a:gd name="connsiteY3" fmla="*/ 195117 h 947752"/>
                  <a:gd name="connsiteX4" fmla="*/ 2104745 w 2115698"/>
                  <a:gd name="connsiteY4" fmla="*/ 570272 h 947752"/>
                  <a:gd name="connsiteX5" fmla="*/ 1740919 w 2115698"/>
                  <a:gd name="connsiteY5" fmla="*/ 821861 h 947752"/>
                  <a:gd name="connsiteX6" fmla="*/ 1538989 w 2115698"/>
                  <a:gd name="connsiteY6" fmla="*/ 901871 h 947752"/>
                  <a:gd name="connsiteX7" fmla="*/ 1072265 w 2115698"/>
                  <a:gd name="connsiteY7" fmla="*/ 751375 h 947752"/>
                  <a:gd name="connsiteX8" fmla="*/ 847460 w 2115698"/>
                  <a:gd name="connsiteY8" fmla="*/ 947081 h 947752"/>
                  <a:gd name="connsiteX9" fmla="*/ 460759 w 2115698"/>
                  <a:gd name="connsiteY9" fmla="*/ 806620 h 947752"/>
                  <a:gd name="connsiteX10" fmla="*/ 476000 w 2115698"/>
                  <a:gd name="connsiteY10" fmla="*/ 560874 h 947752"/>
                  <a:gd name="connsiteX11" fmla="*/ 26420 w 2115698"/>
                  <a:gd name="connsiteY11" fmla="*/ 534077 h 947752"/>
                  <a:gd name="connsiteX0" fmla="*/ 26420 w 2126909"/>
                  <a:gd name="connsiteY0" fmla="*/ 534077 h 947752"/>
                  <a:gd name="connsiteX1" fmla="*/ 62614 w 2126909"/>
                  <a:gd name="connsiteY1" fmla="*/ 336084 h 947752"/>
                  <a:gd name="connsiteX2" fmla="*/ 1077965 w 2126909"/>
                  <a:gd name="connsiteY2" fmla="*/ 2963 h 947752"/>
                  <a:gd name="connsiteX3" fmla="*/ 2007620 w 2126909"/>
                  <a:gd name="connsiteY3" fmla="*/ 195117 h 947752"/>
                  <a:gd name="connsiteX4" fmla="*/ 2104745 w 2126909"/>
                  <a:gd name="connsiteY4" fmla="*/ 570272 h 947752"/>
                  <a:gd name="connsiteX5" fmla="*/ 1740919 w 2126909"/>
                  <a:gd name="connsiteY5" fmla="*/ 821861 h 947752"/>
                  <a:gd name="connsiteX6" fmla="*/ 1538989 w 2126909"/>
                  <a:gd name="connsiteY6" fmla="*/ 901871 h 947752"/>
                  <a:gd name="connsiteX7" fmla="*/ 1072265 w 2126909"/>
                  <a:gd name="connsiteY7" fmla="*/ 751375 h 947752"/>
                  <a:gd name="connsiteX8" fmla="*/ 847460 w 2126909"/>
                  <a:gd name="connsiteY8" fmla="*/ 947081 h 947752"/>
                  <a:gd name="connsiteX9" fmla="*/ 460759 w 2126909"/>
                  <a:gd name="connsiteY9" fmla="*/ 806620 h 947752"/>
                  <a:gd name="connsiteX10" fmla="*/ 476000 w 2126909"/>
                  <a:gd name="connsiteY10" fmla="*/ 560874 h 947752"/>
                  <a:gd name="connsiteX11" fmla="*/ 26420 w 2126909"/>
                  <a:gd name="connsiteY11" fmla="*/ 534077 h 947752"/>
                  <a:gd name="connsiteX0" fmla="*/ 26420 w 2145492"/>
                  <a:gd name="connsiteY0" fmla="*/ 531733 h 945408"/>
                  <a:gd name="connsiteX1" fmla="*/ 62614 w 2145492"/>
                  <a:gd name="connsiteY1" fmla="*/ 333740 h 945408"/>
                  <a:gd name="connsiteX2" fmla="*/ 1077965 w 2145492"/>
                  <a:gd name="connsiteY2" fmla="*/ 619 h 945408"/>
                  <a:gd name="connsiteX3" fmla="*/ 2057150 w 2145492"/>
                  <a:gd name="connsiteY3" fmla="*/ 259448 h 945408"/>
                  <a:gd name="connsiteX4" fmla="*/ 2104745 w 2145492"/>
                  <a:gd name="connsiteY4" fmla="*/ 567928 h 945408"/>
                  <a:gd name="connsiteX5" fmla="*/ 1740919 w 2145492"/>
                  <a:gd name="connsiteY5" fmla="*/ 819517 h 945408"/>
                  <a:gd name="connsiteX6" fmla="*/ 1538989 w 2145492"/>
                  <a:gd name="connsiteY6" fmla="*/ 899527 h 945408"/>
                  <a:gd name="connsiteX7" fmla="*/ 1072265 w 2145492"/>
                  <a:gd name="connsiteY7" fmla="*/ 749031 h 945408"/>
                  <a:gd name="connsiteX8" fmla="*/ 847460 w 2145492"/>
                  <a:gd name="connsiteY8" fmla="*/ 944737 h 945408"/>
                  <a:gd name="connsiteX9" fmla="*/ 460759 w 2145492"/>
                  <a:gd name="connsiteY9" fmla="*/ 804276 h 945408"/>
                  <a:gd name="connsiteX10" fmla="*/ 476000 w 2145492"/>
                  <a:gd name="connsiteY10" fmla="*/ 558530 h 945408"/>
                  <a:gd name="connsiteX11" fmla="*/ 26420 w 2145492"/>
                  <a:gd name="connsiteY11" fmla="*/ 531733 h 945408"/>
                  <a:gd name="connsiteX0" fmla="*/ 26420 w 2145492"/>
                  <a:gd name="connsiteY0" fmla="*/ 538972 h 952647"/>
                  <a:gd name="connsiteX1" fmla="*/ 62614 w 2145492"/>
                  <a:gd name="connsiteY1" fmla="*/ 340979 h 952647"/>
                  <a:gd name="connsiteX2" fmla="*/ 1077965 w 2145492"/>
                  <a:gd name="connsiteY2" fmla="*/ 7858 h 952647"/>
                  <a:gd name="connsiteX3" fmla="*/ 1904749 w 2145492"/>
                  <a:gd name="connsiteY3" fmla="*/ 118096 h 952647"/>
                  <a:gd name="connsiteX4" fmla="*/ 2057150 w 2145492"/>
                  <a:gd name="connsiteY4" fmla="*/ 266687 h 952647"/>
                  <a:gd name="connsiteX5" fmla="*/ 2104745 w 2145492"/>
                  <a:gd name="connsiteY5" fmla="*/ 575167 h 952647"/>
                  <a:gd name="connsiteX6" fmla="*/ 1740919 w 2145492"/>
                  <a:gd name="connsiteY6" fmla="*/ 826756 h 952647"/>
                  <a:gd name="connsiteX7" fmla="*/ 1538989 w 2145492"/>
                  <a:gd name="connsiteY7" fmla="*/ 906766 h 952647"/>
                  <a:gd name="connsiteX8" fmla="*/ 1072265 w 2145492"/>
                  <a:gd name="connsiteY8" fmla="*/ 756270 h 952647"/>
                  <a:gd name="connsiteX9" fmla="*/ 847460 w 2145492"/>
                  <a:gd name="connsiteY9" fmla="*/ 951976 h 952647"/>
                  <a:gd name="connsiteX10" fmla="*/ 460759 w 2145492"/>
                  <a:gd name="connsiteY10" fmla="*/ 811515 h 952647"/>
                  <a:gd name="connsiteX11" fmla="*/ 476000 w 2145492"/>
                  <a:gd name="connsiteY11" fmla="*/ 565769 h 952647"/>
                  <a:gd name="connsiteX12" fmla="*/ 26420 w 2145492"/>
                  <a:gd name="connsiteY12" fmla="*/ 538972 h 952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45492" h="952647">
                    <a:moveTo>
                      <a:pt x="26420" y="538972"/>
                    </a:moveTo>
                    <a:cubicBezTo>
                      <a:pt x="-25333" y="514525"/>
                      <a:pt x="5467" y="371713"/>
                      <a:pt x="62614" y="340979"/>
                    </a:cubicBezTo>
                    <a:cubicBezTo>
                      <a:pt x="201676" y="182610"/>
                      <a:pt x="770943" y="45005"/>
                      <a:pt x="1077965" y="7858"/>
                    </a:cubicBezTo>
                    <a:cubicBezTo>
                      <a:pt x="1384987" y="-29289"/>
                      <a:pt x="1741552" y="74958"/>
                      <a:pt x="1904749" y="118096"/>
                    </a:cubicBezTo>
                    <a:cubicBezTo>
                      <a:pt x="2067946" y="161234"/>
                      <a:pt x="2019690" y="201621"/>
                      <a:pt x="2057150" y="266687"/>
                    </a:cubicBezTo>
                    <a:cubicBezTo>
                      <a:pt x="2188275" y="469823"/>
                      <a:pt x="2145703" y="505000"/>
                      <a:pt x="2104745" y="575167"/>
                    </a:cubicBezTo>
                    <a:cubicBezTo>
                      <a:pt x="1740892" y="591317"/>
                      <a:pt x="1567242" y="535587"/>
                      <a:pt x="1740919" y="826756"/>
                    </a:cubicBezTo>
                    <a:cubicBezTo>
                      <a:pt x="1701236" y="902660"/>
                      <a:pt x="1637096" y="912481"/>
                      <a:pt x="1538989" y="906766"/>
                    </a:cubicBezTo>
                    <a:cubicBezTo>
                      <a:pt x="1440882" y="901051"/>
                      <a:pt x="1157992" y="707460"/>
                      <a:pt x="1072265" y="756270"/>
                    </a:cubicBezTo>
                    <a:cubicBezTo>
                      <a:pt x="986538" y="805080"/>
                      <a:pt x="949378" y="942769"/>
                      <a:pt x="847460" y="951976"/>
                    </a:cubicBezTo>
                    <a:cubicBezTo>
                      <a:pt x="745542" y="961183"/>
                      <a:pt x="553149" y="873660"/>
                      <a:pt x="460759" y="811515"/>
                    </a:cubicBezTo>
                    <a:cubicBezTo>
                      <a:pt x="368369" y="749370"/>
                      <a:pt x="609667" y="629290"/>
                      <a:pt x="476000" y="565769"/>
                    </a:cubicBezTo>
                    <a:cubicBezTo>
                      <a:pt x="291853" y="480425"/>
                      <a:pt x="108972" y="657992"/>
                      <a:pt x="26420" y="538972"/>
                    </a:cubicBezTo>
                    <a:close/>
                  </a:path>
                </a:pathLst>
              </a:custGeom>
              <a:solidFill>
                <a:srgbClr val="400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1" name="타원 159"/>
              <p:cNvSpPr/>
              <p:nvPr/>
            </p:nvSpPr>
            <p:spPr>
              <a:xfrm rot="208824">
                <a:off x="816518" y="3539229"/>
                <a:ext cx="1757208" cy="583874"/>
              </a:xfrm>
              <a:custGeom>
                <a:avLst/>
                <a:gdLst>
                  <a:gd name="connsiteX0" fmla="*/ 0 w 2209769"/>
                  <a:gd name="connsiteY0" fmla="*/ 512064 h 1024128"/>
                  <a:gd name="connsiteX1" fmla="*/ 1104885 w 2209769"/>
                  <a:gd name="connsiteY1" fmla="*/ 0 h 1024128"/>
                  <a:gd name="connsiteX2" fmla="*/ 2209770 w 2209769"/>
                  <a:gd name="connsiteY2" fmla="*/ 512064 h 1024128"/>
                  <a:gd name="connsiteX3" fmla="*/ 1104885 w 2209769"/>
                  <a:gd name="connsiteY3" fmla="*/ 1024128 h 1024128"/>
                  <a:gd name="connsiteX4" fmla="*/ 0 w 2209769"/>
                  <a:gd name="connsiteY4" fmla="*/ 512064 h 1024128"/>
                  <a:gd name="connsiteX0" fmla="*/ 16580 w 2226350"/>
                  <a:gd name="connsiteY0" fmla="*/ 512064 h 1026996"/>
                  <a:gd name="connsiteX1" fmla="*/ 1121465 w 2226350"/>
                  <a:gd name="connsiteY1" fmla="*/ 0 h 1026996"/>
                  <a:gd name="connsiteX2" fmla="*/ 2226350 w 2226350"/>
                  <a:gd name="connsiteY2" fmla="*/ 512064 h 1026996"/>
                  <a:gd name="connsiteX3" fmla="*/ 1121465 w 2226350"/>
                  <a:gd name="connsiteY3" fmla="*/ 1024128 h 1026996"/>
                  <a:gd name="connsiteX4" fmla="*/ 502355 w 2226350"/>
                  <a:gd name="connsiteY4" fmla="*/ 710311 h 1026996"/>
                  <a:gd name="connsiteX5" fmla="*/ 16580 w 2226350"/>
                  <a:gd name="connsiteY5" fmla="*/ 512064 h 1026996"/>
                  <a:gd name="connsiteX0" fmla="*/ 12154 w 2221924"/>
                  <a:gd name="connsiteY0" fmla="*/ 512064 h 1025361"/>
                  <a:gd name="connsiteX1" fmla="*/ 1117039 w 2221924"/>
                  <a:gd name="connsiteY1" fmla="*/ 0 h 1025361"/>
                  <a:gd name="connsiteX2" fmla="*/ 2221924 w 2221924"/>
                  <a:gd name="connsiteY2" fmla="*/ 512064 h 1025361"/>
                  <a:gd name="connsiteX3" fmla="*/ 1117039 w 2221924"/>
                  <a:gd name="connsiteY3" fmla="*/ 1024128 h 1025361"/>
                  <a:gd name="connsiteX4" fmla="*/ 562699 w 2221924"/>
                  <a:gd name="connsiteY4" fmla="*/ 651256 h 1025361"/>
                  <a:gd name="connsiteX5" fmla="*/ 12154 w 2221924"/>
                  <a:gd name="connsiteY5" fmla="*/ 512064 h 1025361"/>
                  <a:gd name="connsiteX0" fmla="*/ 12154 w 2221924"/>
                  <a:gd name="connsiteY0" fmla="*/ 512064 h 1039046"/>
                  <a:gd name="connsiteX1" fmla="*/ 1117039 w 2221924"/>
                  <a:gd name="connsiteY1" fmla="*/ 0 h 1039046"/>
                  <a:gd name="connsiteX2" fmla="*/ 2221924 w 2221924"/>
                  <a:gd name="connsiteY2" fmla="*/ 512064 h 1039046"/>
                  <a:gd name="connsiteX3" fmla="*/ 1117039 w 2221924"/>
                  <a:gd name="connsiteY3" fmla="*/ 1024128 h 1039046"/>
                  <a:gd name="connsiteX4" fmla="*/ 488403 w 2221924"/>
                  <a:gd name="connsiteY4" fmla="*/ 879857 h 1039046"/>
                  <a:gd name="connsiteX5" fmla="*/ 562699 w 2221924"/>
                  <a:gd name="connsiteY5" fmla="*/ 651256 h 1039046"/>
                  <a:gd name="connsiteX6" fmla="*/ 12154 w 2221924"/>
                  <a:gd name="connsiteY6" fmla="*/ 512064 h 1039046"/>
                  <a:gd name="connsiteX0" fmla="*/ 16433 w 2226203"/>
                  <a:gd name="connsiteY0" fmla="*/ 512064 h 1039046"/>
                  <a:gd name="connsiteX1" fmla="*/ 1121318 w 2226203"/>
                  <a:gd name="connsiteY1" fmla="*/ 0 h 1039046"/>
                  <a:gd name="connsiteX2" fmla="*/ 2226203 w 2226203"/>
                  <a:gd name="connsiteY2" fmla="*/ 512064 h 1039046"/>
                  <a:gd name="connsiteX3" fmla="*/ 1121318 w 2226203"/>
                  <a:gd name="connsiteY3" fmla="*/ 1024128 h 1039046"/>
                  <a:gd name="connsiteX4" fmla="*/ 492682 w 2226203"/>
                  <a:gd name="connsiteY4" fmla="*/ 879857 h 1039046"/>
                  <a:gd name="connsiteX5" fmla="*/ 504113 w 2226203"/>
                  <a:gd name="connsiteY5" fmla="*/ 569341 h 1039046"/>
                  <a:gd name="connsiteX6" fmla="*/ 16433 w 2226203"/>
                  <a:gd name="connsiteY6" fmla="*/ 512064 h 1039046"/>
                  <a:gd name="connsiteX0" fmla="*/ 16144 w 2225914"/>
                  <a:gd name="connsiteY0" fmla="*/ 512064 h 1039046"/>
                  <a:gd name="connsiteX1" fmla="*/ 1121029 w 2225914"/>
                  <a:gd name="connsiteY1" fmla="*/ 0 h 1039046"/>
                  <a:gd name="connsiteX2" fmla="*/ 2225914 w 2225914"/>
                  <a:gd name="connsiteY2" fmla="*/ 512064 h 1039046"/>
                  <a:gd name="connsiteX3" fmla="*/ 1121029 w 2225914"/>
                  <a:gd name="connsiteY3" fmla="*/ 1024128 h 1039046"/>
                  <a:gd name="connsiteX4" fmla="*/ 492393 w 2225914"/>
                  <a:gd name="connsiteY4" fmla="*/ 879857 h 1039046"/>
                  <a:gd name="connsiteX5" fmla="*/ 507634 w 2225914"/>
                  <a:gd name="connsiteY5" fmla="*/ 634111 h 1039046"/>
                  <a:gd name="connsiteX6" fmla="*/ 16144 w 2225914"/>
                  <a:gd name="connsiteY6" fmla="*/ 512064 h 1039046"/>
                  <a:gd name="connsiteX0" fmla="*/ 19074 w 2152644"/>
                  <a:gd name="connsiteY0" fmla="*/ 546456 h 1039148"/>
                  <a:gd name="connsiteX1" fmla="*/ 1047759 w 2152644"/>
                  <a:gd name="connsiteY1" fmla="*/ 102 h 1039148"/>
                  <a:gd name="connsiteX2" fmla="*/ 2152644 w 2152644"/>
                  <a:gd name="connsiteY2" fmla="*/ 512166 h 1039148"/>
                  <a:gd name="connsiteX3" fmla="*/ 1047759 w 2152644"/>
                  <a:gd name="connsiteY3" fmla="*/ 1024230 h 1039148"/>
                  <a:gd name="connsiteX4" fmla="*/ 419123 w 2152644"/>
                  <a:gd name="connsiteY4" fmla="*/ 879959 h 1039148"/>
                  <a:gd name="connsiteX5" fmla="*/ 434364 w 2152644"/>
                  <a:gd name="connsiteY5" fmla="*/ 634213 h 1039148"/>
                  <a:gd name="connsiteX6" fmla="*/ 19074 w 2152644"/>
                  <a:gd name="connsiteY6" fmla="*/ 546456 h 1039148"/>
                  <a:gd name="connsiteX0" fmla="*/ 0 w 2133570"/>
                  <a:gd name="connsiteY0" fmla="*/ 546456 h 1039148"/>
                  <a:gd name="connsiteX1" fmla="*/ 1028685 w 2133570"/>
                  <a:gd name="connsiteY1" fmla="*/ 102 h 1039148"/>
                  <a:gd name="connsiteX2" fmla="*/ 2133570 w 2133570"/>
                  <a:gd name="connsiteY2" fmla="*/ 512166 h 1039148"/>
                  <a:gd name="connsiteX3" fmla="*/ 1028685 w 2133570"/>
                  <a:gd name="connsiteY3" fmla="*/ 1024230 h 1039148"/>
                  <a:gd name="connsiteX4" fmla="*/ 400049 w 2133570"/>
                  <a:gd name="connsiteY4" fmla="*/ 879959 h 1039148"/>
                  <a:gd name="connsiteX5" fmla="*/ 415290 w 2133570"/>
                  <a:gd name="connsiteY5" fmla="*/ 634213 h 1039148"/>
                  <a:gd name="connsiteX6" fmla="*/ 0 w 2133570"/>
                  <a:gd name="connsiteY6" fmla="*/ 546456 h 1039148"/>
                  <a:gd name="connsiteX0" fmla="*/ 0 w 2167860"/>
                  <a:gd name="connsiteY0" fmla="*/ 608044 h 1039776"/>
                  <a:gd name="connsiteX1" fmla="*/ 1062975 w 2167860"/>
                  <a:gd name="connsiteY1" fmla="*/ 730 h 1039776"/>
                  <a:gd name="connsiteX2" fmla="*/ 2167860 w 2167860"/>
                  <a:gd name="connsiteY2" fmla="*/ 512794 h 1039776"/>
                  <a:gd name="connsiteX3" fmla="*/ 1062975 w 2167860"/>
                  <a:gd name="connsiteY3" fmla="*/ 1024858 h 1039776"/>
                  <a:gd name="connsiteX4" fmla="*/ 434339 w 2167860"/>
                  <a:gd name="connsiteY4" fmla="*/ 880587 h 1039776"/>
                  <a:gd name="connsiteX5" fmla="*/ 449580 w 2167860"/>
                  <a:gd name="connsiteY5" fmla="*/ 634841 h 1039776"/>
                  <a:gd name="connsiteX6" fmla="*/ 0 w 2167860"/>
                  <a:gd name="connsiteY6" fmla="*/ 608044 h 1039776"/>
                  <a:gd name="connsiteX0" fmla="*/ 68844 w 2236704"/>
                  <a:gd name="connsiteY0" fmla="*/ 607966 h 1039698"/>
                  <a:gd name="connsiteX1" fmla="*/ 105038 w 2236704"/>
                  <a:gd name="connsiteY1" fmla="*/ 409973 h 1039698"/>
                  <a:gd name="connsiteX2" fmla="*/ 1131819 w 2236704"/>
                  <a:gd name="connsiteY2" fmla="*/ 652 h 1039698"/>
                  <a:gd name="connsiteX3" fmla="*/ 2236704 w 2236704"/>
                  <a:gd name="connsiteY3" fmla="*/ 512716 h 1039698"/>
                  <a:gd name="connsiteX4" fmla="*/ 1131819 w 2236704"/>
                  <a:gd name="connsiteY4" fmla="*/ 1024780 h 1039698"/>
                  <a:gd name="connsiteX5" fmla="*/ 503183 w 2236704"/>
                  <a:gd name="connsiteY5" fmla="*/ 880509 h 1039698"/>
                  <a:gd name="connsiteX6" fmla="*/ 518424 w 2236704"/>
                  <a:gd name="connsiteY6" fmla="*/ 634763 h 1039698"/>
                  <a:gd name="connsiteX7" fmla="*/ 68844 w 2236704"/>
                  <a:gd name="connsiteY7" fmla="*/ 607966 h 1039698"/>
                  <a:gd name="connsiteX0" fmla="*/ 14841 w 2182701"/>
                  <a:gd name="connsiteY0" fmla="*/ 607966 h 1039698"/>
                  <a:gd name="connsiteX1" fmla="*/ 51035 w 2182701"/>
                  <a:gd name="connsiteY1" fmla="*/ 409973 h 1039698"/>
                  <a:gd name="connsiteX2" fmla="*/ 1077816 w 2182701"/>
                  <a:gd name="connsiteY2" fmla="*/ 652 h 1039698"/>
                  <a:gd name="connsiteX3" fmla="*/ 2182701 w 2182701"/>
                  <a:gd name="connsiteY3" fmla="*/ 512716 h 1039698"/>
                  <a:gd name="connsiteX4" fmla="*/ 1077816 w 2182701"/>
                  <a:gd name="connsiteY4" fmla="*/ 1024780 h 1039698"/>
                  <a:gd name="connsiteX5" fmla="*/ 449180 w 2182701"/>
                  <a:gd name="connsiteY5" fmla="*/ 880509 h 1039698"/>
                  <a:gd name="connsiteX6" fmla="*/ 464421 w 2182701"/>
                  <a:gd name="connsiteY6" fmla="*/ 634763 h 1039698"/>
                  <a:gd name="connsiteX7" fmla="*/ 14841 w 2182701"/>
                  <a:gd name="connsiteY7" fmla="*/ 607966 h 1039698"/>
                  <a:gd name="connsiteX0" fmla="*/ 26420 w 2194280"/>
                  <a:gd name="connsiteY0" fmla="*/ 607966 h 1039698"/>
                  <a:gd name="connsiteX1" fmla="*/ 62614 w 2194280"/>
                  <a:gd name="connsiteY1" fmla="*/ 409973 h 1039698"/>
                  <a:gd name="connsiteX2" fmla="*/ 1089395 w 2194280"/>
                  <a:gd name="connsiteY2" fmla="*/ 652 h 1039698"/>
                  <a:gd name="connsiteX3" fmla="*/ 2194280 w 2194280"/>
                  <a:gd name="connsiteY3" fmla="*/ 512716 h 1039698"/>
                  <a:gd name="connsiteX4" fmla="*/ 1089395 w 2194280"/>
                  <a:gd name="connsiteY4" fmla="*/ 1024780 h 1039698"/>
                  <a:gd name="connsiteX5" fmla="*/ 460759 w 2194280"/>
                  <a:gd name="connsiteY5" fmla="*/ 880509 h 1039698"/>
                  <a:gd name="connsiteX6" fmla="*/ 476000 w 2194280"/>
                  <a:gd name="connsiteY6" fmla="*/ 634763 h 1039698"/>
                  <a:gd name="connsiteX7" fmla="*/ 26420 w 2194280"/>
                  <a:gd name="connsiteY7" fmla="*/ 607966 h 1039698"/>
                  <a:gd name="connsiteX0" fmla="*/ 26420 w 2194280"/>
                  <a:gd name="connsiteY0" fmla="*/ 608096 h 1039828"/>
                  <a:gd name="connsiteX1" fmla="*/ 62614 w 2194280"/>
                  <a:gd name="connsiteY1" fmla="*/ 410103 h 1039828"/>
                  <a:gd name="connsiteX2" fmla="*/ 1089395 w 2194280"/>
                  <a:gd name="connsiteY2" fmla="*/ 782 h 1039828"/>
                  <a:gd name="connsiteX3" fmla="*/ 2194280 w 2194280"/>
                  <a:gd name="connsiteY3" fmla="*/ 512846 h 1039828"/>
                  <a:gd name="connsiteX4" fmla="*/ 1089395 w 2194280"/>
                  <a:gd name="connsiteY4" fmla="*/ 1024910 h 1039828"/>
                  <a:gd name="connsiteX5" fmla="*/ 460759 w 2194280"/>
                  <a:gd name="connsiteY5" fmla="*/ 880639 h 1039828"/>
                  <a:gd name="connsiteX6" fmla="*/ 476000 w 2194280"/>
                  <a:gd name="connsiteY6" fmla="*/ 634893 h 1039828"/>
                  <a:gd name="connsiteX7" fmla="*/ 26420 w 2194280"/>
                  <a:gd name="connsiteY7" fmla="*/ 608096 h 1039828"/>
                  <a:gd name="connsiteX0" fmla="*/ 26420 w 2194280"/>
                  <a:gd name="connsiteY0" fmla="*/ 426601 h 858333"/>
                  <a:gd name="connsiteX1" fmla="*/ 62614 w 2194280"/>
                  <a:gd name="connsiteY1" fmla="*/ 228608 h 858333"/>
                  <a:gd name="connsiteX2" fmla="*/ 1053200 w 2194280"/>
                  <a:gd name="connsiteY2" fmla="*/ 2167 h 858333"/>
                  <a:gd name="connsiteX3" fmla="*/ 2194280 w 2194280"/>
                  <a:gd name="connsiteY3" fmla="*/ 331351 h 858333"/>
                  <a:gd name="connsiteX4" fmla="*/ 1089395 w 2194280"/>
                  <a:gd name="connsiteY4" fmla="*/ 843415 h 858333"/>
                  <a:gd name="connsiteX5" fmla="*/ 460759 w 2194280"/>
                  <a:gd name="connsiteY5" fmla="*/ 699144 h 858333"/>
                  <a:gd name="connsiteX6" fmla="*/ 476000 w 2194280"/>
                  <a:gd name="connsiteY6" fmla="*/ 453398 h 858333"/>
                  <a:gd name="connsiteX7" fmla="*/ 26420 w 2194280"/>
                  <a:gd name="connsiteY7" fmla="*/ 426601 h 858333"/>
                  <a:gd name="connsiteX0" fmla="*/ 26420 w 2194280"/>
                  <a:gd name="connsiteY0" fmla="*/ 532183 h 963915"/>
                  <a:gd name="connsiteX1" fmla="*/ 62614 w 2194280"/>
                  <a:gd name="connsiteY1" fmla="*/ 334190 h 963915"/>
                  <a:gd name="connsiteX2" fmla="*/ 1077965 w 2194280"/>
                  <a:gd name="connsiteY2" fmla="*/ 1069 h 963915"/>
                  <a:gd name="connsiteX3" fmla="*/ 2194280 w 2194280"/>
                  <a:gd name="connsiteY3" fmla="*/ 436933 h 963915"/>
                  <a:gd name="connsiteX4" fmla="*/ 1089395 w 2194280"/>
                  <a:gd name="connsiteY4" fmla="*/ 948997 h 963915"/>
                  <a:gd name="connsiteX5" fmla="*/ 460759 w 2194280"/>
                  <a:gd name="connsiteY5" fmla="*/ 804726 h 963915"/>
                  <a:gd name="connsiteX6" fmla="*/ 476000 w 2194280"/>
                  <a:gd name="connsiteY6" fmla="*/ 558980 h 963915"/>
                  <a:gd name="connsiteX7" fmla="*/ 26420 w 2194280"/>
                  <a:gd name="connsiteY7" fmla="*/ 532183 h 963915"/>
                  <a:gd name="connsiteX0" fmla="*/ 26420 w 1777085"/>
                  <a:gd name="connsiteY0" fmla="*/ 532334 h 963621"/>
                  <a:gd name="connsiteX1" fmla="*/ 62614 w 1777085"/>
                  <a:gd name="connsiteY1" fmla="*/ 334341 h 963621"/>
                  <a:gd name="connsiteX2" fmla="*/ 1077965 w 1777085"/>
                  <a:gd name="connsiteY2" fmla="*/ 1220 h 963621"/>
                  <a:gd name="connsiteX3" fmla="*/ 1777085 w 1777085"/>
                  <a:gd name="connsiteY3" fmla="*/ 444704 h 963621"/>
                  <a:gd name="connsiteX4" fmla="*/ 1089395 w 1777085"/>
                  <a:gd name="connsiteY4" fmla="*/ 949148 h 963621"/>
                  <a:gd name="connsiteX5" fmla="*/ 460759 w 1777085"/>
                  <a:gd name="connsiteY5" fmla="*/ 804877 h 963621"/>
                  <a:gd name="connsiteX6" fmla="*/ 476000 w 1777085"/>
                  <a:gd name="connsiteY6" fmla="*/ 559131 h 963621"/>
                  <a:gd name="connsiteX7" fmla="*/ 26420 w 1777085"/>
                  <a:gd name="connsiteY7" fmla="*/ 532334 h 963621"/>
                  <a:gd name="connsiteX0" fmla="*/ 26420 w 1777085"/>
                  <a:gd name="connsiteY0" fmla="*/ 532334 h 960104"/>
                  <a:gd name="connsiteX1" fmla="*/ 62614 w 1777085"/>
                  <a:gd name="connsiteY1" fmla="*/ 334341 h 960104"/>
                  <a:gd name="connsiteX2" fmla="*/ 1077965 w 1777085"/>
                  <a:gd name="connsiteY2" fmla="*/ 1220 h 960104"/>
                  <a:gd name="connsiteX3" fmla="*/ 1777085 w 1777085"/>
                  <a:gd name="connsiteY3" fmla="*/ 444704 h 960104"/>
                  <a:gd name="connsiteX4" fmla="*/ 847460 w 1777085"/>
                  <a:gd name="connsiteY4" fmla="*/ 945338 h 960104"/>
                  <a:gd name="connsiteX5" fmla="*/ 460759 w 1777085"/>
                  <a:gd name="connsiteY5" fmla="*/ 804877 h 960104"/>
                  <a:gd name="connsiteX6" fmla="*/ 476000 w 1777085"/>
                  <a:gd name="connsiteY6" fmla="*/ 559131 h 960104"/>
                  <a:gd name="connsiteX7" fmla="*/ 26420 w 1777085"/>
                  <a:gd name="connsiteY7" fmla="*/ 532334 h 960104"/>
                  <a:gd name="connsiteX0" fmla="*/ 26420 w 1777152"/>
                  <a:gd name="connsiteY0" fmla="*/ 532334 h 948338"/>
                  <a:gd name="connsiteX1" fmla="*/ 62614 w 1777152"/>
                  <a:gd name="connsiteY1" fmla="*/ 334341 h 948338"/>
                  <a:gd name="connsiteX2" fmla="*/ 1077965 w 1777152"/>
                  <a:gd name="connsiteY2" fmla="*/ 1220 h 948338"/>
                  <a:gd name="connsiteX3" fmla="*/ 1777085 w 1777152"/>
                  <a:gd name="connsiteY3" fmla="*/ 444704 h 948338"/>
                  <a:gd name="connsiteX4" fmla="*/ 1045595 w 1777152"/>
                  <a:gd name="connsiteY4" fmla="*/ 675337 h 948338"/>
                  <a:gd name="connsiteX5" fmla="*/ 847460 w 1777152"/>
                  <a:gd name="connsiteY5" fmla="*/ 945338 h 948338"/>
                  <a:gd name="connsiteX6" fmla="*/ 460759 w 1777152"/>
                  <a:gd name="connsiteY6" fmla="*/ 804877 h 948338"/>
                  <a:gd name="connsiteX7" fmla="*/ 476000 w 1777152"/>
                  <a:gd name="connsiteY7" fmla="*/ 559131 h 948338"/>
                  <a:gd name="connsiteX8" fmla="*/ 26420 w 1777152"/>
                  <a:gd name="connsiteY8" fmla="*/ 532334 h 948338"/>
                  <a:gd name="connsiteX0" fmla="*/ 26420 w 1777156"/>
                  <a:gd name="connsiteY0" fmla="*/ 532334 h 946009"/>
                  <a:gd name="connsiteX1" fmla="*/ 62614 w 1777156"/>
                  <a:gd name="connsiteY1" fmla="*/ 334341 h 946009"/>
                  <a:gd name="connsiteX2" fmla="*/ 1077965 w 1777156"/>
                  <a:gd name="connsiteY2" fmla="*/ 1220 h 946009"/>
                  <a:gd name="connsiteX3" fmla="*/ 1777085 w 1777156"/>
                  <a:gd name="connsiteY3" fmla="*/ 444704 h 946009"/>
                  <a:gd name="connsiteX4" fmla="*/ 1072265 w 1777156"/>
                  <a:gd name="connsiteY4" fmla="*/ 749632 h 946009"/>
                  <a:gd name="connsiteX5" fmla="*/ 847460 w 1777156"/>
                  <a:gd name="connsiteY5" fmla="*/ 945338 h 946009"/>
                  <a:gd name="connsiteX6" fmla="*/ 460759 w 1777156"/>
                  <a:gd name="connsiteY6" fmla="*/ 804877 h 946009"/>
                  <a:gd name="connsiteX7" fmla="*/ 476000 w 1777156"/>
                  <a:gd name="connsiteY7" fmla="*/ 559131 h 946009"/>
                  <a:gd name="connsiteX8" fmla="*/ 26420 w 1777156"/>
                  <a:gd name="connsiteY8" fmla="*/ 532334 h 946009"/>
                  <a:gd name="connsiteX0" fmla="*/ 26420 w 1785278"/>
                  <a:gd name="connsiteY0" fmla="*/ 532334 h 946009"/>
                  <a:gd name="connsiteX1" fmla="*/ 62614 w 1785278"/>
                  <a:gd name="connsiteY1" fmla="*/ 334341 h 946009"/>
                  <a:gd name="connsiteX2" fmla="*/ 1077965 w 1785278"/>
                  <a:gd name="connsiteY2" fmla="*/ 1220 h 946009"/>
                  <a:gd name="connsiteX3" fmla="*/ 1777085 w 1785278"/>
                  <a:gd name="connsiteY3" fmla="*/ 444704 h 946009"/>
                  <a:gd name="connsiteX4" fmla="*/ 1538989 w 1785278"/>
                  <a:gd name="connsiteY4" fmla="*/ 900128 h 946009"/>
                  <a:gd name="connsiteX5" fmla="*/ 1072265 w 1785278"/>
                  <a:gd name="connsiteY5" fmla="*/ 749632 h 946009"/>
                  <a:gd name="connsiteX6" fmla="*/ 847460 w 1785278"/>
                  <a:gd name="connsiteY6" fmla="*/ 945338 h 946009"/>
                  <a:gd name="connsiteX7" fmla="*/ 460759 w 1785278"/>
                  <a:gd name="connsiteY7" fmla="*/ 804877 h 946009"/>
                  <a:gd name="connsiteX8" fmla="*/ 476000 w 1785278"/>
                  <a:gd name="connsiteY8" fmla="*/ 559131 h 946009"/>
                  <a:gd name="connsiteX9" fmla="*/ 26420 w 1785278"/>
                  <a:gd name="connsiteY9" fmla="*/ 532334 h 946009"/>
                  <a:gd name="connsiteX0" fmla="*/ 26420 w 1819763"/>
                  <a:gd name="connsiteY0" fmla="*/ 532334 h 946009"/>
                  <a:gd name="connsiteX1" fmla="*/ 62614 w 1819763"/>
                  <a:gd name="connsiteY1" fmla="*/ 334341 h 946009"/>
                  <a:gd name="connsiteX2" fmla="*/ 1077965 w 1819763"/>
                  <a:gd name="connsiteY2" fmla="*/ 1220 h 946009"/>
                  <a:gd name="connsiteX3" fmla="*/ 1777085 w 1819763"/>
                  <a:gd name="connsiteY3" fmla="*/ 444704 h 946009"/>
                  <a:gd name="connsiteX4" fmla="*/ 1740919 w 1819763"/>
                  <a:gd name="connsiteY4" fmla="*/ 820118 h 946009"/>
                  <a:gd name="connsiteX5" fmla="*/ 1538989 w 1819763"/>
                  <a:gd name="connsiteY5" fmla="*/ 900128 h 946009"/>
                  <a:gd name="connsiteX6" fmla="*/ 1072265 w 1819763"/>
                  <a:gd name="connsiteY6" fmla="*/ 749632 h 946009"/>
                  <a:gd name="connsiteX7" fmla="*/ 847460 w 1819763"/>
                  <a:gd name="connsiteY7" fmla="*/ 945338 h 946009"/>
                  <a:gd name="connsiteX8" fmla="*/ 460759 w 1819763"/>
                  <a:gd name="connsiteY8" fmla="*/ 804877 h 946009"/>
                  <a:gd name="connsiteX9" fmla="*/ 476000 w 1819763"/>
                  <a:gd name="connsiteY9" fmla="*/ 559131 h 946009"/>
                  <a:gd name="connsiteX10" fmla="*/ 26420 w 1819763"/>
                  <a:gd name="connsiteY10" fmla="*/ 532334 h 946009"/>
                  <a:gd name="connsiteX0" fmla="*/ 26420 w 1797604"/>
                  <a:gd name="connsiteY0" fmla="*/ 532334 h 946009"/>
                  <a:gd name="connsiteX1" fmla="*/ 62614 w 1797604"/>
                  <a:gd name="connsiteY1" fmla="*/ 334341 h 946009"/>
                  <a:gd name="connsiteX2" fmla="*/ 1077965 w 1797604"/>
                  <a:gd name="connsiteY2" fmla="*/ 1220 h 946009"/>
                  <a:gd name="connsiteX3" fmla="*/ 1777085 w 1797604"/>
                  <a:gd name="connsiteY3" fmla="*/ 444704 h 946009"/>
                  <a:gd name="connsiteX4" fmla="*/ 1740919 w 1797604"/>
                  <a:gd name="connsiteY4" fmla="*/ 820118 h 946009"/>
                  <a:gd name="connsiteX5" fmla="*/ 1538989 w 1797604"/>
                  <a:gd name="connsiteY5" fmla="*/ 900128 h 946009"/>
                  <a:gd name="connsiteX6" fmla="*/ 1072265 w 1797604"/>
                  <a:gd name="connsiteY6" fmla="*/ 749632 h 946009"/>
                  <a:gd name="connsiteX7" fmla="*/ 847460 w 1797604"/>
                  <a:gd name="connsiteY7" fmla="*/ 945338 h 946009"/>
                  <a:gd name="connsiteX8" fmla="*/ 460759 w 1797604"/>
                  <a:gd name="connsiteY8" fmla="*/ 804877 h 946009"/>
                  <a:gd name="connsiteX9" fmla="*/ 476000 w 1797604"/>
                  <a:gd name="connsiteY9" fmla="*/ 559131 h 946009"/>
                  <a:gd name="connsiteX10" fmla="*/ 26420 w 1797604"/>
                  <a:gd name="connsiteY10" fmla="*/ 532334 h 946009"/>
                  <a:gd name="connsiteX0" fmla="*/ 26420 w 1796559"/>
                  <a:gd name="connsiteY0" fmla="*/ 532334 h 946009"/>
                  <a:gd name="connsiteX1" fmla="*/ 62614 w 1796559"/>
                  <a:gd name="connsiteY1" fmla="*/ 334341 h 946009"/>
                  <a:gd name="connsiteX2" fmla="*/ 1077965 w 1796559"/>
                  <a:gd name="connsiteY2" fmla="*/ 1220 h 946009"/>
                  <a:gd name="connsiteX3" fmla="*/ 1777085 w 1796559"/>
                  <a:gd name="connsiteY3" fmla="*/ 444704 h 946009"/>
                  <a:gd name="connsiteX4" fmla="*/ 1740919 w 1796559"/>
                  <a:gd name="connsiteY4" fmla="*/ 820118 h 946009"/>
                  <a:gd name="connsiteX5" fmla="*/ 1538989 w 1796559"/>
                  <a:gd name="connsiteY5" fmla="*/ 900128 h 946009"/>
                  <a:gd name="connsiteX6" fmla="*/ 1072265 w 1796559"/>
                  <a:gd name="connsiteY6" fmla="*/ 749632 h 946009"/>
                  <a:gd name="connsiteX7" fmla="*/ 847460 w 1796559"/>
                  <a:gd name="connsiteY7" fmla="*/ 945338 h 946009"/>
                  <a:gd name="connsiteX8" fmla="*/ 460759 w 1796559"/>
                  <a:gd name="connsiteY8" fmla="*/ 804877 h 946009"/>
                  <a:gd name="connsiteX9" fmla="*/ 476000 w 1796559"/>
                  <a:gd name="connsiteY9" fmla="*/ 559131 h 946009"/>
                  <a:gd name="connsiteX10" fmla="*/ 26420 w 1796559"/>
                  <a:gd name="connsiteY10" fmla="*/ 532334 h 946009"/>
                  <a:gd name="connsiteX0" fmla="*/ 26420 w 2171297"/>
                  <a:gd name="connsiteY0" fmla="*/ 533981 h 947656"/>
                  <a:gd name="connsiteX1" fmla="*/ 62614 w 2171297"/>
                  <a:gd name="connsiteY1" fmla="*/ 335988 h 947656"/>
                  <a:gd name="connsiteX2" fmla="*/ 1077965 w 2171297"/>
                  <a:gd name="connsiteY2" fmla="*/ 2867 h 947656"/>
                  <a:gd name="connsiteX3" fmla="*/ 2161895 w 2171297"/>
                  <a:gd name="connsiteY3" fmla="*/ 513026 h 947656"/>
                  <a:gd name="connsiteX4" fmla="*/ 1740919 w 2171297"/>
                  <a:gd name="connsiteY4" fmla="*/ 821765 h 947656"/>
                  <a:gd name="connsiteX5" fmla="*/ 1538989 w 2171297"/>
                  <a:gd name="connsiteY5" fmla="*/ 901775 h 947656"/>
                  <a:gd name="connsiteX6" fmla="*/ 1072265 w 2171297"/>
                  <a:gd name="connsiteY6" fmla="*/ 751279 h 947656"/>
                  <a:gd name="connsiteX7" fmla="*/ 847460 w 2171297"/>
                  <a:gd name="connsiteY7" fmla="*/ 946985 h 947656"/>
                  <a:gd name="connsiteX8" fmla="*/ 460759 w 2171297"/>
                  <a:gd name="connsiteY8" fmla="*/ 806524 h 947656"/>
                  <a:gd name="connsiteX9" fmla="*/ 476000 w 2171297"/>
                  <a:gd name="connsiteY9" fmla="*/ 560778 h 947656"/>
                  <a:gd name="connsiteX10" fmla="*/ 26420 w 2171297"/>
                  <a:gd name="connsiteY10" fmla="*/ 533981 h 947656"/>
                  <a:gd name="connsiteX0" fmla="*/ 26420 w 2161895"/>
                  <a:gd name="connsiteY0" fmla="*/ 533981 h 947656"/>
                  <a:gd name="connsiteX1" fmla="*/ 62614 w 2161895"/>
                  <a:gd name="connsiteY1" fmla="*/ 335988 h 947656"/>
                  <a:gd name="connsiteX2" fmla="*/ 1077965 w 2161895"/>
                  <a:gd name="connsiteY2" fmla="*/ 2867 h 947656"/>
                  <a:gd name="connsiteX3" fmla="*/ 2161895 w 2161895"/>
                  <a:gd name="connsiteY3" fmla="*/ 513026 h 947656"/>
                  <a:gd name="connsiteX4" fmla="*/ 1740919 w 2161895"/>
                  <a:gd name="connsiteY4" fmla="*/ 821765 h 947656"/>
                  <a:gd name="connsiteX5" fmla="*/ 1538989 w 2161895"/>
                  <a:gd name="connsiteY5" fmla="*/ 901775 h 947656"/>
                  <a:gd name="connsiteX6" fmla="*/ 1072265 w 2161895"/>
                  <a:gd name="connsiteY6" fmla="*/ 751279 h 947656"/>
                  <a:gd name="connsiteX7" fmla="*/ 847460 w 2161895"/>
                  <a:gd name="connsiteY7" fmla="*/ 946985 h 947656"/>
                  <a:gd name="connsiteX8" fmla="*/ 460759 w 2161895"/>
                  <a:gd name="connsiteY8" fmla="*/ 806524 h 947656"/>
                  <a:gd name="connsiteX9" fmla="*/ 476000 w 2161895"/>
                  <a:gd name="connsiteY9" fmla="*/ 560778 h 947656"/>
                  <a:gd name="connsiteX10" fmla="*/ 26420 w 2161895"/>
                  <a:gd name="connsiteY10" fmla="*/ 533981 h 947656"/>
                  <a:gd name="connsiteX0" fmla="*/ 26420 w 2161895"/>
                  <a:gd name="connsiteY0" fmla="*/ 533981 h 947656"/>
                  <a:gd name="connsiteX1" fmla="*/ 62614 w 2161895"/>
                  <a:gd name="connsiteY1" fmla="*/ 335988 h 947656"/>
                  <a:gd name="connsiteX2" fmla="*/ 1077965 w 2161895"/>
                  <a:gd name="connsiteY2" fmla="*/ 2867 h 947656"/>
                  <a:gd name="connsiteX3" fmla="*/ 2161895 w 2161895"/>
                  <a:gd name="connsiteY3" fmla="*/ 513026 h 947656"/>
                  <a:gd name="connsiteX4" fmla="*/ 1740919 w 2161895"/>
                  <a:gd name="connsiteY4" fmla="*/ 821765 h 947656"/>
                  <a:gd name="connsiteX5" fmla="*/ 1538989 w 2161895"/>
                  <a:gd name="connsiteY5" fmla="*/ 901775 h 947656"/>
                  <a:gd name="connsiteX6" fmla="*/ 1072265 w 2161895"/>
                  <a:gd name="connsiteY6" fmla="*/ 751279 h 947656"/>
                  <a:gd name="connsiteX7" fmla="*/ 847460 w 2161895"/>
                  <a:gd name="connsiteY7" fmla="*/ 946985 h 947656"/>
                  <a:gd name="connsiteX8" fmla="*/ 460759 w 2161895"/>
                  <a:gd name="connsiteY8" fmla="*/ 806524 h 947656"/>
                  <a:gd name="connsiteX9" fmla="*/ 476000 w 2161895"/>
                  <a:gd name="connsiteY9" fmla="*/ 560778 h 947656"/>
                  <a:gd name="connsiteX10" fmla="*/ 26420 w 2161895"/>
                  <a:gd name="connsiteY10" fmla="*/ 533981 h 947656"/>
                  <a:gd name="connsiteX0" fmla="*/ 26420 w 2104745"/>
                  <a:gd name="connsiteY0" fmla="*/ 535786 h 949461"/>
                  <a:gd name="connsiteX1" fmla="*/ 62614 w 2104745"/>
                  <a:gd name="connsiteY1" fmla="*/ 337793 h 949461"/>
                  <a:gd name="connsiteX2" fmla="*/ 1077965 w 2104745"/>
                  <a:gd name="connsiteY2" fmla="*/ 4672 h 949461"/>
                  <a:gd name="connsiteX3" fmla="*/ 2104745 w 2104745"/>
                  <a:gd name="connsiteY3" fmla="*/ 571981 h 949461"/>
                  <a:gd name="connsiteX4" fmla="*/ 1740919 w 2104745"/>
                  <a:gd name="connsiteY4" fmla="*/ 823570 h 949461"/>
                  <a:gd name="connsiteX5" fmla="*/ 1538989 w 2104745"/>
                  <a:gd name="connsiteY5" fmla="*/ 903580 h 949461"/>
                  <a:gd name="connsiteX6" fmla="*/ 1072265 w 2104745"/>
                  <a:gd name="connsiteY6" fmla="*/ 753084 h 949461"/>
                  <a:gd name="connsiteX7" fmla="*/ 847460 w 2104745"/>
                  <a:gd name="connsiteY7" fmla="*/ 948790 h 949461"/>
                  <a:gd name="connsiteX8" fmla="*/ 460759 w 2104745"/>
                  <a:gd name="connsiteY8" fmla="*/ 808329 h 949461"/>
                  <a:gd name="connsiteX9" fmla="*/ 476000 w 2104745"/>
                  <a:gd name="connsiteY9" fmla="*/ 562583 h 949461"/>
                  <a:gd name="connsiteX10" fmla="*/ 26420 w 2104745"/>
                  <a:gd name="connsiteY10" fmla="*/ 535786 h 949461"/>
                  <a:gd name="connsiteX0" fmla="*/ 26420 w 2150167"/>
                  <a:gd name="connsiteY0" fmla="*/ 535786 h 949461"/>
                  <a:gd name="connsiteX1" fmla="*/ 62614 w 2150167"/>
                  <a:gd name="connsiteY1" fmla="*/ 337793 h 949461"/>
                  <a:gd name="connsiteX2" fmla="*/ 1077965 w 2150167"/>
                  <a:gd name="connsiteY2" fmla="*/ 4672 h 949461"/>
                  <a:gd name="connsiteX3" fmla="*/ 2104745 w 2150167"/>
                  <a:gd name="connsiteY3" fmla="*/ 571981 h 949461"/>
                  <a:gd name="connsiteX4" fmla="*/ 1740919 w 2150167"/>
                  <a:gd name="connsiteY4" fmla="*/ 823570 h 949461"/>
                  <a:gd name="connsiteX5" fmla="*/ 1538989 w 2150167"/>
                  <a:gd name="connsiteY5" fmla="*/ 903580 h 949461"/>
                  <a:gd name="connsiteX6" fmla="*/ 1072265 w 2150167"/>
                  <a:gd name="connsiteY6" fmla="*/ 753084 h 949461"/>
                  <a:gd name="connsiteX7" fmla="*/ 847460 w 2150167"/>
                  <a:gd name="connsiteY7" fmla="*/ 948790 h 949461"/>
                  <a:gd name="connsiteX8" fmla="*/ 460759 w 2150167"/>
                  <a:gd name="connsiteY8" fmla="*/ 808329 h 949461"/>
                  <a:gd name="connsiteX9" fmla="*/ 476000 w 2150167"/>
                  <a:gd name="connsiteY9" fmla="*/ 562583 h 949461"/>
                  <a:gd name="connsiteX10" fmla="*/ 26420 w 2150167"/>
                  <a:gd name="connsiteY10" fmla="*/ 535786 h 949461"/>
                  <a:gd name="connsiteX0" fmla="*/ 26420 w 2137625"/>
                  <a:gd name="connsiteY0" fmla="*/ 534077 h 947752"/>
                  <a:gd name="connsiteX1" fmla="*/ 62614 w 2137625"/>
                  <a:gd name="connsiteY1" fmla="*/ 336084 h 947752"/>
                  <a:gd name="connsiteX2" fmla="*/ 1077965 w 2137625"/>
                  <a:gd name="connsiteY2" fmla="*/ 2963 h 947752"/>
                  <a:gd name="connsiteX3" fmla="*/ 2007620 w 2137625"/>
                  <a:gd name="connsiteY3" fmla="*/ 195117 h 947752"/>
                  <a:gd name="connsiteX4" fmla="*/ 2104745 w 2137625"/>
                  <a:gd name="connsiteY4" fmla="*/ 570272 h 947752"/>
                  <a:gd name="connsiteX5" fmla="*/ 1740919 w 2137625"/>
                  <a:gd name="connsiteY5" fmla="*/ 821861 h 947752"/>
                  <a:gd name="connsiteX6" fmla="*/ 1538989 w 2137625"/>
                  <a:gd name="connsiteY6" fmla="*/ 901871 h 947752"/>
                  <a:gd name="connsiteX7" fmla="*/ 1072265 w 2137625"/>
                  <a:gd name="connsiteY7" fmla="*/ 751375 h 947752"/>
                  <a:gd name="connsiteX8" fmla="*/ 847460 w 2137625"/>
                  <a:gd name="connsiteY8" fmla="*/ 947081 h 947752"/>
                  <a:gd name="connsiteX9" fmla="*/ 460759 w 2137625"/>
                  <a:gd name="connsiteY9" fmla="*/ 806620 h 947752"/>
                  <a:gd name="connsiteX10" fmla="*/ 476000 w 2137625"/>
                  <a:gd name="connsiteY10" fmla="*/ 560874 h 947752"/>
                  <a:gd name="connsiteX11" fmla="*/ 26420 w 2137625"/>
                  <a:gd name="connsiteY11" fmla="*/ 534077 h 947752"/>
                  <a:gd name="connsiteX0" fmla="*/ 26420 w 2115698"/>
                  <a:gd name="connsiteY0" fmla="*/ 534077 h 947752"/>
                  <a:gd name="connsiteX1" fmla="*/ 62614 w 2115698"/>
                  <a:gd name="connsiteY1" fmla="*/ 336084 h 947752"/>
                  <a:gd name="connsiteX2" fmla="*/ 1077965 w 2115698"/>
                  <a:gd name="connsiteY2" fmla="*/ 2963 h 947752"/>
                  <a:gd name="connsiteX3" fmla="*/ 2007620 w 2115698"/>
                  <a:gd name="connsiteY3" fmla="*/ 195117 h 947752"/>
                  <a:gd name="connsiteX4" fmla="*/ 2104745 w 2115698"/>
                  <a:gd name="connsiteY4" fmla="*/ 570272 h 947752"/>
                  <a:gd name="connsiteX5" fmla="*/ 1740919 w 2115698"/>
                  <a:gd name="connsiteY5" fmla="*/ 821861 h 947752"/>
                  <a:gd name="connsiteX6" fmla="*/ 1538989 w 2115698"/>
                  <a:gd name="connsiteY6" fmla="*/ 901871 h 947752"/>
                  <a:gd name="connsiteX7" fmla="*/ 1072265 w 2115698"/>
                  <a:gd name="connsiteY7" fmla="*/ 751375 h 947752"/>
                  <a:gd name="connsiteX8" fmla="*/ 847460 w 2115698"/>
                  <a:gd name="connsiteY8" fmla="*/ 947081 h 947752"/>
                  <a:gd name="connsiteX9" fmla="*/ 460759 w 2115698"/>
                  <a:gd name="connsiteY9" fmla="*/ 806620 h 947752"/>
                  <a:gd name="connsiteX10" fmla="*/ 476000 w 2115698"/>
                  <a:gd name="connsiteY10" fmla="*/ 560874 h 947752"/>
                  <a:gd name="connsiteX11" fmla="*/ 26420 w 2115698"/>
                  <a:gd name="connsiteY11" fmla="*/ 534077 h 947752"/>
                  <a:gd name="connsiteX0" fmla="*/ 26420 w 2126909"/>
                  <a:gd name="connsiteY0" fmla="*/ 534077 h 947752"/>
                  <a:gd name="connsiteX1" fmla="*/ 62614 w 2126909"/>
                  <a:gd name="connsiteY1" fmla="*/ 336084 h 947752"/>
                  <a:gd name="connsiteX2" fmla="*/ 1077965 w 2126909"/>
                  <a:gd name="connsiteY2" fmla="*/ 2963 h 947752"/>
                  <a:gd name="connsiteX3" fmla="*/ 2007620 w 2126909"/>
                  <a:gd name="connsiteY3" fmla="*/ 195117 h 947752"/>
                  <a:gd name="connsiteX4" fmla="*/ 2104745 w 2126909"/>
                  <a:gd name="connsiteY4" fmla="*/ 570272 h 947752"/>
                  <a:gd name="connsiteX5" fmla="*/ 1740919 w 2126909"/>
                  <a:gd name="connsiteY5" fmla="*/ 821861 h 947752"/>
                  <a:gd name="connsiteX6" fmla="*/ 1538989 w 2126909"/>
                  <a:gd name="connsiteY6" fmla="*/ 901871 h 947752"/>
                  <a:gd name="connsiteX7" fmla="*/ 1072265 w 2126909"/>
                  <a:gd name="connsiteY7" fmla="*/ 751375 h 947752"/>
                  <a:gd name="connsiteX8" fmla="*/ 847460 w 2126909"/>
                  <a:gd name="connsiteY8" fmla="*/ 947081 h 947752"/>
                  <a:gd name="connsiteX9" fmla="*/ 460759 w 2126909"/>
                  <a:gd name="connsiteY9" fmla="*/ 806620 h 947752"/>
                  <a:gd name="connsiteX10" fmla="*/ 476000 w 2126909"/>
                  <a:gd name="connsiteY10" fmla="*/ 560874 h 947752"/>
                  <a:gd name="connsiteX11" fmla="*/ 26420 w 2126909"/>
                  <a:gd name="connsiteY11" fmla="*/ 534077 h 947752"/>
                  <a:gd name="connsiteX0" fmla="*/ 26420 w 2145492"/>
                  <a:gd name="connsiteY0" fmla="*/ 531733 h 945408"/>
                  <a:gd name="connsiteX1" fmla="*/ 62614 w 2145492"/>
                  <a:gd name="connsiteY1" fmla="*/ 333740 h 945408"/>
                  <a:gd name="connsiteX2" fmla="*/ 1077965 w 2145492"/>
                  <a:gd name="connsiteY2" fmla="*/ 619 h 945408"/>
                  <a:gd name="connsiteX3" fmla="*/ 2057150 w 2145492"/>
                  <a:gd name="connsiteY3" fmla="*/ 259448 h 945408"/>
                  <a:gd name="connsiteX4" fmla="*/ 2104745 w 2145492"/>
                  <a:gd name="connsiteY4" fmla="*/ 567928 h 945408"/>
                  <a:gd name="connsiteX5" fmla="*/ 1740919 w 2145492"/>
                  <a:gd name="connsiteY5" fmla="*/ 819517 h 945408"/>
                  <a:gd name="connsiteX6" fmla="*/ 1538989 w 2145492"/>
                  <a:gd name="connsiteY6" fmla="*/ 899527 h 945408"/>
                  <a:gd name="connsiteX7" fmla="*/ 1072265 w 2145492"/>
                  <a:gd name="connsiteY7" fmla="*/ 749031 h 945408"/>
                  <a:gd name="connsiteX8" fmla="*/ 847460 w 2145492"/>
                  <a:gd name="connsiteY8" fmla="*/ 944737 h 945408"/>
                  <a:gd name="connsiteX9" fmla="*/ 460759 w 2145492"/>
                  <a:gd name="connsiteY9" fmla="*/ 804276 h 945408"/>
                  <a:gd name="connsiteX10" fmla="*/ 476000 w 2145492"/>
                  <a:gd name="connsiteY10" fmla="*/ 558530 h 945408"/>
                  <a:gd name="connsiteX11" fmla="*/ 26420 w 2145492"/>
                  <a:gd name="connsiteY11" fmla="*/ 531733 h 945408"/>
                  <a:gd name="connsiteX0" fmla="*/ 26420 w 2145492"/>
                  <a:gd name="connsiteY0" fmla="*/ 538972 h 952647"/>
                  <a:gd name="connsiteX1" fmla="*/ 62614 w 2145492"/>
                  <a:gd name="connsiteY1" fmla="*/ 340979 h 952647"/>
                  <a:gd name="connsiteX2" fmla="*/ 1077965 w 2145492"/>
                  <a:gd name="connsiteY2" fmla="*/ 7858 h 952647"/>
                  <a:gd name="connsiteX3" fmla="*/ 1904749 w 2145492"/>
                  <a:gd name="connsiteY3" fmla="*/ 118096 h 952647"/>
                  <a:gd name="connsiteX4" fmla="*/ 2057150 w 2145492"/>
                  <a:gd name="connsiteY4" fmla="*/ 266687 h 952647"/>
                  <a:gd name="connsiteX5" fmla="*/ 2104745 w 2145492"/>
                  <a:gd name="connsiteY5" fmla="*/ 575167 h 952647"/>
                  <a:gd name="connsiteX6" fmla="*/ 1740919 w 2145492"/>
                  <a:gd name="connsiteY6" fmla="*/ 826756 h 952647"/>
                  <a:gd name="connsiteX7" fmla="*/ 1538989 w 2145492"/>
                  <a:gd name="connsiteY7" fmla="*/ 906766 h 952647"/>
                  <a:gd name="connsiteX8" fmla="*/ 1072265 w 2145492"/>
                  <a:gd name="connsiteY8" fmla="*/ 756270 h 952647"/>
                  <a:gd name="connsiteX9" fmla="*/ 847460 w 2145492"/>
                  <a:gd name="connsiteY9" fmla="*/ 951976 h 952647"/>
                  <a:gd name="connsiteX10" fmla="*/ 460759 w 2145492"/>
                  <a:gd name="connsiteY10" fmla="*/ 811515 h 952647"/>
                  <a:gd name="connsiteX11" fmla="*/ 476000 w 2145492"/>
                  <a:gd name="connsiteY11" fmla="*/ 565769 h 952647"/>
                  <a:gd name="connsiteX12" fmla="*/ 26420 w 2145492"/>
                  <a:gd name="connsiteY12" fmla="*/ 538972 h 952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45492" h="952647">
                    <a:moveTo>
                      <a:pt x="26420" y="538972"/>
                    </a:moveTo>
                    <a:cubicBezTo>
                      <a:pt x="-25333" y="514525"/>
                      <a:pt x="5467" y="371713"/>
                      <a:pt x="62614" y="340979"/>
                    </a:cubicBezTo>
                    <a:cubicBezTo>
                      <a:pt x="201676" y="182610"/>
                      <a:pt x="770943" y="45005"/>
                      <a:pt x="1077965" y="7858"/>
                    </a:cubicBezTo>
                    <a:cubicBezTo>
                      <a:pt x="1384987" y="-29289"/>
                      <a:pt x="1741552" y="74958"/>
                      <a:pt x="1904749" y="118096"/>
                    </a:cubicBezTo>
                    <a:cubicBezTo>
                      <a:pt x="2067946" y="161234"/>
                      <a:pt x="2019690" y="201621"/>
                      <a:pt x="2057150" y="266687"/>
                    </a:cubicBezTo>
                    <a:cubicBezTo>
                      <a:pt x="2188275" y="469823"/>
                      <a:pt x="2145703" y="505000"/>
                      <a:pt x="2104745" y="575167"/>
                    </a:cubicBezTo>
                    <a:cubicBezTo>
                      <a:pt x="1740892" y="591317"/>
                      <a:pt x="1567242" y="535587"/>
                      <a:pt x="1740919" y="826756"/>
                    </a:cubicBezTo>
                    <a:cubicBezTo>
                      <a:pt x="1701236" y="902660"/>
                      <a:pt x="1637096" y="912481"/>
                      <a:pt x="1538989" y="906766"/>
                    </a:cubicBezTo>
                    <a:cubicBezTo>
                      <a:pt x="1440882" y="901051"/>
                      <a:pt x="1157992" y="707460"/>
                      <a:pt x="1072265" y="756270"/>
                    </a:cubicBezTo>
                    <a:cubicBezTo>
                      <a:pt x="986538" y="805080"/>
                      <a:pt x="949378" y="942769"/>
                      <a:pt x="847460" y="951976"/>
                    </a:cubicBezTo>
                    <a:cubicBezTo>
                      <a:pt x="745542" y="961183"/>
                      <a:pt x="553149" y="873660"/>
                      <a:pt x="460759" y="811515"/>
                    </a:cubicBezTo>
                    <a:cubicBezTo>
                      <a:pt x="368369" y="749370"/>
                      <a:pt x="609667" y="629290"/>
                      <a:pt x="476000" y="565769"/>
                    </a:cubicBezTo>
                    <a:cubicBezTo>
                      <a:pt x="291853" y="480425"/>
                      <a:pt x="108972" y="657992"/>
                      <a:pt x="26420" y="538972"/>
                    </a:cubicBezTo>
                    <a:close/>
                  </a:path>
                </a:pathLst>
              </a:custGeom>
              <a:solidFill>
                <a:srgbClr val="2105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32" name="그룹 2431"/>
              <p:cNvGrpSpPr/>
              <p:nvPr/>
            </p:nvGrpSpPr>
            <p:grpSpPr>
              <a:xfrm rot="1213601">
                <a:off x="974852" y="3812207"/>
                <a:ext cx="66675" cy="79617"/>
                <a:chOff x="1500707" y="3563131"/>
                <a:chExt cx="66675" cy="79617"/>
              </a:xfrm>
            </p:grpSpPr>
            <p:sp>
              <p:nvSpPr>
                <p:cNvPr id="2510" name="직사각형 2509"/>
                <p:cNvSpPr/>
                <p:nvPr/>
              </p:nvSpPr>
              <p:spPr>
                <a:xfrm>
                  <a:off x="1500707" y="3566211"/>
                  <a:ext cx="66675" cy="76537"/>
                </a:xfrm>
                <a:prstGeom prst="rect">
                  <a:avLst/>
                </a:prstGeom>
                <a:solidFill>
                  <a:srgbClr val="6740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1" name="직사각형 2510"/>
                <p:cNvSpPr/>
                <p:nvPr/>
              </p:nvSpPr>
              <p:spPr>
                <a:xfrm>
                  <a:off x="1500865" y="3563131"/>
                  <a:ext cx="66517" cy="66517"/>
                </a:xfrm>
                <a:prstGeom prst="rect">
                  <a:avLst/>
                </a:prstGeom>
                <a:solidFill>
                  <a:srgbClr val="8A4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33" name="그룹 2432"/>
              <p:cNvGrpSpPr/>
              <p:nvPr/>
            </p:nvGrpSpPr>
            <p:grpSpPr>
              <a:xfrm rot="318730">
                <a:off x="1424053" y="3981483"/>
                <a:ext cx="66675" cy="79617"/>
                <a:chOff x="1500707" y="3563131"/>
                <a:chExt cx="66675" cy="79617"/>
              </a:xfrm>
            </p:grpSpPr>
            <p:sp>
              <p:nvSpPr>
                <p:cNvPr id="2508" name="직사각형 2507"/>
                <p:cNvSpPr/>
                <p:nvPr/>
              </p:nvSpPr>
              <p:spPr>
                <a:xfrm>
                  <a:off x="1500707" y="3566211"/>
                  <a:ext cx="66675" cy="76537"/>
                </a:xfrm>
                <a:prstGeom prst="rect">
                  <a:avLst/>
                </a:prstGeom>
                <a:solidFill>
                  <a:srgbClr val="6740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9" name="직사각형 2508"/>
                <p:cNvSpPr/>
                <p:nvPr/>
              </p:nvSpPr>
              <p:spPr>
                <a:xfrm>
                  <a:off x="1500865" y="3563131"/>
                  <a:ext cx="66517" cy="66517"/>
                </a:xfrm>
                <a:prstGeom prst="rect">
                  <a:avLst/>
                </a:prstGeom>
                <a:solidFill>
                  <a:srgbClr val="8A4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34" name="그룹 2433"/>
              <p:cNvGrpSpPr/>
              <p:nvPr/>
            </p:nvGrpSpPr>
            <p:grpSpPr>
              <a:xfrm rot="19692020">
                <a:off x="2527202" y="3898289"/>
                <a:ext cx="66675" cy="79617"/>
                <a:chOff x="1500707" y="3563131"/>
                <a:chExt cx="66675" cy="79617"/>
              </a:xfrm>
            </p:grpSpPr>
            <p:sp>
              <p:nvSpPr>
                <p:cNvPr id="2506" name="직사각형 2505"/>
                <p:cNvSpPr/>
                <p:nvPr/>
              </p:nvSpPr>
              <p:spPr>
                <a:xfrm>
                  <a:off x="1500707" y="3566211"/>
                  <a:ext cx="66675" cy="76537"/>
                </a:xfrm>
                <a:prstGeom prst="rect">
                  <a:avLst/>
                </a:prstGeom>
                <a:solidFill>
                  <a:srgbClr val="6740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7" name="직사각형 2506"/>
                <p:cNvSpPr/>
                <p:nvPr/>
              </p:nvSpPr>
              <p:spPr>
                <a:xfrm>
                  <a:off x="1500865" y="3563131"/>
                  <a:ext cx="66517" cy="66517"/>
                </a:xfrm>
                <a:prstGeom prst="rect">
                  <a:avLst/>
                </a:prstGeom>
                <a:solidFill>
                  <a:srgbClr val="8A4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35" name="그룹 2434"/>
              <p:cNvGrpSpPr/>
              <p:nvPr/>
            </p:nvGrpSpPr>
            <p:grpSpPr>
              <a:xfrm rot="20586891">
                <a:off x="1908606" y="3833841"/>
                <a:ext cx="66675" cy="79617"/>
                <a:chOff x="1500707" y="3563131"/>
                <a:chExt cx="66675" cy="79617"/>
              </a:xfrm>
            </p:grpSpPr>
            <p:sp>
              <p:nvSpPr>
                <p:cNvPr id="2504" name="직사각형 2503"/>
                <p:cNvSpPr/>
                <p:nvPr/>
              </p:nvSpPr>
              <p:spPr>
                <a:xfrm>
                  <a:off x="1500707" y="3566211"/>
                  <a:ext cx="66675" cy="76537"/>
                </a:xfrm>
                <a:prstGeom prst="rect">
                  <a:avLst/>
                </a:prstGeom>
                <a:solidFill>
                  <a:srgbClr val="6740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5" name="직사각형 2504"/>
                <p:cNvSpPr/>
                <p:nvPr/>
              </p:nvSpPr>
              <p:spPr>
                <a:xfrm>
                  <a:off x="1500865" y="3563131"/>
                  <a:ext cx="66517" cy="66517"/>
                </a:xfrm>
                <a:prstGeom prst="rect">
                  <a:avLst/>
                </a:prstGeom>
                <a:solidFill>
                  <a:srgbClr val="8A4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36" name="그룹 2435"/>
              <p:cNvGrpSpPr/>
              <p:nvPr/>
            </p:nvGrpSpPr>
            <p:grpSpPr>
              <a:xfrm rot="2230164">
                <a:off x="1228080" y="3770653"/>
                <a:ext cx="66675" cy="79617"/>
                <a:chOff x="1500707" y="3563131"/>
                <a:chExt cx="66675" cy="79617"/>
              </a:xfrm>
            </p:grpSpPr>
            <p:sp>
              <p:nvSpPr>
                <p:cNvPr id="2502" name="직사각형 2501"/>
                <p:cNvSpPr/>
                <p:nvPr/>
              </p:nvSpPr>
              <p:spPr>
                <a:xfrm>
                  <a:off x="1500707" y="3566211"/>
                  <a:ext cx="66675" cy="76537"/>
                </a:xfrm>
                <a:prstGeom prst="rect">
                  <a:avLst/>
                </a:prstGeom>
                <a:solidFill>
                  <a:srgbClr val="6740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3" name="직사각형 2502"/>
                <p:cNvSpPr/>
                <p:nvPr/>
              </p:nvSpPr>
              <p:spPr>
                <a:xfrm>
                  <a:off x="1500865" y="3563131"/>
                  <a:ext cx="66517" cy="66517"/>
                </a:xfrm>
                <a:prstGeom prst="rect">
                  <a:avLst/>
                </a:prstGeom>
                <a:solidFill>
                  <a:srgbClr val="8A4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37" name="그룹 2436"/>
              <p:cNvGrpSpPr/>
              <p:nvPr/>
            </p:nvGrpSpPr>
            <p:grpSpPr>
              <a:xfrm rot="19219536">
                <a:off x="2150690" y="3654168"/>
                <a:ext cx="66675" cy="79617"/>
                <a:chOff x="1500707" y="3563131"/>
                <a:chExt cx="66675" cy="79617"/>
              </a:xfrm>
            </p:grpSpPr>
            <p:sp>
              <p:nvSpPr>
                <p:cNvPr id="2500" name="직사각형 2499"/>
                <p:cNvSpPr/>
                <p:nvPr/>
              </p:nvSpPr>
              <p:spPr>
                <a:xfrm>
                  <a:off x="1500707" y="3566211"/>
                  <a:ext cx="66675" cy="76537"/>
                </a:xfrm>
                <a:prstGeom prst="rect">
                  <a:avLst/>
                </a:prstGeom>
                <a:solidFill>
                  <a:srgbClr val="6740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1" name="직사각형 2500"/>
                <p:cNvSpPr/>
                <p:nvPr/>
              </p:nvSpPr>
              <p:spPr>
                <a:xfrm>
                  <a:off x="1500865" y="3563131"/>
                  <a:ext cx="66517" cy="66517"/>
                </a:xfrm>
                <a:prstGeom prst="rect">
                  <a:avLst/>
                </a:prstGeom>
                <a:solidFill>
                  <a:srgbClr val="8A4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38" name="그룹 2437"/>
              <p:cNvGrpSpPr/>
              <p:nvPr/>
            </p:nvGrpSpPr>
            <p:grpSpPr>
              <a:xfrm>
                <a:off x="838104" y="3775031"/>
                <a:ext cx="64157" cy="62890"/>
                <a:chOff x="1406973" y="2874272"/>
                <a:chExt cx="594671" cy="582930"/>
              </a:xfrm>
            </p:grpSpPr>
            <p:sp>
              <p:nvSpPr>
                <p:cNvPr id="2498" name="타원 2497"/>
                <p:cNvSpPr/>
                <p:nvPr/>
              </p:nvSpPr>
              <p:spPr>
                <a:xfrm>
                  <a:off x="1406973" y="2874272"/>
                  <a:ext cx="582930" cy="582930"/>
                </a:xfrm>
                <a:prstGeom prst="ellipse">
                  <a:avLst/>
                </a:prstGeom>
                <a:solidFill>
                  <a:srgbClr val="81B1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9" name="달 2498"/>
                <p:cNvSpPr/>
                <p:nvPr/>
              </p:nvSpPr>
              <p:spPr>
                <a:xfrm rot="7200000">
                  <a:off x="1681604" y="2804391"/>
                  <a:ext cx="177165" cy="462915"/>
                </a:xfrm>
                <a:prstGeom prst="moon">
                  <a:avLst/>
                </a:prstGeom>
                <a:solidFill>
                  <a:srgbClr val="A8C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39" name="그룹 2438"/>
              <p:cNvGrpSpPr/>
              <p:nvPr/>
            </p:nvGrpSpPr>
            <p:grpSpPr>
              <a:xfrm>
                <a:off x="1137474" y="4051992"/>
                <a:ext cx="64157" cy="62890"/>
                <a:chOff x="1406973" y="2874272"/>
                <a:chExt cx="594671" cy="582930"/>
              </a:xfrm>
            </p:grpSpPr>
            <p:sp>
              <p:nvSpPr>
                <p:cNvPr id="2496" name="타원 2495"/>
                <p:cNvSpPr/>
                <p:nvPr/>
              </p:nvSpPr>
              <p:spPr>
                <a:xfrm>
                  <a:off x="1406973" y="2874272"/>
                  <a:ext cx="582930" cy="582930"/>
                </a:xfrm>
                <a:prstGeom prst="ellipse">
                  <a:avLst/>
                </a:prstGeom>
                <a:solidFill>
                  <a:srgbClr val="81B1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7" name="달 2496"/>
                <p:cNvSpPr/>
                <p:nvPr/>
              </p:nvSpPr>
              <p:spPr>
                <a:xfrm rot="7200000">
                  <a:off x="1681604" y="2804391"/>
                  <a:ext cx="177165" cy="462915"/>
                </a:xfrm>
                <a:prstGeom prst="moon">
                  <a:avLst/>
                </a:prstGeom>
                <a:solidFill>
                  <a:srgbClr val="A8C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40" name="그룹 2439"/>
              <p:cNvGrpSpPr/>
              <p:nvPr/>
            </p:nvGrpSpPr>
            <p:grpSpPr>
              <a:xfrm>
                <a:off x="1547451" y="3888422"/>
                <a:ext cx="64157" cy="62890"/>
                <a:chOff x="1406973" y="2874272"/>
                <a:chExt cx="594671" cy="582930"/>
              </a:xfrm>
            </p:grpSpPr>
            <p:sp>
              <p:nvSpPr>
                <p:cNvPr id="2494" name="타원 2493"/>
                <p:cNvSpPr/>
                <p:nvPr/>
              </p:nvSpPr>
              <p:spPr>
                <a:xfrm>
                  <a:off x="1406973" y="2874272"/>
                  <a:ext cx="582930" cy="582930"/>
                </a:xfrm>
                <a:prstGeom prst="ellipse">
                  <a:avLst/>
                </a:prstGeom>
                <a:solidFill>
                  <a:srgbClr val="81B1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5" name="달 2494"/>
                <p:cNvSpPr/>
                <p:nvPr/>
              </p:nvSpPr>
              <p:spPr>
                <a:xfrm rot="7200000">
                  <a:off x="1681604" y="2804391"/>
                  <a:ext cx="177165" cy="462915"/>
                </a:xfrm>
                <a:prstGeom prst="moon">
                  <a:avLst/>
                </a:prstGeom>
                <a:solidFill>
                  <a:srgbClr val="A8C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41" name="그룹 2440"/>
              <p:cNvGrpSpPr/>
              <p:nvPr/>
            </p:nvGrpSpPr>
            <p:grpSpPr>
              <a:xfrm>
                <a:off x="1941883" y="4020547"/>
                <a:ext cx="64157" cy="62890"/>
                <a:chOff x="1406973" y="2874272"/>
                <a:chExt cx="594671" cy="582930"/>
              </a:xfrm>
            </p:grpSpPr>
            <p:sp>
              <p:nvSpPr>
                <p:cNvPr id="2492" name="타원 2491"/>
                <p:cNvSpPr/>
                <p:nvPr/>
              </p:nvSpPr>
              <p:spPr>
                <a:xfrm>
                  <a:off x="1406973" y="2874272"/>
                  <a:ext cx="582930" cy="582930"/>
                </a:xfrm>
                <a:prstGeom prst="ellipse">
                  <a:avLst/>
                </a:prstGeom>
                <a:solidFill>
                  <a:srgbClr val="81B1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3" name="달 2492"/>
                <p:cNvSpPr/>
                <p:nvPr/>
              </p:nvSpPr>
              <p:spPr>
                <a:xfrm rot="7200000">
                  <a:off x="1681604" y="2804391"/>
                  <a:ext cx="177165" cy="462915"/>
                </a:xfrm>
                <a:prstGeom prst="moon">
                  <a:avLst/>
                </a:prstGeom>
                <a:solidFill>
                  <a:srgbClr val="A8C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42" name="그룹 2441"/>
              <p:cNvGrpSpPr/>
              <p:nvPr/>
            </p:nvGrpSpPr>
            <p:grpSpPr>
              <a:xfrm>
                <a:off x="2282897" y="3916439"/>
                <a:ext cx="64157" cy="62890"/>
                <a:chOff x="1406973" y="2874272"/>
                <a:chExt cx="594671" cy="582930"/>
              </a:xfrm>
            </p:grpSpPr>
            <p:sp>
              <p:nvSpPr>
                <p:cNvPr id="2490" name="타원 2489"/>
                <p:cNvSpPr/>
                <p:nvPr/>
              </p:nvSpPr>
              <p:spPr>
                <a:xfrm>
                  <a:off x="1406973" y="2874272"/>
                  <a:ext cx="582930" cy="582930"/>
                </a:xfrm>
                <a:prstGeom prst="ellipse">
                  <a:avLst/>
                </a:prstGeom>
                <a:solidFill>
                  <a:srgbClr val="81B1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1" name="달 2490"/>
                <p:cNvSpPr/>
                <p:nvPr/>
              </p:nvSpPr>
              <p:spPr>
                <a:xfrm rot="7200000">
                  <a:off x="1681604" y="2804391"/>
                  <a:ext cx="177165" cy="462915"/>
                </a:xfrm>
                <a:prstGeom prst="moon">
                  <a:avLst/>
                </a:prstGeom>
                <a:solidFill>
                  <a:srgbClr val="A8C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43" name="그룹 2442"/>
              <p:cNvGrpSpPr/>
              <p:nvPr/>
            </p:nvGrpSpPr>
            <p:grpSpPr>
              <a:xfrm>
                <a:off x="1398926" y="4124594"/>
                <a:ext cx="71323" cy="71323"/>
                <a:chOff x="1802329" y="1430821"/>
                <a:chExt cx="512116" cy="512116"/>
              </a:xfrm>
            </p:grpSpPr>
            <p:sp>
              <p:nvSpPr>
                <p:cNvPr id="2488" name="눈물 방울 269"/>
                <p:cNvSpPr/>
                <p:nvPr/>
              </p:nvSpPr>
              <p:spPr>
                <a:xfrm rot="8100000">
                  <a:off x="1802329" y="1430821"/>
                  <a:ext cx="512116" cy="512116"/>
                </a:xfrm>
                <a:custGeom>
                  <a:avLst/>
                  <a:gdLst>
                    <a:gd name="connsiteX0" fmla="*/ 0 w 512115"/>
                    <a:gd name="connsiteY0" fmla="*/ 256058 h 512115"/>
                    <a:gd name="connsiteX1" fmla="*/ 256058 w 512115"/>
                    <a:gd name="connsiteY1" fmla="*/ 0 h 512115"/>
                    <a:gd name="connsiteX2" fmla="*/ 512115 w 512115"/>
                    <a:gd name="connsiteY2" fmla="*/ 0 h 512115"/>
                    <a:gd name="connsiteX3" fmla="*/ 512115 w 512115"/>
                    <a:gd name="connsiteY3" fmla="*/ 256058 h 512115"/>
                    <a:gd name="connsiteX4" fmla="*/ 256057 w 512115"/>
                    <a:gd name="connsiteY4" fmla="*/ 512116 h 512115"/>
                    <a:gd name="connsiteX5" fmla="*/ -1 w 512115"/>
                    <a:gd name="connsiteY5" fmla="*/ 256058 h 512115"/>
                    <a:gd name="connsiteX6" fmla="*/ 0 w 512115"/>
                    <a:gd name="connsiteY6" fmla="*/ 256058 h 512115"/>
                    <a:gd name="connsiteX0" fmla="*/ 1 w 512116"/>
                    <a:gd name="connsiteY0" fmla="*/ 256058 h 512116"/>
                    <a:gd name="connsiteX1" fmla="*/ 256059 w 512116"/>
                    <a:gd name="connsiteY1" fmla="*/ 0 h 512116"/>
                    <a:gd name="connsiteX2" fmla="*/ 512116 w 512116"/>
                    <a:gd name="connsiteY2" fmla="*/ 256058 h 512116"/>
                    <a:gd name="connsiteX3" fmla="*/ 256058 w 512116"/>
                    <a:gd name="connsiteY3" fmla="*/ 512116 h 512116"/>
                    <a:gd name="connsiteX4" fmla="*/ 0 w 512116"/>
                    <a:gd name="connsiteY4" fmla="*/ 256058 h 512116"/>
                    <a:gd name="connsiteX5" fmla="*/ 1 w 512116"/>
                    <a:gd name="connsiteY5" fmla="*/ 256058 h 512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2116" h="512116">
                      <a:moveTo>
                        <a:pt x="1" y="256058"/>
                      </a:moveTo>
                      <a:cubicBezTo>
                        <a:pt x="1" y="114641"/>
                        <a:pt x="114642" y="0"/>
                        <a:pt x="256059" y="0"/>
                      </a:cubicBezTo>
                      <a:lnTo>
                        <a:pt x="512116" y="256058"/>
                      </a:lnTo>
                      <a:cubicBezTo>
                        <a:pt x="512116" y="397475"/>
                        <a:pt x="397475" y="512116"/>
                        <a:pt x="256058" y="512116"/>
                      </a:cubicBezTo>
                      <a:cubicBezTo>
                        <a:pt x="114641" y="512116"/>
                        <a:pt x="0" y="397475"/>
                        <a:pt x="0" y="256058"/>
                      </a:cubicBezTo>
                      <a:lnTo>
                        <a:pt x="1" y="256058"/>
                      </a:lnTo>
                      <a:close/>
                    </a:path>
                  </a:pathLst>
                </a:custGeom>
                <a:solidFill>
                  <a:srgbClr val="FEC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9" name="눈물 방울 269"/>
                <p:cNvSpPr/>
                <p:nvPr/>
              </p:nvSpPr>
              <p:spPr>
                <a:xfrm rot="8100000">
                  <a:off x="1879157" y="1551619"/>
                  <a:ext cx="363198" cy="357829"/>
                </a:xfrm>
                <a:custGeom>
                  <a:avLst/>
                  <a:gdLst>
                    <a:gd name="connsiteX0" fmla="*/ 0 w 512115"/>
                    <a:gd name="connsiteY0" fmla="*/ 256058 h 512115"/>
                    <a:gd name="connsiteX1" fmla="*/ 256058 w 512115"/>
                    <a:gd name="connsiteY1" fmla="*/ 0 h 512115"/>
                    <a:gd name="connsiteX2" fmla="*/ 512115 w 512115"/>
                    <a:gd name="connsiteY2" fmla="*/ 0 h 512115"/>
                    <a:gd name="connsiteX3" fmla="*/ 512115 w 512115"/>
                    <a:gd name="connsiteY3" fmla="*/ 256058 h 512115"/>
                    <a:gd name="connsiteX4" fmla="*/ 256057 w 512115"/>
                    <a:gd name="connsiteY4" fmla="*/ 512116 h 512115"/>
                    <a:gd name="connsiteX5" fmla="*/ -1 w 512115"/>
                    <a:gd name="connsiteY5" fmla="*/ 256058 h 512115"/>
                    <a:gd name="connsiteX6" fmla="*/ 0 w 512115"/>
                    <a:gd name="connsiteY6" fmla="*/ 256058 h 512115"/>
                    <a:gd name="connsiteX0" fmla="*/ 1 w 512116"/>
                    <a:gd name="connsiteY0" fmla="*/ 256058 h 512116"/>
                    <a:gd name="connsiteX1" fmla="*/ 256059 w 512116"/>
                    <a:gd name="connsiteY1" fmla="*/ 0 h 512116"/>
                    <a:gd name="connsiteX2" fmla="*/ 512116 w 512116"/>
                    <a:gd name="connsiteY2" fmla="*/ 256058 h 512116"/>
                    <a:gd name="connsiteX3" fmla="*/ 256058 w 512116"/>
                    <a:gd name="connsiteY3" fmla="*/ 512116 h 512116"/>
                    <a:gd name="connsiteX4" fmla="*/ 0 w 512116"/>
                    <a:gd name="connsiteY4" fmla="*/ 256058 h 512116"/>
                    <a:gd name="connsiteX5" fmla="*/ 1 w 512116"/>
                    <a:gd name="connsiteY5" fmla="*/ 256058 h 512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2116" h="512116">
                      <a:moveTo>
                        <a:pt x="1" y="256058"/>
                      </a:moveTo>
                      <a:cubicBezTo>
                        <a:pt x="1" y="114641"/>
                        <a:pt x="114642" y="0"/>
                        <a:pt x="256059" y="0"/>
                      </a:cubicBezTo>
                      <a:lnTo>
                        <a:pt x="512116" y="256058"/>
                      </a:lnTo>
                      <a:cubicBezTo>
                        <a:pt x="512116" y="397475"/>
                        <a:pt x="397475" y="512116"/>
                        <a:pt x="256058" y="512116"/>
                      </a:cubicBezTo>
                      <a:cubicBezTo>
                        <a:pt x="114641" y="512116"/>
                        <a:pt x="0" y="397475"/>
                        <a:pt x="0" y="256058"/>
                      </a:cubicBezTo>
                      <a:lnTo>
                        <a:pt x="1" y="256058"/>
                      </a:lnTo>
                      <a:close/>
                    </a:path>
                  </a:pathLst>
                </a:custGeom>
                <a:solidFill>
                  <a:srgbClr val="FFE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44" name="그룹 2443"/>
              <p:cNvGrpSpPr/>
              <p:nvPr/>
            </p:nvGrpSpPr>
            <p:grpSpPr>
              <a:xfrm rot="19658258">
                <a:off x="1062687" y="3691910"/>
                <a:ext cx="71323" cy="71323"/>
                <a:chOff x="1802329" y="1430821"/>
                <a:chExt cx="512116" cy="512116"/>
              </a:xfrm>
            </p:grpSpPr>
            <p:sp>
              <p:nvSpPr>
                <p:cNvPr id="2486" name="눈물 방울 269"/>
                <p:cNvSpPr/>
                <p:nvPr/>
              </p:nvSpPr>
              <p:spPr>
                <a:xfrm rot="8100000">
                  <a:off x="1802329" y="1430821"/>
                  <a:ext cx="512116" cy="512116"/>
                </a:xfrm>
                <a:custGeom>
                  <a:avLst/>
                  <a:gdLst>
                    <a:gd name="connsiteX0" fmla="*/ 0 w 512115"/>
                    <a:gd name="connsiteY0" fmla="*/ 256058 h 512115"/>
                    <a:gd name="connsiteX1" fmla="*/ 256058 w 512115"/>
                    <a:gd name="connsiteY1" fmla="*/ 0 h 512115"/>
                    <a:gd name="connsiteX2" fmla="*/ 512115 w 512115"/>
                    <a:gd name="connsiteY2" fmla="*/ 0 h 512115"/>
                    <a:gd name="connsiteX3" fmla="*/ 512115 w 512115"/>
                    <a:gd name="connsiteY3" fmla="*/ 256058 h 512115"/>
                    <a:gd name="connsiteX4" fmla="*/ 256057 w 512115"/>
                    <a:gd name="connsiteY4" fmla="*/ 512116 h 512115"/>
                    <a:gd name="connsiteX5" fmla="*/ -1 w 512115"/>
                    <a:gd name="connsiteY5" fmla="*/ 256058 h 512115"/>
                    <a:gd name="connsiteX6" fmla="*/ 0 w 512115"/>
                    <a:gd name="connsiteY6" fmla="*/ 256058 h 512115"/>
                    <a:gd name="connsiteX0" fmla="*/ 1 w 512116"/>
                    <a:gd name="connsiteY0" fmla="*/ 256058 h 512116"/>
                    <a:gd name="connsiteX1" fmla="*/ 256059 w 512116"/>
                    <a:gd name="connsiteY1" fmla="*/ 0 h 512116"/>
                    <a:gd name="connsiteX2" fmla="*/ 512116 w 512116"/>
                    <a:gd name="connsiteY2" fmla="*/ 256058 h 512116"/>
                    <a:gd name="connsiteX3" fmla="*/ 256058 w 512116"/>
                    <a:gd name="connsiteY3" fmla="*/ 512116 h 512116"/>
                    <a:gd name="connsiteX4" fmla="*/ 0 w 512116"/>
                    <a:gd name="connsiteY4" fmla="*/ 256058 h 512116"/>
                    <a:gd name="connsiteX5" fmla="*/ 1 w 512116"/>
                    <a:gd name="connsiteY5" fmla="*/ 256058 h 512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2116" h="512116">
                      <a:moveTo>
                        <a:pt x="1" y="256058"/>
                      </a:moveTo>
                      <a:cubicBezTo>
                        <a:pt x="1" y="114641"/>
                        <a:pt x="114642" y="0"/>
                        <a:pt x="256059" y="0"/>
                      </a:cubicBezTo>
                      <a:lnTo>
                        <a:pt x="512116" y="256058"/>
                      </a:lnTo>
                      <a:cubicBezTo>
                        <a:pt x="512116" y="397475"/>
                        <a:pt x="397475" y="512116"/>
                        <a:pt x="256058" y="512116"/>
                      </a:cubicBezTo>
                      <a:cubicBezTo>
                        <a:pt x="114641" y="512116"/>
                        <a:pt x="0" y="397475"/>
                        <a:pt x="0" y="256058"/>
                      </a:cubicBezTo>
                      <a:lnTo>
                        <a:pt x="1" y="256058"/>
                      </a:lnTo>
                      <a:close/>
                    </a:path>
                  </a:pathLst>
                </a:custGeom>
                <a:solidFill>
                  <a:srgbClr val="FEC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7" name="눈물 방울 269"/>
                <p:cNvSpPr/>
                <p:nvPr/>
              </p:nvSpPr>
              <p:spPr>
                <a:xfrm rot="8100000">
                  <a:off x="1879157" y="1551619"/>
                  <a:ext cx="363198" cy="357829"/>
                </a:xfrm>
                <a:custGeom>
                  <a:avLst/>
                  <a:gdLst>
                    <a:gd name="connsiteX0" fmla="*/ 0 w 512115"/>
                    <a:gd name="connsiteY0" fmla="*/ 256058 h 512115"/>
                    <a:gd name="connsiteX1" fmla="*/ 256058 w 512115"/>
                    <a:gd name="connsiteY1" fmla="*/ 0 h 512115"/>
                    <a:gd name="connsiteX2" fmla="*/ 512115 w 512115"/>
                    <a:gd name="connsiteY2" fmla="*/ 0 h 512115"/>
                    <a:gd name="connsiteX3" fmla="*/ 512115 w 512115"/>
                    <a:gd name="connsiteY3" fmla="*/ 256058 h 512115"/>
                    <a:gd name="connsiteX4" fmla="*/ 256057 w 512115"/>
                    <a:gd name="connsiteY4" fmla="*/ 512116 h 512115"/>
                    <a:gd name="connsiteX5" fmla="*/ -1 w 512115"/>
                    <a:gd name="connsiteY5" fmla="*/ 256058 h 512115"/>
                    <a:gd name="connsiteX6" fmla="*/ 0 w 512115"/>
                    <a:gd name="connsiteY6" fmla="*/ 256058 h 512115"/>
                    <a:gd name="connsiteX0" fmla="*/ 1 w 512116"/>
                    <a:gd name="connsiteY0" fmla="*/ 256058 h 512116"/>
                    <a:gd name="connsiteX1" fmla="*/ 256059 w 512116"/>
                    <a:gd name="connsiteY1" fmla="*/ 0 h 512116"/>
                    <a:gd name="connsiteX2" fmla="*/ 512116 w 512116"/>
                    <a:gd name="connsiteY2" fmla="*/ 256058 h 512116"/>
                    <a:gd name="connsiteX3" fmla="*/ 256058 w 512116"/>
                    <a:gd name="connsiteY3" fmla="*/ 512116 h 512116"/>
                    <a:gd name="connsiteX4" fmla="*/ 0 w 512116"/>
                    <a:gd name="connsiteY4" fmla="*/ 256058 h 512116"/>
                    <a:gd name="connsiteX5" fmla="*/ 1 w 512116"/>
                    <a:gd name="connsiteY5" fmla="*/ 256058 h 512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2116" h="512116">
                      <a:moveTo>
                        <a:pt x="1" y="256058"/>
                      </a:moveTo>
                      <a:cubicBezTo>
                        <a:pt x="1" y="114641"/>
                        <a:pt x="114642" y="0"/>
                        <a:pt x="256059" y="0"/>
                      </a:cubicBezTo>
                      <a:lnTo>
                        <a:pt x="512116" y="256058"/>
                      </a:lnTo>
                      <a:cubicBezTo>
                        <a:pt x="512116" y="397475"/>
                        <a:pt x="397475" y="512116"/>
                        <a:pt x="256058" y="512116"/>
                      </a:cubicBezTo>
                      <a:cubicBezTo>
                        <a:pt x="114641" y="512116"/>
                        <a:pt x="0" y="397475"/>
                        <a:pt x="0" y="256058"/>
                      </a:cubicBezTo>
                      <a:lnTo>
                        <a:pt x="1" y="256058"/>
                      </a:lnTo>
                      <a:close/>
                    </a:path>
                  </a:pathLst>
                </a:custGeom>
                <a:solidFill>
                  <a:srgbClr val="FFE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45" name="그룹 2444"/>
              <p:cNvGrpSpPr/>
              <p:nvPr/>
            </p:nvGrpSpPr>
            <p:grpSpPr>
              <a:xfrm rot="4285456">
                <a:off x="1273436" y="3901032"/>
                <a:ext cx="71323" cy="71323"/>
                <a:chOff x="1802329" y="1430821"/>
                <a:chExt cx="512116" cy="512116"/>
              </a:xfrm>
            </p:grpSpPr>
            <p:sp>
              <p:nvSpPr>
                <p:cNvPr id="2484" name="눈물 방울 269"/>
                <p:cNvSpPr/>
                <p:nvPr/>
              </p:nvSpPr>
              <p:spPr>
                <a:xfrm rot="8100000">
                  <a:off x="1802329" y="1430821"/>
                  <a:ext cx="512116" cy="512116"/>
                </a:xfrm>
                <a:custGeom>
                  <a:avLst/>
                  <a:gdLst>
                    <a:gd name="connsiteX0" fmla="*/ 0 w 512115"/>
                    <a:gd name="connsiteY0" fmla="*/ 256058 h 512115"/>
                    <a:gd name="connsiteX1" fmla="*/ 256058 w 512115"/>
                    <a:gd name="connsiteY1" fmla="*/ 0 h 512115"/>
                    <a:gd name="connsiteX2" fmla="*/ 512115 w 512115"/>
                    <a:gd name="connsiteY2" fmla="*/ 0 h 512115"/>
                    <a:gd name="connsiteX3" fmla="*/ 512115 w 512115"/>
                    <a:gd name="connsiteY3" fmla="*/ 256058 h 512115"/>
                    <a:gd name="connsiteX4" fmla="*/ 256057 w 512115"/>
                    <a:gd name="connsiteY4" fmla="*/ 512116 h 512115"/>
                    <a:gd name="connsiteX5" fmla="*/ -1 w 512115"/>
                    <a:gd name="connsiteY5" fmla="*/ 256058 h 512115"/>
                    <a:gd name="connsiteX6" fmla="*/ 0 w 512115"/>
                    <a:gd name="connsiteY6" fmla="*/ 256058 h 512115"/>
                    <a:gd name="connsiteX0" fmla="*/ 1 w 512116"/>
                    <a:gd name="connsiteY0" fmla="*/ 256058 h 512116"/>
                    <a:gd name="connsiteX1" fmla="*/ 256059 w 512116"/>
                    <a:gd name="connsiteY1" fmla="*/ 0 h 512116"/>
                    <a:gd name="connsiteX2" fmla="*/ 512116 w 512116"/>
                    <a:gd name="connsiteY2" fmla="*/ 256058 h 512116"/>
                    <a:gd name="connsiteX3" fmla="*/ 256058 w 512116"/>
                    <a:gd name="connsiteY3" fmla="*/ 512116 h 512116"/>
                    <a:gd name="connsiteX4" fmla="*/ 0 w 512116"/>
                    <a:gd name="connsiteY4" fmla="*/ 256058 h 512116"/>
                    <a:gd name="connsiteX5" fmla="*/ 1 w 512116"/>
                    <a:gd name="connsiteY5" fmla="*/ 256058 h 512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2116" h="512116">
                      <a:moveTo>
                        <a:pt x="1" y="256058"/>
                      </a:moveTo>
                      <a:cubicBezTo>
                        <a:pt x="1" y="114641"/>
                        <a:pt x="114642" y="0"/>
                        <a:pt x="256059" y="0"/>
                      </a:cubicBezTo>
                      <a:lnTo>
                        <a:pt x="512116" y="256058"/>
                      </a:lnTo>
                      <a:cubicBezTo>
                        <a:pt x="512116" y="397475"/>
                        <a:pt x="397475" y="512116"/>
                        <a:pt x="256058" y="512116"/>
                      </a:cubicBezTo>
                      <a:cubicBezTo>
                        <a:pt x="114641" y="512116"/>
                        <a:pt x="0" y="397475"/>
                        <a:pt x="0" y="256058"/>
                      </a:cubicBezTo>
                      <a:lnTo>
                        <a:pt x="1" y="256058"/>
                      </a:lnTo>
                      <a:close/>
                    </a:path>
                  </a:pathLst>
                </a:custGeom>
                <a:solidFill>
                  <a:srgbClr val="FEC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5" name="눈물 방울 269"/>
                <p:cNvSpPr/>
                <p:nvPr/>
              </p:nvSpPr>
              <p:spPr>
                <a:xfrm rot="8100000">
                  <a:off x="1879157" y="1551619"/>
                  <a:ext cx="363198" cy="357829"/>
                </a:xfrm>
                <a:custGeom>
                  <a:avLst/>
                  <a:gdLst>
                    <a:gd name="connsiteX0" fmla="*/ 0 w 512115"/>
                    <a:gd name="connsiteY0" fmla="*/ 256058 h 512115"/>
                    <a:gd name="connsiteX1" fmla="*/ 256058 w 512115"/>
                    <a:gd name="connsiteY1" fmla="*/ 0 h 512115"/>
                    <a:gd name="connsiteX2" fmla="*/ 512115 w 512115"/>
                    <a:gd name="connsiteY2" fmla="*/ 0 h 512115"/>
                    <a:gd name="connsiteX3" fmla="*/ 512115 w 512115"/>
                    <a:gd name="connsiteY3" fmla="*/ 256058 h 512115"/>
                    <a:gd name="connsiteX4" fmla="*/ 256057 w 512115"/>
                    <a:gd name="connsiteY4" fmla="*/ 512116 h 512115"/>
                    <a:gd name="connsiteX5" fmla="*/ -1 w 512115"/>
                    <a:gd name="connsiteY5" fmla="*/ 256058 h 512115"/>
                    <a:gd name="connsiteX6" fmla="*/ 0 w 512115"/>
                    <a:gd name="connsiteY6" fmla="*/ 256058 h 512115"/>
                    <a:gd name="connsiteX0" fmla="*/ 1 w 512116"/>
                    <a:gd name="connsiteY0" fmla="*/ 256058 h 512116"/>
                    <a:gd name="connsiteX1" fmla="*/ 256059 w 512116"/>
                    <a:gd name="connsiteY1" fmla="*/ 0 h 512116"/>
                    <a:gd name="connsiteX2" fmla="*/ 512116 w 512116"/>
                    <a:gd name="connsiteY2" fmla="*/ 256058 h 512116"/>
                    <a:gd name="connsiteX3" fmla="*/ 256058 w 512116"/>
                    <a:gd name="connsiteY3" fmla="*/ 512116 h 512116"/>
                    <a:gd name="connsiteX4" fmla="*/ 0 w 512116"/>
                    <a:gd name="connsiteY4" fmla="*/ 256058 h 512116"/>
                    <a:gd name="connsiteX5" fmla="*/ 1 w 512116"/>
                    <a:gd name="connsiteY5" fmla="*/ 256058 h 512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2116" h="512116">
                      <a:moveTo>
                        <a:pt x="1" y="256058"/>
                      </a:moveTo>
                      <a:cubicBezTo>
                        <a:pt x="1" y="114641"/>
                        <a:pt x="114642" y="0"/>
                        <a:pt x="256059" y="0"/>
                      </a:cubicBezTo>
                      <a:lnTo>
                        <a:pt x="512116" y="256058"/>
                      </a:lnTo>
                      <a:cubicBezTo>
                        <a:pt x="512116" y="397475"/>
                        <a:pt x="397475" y="512116"/>
                        <a:pt x="256058" y="512116"/>
                      </a:cubicBezTo>
                      <a:cubicBezTo>
                        <a:pt x="114641" y="512116"/>
                        <a:pt x="0" y="397475"/>
                        <a:pt x="0" y="256058"/>
                      </a:cubicBezTo>
                      <a:lnTo>
                        <a:pt x="1" y="256058"/>
                      </a:lnTo>
                      <a:close/>
                    </a:path>
                  </a:pathLst>
                </a:custGeom>
                <a:solidFill>
                  <a:srgbClr val="FFE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46" name="그룹 2445"/>
              <p:cNvGrpSpPr/>
              <p:nvPr/>
            </p:nvGrpSpPr>
            <p:grpSpPr>
              <a:xfrm rot="1545371">
                <a:off x="1706865" y="3978850"/>
                <a:ext cx="71323" cy="71323"/>
                <a:chOff x="1802329" y="1430821"/>
                <a:chExt cx="512116" cy="512116"/>
              </a:xfrm>
            </p:grpSpPr>
            <p:sp>
              <p:nvSpPr>
                <p:cNvPr id="2482" name="눈물 방울 269"/>
                <p:cNvSpPr/>
                <p:nvPr/>
              </p:nvSpPr>
              <p:spPr>
                <a:xfrm rot="8100000">
                  <a:off x="1802329" y="1430821"/>
                  <a:ext cx="512116" cy="512116"/>
                </a:xfrm>
                <a:custGeom>
                  <a:avLst/>
                  <a:gdLst>
                    <a:gd name="connsiteX0" fmla="*/ 0 w 512115"/>
                    <a:gd name="connsiteY0" fmla="*/ 256058 h 512115"/>
                    <a:gd name="connsiteX1" fmla="*/ 256058 w 512115"/>
                    <a:gd name="connsiteY1" fmla="*/ 0 h 512115"/>
                    <a:gd name="connsiteX2" fmla="*/ 512115 w 512115"/>
                    <a:gd name="connsiteY2" fmla="*/ 0 h 512115"/>
                    <a:gd name="connsiteX3" fmla="*/ 512115 w 512115"/>
                    <a:gd name="connsiteY3" fmla="*/ 256058 h 512115"/>
                    <a:gd name="connsiteX4" fmla="*/ 256057 w 512115"/>
                    <a:gd name="connsiteY4" fmla="*/ 512116 h 512115"/>
                    <a:gd name="connsiteX5" fmla="*/ -1 w 512115"/>
                    <a:gd name="connsiteY5" fmla="*/ 256058 h 512115"/>
                    <a:gd name="connsiteX6" fmla="*/ 0 w 512115"/>
                    <a:gd name="connsiteY6" fmla="*/ 256058 h 512115"/>
                    <a:gd name="connsiteX0" fmla="*/ 1 w 512116"/>
                    <a:gd name="connsiteY0" fmla="*/ 256058 h 512116"/>
                    <a:gd name="connsiteX1" fmla="*/ 256059 w 512116"/>
                    <a:gd name="connsiteY1" fmla="*/ 0 h 512116"/>
                    <a:gd name="connsiteX2" fmla="*/ 512116 w 512116"/>
                    <a:gd name="connsiteY2" fmla="*/ 256058 h 512116"/>
                    <a:gd name="connsiteX3" fmla="*/ 256058 w 512116"/>
                    <a:gd name="connsiteY3" fmla="*/ 512116 h 512116"/>
                    <a:gd name="connsiteX4" fmla="*/ 0 w 512116"/>
                    <a:gd name="connsiteY4" fmla="*/ 256058 h 512116"/>
                    <a:gd name="connsiteX5" fmla="*/ 1 w 512116"/>
                    <a:gd name="connsiteY5" fmla="*/ 256058 h 512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2116" h="512116">
                      <a:moveTo>
                        <a:pt x="1" y="256058"/>
                      </a:moveTo>
                      <a:cubicBezTo>
                        <a:pt x="1" y="114641"/>
                        <a:pt x="114642" y="0"/>
                        <a:pt x="256059" y="0"/>
                      </a:cubicBezTo>
                      <a:lnTo>
                        <a:pt x="512116" y="256058"/>
                      </a:lnTo>
                      <a:cubicBezTo>
                        <a:pt x="512116" y="397475"/>
                        <a:pt x="397475" y="512116"/>
                        <a:pt x="256058" y="512116"/>
                      </a:cubicBezTo>
                      <a:cubicBezTo>
                        <a:pt x="114641" y="512116"/>
                        <a:pt x="0" y="397475"/>
                        <a:pt x="0" y="256058"/>
                      </a:cubicBezTo>
                      <a:lnTo>
                        <a:pt x="1" y="256058"/>
                      </a:lnTo>
                      <a:close/>
                    </a:path>
                  </a:pathLst>
                </a:custGeom>
                <a:solidFill>
                  <a:srgbClr val="FEC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3" name="눈물 방울 269"/>
                <p:cNvSpPr/>
                <p:nvPr/>
              </p:nvSpPr>
              <p:spPr>
                <a:xfrm rot="8100000">
                  <a:off x="1879157" y="1551619"/>
                  <a:ext cx="363198" cy="357829"/>
                </a:xfrm>
                <a:custGeom>
                  <a:avLst/>
                  <a:gdLst>
                    <a:gd name="connsiteX0" fmla="*/ 0 w 512115"/>
                    <a:gd name="connsiteY0" fmla="*/ 256058 h 512115"/>
                    <a:gd name="connsiteX1" fmla="*/ 256058 w 512115"/>
                    <a:gd name="connsiteY1" fmla="*/ 0 h 512115"/>
                    <a:gd name="connsiteX2" fmla="*/ 512115 w 512115"/>
                    <a:gd name="connsiteY2" fmla="*/ 0 h 512115"/>
                    <a:gd name="connsiteX3" fmla="*/ 512115 w 512115"/>
                    <a:gd name="connsiteY3" fmla="*/ 256058 h 512115"/>
                    <a:gd name="connsiteX4" fmla="*/ 256057 w 512115"/>
                    <a:gd name="connsiteY4" fmla="*/ 512116 h 512115"/>
                    <a:gd name="connsiteX5" fmla="*/ -1 w 512115"/>
                    <a:gd name="connsiteY5" fmla="*/ 256058 h 512115"/>
                    <a:gd name="connsiteX6" fmla="*/ 0 w 512115"/>
                    <a:gd name="connsiteY6" fmla="*/ 256058 h 512115"/>
                    <a:gd name="connsiteX0" fmla="*/ 1 w 512116"/>
                    <a:gd name="connsiteY0" fmla="*/ 256058 h 512116"/>
                    <a:gd name="connsiteX1" fmla="*/ 256059 w 512116"/>
                    <a:gd name="connsiteY1" fmla="*/ 0 h 512116"/>
                    <a:gd name="connsiteX2" fmla="*/ 512116 w 512116"/>
                    <a:gd name="connsiteY2" fmla="*/ 256058 h 512116"/>
                    <a:gd name="connsiteX3" fmla="*/ 256058 w 512116"/>
                    <a:gd name="connsiteY3" fmla="*/ 512116 h 512116"/>
                    <a:gd name="connsiteX4" fmla="*/ 0 w 512116"/>
                    <a:gd name="connsiteY4" fmla="*/ 256058 h 512116"/>
                    <a:gd name="connsiteX5" fmla="*/ 1 w 512116"/>
                    <a:gd name="connsiteY5" fmla="*/ 256058 h 512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2116" h="512116">
                      <a:moveTo>
                        <a:pt x="1" y="256058"/>
                      </a:moveTo>
                      <a:cubicBezTo>
                        <a:pt x="1" y="114641"/>
                        <a:pt x="114642" y="0"/>
                        <a:pt x="256059" y="0"/>
                      </a:cubicBezTo>
                      <a:lnTo>
                        <a:pt x="512116" y="256058"/>
                      </a:lnTo>
                      <a:cubicBezTo>
                        <a:pt x="512116" y="397475"/>
                        <a:pt x="397475" y="512116"/>
                        <a:pt x="256058" y="512116"/>
                      </a:cubicBezTo>
                      <a:cubicBezTo>
                        <a:pt x="114641" y="512116"/>
                        <a:pt x="0" y="397475"/>
                        <a:pt x="0" y="256058"/>
                      </a:cubicBezTo>
                      <a:lnTo>
                        <a:pt x="1" y="256058"/>
                      </a:lnTo>
                      <a:close/>
                    </a:path>
                  </a:pathLst>
                </a:custGeom>
                <a:solidFill>
                  <a:srgbClr val="FFE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47" name="그룹 2446"/>
              <p:cNvGrpSpPr/>
              <p:nvPr/>
            </p:nvGrpSpPr>
            <p:grpSpPr>
              <a:xfrm>
                <a:off x="2151849" y="4088642"/>
                <a:ext cx="71323" cy="71323"/>
                <a:chOff x="1802329" y="1430821"/>
                <a:chExt cx="512116" cy="512116"/>
              </a:xfrm>
            </p:grpSpPr>
            <p:sp>
              <p:nvSpPr>
                <p:cNvPr id="2480" name="눈물 방울 269"/>
                <p:cNvSpPr/>
                <p:nvPr/>
              </p:nvSpPr>
              <p:spPr>
                <a:xfrm rot="8100000">
                  <a:off x="1802329" y="1430821"/>
                  <a:ext cx="512116" cy="512116"/>
                </a:xfrm>
                <a:custGeom>
                  <a:avLst/>
                  <a:gdLst>
                    <a:gd name="connsiteX0" fmla="*/ 0 w 512115"/>
                    <a:gd name="connsiteY0" fmla="*/ 256058 h 512115"/>
                    <a:gd name="connsiteX1" fmla="*/ 256058 w 512115"/>
                    <a:gd name="connsiteY1" fmla="*/ 0 h 512115"/>
                    <a:gd name="connsiteX2" fmla="*/ 512115 w 512115"/>
                    <a:gd name="connsiteY2" fmla="*/ 0 h 512115"/>
                    <a:gd name="connsiteX3" fmla="*/ 512115 w 512115"/>
                    <a:gd name="connsiteY3" fmla="*/ 256058 h 512115"/>
                    <a:gd name="connsiteX4" fmla="*/ 256057 w 512115"/>
                    <a:gd name="connsiteY4" fmla="*/ 512116 h 512115"/>
                    <a:gd name="connsiteX5" fmla="*/ -1 w 512115"/>
                    <a:gd name="connsiteY5" fmla="*/ 256058 h 512115"/>
                    <a:gd name="connsiteX6" fmla="*/ 0 w 512115"/>
                    <a:gd name="connsiteY6" fmla="*/ 256058 h 512115"/>
                    <a:gd name="connsiteX0" fmla="*/ 1 w 512116"/>
                    <a:gd name="connsiteY0" fmla="*/ 256058 h 512116"/>
                    <a:gd name="connsiteX1" fmla="*/ 256059 w 512116"/>
                    <a:gd name="connsiteY1" fmla="*/ 0 h 512116"/>
                    <a:gd name="connsiteX2" fmla="*/ 512116 w 512116"/>
                    <a:gd name="connsiteY2" fmla="*/ 256058 h 512116"/>
                    <a:gd name="connsiteX3" fmla="*/ 256058 w 512116"/>
                    <a:gd name="connsiteY3" fmla="*/ 512116 h 512116"/>
                    <a:gd name="connsiteX4" fmla="*/ 0 w 512116"/>
                    <a:gd name="connsiteY4" fmla="*/ 256058 h 512116"/>
                    <a:gd name="connsiteX5" fmla="*/ 1 w 512116"/>
                    <a:gd name="connsiteY5" fmla="*/ 256058 h 512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2116" h="512116">
                      <a:moveTo>
                        <a:pt x="1" y="256058"/>
                      </a:moveTo>
                      <a:cubicBezTo>
                        <a:pt x="1" y="114641"/>
                        <a:pt x="114642" y="0"/>
                        <a:pt x="256059" y="0"/>
                      </a:cubicBezTo>
                      <a:lnTo>
                        <a:pt x="512116" y="256058"/>
                      </a:lnTo>
                      <a:cubicBezTo>
                        <a:pt x="512116" y="397475"/>
                        <a:pt x="397475" y="512116"/>
                        <a:pt x="256058" y="512116"/>
                      </a:cubicBezTo>
                      <a:cubicBezTo>
                        <a:pt x="114641" y="512116"/>
                        <a:pt x="0" y="397475"/>
                        <a:pt x="0" y="256058"/>
                      </a:cubicBezTo>
                      <a:lnTo>
                        <a:pt x="1" y="256058"/>
                      </a:lnTo>
                      <a:close/>
                    </a:path>
                  </a:pathLst>
                </a:custGeom>
                <a:solidFill>
                  <a:srgbClr val="FEC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1" name="눈물 방울 269"/>
                <p:cNvSpPr/>
                <p:nvPr/>
              </p:nvSpPr>
              <p:spPr>
                <a:xfrm rot="8100000">
                  <a:off x="1879157" y="1551619"/>
                  <a:ext cx="363198" cy="357829"/>
                </a:xfrm>
                <a:custGeom>
                  <a:avLst/>
                  <a:gdLst>
                    <a:gd name="connsiteX0" fmla="*/ 0 w 512115"/>
                    <a:gd name="connsiteY0" fmla="*/ 256058 h 512115"/>
                    <a:gd name="connsiteX1" fmla="*/ 256058 w 512115"/>
                    <a:gd name="connsiteY1" fmla="*/ 0 h 512115"/>
                    <a:gd name="connsiteX2" fmla="*/ 512115 w 512115"/>
                    <a:gd name="connsiteY2" fmla="*/ 0 h 512115"/>
                    <a:gd name="connsiteX3" fmla="*/ 512115 w 512115"/>
                    <a:gd name="connsiteY3" fmla="*/ 256058 h 512115"/>
                    <a:gd name="connsiteX4" fmla="*/ 256057 w 512115"/>
                    <a:gd name="connsiteY4" fmla="*/ 512116 h 512115"/>
                    <a:gd name="connsiteX5" fmla="*/ -1 w 512115"/>
                    <a:gd name="connsiteY5" fmla="*/ 256058 h 512115"/>
                    <a:gd name="connsiteX6" fmla="*/ 0 w 512115"/>
                    <a:gd name="connsiteY6" fmla="*/ 256058 h 512115"/>
                    <a:gd name="connsiteX0" fmla="*/ 1 w 512116"/>
                    <a:gd name="connsiteY0" fmla="*/ 256058 h 512116"/>
                    <a:gd name="connsiteX1" fmla="*/ 256059 w 512116"/>
                    <a:gd name="connsiteY1" fmla="*/ 0 h 512116"/>
                    <a:gd name="connsiteX2" fmla="*/ 512116 w 512116"/>
                    <a:gd name="connsiteY2" fmla="*/ 256058 h 512116"/>
                    <a:gd name="connsiteX3" fmla="*/ 256058 w 512116"/>
                    <a:gd name="connsiteY3" fmla="*/ 512116 h 512116"/>
                    <a:gd name="connsiteX4" fmla="*/ 0 w 512116"/>
                    <a:gd name="connsiteY4" fmla="*/ 256058 h 512116"/>
                    <a:gd name="connsiteX5" fmla="*/ 1 w 512116"/>
                    <a:gd name="connsiteY5" fmla="*/ 256058 h 512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2116" h="512116">
                      <a:moveTo>
                        <a:pt x="1" y="256058"/>
                      </a:moveTo>
                      <a:cubicBezTo>
                        <a:pt x="1" y="114641"/>
                        <a:pt x="114642" y="0"/>
                        <a:pt x="256059" y="0"/>
                      </a:cubicBezTo>
                      <a:lnTo>
                        <a:pt x="512116" y="256058"/>
                      </a:lnTo>
                      <a:cubicBezTo>
                        <a:pt x="512116" y="397475"/>
                        <a:pt x="397475" y="512116"/>
                        <a:pt x="256058" y="512116"/>
                      </a:cubicBezTo>
                      <a:cubicBezTo>
                        <a:pt x="114641" y="512116"/>
                        <a:pt x="0" y="397475"/>
                        <a:pt x="0" y="256058"/>
                      </a:cubicBezTo>
                      <a:lnTo>
                        <a:pt x="1" y="256058"/>
                      </a:lnTo>
                      <a:close/>
                    </a:path>
                  </a:pathLst>
                </a:custGeom>
                <a:solidFill>
                  <a:srgbClr val="FFE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48" name="그룹 2447"/>
              <p:cNvGrpSpPr/>
              <p:nvPr/>
            </p:nvGrpSpPr>
            <p:grpSpPr>
              <a:xfrm>
                <a:off x="2178345" y="3837521"/>
                <a:ext cx="71323" cy="71323"/>
                <a:chOff x="1802329" y="1430821"/>
                <a:chExt cx="512116" cy="512116"/>
              </a:xfrm>
            </p:grpSpPr>
            <p:sp>
              <p:nvSpPr>
                <p:cNvPr id="2478" name="눈물 방울 269"/>
                <p:cNvSpPr/>
                <p:nvPr/>
              </p:nvSpPr>
              <p:spPr>
                <a:xfrm rot="8100000">
                  <a:off x="1802329" y="1430821"/>
                  <a:ext cx="512116" cy="512116"/>
                </a:xfrm>
                <a:custGeom>
                  <a:avLst/>
                  <a:gdLst>
                    <a:gd name="connsiteX0" fmla="*/ 0 w 512115"/>
                    <a:gd name="connsiteY0" fmla="*/ 256058 h 512115"/>
                    <a:gd name="connsiteX1" fmla="*/ 256058 w 512115"/>
                    <a:gd name="connsiteY1" fmla="*/ 0 h 512115"/>
                    <a:gd name="connsiteX2" fmla="*/ 512115 w 512115"/>
                    <a:gd name="connsiteY2" fmla="*/ 0 h 512115"/>
                    <a:gd name="connsiteX3" fmla="*/ 512115 w 512115"/>
                    <a:gd name="connsiteY3" fmla="*/ 256058 h 512115"/>
                    <a:gd name="connsiteX4" fmla="*/ 256057 w 512115"/>
                    <a:gd name="connsiteY4" fmla="*/ 512116 h 512115"/>
                    <a:gd name="connsiteX5" fmla="*/ -1 w 512115"/>
                    <a:gd name="connsiteY5" fmla="*/ 256058 h 512115"/>
                    <a:gd name="connsiteX6" fmla="*/ 0 w 512115"/>
                    <a:gd name="connsiteY6" fmla="*/ 256058 h 512115"/>
                    <a:gd name="connsiteX0" fmla="*/ 1 w 512116"/>
                    <a:gd name="connsiteY0" fmla="*/ 256058 h 512116"/>
                    <a:gd name="connsiteX1" fmla="*/ 256059 w 512116"/>
                    <a:gd name="connsiteY1" fmla="*/ 0 h 512116"/>
                    <a:gd name="connsiteX2" fmla="*/ 512116 w 512116"/>
                    <a:gd name="connsiteY2" fmla="*/ 256058 h 512116"/>
                    <a:gd name="connsiteX3" fmla="*/ 256058 w 512116"/>
                    <a:gd name="connsiteY3" fmla="*/ 512116 h 512116"/>
                    <a:gd name="connsiteX4" fmla="*/ 0 w 512116"/>
                    <a:gd name="connsiteY4" fmla="*/ 256058 h 512116"/>
                    <a:gd name="connsiteX5" fmla="*/ 1 w 512116"/>
                    <a:gd name="connsiteY5" fmla="*/ 256058 h 512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2116" h="512116">
                      <a:moveTo>
                        <a:pt x="1" y="256058"/>
                      </a:moveTo>
                      <a:cubicBezTo>
                        <a:pt x="1" y="114641"/>
                        <a:pt x="114642" y="0"/>
                        <a:pt x="256059" y="0"/>
                      </a:cubicBezTo>
                      <a:lnTo>
                        <a:pt x="512116" y="256058"/>
                      </a:lnTo>
                      <a:cubicBezTo>
                        <a:pt x="512116" y="397475"/>
                        <a:pt x="397475" y="512116"/>
                        <a:pt x="256058" y="512116"/>
                      </a:cubicBezTo>
                      <a:cubicBezTo>
                        <a:pt x="114641" y="512116"/>
                        <a:pt x="0" y="397475"/>
                        <a:pt x="0" y="256058"/>
                      </a:cubicBezTo>
                      <a:lnTo>
                        <a:pt x="1" y="256058"/>
                      </a:lnTo>
                      <a:close/>
                    </a:path>
                  </a:pathLst>
                </a:custGeom>
                <a:solidFill>
                  <a:srgbClr val="FEC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9" name="눈물 방울 269"/>
                <p:cNvSpPr/>
                <p:nvPr/>
              </p:nvSpPr>
              <p:spPr>
                <a:xfrm rot="8100000">
                  <a:off x="1879157" y="1551619"/>
                  <a:ext cx="363198" cy="357829"/>
                </a:xfrm>
                <a:custGeom>
                  <a:avLst/>
                  <a:gdLst>
                    <a:gd name="connsiteX0" fmla="*/ 0 w 512115"/>
                    <a:gd name="connsiteY0" fmla="*/ 256058 h 512115"/>
                    <a:gd name="connsiteX1" fmla="*/ 256058 w 512115"/>
                    <a:gd name="connsiteY1" fmla="*/ 0 h 512115"/>
                    <a:gd name="connsiteX2" fmla="*/ 512115 w 512115"/>
                    <a:gd name="connsiteY2" fmla="*/ 0 h 512115"/>
                    <a:gd name="connsiteX3" fmla="*/ 512115 w 512115"/>
                    <a:gd name="connsiteY3" fmla="*/ 256058 h 512115"/>
                    <a:gd name="connsiteX4" fmla="*/ 256057 w 512115"/>
                    <a:gd name="connsiteY4" fmla="*/ 512116 h 512115"/>
                    <a:gd name="connsiteX5" fmla="*/ -1 w 512115"/>
                    <a:gd name="connsiteY5" fmla="*/ 256058 h 512115"/>
                    <a:gd name="connsiteX6" fmla="*/ 0 w 512115"/>
                    <a:gd name="connsiteY6" fmla="*/ 256058 h 512115"/>
                    <a:gd name="connsiteX0" fmla="*/ 1 w 512116"/>
                    <a:gd name="connsiteY0" fmla="*/ 256058 h 512116"/>
                    <a:gd name="connsiteX1" fmla="*/ 256059 w 512116"/>
                    <a:gd name="connsiteY1" fmla="*/ 0 h 512116"/>
                    <a:gd name="connsiteX2" fmla="*/ 512116 w 512116"/>
                    <a:gd name="connsiteY2" fmla="*/ 256058 h 512116"/>
                    <a:gd name="connsiteX3" fmla="*/ 256058 w 512116"/>
                    <a:gd name="connsiteY3" fmla="*/ 512116 h 512116"/>
                    <a:gd name="connsiteX4" fmla="*/ 0 w 512116"/>
                    <a:gd name="connsiteY4" fmla="*/ 256058 h 512116"/>
                    <a:gd name="connsiteX5" fmla="*/ 1 w 512116"/>
                    <a:gd name="connsiteY5" fmla="*/ 256058 h 512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2116" h="512116">
                      <a:moveTo>
                        <a:pt x="1" y="256058"/>
                      </a:moveTo>
                      <a:cubicBezTo>
                        <a:pt x="1" y="114641"/>
                        <a:pt x="114642" y="0"/>
                        <a:pt x="256059" y="0"/>
                      </a:cubicBezTo>
                      <a:lnTo>
                        <a:pt x="512116" y="256058"/>
                      </a:lnTo>
                      <a:cubicBezTo>
                        <a:pt x="512116" y="397475"/>
                        <a:pt x="397475" y="512116"/>
                        <a:pt x="256058" y="512116"/>
                      </a:cubicBezTo>
                      <a:cubicBezTo>
                        <a:pt x="114641" y="512116"/>
                        <a:pt x="0" y="397475"/>
                        <a:pt x="0" y="256058"/>
                      </a:cubicBezTo>
                      <a:lnTo>
                        <a:pt x="1" y="256058"/>
                      </a:lnTo>
                      <a:close/>
                    </a:path>
                  </a:pathLst>
                </a:custGeom>
                <a:solidFill>
                  <a:srgbClr val="FFE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49" name="그룹 2448"/>
              <p:cNvGrpSpPr/>
              <p:nvPr/>
            </p:nvGrpSpPr>
            <p:grpSpPr>
              <a:xfrm rot="20112716">
                <a:off x="1509178" y="3561087"/>
                <a:ext cx="488177" cy="132762"/>
                <a:chOff x="850081" y="2858653"/>
                <a:chExt cx="2739010" cy="744887"/>
              </a:xfrm>
            </p:grpSpPr>
            <p:sp>
              <p:nvSpPr>
                <p:cNvPr id="2472" name="물결 1192"/>
                <p:cNvSpPr/>
                <p:nvPr/>
              </p:nvSpPr>
              <p:spPr>
                <a:xfrm rot="20920382">
                  <a:off x="856205" y="3109068"/>
                  <a:ext cx="2732886" cy="293979"/>
                </a:xfrm>
                <a:custGeom>
                  <a:avLst/>
                  <a:gdLst>
                    <a:gd name="connsiteX0" fmla="*/ 0 w 2599923"/>
                    <a:gd name="connsiteY0" fmla="*/ 36905 h 295237"/>
                    <a:gd name="connsiteX1" fmla="*/ 2599923 w 2599923"/>
                    <a:gd name="connsiteY1" fmla="*/ 36905 h 295237"/>
                    <a:gd name="connsiteX2" fmla="*/ 2599923 w 2599923"/>
                    <a:gd name="connsiteY2" fmla="*/ 258332 h 295237"/>
                    <a:gd name="connsiteX3" fmla="*/ 0 w 2599923"/>
                    <a:gd name="connsiteY3" fmla="*/ 258332 h 295237"/>
                    <a:gd name="connsiteX4" fmla="*/ 0 w 2599923"/>
                    <a:gd name="connsiteY4" fmla="*/ 36905 h 295237"/>
                    <a:gd name="connsiteX0" fmla="*/ 0 w 2599923"/>
                    <a:gd name="connsiteY0" fmla="*/ 37041 h 293979"/>
                    <a:gd name="connsiteX1" fmla="*/ 2565555 w 2599923"/>
                    <a:gd name="connsiteY1" fmla="*/ 24328 h 293979"/>
                    <a:gd name="connsiteX2" fmla="*/ 2599923 w 2599923"/>
                    <a:gd name="connsiteY2" fmla="*/ 258468 h 293979"/>
                    <a:gd name="connsiteX3" fmla="*/ 0 w 2599923"/>
                    <a:gd name="connsiteY3" fmla="*/ 258468 h 293979"/>
                    <a:gd name="connsiteX4" fmla="*/ 0 w 2599923"/>
                    <a:gd name="connsiteY4" fmla="*/ 37041 h 29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9923" h="293979">
                      <a:moveTo>
                        <a:pt x="0" y="37041"/>
                      </a:moveTo>
                      <a:cubicBezTo>
                        <a:pt x="866641" y="-85975"/>
                        <a:pt x="1698914" y="147343"/>
                        <a:pt x="2565555" y="24328"/>
                      </a:cubicBezTo>
                      <a:cubicBezTo>
                        <a:pt x="2565555" y="98137"/>
                        <a:pt x="2599923" y="184659"/>
                        <a:pt x="2599923" y="258468"/>
                      </a:cubicBezTo>
                      <a:cubicBezTo>
                        <a:pt x="1733282" y="381484"/>
                        <a:pt x="866641" y="135453"/>
                        <a:pt x="0" y="258468"/>
                      </a:cubicBezTo>
                      <a:lnTo>
                        <a:pt x="0" y="37041"/>
                      </a:lnTo>
                      <a:close/>
                    </a:path>
                  </a:pathLst>
                </a:custGeom>
                <a:solidFill>
                  <a:srgbClr val="DBDB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3" name="물결 2472"/>
                <p:cNvSpPr/>
                <p:nvPr/>
              </p:nvSpPr>
              <p:spPr>
                <a:xfrm rot="20920382">
                  <a:off x="850081" y="3073902"/>
                  <a:ext cx="2479691" cy="295237"/>
                </a:xfrm>
                <a:prstGeom prst="wave">
                  <a:avLst/>
                </a:prstGeom>
                <a:solidFill>
                  <a:srgbClr val="F4F0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4" name="직사각형 273"/>
                <p:cNvSpPr/>
                <p:nvPr/>
              </p:nvSpPr>
              <p:spPr>
                <a:xfrm rot="20517691">
                  <a:off x="862673" y="3374863"/>
                  <a:ext cx="386187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  <a:gd name="connsiteX0" fmla="*/ 13901 w 386187"/>
                    <a:gd name="connsiteY0" fmla="*/ 0 h 228677"/>
                    <a:gd name="connsiteX1" fmla="*/ 382481 w 386187"/>
                    <a:gd name="connsiteY1" fmla="*/ 0 h 228677"/>
                    <a:gd name="connsiteX2" fmla="*/ 386187 w 386187"/>
                    <a:gd name="connsiteY2" fmla="*/ 228677 h 228677"/>
                    <a:gd name="connsiteX3" fmla="*/ 0 w 386187"/>
                    <a:gd name="connsiteY3" fmla="*/ 208918 h 228677"/>
                    <a:gd name="connsiteX4" fmla="*/ 13901 w 386187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187" h="228677">
                      <a:moveTo>
                        <a:pt x="13901" y="0"/>
                      </a:moveTo>
                      <a:lnTo>
                        <a:pt x="382481" y="0"/>
                      </a:lnTo>
                      <a:cubicBezTo>
                        <a:pt x="383716" y="76226"/>
                        <a:pt x="384952" y="152451"/>
                        <a:pt x="386187" y="228677"/>
                      </a:cubicBezTo>
                      <a:lnTo>
                        <a:pt x="0" y="208918"/>
                      </a:lnTo>
                      <a:lnTo>
                        <a:pt x="13901" y="0"/>
                      </a:lnTo>
                      <a:close/>
                    </a:path>
                  </a:pathLst>
                </a:custGeom>
                <a:solidFill>
                  <a:srgbClr val="028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5" name="직사각형 273"/>
                <p:cNvSpPr/>
                <p:nvPr/>
              </p:nvSpPr>
              <p:spPr>
                <a:xfrm rot="20517691">
                  <a:off x="3190368" y="2927906"/>
                  <a:ext cx="372286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286" h="228677">
                      <a:moveTo>
                        <a:pt x="0" y="0"/>
                      </a:moveTo>
                      <a:lnTo>
                        <a:pt x="368580" y="0"/>
                      </a:lnTo>
                      <a:cubicBezTo>
                        <a:pt x="369815" y="76226"/>
                        <a:pt x="371051" y="152451"/>
                        <a:pt x="372286" y="228677"/>
                      </a:cubicBezTo>
                      <a:lnTo>
                        <a:pt x="0" y="2154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8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6" name="직사각형 273"/>
                <p:cNvSpPr/>
                <p:nvPr/>
              </p:nvSpPr>
              <p:spPr>
                <a:xfrm rot="20517691">
                  <a:off x="853372" y="3304131"/>
                  <a:ext cx="372286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286" h="228677">
                      <a:moveTo>
                        <a:pt x="0" y="0"/>
                      </a:moveTo>
                      <a:lnTo>
                        <a:pt x="368580" y="0"/>
                      </a:lnTo>
                      <a:cubicBezTo>
                        <a:pt x="369815" y="76226"/>
                        <a:pt x="371051" y="152451"/>
                        <a:pt x="372286" y="228677"/>
                      </a:cubicBezTo>
                      <a:lnTo>
                        <a:pt x="0" y="2154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A8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7" name="직사각형 273"/>
                <p:cNvSpPr/>
                <p:nvPr/>
              </p:nvSpPr>
              <p:spPr>
                <a:xfrm rot="20517691">
                  <a:off x="3166595" y="2858653"/>
                  <a:ext cx="372286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286" h="228677">
                      <a:moveTo>
                        <a:pt x="0" y="0"/>
                      </a:moveTo>
                      <a:lnTo>
                        <a:pt x="368580" y="0"/>
                      </a:lnTo>
                      <a:cubicBezTo>
                        <a:pt x="369815" y="76226"/>
                        <a:pt x="371051" y="152451"/>
                        <a:pt x="372286" y="228677"/>
                      </a:cubicBezTo>
                      <a:lnTo>
                        <a:pt x="0" y="2154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A8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50" name="그룹 2449"/>
              <p:cNvGrpSpPr/>
              <p:nvPr/>
            </p:nvGrpSpPr>
            <p:grpSpPr>
              <a:xfrm rot="19693455">
                <a:off x="1504195" y="3624962"/>
                <a:ext cx="488177" cy="132762"/>
                <a:chOff x="850081" y="2858653"/>
                <a:chExt cx="2739010" cy="744887"/>
              </a:xfrm>
            </p:grpSpPr>
            <p:sp>
              <p:nvSpPr>
                <p:cNvPr id="2466" name="물결 1192"/>
                <p:cNvSpPr/>
                <p:nvPr/>
              </p:nvSpPr>
              <p:spPr>
                <a:xfrm rot="20920382">
                  <a:off x="856205" y="3109068"/>
                  <a:ext cx="2732886" cy="293979"/>
                </a:xfrm>
                <a:custGeom>
                  <a:avLst/>
                  <a:gdLst>
                    <a:gd name="connsiteX0" fmla="*/ 0 w 2599923"/>
                    <a:gd name="connsiteY0" fmla="*/ 36905 h 295237"/>
                    <a:gd name="connsiteX1" fmla="*/ 2599923 w 2599923"/>
                    <a:gd name="connsiteY1" fmla="*/ 36905 h 295237"/>
                    <a:gd name="connsiteX2" fmla="*/ 2599923 w 2599923"/>
                    <a:gd name="connsiteY2" fmla="*/ 258332 h 295237"/>
                    <a:gd name="connsiteX3" fmla="*/ 0 w 2599923"/>
                    <a:gd name="connsiteY3" fmla="*/ 258332 h 295237"/>
                    <a:gd name="connsiteX4" fmla="*/ 0 w 2599923"/>
                    <a:gd name="connsiteY4" fmla="*/ 36905 h 295237"/>
                    <a:gd name="connsiteX0" fmla="*/ 0 w 2599923"/>
                    <a:gd name="connsiteY0" fmla="*/ 37041 h 293979"/>
                    <a:gd name="connsiteX1" fmla="*/ 2565555 w 2599923"/>
                    <a:gd name="connsiteY1" fmla="*/ 24328 h 293979"/>
                    <a:gd name="connsiteX2" fmla="*/ 2599923 w 2599923"/>
                    <a:gd name="connsiteY2" fmla="*/ 258468 h 293979"/>
                    <a:gd name="connsiteX3" fmla="*/ 0 w 2599923"/>
                    <a:gd name="connsiteY3" fmla="*/ 258468 h 293979"/>
                    <a:gd name="connsiteX4" fmla="*/ 0 w 2599923"/>
                    <a:gd name="connsiteY4" fmla="*/ 37041 h 29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9923" h="293979">
                      <a:moveTo>
                        <a:pt x="0" y="37041"/>
                      </a:moveTo>
                      <a:cubicBezTo>
                        <a:pt x="866641" y="-85975"/>
                        <a:pt x="1698914" y="147343"/>
                        <a:pt x="2565555" y="24328"/>
                      </a:cubicBezTo>
                      <a:cubicBezTo>
                        <a:pt x="2565555" y="98137"/>
                        <a:pt x="2599923" y="184659"/>
                        <a:pt x="2599923" y="258468"/>
                      </a:cubicBezTo>
                      <a:cubicBezTo>
                        <a:pt x="1733282" y="381484"/>
                        <a:pt x="866641" y="135453"/>
                        <a:pt x="0" y="258468"/>
                      </a:cubicBezTo>
                      <a:lnTo>
                        <a:pt x="0" y="37041"/>
                      </a:lnTo>
                      <a:close/>
                    </a:path>
                  </a:pathLst>
                </a:custGeom>
                <a:solidFill>
                  <a:srgbClr val="DBDB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7" name="물결 2466"/>
                <p:cNvSpPr/>
                <p:nvPr/>
              </p:nvSpPr>
              <p:spPr>
                <a:xfrm rot="20920382">
                  <a:off x="850081" y="3073902"/>
                  <a:ext cx="2479691" cy="295237"/>
                </a:xfrm>
                <a:prstGeom prst="wave">
                  <a:avLst/>
                </a:prstGeom>
                <a:solidFill>
                  <a:srgbClr val="F4F0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8" name="직사각형 273"/>
                <p:cNvSpPr/>
                <p:nvPr/>
              </p:nvSpPr>
              <p:spPr>
                <a:xfrm rot="20517691">
                  <a:off x="862673" y="3374863"/>
                  <a:ext cx="386187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  <a:gd name="connsiteX0" fmla="*/ 13901 w 386187"/>
                    <a:gd name="connsiteY0" fmla="*/ 0 h 228677"/>
                    <a:gd name="connsiteX1" fmla="*/ 382481 w 386187"/>
                    <a:gd name="connsiteY1" fmla="*/ 0 h 228677"/>
                    <a:gd name="connsiteX2" fmla="*/ 386187 w 386187"/>
                    <a:gd name="connsiteY2" fmla="*/ 228677 h 228677"/>
                    <a:gd name="connsiteX3" fmla="*/ 0 w 386187"/>
                    <a:gd name="connsiteY3" fmla="*/ 208918 h 228677"/>
                    <a:gd name="connsiteX4" fmla="*/ 13901 w 386187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187" h="228677">
                      <a:moveTo>
                        <a:pt x="13901" y="0"/>
                      </a:moveTo>
                      <a:lnTo>
                        <a:pt x="382481" y="0"/>
                      </a:lnTo>
                      <a:cubicBezTo>
                        <a:pt x="383716" y="76226"/>
                        <a:pt x="384952" y="152451"/>
                        <a:pt x="386187" y="228677"/>
                      </a:cubicBezTo>
                      <a:lnTo>
                        <a:pt x="0" y="208918"/>
                      </a:lnTo>
                      <a:lnTo>
                        <a:pt x="13901" y="0"/>
                      </a:lnTo>
                      <a:close/>
                    </a:path>
                  </a:pathLst>
                </a:custGeom>
                <a:solidFill>
                  <a:srgbClr val="028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9" name="직사각형 273"/>
                <p:cNvSpPr/>
                <p:nvPr/>
              </p:nvSpPr>
              <p:spPr>
                <a:xfrm rot="20517691">
                  <a:off x="3190368" y="2927906"/>
                  <a:ext cx="372286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286" h="228677">
                      <a:moveTo>
                        <a:pt x="0" y="0"/>
                      </a:moveTo>
                      <a:lnTo>
                        <a:pt x="368580" y="0"/>
                      </a:lnTo>
                      <a:cubicBezTo>
                        <a:pt x="369815" y="76226"/>
                        <a:pt x="371051" y="152451"/>
                        <a:pt x="372286" y="228677"/>
                      </a:cubicBezTo>
                      <a:lnTo>
                        <a:pt x="0" y="2154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8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0" name="직사각형 273"/>
                <p:cNvSpPr/>
                <p:nvPr/>
              </p:nvSpPr>
              <p:spPr>
                <a:xfrm rot="20517691">
                  <a:off x="853372" y="3304131"/>
                  <a:ext cx="372286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286" h="228677">
                      <a:moveTo>
                        <a:pt x="0" y="0"/>
                      </a:moveTo>
                      <a:lnTo>
                        <a:pt x="368580" y="0"/>
                      </a:lnTo>
                      <a:cubicBezTo>
                        <a:pt x="369815" y="76226"/>
                        <a:pt x="371051" y="152451"/>
                        <a:pt x="372286" y="228677"/>
                      </a:cubicBezTo>
                      <a:lnTo>
                        <a:pt x="0" y="2154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A8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1" name="직사각형 273"/>
                <p:cNvSpPr/>
                <p:nvPr/>
              </p:nvSpPr>
              <p:spPr>
                <a:xfrm rot="20517691">
                  <a:off x="3166595" y="2858653"/>
                  <a:ext cx="372286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286" h="228677">
                      <a:moveTo>
                        <a:pt x="0" y="0"/>
                      </a:moveTo>
                      <a:lnTo>
                        <a:pt x="368580" y="0"/>
                      </a:lnTo>
                      <a:cubicBezTo>
                        <a:pt x="369815" y="76226"/>
                        <a:pt x="371051" y="152451"/>
                        <a:pt x="372286" y="228677"/>
                      </a:cubicBezTo>
                      <a:lnTo>
                        <a:pt x="0" y="2154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A8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51" name="그룹 2450"/>
              <p:cNvGrpSpPr/>
              <p:nvPr/>
            </p:nvGrpSpPr>
            <p:grpSpPr>
              <a:xfrm rot="21214338">
                <a:off x="1409620" y="3528367"/>
                <a:ext cx="488177" cy="132762"/>
                <a:chOff x="850081" y="2858653"/>
                <a:chExt cx="2739010" cy="744887"/>
              </a:xfrm>
            </p:grpSpPr>
            <p:sp>
              <p:nvSpPr>
                <p:cNvPr id="2460" name="물결 1192"/>
                <p:cNvSpPr/>
                <p:nvPr/>
              </p:nvSpPr>
              <p:spPr>
                <a:xfrm rot="20920382">
                  <a:off x="856205" y="3109068"/>
                  <a:ext cx="2732886" cy="293979"/>
                </a:xfrm>
                <a:custGeom>
                  <a:avLst/>
                  <a:gdLst>
                    <a:gd name="connsiteX0" fmla="*/ 0 w 2599923"/>
                    <a:gd name="connsiteY0" fmla="*/ 36905 h 295237"/>
                    <a:gd name="connsiteX1" fmla="*/ 2599923 w 2599923"/>
                    <a:gd name="connsiteY1" fmla="*/ 36905 h 295237"/>
                    <a:gd name="connsiteX2" fmla="*/ 2599923 w 2599923"/>
                    <a:gd name="connsiteY2" fmla="*/ 258332 h 295237"/>
                    <a:gd name="connsiteX3" fmla="*/ 0 w 2599923"/>
                    <a:gd name="connsiteY3" fmla="*/ 258332 h 295237"/>
                    <a:gd name="connsiteX4" fmla="*/ 0 w 2599923"/>
                    <a:gd name="connsiteY4" fmla="*/ 36905 h 295237"/>
                    <a:gd name="connsiteX0" fmla="*/ 0 w 2599923"/>
                    <a:gd name="connsiteY0" fmla="*/ 37041 h 293979"/>
                    <a:gd name="connsiteX1" fmla="*/ 2565555 w 2599923"/>
                    <a:gd name="connsiteY1" fmla="*/ 24328 h 293979"/>
                    <a:gd name="connsiteX2" fmla="*/ 2599923 w 2599923"/>
                    <a:gd name="connsiteY2" fmla="*/ 258468 h 293979"/>
                    <a:gd name="connsiteX3" fmla="*/ 0 w 2599923"/>
                    <a:gd name="connsiteY3" fmla="*/ 258468 h 293979"/>
                    <a:gd name="connsiteX4" fmla="*/ 0 w 2599923"/>
                    <a:gd name="connsiteY4" fmla="*/ 37041 h 29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9923" h="293979">
                      <a:moveTo>
                        <a:pt x="0" y="37041"/>
                      </a:moveTo>
                      <a:cubicBezTo>
                        <a:pt x="866641" y="-85975"/>
                        <a:pt x="1698914" y="147343"/>
                        <a:pt x="2565555" y="24328"/>
                      </a:cubicBezTo>
                      <a:cubicBezTo>
                        <a:pt x="2565555" y="98137"/>
                        <a:pt x="2599923" y="184659"/>
                        <a:pt x="2599923" y="258468"/>
                      </a:cubicBezTo>
                      <a:cubicBezTo>
                        <a:pt x="1733282" y="381484"/>
                        <a:pt x="866641" y="135453"/>
                        <a:pt x="0" y="258468"/>
                      </a:cubicBezTo>
                      <a:lnTo>
                        <a:pt x="0" y="37041"/>
                      </a:lnTo>
                      <a:close/>
                    </a:path>
                  </a:pathLst>
                </a:custGeom>
                <a:solidFill>
                  <a:srgbClr val="DBDB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1" name="물결 2460"/>
                <p:cNvSpPr/>
                <p:nvPr/>
              </p:nvSpPr>
              <p:spPr>
                <a:xfrm rot="20920382">
                  <a:off x="850081" y="3073902"/>
                  <a:ext cx="2479691" cy="295237"/>
                </a:xfrm>
                <a:prstGeom prst="wave">
                  <a:avLst/>
                </a:prstGeom>
                <a:solidFill>
                  <a:srgbClr val="F4F0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2" name="직사각형 273"/>
                <p:cNvSpPr/>
                <p:nvPr/>
              </p:nvSpPr>
              <p:spPr>
                <a:xfrm rot="20517691">
                  <a:off x="862673" y="3374863"/>
                  <a:ext cx="386187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  <a:gd name="connsiteX0" fmla="*/ 13901 w 386187"/>
                    <a:gd name="connsiteY0" fmla="*/ 0 h 228677"/>
                    <a:gd name="connsiteX1" fmla="*/ 382481 w 386187"/>
                    <a:gd name="connsiteY1" fmla="*/ 0 h 228677"/>
                    <a:gd name="connsiteX2" fmla="*/ 386187 w 386187"/>
                    <a:gd name="connsiteY2" fmla="*/ 228677 h 228677"/>
                    <a:gd name="connsiteX3" fmla="*/ 0 w 386187"/>
                    <a:gd name="connsiteY3" fmla="*/ 208918 h 228677"/>
                    <a:gd name="connsiteX4" fmla="*/ 13901 w 386187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187" h="228677">
                      <a:moveTo>
                        <a:pt x="13901" y="0"/>
                      </a:moveTo>
                      <a:lnTo>
                        <a:pt x="382481" y="0"/>
                      </a:lnTo>
                      <a:cubicBezTo>
                        <a:pt x="383716" y="76226"/>
                        <a:pt x="384952" y="152451"/>
                        <a:pt x="386187" y="228677"/>
                      </a:cubicBezTo>
                      <a:lnTo>
                        <a:pt x="0" y="208918"/>
                      </a:lnTo>
                      <a:lnTo>
                        <a:pt x="13901" y="0"/>
                      </a:lnTo>
                      <a:close/>
                    </a:path>
                  </a:pathLst>
                </a:custGeom>
                <a:solidFill>
                  <a:srgbClr val="028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3" name="직사각형 273"/>
                <p:cNvSpPr/>
                <p:nvPr/>
              </p:nvSpPr>
              <p:spPr>
                <a:xfrm rot="20517691">
                  <a:off x="3190368" y="2927906"/>
                  <a:ext cx="372286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286" h="228677">
                      <a:moveTo>
                        <a:pt x="0" y="0"/>
                      </a:moveTo>
                      <a:lnTo>
                        <a:pt x="368580" y="0"/>
                      </a:lnTo>
                      <a:cubicBezTo>
                        <a:pt x="369815" y="76226"/>
                        <a:pt x="371051" y="152451"/>
                        <a:pt x="372286" y="228677"/>
                      </a:cubicBezTo>
                      <a:lnTo>
                        <a:pt x="0" y="2154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8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4" name="직사각형 273"/>
                <p:cNvSpPr/>
                <p:nvPr/>
              </p:nvSpPr>
              <p:spPr>
                <a:xfrm rot="20517691">
                  <a:off x="853372" y="3304131"/>
                  <a:ext cx="372286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286" h="228677">
                      <a:moveTo>
                        <a:pt x="0" y="0"/>
                      </a:moveTo>
                      <a:lnTo>
                        <a:pt x="368580" y="0"/>
                      </a:lnTo>
                      <a:cubicBezTo>
                        <a:pt x="369815" y="76226"/>
                        <a:pt x="371051" y="152451"/>
                        <a:pt x="372286" y="228677"/>
                      </a:cubicBezTo>
                      <a:lnTo>
                        <a:pt x="0" y="2154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A8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5" name="직사각형 273"/>
                <p:cNvSpPr/>
                <p:nvPr/>
              </p:nvSpPr>
              <p:spPr>
                <a:xfrm rot="20517691">
                  <a:off x="3166595" y="2858653"/>
                  <a:ext cx="372286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286" h="228677">
                      <a:moveTo>
                        <a:pt x="0" y="0"/>
                      </a:moveTo>
                      <a:lnTo>
                        <a:pt x="368580" y="0"/>
                      </a:lnTo>
                      <a:cubicBezTo>
                        <a:pt x="369815" y="76226"/>
                        <a:pt x="371051" y="152451"/>
                        <a:pt x="372286" y="228677"/>
                      </a:cubicBezTo>
                      <a:lnTo>
                        <a:pt x="0" y="2154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A8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52" name="그룹 2451"/>
              <p:cNvGrpSpPr/>
              <p:nvPr/>
            </p:nvGrpSpPr>
            <p:grpSpPr>
              <a:xfrm rot="257368">
                <a:off x="1456406" y="3627589"/>
                <a:ext cx="488177" cy="132762"/>
                <a:chOff x="850081" y="2858653"/>
                <a:chExt cx="2739010" cy="744887"/>
              </a:xfrm>
            </p:grpSpPr>
            <p:sp>
              <p:nvSpPr>
                <p:cNvPr id="2454" name="물결 1192"/>
                <p:cNvSpPr/>
                <p:nvPr/>
              </p:nvSpPr>
              <p:spPr>
                <a:xfrm rot="20920382">
                  <a:off x="856205" y="3109068"/>
                  <a:ext cx="2732886" cy="293979"/>
                </a:xfrm>
                <a:custGeom>
                  <a:avLst/>
                  <a:gdLst>
                    <a:gd name="connsiteX0" fmla="*/ 0 w 2599923"/>
                    <a:gd name="connsiteY0" fmla="*/ 36905 h 295237"/>
                    <a:gd name="connsiteX1" fmla="*/ 2599923 w 2599923"/>
                    <a:gd name="connsiteY1" fmla="*/ 36905 h 295237"/>
                    <a:gd name="connsiteX2" fmla="*/ 2599923 w 2599923"/>
                    <a:gd name="connsiteY2" fmla="*/ 258332 h 295237"/>
                    <a:gd name="connsiteX3" fmla="*/ 0 w 2599923"/>
                    <a:gd name="connsiteY3" fmla="*/ 258332 h 295237"/>
                    <a:gd name="connsiteX4" fmla="*/ 0 w 2599923"/>
                    <a:gd name="connsiteY4" fmla="*/ 36905 h 295237"/>
                    <a:gd name="connsiteX0" fmla="*/ 0 w 2599923"/>
                    <a:gd name="connsiteY0" fmla="*/ 37041 h 293979"/>
                    <a:gd name="connsiteX1" fmla="*/ 2565555 w 2599923"/>
                    <a:gd name="connsiteY1" fmla="*/ 24328 h 293979"/>
                    <a:gd name="connsiteX2" fmla="*/ 2599923 w 2599923"/>
                    <a:gd name="connsiteY2" fmla="*/ 258468 h 293979"/>
                    <a:gd name="connsiteX3" fmla="*/ 0 w 2599923"/>
                    <a:gd name="connsiteY3" fmla="*/ 258468 h 293979"/>
                    <a:gd name="connsiteX4" fmla="*/ 0 w 2599923"/>
                    <a:gd name="connsiteY4" fmla="*/ 37041 h 29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9923" h="293979">
                      <a:moveTo>
                        <a:pt x="0" y="37041"/>
                      </a:moveTo>
                      <a:cubicBezTo>
                        <a:pt x="866641" y="-85975"/>
                        <a:pt x="1698914" y="147343"/>
                        <a:pt x="2565555" y="24328"/>
                      </a:cubicBezTo>
                      <a:cubicBezTo>
                        <a:pt x="2565555" y="98137"/>
                        <a:pt x="2599923" y="184659"/>
                        <a:pt x="2599923" y="258468"/>
                      </a:cubicBezTo>
                      <a:cubicBezTo>
                        <a:pt x="1733282" y="381484"/>
                        <a:pt x="866641" y="135453"/>
                        <a:pt x="0" y="258468"/>
                      </a:cubicBezTo>
                      <a:lnTo>
                        <a:pt x="0" y="37041"/>
                      </a:lnTo>
                      <a:close/>
                    </a:path>
                  </a:pathLst>
                </a:custGeom>
                <a:solidFill>
                  <a:srgbClr val="DBDB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5" name="물결 2454"/>
                <p:cNvSpPr/>
                <p:nvPr/>
              </p:nvSpPr>
              <p:spPr>
                <a:xfrm rot="20920382">
                  <a:off x="850081" y="3073902"/>
                  <a:ext cx="2479691" cy="295237"/>
                </a:xfrm>
                <a:prstGeom prst="wave">
                  <a:avLst/>
                </a:prstGeom>
                <a:solidFill>
                  <a:srgbClr val="F4F0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6" name="직사각형 273"/>
                <p:cNvSpPr/>
                <p:nvPr/>
              </p:nvSpPr>
              <p:spPr>
                <a:xfrm rot="20517691">
                  <a:off x="862673" y="3374863"/>
                  <a:ext cx="386187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  <a:gd name="connsiteX0" fmla="*/ 13901 w 386187"/>
                    <a:gd name="connsiteY0" fmla="*/ 0 h 228677"/>
                    <a:gd name="connsiteX1" fmla="*/ 382481 w 386187"/>
                    <a:gd name="connsiteY1" fmla="*/ 0 h 228677"/>
                    <a:gd name="connsiteX2" fmla="*/ 386187 w 386187"/>
                    <a:gd name="connsiteY2" fmla="*/ 228677 h 228677"/>
                    <a:gd name="connsiteX3" fmla="*/ 0 w 386187"/>
                    <a:gd name="connsiteY3" fmla="*/ 208918 h 228677"/>
                    <a:gd name="connsiteX4" fmla="*/ 13901 w 386187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187" h="228677">
                      <a:moveTo>
                        <a:pt x="13901" y="0"/>
                      </a:moveTo>
                      <a:lnTo>
                        <a:pt x="382481" y="0"/>
                      </a:lnTo>
                      <a:cubicBezTo>
                        <a:pt x="383716" y="76226"/>
                        <a:pt x="384952" y="152451"/>
                        <a:pt x="386187" y="228677"/>
                      </a:cubicBezTo>
                      <a:lnTo>
                        <a:pt x="0" y="208918"/>
                      </a:lnTo>
                      <a:lnTo>
                        <a:pt x="13901" y="0"/>
                      </a:lnTo>
                      <a:close/>
                    </a:path>
                  </a:pathLst>
                </a:custGeom>
                <a:solidFill>
                  <a:srgbClr val="028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7" name="직사각형 273"/>
                <p:cNvSpPr/>
                <p:nvPr/>
              </p:nvSpPr>
              <p:spPr>
                <a:xfrm rot="20517691">
                  <a:off x="3190368" y="2927906"/>
                  <a:ext cx="372286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286" h="228677">
                      <a:moveTo>
                        <a:pt x="0" y="0"/>
                      </a:moveTo>
                      <a:lnTo>
                        <a:pt x="368580" y="0"/>
                      </a:lnTo>
                      <a:cubicBezTo>
                        <a:pt x="369815" y="76226"/>
                        <a:pt x="371051" y="152451"/>
                        <a:pt x="372286" y="228677"/>
                      </a:cubicBezTo>
                      <a:lnTo>
                        <a:pt x="0" y="2154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88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8" name="직사각형 273"/>
                <p:cNvSpPr/>
                <p:nvPr/>
              </p:nvSpPr>
              <p:spPr>
                <a:xfrm rot="20517691">
                  <a:off x="853372" y="3304131"/>
                  <a:ext cx="372286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286" h="228677">
                      <a:moveTo>
                        <a:pt x="0" y="0"/>
                      </a:moveTo>
                      <a:lnTo>
                        <a:pt x="368580" y="0"/>
                      </a:lnTo>
                      <a:cubicBezTo>
                        <a:pt x="369815" y="76226"/>
                        <a:pt x="371051" y="152451"/>
                        <a:pt x="372286" y="228677"/>
                      </a:cubicBezTo>
                      <a:lnTo>
                        <a:pt x="0" y="2154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A8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9" name="직사각형 273"/>
                <p:cNvSpPr/>
                <p:nvPr/>
              </p:nvSpPr>
              <p:spPr>
                <a:xfrm rot="20517691">
                  <a:off x="3166595" y="2858653"/>
                  <a:ext cx="372286" cy="228677"/>
                </a:xfrm>
                <a:custGeom>
                  <a:avLst/>
                  <a:gdLst>
                    <a:gd name="connsiteX0" fmla="*/ 0 w 368580"/>
                    <a:gd name="connsiteY0" fmla="*/ 0 h 215449"/>
                    <a:gd name="connsiteX1" fmla="*/ 368580 w 368580"/>
                    <a:gd name="connsiteY1" fmla="*/ 0 h 215449"/>
                    <a:gd name="connsiteX2" fmla="*/ 368580 w 368580"/>
                    <a:gd name="connsiteY2" fmla="*/ 215449 h 215449"/>
                    <a:gd name="connsiteX3" fmla="*/ 0 w 368580"/>
                    <a:gd name="connsiteY3" fmla="*/ 215449 h 215449"/>
                    <a:gd name="connsiteX4" fmla="*/ 0 w 368580"/>
                    <a:gd name="connsiteY4" fmla="*/ 0 h 215449"/>
                    <a:gd name="connsiteX0" fmla="*/ 0 w 372286"/>
                    <a:gd name="connsiteY0" fmla="*/ 0 h 228677"/>
                    <a:gd name="connsiteX1" fmla="*/ 368580 w 372286"/>
                    <a:gd name="connsiteY1" fmla="*/ 0 h 228677"/>
                    <a:gd name="connsiteX2" fmla="*/ 372286 w 372286"/>
                    <a:gd name="connsiteY2" fmla="*/ 228677 h 228677"/>
                    <a:gd name="connsiteX3" fmla="*/ 0 w 372286"/>
                    <a:gd name="connsiteY3" fmla="*/ 215449 h 228677"/>
                    <a:gd name="connsiteX4" fmla="*/ 0 w 372286"/>
                    <a:gd name="connsiteY4" fmla="*/ 0 h 22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286" h="228677">
                      <a:moveTo>
                        <a:pt x="0" y="0"/>
                      </a:moveTo>
                      <a:lnTo>
                        <a:pt x="368580" y="0"/>
                      </a:lnTo>
                      <a:cubicBezTo>
                        <a:pt x="369815" y="76226"/>
                        <a:pt x="371051" y="152451"/>
                        <a:pt x="372286" y="228677"/>
                      </a:cubicBezTo>
                      <a:lnTo>
                        <a:pt x="0" y="2154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A8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53" name="달 1355"/>
              <p:cNvSpPr/>
              <p:nvPr/>
            </p:nvSpPr>
            <p:spPr>
              <a:xfrm rot="16200000">
                <a:off x="1986741" y="3598526"/>
                <a:ext cx="644690" cy="1433406"/>
              </a:xfrm>
              <a:custGeom>
                <a:avLst/>
                <a:gdLst>
                  <a:gd name="connsiteX0" fmla="*/ 662940 w 662940"/>
                  <a:gd name="connsiteY0" fmla="*/ 2717800 h 2717800"/>
                  <a:gd name="connsiteX1" fmla="*/ 0 w 662940"/>
                  <a:gd name="connsiteY1" fmla="*/ 1358900 h 2717800"/>
                  <a:gd name="connsiteX2" fmla="*/ 662940 w 662940"/>
                  <a:gd name="connsiteY2" fmla="*/ 0 h 2717800"/>
                  <a:gd name="connsiteX3" fmla="*/ 351789 w 662940"/>
                  <a:gd name="connsiteY3" fmla="*/ 1358900 h 2717800"/>
                  <a:gd name="connsiteX4" fmla="*/ 662940 w 662940"/>
                  <a:gd name="connsiteY4" fmla="*/ 2717800 h 2717800"/>
                  <a:gd name="connsiteX0" fmla="*/ 669032 w 669032"/>
                  <a:gd name="connsiteY0" fmla="*/ 1528763 h 1528763"/>
                  <a:gd name="connsiteX1" fmla="*/ 6092 w 669032"/>
                  <a:gd name="connsiteY1" fmla="*/ 169863 h 1528763"/>
                  <a:gd name="connsiteX2" fmla="*/ 357881 w 669032"/>
                  <a:gd name="connsiteY2" fmla="*/ 169863 h 1528763"/>
                  <a:gd name="connsiteX3" fmla="*/ 669032 w 669032"/>
                  <a:gd name="connsiteY3" fmla="*/ 1528763 h 1528763"/>
                  <a:gd name="connsiteX0" fmla="*/ 817432 w 817432"/>
                  <a:gd name="connsiteY0" fmla="*/ 1340171 h 1340171"/>
                  <a:gd name="connsiteX1" fmla="*/ 12255 w 817432"/>
                  <a:gd name="connsiteY1" fmla="*/ 148908 h 1340171"/>
                  <a:gd name="connsiteX2" fmla="*/ 364044 w 817432"/>
                  <a:gd name="connsiteY2" fmla="*/ 148908 h 1340171"/>
                  <a:gd name="connsiteX3" fmla="*/ 817432 w 817432"/>
                  <a:gd name="connsiteY3" fmla="*/ 1340171 h 1340171"/>
                  <a:gd name="connsiteX0" fmla="*/ 817432 w 817432"/>
                  <a:gd name="connsiteY0" fmla="*/ 1340171 h 1341796"/>
                  <a:gd name="connsiteX1" fmla="*/ 12255 w 817432"/>
                  <a:gd name="connsiteY1" fmla="*/ 148908 h 1341796"/>
                  <a:gd name="connsiteX2" fmla="*/ 364044 w 817432"/>
                  <a:gd name="connsiteY2" fmla="*/ 148908 h 1341796"/>
                  <a:gd name="connsiteX3" fmla="*/ 817432 w 817432"/>
                  <a:gd name="connsiteY3" fmla="*/ 1340171 h 1341796"/>
                  <a:gd name="connsiteX0" fmla="*/ 810340 w 810340"/>
                  <a:gd name="connsiteY0" fmla="*/ 1369117 h 1370754"/>
                  <a:gd name="connsiteX1" fmla="*/ 5163 w 810340"/>
                  <a:gd name="connsiteY1" fmla="*/ 177854 h 1370754"/>
                  <a:gd name="connsiteX2" fmla="*/ 481412 w 810340"/>
                  <a:gd name="connsiteY2" fmla="*/ 129594 h 1370754"/>
                  <a:gd name="connsiteX3" fmla="*/ 810340 w 810340"/>
                  <a:gd name="connsiteY3" fmla="*/ 1369117 h 1370754"/>
                  <a:gd name="connsiteX0" fmla="*/ 642625 w 642625"/>
                  <a:gd name="connsiteY0" fmla="*/ 1413855 h 1415376"/>
                  <a:gd name="connsiteX1" fmla="*/ 7628 w 642625"/>
                  <a:gd name="connsiteY1" fmla="*/ 141312 h 1415376"/>
                  <a:gd name="connsiteX2" fmla="*/ 313697 w 642625"/>
                  <a:gd name="connsiteY2" fmla="*/ 174332 h 1415376"/>
                  <a:gd name="connsiteX3" fmla="*/ 642625 w 642625"/>
                  <a:gd name="connsiteY3" fmla="*/ 1413855 h 1415376"/>
                  <a:gd name="connsiteX0" fmla="*/ 645110 w 645110"/>
                  <a:gd name="connsiteY0" fmla="*/ 1431491 h 1432976"/>
                  <a:gd name="connsiteX1" fmla="*/ 7573 w 645110"/>
                  <a:gd name="connsiteY1" fmla="*/ 131011 h 1432976"/>
                  <a:gd name="connsiteX2" fmla="*/ 316182 w 645110"/>
                  <a:gd name="connsiteY2" fmla="*/ 191968 h 1432976"/>
                  <a:gd name="connsiteX3" fmla="*/ 645110 w 645110"/>
                  <a:gd name="connsiteY3" fmla="*/ 1431491 h 1432976"/>
                  <a:gd name="connsiteX0" fmla="*/ 645110 w 645110"/>
                  <a:gd name="connsiteY0" fmla="*/ 1431491 h 1433406"/>
                  <a:gd name="connsiteX1" fmla="*/ 7573 w 645110"/>
                  <a:gd name="connsiteY1" fmla="*/ 131011 h 1433406"/>
                  <a:gd name="connsiteX2" fmla="*/ 316182 w 645110"/>
                  <a:gd name="connsiteY2" fmla="*/ 191968 h 1433406"/>
                  <a:gd name="connsiteX3" fmla="*/ 645110 w 645110"/>
                  <a:gd name="connsiteY3" fmla="*/ 1431491 h 1433406"/>
                  <a:gd name="connsiteX0" fmla="*/ 644690 w 644690"/>
                  <a:gd name="connsiteY0" fmla="*/ 1431491 h 1433406"/>
                  <a:gd name="connsiteX1" fmla="*/ 7153 w 644690"/>
                  <a:gd name="connsiteY1" fmla="*/ 131011 h 1433406"/>
                  <a:gd name="connsiteX2" fmla="*/ 333542 w 644690"/>
                  <a:gd name="connsiteY2" fmla="*/ 191968 h 1433406"/>
                  <a:gd name="connsiteX3" fmla="*/ 644690 w 644690"/>
                  <a:gd name="connsiteY3" fmla="*/ 1431491 h 1433406"/>
                  <a:gd name="connsiteX0" fmla="*/ 644690 w 644690"/>
                  <a:gd name="connsiteY0" fmla="*/ 1431491 h 1433406"/>
                  <a:gd name="connsiteX1" fmla="*/ 7153 w 644690"/>
                  <a:gd name="connsiteY1" fmla="*/ 131011 h 1433406"/>
                  <a:gd name="connsiteX2" fmla="*/ 333542 w 644690"/>
                  <a:gd name="connsiteY2" fmla="*/ 191968 h 1433406"/>
                  <a:gd name="connsiteX3" fmla="*/ 644690 w 644690"/>
                  <a:gd name="connsiteY3" fmla="*/ 1431491 h 1433406"/>
                  <a:gd name="connsiteX0" fmla="*/ 644690 w 644690"/>
                  <a:gd name="connsiteY0" fmla="*/ 1431491 h 1433406"/>
                  <a:gd name="connsiteX1" fmla="*/ 7153 w 644690"/>
                  <a:gd name="connsiteY1" fmla="*/ 131011 h 1433406"/>
                  <a:gd name="connsiteX2" fmla="*/ 333542 w 644690"/>
                  <a:gd name="connsiteY2" fmla="*/ 191968 h 1433406"/>
                  <a:gd name="connsiteX3" fmla="*/ 644690 w 644690"/>
                  <a:gd name="connsiteY3" fmla="*/ 1431491 h 1433406"/>
                  <a:gd name="connsiteX0" fmla="*/ 644690 w 644690"/>
                  <a:gd name="connsiteY0" fmla="*/ 1431491 h 1433406"/>
                  <a:gd name="connsiteX1" fmla="*/ 7153 w 644690"/>
                  <a:gd name="connsiteY1" fmla="*/ 131011 h 1433406"/>
                  <a:gd name="connsiteX2" fmla="*/ 333542 w 644690"/>
                  <a:gd name="connsiteY2" fmla="*/ 191968 h 1433406"/>
                  <a:gd name="connsiteX3" fmla="*/ 644690 w 644690"/>
                  <a:gd name="connsiteY3" fmla="*/ 1431491 h 1433406"/>
                  <a:gd name="connsiteX0" fmla="*/ 644690 w 644690"/>
                  <a:gd name="connsiteY0" fmla="*/ 1431491 h 1433406"/>
                  <a:gd name="connsiteX1" fmla="*/ 7153 w 644690"/>
                  <a:gd name="connsiteY1" fmla="*/ 131011 h 1433406"/>
                  <a:gd name="connsiteX2" fmla="*/ 333542 w 644690"/>
                  <a:gd name="connsiteY2" fmla="*/ 191968 h 1433406"/>
                  <a:gd name="connsiteX3" fmla="*/ 644690 w 644690"/>
                  <a:gd name="connsiteY3" fmla="*/ 1431491 h 143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4690" h="1433406">
                    <a:moveTo>
                      <a:pt x="644690" y="1431491"/>
                    </a:moveTo>
                    <a:cubicBezTo>
                      <a:pt x="202355" y="1479754"/>
                      <a:pt x="-32006" y="604298"/>
                      <a:pt x="7153" y="131011"/>
                    </a:cubicBezTo>
                    <a:cubicBezTo>
                      <a:pt x="-47668" y="-75576"/>
                      <a:pt x="227286" y="-24779"/>
                      <a:pt x="333542" y="191968"/>
                    </a:cubicBezTo>
                    <a:cubicBezTo>
                      <a:pt x="322958" y="492535"/>
                      <a:pt x="447572" y="1095872"/>
                      <a:pt x="644690" y="1431491"/>
                    </a:cubicBezTo>
                    <a:close/>
                  </a:path>
                </a:pathLst>
              </a:custGeom>
              <a:solidFill>
                <a:srgbClr val="D5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14" name="직사각형 2613"/>
          <p:cNvSpPr/>
          <p:nvPr/>
        </p:nvSpPr>
        <p:spPr>
          <a:xfrm>
            <a:off x="565190" y="4943"/>
            <a:ext cx="2187616" cy="459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1234 m</a:t>
            </a:r>
            <a:endParaRPr lang="ko-KR" altLang="en-US" sz="2000" dirty="0">
              <a:solidFill>
                <a:srgbClr val="FFFFFF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88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/>
          <p:cNvSpPr/>
          <p:nvPr/>
        </p:nvSpPr>
        <p:spPr>
          <a:xfrm>
            <a:off x="0" y="-7204"/>
            <a:ext cx="3240088" cy="5759450"/>
          </a:xfrm>
          <a:prstGeom prst="rect">
            <a:avLst/>
          </a:prstGeom>
          <a:solidFill>
            <a:srgbClr val="E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19440" y="4915531"/>
            <a:ext cx="601208" cy="601208"/>
            <a:chOff x="1052524" y="3171934"/>
            <a:chExt cx="1135040" cy="1135040"/>
          </a:xfrm>
        </p:grpSpPr>
        <p:sp>
          <p:nvSpPr>
            <p:cNvPr id="102" name="타원 101"/>
            <p:cNvSpPr/>
            <p:nvPr/>
          </p:nvSpPr>
          <p:spPr>
            <a:xfrm rot="10800000">
              <a:off x="1052524" y="3171934"/>
              <a:ext cx="1135040" cy="1135040"/>
            </a:xfrm>
            <a:prstGeom prst="ellipse">
              <a:avLst/>
            </a:prstGeom>
            <a:solidFill>
              <a:srgbClr val="645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274110" y="3487543"/>
              <a:ext cx="691868" cy="503823"/>
              <a:chOff x="1217678" y="3487541"/>
              <a:chExt cx="691868" cy="503823"/>
            </a:xfrm>
          </p:grpSpPr>
          <p:sp>
            <p:nvSpPr>
              <p:cNvPr id="103" name="이등변 삼각형 9"/>
              <p:cNvSpPr/>
              <p:nvPr/>
            </p:nvSpPr>
            <p:spPr>
              <a:xfrm rot="16200000">
                <a:off x="1205655" y="3499564"/>
                <a:ext cx="503823" cy="479778"/>
              </a:xfrm>
              <a:custGeom>
                <a:avLst/>
                <a:gdLst>
                  <a:gd name="connsiteX0" fmla="*/ 0 w 405765"/>
                  <a:gd name="connsiteY0" fmla="*/ 349797 h 349797"/>
                  <a:gd name="connsiteX1" fmla="*/ 202883 w 405765"/>
                  <a:gd name="connsiteY1" fmla="*/ 0 h 349797"/>
                  <a:gd name="connsiteX2" fmla="*/ 405765 w 405765"/>
                  <a:gd name="connsiteY2" fmla="*/ 349797 h 349797"/>
                  <a:gd name="connsiteX3" fmla="*/ 0 w 405765"/>
                  <a:gd name="connsiteY3" fmla="*/ 349797 h 349797"/>
                  <a:gd name="connsiteX0" fmla="*/ 0 w 405765"/>
                  <a:gd name="connsiteY0" fmla="*/ 349797 h 349797"/>
                  <a:gd name="connsiteX1" fmla="*/ 202883 w 405765"/>
                  <a:gd name="connsiteY1" fmla="*/ 0 h 349797"/>
                  <a:gd name="connsiteX2" fmla="*/ 405765 w 405765"/>
                  <a:gd name="connsiteY2" fmla="*/ 349797 h 349797"/>
                  <a:gd name="connsiteX3" fmla="*/ 0 w 405765"/>
                  <a:gd name="connsiteY3" fmla="*/ 349797 h 349797"/>
                  <a:gd name="connsiteX0" fmla="*/ 0 w 405765"/>
                  <a:gd name="connsiteY0" fmla="*/ 349797 h 349797"/>
                  <a:gd name="connsiteX1" fmla="*/ 202883 w 405765"/>
                  <a:gd name="connsiteY1" fmla="*/ 0 h 349797"/>
                  <a:gd name="connsiteX2" fmla="*/ 405765 w 405765"/>
                  <a:gd name="connsiteY2" fmla="*/ 349797 h 349797"/>
                  <a:gd name="connsiteX3" fmla="*/ 0 w 405765"/>
                  <a:gd name="connsiteY3" fmla="*/ 349797 h 349797"/>
                  <a:gd name="connsiteX0" fmla="*/ 0 w 405765"/>
                  <a:gd name="connsiteY0" fmla="*/ 349797 h 349797"/>
                  <a:gd name="connsiteX1" fmla="*/ 202883 w 405765"/>
                  <a:gd name="connsiteY1" fmla="*/ 0 h 349797"/>
                  <a:gd name="connsiteX2" fmla="*/ 405765 w 405765"/>
                  <a:gd name="connsiteY2" fmla="*/ 349797 h 349797"/>
                  <a:gd name="connsiteX3" fmla="*/ 0 w 405765"/>
                  <a:gd name="connsiteY3" fmla="*/ 349797 h 349797"/>
                  <a:gd name="connsiteX0" fmla="*/ 0 w 405765"/>
                  <a:gd name="connsiteY0" fmla="*/ 349797 h 374350"/>
                  <a:gd name="connsiteX1" fmla="*/ 202883 w 405765"/>
                  <a:gd name="connsiteY1" fmla="*/ 0 h 374350"/>
                  <a:gd name="connsiteX2" fmla="*/ 405765 w 405765"/>
                  <a:gd name="connsiteY2" fmla="*/ 349797 h 374350"/>
                  <a:gd name="connsiteX3" fmla="*/ 0 w 405765"/>
                  <a:gd name="connsiteY3" fmla="*/ 349797 h 374350"/>
                  <a:gd name="connsiteX0" fmla="*/ 0 w 405765"/>
                  <a:gd name="connsiteY0" fmla="*/ 349797 h 386400"/>
                  <a:gd name="connsiteX1" fmla="*/ 202883 w 405765"/>
                  <a:gd name="connsiteY1" fmla="*/ 0 h 386400"/>
                  <a:gd name="connsiteX2" fmla="*/ 405765 w 405765"/>
                  <a:gd name="connsiteY2" fmla="*/ 349797 h 386400"/>
                  <a:gd name="connsiteX3" fmla="*/ 0 w 405765"/>
                  <a:gd name="connsiteY3" fmla="*/ 349797 h 386400"/>
                  <a:gd name="connsiteX0" fmla="*/ 0 w 405765"/>
                  <a:gd name="connsiteY0" fmla="*/ 349797 h 386400"/>
                  <a:gd name="connsiteX1" fmla="*/ 202883 w 405765"/>
                  <a:gd name="connsiteY1" fmla="*/ 0 h 386400"/>
                  <a:gd name="connsiteX2" fmla="*/ 405765 w 405765"/>
                  <a:gd name="connsiteY2" fmla="*/ 349797 h 386400"/>
                  <a:gd name="connsiteX3" fmla="*/ 0 w 405765"/>
                  <a:gd name="connsiteY3" fmla="*/ 349797 h 386400"/>
                  <a:gd name="connsiteX0" fmla="*/ 0 w 405765"/>
                  <a:gd name="connsiteY0" fmla="*/ 349797 h 386400"/>
                  <a:gd name="connsiteX1" fmla="*/ 202883 w 405765"/>
                  <a:gd name="connsiteY1" fmla="*/ 0 h 386400"/>
                  <a:gd name="connsiteX2" fmla="*/ 405765 w 405765"/>
                  <a:gd name="connsiteY2" fmla="*/ 349797 h 386400"/>
                  <a:gd name="connsiteX3" fmla="*/ 0 w 405765"/>
                  <a:gd name="connsiteY3" fmla="*/ 349797 h 3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765" h="386400">
                    <a:moveTo>
                      <a:pt x="0" y="349797"/>
                    </a:moveTo>
                    <a:cubicBezTo>
                      <a:pt x="27623" y="221768"/>
                      <a:pt x="114300" y="59449"/>
                      <a:pt x="202883" y="0"/>
                    </a:cubicBezTo>
                    <a:cubicBezTo>
                      <a:pt x="297183" y="80404"/>
                      <a:pt x="395291" y="216053"/>
                      <a:pt x="405765" y="349797"/>
                    </a:cubicBezTo>
                    <a:cubicBezTo>
                      <a:pt x="270513" y="391707"/>
                      <a:pt x="133350" y="405042"/>
                      <a:pt x="0" y="3497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순서도: 수행의 시작/종료 1"/>
              <p:cNvSpPr/>
              <p:nvPr/>
            </p:nvSpPr>
            <p:spPr>
              <a:xfrm>
                <a:off x="1485366" y="3589593"/>
                <a:ext cx="424180" cy="299720"/>
              </a:xfrm>
              <a:prstGeom prst="flowChartTerminator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526236" y="580561"/>
            <a:ext cx="2187616" cy="3747205"/>
            <a:chOff x="526236" y="603999"/>
            <a:chExt cx="2187616" cy="3747205"/>
          </a:xfrm>
        </p:grpSpPr>
        <p:grpSp>
          <p:nvGrpSpPr>
            <p:cNvPr id="29" name="그룹 28"/>
            <p:cNvGrpSpPr/>
            <p:nvPr/>
          </p:nvGrpSpPr>
          <p:grpSpPr>
            <a:xfrm>
              <a:off x="526236" y="603999"/>
              <a:ext cx="2187616" cy="1240809"/>
              <a:chOff x="526236" y="346029"/>
              <a:chExt cx="2187616" cy="1240809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526236" y="346029"/>
                <a:ext cx="2187616" cy="4591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solidFill>
                      <a:srgbClr val="64534C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Game Design</a:t>
                </a:r>
                <a:endParaRPr lang="ko-KR" altLang="en-US" sz="2000">
                  <a:solidFill>
                    <a:srgbClr val="64534C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  <p:sp>
            <p:nvSpPr>
              <p:cNvPr id="278" name="직사각형 277"/>
              <p:cNvSpPr/>
              <p:nvPr/>
            </p:nvSpPr>
            <p:spPr>
              <a:xfrm>
                <a:off x="526236" y="670612"/>
                <a:ext cx="2187616" cy="4591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solidFill>
                      <a:srgbClr val="64534C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Graphic</a:t>
                </a:r>
                <a:endParaRPr lang="ko-KR" altLang="en-US" sz="2000">
                  <a:solidFill>
                    <a:srgbClr val="64534C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526236" y="1127671"/>
                <a:ext cx="2187616" cy="4591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>
                    <a:solidFill>
                      <a:srgbClr val="64534C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이용희</a:t>
                </a: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26236" y="2181780"/>
              <a:ext cx="2187616" cy="916226"/>
              <a:chOff x="606811" y="2094250"/>
              <a:chExt cx="2187616" cy="916226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606811" y="2094250"/>
                <a:ext cx="2187616" cy="4591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solidFill>
                      <a:srgbClr val="64534C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Programming</a:t>
                </a:r>
                <a:endParaRPr lang="ko-KR" altLang="en-US" sz="2000">
                  <a:solidFill>
                    <a:srgbClr val="64534C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>
                <a:off x="606811" y="2551309"/>
                <a:ext cx="2187616" cy="4591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>
                    <a:solidFill>
                      <a:srgbClr val="64534C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장은준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26236" y="3434978"/>
              <a:ext cx="2187616" cy="916226"/>
              <a:chOff x="606811" y="3297095"/>
              <a:chExt cx="2187616" cy="916226"/>
            </a:xfrm>
          </p:grpSpPr>
          <p:sp>
            <p:nvSpPr>
              <p:cNvPr id="282" name="직사각형 281"/>
              <p:cNvSpPr/>
              <p:nvPr/>
            </p:nvSpPr>
            <p:spPr>
              <a:xfrm>
                <a:off x="606811" y="3297095"/>
                <a:ext cx="2187616" cy="4591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solidFill>
                      <a:srgbClr val="64534C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Sound</a:t>
                </a:r>
                <a:endParaRPr lang="ko-KR" altLang="en-US" sz="2000">
                  <a:solidFill>
                    <a:srgbClr val="64534C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606811" y="3754154"/>
                <a:ext cx="2187616" cy="4591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>
                    <a:solidFill>
                      <a:srgbClr val="64534C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현재혁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79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/>
          <p:cNvSpPr/>
          <p:nvPr/>
        </p:nvSpPr>
        <p:spPr>
          <a:xfrm>
            <a:off x="0" y="-7204"/>
            <a:ext cx="3240088" cy="5759450"/>
          </a:xfrm>
          <a:prstGeom prst="rect">
            <a:avLst/>
          </a:prstGeom>
          <a:solidFill>
            <a:srgbClr val="E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10800000">
            <a:off x="1319440" y="4915531"/>
            <a:ext cx="601208" cy="601208"/>
            <a:chOff x="1052524" y="3171934"/>
            <a:chExt cx="1135040" cy="1135040"/>
          </a:xfrm>
        </p:grpSpPr>
        <p:sp>
          <p:nvSpPr>
            <p:cNvPr id="102" name="타원 101"/>
            <p:cNvSpPr/>
            <p:nvPr/>
          </p:nvSpPr>
          <p:spPr>
            <a:xfrm rot="10800000">
              <a:off x="1052524" y="3171934"/>
              <a:ext cx="1135040" cy="1135040"/>
            </a:xfrm>
            <a:prstGeom prst="ellipse">
              <a:avLst/>
            </a:prstGeom>
            <a:solidFill>
              <a:srgbClr val="645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274110" y="3487543"/>
              <a:ext cx="691868" cy="503823"/>
              <a:chOff x="1217678" y="3487541"/>
              <a:chExt cx="691868" cy="503823"/>
            </a:xfrm>
          </p:grpSpPr>
          <p:sp>
            <p:nvSpPr>
              <p:cNvPr id="103" name="이등변 삼각형 9"/>
              <p:cNvSpPr/>
              <p:nvPr/>
            </p:nvSpPr>
            <p:spPr>
              <a:xfrm rot="16200000">
                <a:off x="1205655" y="3499564"/>
                <a:ext cx="503823" cy="479778"/>
              </a:xfrm>
              <a:custGeom>
                <a:avLst/>
                <a:gdLst>
                  <a:gd name="connsiteX0" fmla="*/ 0 w 405765"/>
                  <a:gd name="connsiteY0" fmla="*/ 349797 h 349797"/>
                  <a:gd name="connsiteX1" fmla="*/ 202883 w 405765"/>
                  <a:gd name="connsiteY1" fmla="*/ 0 h 349797"/>
                  <a:gd name="connsiteX2" fmla="*/ 405765 w 405765"/>
                  <a:gd name="connsiteY2" fmla="*/ 349797 h 349797"/>
                  <a:gd name="connsiteX3" fmla="*/ 0 w 405765"/>
                  <a:gd name="connsiteY3" fmla="*/ 349797 h 349797"/>
                  <a:gd name="connsiteX0" fmla="*/ 0 w 405765"/>
                  <a:gd name="connsiteY0" fmla="*/ 349797 h 349797"/>
                  <a:gd name="connsiteX1" fmla="*/ 202883 w 405765"/>
                  <a:gd name="connsiteY1" fmla="*/ 0 h 349797"/>
                  <a:gd name="connsiteX2" fmla="*/ 405765 w 405765"/>
                  <a:gd name="connsiteY2" fmla="*/ 349797 h 349797"/>
                  <a:gd name="connsiteX3" fmla="*/ 0 w 405765"/>
                  <a:gd name="connsiteY3" fmla="*/ 349797 h 349797"/>
                  <a:gd name="connsiteX0" fmla="*/ 0 w 405765"/>
                  <a:gd name="connsiteY0" fmla="*/ 349797 h 349797"/>
                  <a:gd name="connsiteX1" fmla="*/ 202883 w 405765"/>
                  <a:gd name="connsiteY1" fmla="*/ 0 h 349797"/>
                  <a:gd name="connsiteX2" fmla="*/ 405765 w 405765"/>
                  <a:gd name="connsiteY2" fmla="*/ 349797 h 349797"/>
                  <a:gd name="connsiteX3" fmla="*/ 0 w 405765"/>
                  <a:gd name="connsiteY3" fmla="*/ 349797 h 349797"/>
                  <a:gd name="connsiteX0" fmla="*/ 0 w 405765"/>
                  <a:gd name="connsiteY0" fmla="*/ 349797 h 349797"/>
                  <a:gd name="connsiteX1" fmla="*/ 202883 w 405765"/>
                  <a:gd name="connsiteY1" fmla="*/ 0 h 349797"/>
                  <a:gd name="connsiteX2" fmla="*/ 405765 w 405765"/>
                  <a:gd name="connsiteY2" fmla="*/ 349797 h 349797"/>
                  <a:gd name="connsiteX3" fmla="*/ 0 w 405765"/>
                  <a:gd name="connsiteY3" fmla="*/ 349797 h 349797"/>
                  <a:gd name="connsiteX0" fmla="*/ 0 w 405765"/>
                  <a:gd name="connsiteY0" fmla="*/ 349797 h 374350"/>
                  <a:gd name="connsiteX1" fmla="*/ 202883 w 405765"/>
                  <a:gd name="connsiteY1" fmla="*/ 0 h 374350"/>
                  <a:gd name="connsiteX2" fmla="*/ 405765 w 405765"/>
                  <a:gd name="connsiteY2" fmla="*/ 349797 h 374350"/>
                  <a:gd name="connsiteX3" fmla="*/ 0 w 405765"/>
                  <a:gd name="connsiteY3" fmla="*/ 349797 h 374350"/>
                  <a:gd name="connsiteX0" fmla="*/ 0 w 405765"/>
                  <a:gd name="connsiteY0" fmla="*/ 349797 h 386400"/>
                  <a:gd name="connsiteX1" fmla="*/ 202883 w 405765"/>
                  <a:gd name="connsiteY1" fmla="*/ 0 h 386400"/>
                  <a:gd name="connsiteX2" fmla="*/ 405765 w 405765"/>
                  <a:gd name="connsiteY2" fmla="*/ 349797 h 386400"/>
                  <a:gd name="connsiteX3" fmla="*/ 0 w 405765"/>
                  <a:gd name="connsiteY3" fmla="*/ 349797 h 386400"/>
                  <a:gd name="connsiteX0" fmla="*/ 0 w 405765"/>
                  <a:gd name="connsiteY0" fmla="*/ 349797 h 386400"/>
                  <a:gd name="connsiteX1" fmla="*/ 202883 w 405765"/>
                  <a:gd name="connsiteY1" fmla="*/ 0 h 386400"/>
                  <a:gd name="connsiteX2" fmla="*/ 405765 w 405765"/>
                  <a:gd name="connsiteY2" fmla="*/ 349797 h 386400"/>
                  <a:gd name="connsiteX3" fmla="*/ 0 w 405765"/>
                  <a:gd name="connsiteY3" fmla="*/ 349797 h 386400"/>
                  <a:gd name="connsiteX0" fmla="*/ 0 w 405765"/>
                  <a:gd name="connsiteY0" fmla="*/ 349797 h 386400"/>
                  <a:gd name="connsiteX1" fmla="*/ 202883 w 405765"/>
                  <a:gd name="connsiteY1" fmla="*/ 0 h 386400"/>
                  <a:gd name="connsiteX2" fmla="*/ 405765 w 405765"/>
                  <a:gd name="connsiteY2" fmla="*/ 349797 h 386400"/>
                  <a:gd name="connsiteX3" fmla="*/ 0 w 405765"/>
                  <a:gd name="connsiteY3" fmla="*/ 349797 h 3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765" h="386400">
                    <a:moveTo>
                      <a:pt x="0" y="349797"/>
                    </a:moveTo>
                    <a:cubicBezTo>
                      <a:pt x="27623" y="221768"/>
                      <a:pt x="114300" y="59449"/>
                      <a:pt x="202883" y="0"/>
                    </a:cubicBezTo>
                    <a:cubicBezTo>
                      <a:pt x="297183" y="80404"/>
                      <a:pt x="395291" y="216053"/>
                      <a:pt x="405765" y="349797"/>
                    </a:cubicBezTo>
                    <a:cubicBezTo>
                      <a:pt x="270513" y="391707"/>
                      <a:pt x="133350" y="405042"/>
                      <a:pt x="0" y="3497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순서도: 수행의 시작/종료 1"/>
              <p:cNvSpPr/>
              <p:nvPr/>
            </p:nvSpPr>
            <p:spPr>
              <a:xfrm>
                <a:off x="1485366" y="3589593"/>
                <a:ext cx="424180" cy="299720"/>
              </a:xfrm>
              <a:prstGeom prst="flowChartTerminator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2" name="직사각형 281"/>
          <p:cNvSpPr/>
          <p:nvPr/>
        </p:nvSpPr>
        <p:spPr>
          <a:xfrm>
            <a:off x="0" y="3803426"/>
            <a:ext cx="3240088" cy="459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64534C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떨어지는 </a:t>
            </a:r>
            <a:r>
              <a:rPr lang="ko-KR" altLang="en-US" sz="2000">
                <a:solidFill>
                  <a:srgbClr val="F5334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음식</a:t>
            </a:r>
            <a:r>
              <a:rPr lang="ko-KR" altLang="en-US" sz="2000">
                <a:solidFill>
                  <a:srgbClr val="64534C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과</a:t>
            </a:r>
            <a:r>
              <a:rPr lang="ko-KR" altLang="en-US" sz="2000">
                <a:solidFill>
                  <a:srgbClr val="F5334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 물건</a:t>
            </a:r>
            <a:endParaRPr lang="en-US" altLang="ko-KR" sz="2000">
              <a:solidFill>
                <a:srgbClr val="64534C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  <a:p>
            <a:pPr algn="ctr"/>
            <a:r>
              <a:rPr lang="ko-KR" altLang="en-US" sz="2000">
                <a:solidFill>
                  <a:srgbClr val="F5334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슬라이드</a:t>
            </a:r>
            <a:r>
              <a:rPr lang="ko-KR" altLang="en-US" sz="2000">
                <a:solidFill>
                  <a:srgbClr val="64534C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로 이동</a:t>
            </a:r>
          </a:p>
        </p:txBody>
      </p:sp>
      <p:grpSp>
        <p:nvGrpSpPr>
          <p:cNvPr id="19" name="그룹 18"/>
          <p:cNvGrpSpPr/>
          <p:nvPr/>
        </p:nvGrpSpPr>
        <p:grpSpPr>
          <a:xfrm rot="7200000">
            <a:off x="1255228" y="1888114"/>
            <a:ext cx="841972" cy="698919"/>
            <a:chOff x="871061" y="1588418"/>
            <a:chExt cx="1110615" cy="921919"/>
          </a:xfrm>
        </p:grpSpPr>
        <p:sp>
          <p:nvSpPr>
            <p:cNvPr id="20" name="양쪽 모서리가 둥근 사각형 19"/>
            <p:cNvSpPr/>
            <p:nvPr/>
          </p:nvSpPr>
          <p:spPr>
            <a:xfrm rot="10800000">
              <a:off x="955198" y="2408737"/>
              <a:ext cx="942340" cy="10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6A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871061" y="2343920"/>
              <a:ext cx="1110615" cy="82271"/>
              <a:chOff x="419735" y="2996517"/>
              <a:chExt cx="1110615" cy="82271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4197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4883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5568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2547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69405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7626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8312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8997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9683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0369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1055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17411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4269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3112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3798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4484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918368" y="2222615"/>
              <a:ext cx="1016000" cy="157063"/>
            </a:xfrm>
            <a:prstGeom prst="roundRect">
              <a:avLst/>
            </a:prstGeom>
            <a:solidFill>
              <a:srgbClr val="7E5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rot="10800000">
              <a:off x="1033541" y="2223390"/>
              <a:ext cx="785654" cy="125730"/>
            </a:xfrm>
            <a:prstGeom prst="triangle">
              <a:avLst>
                <a:gd name="adj" fmla="val 25510"/>
              </a:avLst>
            </a:prstGeom>
            <a:solidFill>
              <a:srgbClr val="F5E1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18686" y="2200339"/>
              <a:ext cx="1015365" cy="45719"/>
            </a:xfrm>
            <a:prstGeom prst="roundRect">
              <a:avLst/>
            </a:prstGeom>
            <a:solidFill>
              <a:srgbClr val="F54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871061" y="2137354"/>
              <a:ext cx="1110615" cy="82271"/>
              <a:chOff x="419735" y="2996517"/>
              <a:chExt cx="1110615" cy="82271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4197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4883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5568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2547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69405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7626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8312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8997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9683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0369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1055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17411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24269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3112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3798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4484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 flipH="1">
              <a:off x="918368" y="2016394"/>
              <a:ext cx="1016000" cy="157063"/>
              <a:chOff x="612775" y="2964295"/>
              <a:chExt cx="1016000" cy="157063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12775" y="2964295"/>
                <a:ext cx="1016000" cy="157063"/>
              </a:xfrm>
              <a:prstGeom prst="roundRect">
                <a:avLst/>
              </a:prstGeom>
              <a:solidFill>
                <a:srgbClr val="7E5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 rot="10800000">
                <a:off x="815340" y="2965070"/>
                <a:ext cx="785654" cy="125730"/>
              </a:xfrm>
              <a:prstGeom prst="triangle">
                <a:avLst>
                  <a:gd name="adj" fmla="val 25510"/>
                </a:avLst>
              </a:prstGeom>
              <a:solidFill>
                <a:srgbClr val="F5E1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871061" y="1962337"/>
              <a:ext cx="1110615" cy="82271"/>
              <a:chOff x="419735" y="2996517"/>
              <a:chExt cx="1110615" cy="82271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4197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883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5568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2547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69405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626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312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997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9683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0369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1055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117411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24269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3112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3798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4484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56"/>
            <p:cNvSpPr/>
            <p:nvPr/>
          </p:nvSpPr>
          <p:spPr>
            <a:xfrm>
              <a:off x="913685" y="1588418"/>
              <a:ext cx="1025367" cy="411158"/>
            </a:xfrm>
            <a:custGeom>
              <a:avLst/>
              <a:gdLst>
                <a:gd name="connsiteX0" fmla="*/ 0 w 1118235"/>
                <a:gd name="connsiteY0" fmla="*/ 559118 h 1118235"/>
                <a:gd name="connsiteX1" fmla="*/ 559118 w 1118235"/>
                <a:gd name="connsiteY1" fmla="*/ 0 h 1118235"/>
                <a:gd name="connsiteX2" fmla="*/ 1118236 w 1118235"/>
                <a:gd name="connsiteY2" fmla="*/ 559118 h 1118235"/>
                <a:gd name="connsiteX3" fmla="*/ 559118 w 1118235"/>
                <a:gd name="connsiteY3" fmla="*/ 1118236 h 1118235"/>
                <a:gd name="connsiteX4" fmla="*/ 0 w 1118235"/>
                <a:gd name="connsiteY4" fmla="*/ 559118 h 1118235"/>
                <a:gd name="connsiteX0" fmla="*/ 0 w 1118236"/>
                <a:gd name="connsiteY0" fmla="*/ 559118 h 629007"/>
                <a:gd name="connsiteX1" fmla="*/ 559118 w 1118236"/>
                <a:gd name="connsiteY1" fmla="*/ 0 h 629007"/>
                <a:gd name="connsiteX2" fmla="*/ 1118236 w 1118236"/>
                <a:gd name="connsiteY2" fmla="*/ 559118 h 629007"/>
                <a:gd name="connsiteX3" fmla="*/ 0 w 1118236"/>
                <a:gd name="connsiteY3" fmla="*/ 559118 h 629007"/>
                <a:gd name="connsiteX0" fmla="*/ 0 w 1118236"/>
                <a:gd name="connsiteY0" fmla="*/ 559118 h 607242"/>
                <a:gd name="connsiteX1" fmla="*/ 559118 w 1118236"/>
                <a:gd name="connsiteY1" fmla="*/ 0 h 607242"/>
                <a:gd name="connsiteX2" fmla="*/ 1118236 w 1118236"/>
                <a:gd name="connsiteY2" fmla="*/ 559118 h 607242"/>
                <a:gd name="connsiteX3" fmla="*/ 0 w 1118236"/>
                <a:gd name="connsiteY3" fmla="*/ 559118 h 607242"/>
                <a:gd name="connsiteX0" fmla="*/ 0 w 1118236"/>
                <a:gd name="connsiteY0" fmla="*/ 559118 h 594121"/>
                <a:gd name="connsiteX1" fmla="*/ 559118 w 1118236"/>
                <a:gd name="connsiteY1" fmla="*/ 0 h 594121"/>
                <a:gd name="connsiteX2" fmla="*/ 1118236 w 1118236"/>
                <a:gd name="connsiteY2" fmla="*/ 559118 h 594121"/>
                <a:gd name="connsiteX3" fmla="*/ 0 w 1118236"/>
                <a:gd name="connsiteY3" fmla="*/ 559118 h 59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236" h="594121">
                  <a:moveTo>
                    <a:pt x="0" y="559118"/>
                  </a:moveTo>
                  <a:cubicBezTo>
                    <a:pt x="0" y="250326"/>
                    <a:pt x="250326" y="0"/>
                    <a:pt x="559118" y="0"/>
                  </a:cubicBezTo>
                  <a:cubicBezTo>
                    <a:pt x="867910" y="0"/>
                    <a:pt x="1118236" y="250326"/>
                    <a:pt x="1118236" y="559118"/>
                  </a:cubicBezTo>
                  <a:cubicBezTo>
                    <a:pt x="977267" y="586239"/>
                    <a:pt x="126427" y="622024"/>
                    <a:pt x="0" y="559118"/>
                  </a:cubicBezTo>
                  <a:close/>
                </a:path>
              </a:pathLst>
            </a:custGeom>
            <a:solidFill>
              <a:srgbClr val="F6A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 rot="900000" flipH="1">
              <a:off x="1007801" y="1828026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52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19800000" flipH="1">
              <a:off x="1145761" y="1689765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50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7200000" flipH="1">
              <a:off x="1364256" y="1814387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48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 flipH="1">
              <a:off x="1488152" y="1688353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46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 rot="2700000" flipH="1">
              <a:off x="1587969" y="1840883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44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18900000" flipH="1">
              <a:off x="1746796" y="1771246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42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14400000">
              <a:off x="1193048" y="1869665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40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487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/>
          <p:cNvSpPr/>
          <p:nvPr/>
        </p:nvSpPr>
        <p:spPr>
          <a:xfrm>
            <a:off x="0" y="-7204"/>
            <a:ext cx="3240088" cy="5759450"/>
          </a:xfrm>
          <a:prstGeom prst="rect">
            <a:avLst/>
          </a:prstGeom>
          <a:solidFill>
            <a:srgbClr val="E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10800000">
            <a:off x="1319440" y="4915531"/>
            <a:ext cx="601208" cy="601208"/>
            <a:chOff x="1052524" y="3171934"/>
            <a:chExt cx="1135040" cy="1135040"/>
          </a:xfrm>
        </p:grpSpPr>
        <p:sp>
          <p:nvSpPr>
            <p:cNvPr id="102" name="타원 101"/>
            <p:cNvSpPr/>
            <p:nvPr/>
          </p:nvSpPr>
          <p:spPr>
            <a:xfrm rot="10800000">
              <a:off x="1052524" y="3171934"/>
              <a:ext cx="1135040" cy="1135040"/>
            </a:xfrm>
            <a:prstGeom prst="ellipse">
              <a:avLst/>
            </a:prstGeom>
            <a:solidFill>
              <a:srgbClr val="645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274110" y="3487543"/>
              <a:ext cx="691868" cy="503823"/>
              <a:chOff x="1217678" y="3487541"/>
              <a:chExt cx="691868" cy="503823"/>
            </a:xfrm>
          </p:grpSpPr>
          <p:sp>
            <p:nvSpPr>
              <p:cNvPr id="103" name="이등변 삼각형 9"/>
              <p:cNvSpPr/>
              <p:nvPr/>
            </p:nvSpPr>
            <p:spPr>
              <a:xfrm rot="16200000">
                <a:off x="1205655" y="3499564"/>
                <a:ext cx="503823" cy="479778"/>
              </a:xfrm>
              <a:custGeom>
                <a:avLst/>
                <a:gdLst>
                  <a:gd name="connsiteX0" fmla="*/ 0 w 405765"/>
                  <a:gd name="connsiteY0" fmla="*/ 349797 h 349797"/>
                  <a:gd name="connsiteX1" fmla="*/ 202883 w 405765"/>
                  <a:gd name="connsiteY1" fmla="*/ 0 h 349797"/>
                  <a:gd name="connsiteX2" fmla="*/ 405765 w 405765"/>
                  <a:gd name="connsiteY2" fmla="*/ 349797 h 349797"/>
                  <a:gd name="connsiteX3" fmla="*/ 0 w 405765"/>
                  <a:gd name="connsiteY3" fmla="*/ 349797 h 349797"/>
                  <a:gd name="connsiteX0" fmla="*/ 0 w 405765"/>
                  <a:gd name="connsiteY0" fmla="*/ 349797 h 349797"/>
                  <a:gd name="connsiteX1" fmla="*/ 202883 w 405765"/>
                  <a:gd name="connsiteY1" fmla="*/ 0 h 349797"/>
                  <a:gd name="connsiteX2" fmla="*/ 405765 w 405765"/>
                  <a:gd name="connsiteY2" fmla="*/ 349797 h 349797"/>
                  <a:gd name="connsiteX3" fmla="*/ 0 w 405765"/>
                  <a:gd name="connsiteY3" fmla="*/ 349797 h 349797"/>
                  <a:gd name="connsiteX0" fmla="*/ 0 w 405765"/>
                  <a:gd name="connsiteY0" fmla="*/ 349797 h 349797"/>
                  <a:gd name="connsiteX1" fmla="*/ 202883 w 405765"/>
                  <a:gd name="connsiteY1" fmla="*/ 0 h 349797"/>
                  <a:gd name="connsiteX2" fmla="*/ 405765 w 405765"/>
                  <a:gd name="connsiteY2" fmla="*/ 349797 h 349797"/>
                  <a:gd name="connsiteX3" fmla="*/ 0 w 405765"/>
                  <a:gd name="connsiteY3" fmla="*/ 349797 h 349797"/>
                  <a:gd name="connsiteX0" fmla="*/ 0 w 405765"/>
                  <a:gd name="connsiteY0" fmla="*/ 349797 h 349797"/>
                  <a:gd name="connsiteX1" fmla="*/ 202883 w 405765"/>
                  <a:gd name="connsiteY1" fmla="*/ 0 h 349797"/>
                  <a:gd name="connsiteX2" fmla="*/ 405765 w 405765"/>
                  <a:gd name="connsiteY2" fmla="*/ 349797 h 349797"/>
                  <a:gd name="connsiteX3" fmla="*/ 0 w 405765"/>
                  <a:gd name="connsiteY3" fmla="*/ 349797 h 349797"/>
                  <a:gd name="connsiteX0" fmla="*/ 0 w 405765"/>
                  <a:gd name="connsiteY0" fmla="*/ 349797 h 374350"/>
                  <a:gd name="connsiteX1" fmla="*/ 202883 w 405765"/>
                  <a:gd name="connsiteY1" fmla="*/ 0 h 374350"/>
                  <a:gd name="connsiteX2" fmla="*/ 405765 w 405765"/>
                  <a:gd name="connsiteY2" fmla="*/ 349797 h 374350"/>
                  <a:gd name="connsiteX3" fmla="*/ 0 w 405765"/>
                  <a:gd name="connsiteY3" fmla="*/ 349797 h 374350"/>
                  <a:gd name="connsiteX0" fmla="*/ 0 w 405765"/>
                  <a:gd name="connsiteY0" fmla="*/ 349797 h 386400"/>
                  <a:gd name="connsiteX1" fmla="*/ 202883 w 405765"/>
                  <a:gd name="connsiteY1" fmla="*/ 0 h 386400"/>
                  <a:gd name="connsiteX2" fmla="*/ 405765 w 405765"/>
                  <a:gd name="connsiteY2" fmla="*/ 349797 h 386400"/>
                  <a:gd name="connsiteX3" fmla="*/ 0 w 405765"/>
                  <a:gd name="connsiteY3" fmla="*/ 349797 h 386400"/>
                  <a:gd name="connsiteX0" fmla="*/ 0 w 405765"/>
                  <a:gd name="connsiteY0" fmla="*/ 349797 h 386400"/>
                  <a:gd name="connsiteX1" fmla="*/ 202883 w 405765"/>
                  <a:gd name="connsiteY1" fmla="*/ 0 h 386400"/>
                  <a:gd name="connsiteX2" fmla="*/ 405765 w 405765"/>
                  <a:gd name="connsiteY2" fmla="*/ 349797 h 386400"/>
                  <a:gd name="connsiteX3" fmla="*/ 0 w 405765"/>
                  <a:gd name="connsiteY3" fmla="*/ 349797 h 386400"/>
                  <a:gd name="connsiteX0" fmla="*/ 0 w 405765"/>
                  <a:gd name="connsiteY0" fmla="*/ 349797 h 386400"/>
                  <a:gd name="connsiteX1" fmla="*/ 202883 w 405765"/>
                  <a:gd name="connsiteY1" fmla="*/ 0 h 386400"/>
                  <a:gd name="connsiteX2" fmla="*/ 405765 w 405765"/>
                  <a:gd name="connsiteY2" fmla="*/ 349797 h 386400"/>
                  <a:gd name="connsiteX3" fmla="*/ 0 w 405765"/>
                  <a:gd name="connsiteY3" fmla="*/ 349797 h 3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765" h="386400">
                    <a:moveTo>
                      <a:pt x="0" y="349797"/>
                    </a:moveTo>
                    <a:cubicBezTo>
                      <a:pt x="27623" y="221768"/>
                      <a:pt x="114300" y="59449"/>
                      <a:pt x="202883" y="0"/>
                    </a:cubicBezTo>
                    <a:cubicBezTo>
                      <a:pt x="297183" y="80404"/>
                      <a:pt x="395291" y="216053"/>
                      <a:pt x="405765" y="349797"/>
                    </a:cubicBezTo>
                    <a:cubicBezTo>
                      <a:pt x="270513" y="391707"/>
                      <a:pt x="133350" y="405042"/>
                      <a:pt x="0" y="3497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순서도: 수행의 시작/종료 1"/>
              <p:cNvSpPr/>
              <p:nvPr/>
            </p:nvSpPr>
            <p:spPr>
              <a:xfrm>
                <a:off x="1485366" y="3589593"/>
                <a:ext cx="424180" cy="299720"/>
              </a:xfrm>
              <a:prstGeom prst="flowChartTerminator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2" name="직사각형 281"/>
          <p:cNvSpPr/>
          <p:nvPr/>
        </p:nvSpPr>
        <p:spPr>
          <a:xfrm>
            <a:off x="368306" y="3803426"/>
            <a:ext cx="2503476" cy="459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F5334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음식</a:t>
            </a:r>
            <a:r>
              <a:rPr lang="ko-KR" altLang="en-US" sz="2000">
                <a:solidFill>
                  <a:srgbClr val="64534C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을 최대한 </a:t>
            </a:r>
            <a:endParaRPr lang="en-US" altLang="ko-KR" sz="2000">
              <a:solidFill>
                <a:srgbClr val="64534C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  <a:p>
            <a:pPr algn="ctr"/>
            <a:r>
              <a:rPr lang="ko-KR" altLang="en-US" sz="2000">
                <a:solidFill>
                  <a:srgbClr val="F5334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높이 쌓는것</a:t>
            </a:r>
            <a:r>
              <a:rPr lang="ko-KR" altLang="en-US" sz="2000">
                <a:solidFill>
                  <a:srgbClr val="64534C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이 </a:t>
            </a:r>
            <a:r>
              <a:rPr lang="ko-KR" altLang="en-US" sz="2000">
                <a:solidFill>
                  <a:srgbClr val="F5334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목표</a:t>
            </a:r>
            <a:r>
              <a:rPr lang="en-US" altLang="ko-KR" sz="2000">
                <a:solidFill>
                  <a:srgbClr val="64534C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!</a:t>
            </a:r>
            <a:endParaRPr lang="ko-KR" altLang="en-US" sz="2000">
              <a:solidFill>
                <a:srgbClr val="64534C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 rot="900000">
            <a:off x="1304305" y="2651797"/>
            <a:ext cx="700853" cy="671566"/>
            <a:chOff x="1756998" y="1951078"/>
            <a:chExt cx="913130" cy="874973"/>
          </a:xfrm>
        </p:grpSpPr>
        <p:sp>
          <p:nvSpPr>
            <p:cNvPr id="107" name="타원 106"/>
            <p:cNvSpPr/>
            <p:nvPr/>
          </p:nvSpPr>
          <p:spPr>
            <a:xfrm>
              <a:off x="1757345" y="2483887"/>
              <a:ext cx="911050" cy="342164"/>
            </a:xfrm>
            <a:prstGeom prst="ellipse">
              <a:avLst/>
            </a:prstGeom>
            <a:solidFill>
              <a:srgbClr val="C69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57345" y="2145097"/>
              <a:ext cx="911050" cy="511686"/>
            </a:xfrm>
            <a:prstGeom prst="rect">
              <a:avLst/>
            </a:prstGeom>
            <a:solidFill>
              <a:srgbClr val="C69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757345" y="1987268"/>
              <a:ext cx="911050" cy="342164"/>
            </a:xfrm>
            <a:prstGeom prst="ellipse">
              <a:avLst/>
            </a:prstGeom>
            <a:solidFill>
              <a:srgbClr val="5F3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3100"/>
            <p:cNvSpPr/>
            <p:nvPr/>
          </p:nvSpPr>
          <p:spPr>
            <a:xfrm>
              <a:off x="1756998" y="2487261"/>
              <a:ext cx="911397" cy="252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462916">
                  <a:moveTo>
                    <a:pt x="0" y="0"/>
                  </a:moveTo>
                  <a:cubicBezTo>
                    <a:pt x="127635" y="249901"/>
                    <a:pt x="546100" y="297180"/>
                    <a:pt x="824865" y="297180"/>
                  </a:cubicBezTo>
                  <a:cubicBezTo>
                    <a:pt x="1553210" y="262890"/>
                    <a:pt x="1614805" y="105121"/>
                    <a:pt x="1672590" y="0"/>
                  </a:cubicBezTo>
                  <a:lnTo>
                    <a:pt x="1672590" y="197949"/>
                  </a:lnTo>
                  <a:cubicBezTo>
                    <a:pt x="1604645" y="273571"/>
                    <a:pt x="1456690" y="457779"/>
                    <a:pt x="826770" y="462916"/>
                  </a:cubicBezTo>
                  <a:cubicBezTo>
                    <a:pt x="709295" y="452699"/>
                    <a:pt x="201295" y="467246"/>
                    <a:pt x="0" y="1979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3100"/>
            <p:cNvSpPr/>
            <p:nvPr/>
          </p:nvSpPr>
          <p:spPr>
            <a:xfrm>
              <a:off x="1756998" y="2285104"/>
              <a:ext cx="911397" cy="252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462916">
                  <a:moveTo>
                    <a:pt x="0" y="0"/>
                  </a:moveTo>
                  <a:cubicBezTo>
                    <a:pt x="127635" y="249901"/>
                    <a:pt x="546100" y="297180"/>
                    <a:pt x="824865" y="297180"/>
                  </a:cubicBezTo>
                  <a:cubicBezTo>
                    <a:pt x="1553210" y="262890"/>
                    <a:pt x="1614805" y="105121"/>
                    <a:pt x="1672590" y="0"/>
                  </a:cubicBezTo>
                  <a:lnTo>
                    <a:pt x="1672590" y="197949"/>
                  </a:lnTo>
                  <a:cubicBezTo>
                    <a:pt x="1604645" y="273571"/>
                    <a:pt x="1456690" y="457779"/>
                    <a:pt x="826770" y="462916"/>
                  </a:cubicBezTo>
                  <a:cubicBezTo>
                    <a:pt x="709295" y="452699"/>
                    <a:pt x="201295" y="467246"/>
                    <a:pt x="0" y="1979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3100"/>
            <p:cNvSpPr/>
            <p:nvPr/>
          </p:nvSpPr>
          <p:spPr>
            <a:xfrm>
              <a:off x="1756998" y="2168426"/>
              <a:ext cx="913130" cy="174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1905 w 1672590"/>
                <a:gd name="connsiteY0" fmla="*/ 142875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1905 w 1672590"/>
                <a:gd name="connsiteY6" fmla="*/ 142875 h 462916"/>
                <a:gd name="connsiteX0" fmla="*/ 1905 w 1672590"/>
                <a:gd name="connsiteY0" fmla="*/ 0 h 320041"/>
                <a:gd name="connsiteX1" fmla="*/ 824865 w 1672590"/>
                <a:gd name="connsiteY1" fmla="*/ 154305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320041">
                  <a:moveTo>
                    <a:pt x="1905" y="0"/>
                  </a:moveTo>
                  <a:cubicBezTo>
                    <a:pt x="129540" y="223231"/>
                    <a:pt x="553720" y="274320"/>
                    <a:pt x="832485" y="274320"/>
                  </a:cubicBezTo>
                  <a:cubicBezTo>
                    <a:pt x="1248410" y="266700"/>
                    <a:pt x="1504315" y="194656"/>
                    <a:pt x="1670685" y="3810"/>
                  </a:cubicBezTo>
                  <a:lnTo>
                    <a:pt x="1672590" y="55074"/>
                  </a:lnTo>
                  <a:cubicBezTo>
                    <a:pt x="1604645" y="130696"/>
                    <a:pt x="1456690" y="314904"/>
                    <a:pt x="826770" y="320041"/>
                  </a:cubicBezTo>
                  <a:cubicBezTo>
                    <a:pt x="709295" y="309824"/>
                    <a:pt x="201295" y="324371"/>
                    <a:pt x="0" y="55074"/>
                  </a:cubicBezTo>
                  <a:lnTo>
                    <a:pt x="1905" y="0"/>
                  </a:lnTo>
                  <a:close/>
                </a:path>
              </a:pathLst>
            </a:custGeom>
            <a:solidFill>
              <a:srgbClr val="4222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1795526" y="2126280"/>
              <a:ext cx="824903" cy="177227"/>
              <a:chOff x="1026882" y="2266773"/>
              <a:chExt cx="1510984" cy="324629"/>
            </a:xfrm>
          </p:grpSpPr>
          <p:grpSp>
            <p:nvGrpSpPr>
              <p:cNvPr id="195" name="그룹 194"/>
              <p:cNvGrpSpPr/>
              <p:nvPr/>
            </p:nvGrpSpPr>
            <p:grpSpPr>
              <a:xfrm>
                <a:off x="1684015" y="2416583"/>
                <a:ext cx="214005" cy="174819"/>
                <a:chOff x="1637173" y="2044417"/>
                <a:chExt cx="300362" cy="245363"/>
              </a:xfrm>
            </p:grpSpPr>
            <p:sp>
              <p:nvSpPr>
                <p:cNvPr id="216" name="타원 215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17" name="그룹 216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218" name="타원 217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9" name="타원 218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6" name="그룹 195"/>
              <p:cNvGrpSpPr/>
              <p:nvPr/>
            </p:nvGrpSpPr>
            <p:grpSpPr>
              <a:xfrm rot="21169302">
                <a:off x="2043888" y="2391056"/>
                <a:ext cx="202633" cy="165529"/>
                <a:chOff x="1637173" y="2044417"/>
                <a:chExt cx="300362" cy="245363"/>
              </a:xfrm>
            </p:grpSpPr>
            <p:sp>
              <p:nvSpPr>
                <p:cNvPr id="212" name="타원 211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13" name="그룹 212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214" name="타원 213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5" name="타원 214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7" name="그룹 196"/>
              <p:cNvGrpSpPr/>
              <p:nvPr/>
            </p:nvGrpSpPr>
            <p:grpSpPr>
              <a:xfrm rot="430698" flipH="1">
                <a:off x="1326456" y="2389950"/>
                <a:ext cx="202633" cy="165529"/>
                <a:chOff x="1637173" y="2044417"/>
                <a:chExt cx="300362" cy="245363"/>
              </a:xfrm>
            </p:grpSpPr>
            <p:sp>
              <p:nvSpPr>
                <p:cNvPr id="208" name="타원 207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9" name="그룹 208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210" name="타원 209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타원 210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8" name="그룹 197"/>
              <p:cNvGrpSpPr/>
              <p:nvPr/>
            </p:nvGrpSpPr>
            <p:grpSpPr>
              <a:xfrm rot="20251353">
                <a:off x="2349477" y="2290863"/>
                <a:ext cx="188389" cy="153893"/>
                <a:chOff x="1637173" y="2044417"/>
                <a:chExt cx="300362" cy="245363"/>
              </a:xfrm>
            </p:grpSpPr>
            <p:sp>
              <p:nvSpPr>
                <p:cNvPr id="204" name="타원 203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5" name="그룹 204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206" name="타원 205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7" name="타원 206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9" name="그룹 198"/>
              <p:cNvGrpSpPr/>
              <p:nvPr/>
            </p:nvGrpSpPr>
            <p:grpSpPr>
              <a:xfrm rot="1348647" flipH="1">
                <a:off x="1026882" y="2266773"/>
                <a:ext cx="188389" cy="153893"/>
                <a:chOff x="1637173" y="2044417"/>
                <a:chExt cx="300362" cy="245363"/>
              </a:xfrm>
            </p:grpSpPr>
            <p:sp>
              <p:nvSpPr>
                <p:cNvPr id="200" name="타원 199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1" name="그룹 200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202" name="타원 201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3" name="타원 202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14" name="그룹 113"/>
            <p:cNvGrpSpPr/>
            <p:nvPr/>
          </p:nvGrpSpPr>
          <p:grpSpPr>
            <a:xfrm rot="430698" flipH="1">
              <a:off x="2353755" y="1964127"/>
              <a:ext cx="110625" cy="90369"/>
              <a:chOff x="1637173" y="2044417"/>
              <a:chExt cx="300362" cy="245363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2" name="그룹 191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93" name="타원 192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5" name="그룹 114"/>
            <p:cNvGrpSpPr/>
            <p:nvPr/>
          </p:nvGrpSpPr>
          <p:grpSpPr>
            <a:xfrm rot="21169302">
              <a:off x="1957104" y="1973523"/>
              <a:ext cx="110625" cy="90369"/>
              <a:chOff x="1637173" y="2044417"/>
              <a:chExt cx="300362" cy="245363"/>
            </a:xfrm>
          </p:grpSpPr>
          <p:sp>
            <p:nvSpPr>
              <p:cNvPr id="187" name="타원 186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8" name="그룹 187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6" name="그룹 115"/>
            <p:cNvGrpSpPr/>
            <p:nvPr/>
          </p:nvGrpSpPr>
          <p:grpSpPr>
            <a:xfrm rot="900000">
              <a:off x="2533826" y="2033950"/>
              <a:ext cx="96695" cy="78989"/>
              <a:chOff x="1637173" y="2044417"/>
              <a:chExt cx="300362" cy="245363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4" name="그룹 183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85" name="타원 184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7" name="그룹 116"/>
            <p:cNvGrpSpPr/>
            <p:nvPr/>
          </p:nvGrpSpPr>
          <p:grpSpPr>
            <a:xfrm rot="20700000" flipH="1">
              <a:off x="1796756" y="2028841"/>
              <a:ext cx="96695" cy="78989"/>
              <a:chOff x="1637173" y="2044417"/>
              <a:chExt cx="300362" cy="245363"/>
            </a:xfrm>
          </p:grpSpPr>
          <p:sp>
            <p:nvSpPr>
              <p:cNvPr id="179" name="타원 178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0" name="그룹 179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81" name="타원 180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117"/>
            <p:cNvGrpSpPr/>
            <p:nvPr/>
          </p:nvGrpSpPr>
          <p:grpSpPr>
            <a:xfrm>
              <a:off x="2059008" y="1951078"/>
              <a:ext cx="303468" cy="175537"/>
              <a:chOff x="1586288" y="2012037"/>
              <a:chExt cx="555865" cy="321533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1821088" y="2028325"/>
                <a:ext cx="321065" cy="299806"/>
                <a:chOff x="-94178" y="-894279"/>
                <a:chExt cx="767628" cy="716800"/>
              </a:xfrm>
            </p:grpSpPr>
            <p:sp>
              <p:nvSpPr>
                <p:cNvPr id="159" name="원형 371"/>
                <p:cNvSpPr/>
                <p:nvPr/>
              </p:nvSpPr>
              <p:spPr>
                <a:xfrm flipH="1">
                  <a:off x="-18476" y="-858632"/>
                  <a:ext cx="680699" cy="681153"/>
                </a:xfrm>
                <a:custGeom>
                  <a:avLst/>
                  <a:gdLst>
                    <a:gd name="connsiteX0" fmla="*/ 1825 w 689610"/>
                    <a:gd name="connsiteY0" fmla="*/ 380230 h 689610"/>
                    <a:gd name="connsiteX1" fmla="*/ 88773 w 689610"/>
                    <a:gd name="connsiteY1" fmla="*/ 113855 h 689610"/>
                    <a:gd name="connsiteX2" fmla="*/ 344805 w 689610"/>
                    <a:gd name="connsiteY2" fmla="*/ 0 h 689610"/>
                    <a:gd name="connsiteX3" fmla="*/ 344805 w 689610"/>
                    <a:gd name="connsiteY3" fmla="*/ 344805 h 689610"/>
                    <a:gd name="connsiteX4" fmla="*/ 1825 w 689610"/>
                    <a:gd name="connsiteY4" fmla="*/ 380230 h 689610"/>
                    <a:gd name="connsiteX0" fmla="*/ 1826 w 622936"/>
                    <a:gd name="connsiteY0" fmla="*/ 380230 h 648049"/>
                    <a:gd name="connsiteX1" fmla="*/ 88774 w 622936"/>
                    <a:gd name="connsiteY1" fmla="*/ 113855 h 648049"/>
                    <a:gd name="connsiteX2" fmla="*/ 344806 w 622936"/>
                    <a:gd name="connsiteY2" fmla="*/ 0 h 648049"/>
                    <a:gd name="connsiteX3" fmla="*/ 622936 w 622936"/>
                    <a:gd name="connsiteY3" fmla="*/ 647700 h 648049"/>
                    <a:gd name="connsiteX4" fmla="*/ 1826 w 622936"/>
                    <a:gd name="connsiteY4" fmla="*/ 380230 h 648049"/>
                    <a:gd name="connsiteX0" fmla="*/ 1284 w 622394"/>
                    <a:gd name="connsiteY0" fmla="*/ 452620 h 720439"/>
                    <a:gd name="connsiteX1" fmla="*/ 88232 w 622394"/>
                    <a:gd name="connsiteY1" fmla="*/ 186245 h 720439"/>
                    <a:gd name="connsiteX2" fmla="*/ 279494 w 622394"/>
                    <a:gd name="connsiteY2" fmla="*/ 0 h 720439"/>
                    <a:gd name="connsiteX3" fmla="*/ 622394 w 622394"/>
                    <a:gd name="connsiteY3" fmla="*/ 720090 h 720439"/>
                    <a:gd name="connsiteX4" fmla="*/ 1284 w 622394"/>
                    <a:gd name="connsiteY4" fmla="*/ 452620 h 720439"/>
                    <a:gd name="connsiteX0" fmla="*/ 555 w 715010"/>
                    <a:gd name="connsiteY0" fmla="*/ 374515 h 720367"/>
                    <a:gd name="connsiteX1" fmla="*/ 180848 w 715010"/>
                    <a:gd name="connsiteY1" fmla="*/ 186245 h 720367"/>
                    <a:gd name="connsiteX2" fmla="*/ 372110 w 715010"/>
                    <a:gd name="connsiteY2" fmla="*/ 0 h 720367"/>
                    <a:gd name="connsiteX3" fmla="*/ 715010 w 715010"/>
                    <a:gd name="connsiteY3" fmla="*/ 720090 h 720367"/>
                    <a:gd name="connsiteX4" fmla="*/ 555 w 715010"/>
                    <a:gd name="connsiteY4" fmla="*/ 374515 h 720367"/>
                    <a:gd name="connsiteX0" fmla="*/ 548 w 715003"/>
                    <a:gd name="connsiteY0" fmla="*/ 374515 h 720367"/>
                    <a:gd name="connsiteX1" fmla="*/ 182746 w 715003"/>
                    <a:gd name="connsiteY1" fmla="*/ 184340 h 720367"/>
                    <a:gd name="connsiteX2" fmla="*/ 372103 w 715003"/>
                    <a:gd name="connsiteY2" fmla="*/ 0 h 720367"/>
                    <a:gd name="connsiteX3" fmla="*/ 715003 w 715003"/>
                    <a:gd name="connsiteY3" fmla="*/ 720090 h 720367"/>
                    <a:gd name="connsiteX4" fmla="*/ 548 w 715003"/>
                    <a:gd name="connsiteY4" fmla="*/ 374515 h 720367"/>
                    <a:gd name="connsiteX0" fmla="*/ 579 w 715034"/>
                    <a:gd name="connsiteY0" fmla="*/ 374515 h 720367"/>
                    <a:gd name="connsiteX1" fmla="*/ 175157 w 715034"/>
                    <a:gd name="connsiteY1" fmla="*/ 178625 h 720367"/>
                    <a:gd name="connsiteX2" fmla="*/ 372134 w 715034"/>
                    <a:gd name="connsiteY2" fmla="*/ 0 h 720367"/>
                    <a:gd name="connsiteX3" fmla="*/ 715034 w 715034"/>
                    <a:gd name="connsiteY3" fmla="*/ 720090 h 720367"/>
                    <a:gd name="connsiteX4" fmla="*/ 579 w 715034"/>
                    <a:gd name="connsiteY4" fmla="*/ 374515 h 720367"/>
                    <a:gd name="connsiteX0" fmla="*/ 5173 w 719628"/>
                    <a:gd name="connsiteY0" fmla="*/ 374515 h 723966"/>
                    <a:gd name="connsiteX1" fmla="*/ 179751 w 719628"/>
                    <a:gd name="connsiteY1" fmla="*/ 178625 h 723966"/>
                    <a:gd name="connsiteX2" fmla="*/ 376728 w 719628"/>
                    <a:gd name="connsiteY2" fmla="*/ 0 h 723966"/>
                    <a:gd name="connsiteX3" fmla="*/ 719628 w 719628"/>
                    <a:gd name="connsiteY3" fmla="*/ 720090 h 723966"/>
                    <a:gd name="connsiteX4" fmla="*/ 5173 w 719628"/>
                    <a:gd name="connsiteY4" fmla="*/ 374515 h 723966"/>
                    <a:gd name="connsiteX0" fmla="*/ 5173 w 719628"/>
                    <a:gd name="connsiteY0" fmla="*/ 375393 h 724844"/>
                    <a:gd name="connsiteX1" fmla="*/ 179751 w 719628"/>
                    <a:gd name="connsiteY1" fmla="*/ 179503 h 724844"/>
                    <a:gd name="connsiteX2" fmla="*/ 376728 w 719628"/>
                    <a:gd name="connsiteY2" fmla="*/ 878 h 724844"/>
                    <a:gd name="connsiteX3" fmla="*/ 719628 w 719628"/>
                    <a:gd name="connsiteY3" fmla="*/ 720968 h 724844"/>
                    <a:gd name="connsiteX4" fmla="*/ 5173 w 719628"/>
                    <a:gd name="connsiteY4" fmla="*/ 375393 h 724844"/>
                    <a:gd name="connsiteX0" fmla="*/ 5173 w 719628"/>
                    <a:gd name="connsiteY0" fmla="*/ 375376 h 735499"/>
                    <a:gd name="connsiteX1" fmla="*/ 179751 w 719628"/>
                    <a:gd name="connsiteY1" fmla="*/ 179486 h 735499"/>
                    <a:gd name="connsiteX2" fmla="*/ 376728 w 719628"/>
                    <a:gd name="connsiteY2" fmla="*/ 861 h 735499"/>
                    <a:gd name="connsiteX3" fmla="*/ 719628 w 719628"/>
                    <a:gd name="connsiteY3" fmla="*/ 732381 h 735499"/>
                    <a:gd name="connsiteX4" fmla="*/ 5173 w 719628"/>
                    <a:gd name="connsiteY4" fmla="*/ 375376 h 735499"/>
                    <a:gd name="connsiteX0" fmla="*/ 5296 w 719751"/>
                    <a:gd name="connsiteY0" fmla="*/ 375376 h 761191"/>
                    <a:gd name="connsiteX1" fmla="*/ 179874 w 719751"/>
                    <a:gd name="connsiteY1" fmla="*/ 179486 h 761191"/>
                    <a:gd name="connsiteX2" fmla="*/ 376851 w 719751"/>
                    <a:gd name="connsiteY2" fmla="*/ 861 h 761191"/>
                    <a:gd name="connsiteX3" fmla="*/ 719751 w 719751"/>
                    <a:gd name="connsiteY3" fmla="*/ 732381 h 761191"/>
                    <a:gd name="connsiteX4" fmla="*/ 5296 w 719751"/>
                    <a:gd name="connsiteY4" fmla="*/ 375376 h 761191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418" h="760926">
                      <a:moveTo>
                        <a:pt x="5296" y="375111"/>
                      </a:moveTo>
                      <a:cubicBezTo>
                        <a:pt x="26249" y="284750"/>
                        <a:pt x="117948" y="241640"/>
                        <a:pt x="179874" y="179221"/>
                      </a:cubicBezTo>
                      <a:cubicBezTo>
                        <a:pt x="241800" y="116802"/>
                        <a:pt x="279239" y="596"/>
                        <a:pt x="376851" y="596"/>
                      </a:cubicBezTo>
                      <a:cubicBezTo>
                        <a:pt x="841671" y="-24169"/>
                        <a:pt x="778806" y="732116"/>
                        <a:pt x="719751" y="732116"/>
                      </a:cubicBezTo>
                      <a:cubicBezTo>
                        <a:pt x="588279" y="810599"/>
                        <a:pt x="-65162" y="740493"/>
                        <a:pt x="5296" y="375111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이등변 삼각형 383"/>
                <p:cNvSpPr/>
                <p:nvPr/>
              </p:nvSpPr>
              <p:spPr>
                <a:xfrm rot="13500000">
                  <a:off x="133734" y="-812594"/>
                  <a:ext cx="254478" cy="71030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E3D4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 rot="2700000" flipH="1">
                  <a:off x="530631" y="-803327"/>
                  <a:ext cx="25781" cy="128708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달 161"/>
                <p:cNvSpPr/>
                <p:nvPr/>
              </p:nvSpPr>
              <p:spPr>
                <a:xfrm rot="20700000" flipH="1">
                  <a:off x="451634" y="-894279"/>
                  <a:ext cx="73327" cy="197813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달 162"/>
                <p:cNvSpPr/>
                <p:nvPr/>
              </p:nvSpPr>
              <p:spPr>
                <a:xfrm rot="18000000" flipH="1">
                  <a:off x="552871" y="-761686"/>
                  <a:ext cx="65219" cy="17593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달 163"/>
                <p:cNvSpPr/>
                <p:nvPr/>
              </p:nvSpPr>
              <p:spPr>
                <a:xfrm rot="9000000">
                  <a:off x="537946" y="-728189"/>
                  <a:ext cx="90077" cy="242997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달 164"/>
                <p:cNvSpPr/>
                <p:nvPr/>
              </p:nvSpPr>
              <p:spPr>
                <a:xfrm rot="18702360" flipH="1">
                  <a:off x="407922" y="-859565"/>
                  <a:ext cx="67095" cy="18099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이등변 삼각형 383"/>
                <p:cNvSpPr/>
                <p:nvPr/>
              </p:nvSpPr>
              <p:spPr>
                <a:xfrm rot="13500000">
                  <a:off x="229813" y="-696709"/>
                  <a:ext cx="142237" cy="40752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7" name="그룹 166"/>
                <p:cNvGrpSpPr/>
                <p:nvPr/>
              </p:nvGrpSpPr>
              <p:grpSpPr>
                <a:xfrm>
                  <a:off x="42995" y="-723010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174" name="이등변 삼각형 173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5" name="이등변 삼각형 174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6" name="이등변 삼각형 175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7" name="이등변 삼각형 176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이등변 삼각형 177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8" name="그룹 167"/>
                <p:cNvGrpSpPr/>
                <p:nvPr/>
              </p:nvGrpSpPr>
              <p:grpSpPr>
                <a:xfrm rot="5400000" flipH="1">
                  <a:off x="152335" y="-606031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169" name="이등변 삼각형 168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이등변 삼각형 169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이등변 삼각형 170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이등변 삼각형 171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이등변 삼각형 172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20" name="그룹 119"/>
              <p:cNvGrpSpPr/>
              <p:nvPr/>
            </p:nvGrpSpPr>
            <p:grpSpPr>
              <a:xfrm rot="18900000">
                <a:off x="1586288" y="2012037"/>
                <a:ext cx="305183" cy="321533"/>
                <a:chOff x="165352" y="-863442"/>
                <a:chExt cx="760926" cy="801691"/>
              </a:xfrm>
            </p:grpSpPr>
            <p:grpSp>
              <p:nvGrpSpPr>
                <p:cNvPr id="121" name="그룹 120"/>
                <p:cNvGrpSpPr/>
                <p:nvPr/>
              </p:nvGrpSpPr>
              <p:grpSpPr>
                <a:xfrm>
                  <a:off x="165352" y="-822169"/>
                  <a:ext cx="760926" cy="760418"/>
                  <a:chOff x="165352" y="-822169"/>
                  <a:chExt cx="760926" cy="760418"/>
                </a:xfrm>
              </p:grpSpPr>
              <p:sp>
                <p:nvSpPr>
                  <p:cNvPr id="127" name="원형 371"/>
                  <p:cNvSpPr/>
                  <p:nvPr/>
                </p:nvSpPr>
                <p:spPr>
                  <a:xfrm rot="2700000">
                    <a:off x="165606" y="-822423"/>
                    <a:ext cx="760418" cy="760926"/>
                  </a:xfrm>
                  <a:custGeom>
                    <a:avLst/>
                    <a:gdLst>
                      <a:gd name="connsiteX0" fmla="*/ 1825 w 689610"/>
                      <a:gd name="connsiteY0" fmla="*/ 380230 h 689610"/>
                      <a:gd name="connsiteX1" fmla="*/ 88773 w 689610"/>
                      <a:gd name="connsiteY1" fmla="*/ 113855 h 689610"/>
                      <a:gd name="connsiteX2" fmla="*/ 344805 w 689610"/>
                      <a:gd name="connsiteY2" fmla="*/ 0 h 689610"/>
                      <a:gd name="connsiteX3" fmla="*/ 344805 w 689610"/>
                      <a:gd name="connsiteY3" fmla="*/ 344805 h 689610"/>
                      <a:gd name="connsiteX4" fmla="*/ 1825 w 689610"/>
                      <a:gd name="connsiteY4" fmla="*/ 380230 h 689610"/>
                      <a:gd name="connsiteX0" fmla="*/ 1826 w 622936"/>
                      <a:gd name="connsiteY0" fmla="*/ 380230 h 648049"/>
                      <a:gd name="connsiteX1" fmla="*/ 88774 w 622936"/>
                      <a:gd name="connsiteY1" fmla="*/ 113855 h 648049"/>
                      <a:gd name="connsiteX2" fmla="*/ 344806 w 622936"/>
                      <a:gd name="connsiteY2" fmla="*/ 0 h 648049"/>
                      <a:gd name="connsiteX3" fmla="*/ 622936 w 622936"/>
                      <a:gd name="connsiteY3" fmla="*/ 647700 h 648049"/>
                      <a:gd name="connsiteX4" fmla="*/ 1826 w 622936"/>
                      <a:gd name="connsiteY4" fmla="*/ 380230 h 648049"/>
                      <a:gd name="connsiteX0" fmla="*/ 1284 w 622394"/>
                      <a:gd name="connsiteY0" fmla="*/ 452620 h 720439"/>
                      <a:gd name="connsiteX1" fmla="*/ 88232 w 622394"/>
                      <a:gd name="connsiteY1" fmla="*/ 186245 h 720439"/>
                      <a:gd name="connsiteX2" fmla="*/ 279494 w 622394"/>
                      <a:gd name="connsiteY2" fmla="*/ 0 h 720439"/>
                      <a:gd name="connsiteX3" fmla="*/ 622394 w 622394"/>
                      <a:gd name="connsiteY3" fmla="*/ 720090 h 720439"/>
                      <a:gd name="connsiteX4" fmla="*/ 1284 w 622394"/>
                      <a:gd name="connsiteY4" fmla="*/ 452620 h 720439"/>
                      <a:gd name="connsiteX0" fmla="*/ 555 w 715010"/>
                      <a:gd name="connsiteY0" fmla="*/ 374515 h 720367"/>
                      <a:gd name="connsiteX1" fmla="*/ 180848 w 715010"/>
                      <a:gd name="connsiteY1" fmla="*/ 186245 h 720367"/>
                      <a:gd name="connsiteX2" fmla="*/ 372110 w 715010"/>
                      <a:gd name="connsiteY2" fmla="*/ 0 h 720367"/>
                      <a:gd name="connsiteX3" fmla="*/ 715010 w 715010"/>
                      <a:gd name="connsiteY3" fmla="*/ 720090 h 720367"/>
                      <a:gd name="connsiteX4" fmla="*/ 555 w 715010"/>
                      <a:gd name="connsiteY4" fmla="*/ 374515 h 720367"/>
                      <a:gd name="connsiteX0" fmla="*/ 548 w 715003"/>
                      <a:gd name="connsiteY0" fmla="*/ 374515 h 720367"/>
                      <a:gd name="connsiteX1" fmla="*/ 182746 w 715003"/>
                      <a:gd name="connsiteY1" fmla="*/ 184340 h 720367"/>
                      <a:gd name="connsiteX2" fmla="*/ 372103 w 715003"/>
                      <a:gd name="connsiteY2" fmla="*/ 0 h 720367"/>
                      <a:gd name="connsiteX3" fmla="*/ 715003 w 715003"/>
                      <a:gd name="connsiteY3" fmla="*/ 720090 h 720367"/>
                      <a:gd name="connsiteX4" fmla="*/ 548 w 715003"/>
                      <a:gd name="connsiteY4" fmla="*/ 374515 h 720367"/>
                      <a:gd name="connsiteX0" fmla="*/ 579 w 715034"/>
                      <a:gd name="connsiteY0" fmla="*/ 374515 h 720367"/>
                      <a:gd name="connsiteX1" fmla="*/ 175157 w 715034"/>
                      <a:gd name="connsiteY1" fmla="*/ 178625 h 720367"/>
                      <a:gd name="connsiteX2" fmla="*/ 372134 w 715034"/>
                      <a:gd name="connsiteY2" fmla="*/ 0 h 720367"/>
                      <a:gd name="connsiteX3" fmla="*/ 715034 w 715034"/>
                      <a:gd name="connsiteY3" fmla="*/ 720090 h 720367"/>
                      <a:gd name="connsiteX4" fmla="*/ 579 w 715034"/>
                      <a:gd name="connsiteY4" fmla="*/ 374515 h 720367"/>
                      <a:gd name="connsiteX0" fmla="*/ 5173 w 719628"/>
                      <a:gd name="connsiteY0" fmla="*/ 374515 h 723966"/>
                      <a:gd name="connsiteX1" fmla="*/ 179751 w 719628"/>
                      <a:gd name="connsiteY1" fmla="*/ 178625 h 723966"/>
                      <a:gd name="connsiteX2" fmla="*/ 376728 w 719628"/>
                      <a:gd name="connsiteY2" fmla="*/ 0 h 723966"/>
                      <a:gd name="connsiteX3" fmla="*/ 719628 w 719628"/>
                      <a:gd name="connsiteY3" fmla="*/ 720090 h 723966"/>
                      <a:gd name="connsiteX4" fmla="*/ 5173 w 719628"/>
                      <a:gd name="connsiteY4" fmla="*/ 374515 h 723966"/>
                      <a:gd name="connsiteX0" fmla="*/ 5173 w 719628"/>
                      <a:gd name="connsiteY0" fmla="*/ 375393 h 724844"/>
                      <a:gd name="connsiteX1" fmla="*/ 179751 w 719628"/>
                      <a:gd name="connsiteY1" fmla="*/ 179503 h 724844"/>
                      <a:gd name="connsiteX2" fmla="*/ 376728 w 719628"/>
                      <a:gd name="connsiteY2" fmla="*/ 878 h 724844"/>
                      <a:gd name="connsiteX3" fmla="*/ 719628 w 719628"/>
                      <a:gd name="connsiteY3" fmla="*/ 720968 h 724844"/>
                      <a:gd name="connsiteX4" fmla="*/ 5173 w 719628"/>
                      <a:gd name="connsiteY4" fmla="*/ 375393 h 724844"/>
                      <a:gd name="connsiteX0" fmla="*/ 5173 w 719628"/>
                      <a:gd name="connsiteY0" fmla="*/ 375376 h 735499"/>
                      <a:gd name="connsiteX1" fmla="*/ 179751 w 719628"/>
                      <a:gd name="connsiteY1" fmla="*/ 179486 h 735499"/>
                      <a:gd name="connsiteX2" fmla="*/ 376728 w 719628"/>
                      <a:gd name="connsiteY2" fmla="*/ 861 h 735499"/>
                      <a:gd name="connsiteX3" fmla="*/ 719628 w 719628"/>
                      <a:gd name="connsiteY3" fmla="*/ 732381 h 735499"/>
                      <a:gd name="connsiteX4" fmla="*/ 5173 w 719628"/>
                      <a:gd name="connsiteY4" fmla="*/ 375376 h 735499"/>
                      <a:gd name="connsiteX0" fmla="*/ 5296 w 719751"/>
                      <a:gd name="connsiteY0" fmla="*/ 375376 h 761191"/>
                      <a:gd name="connsiteX1" fmla="*/ 179874 w 719751"/>
                      <a:gd name="connsiteY1" fmla="*/ 179486 h 761191"/>
                      <a:gd name="connsiteX2" fmla="*/ 376851 w 719751"/>
                      <a:gd name="connsiteY2" fmla="*/ 861 h 761191"/>
                      <a:gd name="connsiteX3" fmla="*/ 719751 w 719751"/>
                      <a:gd name="connsiteY3" fmla="*/ 732381 h 761191"/>
                      <a:gd name="connsiteX4" fmla="*/ 5296 w 719751"/>
                      <a:gd name="connsiteY4" fmla="*/ 375376 h 761191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418" h="760926">
                        <a:moveTo>
                          <a:pt x="5296" y="375111"/>
                        </a:moveTo>
                        <a:cubicBezTo>
                          <a:pt x="26249" y="284750"/>
                          <a:pt x="117948" y="241640"/>
                          <a:pt x="179874" y="179221"/>
                        </a:cubicBezTo>
                        <a:cubicBezTo>
                          <a:pt x="241800" y="116802"/>
                          <a:pt x="279239" y="596"/>
                          <a:pt x="376851" y="596"/>
                        </a:cubicBezTo>
                        <a:cubicBezTo>
                          <a:pt x="841671" y="-24169"/>
                          <a:pt x="778806" y="732116"/>
                          <a:pt x="719751" y="732116"/>
                        </a:cubicBezTo>
                        <a:cubicBezTo>
                          <a:pt x="588279" y="810599"/>
                          <a:pt x="-65162" y="740493"/>
                          <a:pt x="5296" y="375111"/>
                        </a:cubicBezTo>
                        <a:close/>
                      </a:path>
                    </a:pathLst>
                  </a:custGeom>
                  <a:solidFill>
                    <a:srgbClr val="E61E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28" name="그룹 127"/>
                  <p:cNvGrpSpPr/>
                  <p:nvPr/>
                </p:nvGrpSpPr>
                <p:grpSpPr>
                  <a:xfrm>
                    <a:off x="221447" y="-632460"/>
                    <a:ext cx="645640" cy="559969"/>
                    <a:chOff x="196682" y="-628665"/>
                    <a:chExt cx="704962" cy="611419"/>
                  </a:xfrm>
                </p:grpSpPr>
                <p:sp>
                  <p:nvSpPr>
                    <p:cNvPr id="129" name="하트 372"/>
                    <p:cNvSpPr/>
                    <p:nvPr/>
                  </p:nvSpPr>
                  <p:spPr>
                    <a:xfrm>
                      <a:off x="2443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0" name="하트 372"/>
                    <p:cNvSpPr/>
                    <p:nvPr/>
                  </p:nvSpPr>
                  <p:spPr>
                    <a:xfrm>
                      <a:off x="3586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1" name="하트 372"/>
                    <p:cNvSpPr/>
                    <p:nvPr/>
                  </p:nvSpPr>
                  <p:spPr>
                    <a:xfrm>
                      <a:off x="4729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2" name="하트 372"/>
                    <p:cNvSpPr/>
                    <p:nvPr/>
                  </p:nvSpPr>
                  <p:spPr>
                    <a:xfrm>
                      <a:off x="5872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3" name="하트 372"/>
                    <p:cNvSpPr/>
                    <p:nvPr/>
                  </p:nvSpPr>
                  <p:spPr>
                    <a:xfrm>
                      <a:off x="7015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4" name="하트 372"/>
                    <p:cNvSpPr/>
                    <p:nvPr/>
                  </p:nvSpPr>
                  <p:spPr>
                    <a:xfrm>
                      <a:off x="8158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" name="하트 372"/>
                    <p:cNvSpPr/>
                    <p:nvPr/>
                  </p:nvSpPr>
                  <p:spPr>
                    <a:xfrm>
                      <a:off x="1966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" name="하트 372"/>
                    <p:cNvSpPr/>
                    <p:nvPr/>
                  </p:nvSpPr>
                  <p:spPr>
                    <a:xfrm>
                      <a:off x="3109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7" name="하트 372"/>
                    <p:cNvSpPr/>
                    <p:nvPr/>
                  </p:nvSpPr>
                  <p:spPr>
                    <a:xfrm>
                      <a:off x="4252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" name="하트 372"/>
                    <p:cNvSpPr/>
                    <p:nvPr/>
                  </p:nvSpPr>
                  <p:spPr>
                    <a:xfrm>
                      <a:off x="5395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" name="하트 372"/>
                    <p:cNvSpPr/>
                    <p:nvPr/>
                  </p:nvSpPr>
                  <p:spPr>
                    <a:xfrm>
                      <a:off x="6538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0" name="하트 372"/>
                    <p:cNvSpPr/>
                    <p:nvPr/>
                  </p:nvSpPr>
                  <p:spPr>
                    <a:xfrm>
                      <a:off x="7681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" name="하트 372"/>
                    <p:cNvSpPr/>
                    <p:nvPr/>
                  </p:nvSpPr>
                  <p:spPr>
                    <a:xfrm>
                      <a:off x="872844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" name="하트 372"/>
                    <p:cNvSpPr/>
                    <p:nvPr/>
                  </p:nvSpPr>
                  <p:spPr>
                    <a:xfrm>
                      <a:off x="2525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" name="하트 372"/>
                    <p:cNvSpPr/>
                    <p:nvPr/>
                  </p:nvSpPr>
                  <p:spPr>
                    <a:xfrm>
                      <a:off x="366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5" name="하트 372"/>
                    <p:cNvSpPr/>
                    <p:nvPr/>
                  </p:nvSpPr>
                  <p:spPr>
                    <a:xfrm>
                      <a:off x="4811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6" name="하트 372"/>
                    <p:cNvSpPr/>
                    <p:nvPr/>
                  </p:nvSpPr>
                  <p:spPr>
                    <a:xfrm>
                      <a:off x="5954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7" name="하트 372"/>
                    <p:cNvSpPr/>
                    <p:nvPr/>
                  </p:nvSpPr>
                  <p:spPr>
                    <a:xfrm>
                      <a:off x="700069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8" name="하트 372"/>
                    <p:cNvSpPr/>
                    <p:nvPr/>
                  </p:nvSpPr>
                  <p:spPr>
                    <a:xfrm>
                      <a:off x="815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9" name="하트 372"/>
                    <p:cNvSpPr/>
                    <p:nvPr/>
                  </p:nvSpPr>
                  <p:spPr>
                    <a:xfrm>
                      <a:off x="310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0" name="하트 372"/>
                    <p:cNvSpPr/>
                    <p:nvPr/>
                  </p:nvSpPr>
                  <p:spPr>
                    <a:xfrm>
                      <a:off x="4252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1" name="하트 372"/>
                    <p:cNvSpPr/>
                    <p:nvPr/>
                  </p:nvSpPr>
                  <p:spPr>
                    <a:xfrm>
                      <a:off x="5395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2" name="하트 372"/>
                    <p:cNvSpPr/>
                    <p:nvPr/>
                  </p:nvSpPr>
                  <p:spPr>
                    <a:xfrm>
                      <a:off x="644244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3" name="하트 372"/>
                    <p:cNvSpPr/>
                    <p:nvPr/>
                  </p:nvSpPr>
                  <p:spPr>
                    <a:xfrm>
                      <a:off x="759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4" name="하트 372"/>
                    <p:cNvSpPr/>
                    <p:nvPr/>
                  </p:nvSpPr>
                  <p:spPr>
                    <a:xfrm>
                      <a:off x="4205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5" name="하트 372"/>
                    <p:cNvSpPr/>
                    <p:nvPr/>
                  </p:nvSpPr>
                  <p:spPr>
                    <a:xfrm>
                      <a:off x="5348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6" name="하트 372"/>
                    <p:cNvSpPr/>
                    <p:nvPr/>
                  </p:nvSpPr>
                  <p:spPr>
                    <a:xfrm>
                      <a:off x="639482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7" name="하트 372"/>
                    <p:cNvSpPr/>
                    <p:nvPr/>
                  </p:nvSpPr>
                  <p:spPr>
                    <a:xfrm>
                      <a:off x="476345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8" name="하트 372"/>
                    <p:cNvSpPr/>
                    <p:nvPr/>
                  </p:nvSpPr>
                  <p:spPr>
                    <a:xfrm>
                      <a:off x="581007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30838" y="-863442"/>
                  <a:ext cx="28800" cy="143782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달 122"/>
                <p:cNvSpPr/>
                <p:nvPr/>
              </p:nvSpPr>
              <p:spPr>
                <a:xfrm rot="3600000">
                  <a:off x="592454" y="-902970"/>
                  <a:ext cx="81915" cy="220980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달 123"/>
                <p:cNvSpPr/>
                <p:nvPr/>
              </p:nvSpPr>
              <p:spPr>
                <a:xfrm rot="6300000">
                  <a:off x="424118" y="-871420"/>
                  <a:ext cx="72857" cy="196544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달 124"/>
                <p:cNvSpPr/>
                <p:nvPr/>
              </p:nvSpPr>
              <p:spPr>
                <a:xfrm rot="15300000" flipH="1">
                  <a:off x="359260" y="-853959"/>
                  <a:ext cx="100626" cy="271456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달 125"/>
                <p:cNvSpPr/>
                <p:nvPr/>
              </p:nvSpPr>
              <p:spPr>
                <a:xfrm rot="5597640">
                  <a:off x="612145" y="-835808"/>
                  <a:ext cx="74953" cy="202197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03" name="그룹 402"/>
          <p:cNvGrpSpPr/>
          <p:nvPr/>
        </p:nvGrpSpPr>
        <p:grpSpPr>
          <a:xfrm rot="900000">
            <a:off x="1436573" y="1595988"/>
            <a:ext cx="589027" cy="488950"/>
            <a:chOff x="871061" y="1588418"/>
            <a:chExt cx="1110615" cy="921919"/>
          </a:xfrm>
        </p:grpSpPr>
        <p:sp>
          <p:nvSpPr>
            <p:cNvPr id="404" name="양쪽 모서리가 둥근 사각형 403"/>
            <p:cNvSpPr/>
            <p:nvPr/>
          </p:nvSpPr>
          <p:spPr>
            <a:xfrm rot="10800000">
              <a:off x="955198" y="2408737"/>
              <a:ext cx="942340" cy="10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6A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5" name="그룹 404"/>
            <p:cNvGrpSpPr/>
            <p:nvPr/>
          </p:nvGrpSpPr>
          <p:grpSpPr>
            <a:xfrm>
              <a:off x="871061" y="2343920"/>
              <a:ext cx="1110615" cy="82271"/>
              <a:chOff x="419735" y="2996517"/>
              <a:chExt cx="1110615" cy="82271"/>
            </a:xfrm>
          </p:grpSpPr>
          <p:sp>
            <p:nvSpPr>
              <p:cNvPr id="468" name="타원 467"/>
              <p:cNvSpPr/>
              <p:nvPr/>
            </p:nvSpPr>
            <p:spPr>
              <a:xfrm>
                <a:off x="4197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>
                <a:off x="4883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>
                <a:off x="5568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>
                <a:off x="62547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>
                <a:off x="69405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>
                <a:off x="7626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>
                <a:off x="8312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>
                <a:off x="8997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>
                <a:off x="9683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>
                <a:off x="10369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>
                <a:off x="11055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>
                <a:off x="117411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>
                <a:off x="124269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>
                <a:off x="13112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>
                <a:off x="13798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>
                <a:off x="14484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6" name="모서리가 둥근 직사각형 405"/>
            <p:cNvSpPr/>
            <p:nvPr/>
          </p:nvSpPr>
          <p:spPr>
            <a:xfrm>
              <a:off x="918368" y="2222615"/>
              <a:ext cx="1016000" cy="157063"/>
            </a:xfrm>
            <a:prstGeom prst="roundRect">
              <a:avLst/>
            </a:prstGeom>
            <a:solidFill>
              <a:srgbClr val="7E5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이등변 삼각형 406"/>
            <p:cNvSpPr/>
            <p:nvPr/>
          </p:nvSpPr>
          <p:spPr>
            <a:xfrm rot="10800000">
              <a:off x="1033541" y="2223390"/>
              <a:ext cx="785654" cy="125730"/>
            </a:xfrm>
            <a:prstGeom prst="triangle">
              <a:avLst>
                <a:gd name="adj" fmla="val 25510"/>
              </a:avLst>
            </a:prstGeom>
            <a:solidFill>
              <a:srgbClr val="F5E1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모서리가 둥근 직사각형 407"/>
            <p:cNvSpPr/>
            <p:nvPr/>
          </p:nvSpPr>
          <p:spPr>
            <a:xfrm>
              <a:off x="918686" y="2200339"/>
              <a:ext cx="1015365" cy="45719"/>
            </a:xfrm>
            <a:prstGeom prst="roundRect">
              <a:avLst/>
            </a:prstGeom>
            <a:solidFill>
              <a:srgbClr val="F54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9" name="그룹 408"/>
            <p:cNvGrpSpPr/>
            <p:nvPr/>
          </p:nvGrpSpPr>
          <p:grpSpPr>
            <a:xfrm>
              <a:off x="871061" y="2137354"/>
              <a:ext cx="1110615" cy="82271"/>
              <a:chOff x="419735" y="2996517"/>
              <a:chExt cx="1110615" cy="82271"/>
            </a:xfrm>
          </p:grpSpPr>
          <p:sp>
            <p:nvSpPr>
              <p:cNvPr id="452" name="타원 451"/>
              <p:cNvSpPr/>
              <p:nvPr/>
            </p:nvSpPr>
            <p:spPr>
              <a:xfrm>
                <a:off x="4197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>
                <a:off x="4883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>
                <a:off x="5568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>
                <a:off x="62547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>
                <a:off x="69405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>
                <a:off x="7626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>
                <a:off x="8312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>
                <a:off x="8997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>
                <a:off x="9683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>
                <a:off x="10369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>
                <a:off x="11055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>
                <a:off x="117411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>
                <a:off x="124269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>
                <a:off x="13112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>
                <a:off x="13798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>
                <a:off x="14484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0" name="그룹 409"/>
            <p:cNvGrpSpPr/>
            <p:nvPr/>
          </p:nvGrpSpPr>
          <p:grpSpPr>
            <a:xfrm flipH="1">
              <a:off x="918368" y="2016394"/>
              <a:ext cx="1016000" cy="157063"/>
              <a:chOff x="612775" y="2964295"/>
              <a:chExt cx="1016000" cy="157063"/>
            </a:xfrm>
          </p:grpSpPr>
          <p:sp>
            <p:nvSpPr>
              <p:cNvPr id="450" name="모서리가 둥근 직사각형 449"/>
              <p:cNvSpPr/>
              <p:nvPr/>
            </p:nvSpPr>
            <p:spPr>
              <a:xfrm>
                <a:off x="612775" y="2964295"/>
                <a:ext cx="1016000" cy="157063"/>
              </a:xfrm>
              <a:prstGeom prst="roundRect">
                <a:avLst/>
              </a:prstGeom>
              <a:solidFill>
                <a:srgbClr val="7E5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이등변 삼각형 450"/>
              <p:cNvSpPr/>
              <p:nvPr/>
            </p:nvSpPr>
            <p:spPr>
              <a:xfrm rot="10800000">
                <a:off x="815340" y="2965070"/>
                <a:ext cx="785654" cy="125730"/>
              </a:xfrm>
              <a:prstGeom prst="triangle">
                <a:avLst>
                  <a:gd name="adj" fmla="val 25510"/>
                </a:avLst>
              </a:prstGeom>
              <a:solidFill>
                <a:srgbClr val="F5E1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1" name="그룹 410"/>
            <p:cNvGrpSpPr/>
            <p:nvPr/>
          </p:nvGrpSpPr>
          <p:grpSpPr>
            <a:xfrm>
              <a:off x="871061" y="1962337"/>
              <a:ext cx="1110615" cy="82271"/>
              <a:chOff x="419735" y="2996517"/>
              <a:chExt cx="1110615" cy="82271"/>
            </a:xfrm>
          </p:grpSpPr>
          <p:sp>
            <p:nvSpPr>
              <p:cNvPr id="434" name="타원 433"/>
              <p:cNvSpPr/>
              <p:nvPr/>
            </p:nvSpPr>
            <p:spPr>
              <a:xfrm>
                <a:off x="4197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>
                <a:off x="4883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>
                <a:off x="5568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>
                <a:off x="62547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>
                <a:off x="69405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>
                <a:off x="7626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>
                <a:off x="8312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>
                <a:off x="8997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>
                <a:off x="9683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>
                <a:off x="10369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>
                <a:off x="11055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>
                <a:off x="117411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>
                <a:off x="124269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>
                <a:off x="13112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>
                <a:off x="13798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>
                <a:off x="14484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2" name="타원 56"/>
            <p:cNvSpPr/>
            <p:nvPr/>
          </p:nvSpPr>
          <p:spPr>
            <a:xfrm>
              <a:off x="913685" y="1588418"/>
              <a:ext cx="1025367" cy="411158"/>
            </a:xfrm>
            <a:custGeom>
              <a:avLst/>
              <a:gdLst>
                <a:gd name="connsiteX0" fmla="*/ 0 w 1118235"/>
                <a:gd name="connsiteY0" fmla="*/ 559118 h 1118235"/>
                <a:gd name="connsiteX1" fmla="*/ 559118 w 1118235"/>
                <a:gd name="connsiteY1" fmla="*/ 0 h 1118235"/>
                <a:gd name="connsiteX2" fmla="*/ 1118236 w 1118235"/>
                <a:gd name="connsiteY2" fmla="*/ 559118 h 1118235"/>
                <a:gd name="connsiteX3" fmla="*/ 559118 w 1118235"/>
                <a:gd name="connsiteY3" fmla="*/ 1118236 h 1118235"/>
                <a:gd name="connsiteX4" fmla="*/ 0 w 1118235"/>
                <a:gd name="connsiteY4" fmla="*/ 559118 h 1118235"/>
                <a:gd name="connsiteX0" fmla="*/ 0 w 1118236"/>
                <a:gd name="connsiteY0" fmla="*/ 559118 h 629007"/>
                <a:gd name="connsiteX1" fmla="*/ 559118 w 1118236"/>
                <a:gd name="connsiteY1" fmla="*/ 0 h 629007"/>
                <a:gd name="connsiteX2" fmla="*/ 1118236 w 1118236"/>
                <a:gd name="connsiteY2" fmla="*/ 559118 h 629007"/>
                <a:gd name="connsiteX3" fmla="*/ 0 w 1118236"/>
                <a:gd name="connsiteY3" fmla="*/ 559118 h 629007"/>
                <a:gd name="connsiteX0" fmla="*/ 0 w 1118236"/>
                <a:gd name="connsiteY0" fmla="*/ 559118 h 607242"/>
                <a:gd name="connsiteX1" fmla="*/ 559118 w 1118236"/>
                <a:gd name="connsiteY1" fmla="*/ 0 h 607242"/>
                <a:gd name="connsiteX2" fmla="*/ 1118236 w 1118236"/>
                <a:gd name="connsiteY2" fmla="*/ 559118 h 607242"/>
                <a:gd name="connsiteX3" fmla="*/ 0 w 1118236"/>
                <a:gd name="connsiteY3" fmla="*/ 559118 h 607242"/>
                <a:gd name="connsiteX0" fmla="*/ 0 w 1118236"/>
                <a:gd name="connsiteY0" fmla="*/ 559118 h 594121"/>
                <a:gd name="connsiteX1" fmla="*/ 559118 w 1118236"/>
                <a:gd name="connsiteY1" fmla="*/ 0 h 594121"/>
                <a:gd name="connsiteX2" fmla="*/ 1118236 w 1118236"/>
                <a:gd name="connsiteY2" fmla="*/ 559118 h 594121"/>
                <a:gd name="connsiteX3" fmla="*/ 0 w 1118236"/>
                <a:gd name="connsiteY3" fmla="*/ 559118 h 59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236" h="594121">
                  <a:moveTo>
                    <a:pt x="0" y="559118"/>
                  </a:moveTo>
                  <a:cubicBezTo>
                    <a:pt x="0" y="250326"/>
                    <a:pt x="250326" y="0"/>
                    <a:pt x="559118" y="0"/>
                  </a:cubicBezTo>
                  <a:cubicBezTo>
                    <a:pt x="867910" y="0"/>
                    <a:pt x="1118236" y="250326"/>
                    <a:pt x="1118236" y="559118"/>
                  </a:cubicBezTo>
                  <a:cubicBezTo>
                    <a:pt x="977267" y="586239"/>
                    <a:pt x="126427" y="622024"/>
                    <a:pt x="0" y="559118"/>
                  </a:cubicBezTo>
                  <a:close/>
                </a:path>
              </a:pathLst>
            </a:custGeom>
            <a:solidFill>
              <a:srgbClr val="F6A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3" name="그룹 412"/>
            <p:cNvGrpSpPr/>
            <p:nvPr/>
          </p:nvGrpSpPr>
          <p:grpSpPr>
            <a:xfrm rot="900000" flipH="1">
              <a:off x="1007801" y="1828026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432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4" name="그룹 413"/>
            <p:cNvGrpSpPr/>
            <p:nvPr/>
          </p:nvGrpSpPr>
          <p:grpSpPr>
            <a:xfrm rot="19800000" flipH="1">
              <a:off x="1145761" y="1689765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430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5" name="그룹 414"/>
            <p:cNvGrpSpPr/>
            <p:nvPr/>
          </p:nvGrpSpPr>
          <p:grpSpPr>
            <a:xfrm rot="7200000" flipH="1">
              <a:off x="1364256" y="1814387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428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6" name="그룹 415"/>
            <p:cNvGrpSpPr/>
            <p:nvPr/>
          </p:nvGrpSpPr>
          <p:grpSpPr>
            <a:xfrm flipH="1">
              <a:off x="1488152" y="1688353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426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7" name="그룹 416"/>
            <p:cNvGrpSpPr/>
            <p:nvPr/>
          </p:nvGrpSpPr>
          <p:grpSpPr>
            <a:xfrm rot="2700000" flipH="1">
              <a:off x="1587969" y="1840883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424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8" name="그룹 417"/>
            <p:cNvGrpSpPr/>
            <p:nvPr/>
          </p:nvGrpSpPr>
          <p:grpSpPr>
            <a:xfrm rot="18900000" flipH="1">
              <a:off x="1746796" y="1771246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422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9" name="그룹 418"/>
            <p:cNvGrpSpPr/>
            <p:nvPr/>
          </p:nvGrpSpPr>
          <p:grpSpPr>
            <a:xfrm rot="14400000">
              <a:off x="1193048" y="1869665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420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4" name="그룹 483"/>
          <p:cNvGrpSpPr/>
          <p:nvPr/>
        </p:nvGrpSpPr>
        <p:grpSpPr>
          <a:xfrm rot="20700000">
            <a:off x="1251527" y="2124113"/>
            <a:ext cx="765097" cy="521018"/>
            <a:chOff x="-256145" y="1454894"/>
            <a:chExt cx="4295301" cy="2925027"/>
          </a:xfrm>
        </p:grpSpPr>
        <p:sp>
          <p:nvSpPr>
            <p:cNvPr id="485" name="타원 484"/>
            <p:cNvSpPr/>
            <p:nvPr/>
          </p:nvSpPr>
          <p:spPr>
            <a:xfrm>
              <a:off x="-255654" y="1629869"/>
              <a:ext cx="4293098" cy="2750052"/>
            </a:xfrm>
            <a:prstGeom prst="ellipse">
              <a:avLst/>
            </a:prstGeom>
            <a:solidFill>
              <a:srgbClr val="F4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타원 367"/>
            <p:cNvSpPr/>
            <p:nvPr/>
          </p:nvSpPr>
          <p:spPr>
            <a:xfrm rot="10800000">
              <a:off x="-256145" y="2996571"/>
              <a:ext cx="4293587" cy="1375026"/>
            </a:xfrm>
            <a:custGeom>
              <a:avLst/>
              <a:gdLst>
                <a:gd name="connsiteX0" fmla="*/ 0 w 1590040"/>
                <a:gd name="connsiteY0" fmla="*/ 509270 h 1018540"/>
                <a:gd name="connsiteX1" fmla="*/ 795020 w 1590040"/>
                <a:gd name="connsiteY1" fmla="*/ 0 h 1018540"/>
                <a:gd name="connsiteX2" fmla="*/ 1590040 w 1590040"/>
                <a:gd name="connsiteY2" fmla="*/ 509270 h 1018540"/>
                <a:gd name="connsiteX3" fmla="*/ 795020 w 1590040"/>
                <a:gd name="connsiteY3" fmla="*/ 1018540 h 1018540"/>
                <a:gd name="connsiteX4" fmla="*/ 0 w 1590040"/>
                <a:gd name="connsiteY4" fmla="*/ 509270 h 1018540"/>
                <a:gd name="connsiteX0" fmla="*/ 0 w 1590040"/>
                <a:gd name="connsiteY0" fmla="*/ 509270 h 572928"/>
                <a:gd name="connsiteX1" fmla="*/ 795020 w 1590040"/>
                <a:gd name="connsiteY1" fmla="*/ 0 h 572928"/>
                <a:gd name="connsiteX2" fmla="*/ 1590040 w 1590040"/>
                <a:gd name="connsiteY2" fmla="*/ 509270 h 572928"/>
                <a:gd name="connsiteX3" fmla="*/ 0 w 1590040"/>
                <a:gd name="connsiteY3" fmla="*/ 509270 h 572928"/>
                <a:gd name="connsiteX0" fmla="*/ 0 w 1590040"/>
                <a:gd name="connsiteY0" fmla="*/ 509270 h 518550"/>
                <a:gd name="connsiteX1" fmla="*/ 795020 w 1590040"/>
                <a:gd name="connsiteY1" fmla="*/ 0 h 518550"/>
                <a:gd name="connsiteX2" fmla="*/ 1590040 w 1590040"/>
                <a:gd name="connsiteY2" fmla="*/ 509270 h 518550"/>
                <a:gd name="connsiteX3" fmla="*/ 0 w 1590040"/>
                <a:gd name="connsiteY3" fmla="*/ 509270 h 518550"/>
                <a:gd name="connsiteX0" fmla="*/ 0 w 1590040"/>
                <a:gd name="connsiteY0" fmla="*/ 509270 h 515447"/>
                <a:gd name="connsiteX1" fmla="*/ 795020 w 1590040"/>
                <a:gd name="connsiteY1" fmla="*/ 0 h 515447"/>
                <a:gd name="connsiteX2" fmla="*/ 1590040 w 1590040"/>
                <a:gd name="connsiteY2" fmla="*/ 509270 h 515447"/>
                <a:gd name="connsiteX3" fmla="*/ 0 w 1590040"/>
                <a:gd name="connsiteY3" fmla="*/ 509270 h 515447"/>
                <a:gd name="connsiteX0" fmla="*/ 0 w 1590040"/>
                <a:gd name="connsiteY0" fmla="*/ 509270 h 515022"/>
                <a:gd name="connsiteX1" fmla="*/ 795020 w 1590040"/>
                <a:gd name="connsiteY1" fmla="*/ 0 h 515022"/>
                <a:gd name="connsiteX2" fmla="*/ 1590040 w 1590040"/>
                <a:gd name="connsiteY2" fmla="*/ 509270 h 515022"/>
                <a:gd name="connsiteX3" fmla="*/ 0 w 1590040"/>
                <a:gd name="connsiteY3" fmla="*/ 509270 h 515022"/>
                <a:gd name="connsiteX0" fmla="*/ 0 w 1590221"/>
                <a:gd name="connsiteY0" fmla="*/ 509270 h 509270"/>
                <a:gd name="connsiteX1" fmla="*/ 795020 w 1590221"/>
                <a:gd name="connsiteY1" fmla="*/ 0 h 509270"/>
                <a:gd name="connsiteX2" fmla="*/ 1590040 w 1590221"/>
                <a:gd name="connsiteY2" fmla="*/ 509270 h 509270"/>
                <a:gd name="connsiteX3" fmla="*/ 0 w 1590221"/>
                <a:gd name="connsiteY3" fmla="*/ 509270 h 50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0221" h="509270">
                  <a:moveTo>
                    <a:pt x="0" y="509270"/>
                  </a:moveTo>
                  <a:cubicBezTo>
                    <a:pt x="0" y="228008"/>
                    <a:pt x="355943" y="0"/>
                    <a:pt x="795020" y="0"/>
                  </a:cubicBezTo>
                  <a:cubicBezTo>
                    <a:pt x="1234097" y="0"/>
                    <a:pt x="1590040" y="228008"/>
                    <a:pt x="1590040" y="509270"/>
                  </a:cubicBezTo>
                  <a:cubicBezTo>
                    <a:pt x="1606127" y="409363"/>
                    <a:pt x="549698" y="-301202"/>
                    <a:pt x="0" y="509270"/>
                  </a:cubicBezTo>
                  <a:close/>
                </a:path>
              </a:pathLst>
            </a:custGeom>
            <a:solidFill>
              <a:srgbClr val="E5B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7" name="그룹 486"/>
            <p:cNvGrpSpPr/>
            <p:nvPr/>
          </p:nvGrpSpPr>
          <p:grpSpPr>
            <a:xfrm>
              <a:off x="-255657" y="1454894"/>
              <a:ext cx="4294813" cy="2479690"/>
              <a:chOff x="1176019" y="2881534"/>
              <a:chExt cx="1590675" cy="918406"/>
            </a:xfrm>
          </p:grpSpPr>
          <p:sp>
            <p:nvSpPr>
              <p:cNvPr id="504" name="눈물 방울 155"/>
              <p:cNvSpPr/>
              <p:nvPr/>
            </p:nvSpPr>
            <p:spPr>
              <a:xfrm rot="5400000">
                <a:off x="1512154" y="2545399"/>
                <a:ext cx="918406" cy="1590675"/>
              </a:xfrm>
              <a:custGeom>
                <a:avLst/>
                <a:gdLst>
                  <a:gd name="connsiteX0" fmla="*/ 0 w 822960"/>
                  <a:gd name="connsiteY0" fmla="*/ 411480 h 822960"/>
                  <a:gd name="connsiteX1" fmla="*/ 411480 w 822960"/>
                  <a:gd name="connsiteY1" fmla="*/ 0 h 822960"/>
                  <a:gd name="connsiteX2" fmla="*/ 822960 w 822960"/>
                  <a:gd name="connsiteY2" fmla="*/ 0 h 822960"/>
                  <a:gd name="connsiteX3" fmla="*/ 822960 w 822960"/>
                  <a:gd name="connsiteY3" fmla="*/ 411480 h 822960"/>
                  <a:gd name="connsiteX4" fmla="*/ 411480 w 822960"/>
                  <a:gd name="connsiteY4" fmla="*/ 822960 h 822960"/>
                  <a:gd name="connsiteX5" fmla="*/ 0 w 822960"/>
                  <a:gd name="connsiteY5" fmla="*/ 411480 h 822960"/>
                  <a:gd name="connsiteX0" fmla="*/ 0 w 822960"/>
                  <a:gd name="connsiteY0" fmla="*/ 411480 h 822960"/>
                  <a:gd name="connsiteX1" fmla="*/ 411480 w 822960"/>
                  <a:gd name="connsiteY1" fmla="*/ 0 h 822960"/>
                  <a:gd name="connsiteX2" fmla="*/ 822960 w 822960"/>
                  <a:gd name="connsiteY2" fmla="*/ 411480 h 822960"/>
                  <a:gd name="connsiteX3" fmla="*/ 411480 w 822960"/>
                  <a:gd name="connsiteY3" fmla="*/ 822960 h 822960"/>
                  <a:gd name="connsiteX4" fmla="*/ 0 w 822960"/>
                  <a:gd name="connsiteY4" fmla="*/ 411480 h 822960"/>
                  <a:gd name="connsiteX0" fmla="*/ 0 w 411480"/>
                  <a:gd name="connsiteY0" fmla="*/ 411480 h 822960"/>
                  <a:gd name="connsiteX1" fmla="*/ 411480 w 411480"/>
                  <a:gd name="connsiteY1" fmla="*/ 0 h 822960"/>
                  <a:gd name="connsiteX2" fmla="*/ 411480 w 411480"/>
                  <a:gd name="connsiteY2" fmla="*/ 822960 h 822960"/>
                  <a:gd name="connsiteX3" fmla="*/ 0 w 411480"/>
                  <a:gd name="connsiteY3" fmla="*/ 411480 h 822960"/>
                  <a:gd name="connsiteX0" fmla="*/ 0 w 609667"/>
                  <a:gd name="connsiteY0" fmla="*/ 411480 h 829534"/>
                  <a:gd name="connsiteX1" fmla="*/ 411480 w 609667"/>
                  <a:gd name="connsiteY1" fmla="*/ 0 h 829534"/>
                  <a:gd name="connsiteX2" fmla="*/ 609667 w 609667"/>
                  <a:gd name="connsiteY2" fmla="*/ 117705 h 829534"/>
                  <a:gd name="connsiteX3" fmla="*/ 411480 w 609667"/>
                  <a:gd name="connsiteY3" fmla="*/ 822960 h 829534"/>
                  <a:gd name="connsiteX4" fmla="*/ 0 w 609667"/>
                  <a:gd name="connsiteY4" fmla="*/ 411480 h 829534"/>
                  <a:gd name="connsiteX0" fmla="*/ 0 w 614528"/>
                  <a:gd name="connsiteY0" fmla="*/ 411480 h 827341"/>
                  <a:gd name="connsiteX1" fmla="*/ 411480 w 614528"/>
                  <a:gd name="connsiteY1" fmla="*/ 0 h 827341"/>
                  <a:gd name="connsiteX2" fmla="*/ 609667 w 614528"/>
                  <a:gd name="connsiteY2" fmla="*/ 117705 h 827341"/>
                  <a:gd name="connsiteX3" fmla="*/ 477542 w 614528"/>
                  <a:gd name="connsiteY3" fmla="*/ 179962 h 827341"/>
                  <a:gd name="connsiteX4" fmla="*/ 411480 w 614528"/>
                  <a:gd name="connsiteY4" fmla="*/ 822960 h 827341"/>
                  <a:gd name="connsiteX5" fmla="*/ 0 w 614528"/>
                  <a:gd name="connsiteY5" fmla="*/ 411480 h 827341"/>
                  <a:gd name="connsiteX0" fmla="*/ 0 w 614254"/>
                  <a:gd name="connsiteY0" fmla="*/ 411480 h 827437"/>
                  <a:gd name="connsiteX1" fmla="*/ 411480 w 614254"/>
                  <a:gd name="connsiteY1" fmla="*/ 0 h 827437"/>
                  <a:gd name="connsiteX2" fmla="*/ 609667 w 614254"/>
                  <a:gd name="connsiteY2" fmla="*/ 117705 h 827437"/>
                  <a:gd name="connsiteX3" fmla="*/ 468324 w 614254"/>
                  <a:gd name="connsiteY3" fmla="*/ 177043 h 827437"/>
                  <a:gd name="connsiteX4" fmla="*/ 411480 w 614254"/>
                  <a:gd name="connsiteY4" fmla="*/ 822960 h 827437"/>
                  <a:gd name="connsiteX5" fmla="*/ 0 w 614254"/>
                  <a:gd name="connsiteY5" fmla="*/ 411480 h 827437"/>
                  <a:gd name="connsiteX0" fmla="*/ 0 w 640709"/>
                  <a:gd name="connsiteY0" fmla="*/ 411480 h 825038"/>
                  <a:gd name="connsiteX1" fmla="*/ 411480 w 640709"/>
                  <a:gd name="connsiteY1" fmla="*/ 0 h 825038"/>
                  <a:gd name="connsiteX2" fmla="*/ 609667 w 640709"/>
                  <a:gd name="connsiteY2" fmla="*/ 117705 h 825038"/>
                  <a:gd name="connsiteX3" fmla="*/ 468324 w 640709"/>
                  <a:gd name="connsiteY3" fmla="*/ 177043 h 825038"/>
                  <a:gd name="connsiteX4" fmla="*/ 640393 w 640709"/>
                  <a:gd name="connsiteY4" fmla="*/ 259729 h 825038"/>
                  <a:gd name="connsiteX5" fmla="*/ 411480 w 640709"/>
                  <a:gd name="connsiteY5" fmla="*/ 822960 h 825038"/>
                  <a:gd name="connsiteX6" fmla="*/ 0 w 640709"/>
                  <a:gd name="connsiteY6" fmla="*/ 411480 h 825038"/>
                  <a:gd name="connsiteX0" fmla="*/ 0 w 645180"/>
                  <a:gd name="connsiteY0" fmla="*/ 411480 h 824329"/>
                  <a:gd name="connsiteX1" fmla="*/ 411480 w 645180"/>
                  <a:gd name="connsiteY1" fmla="*/ 0 h 824329"/>
                  <a:gd name="connsiteX2" fmla="*/ 609667 w 645180"/>
                  <a:gd name="connsiteY2" fmla="*/ 117705 h 824329"/>
                  <a:gd name="connsiteX3" fmla="*/ 468324 w 645180"/>
                  <a:gd name="connsiteY3" fmla="*/ 177043 h 824329"/>
                  <a:gd name="connsiteX4" fmla="*/ 640393 w 645180"/>
                  <a:gd name="connsiteY4" fmla="*/ 259729 h 824329"/>
                  <a:gd name="connsiteX5" fmla="*/ 526707 w 645180"/>
                  <a:gd name="connsiteY5" fmla="*/ 290857 h 824329"/>
                  <a:gd name="connsiteX6" fmla="*/ 411480 w 645180"/>
                  <a:gd name="connsiteY6" fmla="*/ 822960 h 824329"/>
                  <a:gd name="connsiteX7" fmla="*/ 0 w 645180"/>
                  <a:gd name="connsiteY7" fmla="*/ 411480 h 824329"/>
                  <a:gd name="connsiteX0" fmla="*/ 0 w 710079"/>
                  <a:gd name="connsiteY0" fmla="*/ 411480 h 823153"/>
                  <a:gd name="connsiteX1" fmla="*/ 411480 w 710079"/>
                  <a:gd name="connsiteY1" fmla="*/ 0 h 823153"/>
                  <a:gd name="connsiteX2" fmla="*/ 609667 w 710079"/>
                  <a:gd name="connsiteY2" fmla="*/ 117705 h 823153"/>
                  <a:gd name="connsiteX3" fmla="*/ 468324 w 710079"/>
                  <a:gd name="connsiteY3" fmla="*/ 177043 h 823153"/>
                  <a:gd name="connsiteX4" fmla="*/ 640393 w 710079"/>
                  <a:gd name="connsiteY4" fmla="*/ 259729 h 823153"/>
                  <a:gd name="connsiteX5" fmla="*/ 698778 w 710079"/>
                  <a:gd name="connsiteY5" fmla="*/ 368678 h 823153"/>
                  <a:gd name="connsiteX6" fmla="*/ 411480 w 710079"/>
                  <a:gd name="connsiteY6" fmla="*/ 822960 h 823153"/>
                  <a:gd name="connsiteX7" fmla="*/ 0 w 710079"/>
                  <a:gd name="connsiteY7" fmla="*/ 411480 h 823153"/>
                  <a:gd name="connsiteX0" fmla="*/ 0 w 644026"/>
                  <a:gd name="connsiteY0" fmla="*/ 411480 h 823019"/>
                  <a:gd name="connsiteX1" fmla="*/ 411480 w 644026"/>
                  <a:gd name="connsiteY1" fmla="*/ 0 h 823019"/>
                  <a:gd name="connsiteX2" fmla="*/ 609667 w 644026"/>
                  <a:gd name="connsiteY2" fmla="*/ 117705 h 823019"/>
                  <a:gd name="connsiteX3" fmla="*/ 468324 w 644026"/>
                  <a:gd name="connsiteY3" fmla="*/ 177043 h 823019"/>
                  <a:gd name="connsiteX4" fmla="*/ 640393 w 644026"/>
                  <a:gd name="connsiteY4" fmla="*/ 259729 h 823019"/>
                  <a:gd name="connsiteX5" fmla="*/ 486766 w 644026"/>
                  <a:gd name="connsiteY5" fmla="*/ 388133 h 823019"/>
                  <a:gd name="connsiteX6" fmla="*/ 411480 w 644026"/>
                  <a:gd name="connsiteY6" fmla="*/ 822960 h 823019"/>
                  <a:gd name="connsiteX7" fmla="*/ 0 w 644026"/>
                  <a:gd name="connsiteY7" fmla="*/ 411480 h 823019"/>
                  <a:gd name="connsiteX0" fmla="*/ 0 w 650206"/>
                  <a:gd name="connsiteY0" fmla="*/ 411480 h 822965"/>
                  <a:gd name="connsiteX1" fmla="*/ 411480 w 650206"/>
                  <a:gd name="connsiteY1" fmla="*/ 0 h 822965"/>
                  <a:gd name="connsiteX2" fmla="*/ 609667 w 650206"/>
                  <a:gd name="connsiteY2" fmla="*/ 117705 h 822965"/>
                  <a:gd name="connsiteX3" fmla="*/ 468324 w 650206"/>
                  <a:gd name="connsiteY3" fmla="*/ 177043 h 822965"/>
                  <a:gd name="connsiteX4" fmla="*/ 640393 w 650206"/>
                  <a:gd name="connsiteY4" fmla="*/ 259729 h 822965"/>
                  <a:gd name="connsiteX5" fmla="*/ 592775 w 650206"/>
                  <a:gd name="connsiteY5" fmla="*/ 420234 h 822965"/>
                  <a:gd name="connsiteX6" fmla="*/ 411480 w 650206"/>
                  <a:gd name="connsiteY6" fmla="*/ 822960 h 822965"/>
                  <a:gd name="connsiteX7" fmla="*/ 0 w 650206"/>
                  <a:gd name="connsiteY7" fmla="*/ 411480 h 822965"/>
                  <a:gd name="connsiteX0" fmla="*/ 0 w 643896"/>
                  <a:gd name="connsiteY0" fmla="*/ 411480 h 822974"/>
                  <a:gd name="connsiteX1" fmla="*/ 411480 w 643896"/>
                  <a:gd name="connsiteY1" fmla="*/ 0 h 822974"/>
                  <a:gd name="connsiteX2" fmla="*/ 609667 w 643896"/>
                  <a:gd name="connsiteY2" fmla="*/ 117705 h 822974"/>
                  <a:gd name="connsiteX3" fmla="*/ 468324 w 643896"/>
                  <a:gd name="connsiteY3" fmla="*/ 177043 h 822974"/>
                  <a:gd name="connsiteX4" fmla="*/ 640393 w 643896"/>
                  <a:gd name="connsiteY4" fmla="*/ 259729 h 822974"/>
                  <a:gd name="connsiteX5" fmla="*/ 480622 w 643896"/>
                  <a:gd name="connsiteY5" fmla="*/ 426070 h 822974"/>
                  <a:gd name="connsiteX6" fmla="*/ 411480 w 643896"/>
                  <a:gd name="connsiteY6" fmla="*/ 822960 h 822974"/>
                  <a:gd name="connsiteX7" fmla="*/ 0 w 643896"/>
                  <a:gd name="connsiteY7" fmla="*/ 411480 h 822974"/>
                  <a:gd name="connsiteX0" fmla="*/ 0 w 643896"/>
                  <a:gd name="connsiteY0" fmla="*/ 411480 h 823256"/>
                  <a:gd name="connsiteX1" fmla="*/ 411480 w 643896"/>
                  <a:gd name="connsiteY1" fmla="*/ 0 h 823256"/>
                  <a:gd name="connsiteX2" fmla="*/ 609667 w 643896"/>
                  <a:gd name="connsiteY2" fmla="*/ 117705 h 823256"/>
                  <a:gd name="connsiteX3" fmla="*/ 468324 w 643896"/>
                  <a:gd name="connsiteY3" fmla="*/ 177043 h 823256"/>
                  <a:gd name="connsiteX4" fmla="*/ 640393 w 643896"/>
                  <a:gd name="connsiteY4" fmla="*/ 259729 h 823256"/>
                  <a:gd name="connsiteX5" fmla="*/ 480622 w 643896"/>
                  <a:gd name="connsiteY5" fmla="*/ 426070 h 823256"/>
                  <a:gd name="connsiteX6" fmla="*/ 582011 w 643896"/>
                  <a:gd name="connsiteY6" fmla="*/ 476656 h 823256"/>
                  <a:gd name="connsiteX7" fmla="*/ 411480 w 643896"/>
                  <a:gd name="connsiteY7" fmla="*/ 822960 h 823256"/>
                  <a:gd name="connsiteX8" fmla="*/ 0 w 643896"/>
                  <a:gd name="connsiteY8" fmla="*/ 411480 h 823256"/>
                  <a:gd name="connsiteX0" fmla="*/ 0 w 643896"/>
                  <a:gd name="connsiteY0" fmla="*/ 411480 h 826290"/>
                  <a:gd name="connsiteX1" fmla="*/ 411480 w 643896"/>
                  <a:gd name="connsiteY1" fmla="*/ 0 h 826290"/>
                  <a:gd name="connsiteX2" fmla="*/ 609667 w 643896"/>
                  <a:gd name="connsiteY2" fmla="*/ 117705 h 826290"/>
                  <a:gd name="connsiteX3" fmla="*/ 468324 w 643896"/>
                  <a:gd name="connsiteY3" fmla="*/ 177043 h 826290"/>
                  <a:gd name="connsiteX4" fmla="*/ 640393 w 643896"/>
                  <a:gd name="connsiteY4" fmla="*/ 259729 h 826290"/>
                  <a:gd name="connsiteX5" fmla="*/ 480622 w 643896"/>
                  <a:gd name="connsiteY5" fmla="*/ 426070 h 826290"/>
                  <a:gd name="connsiteX6" fmla="*/ 413015 w 643896"/>
                  <a:gd name="connsiteY6" fmla="*/ 596306 h 826290"/>
                  <a:gd name="connsiteX7" fmla="*/ 411480 w 643896"/>
                  <a:gd name="connsiteY7" fmla="*/ 822960 h 826290"/>
                  <a:gd name="connsiteX8" fmla="*/ 0 w 643896"/>
                  <a:gd name="connsiteY8" fmla="*/ 411480 h 826290"/>
                  <a:gd name="connsiteX0" fmla="*/ 0 w 739638"/>
                  <a:gd name="connsiteY0" fmla="*/ 411480 h 826290"/>
                  <a:gd name="connsiteX1" fmla="*/ 411480 w 739638"/>
                  <a:gd name="connsiteY1" fmla="*/ 0 h 826290"/>
                  <a:gd name="connsiteX2" fmla="*/ 609667 w 739638"/>
                  <a:gd name="connsiteY2" fmla="*/ 117705 h 826290"/>
                  <a:gd name="connsiteX3" fmla="*/ 468324 w 739638"/>
                  <a:gd name="connsiteY3" fmla="*/ 177043 h 826290"/>
                  <a:gd name="connsiteX4" fmla="*/ 640393 w 739638"/>
                  <a:gd name="connsiteY4" fmla="*/ 259729 h 826290"/>
                  <a:gd name="connsiteX5" fmla="*/ 735644 w 739638"/>
                  <a:gd name="connsiteY5" fmla="*/ 406616 h 826290"/>
                  <a:gd name="connsiteX6" fmla="*/ 480622 w 739638"/>
                  <a:gd name="connsiteY6" fmla="*/ 426070 h 826290"/>
                  <a:gd name="connsiteX7" fmla="*/ 413015 w 739638"/>
                  <a:gd name="connsiteY7" fmla="*/ 596306 h 826290"/>
                  <a:gd name="connsiteX8" fmla="*/ 411480 w 739638"/>
                  <a:gd name="connsiteY8" fmla="*/ 822960 h 826290"/>
                  <a:gd name="connsiteX9" fmla="*/ 0 w 739638"/>
                  <a:gd name="connsiteY9" fmla="*/ 411480 h 826290"/>
                  <a:gd name="connsiteX0" fmla="*/ 0 w 739083"/>
                  <a:gd name="connsiteY0" fmla="*/ 411480 h 826290"/>
                  <a:gd name="connsiteX1" fmla="*/ 411480 w 739083"/>
                  <a:gd name="connsiteY1" fmla="*/ 0 h 826290"/>
                  <a:gd name="connsiteX2" fmla="*/ 609667 w 739083"/>
                  <a:gd name="connsiteY2" fmla="*/ 117705 h 826290"/>
                  <a:gd name="connsiteX3" fmla="*/ 468324 w 739083"/>
                  <a:gd name="connsiteY3" fmla="*/ 177043 h 826290"/>
                  <a:gd name="connsiteX4" fmla="*/ 640393 w 739083"/>
                  <a:gd name="connsiteY4" fmla="*/ 259729 h 826290"/>
                  <a:gd name="connsiteX5" fmla="*/ 537460 w 739083"/>
                  <a:gd name="connsiteY5" fmla="*/ 314204 h 826290"/>
                  <a:gd name="connsiteX6" fmla="*/ 735644 w 739083"/>
                  <a:gd name="connsiteY6" fmla="*/ 406616 h 826290"/>
                  <a:gd name="connsiteX7" fmla="*/ 480622 w 739083"/>
                  <a:gd name="connsiteY7" fmla="*/ 426070 h 826290"/>
                  <a:gd name="connsiteX8" fmla="*/ 413015 w 739083"/>
                  <a:gd name="connsiteY8" fmla="*/ 596306 h 826290"/>
                  <a:gd name="connsiteX9" fmla="*/ 411480 w 739083"/>
                  <a:gd name="connsiteY9" fmla="*/ 822960 h 826290"/>
                  <a:gd name="connsiteX10" fmla="*/ 0 w 739083"/>
                  <a:gd name="connsiteY10" fmla="*/ 411480 h 826290"/>
                  <a:gd name="connsiteX0" fmla="*/ 0 w 738955"/>
                  <a:gd name="connsiteY0" fmla="*/ 411480 h 826290"/>
                  <a:gd name="connsiteX1" fmla="*/ 411480 w 738955"/>
                  <a:gd name="connsiteY1" fmla="*/ 0 h 826290"/>
                  <a:gd name="connsiteX2" fmla="*/ 609667 w 738955"/>
                  <a:gd name="connsiteY2" fmla="*/ 117705 h 826290"/>
                  <a:gd name="connsiteX3" fmla="*/ 468324 w 738955"/>
                  <a:gd name="connsiteY3" fmla="*/ 177043 h 826290"/>
                  <a:gd name="connsiteX4" fmla="*/ 640393 w 738955"/>
                  <a:gd name="connsiteY4" fmla="*/ 259729 h 826290"/>
                  <a:gd name="connsiteX5" fmla="*/ 528244 w 738955"/>
                  <a:gd name="connsiteY5" fmla="*/ 302530 h 826290"/>
                  <a:gd name="connsiteX6" fmla="*/ 735644 w 738955"/>
                  <a:gd name="connsiteY6" fmla="*/ 406616 h 826290"/>
                  <a:gd name="connsiteX7" fmla="*/ 480622 w 738955"/>
                  <a:gd name="connsiteY7" fmla="*/ 426070 h 826290"/>
                  <a:gd name="connsiteX8" fmla="*/ 413015 w 738955"/>
                  <a:gd name="connsiteY8" fmla="*/ 596306 h 826290"/>
                  <a:gd name="connsiteX9" fmla="*/ 411480 w 738955"/>
                  <a:gd name="connsiteY9" fmla="*/ 822960 h 826290"/>
                  <a:gd name="connsiteX10" fmla="*/ 0 w 738955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40393 w 738914"/>
                  <a:gd name="connsiteY4" fmla="*/ 259729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540533 w 738914"/>
                  <a:gd name="connsiteY4" fmla="*/ 259729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161"/>
                  <a:gd name="connsiteX1" fmla="*/ 411480 w 738914"/>
                  <a:gd name="connsiteY1" fmla="*/ 0 h 826161"/>
                  <a:gd name="connsiteX2" fmla="*/ 609667 w 738914"/>
                  <a:gd name="connsiteY2" fmla="*/ 117705 h 826161"/>
                  <a:gd name="connsiteX3" fmla="*/ 468324 w 738914"/>
                  <a:gd name="connsiteY3" fmla="*/ 177043 h 826161"/>
                  <a:gd name="connsiteX4" fmla="*/ 623497 w 738914"/>
                  <a:gd name="connsiteY4" fmla="*/ 214981 h 826161"/>
                  <a:gd name="connsiteX5" fmla="*/ 525171 w 738914"/>
                  <a:gd name="connsiteY5" fmla="*/ 316149 h 826161"/>
                  <a:gd name="connsiteX6" fmla="*/ 735644 w 738914"/>
                  <a:gd name="connsiteY6" fmla="*/ 406616 h 826161"/>
                  <a:gd name="connsiteX7" fmla="*/ 480622 w 738914"/>
                  <a:gd name="connsiteY7" fmla="*/ 426070 h 826161"/>
                  <a:gd name="connsiteX8" fmla="*/ 629641 w 738914"/>
                  <a:gd name="connsiteY8" fmla="*/ 537940 h 826161"/>
                  <a:gd name="connsiteX9" fmla="*/ 413015 w 738914"/>
                  <a:gd name="connsiteY9" fmla="*/ 596306 h 826161"/>
                  <a:gd name="connsiteX10" fmla="*/ 411480 w 738914"/>
                  <a:gd name="connsiteY10" fmla="*/ 822960 h 826161"/>
                  <a:gd name="connsiteX11" fmla="*/ 0 w 738914"/>
                  <a:gd name="connsiteY11" fmla="*/ 411480 h 826161"/>
                  <a:gd name="connsiteX0" fmla="*/ 0 w 738914"/>
                  <a:gd name="connsiteY0" fmla="*/ 411480 h 826161"/>
                  <a:gd name="connsiteX1" fmla="*/ 411480 w 738914"/>
                  <a:gd name="connsiteY1" fmla="*/ 0 h 826161"/>
                  <a:gd name="connsiteX2" fmla="*/ 609667 w 738914"/>
                  <a:gd name="connsiteY2" fmla="*/ 117705 h 826161"/>
                  <a:gd name="connsiteX3" fmla="*/ 468324 w 738914"/>
                  <a:gd name="connsiteY3" fmla="*/ 177043 h 826161"/>
                  <a:gd name="connsiteX4" fmla="*/ 623497 w 738914"/>
                  <a:gd name="connsiteY4" fmla="*/ 214981 h 826161"/>
                  <a:gd name="connsiteX5" fmla="*/ 525171 w 738914"/>
                  <a:gd name="connsiteY5" fmla="*/ 316149 h 826161"/>
                  <a:gd name="connsiteX6" fmla="*/ 735644 w 738914"/>
                  <a:gd name="connsiteY6" fmla="*/ 406616 h 826161"/>
                  <a:gd name="connsiteX7" fmla="*/ 592774 w 738914"/>
                  <a:gd name="connsiteY7" fmla="*/ 469844 h 826161"/>
                  <a:gd name="connsiteX8" fmla="*/ 629641 w 738914"/>
                  <a:gd name="connsiteY8" fmla="*/ 537940 h 826161"/>
                  <a:gd name="connsiteX9" fmla="*/ 413015 w 738914"/>
                  <a:gd name="connsiteY9" fmla="*/ 596306 h 826161"/>
                  <a:gd name="connsiteX10" fmla="*/ 411480 w 738914"/>
                  <a:gd name="connsiteY10" fmla="*/ 822960 h 826161"/>
                  <a:gd name="connsiteX11" fmla="*/ 0 w 738914"/>
                  <a:gd name="connsiteY11" fmla="*/ 411480 h 826161"/>
                  <a:gd name="connsiteX0" fmla="*/ 0 w 738914"/>
                  <a:gd name="connsiteY0" fmla="*/ 411480 h 826867"/>
                  <a:gd name="connsiteX1" fmla="*/ 411480 w 738914"/>
                  <a:gd name="connsiteY1" fmla="*/ 0 h 826867"/>
                  <a:gd name="connsiteX2" fmla="*/ 609667 w 738914"/>
                  <a:gd name="connsiteY2" fmla="*/ 117705 h 826867"/>
                  <a:gd name="connsiteX3" fmla="*/ 468324 w 738914"/>
                  <a:gd name="connsiteY3" fmla="*/ 177043 h 826867"/>
                  <a:gd name="connsiteX4" fmla="*/ 623497 w 738914"/>
                  <a:gd name="connsiteY4" fmla="*/ 214981 h 826867"/>
                  <a:gd name="connsiteX5" fmla="*/ 525171 w 738914"/>
                  <a:gd name="connsiteY5" fmla="*/ 316149 h 826867"/>
                  <a:gd name="connsiteX6" fmla="*/ 735644 w 738914"/>
                  <a:gd name="connsiteY6" fmla="*/ 406616 h 826867"/>
                  <a:gd name="connsiteX7" fmla="*/ 592774 w 738914"/>
                  <a:gd name="connsiteY7" fmla="*/ 469844 h 826867"/>
                  <a:gd name="connsiteX8" fmla="*/ 629641 w 738914"/>
                  <a:gd name="connsiteY8" fmla="*/ 537940 h 826867"/>
                  <a:gd name="connsiteX9" fmla="*/ 515949 w 738914"/>
                  <a:gd name="connsiteY9" fmla="*/ 610897 h 826867"/>
                  <a:gd name="connsiteX10" fmla="*/ 411480 w 738914"/>
                  <a:gd name="connsiteY10" fmla="*/ 822960 h 826867"/>
                  <a:gd name="connsiteX11" fmla="*/ 0 w 738914"/>
                  <a:gd name="connsiteY11" fmla="*/ 411480 h 826867"/>
                  <a:gd name="connsiteX0" fmla="*/ 0 w 738914"/>
                  <a:gd name="connsiteY0" fmla="*/ 411480 h 826938"/>
                  <a:gd name="connsiteX1" fmla="*/ 411480 w 738914"/>
                  <a:gd name="connsiteY1" fmla="*/ 0 h 826938"/>
                  <a:gd name="connsiteX2" fmla="*/ 609667 w 738914"/>
                  <a:gd name="connsiteY2" fmla="*/ 117705 h 826938"/>
                  <a:gd name="connsiteX3" fmla="*/ 468324 w 738914"/>
                  <a:gd name="connsiteY3" fmla="*/ 177043 h 826938"/>
                  <a:gd name="connsiteX4" fmla="*/ 623497 w 738914"/>
                  <a:gd name="connsiteY4" fmla="*/ 214981 h 826938"/>
                  <a:gd name="connsiteX5" fmla="*/ 525171 w 738914"/>
                  <a:gd name="connsiteY5" fmla="*/ 316149 h 826938"/>
                  <a:gd name="connsiteX6" fmla="*/ 735644 w 738914"/>
                  <a:gd name="connsiteY6" fmla="*/ 406616 h 826938"/>
                  <a:gd name="connsiteX7" fmla="*/ 592774 w 738914"/>
                  <a:gd name="connsiteY7" fmla="*/ 469844 h 826938"/>
                  <a:gd name="connsiteX8" fmla="*/ 629641 w 738914"/>
                  <a:gd name="connsiteY8" fmla="*/ 537940 h 826938"/>
                  <a:gd name="connsiteX9" fmla="*/ 515949 w 738914"/>
                  <a:gd name="connsiteY9" fmla="*/ 610897 h 826938"/>
                  <a:gd name="connsiteX10" fmla="*/ 366925 w 738914"/>
                  <a:gd name="connsiteY10" fmla="*/ 619652 h 826938"/>
                  <a:gd name="connsiteX11" fmla="*/ 411480 w 738914"/>
                  <a:gd name="connsiteY11" fmla="*/ 822960 h 826938"/>
                  <a:gd name="connsiteX12" fmla="*/ 0 w 738914"/>
                  <a:gd name="connsiteY12" fmla="*/ 411480 h 826938"/>
                  <a:gd name="connsiteX0" fmla="*/ 0 w 738914"/>
                  <a:gd name="connsiteY0" fmla="*/ 411480 h 832558"/>
                  <a:gd name="connsiteX1" fmla="*/ 411480 w 738914"/>
                  <a:gd name="connsiteY1" fmla="*/ 0 h 832558"/>
                  <a:gd name="connsiteX2" fmla="*/ 609667 w 738914"/>
                  <a:gd name="connsiteY2" fmla="*/ 117705 h 832558"/>
                  <a:gd name="connsiteX3" fmla="*/ 468324 w 738914"/>
                  <a:gd name="connsiteY3" fmla="*/ 177043 h 832558"/>
                  <a:gd name="connsiteX4" fmla="*/ 623497 w 738914"/>
                  <a:gd name="connsiteY4" fmla="*/ 214981 h 832558"/>
                  <a:gd name="connsiteX5" fmla="*/ 525171 w 738914"/>
                  <a:gd name="connsiteY5" fmla="*/ 316149 h 832558"/>
                  <a:gd name="connsiteX6" fmla="*/ 735644 w 738914"/>
                  <a:gd name="connsiteY6" fmla="*/ 406616 h 832558"/>
                  <a:gd name="connsiteX7" fmla="*/ 592774 w 738914"/>
                  <a:gd name="connsiteY7" fmla="*/ 469844 h 832558"/>
                  <a:gd name="connsiteX8" fmla="*/ 629641 w 738914"/>
                  <a:gd name="connsiteY8" fmla="*/ 537940 h 832558"/>
                  <a:gd name="connsiteX9" fmla="*/ 515949 w 738914"/>
                  <a:gd name="connsiteY9" fmla="*/ 610897 h 832558"/>
                  <a:gd name="connsiteX10" fmla="*/ 582011 w 738914"/>
                  <a:gd name="connsiteY10" fmla="*/ 694555 h 832558"/>
                  <a:gd name="connsiteX11" fmla="*/ 411480 w 738914"/>
                  <a:gd name="connsiteY11" fmla="*/ 822960 h 832558"/>
                  <a:gd name="connsiteX12" fmla="*/ 0 w 738914"/>
                  <a:gd name="connsiteY12" fmla="*/ 411480 h 832558"/>
                  <a:gd name="connsiteX0" fmla="*/ 0 w 738914"/>
                  <a:gd name="connsiteY0" fmla="*/ 411480 h 837214"/>
                  <a:gd name="connsiteX1" fmla="*/ 411480 w 738914"/>
                  <a:gd name="connsiteY1" fmla="*/ 0 h 837214"/>
                  <a:gd name="connsiteX2" fmla="*/ 609667 w 738914"/>
                  <a:gd name="connsiteY2" fmla="*/ 117705 h 837214"/>
                  <a:gd name="connsiteX3" fmla="*/ 468324 w 738914"/>
                  <a:gd name="connsiteY3" fmla="*/ 177043 h 837214"/>
                  <a:gd name="connsiteX4" fmla="*/ 623497 w 738914"/>
                  <a:gd name="connsiteY4" fmla="*/ 214981 h 837214"/>
                  <a:gd name="connsiteX5" fmla="*/ 525171 w 738914"/>
                  <a:gd name="connsiteY5" fmla="*/ 316149 h 837214"/>
                  <a:gd name="connsiteX6" fmla="*/ 735644 w 738914"/>
                  <a:gd name="connsiteY6" fmla="*/ 406616 h 837214"/>
                  <a:gd name="connsiteX7" fmla="*/ 592774 w 738914"/>
                  <a:gd name="connsiteY7" fmla="*/ 469844 h 837214"/>
                  <a:gd name="connsiteX8" fmla="*/ 629641 w 738914"/>
                  <a:gd name="connsiteY8" fmla="*/ 537940 h 837214"/>
                  <a:gd name="connsiteX9" fmla="*/ 515949 w 738914"/>
                  <a:gd name="connsiteY9" fmla="*/ 610897 h 837214"/>
                  <a:gd name="connsiteX10" fmla="*/ 582011 w 738914"/>
                  <a:gd name="connsiteY10" fmla="*/ 694555 h 837214"/>
                  <a:gd name="connsiteX11" fmla="*/ 432988 w 738914"/>
                  <a:gd name="connsiteY11" fmla="*/ 738329 h 837214"/>
                  <a:gd name="connsiteX12" fmla="*/ 411480 w 738914"/>
                  <a:gd name="connsiteY12" fmla="*/ 822960 h 837214"/>
                  <a:gd name="connsiteX13" fmla="*/ 0 w 738914"/>
                  <a:gd name="connsiteY13" fmla="*/ 411480 h 837214"/>
                  <a:gd name="connsiteX0" fmla="*/ 0 w 738914"/>
                  <a:gd name="connsiteY0" fmla="*/ 411480 h 837362"/>
                  <a:gd name="connsiteX1" fmla="*/ 411480 w 738914"/>
                  <a:gd name="connsiteY1" fmla="*/ 0 h 837362"/>
                  <a:gd name="connsiteX2" fmla="*/ 609667 w 738914"/>
                  <a:gd name="connsiteY2" fmla="*/ 117705 h 837362"/>
                  <a:gd name="connsiteX3" fmla="*/ 468324 w 738914"/>
                  <a:gd name="connsiteY3" fmla="*/ 177043 h 837362"/>
                  <a:gd name="connsiteX4" fmla="*/ 623497 w 738914"/>
                  <a:gd name="connsiteY4" fmla="*/ 214981 h 837362"/>
                  <a:gd name="connsiteX5" fmla="*/ 525171 w 738914"/>
                  <a:gd name="connsiteY5" fmla="*/ 316149 h 837362"/>
                  <a:gd name="connsiteX6" fmla="*/ 735644 w 738914"/>
                  <a:gd name="connsiteY6" fmla="*/ 406616 h 837362"/>
                  <a:gd name="connsiteX7" fmla="*/ 592774 w 738914"/>
                  <a:gd name="connsiteY7" fmla="*/ 469844 h 837362"/>
                  <a:gd name="connsiteX8" fmla="*/ 629641 w 738914"/>
                  <a:gd name="connsiteY8" fmla="*/ 537940 h 837362"/>
                  <a:gd name="connsiteX9" fmla="*/ 515949 w 738914"/>
                  <a:gd name="connsiteY9" fmla="*/ 610897 h 837362"/>
                  <a:gd name="connsiteX10" fmla="*/ 582011 w 738914"/>
                  <a:gd name="connsiteY10" fmla="*/ 694555 h 837362"/>
                  <a:gd name="connsiteX11" fmla="*/ 406870 w 738914"/>
                  <a:gd name="connsiteY11" fmla="*/ 739302 h 837362"/>
                  <a:gd name="connsiteX12" fmla="*/ 411480 w 738914"/>
                  <a:gd name="connsiteY12" fmla="*/ 822960 h 837362"/>
                  <a:gd name="connsiteX13" fmla="*/ 0 w 738914"/>
                  <a:gd name="connsiteY13" fmla="*/ 411480 h 837362"/>
                  <a:gd name="connsiteX0" fmla="*/ 0 w 738914"/>
                  <a:gd name="connsiteY0" fmla="*/ 411480 h 840307"/>
                  <a:gd name="connsiteX1" fmla="*/ 411480 w 738914"/>
                  <a:gd name="connsiteY1" fmla="*/ 0 h 840307"/>
                  <a:gd name="connsiteX2" fmla="*/ 609667 w 738914"/>
                  <a:gd name="connsiteY2" fmla="*/ 117705 h 840307"/>
                  <a:gd name="connsiteX3" fmla="*/ 468324 w 738914"/>
                  <a:gd name="connsiteY3" fmla="*/ 177043 h 840307"/>
                  <a:gd name="connsiteX4" fmla="*/ 623497 w 738914"/>
                  <a:gd name="connsiteY4" fmla="*/ 214981 h 840307"/>
                  <a:gd name="connsiteX5" fmla="*/ 525171 w 738914"/>
                  <a:gd name="connsiteY5" fmla="*/ 316149 h 840307"/>
                  <a:gd name="connsiteX6" fmla="*/ 735644 w 738914"/>
                  <a:gd name="connsiteY6" fmla="*/ 406616 h 840307"/>
                  <a:gd name="connsiteX7" fmla="*/ 592774 w 738914"/>
                  <a:gd name="connsiteY7" fmla="*/ 469844 h 840307"/>
                  <a:gd name="connsiteX8" fmla="*/ 629641 w 738914"/>
                  <a:gd name="connsiteY8" fmla="*/ 537940 h 840307"/>
                  <a:gd name="connsiteX9" fmla="*/ 515949 w 738914"/>
                  <a:gd name="connsiteY9" fmla="*/ 610897 h 840307"/>
                  <a:gd name="connsiteX10" fmla="*/ 582011 w 738914"/>
                  <a:gd name="connsiteY10" fmla="*/ 694555 h 840307"/>
                  <a:gd name="connsiteX11" fmla="*/ 445278 w 738914"/>
                  <a:gd name="connsiteY11" fmla="*/ 756812 h 840307"/>
                  <a:gd name="connsiteX12" fmla="*/ 411480 w 738914"/>
                  <a:gd name="connsiteY12" fmla="*/ 822960 h 840307"/>
                  <a:gd name="connsiteX13" fmla="*/ 0 w 738914"/>
                  <a:gd name="connsiteY13" fmla="*/ 411480 h 840307"/>
                  <a:gd name="connsiteX0" fmla="*/ 0 w 738914"/>
                  <a:gd name="connsiteY0" fmla="*/ 411480 h 840307"/>
                  <a:gd name="connsiteX1" fmla="*/ 411480 w 738914"/>
                  <a:gd name="connsiteY1" fmla="*/ 0 h 840307"/>
                  <a:gd name="connsiteX2" fmla="*/ 609667 w 738914"/>
                  <a:gd name="connsiteY2" fmla="*/ 117705 h 840307"/>
                  <a:gd name="connsiteX3" fmla="*/ 468324 w 738914"/>
                  <a:gd name="connsiteY3" fmla="*/ 177043 h 840307"/>
                  <a:gd name="connsiteX4" fmla="*/ 623497 w 738914"/>
                  <a:gd name="connsiteY4" fmla="*/ 214981 h 840307"/>
                  <a:gd name="connsiteX5" fmla="*/ 525171 w 738914"/>
                  <a:gd name="connsiteY5" fmla="*/ 316149 h 840307"/>
                  <a:gd name="connsiteX6" fmla="*/ 735644 w 738914"/>
                  <a:gd name="connsiteY6" fmla="*/ 406616 h 840307"/>
                  <a:gd name="connsiteX7" fmla="*/ 592774 w 738914"/>
                  <a:gd name="connsiteY7" fmla="*/ 469844 h 840307"/>
                  <a:gd name="connsiteX8" fmla="*/ 629641 w 738914"/>
                  <a:gd name="connsiteY8" fmla="*/ 537940 h 840307"/>
                  <a:gd name="connsiteX9" fmla="*/ 515949 w 738914"/>
                  <a:gd name="connsiteY9" fmla="*/ 610897 h 840307"/>
                  <a:gd name="connsiteX10" fmla="*/ 609667 w 738914"/>
                  <a:gd name="connsiteY10" fmla="*/ 711092 h 840307"/>
                  <a:gd name="connsiteX11" fmla="*/ 445278 w 738914"/>
                  <a:gd name="connsiteY11" fmla="*/ 756812 h 840307"/>
                  <a:gd name="connsiteX12" fmla="*/ 411480 w 738914"/>
                  <a:gd name="connsiteY12" fmla="*/ 822960 h 840307"/>
                  <a:gd name="connsiteX13" fmla="*/ 0 w 738914"/>
                  <a:gd name="connsiteY13" fmla="*/ 411480 h 840307"/>
                  <a:gd name="connsiteX0" fmla="*/ 0 w 738914"/>
                  <a:gd name="connsiteY0" fmla="*/ 411480 h 756812"/>
                  <a:gd name="connsiteX1" fmla="*/ 411480 w 738914"/>
                  <a:gd name="connsiteY1" fmla="*/ 0 h 756812"/>
                  <a:gd name="connsiteX2" fmla="*/ 609667 w 738914"/>
                  <a:gd name="connsiteY2" fmla="*/ 117705 h 756812"/>
                  <a:gd name="connsiteX3" fmla="*/ 468324 w 738914"/>
                  <a:gd name="connsiteY3" fmla="*/ 177043 h 756812"/>
                  <a:gd name="connsiteX4" fmla="*/ 623497 w 738914"/>
                  <a:gd name="connsiteY4" fmla="*/ 214981 h 756812"/>
                  <a:gd name="connsiteX5" fmla="*/ 525171 w 738914"/>
                  <a:gd name="connsiteY5" fmla="*/ 316149 h 756812"/>
                  <a:gd name="connsiteX6" fmla="*/ 735644 w 738914"/>
                  <a:gd name="connsiteY6" fmla="*/ 406616 h 756812"/>
                  <a:gd name="connsiteX7" fmla="*/ 592774 w 738914"/>
                  <a:gd name="connsiteY7" fmla="*/ 469844 h 756812"/>
                  <a:gd name="connsiteX8" fmla="*/ 629641 w 738914"/>
                  <a:gd name="connsiteY8" fmla="*/ 537940 h 756812"/>
                  <a:gd name="connsiteX9" fmla="*/ 515949 w 738914"/>
                  <a:gd name="connsiteY9" fmla="*/ 610897 h 756812"/>
                  <a:gd name="connsiteX10" fmla="*/ 609667 w 738914"/>
                  <a:gd name="connsiteY10" fmla="*/ 711092 h 756812"/>
                  <a:gd name="connsiteX11" fmla="*/ 445278 w 738914"/>
                  <a:gd name="connsiteY11" fmla="*/ 756812 h 756812"/>
                  <a:gd name="connsiteX12" fmla="*/ 0 w 738914"/>
                  <a:gd name="connsiteY12" fmla="*/ 411480 h 756812"/>
                  <a:gd name="connsiteX0" fmla="*/ 155 w 739069"/>
                  <a:gd name="connsiteY0" fmla="*/ 411480 h 809843"/>
                  <a:gd name="connsiteX1" fmla="*/ 411635 w 739069"/>
                  <a:gd name="connsiteY1" fmla="*/ 0 h 809843"/>
                  <a:gd name="connsiteX2" fmla="*/ 609822 w 739069"/>
                  <a:gd name="connsiteY2" fmla="*/ 117705 h 809843"/>
                  <a:gd name="connsiteX3" fmla="*/ 468479 w 739069"/>
                  <a:gd name="connsiteY3" fmla="*/ 177043 h 809843"/>
                  <a:gd name="connsiteX4" fmla="*/ 623652 w 739069"/>
                  <a:gd name="connsiteY4" fmla="*/ 214981 h 809843"/>
                  <a:gd name="connsiteX5" fmla="*/ 525326 w 739069"/>
                  <a:gd name="connsiteY5" fmla="*/ 316149 h 809843"/>
                  <a:gd name="connsiteX6" fmla="*/ 735799 w 739069"/>
                  <a:gd name="connsiteY6" fmla="*/ 406616 h 809843"/>
                  <a:gd name="connsiteX7" fmla="*/ 592929 w 739069"/>
                  <a:gd name="connsiteY7" fmla="*/ 469844 h 809843"/>
                  <a:gd name="connsiteX8" fmla="*/ 629796 w 739069"/>
                  <a:gd name="connsiteY8" fmla="*/ 537940 h 809843"/>
                  <a:gd name="connsiteX9" fmla="*/ 516104 w 739069"/>
                  <a:gd name="connsiteY9" fmla="*/ 610897 h 809843"/>
                  <a:gd name="connsiteX10" fmla="*/ 609822 w 739069"/>
                  <a:gd name="connsiteY10" fmla="*/ 711092 h 809843"/>
                  <a:gd name="connsiteX11" fmla="*/ 445433 w 739069"/>
                  <a:gd name="connsiteY11" fmla="*/ 756812 h 809843"/>
                  <a:gd name="connsiteX12" fmla="*/ 364008 w 739069"/>
                  <a:gd name="connsiteY12" fmla="*/ 791831 h 809843"/>
                  <a:gd name="connsiteX13" fmla="*/ 155 w 739069"/>
                  <a:gd name="connsiteY13" fmla="*/ 411480 h 809843"/>
                  <a:gd name="connsiteX0" fmla="*/ 0 w 738914"/>
                  <a:gd name="connsiteY0" fmla="*/ 411480 h 757887"/>
                  <a:gd name="connsiteX1" fmla="*/ 411480 w 738914"/>
                  <a:gd name="connsiteY1" fmla="*/ 0 h 757887"/>
                  <a:gd name="connsiteX2" fmla="*/ 609667 w 738914"/>
                  <a:gd name="connsiteY2" fmla="*/ 117705 h 757887"/>
                  <a:gd name="connsiteX3" fmla="*/ 468324 w 738914"/>
                  <a:gd name="connsiteY3" fmla="*/ 177043 h 757887"/>
                  <a:gd name="connsiteX4" fmla="*/ 623497 w 738914"/>
                  <a:gd name="connsiteY4" fmla="*/ 214981 h 757887"/>
                  <a:gd name="connsiteX5" fmla="*/ 525171 w 738914"/>
                  <a:gd name="connsiteY5" fmla="*/ 316149 h 757887"/>
                  <a:gd name="connsiteX6" fmla="*/ 735644 w 738914"/>
                  <a:gd name="connsiteY6" fmla="*/ 406616 h 757887"/>
                  <a:gd name="connsiteX7" fmla="*/ 592774 w 738914"/>
                  <a:gd name="connsiteY7" fmla="*/ 469844 h 757887"/>
                  <a:gd name="connsiteX8" fmla="*/ 629641 w 738914"/>
                  <a:gd name="connsiteY8" fmla="*/ 537940 h 757887"/>
                  <a:gd name="connsiteX9" fmla="*/ 515949 w 738914"/>
                  <a:gd name="connsiteY9" fmla="*/ 610897 h 757887"/>
                  <a:gd name="connsiteX10" fmla="*/ 609667 w 738914"/>
                  <a:gd name="connsiteY10" fmla="*/ 711092 h 757887"/>
                  <a:gd name="connsiteX11" fmla="*/ 445278 w 738914"/>
                  <a:gd name="connsiteY11" fmla="*/ 756812 h 757887"/>
                  <a:gd name="connsiteX12" fmla="*/ 0 w 738914"/>
                  <a:gd name="connsiteY12" fmla="*/ 411480 h 757887"/>
                  <a:gd name="connsiteX0" fmla="*/ 297 w 739211"/>
                  <a:gd name="connsiteY0" fmla="*/ 411480 h 807974"/>
                  <a:gd name="connsiteX1" fmla="*/ 411777 w 739211"/>
                  <a:gd name="connsiteY1" fmla="*/ 0 h 807974"/>
                  <a:gd name="connsiteX2" fmla="*/ 609964 w 739211"/>
                  <a:gd name="connsiteY2" fmla="*/ 117705 h 807974"/>
                  <a:gd name="connsiteX3" fmla="*/ 468621 w 739211"/>
                  <a:gd name="connsiteY3" fmla="*/ 177043 h 807974"/>
                  <a:gd name="connsiteX4" fmla="*/ 623794 w 739211"/>
                  <a:gd name="connsiteY4" fmla="*/ 214981 h 807974"/>
                  <a:gd name="connsiteX5" fmla="*/ 525468 w 739211"/>
                  <a:gd name="connsiteY5" fmla="*/ 316149 h 807974"/>
                  <a:gd name="connsiteX6" fmla="*/ 735941 w 739211"/>
                  <a:gd name="connsiteY6" fmla="*/ 406616 h 807974"/>
                  <a:gd name="connsiteX7" fmla="*/ 593071 w 739211"/>
                  <a:gd name="connsiteY7" fmla="*/ 469844 h 807974"/>
                  <a:gd name="connsiteX8" fmla="*/ 629938 w 739211"/>
                  <a:gd name="connsiteY8" fmla="*/ 537940 h 807974"/>
                  <a:gd name="connsiteX9" fmla="*/ 516246 w 739211"/>
                  <a:gd name="connsiteY9" fmla="*/ 610897 h 807974"/>
                  <a:gd name="connsiteX10" fmla="*/ 609964 w 739211"/>
                  <a:gd name="connsiteY10" fmla="*/ 711092 h 807974"/>
                  <a:gd name="connsiteX11" fmla="*/ 445575 w 739211"/>
                  <a:gd name="connsiteY11" fmla="*/ 756812 h 807974"/>
                  <a:gd name="connsiteX12" fmla="*/ 347250 w 739211"/>
                  <a:gd name="connsiteY12" fmla="*/ 787940 h 807974"/>
                  <a:gd name="connsiteX13" fmla="*/ 297 w 739211"/>
                  <a:gd name="connsiteY13" fmla="*/ 411480 h 807974"/>
                  <a:gd name="connsiteX0" fmla="*/ 0 w 738914"/>
                  <a:gd name="connsiteY0" fmla="*/ 411480 h 807974"/>
                  <a:gd name="connsiteX1" fmla="*/ 411480 w 738914"/>
                  <a:gd name="connsiteY1" fmla="*/ 0 h 807974"/>
                  <a:gd name="connsiteX2" fmla="*/ 609667 w 738914"/>
                  <a:gd name="connsiteY2" fmla="*/ 117705 h 807974"/>
                  <a:gd name="connsiteX3" fmla="*/ 468324 w 738914"/>
                  <a:gd name="connsiteY3" fmla="*/ 177043 h 807974"/>
                  <a:gd name="connsiteX4" fmla="*/ 623497 w 738914"/>
                  <a:gd name="connsiteY4" fmla="*/ 214981 h 807974"/>
                  <a:gd name="connsiteX5" fmla="*/ 525171 w 738914"/>
                  <a:gd name="connsiteY5" fmla="*/ 316149 h 807974"/>
                  <a:gd name="connsiteX6" fmla="*/ 735644 w 738914"/>
                  <a:gd name="connsiteY6" fmla="*/ 406616 h 807974"/>
                  <a:gd name="connsiteX7" fmla="*/ 592774 w 738914"/>
                  <a:gd name="connsiteY7" fmla="*/ 469844 h 807974"/>
                  <a:gd name="connsiteX8" fmla="*/ 629641 w 738914"/>
                  <a:gd name="connsiteY8" fmla="*/ 537940 h 807974"/>
                  <a:gd name="connsiteX9" fmla="*/ 515949 w 738914"/>
                  <a:gd name="connsiteY9" fmla="*/ 610897 h 807974"/>
                  <a:gd name="connsiteX10" fmla="*/ 609667 w 738914"/>
                  <a:gd name="connsiteY10" fmla="*/ 711092 h 807974"/>
                  <a:gd name="connsiteX11" fmla="*/ 445278 w 738914"/>
                  <a:gd name="connsiteY11" fmla="*/ 756812 h 807974"/>
                  <a:gd name="connsiteX12" fmla="*/ 346953 w 738914"/>
                  <a:gd name="connsiteY12" fmla="*/ 787940 h 807974"/>
                  <a:gd name="connsiteX13" fmla="*/ 0 w 738914"/>
                  <a:gd name="connsiteY13" fmla="*/ 411480 h 807974"/>
                  <a:gd name="connsiteX0" fmla="*/ 0 w 738914"/>
                  <a:gd name="connsiteY0" fmla="*/ 411480 h 840373"/>
                  <a:gd name="connsiteX1" fmla="*/ 411480 w 738914"/>
                  <a:gd name="connsiteY1" fmla="*/ 0 h 840373"/>
                  <a:gd name="connsiteX2" fmla="*/ 609667 w 738914"/>
                  <a:gd name="connsiteY2" fmla="*/ 117705 h 840373"/>
                  <a:gd name="connsiteX3" fmla="*/ 468324 w 738914"/>
                  <a:gd name="connsiteY3" fmla="*/ 177043 h 840373"/>
                  <a:gd name="connsiteX4" fmla="*/ 623497 w 738914"/>
                  <a:gd name="connsiteY4" fmla="*/ 214981 h 840373"/>
                  <a:gd name="connsiteX5" fmla="*/ 525171 w 738914"/>
                  <a:gd name="connsiteY5" fmla="*/ 316149 h 840373"/>
                  <a:gd name="connsiteX6" fmla="*/ 735644 w 738914"/>
                  <a:gd name="connsiteY6" fmla="*/ 406616 h 840373"/>
                  <a:gd name="connsiteX7" fmla="*/ 592774 w 738914"/>
                  <a:gd name="connsiteY7" fmla="*/ 469844 h 840373"/>
                  <a:gd name="connsiteX8" fmla="*/ 629641 w 738914"/>
                  <a:gd name="connsiteY8" fmla="*/ 537940 h 840373"/>
                  <a:gd name="connsiteX9" fmla="*/ 515949 w 738914"/>
                  <a:gd name="connsiteY9" fmla="*/ 610897 h 840373"/>
                  <a:gd name="connsiteX10" fmla="*/ 609667 w 738914"/>
                  <a:gd name="connsiteY10" fmla="*/ 711092 h 840373"/>
                  <a:gd name="connsiteX11" fmla="*/ 445278 w 738914"/>
                  <a:gd name="connsiteY11" fmla="*/ 756812 h 840373"/>
                  <a:gd name="connsiteX12" fmla="*/ 342344 w 738914"/>
                  <a:gd name="connsiteY12" fmla="*/ 824905 h 840373"/>
                  <a:gd name="connsiteX13" fmla="*/ 0 w 738914"/>
                  <a:gd name="connsiteY13" fmla="*/ 411480 h 840373"/>
                  <a:gd name="connsiteX0" fmla="*/ 0 w 738914"/>
                  <a:gd name="connsiteY0" fmla="*/ 411480 h 818786"/>
                  <a:gd name="connsiteX1" fmla="*/ 411480 w 738914"/>
                  <a:gd name="connsiteY1" fmla="*/ 0 h 818786"/>
                  <a:gd name="connsiteX2" fmla="*/ 609667 w 738914"/>
                  <a:gd name="connsiteY2" fmla="*/ 117705 h 818786"/>
                  <a:gd name="connsiteX3" fmla="*/ 468324 w 738914"/>
                  <a:gd name="connsiteY3" fmla="*/ 177043 h 818786"/>
                  <a:gd name="connsiteX4" fmla="*/ 623497 w 738914"/>
                  <a:gd name="connsiteY4" fmla="*/ 214981 h 818786"/>
                  <a:gd name="connsiteX5" fmla="*/ 525171 w 738914"/>
                  <a:gd name="connsiteY5" fmla="*/ 316149 h 818786"/>
                  <a:gd name="connsiteX6" fmla="*/ 735644 w 738914"/>
                  <a:gd name="connsiteY6" fmla="*/ 406616 h 818786"/>
                  <a:gd name="connsiteX7" fmla="*/ 592774 w 738914"/>
                  <a:gd name="connsiteY7" fmla="*/ 469844 h 818786"/>
                  <a:gd name="connsiteX8" fmla="*/ 629641 w 738914"/>
                  <a:gd name="connsiteY8" fmla="*/ 537940 h 818786"/>
                  <a:gd name="connsiteX9" fmla="*/ 515949 w 738914"/>
                  <a:gd name="connsiteY9" fmla="*/ 610897 h 818786"/>
                  <a:gd name="connsiteX10" fmla="*/ 609667 w 738914"/>
                  <a:gd name="connsiteY10" fmla="*/ 711092 h 818786"/>
                  <a:gd name="connsiteX11" fmla="*/ 445278 w 738914"/>
                  <a:gd name="connsiteY11" fmla="*/ 756812 h 818786"/>
                  <a:gd name="connsiteX12" fmla="*/ 336198 w 738914"/>
                  <a:gd name="connsiteY12" fmla="*/ 800586 h 818786"/>
                  <a:gd name="connsiteX13" fmla="*/ 0 w 738914"/>
                  <a:gd name="connsiteY13" fmla="*/ 411480 h 818786"/>
                  <a:gd name="connsiteX0" fmla="*/ 0 w 738914"/>
                  <a:gd name="connsiteY0" fmla="*/ 411480 h 809986"/>
                  <a:gd name="connsiteX1" fmla="*/ 411480 w 738914"/>
                  <a:gd name="connsiteY1" fmla="*/ 0 h 809986"/>
                  <a:gd name="connsiteX2" fmla="*/ 609667 w 738914"/>
                  <a:gd name="connsiteY2" fmla="*/ 117705 h 809986"/>
                  <a:gd name="connsiteX3" fmla="*/ 468324 w 738914"/>
                  <a:gd name="connsiteY3" fmla="*/ 177043 h 809986"/>
                  <a:gd name="connsiteX4" fmla="*/ 623497 w 738914"/>
                  <a:gd name="connsiteY4" fmla="*/ 214981 h 809986"/>
                  <a:gd name="connsiteX5" fmla="*/ 525171 w 738914"/>
                  <a:gd name="connsiteY5" fmla="*/ 316149 h 809986"/>
                  <a:gd name="connsiteX6" fmla="*/ 735644 w 738914"/>
                  <a:gd name="connsiteY6" fmla="*/ 406616 h 809986"/>
                  <a:gd name="connsiteX7" fmla="*/ 592774 w 738914"/>
                  <a:gd name="connsiteY7" fmla="*/ 469844 h 809986"/>
                  <a:gd name="connsiteX8" fmla="*/ 629641 w 738914"/>
                  <a:gd name="connsiteY8" fmla="*/ 537940 h 809986"/>
                  <a:gd name="connsiteX9" fmla="*/ 515949 w 738914"/>
                  <a:gd name="connsiteY9" fmla="*/ 610897 h 809986"/>
                  <a:gd name="connsiteX10" fmla="*/ 609667 w 738914"/>
                  <a:gd name="connsiteY10" fmla="*/ 711092 h 809986"/>
                  <a:gd name="connsiteX11" fmla="*/ 445278 w 738914"/>
                  <a:gd name="connsiteY11" fmla="*/ 756812 h 809986"/>
                  <a:gd name="connsiteX12" fmla="*/ 336198 w 738914"/>
                  <a:gd name="connsiteY12" fmla="*/ 800586 h 809986"/>
                  <a:gd name="connsiteX13" fmla="*/ 0 w 738914"/>
                  <a:gd name="connsiteY13" fmla="*/ 411480 h 809986"/>
                  <a:gd name="connsiteX0" fmla="*/ 0 w 738914"/>
                  <a:gd name="connsiteY0" fmla="*/ 411480 h 820672"/>
                  <a:gd name="connsiteX1" fmla="*/ 411480 w 738914"/>
                  <a:gd name="connsiteY1" fmla="*/ 0 h 820672"/>
                  <a:gd name="connsiteX2" fmla="*/ 609667 w 738914"/>
                  <a:gd name="connsiteY2" fmla="*/ 117705 h 820672"/>
                  <a:gd name="connsiteX3" fmla="*/ 468324 w 738914"/>
                  <a:gd name="connsiteY3" fmla="*/ 177043 h 820672"/>
                  <a:gd name="connsiteX4" fmla="*/ 623497 w 738914"/>
                  <a:gd name="connsiteY4" fmla="*/ 214981 h 820672"/>
                  <a:gd name="connsiteX5" fmla="*/ 525171 w 738914"/>
                  <a:gd name="connsiteY5" fmla="*/ 316149 h 820672"/>
                  <a:gd name="connsiteX6" fmla="*/ 735644 w 738914"/>
                  <a:gd name="connsiteY6" fmla="*/ 406616 h 820672"/>
                  <a:gd name="connsiteX7" fmla="*/ 592774 w 738914"/>
                  <a:gd name="connsiteY7" fmla="*/ 469844 h 820672"/>
                  <a:gd name="connsiteX8" fmla="*/ 629641 w 738914"/>
                  <a:gd name="connsiteY8" fmla="*/ 537940 h 820672"/>
                  <a:gd name="connsiteX9" fmla="*/ 515949 w 738914"/>
                  <a:gd name="connsiteY9" fmla="*/ 610897 h 820672"/>
                  <a:gd name="connsiteX10" fmla="*/ 609667 w 738914"/>
                  <a:gd name="connsiteY10" fmla="*/ 711092 h 820672"/>
                  <a:gd name="connsiteX11" fmla="*/ 445278 w 738914"/>
                  <a:gd name="connsiteY11" fmla="*/ 756812 h 820672"/>
                  <a:gd name="connsiteX12" fmla="*/ 319298 w 738914"/>
                  <a:gd name="connsiteY12" fmla="*/ 812259 h 820672"/>
                  <a:gd name="connsiteX13" fmla="*/ 0 w 738914"/>
                  <a:gd name="connsiteY13" fmla="*/ 411480 h 820672"/>
                  <a:gd name="connsiteX0" fmla="*/ 0 w 738914"/>
                  <a:gd name="connsiteY0" fmla="*/ 411480 h 812259"/>
                  <a:gd name="connsiteX1" fmla="*/ 411480 w 738914"/>
                  <a:gd name="connsiteY1" fmla="*/ 0 h 812259"/>
                  <a:gd name="connsiteX2" fmla="*/ 609667 w 738914"/>
                  <a:gd name="connsiteY2" fmla="*/ 117705 h 812259"/>
                  <a:gd name="connsiteX3" fmla="*/ 468324 w 738914"/>
                  <a:gd name="connsiteY3" fmla="*/ 177043 h 812259"/>
                  <a:gd name="connsiteX4" fmla="*/ 623497 w 738914"/>
                  <a:gd name="connsiteY4" fmla="*/ 214981 h 812259"/>
                  <a:gd name="connsiteX5" fmla="*/ 525171 w 738914"/>
                  <a:gd name="connsiteY5" fmla="*/ 316149 h 812259"/>
                  <a:gd name="connsiteX6" fmla="*/ 735644 w 738914"/>
                  <a:gd name="connsiteY6" fmla="*/ 406616 h 812259"/>
                  <a:gd name="connsiteX7" fmla="*/ 592774 w 738914"/>
                  <a:gd name="connsiteY7" fmla="*/ 469844 h 812259"/>
                  <a:gd name="connsiteX8" fmla="*/ 629641 w 738914"/>
                  <a:gd name="connsiteY8" fmla="*/ 537940 h 812259"/>
                  <a:gd name="connsiteX9" fmla="*/ 515949 w 738914"/>
                  <a:gd name="connsiteY9" fmla="*/ 610897 h 812259"/>
                  <a:gd name="connsiteX10" fmla="*/ 609667 w 738914"/>
                  <a:gd name="connsiteY10" fmla="*/ 711092 h 812259"/>
                  <a:gd name="connsiteX11" fmla="*/ 445278 w 738914"/>
                  <a:gd name="connsiteY11" fmla="*/ 756812 h 812259"/>
                  <a:gd name="connsiteX12" fmla="*/ 319298 w 738914"/>
                  <a:gd name="connsiteY12" fmla="*/ 812259 h 812259"/>
                  <a:gd name="connsiteX13" fmla="*/ 0 w 738914"/>
                  <a:gd name="connsiteY13" fmla="*/ 411480 h 812259"/>
                  <a:gd name="connsiteX0" fmla="*/ 1756 w 740670"/>
                  <a:gd name="connsiteY0" fmla="*/ 411480 h 812259"/>
                  <a:gd name="connsiteX1" fmla="*/ 413236 w 740670"/>
                  <a:gd name="connsiteY1" fmla="*/ 0 h 812259"/>
                  <a:gd name="connsiteX2" fmla="*/ 611423 w 740670"/>
                  <a:gd name="connsiteY2" fmla="*/ 117705 h 812259"/>
                  <a:gd name="connsiteX3" fmla="*/ 470080 w 740670"/>
                  <a:gd name="connsiteY3" fmla="*/ 177043 h 812259"/>
                  <a:gd name="connsiteX4" fmla="*/ 625253 w 740670"/>
                  <a:gd name="connsiteY4" fmla="*/ 214981 h 812259"/>
                  <a:gd name="connsiteX5" fmla="*/ 526927 w 740670"/>
                  <a:gd name="connsiteY5" fmla="*/ 316149 h 812259"/>
                  <a:gd name="connsiteX6" fmla="*/ 737400 w 740670"/>
                  <a:gd name="connsiteY6" fmla="*/ 406616 h 812259"/>
                  <a:gd name="connsiteX7" fmla="*/ 594530 w 740670"/>
                  <a:gd name="connsiteY7" fmla="*/ 469844 h 812259"/>
                  <a:gd name="connsiteX8" fmla="*/ 631397 w 740670"/>
                  <a:gd name="connsiteY8" fmla="*/ 537940 h 812259"/>
                  <a:gd name="connsiteX9" fmla="*/ 517705 w 740670"/>
                  <a:gd name="connsiteY9" fmla="*/ 610897 h 812259"/>
                  <a:gd name="connsiteX10" fmla="*/ 611423 w 740670"/>
                  <a:gd name="connsiteY10" fmla="*/ 711092 h 812259"/>
                  <a:gd name="connsiteX11" fmla="*/ 447034 w 740670"/>
                  <a:gd name="connsiteY11" fmla="*/ 756812 h 812259"/>
                  <a:gd name="connsiteX12" fmla="*/ 321054 w 740670"/>
                  <a:gd name="connsiteY12" fmla="*/ 812259 h 812259"/>
                  <a:gd name="connsiteX13" fmla="*/ 1756 w 740670"/>
                  <a:gd name="connsiteY13" fmla="*/ 411480 h 8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0670" h="812259">
                    <a:moveTo>
                      <a:pt x="1756" y="411480"/>
                    </a:moveTo>
                    <a:cubicBezTo>
                      <a:pt x="-21289" y="220818"/>
                      <a:pt x="185982" y="0"/>
                      <a:pt x="413236" y="0"/>
                    </a:cubicBezTo>
                    <a:cubicBezTo>
                      <a:pt x="412724" y="115111"/>
                      <a:pt x="611935" y="2594"/>
                      <a:pt x="611423" y="117705"/>
                    </a:cubicBezTo>
                    <a:cubicBezTo>
                      <a:pt x="642918" y="143807"/>
                      <a:pt x="503111" y="59500"/>
                      <a:pt x="470080" y="177043"/>
                    </a:cubicBezTo>
                    <a:cubicBezTo>
                      <a:pt x="445243" y="194066"/>
                      <a:pt x="574814" y="162775"/>
                      <a:pt x="625253" y="214981"/>
                    </a:cubicBezTo>
                    <a:cubicBezTo>
                      <a:pt x="660332" y="237355"/>
                      <a:pt x="511052" y="291668"/>
                      <a:pt x="526927" y="316149"/>
                    </a:cubicBezTo>
                    <a:cubicBezTo>
                      <a:pt x="542802" y="340630"/>
                      <a:pt x="770429" y="387485"/>
                      <a:pt x="737400" y="406616"/>
                    </a:cubicBezTo>
                    <a:cubicBezTo>
                      <a:pt x="704371" y="425747"/>
                      <a:pt x="642668" y="457684"/>
                      <a:pt x="594530" y="469844"/>
                    </a:cubicBezTo>
                    <a:cubicBezTo>
                      <a:pt x="546392" y="482004"/>
                      <a:pt x="642665" y="509567"/>
                      <a:pt x="631397" y="537940"/>
                    </a:cubicBezTo>
                    <a:cubicBezTo>
                      <a:pt x="620129" y="566313"/>
                      <a:pt x="538190" y="586902"/>
                      <a:pt x="517705" y="610897"/>
                    </a:cubicBezTo>
                    <a:cubicBezTo>
                      <a:pt x="497220" y="634892"/>
                      <a:pt x="607326" y="685314"/>
                      <a:pt x="611423" y="711092"/>
                    </a:cubicBezTo>
                    <a:cubicBezTo>
                      <a:pt x="615520" y="736870"/>
                      <a:pt x="481090" y="752435"/>
                      <a:pt x="447034" y="756812"/>
                    </a:cubicBezTo>
                    <a:cubicBezTo>
                      <a:pt x="412978" y="761190"/>
                      <a:pt x="473625" y="805611"/>
                      <a:pt x="321054" y="812259"/>
                    </a:cubicBezTo>
                    <a:cubicBezTo>
                      <a:pt x="246841" y="754704"/>
                      <a:pt x="44774" y="823932"/>
                      <a:pt x="1756" y="411480"/>
                    </a:cubicBezTo>
                    <a:close/>
                  </a:path>
                </a:pathLst>
              </a:custGeom>
              <a:solidFill>
                <a:srgbClr val="4E2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눈물 방울 155"/>
              <p:cNvSpPr/>
              <p:nvPr/>
            </p:nvSpPr>
            <p:spPr>
              <a:xfrm rot="5400000">
                <a:off x="1560765" y="2541185"/>
                <a:ext cx="850880" cy="1559709"/>
              </a:xfrm>
              <a:custGeom>
                <a:avLst/>
                <a:gdLst>
                  <a:gd name="connsiteX0" fmla="*/ 0 w 822960"/>
                  <a:gd name="connsiteY0" fmla="*/ 411480 h 822960"/>
                  <a:gd name="connsiteX1" fmla="*/ 411480 w 822960"/>
                  <a:gd name="connsiteY1" fmla="*/ 0 h 822960"/>
                  <a:gd name="connsiteX2" fmla="*/ 822960 w 822960"/>
                  <a:gd name="connsiteY2" fmla="*/ 0 h 822960"/>
                  <a:gd name="connsiteX3" fmla="*/ 822960 w 822960"/>
                  <a:gd name="connsiteY3" fmla="*/ 411480 h 822960"/>
                  <a:gd name="connsiteX4" fmla="*/ 411480 w 822960"/>
                  <a:gd name="connsiteY4" fmla="*/ 822960 h 822960"/>
                  <a:gd name="connsiteX5" fmla="*/ 0 w 822960"/>
                  <a:gd name="connsiteY5" fmla="*/ 411480 h 822960"/>
                  <a:gd name="connsiteX0" fmla="*/ 0 w 822960"/>
                  <a:gd name="connsiteY0" fmla="*/ 411480 h 822960"/>
                  <a:gd name="connsiteX1" fmla="*/ 411480 w 822960"/>
                  <a:gd name="connsiteY1" fmla="*/ 0 h 822960"/>
                  <a:gd name="connsiteX2" fmla="*/ 822960 w 822960"/>
                  <a:gd name="connsiteY2" fmla="*/ 411480 h 822960"/>
                  <a:gd name="connsiteX3" fmla="*/ 411480 w 822960"/>
                  <a:gd name="connsiteY3" fmla="*/ 822960 h 822960"/>
                  <a:gd name="connsiteX4" fmla="*/ 0 w 822960"/>
                  <a:gd name="connsiteY4" fmla="*/ 411480 h 822960"/>
                  <a:gd name="connsiteX0" fmla="*/ 0 w 411480"/>
                  <a:gd name="connsiteY0" fmla="*/ 411480 h 822960"/>
                  <a:gd name="connsiteX1" fmla="*/ 411480 w 411480"/>
                  <a:gd name="connsiteY1" fmla="*/ 0 h 822960"/>
                  <a:gd name="connsiteX2" fmla="*/ 411480 w 411480"/>
                  <a:gd name="connsiteY2" fmla="*/ 822960 h 822960"/>
                  <a:gd name="connsiteX3" fmla="*/ 0 w 411480"/>
                  <a:gd name="connsiteY3" fmla="*/ 411480 h 822960"/>
                  <a:gd name="connsiteX0" fmla="*/ 0 w 609667"/>
                  <a:gd name="connsiteY0" fmla="*/ 411480 h 829534"/>
                  <a:gd name="connsiteX1" fmla="*/ 411480 w 609667"/>
                  <a:gd name="connsiteY1" fmla="*/ 0 h 829534"/>
                  <a:gd name="connsiteX2" fmla="*/ 609667 w 609667"/>
                  <a:gd name="connsiteY2" fmla="*/ 117705 h 829534"/>
                  <a:gd name="connsiteX3" fmla="*/ 411480 w 609667"/>
                  <a:gd name="connsiteY3" fmla="*/ 822960 h 829534"/>
                  <a:gd name="connsiteX4" fmla="*/ 0 w 609667"/>
                  <a:gd name="connsiteY4" fmla="*/ 411480 h 829534"/>
                  <a:gd name="connsiteX0" fmla="*/ 0 w 614528"/>
                  <a:gd name="connsiteY0" fmla="*/ 411480 h 827341"/>
                  <a:gd name="connsiteX1" fmla="*/ 411480 w 614528"/>
                  <a:gd name="connsiteY1" fmla="*/ 0 h 827341"/>
                  <a:gd name="connsiteX2" fmla="*/ 609667 w 614528"/>
                  <a:gd name="connsiteY2" fmla="*/ 117705 h 827341"/>
                  <a:gd name="connsiteX3" fmla="*/ 477542 w 614528"/>
                  <a:gd name="connsiteY3" fmla="*/ 179962 h 827341"/>
                  <a:gd name="connsiteX4" fmla="*/ 411480 w 614528"/>
                  <a:gd name="connsiteY4" fmla="*/ 822960 h 827341"/>
                  <a:gd name="connsiteX5" fmla="*/ 0 w 614528"/>
                  <a:gd name="connsiteY5" fmla="*/ 411480 h 827341"/>
                  <a:gd name="connsiteX0" fmla="*/ 0 w 614254"/>
                  <a:gd name="connsiteY0" fmla="*/ 411480 h 827437"/>
                  <a:gd name="connsiteX1" fmla="*/ 411480 w 614254"/>
                  <a:gd name="connsiteY1" fmla="*/ 0 h 827437"/>
                  <a:gd name="connsiteX2" fmla="*/ 609667 w 614254"/>
                  <a:gd name="connsiteY2" fmla="*/ 117705 h 827437"/>
                  <a:gd name="connsiteX3" fmla="*/ 468324 w 614254"/>
                  <a:gd name="connsiteY3" fmla="*/ 177043 h 827437"/>
                  <a:gd name="connsiteX4" fmla="*/ 411480 w 614254"/>
                  <a:gd name="connsiteY4" fmla="*/ 822960 h 827437"/>
                  <a:gd name="connsiteX5" fmla="*/ 0 w 614254"/>
                  <a:gd name="connsiteY5" fmla="*/ 411480 h 827437"/>
                  <a:gd name="connsiteX0" fmla="*/ 0 w 640709"/>
                  <a:gd name="connsiteY0" fmla="*/ 411480 h 825038"/>
                  <a:gd name="connsiteX1" fmla="*/ 411480 w 640709"/>
                  <a:gd name="connsiteY1" fmla="*/ 0 h 825038"/>
                  <a:gd name="connsiteX2" fmla="*/ 609667 w 640709"/>
                  <a:gd name="connsiteY2" fmla="*/ 117705 h 825038"/>
                  <a:gd name="connsiteX3" fmla="*/ 468324 w 640709"/>
                  <a:gd name="connsiteY3" fmla="*/ 177043 h 825038"/>
                  <a:gd name="connsiteX4" fmla="*/ 640393 w 640709"/>
                  <a:gd name="connsiteY4" fmla="*/ 259729 h 825038"/>
                  <a:gd name="connsiteX5" fmla="*/ 411480 w 640709"/>
                  <a:gd name="connsiteY5" fmla="*/ 822960 h 825038"/>
                  <a:gd name="connsiteX6" fmla="*/ 0 w 640709"/>
                  <a:gd name="connsiteY6" fmla="*/ 411480 h 825038"/>
                  <a:gd name="connsiteX0" fmla="*/ 0 w 645180"/>
                  <a:gd name="connsiteY0" fmla="*/ 411480 h 824329"/>
                  <a:gd name="connsiteX1" fmla="*/ 411480 w 645180"/>
                  <a:gd name="connsiteY1" fmla="*/ 0 h 824329"/>
                  <a:gd name="connsiteX2" fmla="*/ 609667 w 645180"/>
                  <a:gd name="connsiteY2" fmla="*/ 117705 h 824329"/>
                  <a:gd name="connsiteX3" fmla="*/ 468324 w 645180"/>
                  <a:gd name="connsiteY3" fmla="*/ 177043 h 824329"/>
                  <a:gd name="connsiteX4" fmla="*/ 640393 w 645180"/>
                  <a:gd name="connsiteY4" fmla="*/ 259729 h 824329"/>
                  <a:gd name="connsiteX5" fmla="*/ 526707 w 645180"/>
                  <a:gd name="connsiteY5" fmla="*/ 290857 h 824329"/>
                  <a:gd name="connsiteX6" fmla="*/ 411480 w 645180"/>
                  <a:gd name="connsiteY6" fmla="*/ 822960 h 824329"/>
                  <a:gd name="connsiteX7" fmla="*/ 0 w 645180"/>
                  <a:gd name="connsiteY7" fmla="*/ 411480 h 824329"/>
                  <a:gd name="connsiteX0" fmla="*/ 0 w 710079"/>
                  <a:gd name="connsiteY0" fmla="*/ 411480 h 823153"/>
                  <a:gd name="connsiteX1" fmla="*/ 411480 w 710079"/>
                  <a:gd name="connsiteY1" fmla="*/ 0 h 823153"/>
                  <a:gd name="connsiteX2" fmla="*/ 609667 w 710079"/>
                  <a:gd name="connsiteY2" fmla="*/ 117705 h 823153"/>
                  <a:gd name="connsiteX3" fmla="*/ 468324 w 710079"/>
                  <a:gd name="connsiteY3" fmla="*/ 177043 h 823153"/>
                  <a:gd name="connsiteX4" fmla="*/ 640393 w 710079"/>
                  <a:gd name="connsiteY4" fmla="*/ 259729 h 823153"/>
                  <a:gd name="connsiteX5" fmla="*/ 698778 w 710079"/>
                  <a:gd name="connsiteY5" fmla="*/ 368678 h 823153"/>
                  <a:gd name="connsiteX6" fmla="*/ 411480 w 710079"/>
                  <a:gd name="connsiteY6" fmla="*/ 822960 h 823153"/>
                  <a:gd name="connsiteX7" fmla="*/ 0 w 710079"/>
                  <a:gd name="connsiteY7" fmla="*/ 411480 h 823153"/>
                  <a:gd name="connsiteX0" fmla="*/ 0 w 644026"/>
                  <a:gd name="connsiteY0" fmla="*/ 411480 h 823019"/>
                  <a:gd name="connsiteX1" fmla="*/ 411480 w 644026"/>
                  <a:gd name="connsiteY1" fmla="*/ 0 h 823019"/>
                  <a:gd name="connsiteX2" fmla="*/ 609667 w 644026"/>
                  <a:gd name="connsiteY2" fmla="*/ 117705 h 823019"/>
                  <a:gd name="connsiteX3" fmla="*/ 468324 w 644026"/>
                  <a:gd name="connsiteY3" fmla="*/ 177043 h 823019"/>
                  <a:gd name="connsiteX4" fmla="*/ 640393 w 644026"/>
                  <a:gd name="connsiteY4" fmla="*/ 259729 h 823019"/>
                  <a:gd name="connsiteX5" fmla="*/ 486766 w 644026"/>
                  <a:gd name="connsiteY5" fmla="*/ 388133 h 823019"/>
                  <a:gd name="connsiteX6" fmla="*/ 411480 w 644026"/>
                  <a:gd name="connsiteY6" fmla="*/ 822960 h 823019"/>
                  <a:gd name="connsiteX7" fmla="*/ 0 w 644026"/>
                  <a:gd name="connsiteY7" fmla="*/ 411480 h 823019"/>
                  <a:gd name="connsiteX0" fmla="*/ 0 w 650206"/>
                  <a:gd name="connsiteY0" fmla="*/ 411480 h 822965"/>
                  <a:gd name="connsiteX1" fmla="*/ 411480 w 650206"/>
                  <a:gd name="connsiteY1" fmla="*/ 0 h 822965"/>
                  <a:gd name="connsiteX2" fmla="*/ 609667 w 650206"/>
                  <a:gd name="connsiteY2" fmla="*/ 117705 h 822965"/>
                  <a:gd name="connsiteX3" fmla="*/ 468324 w 650206"/>
                  <a:gd name="connsiteY3" fmla="*/ 177043 h 822965"/>
                  <a:gd name="connsiteX4" fmla="*/ 640393 w 650206"/>
                  <a:gd name="connsiteY4" fmla="*/ 259729 h 822965"/>
                  <a:gd name="connsiteX5" fmla="*/ 592775 w 650206"/>
                  <a:gd name="connsiteY5" fmla="*/ 420234 h 822965"/>
                  <a:gd name="connsiteX6" fmla="*/ 411480 w 650206"/>
                  <a:gd name="connsiteY6" fmla="*/ 822960 h 822965"/>
                  <a:gd name="connsiteX7" fmla="*/ 0 w 650206"/>
                  <a:gd name="connsiteY7" fmla="*/ 411480 h 822965"/>
                  <a:gd name="connsiteX0" fmla="*/ 0 w 643896"/>
                  <a:gd name="connsiteY0" fmla="*/ 411480 h 822974"/>
                  <a:gd name="connsiteX1" fmla="*/ 411480 w 643896"/>
                  <a:gd name="connsiteY1" fmla="*/ 0 h 822974"/>
                  <a:gd name="connsiteX2" fmla="*/ 609667 w 643896"/>
                  <a:gd name="connsiteY2" fmla="*/ 117705 h 822974"/>
                  <a:gd name="connsiteX3" fmla="*/ 468324 w 643896"/>
                  <a:gd name="connsiteY3" fmla="*/ 177043 h 822974"/>
                  <a:gd name="connsiteX4" fmla="*/ 640393 w 643896"/>
                  <a:gd name="connsiteY4" fmla="*/ 259729 h 822974"/>
                  <a:gd name="connsiteX5" fmla="*/ 480622 w 643896"/>
                  <a:gd name="connsiteY5" fmla="*/ 426070 h 822974"/>
                  <a:gd name="connsiteX6" fmla="*/ 411480 w 643896"/>
                  <a:gd name="connsiteY6" fmla="*/ 822960 h 822974"/>
                  <a:gd name="connsiteX7" fmla="*/ 0 w 643896"/>
                  <a:gd name="connsiteY7" fmla="*/ 411480 h 822974"/>
                  <a:gd name="connsiteX0" fmla="*/ 0 w 643896"/>
                  <a:gd name="connsiteY0" fmla="*/ 411480 h 823256"/>
                  <a:gd name="connsiteX1" fmla="*/ 411480 w 643896"/>
                  <a:gd name="connsiteY1" fmla="*/ 0 h 823256"/>
                  <a:gd name="connsiteX2" fmla="*/ 609667 w 643896"/>
                  <a:gd name="connsiteY2" fmla="*/ 117705 h 823256"/>
                  <a:gd name="connsiteX3" fmla="*/ 468324 w 643896"/>
                  <a:gd name="connsiteY3" fmla="*/ 177043 h 823256"/>
                  <a:gd name="connsiteX4" fmla="*/ 640393 w 643896"/>
                  <a:gd name="connsiteY4" fmla="*/ 259729 h 823256"/>
                  <a:gd name="connsiteX5" fmla="*/ 480622 w 643896"/>
                  <a:gd name="connsiteY5" fmla="*/ 426070 h 823256"/>
                  <a:gd name="connsiteX6" fmla="*/ 582011 w 643896"/>
                  <a:gd name="connsiteY6" fmla="*/ 476656 h 823256"/>
                  <a:gd name="connsiteX7" fmla="*/ 411480 w 643896"/>
                  <a:gd name="connsiteY7" fmla="*/ 822960 h 823256"/>
                  <a:gd name="connsiteX8" fmla="*/ 0 w 643896"/>
                  <a:gd name="connsiteY8" fmla="*/ 411480 h 823256"/>
                  <a:gd name="connsiteX0" fmla="*/ 0 w 643896"/>
                  <a:gd name="connsiteY0" fmla="*/ 411480 h 826290"/>
                  <a:gd name="connsiteX1" fmla="*/ 411480 w 643896"/>
                  <a:gd name="connsiteY1" fmla="*/ 0 h 826290"/>
                  <a:gd name="connsiteX2" fmla="*/ 609667 w 643896"/>
                  <a:gd name="connsiteY2" fmla="*/ 117705 h 826290"/>
                  <a:gd name="connsiteX3" fmla="*/ 468324 w 643896"/>
                  <a:gd name="connsiteY3" fmla="*/ 177043 h 826290"/>
                  <a:gd name="connsiteX4" fmla="*/ 640393 w 643896"/>
                  <a:gd name="connsiteY4" fmla="*/ 259729 h 826290"/>
                  <a:gd name="connsiteX5" fmla="*/ 480622 w 643896"/>
                  <a:gd name="connsiteY5" fmla="*/ 426070 h 826290"/>
                  <a:gd name="connsiteX6" fmla="*/ 413015 w 643896"/>
                  <a:gd name="connsiteY6" fmla="*/ 596306 h 826290"/>
                  <a:gd name="connsiteX7" fmla="*/ 411480 w 643896"/>
                  <a:gd name="connsiteY7" fmla="*/ 822960 h 826290"/>
                  <a:gd name="connsiteX8" fmla="*/ 0 w 643896"/>
                  <a:gd name="connsiteY8" fmla="*/ 411480 h 826290"/>
                  <a:gd name="connsiteX0" fmla="*/ 0 w 739638"/>
                  <a:gd name="connsiteY0" fmla="*/ 411480 h 826290"/>
                  <a:gd name="connsiteX1" fmla="*/ 411480 w 739638"/>
                  <a:gd name="connsiteY1" fmla="*/ 0 h 826290"/>
                  <a:gd name="connsiteX2" fmla="*/ 609667 w 739638"/>
                  <a:gd name="connsiteY2" fmla="*/ 117705 h 826290"/>
                  <a:gd name="connsiteX3" fmla="*/ 468324 w 739638"/>
                  <a:gd name="connsiteY3" fmla="*/ 177043 h 826290"/>
                  <a:gd name="connsiteX4" fmla="*/ 640393 w 739638"/>
                  <a:gd name="connsiteY4" fmla="*/ 259729 h 826290"/>
                  <a:gd name="connsiteX5" fmla="*/ 735644 w 739638"/>
                  <a:gd name="connsiteY5" fmla="*/ 406616 h 826290"/>
                  <a:gd name="connsiteX6" fmla="*/ 480622 w 739638"/>
                  <a:gd name="connsiteY6" fmla="*/ 426070 h 826290"/>
                  <a:gd name="connsiteX7" fmla="*/ 413015 w 739638"/>
                  <a:gd name="connsiteY7" fmla="*/ 596306 h 826290"/>
                  <a:gd name="connsiteX8" fmla="*/ 411480 w 739638"/>
                  <a:gd name="connsiteY8" fmla="*/ 822960 h 826290"/>
                  <a:gd name="connsiteX9" fmla="*/ 0 w 739638"/>
                  <a:gd name="connsiteY9" fmla="*/ 411480 h 826290"/>
                  <a:gd name="connsiteX0" fmla="*/ 0 w 739083"/>
                  <a:gd name="connsiteY0" fmla="*/ 411480 h 826290"/>
                  <a:gd name="connsiteX1" fmla="*/ 411480 w 739083"/>
                  <a:gd name="connsiteY1" fmla="*/ 0 h 826290"/>
                  <a:gd name="connsiteX2" fmla="*/ 609667 w 739083"/>
                  <a:gd name="connsiteY2" fmla="*/ 117705 h 826290"/>
                  <a:gd name="connsiteX3" fmla="*/ 468324 w 739083"/>
                  <a:gd name="connsiteY3" fmla="*/ 177043 h 826290"/>
                  <a:gd name="connsiteX4" fmla="*/ 640393 w 739083"/>
                  <a:gd name="connsiteY4" fmla="*/ 259729 h 826290"/>
                  <a:gd name="connsiteX5" fmla="*/ 537460 w 739083"/>
                  <a:gd name="connsiteY5" fmla="*/ 314204 h 826290"/>
                  <a:gd name="connsiteX6" fmla="*/ 735644 w 739083"/>
                  <a:gd name="connsiteY6" fmla="*/ 406616 h 826290"/>
                  <a:gd name="connsiteX7" fmla="*/ 480622 w 739083"/>
                  <a:gd name="connsiteY7" fmla="*/ 426070 h 826290"/>
                  <a:gd name="connsiteX8" fmla="*/ 413015 w 739083"/>
                  <a:gd name="connsiteY8" fmla="*/ 596306 h 826290"/>
                  <a:gd name="connsiteX9" fmla="*/ 411480 w 739083"/>
                  <a:gd name="connsiteY9" fmla="*/ 822960 h 826290"/>
                  <a:gd name="connsiteX10" fmla="*/ 0 w 739083"/>
                  <a:gd name="connsiteY10" fmla="*/ 411480 h 826290"/>
                  <a:gd name="connsiteX0" fmla="*/ 0 w 738955"/>
                  <a:gd name="connsiteY0" fmla="*/ 411480 h 826290"/>
                  <a:gd name="connsiteX1" fmla="*/ 411480 w 738955"/>
                  <a:gd name="connsiteY1" fmla="*/ 0 h 826290"/>
                  <a:gd name="connsiteX2" fmla="*/ 609667 w 738955"/>
                  <a:gd name="connsiteY2" fmla="*/ 117705 h 826290"/>
                  <a:gd name="connsiteX3" fmla="*/ 468324 w 738955"/>
                  <a:gd name="connsiteY3" fmla="*/ 177043 h 826290"/>
                  <a:gd name="connsiteX4" fmla="*/ 640393 w 738955"/>
                  <a:gd name="connsiteY4" fmla="*/ 259729 h 826290"/>
                  <a:gd name="connsiteX5" fmla="*/ 528244 w 738955"/>
                  <a:gd name="connsiteY5" fmla="*/ 302530 h 826290"/>
                  <a:gd name="connsiteX6" fmla="*/ 735644 w 738955"/>
                  <a:gd name="connsiteY6" fmla="*/ 406616 h 826290"/>
                  <a:gd name="connsiteX7" fmla="*/ 480622 w 738955"/>
                  <a:gd name="connsiteY7" fmla="*/ 426070 h 826290"/>
                  <a:gd name="connsiteX8" fmla="*/ 413015 w 738955"/>
                  <a:gd name="connsiteY8" fmla="*/ 596306 h 826290"/>
                  <a:gd name="connsiteX9" fmla="*/ 411480 w 738955"/>
                  <a:gd name="connsiteY9" fmla="*/ 822960 h 826290"/>
                  <a:gd name="connsiteX10" fmla="*/ 0 w 738955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40393 w 738914"/>
                  <a:gd name="connsiteY4" fmla="*/ 259729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540533 w 738914"/>
                  <a:gd name="connsiteY4" fmla="*/ 259729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161"/>
                  <a:gd name="connsiteX1" fmla="*/ 411480 w 738914"/>
                  <a:gd name="connsiteY1" fmla="*/ 0 h 826161"/>
                  <a:gd name="connsiteX2" fmla="*/ 609667 w 738914"/>
                  <a:gd name="connsiteY2" fmla="*/ 117705 h 826161"/>
                  <a:gd name="connsiteX3" fmla="*/ 468324 w 738914"/>
                  <a:gd name="connsiteY3" fmla="*/ 177043 h 826161"/>
                  <a:gd name="connsiteX4" fmla="*/ 623497 w 738914"/>
                  <a:gd name="connsiteY4" fmla="*/ 214981 h 826161"/>
                  <a:gd name="connsiteX5" fmla="*/ 525171 w 738914"/>
                  <a:gd name="connsiteY5" fmla="*/ 316149 h 826161"/>
                  <a:gd name="connsiteX6" fmla="*/ 735644 w 738914"/>
                  <a:gd name="connsiteY6" fmla="*/ 406616 h 826161"/>
                  <a:gd name="connsiteX7" fmla="*/ 480622 w 738914"/>
                  <a:gd name="connsiteY7" fmla="*/ 426070 h 826161"/>
                  <a:gd name="connsiteX8" fmla="*/ 629641 w 738914"/>
                  <a:gd name="connsiteY8" fmla="*/ 537940 h 826161"/>
                  <a:gd name="connsiteX9" fmla="*/ 413015 w 738914"/>
                  <a:gd name="connsiteY9" fmla="*/ 596306 h 826161"/>
                  <a:gd name="connsiteX10" fmla="*/ 411480 w 738914"/>
                  <a:gd name="connsiteY10" fmla="*/ 822960 h 826161"/>
                  <a:gd name="connsiteX11" fmla="*/ 0 w 738914"/>
                  <a:gd name="connsiteY11" fmla="*/ 411480 h 826161"/>
                  <a:gd name="connsiteX0" fmla="*/ 0 w 738914"/>
                  <a:gd name="connsiteY0" fmla="*/ 411480 h 826161"/>
                  <a:gd name="connsiteX1" fmla="*/ 411480 w 738914"/>
                  <a:gd name="connsiteY1" fmla="*/ 0 h 826161"/>
                  <a:gd name="connsiteX2" fmla="*/ 609667 w 738914"/>
                  <a:gd name="connsiteY2" fmla="*/ 117705 h 826161"/>
                  <a:gd name="connsiteX3" fmla="*/ 468324 w 738914"/>
                  <a:gd name="connsiteY3" fmla="*/ 177043 h 826161"/>
                  <a:gd name="connsiteX4" fmla="*/ 623497 w 738914"/>
                  <a:gd name="connsiteY4" fmla="*/ 214981 h 826161"/>
                  <a:gd name="connsiteX5" fmla="*/ 525171 w 738914"/>
                  <a:gd name="connsiteY5" fmla="*/ 316149 h 826161"/>
                  <a:gd name="connsiteX6" fmla="*/ 735644 w 738914"/>
                  <a:gd name="connsiteY6" fmla="*/ 406616 h 826161"/>
                  <a:gd name="connsiteX7" fmla="*/ 592774 w 738914"/>
                  <a:gd name="connsiteY7" fmla="*/ 469844 h 826161"/>
                  <a:gd name="connsiteX8" fmla="*/ 629641 w 738914"/>
                  <a:gd name="connsiteY8" fmla="*/ 537940 h 826161"/>
                  <a:gd name="connsiteX9" fmla="*/ 413015 w 738914"/>
                  <a:gd name="connsiteY9" fmla="*/ 596306 h 826161"/>
                  <a:gd name="connsiteX10" fmla="*/ 411480 w 738914"/>
                  <a:gd name="connsiteY10" fmla="*/ 822960 h 826161"/>
                  <a:gd name="connsiteX11" fmla="*/ 0 w 738914"/>
                  <a:gd name="connsiteY11" fmla="*/ 411480 h 826161"/>
                  <a:gd name="connsiteX0" fmla="*/ 0 w 738914"/>
                  <a:gd name="connsiteY0" fmla="*/ 411480 h 826867"/>
                  <a:gd name="connsiteX1" fmla="*/ 411480 w 738914"/>
                  <a:gd name="connsiteY1" fmla="*/ 0 h 826867"/>
                  <a:gd name="connsiteX2" fmla="*/ 609667 w 738914"/>
                  <a:gd name="connsiteY2" fmla="*/ 117705 h 826867"/>
                  <a:gd name="connsiteX3" fmla="*/ 468324 w 738914"/>
                  <a:gd name="connsiteY3" fmla="*/ 177043 h 826867"/>
                  <a:gd name="connsiteX4" fmla="*/ 623497 w 738914"/>
                  <a:gd name="connsiteY4" fmla="*/ 214981 h 826867"/>
                  <a:gd name="connsiteX5" fmla="*/ 525171 w 738914"/>
                  <a:gd name="connsiteY5" fmla="*/ 316149 h 826867"/>
                  <a:gd name="connsiteX6" fmla="*/ 735644 w 738914"/>
                  <a:gd name="connsiteY6" fmla="*/ 406616 h 826867"/>
                  <a:gd name="connsiteX7" fmla="*/ 592774 w 738914"/>
                  <a:gd name="connsiteY7" fmla="*/ 469844 h 826867"/>
                  <a:gd name="connsiteX8" fmla="*/ 629641 w 738914"/>
                  <a:gd name="connsiteY8" fmla="*/ 537940 h 826867"/>
                  <a:gd name="connsiteX9" fmla="*/ 515949 w 738914"/>
                  <a:gd name="connsiteY9" fmla="*/ 610897 h 826867"/>
                  <a:gd name="connsiteX10" fmla="*/ 411480 w 738914"/>
                  <a:gd name="connsiteY10" fmla="*/ 822960 h 826867"/>
                  <a:gd name="connsiteX11" fmla="*/ 0 w 738914"/>
                  <a:gd name="connsiteY11" fmla="*/ 411480 h 826867"/>
                  <a:gd name="connsiteX0" fmla="*/ 0 w 738914"/>
                  <a:gd name="connsiteY0" fmla="*/ 411480 h 826938"/>
                  <a:gd name="connsiteX1" fmla="*/ 411480 w 738914"/>
                  <a:gd name="connsiteY1" fmla="*/ 0 h 826938"/>
                  <a:gd name="connsiteX2" fmla="*/ 609667 w 738914"/>
                  <a:gd name="connsiteY2" fmla="*/ 117705 h 826938"/>
                  <a:gd name="connsiteX3" fmla="*/ 468324 w 738914"/>
                  <a:gd name="connsiteY3" fmla="*/ 177043 h 826938"/>
                  <a:gd name="connsiteX4" fmla="*/ 623497 w 738914"/>
                  <a:gd name="connsiteY4" fmla="*/ 214981 h 826938"/>
                  <a:gd name="connsiteX5" fmla="*/ 525171 w 738914"/>
                  <a:gd name="connsiteY5" fmla="*/ 316149 h 826938"/>
                  <a:gd name="connsiteX6" fmla="*/ 735644 w 738914"/>
                  <a:gd name="connsiteY6" fmla="*/ 406616 h 826938"/>
                  <a:gd name="connsiteX7" fmla="*/ 592774 w 738914"/>
                  <a:gd name="connsiteY7" fmla="*/ 469844 h 826938"/>
                  <a:gd name="connsiteX8" fmla="*/ 629641 w 738914"/>
                  <a:gd name="connsiteY8" fmla="*/ 537940 h 826938"/>
                  <a:gd name="connsiteX9" fmla="*/ 515949 w 738914"/>
                  <a:gd name="connsiteY9" fmla="*/ 610897 h 826938"/>
                  <a:gd name="connsiteX10" fmla="*/ 366925 w 738914"/>
                  <a:gd name="connsiteY10" fmla="*/ 619652 h 826938"/>
                  <a:gd name="connsiteX11" fmla="*/ 411480 w 738914"/>
                  <a:gd name="connsiteY11" fmla="*/ 822960 h 826938"/>
                  <a:gd name="connsiteX12" fmla="*/ 0 w 738914"/>
                  <a:gd name="connsiteY12" fmla="*/ 411480 h 826938"/>
                  <a:gd name="connsiteX0" fmla="*/ 0 w 738914"/>
                  <a:gd name="connsiteY0" fmla="*/ 411480 h 832558"/>
                  <a:gd name="connsiteX1" fmla="*/ 411480 w 738914"/>
                  <a:gd name="connsiteY1" fmla="*/ 0 h 832558"/>
                  <a:gd name="connsiteX2" fmla="*/ 609667 w 738914"/>
                  <a:gd name="connsiteY2" fmla="*/ 117705 h 832558"/>
                  <a:gd name="connsiteX3" fmla="*/ 468324 w 738914"/>
                  <a:gd name="connsiteY3" fmla="*/ 177043 h 832558"/>
                  <a:gd name="connsiteX4" fmla="*/ 623497 w 738914"/>
                  <a:gd name="connsiteY4" fmla="*/ 214981 h 832558"/>
                  <a:gd name="connsiteX5" fmla="*/ 525171 w 738914"/>
                  <a:gd name="connsiteY5" fmla="*/ 316149 h 832558"/>
                  <a:gd name="connsiteX6" fmla="*/ 735644 w 738914"/>
                  <a:gd name="connsiteY6" fmla="*/ 406616 h 832558"/>
                  <a:gd name="connsiteX7" fmla="*/ 592774 w 738914"/>
                  <a:gd name="connsiteY7" fmla="*/ 469844 h 832558"/>
                  <a:gd name="connsiteX8" fmla="*/ 629641 w 738914"/>
                  <a:gd name="connsiteY8" fmla="*/ 537940 h 832558"/>
                  <a:gd name="connsiteX9" fmla="*/ 515949 w 738914"/>
                  <a:gd name="connsiteY9" fmla="*/ 610897 h 832558"/>
                  <a:gd name="connsiteX10" fmla="*/ 582011 w 738914"/>
                  <a:gd name="connsiteY10" fmla="*/ 694555 h 832558"/>
                  <a:gd name="connsiteX11" fmla="*/ 411480 w 738914"/>
                  <a:gd name="connsiteY11" fmla="*/ 822960 h 832558"/>
                  <a:gd name="connsiteX12" fmla="*/ 0 w 738914"/>
                  <a:gd name="connsiteY12" fmla="*/ 411480 h 832558"/>
                  <a:gd name="connsiteX0" fmla="*/ 0 w 738914"/>
                  <a:gd name="connsiteY0" fmla="*/ 411480 h 837214"/>
                  <a:gd name="connsiteX1" fmla="*/ 411480 w 738914"/>
                  <a:gd name="connsiteY1" fmla="*/ 0 h 837214"/>
                  <a:gd name="connsiteX2" fmla="*/ 609667 w 738914"/>
                  <a:gd name="connsiteY2" fmla="*/ 117705 h 837214"/>
                  <a:gd name="connsiteX3" fmla="*/ 468324 w 738914"/>
                  <a:gd name="connsiteY3" fmla="*/ 177043 h 837214"/>
                  <a:gd name="connsiteX4" fmla="*/ 623497 w 738914"/>
                  <a:gd name="connsiteY4" fmla="*/ 214981 h 837214"/>
                  <a:gd name="connsiteX5" fmla="*/ 525171 w 738914"/>
                  <a:gd name="connsiteY5" fmla="*/ 316149 h 837214"/>
                  <a:gd name="connsiteX6" fmla="*/ 735644 w 738914"/>
                  <a:gd name="connsiteY6" fmla="*/ 406616 h 837214"/>
                  <a:gd name="connsiteX7" fmla="*/ 592774 w 738914"/>
                  <a:gd name="connsiteY7" fmla="*/ 469844 h 837214"/>
                  <a:gd name="connsiteX8" fmla="*/ 629641 w 738914"/>
                  <a:gd name="connsiteY8" fmla="*/ 537940 h 837214"/>
                  <a:gd name="connsiteX9" fmla="*/ 515949 w 738914"/>
                  <a:gd name="connsiteY9" fmla="*/ 610897 h 837214"/>
                  <a:gd name="connsiteX10" fmla="*/ 582011 w 738914"/>
                  <a:gd name="connsiteY10" fmla="*/ 694555 h 837214"/>
                  <a:gd name="connsiteX11" fmla="*/ 432988 w 738914"/>
                  <a:gd name="connsiteY11" fmla="*/ 738329 h 837214"/>
                  <a:gd name="connsiteX12" fmla="*/ 411480 w 738914"/>
                  <a:gd name="connsiteY12" fmla="*/ 822960 h 837214"/>
                  <a:gd name="connsiteX13" fmla="*/ 0 w 738914"/>
                  <a:gd name="connsiteY13" fmla="*/ 411480 h 837214"/>
                  <a:gd name="connsiteX0" fmla="*/ 0 w 738914"/>
                  <a:gd name="connsiteY0" fmla="*/ 411480 h 837362"/>
                  <a:gd name="connsiteX1" fmla="*/ 411480 w 738914"/>
                  <a:gd name="connsiteY1" fmla="*/ 0 h 837362"/>
                  <a:gd name="connsiteX2" fmla="*/ 609667 w 738914"/>
                  <a:gd name="connsiteY2" fmla="*/ 117705 h 837362"/>
                  <a:gd name="connsiteX3" fmla="*/ 468324 w 738914"/>
                  <a:gd name="connsiteY3" fmla="*/ 177043 h 837362"/>
                  <a:gd name="connsiteX4" fmla="*/ 623497 w 738914"/>
                  <a:gd name="connsiteY4" fmla="*/ 214981 h 837362"/>
                  <a:gd name="connsiteX5" fmla="*/ 525171 w 738914"/>
                  <a:gd name="connsiteY5" fmla="*/ 316149 h 837362"/>
                  <a:gd name="connsiteX6" fmla="*/ 735644 w 738914"/>
                  <a:gd name="connsiteY6" fmla="*/ 406616 h 837362"/>
                  <a:gd name="connsiteX7" fmla="*/ 592774 w 738914"/>
                  <a:gd name="connsiteY7" fmla="*/ 469844 h 837362"/>
                  <a:gd name="connsiteX8" fmla="*/ 629641 w 738914"/>
                  <a:gd name="connsiteY8" fmla="*/ 537940 h 837362"/>
                  <a:gd name="connsiteX9" fmla="*/ 515949 w 738914"/>
                  <a:gd name="connsiteY9" fmla="*/ 610897 h 837362"/>
                  <a:gd name="connsiteX10" fmla="*/ 582011 w 738914"/>
                  <a:gd name="connsiteY10" fmla="*/ 694555 h 837362"/>
                  <a:gd name="connsiteX11" fmla="*/ 406870 w 738914"/>
                  <a:gd name="connsiteY11" fmla="*/ 739302 h 837362"/>
                  <a:gd name="connsiteX12" fmla="*/ 411480 w 738914"/>
                  <a:gd name="connsiteY12" fmla="*/ 822960 h 837362"/>
                  <a:gd name="connsiteX13" fmla="*/ 0 w 738914"/>
                  <a:gd name="connsiteY13" fmla="*/ 411480 h 837362"/>
                  <a:gd name="connsiteX0" fmla="*/ 0 w 738914"/>
                  <a:gd name="connsiteY0" fmla="*/ 411480 h 840307"/>
                  <a:gd name="connsiteX1" fmla="*/ 411480 w 738914"/>
                  <a:gd name="connsiteY1" fmla="*/ 0 h 840307"/>
                  <a:gd name="connsiteX2" fmla="*/ 609667 w 738914"/>
                  <a:gd name="connsiteY2" fmla="*/ 117705 h 840307"/>
                  <a:gd name="connsiteX3" fmla="*/ 468324 w 738914"/>
                  <a:gd name="connsiteY3" fmla="*/ 177043 h 840307"/>
                  <a:gd name="connsiteX4" fmla="*/ 623497 w 738914"/>
                  <a:gd name="connsiteY4" fmla="*/ 214981 h 840307"/>
                  <a:gd name="connsiteX5" fmla="*/ 525171 w 738914"/>
                  <a:gd name="connsiteY5" fmla="*/ 316149 h 840307"/>
                  <a:gd name="connsiteX6" fmla="*/ 735644 w 738914"/>
                  <a:gd name="connsiteY6" fmla="*/ 406616 h 840307"/>
                  <a:gd name="connsiteX7" fmla="*/ 592774 w 738914"/>
                  <a:gd name="connsiteY7" fmla="*/ 469844 h 840307"/>
                  <a:gd name="connsiteX8" fmla="*/ 629641 w 738914"/>
                  <a:gd name="connsiteY8" fmla="*/ 537940 h 840307"/>
                  <a:gd name="connsiteX9" fmla="*/ 515949 w 738914"/>
                  <a:gd name="connsiteY9" fmla="*/ 610897 h 840307"/>
                  <a:gd name="connsiteX10" fmla="*/ 582011 w 738914"/>
                  <a:gd name="connsiteY10" fmla="*/ 694555 h 840307"/>
                  <a:gd name="connsiteX11" fmla="*/ 445278 w 738914"/>
                  <a:gd name="connsiteY11" fmla="*/ 756812 h 840307"/>
                  <a:gd name="connsiteX12" fmla="*/ 411480 w 738914"/>
                  <a:gd name="connsiteY12" fmla="*/ 822960 h 840307"/>
                  <a:gd name="connsiteX13" fmla="*/ 0 w 738914"/>
                  <a:gd name="connsiteY13" fmla="*/ 411480 h 840307"/>
                  <a:gd name="connsiteX0" fmla="*/ 0 w 738914"/>
                  <a:gd name="connsiteY0" fmla="*/ 411480 h 840307"/>
                  <a:gd name="connsiteX1" fmla="*/ 411480 w 738914"/>
                  <a:gd name="connsiteY1" fmla="*/ 0 h 840307"/>
                  <a:gd name="connsiteX2" fmla="*/ 609667 w 738914"/>
                  <a:gd name="connsiteY2" fmla="*/ 117705 h 840307"/>
                  <a:gd name="connsiteX3" fmla="*/ 468324 w 738914"/>
                  <a:gd name="connsiteY3" fmla="*/ 177043 h 840307"/>
                  <a:gd name="connsiteX4" fmla="*/ 623497 w 738914"/>
                  <a:gd name="connsiteY4" fmla="*/ 214981 h 840307"/>
                  <a:gd name="connsiteX5" fmla="*/ 525171 w 738914"/>
                  <a:gd name="connsiteY5" fmla="*/ 316149 h 840307"/>
                  <a:gd name="connsiteX6" fmla="*/ 735644 w 738914"/>
                  <a:gd name="connsiteY6" fmla="*/ 406616 h 840307"/>
                  <a:gd name="connsiteX7" fmla="*/ 592774 w 738914"/>
                  <a:gd name="connsiteY7" fmla="*/ 469844 h 840307"/>
                  <a:gd name="connsiteX8" fmla="*/ 629641 w 738914"/>
                  <a:gd name="connsiteY8" fmla="*/ 537940 h 840307"/>
                  <a:gd name="connsiteX9" fmla="*/ 515949 w 738914"/>
                  <a:gd name="connsiteY9" fmla="*/ 610897 h 840307"/>
                  <a:gd name="connsiteX10" fmla="*/ 609667 w 738914"/>
                  <a:gd name="connsiteY10" fmla="*/ 711092 h 840307"/>
                  <a:gd name="connsiteX11" fmla="*/ 445278 w 738914"/>
                  <a:gd name="connsiteY11" fmla="*/ 756812 h 840307"/>
                  <a:gd name="connsiteX12" fmla="*/ 411480 w 738914"/>
                  <a:gd name="connsiteY12" fmla="*/ 822960 h 840307"/>
                  <a:gd name="connsiteX13" fmla="*/ 0 w 738914"/>
                  <a:gd name="connsiteY13" fmla="*/ 411480 h 840307"/>
                  <a:gd name="connsiteX0" fmla="*/ 0 w 738914"/>
                  <a:gd name="connsiteY0" fmla="*/ 411480 h 756812"/>
                  <a:gd name="connsiteX1" fmla="*/ 411480 w 738914"/>
                  <a:gd name="connsiteY1" fmla="*/ 0 h 756812"/>
                  <a:gd name="connsiteX2" fmla="*/ 609667 w 738914"/>
                  <a:gd name="connsiteY2" fmla="*/ 117705 h 756812"/>
                  <a:gd name="connsiteX3" fmla="*/ 468324 w 738914"/>
                  <a:gd name="connsiteY3" fmla="*/ 177043 h 756812"/>
                  <a:gd name="connsiteX4" fmla="*/ 623497 w 738914"/>
                  <a:gd name="connsiteY4" fmla="*/ 214981 h 756812"/>
                  <a:gd name="connsiteX5" fmla="*/ 525171 w 738914"/>
                  <a:gd name="connsiteY5" fmla="*/ 316149 h 756812"/>
                  <a:gd name="connsiteX6" fmla="*/ 735644 w 738914"/>
                  <a:gd name="connsiteY6" fmla="*/ 406616 h 756812"/>
                  <a:gd name="connsiteX7" fmla="*/ 592774 w 738914"/>
                  <a:gd name="connsiteY7" fmla="*/ 469844 h 756812"/>
                  <a:gd name="connsiteX8" fmla="*/ 629641 w 738914"/>
                  <a:gd name="connsiteY8" fmla="*/ 537940 h 756812"/>
                  <a:gd name="connsiteX9" fmla="*/ 515949 w 738914"/>
                  <a:gd name="connsiteY9" fmla="*/ 610897 h 756812"/>
                  <a:gd name="connsiteX10" fmla="*/ 609667 w 738914"/>
                  <a:gd name="connsiteY10" fmla="*/ 711092 h 756812"/>
                  <a:gd name="connsiteX11" fmla="*/ 445278 w 738914"/>
                  <a:gd name="connsiteY11" fmla="*/ 756812 h 756812"/>
                  <a:gd name="connsiteX12" fmla="*/ 0 w 738914"/>
                  <a:gd name="connsiteY12" fmla="*/ 411480 h 756812"/>
                  <a:gd name="connsiteX0" fmla="*/ 155 w 739069"/>
                  <a:gd name="connsiteY0" fmla="*/ 411480 h 809843"/>
                  <a:gd name="connsiteX1" fmla="*/ 411635 w 739069"/>
                  <a:gd name="connsiteY1" fmla="*/ 0 h 809843"/>
                  <a:gd name="connsiteX2" fmla="*/ 609822 w 739069"/>
                  <a:gd name="connsiteY2" fmla="*/ 117705 h 809843"/>
                  <a:gd name="connsiteX3" fmla="*/ 468479 w 739069"/>
                  <a:gd name="connsiteY3" fmla="*/ 177043 h 809843"/>
                  <a:gd name="connsiteX4" fmla="*/ 623652 w 739069"/>
                  <a:gd name="connsiteY4" fmla="*/ 214981 h 809843"/>
                  <a:gd name="connsiteX5" fmla="*/ 525326 w 739069"/>
                  <a:gd name="connsiteY5" fmla="*/ 316149 h 809843"/>
                  <a:gd name="connsiteX6" fmla="*/ 735799 w 739069"/>
                  <a:gd name="connsiteY6" fmla="*/ 406616 h 809843"/>
                  <a:gd name="connsiteX7" fmla="*/ 592929 w 739069"/>
                  <a:gd name="connsiteY7" fmla="*/ 469844 h 809843"/>
                  <a:gd name="connsiteX8" fmla="*/ 629796 w 739069"/>
                  <a:gd name="connsiteY8" fmla="*/ 537940 h 809843"/>
                  <a:gd name="connsiteX9" fmla="*/ 516104 w 739069"/>
                  <a:gd name="connsiteY9" fmla="*/ 610897 h 809843"/>
                  <a:gd name="connsiteX10" fmla="*/ 609822 w 739069"/>
                  <a:gd name="connsiteY10" fmla="*/ 711092 h 809843"/>
                  <a:gd name="connsiteX11" fmla="*/ 445433 w 739069"/>
                  <a:gd name="connsiteY11" fmla="*/ 756812 h 809843"/>
                  <a:gd name="connsiteX12" fmla="*/ 364008 w 739069"/>
                  <a:gd name="connsiteY12" fmla="*/ 791831 h 809843"/>
                  <a:gd name="connsiteX13" fmla="*/ 155 w 739069"/>
                  <a:gd name="connsiteY13" fmla="*/ 411480 h 809843"/>
                  <a:gd name="connsiteX0" fmla="*/ 0 w 738914"/>
                  <a:gd name="connsiteY0" fmla="*/ 411480 h 757887"/>
                  <a:gd name="connsiteX1" fmla="*/ 411480 w 738914"/>
                  <a:gd name="connsiteY1" fmla="*/ 0 h 757887"/>
                  <a:gd name="connsiteX2" fmla="*/ 609667 w 738914"/>
                  <a:gd name="connsiteY2" fmla="*/ 117705 h 757887"/>
                  <a:gd name="connsiteX3" fmla="*/ 468324 w 738914"/>
                  <a:gd name="connsiteY3" fmla="*/ 177043 h 757887"/>
                  <a:gd name="connsiteX4" fmla="*/ 623497 w 738914"/>
                  <a:gd name="connsiteY4" fmla="*/ 214981 h 757887"/>
                  <a:gd name="connsiteX5" fmla="*/ 525171 w 738914"/>
                  <a:gd name="connsiteY5" fmla="*/ 316149 h 757887"/>
                  <a:gd name="connsiteX6" fmla="*/ 735644 w 738914"/>
                  <a:gd name="connsiteY6" fmla="*/ 406616 h 757887"/>
                  <a:gd name="connsiteX7" fmla="*/ 592774 w 738914"/>
                  <a:gd name="connsiteY7" fmla="*/ 469844 h 757887"/>
                  <a:gd name="connsiteX8" fmla="*/ 629641 w 738914"/>
                  <a:gd name="connsiteY8" fmla="*/ 537940 h 757887"/>
                  <a:gd name="connsiteX9" fmla="*/ 515949 w 738914"/>
                  <a:gd name="connsiteY9" fmla="*/ 610897 h 757887"/>
                  <a:gd name="connsiteX10" fmla="*/ 609667 w 738914"/>
                  <a:gd name="connsiteY10" fmla="*/ 711092 h 757887"/>
                  <a:gd name="connsiteX11" fmla="*/ 445278 w 738914"/>
                  <a:gd name="connsiteY11" fmla="*/ 756812 h 757887"/>
                  <a:gd name="connsiteX12" fmla="*/ 0 w 738914"/>
                  <a:gd name="connsiteY12" fmla="*/ 411480 h 757887"/>
                  <a:gd name="connsiteX0" fmla="*/ 297 w 739211"/>
                  <a:gd name="connsiteY0" fmla="*/ 411480 h 807974"/>
                  <a:gd name="connsiteX1" fmla="*/ 411777 w 739211"/>
                  <a:gd name="connsiteY1" fmla="*/ 0 h 807974"/>
                  <a:gd name="connsiteX2" fmla="*/ 609964 w 739211"/>
                  <a:gd name="connsiteY2" fmla="*/ 117705 h 807974"/>
                  <a:gd name="connsiteX3" fmla="*/ 468621 w 739211"/>
                  <a:gd name="connsiteY3" fmla="*/ 177043 h 807974"/>
                  <a:gd name="connsiteX4" fmla="*/ 623794 w 739211"/>
                  <a:gd name="connsiteY4" fmla="*/ 214981 h 807974"/>
                  <a:gd name="connsiteX5" fmla="*/ 525468 w 739211"/>
                  <a:gd name="connsiteY5" fmla="*/ 316149 h 807974"/>
                  <a:gd name="connsiteX6" fmla="*/ 735941 w 739211"/>
                  <a:gd name="connsiteY6" fmla="*/ 406616 h 807974"/>
                  <a:gd name="connsiteX7" fmla="*/ 593071 w 739211"/>
                  <a:gd name="connsiteY7" fmla="*/ 469844 h 807974"/>
                  <a:gd name="connsiteX8" fmla="*/ 629938 w 739211"/>
                  <a:gd name="connsiteY8" fmla="*/ 537940 h 807974"/>
                  <a:gd name="connsiteX9" fmla="*/ 516246 w 739211"/>
                  <a:gd name="connsiteY9" fmla="*/ 610897 h 807974"/>
                  <a:gd name="connsiteX10" fmla="*/ 609964 w 739211"/>
                  <a:gd name="connsiteY10" fmla="*/ 711092 h 807974"/>
                  <a:gd name="connsiteX11" fmla="*/ 445575 w 739211"/>
                  <a:gd name="connsiteY11" fmla="*/ 756812 h 807974"/>
                  <a:gd name="connsiteX12" fmla="*/ 347250 w 739211"/>
                  <a:gd name="connsiteY12" fmla="*/ 787940 h 807974"/>
                  <a:gd name="connsiteX13" fmla="*/ 297 w 739211"/>
                  <a:gd name="connsiteY13" fmla="*/ 411480 h 807974"/>
                  <a:gd name="connsiteX0" fmla="*/ 0 w 738914"/>
                  <a:gd name="connsiteY0" fmla="*/ 411480 h 807974"/>
                  <a:gd name="connsiteX1" fmla="*/ 411480 w 738914"/>
                  <a:gd name="connsiteY1" fmla="*/ 0 h 807974"/>
                  <a:gd name="connsiteX2" fmla="*/ 609667 w 738914"/>
                  <a:gd name="connsiteY2" fmla="*/ 117705 h 807974"/>
                  <a:gd name="connsiteX3" fmla="*/ 468324 w 738914"/>
                  <a:gd name="connsiteY3" fmla="*/ 177043 h 807974"/>
                  <a:gd name="connsiteX4" fmla="*/ 623497 w 738914"/>
                  <a:gd name="connsiteY4" fmla="*/ 214981 h 807974"/>
                  <a:gd name="connsiteX5" fmla="*/ 525171 w 738914"/>
                  <a:gd name="connsiteY5" fmla="*/ 316149 h 807974"/>
                  <a:gd name="connsiteX6" fmla="*/ 735644 w 738914"/>
                  <a:gd name="connsiteY6" fmla="*/ 406616 h 807974"/>
                  <a:gd name="connsiteX7" fmla="*/ 592774 w 738914"/>
                  <a:gd name="connsiteY7" fmla="*/ 469844 h 807974"/>
                  <a:gd name="connsiteX8" fmla="*/ 629641 w 738914"/>
                  <a:gd name="connsiteY8" fmla="*/ 537940 h 807974"/>
                  <a:gd name="connsiteX9" fmla="*/ 515949 w 738914"/>
                  <a:gd name="connsiteY9" fmla="*/ 610897 h 807974"/>
                  <a:gd name="connsiteX10" fmla="*/ 609667 w 738914"/>
                  <a:gd name="connsiteY10" fmla="*/ 711092 h 807974"/>
                  <a:gd name="connsiteX11" fmla="*/ 445278 w 738914"/>
                  <a:gd name="connsiteY11" fmla="*/ 756812 h 807974"/>
                  <a:gd name="connsiteX12" fmla="*/ 346953 w 738914"/>
                  <a:gd name="connsiteY12" fmla="*/ 787940 h 807974"/>
                  <a:gd name="connsiteX13" fmla="*/ 0 w 738914"/>
                  <a:gd name="connsiteY13" fmla="*/ 411480 h 807974"/>
                  <a:gd name="connsiteX0" fmla="*/ 0 w 738914"/>
                  <a:gd name="connsiteY0" fmla="*/ 411480 h 840373"/>
                  <a:gd name="connsiteX1" fmla="*/ 411480 w 738914"/>
                  <a:gd name="connsiteY1" fmla="*/ 0 h 840373"/>
                  <a:gd name="connsiteX2" fmla="*/ 609667 w 738914"/>
                  <a:gd name="connsiteY2" fmla="*/ 117705 h 840373"/>
                  <a:gd name="connsiteX3" fmla="*/ 468324 w 738914"/>
                  <a:gd name="connsiteY3" fmla="*/ 177043 h 840373"/>
                  <a:gd name="connsiteX4" fmla="*/ 623497 w 738914"/>
                  <a:gd name="connsiteY4" fmla="*/ 214981 h 840373"/>
                  <a:gd name="connsiteX5" fmla="*/ 525171 w 738914"/>
                  <a:gd name="connsiteY5" fmla="*/ 316149 h 840373"/>
                  <a:gd name="connsiteX6" fmla="*/ 735644 w 738914"/>
                  <a:gd name="connsiteY6" fmla="*/ 406616 h 840373"/>
                  <a:gd name="connsiteX7" fmla="*/ 592774 w 738914"/>
                  <a:gd name="connsiteY7" fmla="*/ 469844 h 840373"/>
                  <a:gd name="connsiteX8" fmla="*/ 629641 w 738914"/>
                  <a:gd name="connsiteY8" fmla="*/ 537940 h 840373"/>
                  <a:gd name="connsiteX9" fmla="*/ 515949 w 738914"/>
                  <a:gd name="connsiteY9" fmla="*/ 610897 h 840373"/>
                  <a:gd name="connsiteX10" fmla="*/ 609667 w 738914"/>
                  <a:gd name="connsiteY10" fmla="*/ 711092 h 840373"/>
                  <a:gd name="connsiteX11" fmla="*/ 445278 w 738914"/>
                  <a:gd name="connsiteY11" fmla="*/ 756812 h 840373"/>
                  <a:gd name="connsiteX12" fmla="*/ 342344 w 738914"/>
                  <a:gd name="connsiteY12" fmla="*/ 824905 h 840373"/>
                  <a:gd name="connsiteX13" fmla="*/ 0 w 738914"/>
                  <a:gd name="connsiteY13" fmla="*/ 411480 h 840373"/>
                  <a:gd name="connsiteX0" fmla="*/ 0 w 738914"/>
                  <a:gd name="connsiteY0" fmla="*/ 411480 h 818786"/>
                  <a:gd name="connsiteX1" fmla="*/ 411480 w 738914"/>
                  <a:gd name="connsiteY1" fmla="*/ 0 h 818786"/>
                  <a:gd name="connsiteX2" fmla="*/ 609667 w 738914"/>
                  <a:gd name="connsiteY2" fmla="*/ 117705 h 818786"/>
                  <a:gd name="connsiteX3" fmla="*/ 468324 w 738914"/>
                  <a:gd name="connsiteY3" fmla="*/ 177043 h 818786"/>
                  <a:gd name="connsiteX4" fmla="*/ 623497 w 738914"/>
                  <a:gd name="connsiteY4" fmla="*/ 214981 h 818786"/>
                  <a:gd name="connsiteX5" fmla="*/ 525171 w 738914"/>
                  <a:gd name="connsiteY5" fmla="*/ 316149 h 818786"/>
                  <a:gd name="connsiteX6" fmla="*/ 735644 w 738914"/>
                  <a:gd name="connsiteY6" fmla="*/ 406616 h 818786"/>
                  <a:gd name="connsiteX7" fmla="*/ 592774 w 738914"/>
                  <a:gd name="connsiteY7" fmla="*/ 469844 h 818786"/>
                  <a:gd name="connsiteX8" fmla="*/ 629641 w 738914"/>
                  <a:gd name="connsiteY8" fmla="*/ 537940 h 818786"/>
                  <a:gd name="connsiteX9" fmla="*/ 515949 w 738914"/>
                  <a:gd name="connsiteY9" fmla="*/ 610897 h 818786"/>
                  <a:gd name="connsiteX10" fmla="*/ 609667 w 738914"/>
                  <a:gd name="connsiteY10" fmla="*/ 711092 h 818786"/>
                  <a:gd name="connsiteX11" fmla="*/ 445278 w 738914"/>
                  <a:gd name="connsiteY11" fmla="*/ 756812 h 818786"/>
                  <a:gd name="connsiteX12" fmla="*/ 336198 w 738914"/>
                  <a:gd name="connsiteY12" fmla="*/ 800586 h 818786"/>
                  <a:gd name="connsiteX13" fmla="*/ 0 w 738914"/>
                  <a:gd name="connsiteY13" fmla="*/ 411480 h 818786"/>
                  <a:gd name="connsiteX0" fmla="*/ 0 w 738914"/>
                  <a:gd name="connsiteY0" fmla="*/ 411480 h 809986"/>
                  <a:gd name="connsiteX1" fmla="*/ 411480 w 738914"/>
                  <a:gd name="connsiteY1" fmla="*/ 0 h 809986"/>
                  <a:gd name="connsiteX2" fmla="*/ 609667 w 738914"/>
                  <a:gd name="connsiteY2" fmla="*/ 117705 h 809986"/>
                  <a:gd name="connsiteX3" fmla="*/ 468324 w 738914"/>
                  <a:gd name="connsiteY3" fmla="*/ 177043 h 809986"/>
                  <a:gd name="connsiteX4" fmla="*/ 623497 w 738914"/>
                  <a:gd name="connsiteY4" fmla="*/ 214981 h 809986"/>
                  <a:gd name="connsiteX5" fmla="*/ 525171 w 738914"/>
                  <a:gd name="connsiteY5" fmla="*/ 316149 h 809986"/>
                  <a:gd name="connsiteX6" fmla="*/ 735644 w 738914"/>
                  <a:gd name="connsiteY6" fmla="*/ 406616 h 809986"/>
                  <a:gd name="connsiteX7" fmla="*/ 592774 w 738914"/>
                  <a:gd name="connsiteY7" fmla="*/ 469844 h 809986"/>
                  <a:gd name="connsiteX8" fmla="*/ 629641 w 738914"/>
                  <a:gd name="connsiteY8" fmla="*/ 537940 h 809986"/>
                  <a:gd name="connsiteX9" fmla="*/ 515949 w 738914"/>
                  <a:gd name="connsiteY9" fmla="*/ 610897 h 809986"/>
                  <a:gd name="connsiteX10" fmla="*/ 609667 w 738914"/>
                  <a:gd name="connsiteY10" fmla="*/ 711092 h 809986"/>
                  <a:gd name="connsiteX11" fmla="*/ 445278 w 738914"/>
                  <a:gd name="connsiteY11" fmla="*/ 756812 h 809986"/>
                  <a:gd name="connsiteX12" fmla="*/ 336198 w 738914"/>
                  <a:gd name="connsiteY12" fmla="*/ 800586 h 809986"/>
                  <a:gd name="connsiteX13" fmla="*/ 0 w 738914"/>
                  <a:gd name="connsiteY13" fmla="*/ 411480 h 809986"/>
                  <a:gd name="connsiteX0" fmla="*/ 0 w 738914"/>
                  <a:gd name="connsiteY0" fmla="*/ 411480 h 820672"/>
                  <a:gd name="connsiteX1" fmla="*/ 411480 w 738914"/>
                  <a:gd name="connsiteY1" fmla="*/ 0 h 820672"/>
                  <a:gd name="connsiteX2" fmla="*/ 609667 w 738914"/>
                  <a:gd name="connsiteY2" fmla="*/ 117705 h 820672"/>
                  <a:gd name="connsiteX3" fmla="*/ 468324 w 738914"/>
                  <a:gd name="connsiteY3" fmla="*/ 177043 h 820672"/>
                  <a:gd name="connsiteX4" fmla="*/ 623497 w 738914"/>
                  <a:gd name="connsiteY4" fmla="*/ 214981 h 820672"/>
                  <a:gd name="connsiteX5" fmla="*/ 525171 w 738914"/>
                  <a:gd name="connsiteY5" fmla="*/ 316149 h 820672"/>
                  <a:gd name="connsiteX6" fmla="*/ 735644 w 738914"/>
                  <a:gd name="connsiteY6" fmla="*/ 406616 h 820672"/>
                  <a:gd name="connsiteX7" fmla="*/ 592774 w 738914"/>
                  <a:gd name="connsiteY7" fmla="*/ 469844 h 820672"/>
                  <a:gd name="connsiteX8" fmla="*/ 629641 w 738914"/>
                  <a:gd name="connsiteY8" fmla="*/ 537940 h 820672"/>
                  <a:gd name="connsiteX9" fmla="*/ 515949 w 738914"/>
                  <a:gd name="connsiteY9" fmla="*/ 610897 h 820672"/>
                  <a:gd name="connsiteX10" fmla="*/ 609667 w 738914"/>
                  <a:gd name="connsiteY10" fmla="*/ 711092 h 820672"/>
                  <a:gd name="connsiteX11" fmla="*/ 445278 w 738914"/>
                  <a:gd name="connsiteY11" fmla="*/ 756812 h 820672"/>
                  <a:gd name="connsiteX12" fmla="*/ 319298 w 738914"/>
                  <a:gd name="connsiteY12" fmla="*/ 812259 h 820672"/>
                  <a:gd name="connsiteX13" fmla="*/ 0 w 738914"/>
                  <a:gd name="connsiteY13" fmla="*/ 411480 h 820672"/>
                  <a:gd name="connsiteX0" fmla="*/ 0 w 738914"/>
                  <a:gd name="connsiteY0" fmla="*/ 411480 h 812259"/>
                  <a:gd name="connsiteX1" fmla="*/ 411480 w 738914"/>
                  <a:gd name="connsiteY1" fmla="*/ 0 h 812259"/>
                  <a:gd name="connsiteX2" fmla="*/ 609667 w 738914"/>
                  <a:gd name="connsiteY2" fmla="*/ 117705 h 812259"/>
                  <a:gd name="connsiteX3" fmla="*/ 468324 w 738914"/>
                  <a:gd name="connsiteY3" fmla="*/ 177043 h 812259"/>
                  <a:gd name="connsiteX4" fmla="*/ 623497 w 738914"/>
                  <a:gd name="connsiteY4" fmla="*/ 214981 h 812259"/>
                  <a:gd name="connsiteX5" fmla="*/ 525171 w 738914"/>
                  <a:gd name="connsiteY5" fmla="*/ 316149 h 812259"/>
                  <a:gd name="connsiteX6" fmla="*/ 735644 w 738914"/>
                  <a:gd name="connsiteY6" fmla="*/ 406616 h 812259"/>
                  <a:gd name="connsiteX7" fmla="*/ 592774 w 738914"/>
                  <a:gd name="connsiteY7" fmla="*/ 469844 h 812259"/>
                  <a:gd name="connsiteX8" fmla="*/ 629641 w 738914"/>
                  <a:gd name="connsiteY8" fmla="*/ 537940 h 812259"/>
                  <a:gd name="connsiteX9" fmla="*/ 515949 w 738914"/>
                  <a:gd name="connsiteY9" fmla="*/ 610897 h 812259"/>
                  <a:gd name="connsiteX10" fmla="*/ 609667 w 738914"/>
                  <a:gd name="connsiteY10" fmla="*/ 711092 h 812259"/>
                  <a:gd name="connsiteX11" fmla="*/ 445278 w 738914"/>
                  <a:gd name="connsiteY11" fmla="*/ 756812 h 812259"/>
                  <a:gd name="connsiteX12" fmla="*/ 319298 w 738914"/>
                  <a:gd name="connsiteY12" fmla="*/ 812259 h 812259"/>
                  <a:gd name="connsiteX13" fmla="*/ 0 w 738914"/>
                  <a:gd name="connsiteY13" fmla="*/ 411480 h 812259"/>
                  <a:gd name="connsiteX0" fmla="*/ 1756 w 740670"/>
                  <a:gd name="connsiteY0" fmla="*/ 411480 h 812259"/>
                  <a:gd name="connsiteX1" fmla="*/ 413236 w 740670"/>
                  <a:gd name="connsiteY1" fmla="*/ 0 h 812259"/>
                  <a:gd name="connsiteX2" fmla="*/ 611423 w 740670"/>
                  <a:gd name="connsiteY2" fmla="*/ 117705 h 812259"/>
                  <a:gd name="connsiteX3" fmla="*/ 470080 w 740670"/>
                  <a:gd name="connsiteY3" fmla="*/ 177043 h 812259"/>
                  <a:gd name="connsiteX4" fmla="*/ 625253 w 740670"/>
                  <a:gd name="connsiteY4" fmla="*/ 214981 h 812259"/>
                  <a:gd name="connsiteX5" fmla="*/ 526927 w 740670"/>
                  <a:gd name="connsiteY5" fmla="*/ 316149 h 812259"/>
                  <a:gd name="connsiteX6" fmla="*/ 737400 w 740670"/>
                  <a:gd name="connsiteY6" fmla="*/ 406616 h 812259"/>
                  <a:gd name="connsiteX7" fmla="*/ 594530 w 740670"/>
                  <a:gd name="connsiteY7" fmla="*/ 469844 h 812259"/>
                  <a:gd name="connsiteX8" fmla="*/ 631397 w 740670"/>
                  <a:gd name="connsiteY8" fmla="*/ 537940 h 812259"/>
                  <a:gd name="connsiteX9" fmla="*/ 517705 w 740670"/>
                  <a:gd name="connsiteY9" fmla="*/ 610897 h 812259"/>
                  <a:gd name="connsiteX10" fmla="*/ 611423 w 740670"/>
                  <a:gd name="connsiteY10" fmla="*/ 711092 h 812259"/>
                  <a:gd name="connsiteX11" fmla="*/ 447034 w 740670"/>
                  <a:gd name="connsiteY11" fmla="*/ 756812 h 812259"/>
                  <a:gd name="connsiteX12" fmla="*/ 321054 w 740670"/>
                  <a:gd name="connsiteY12" fmla="*/ 812259 h 812259"/>
                  <a:gd name="connsiteX13" fmla="*/ 1756 w 740670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11423 w 740566"/>
                  <a:gd name="connsiteY2" fmla="*/ 117705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06451 w 740566"/>
                  <a:gd name="connsiteY10" fmla="*/ 718036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0566" h="812259">
                    <a:moveTo>
                      <a:pt x="1756" y="411480"/>
                    </a:moveTo>
                    <a:cubicBezTo>
                      <a:pt x="-21289" y="220818"/>
                      <a:pt x="185982" y="0"/>
                      <a:pt x="413236" y="0"/>
                    </a:cubicBezTo>
                    <a:cubicBezTo>
                      <a:pt x="412724" y="115111"/>
                      <a:pt x="563856" y="36323"/>
                      <a:pt x="628005" y="102823"/>
                    </a:cubicBezTo>
                    <a:cubicBezTo>
                      <a:pt x="659500" y="128925"/>
                      <a:pt x="503111" y="59500"/>
                      <a:pt x="470080" y="177043"/>
                    </a:cubicBezTo>
                    <a:cubicBezTo>
                      <a:pt x="405454" y="234741"/>
                      <a:pt x="574814" y="162775"/>
                      <a:pt x="625253" y="214981"/>
                    </a:cubicBezTo>
                    <a:cubicBezTo>
                      <a:pt x="660332" y="237355"/>
                      <a:pt x="502762" y="305557"/>
                      <a:pt x="518637" y="330038"/>
                    </a:cubicBezTo>
                    <a:cubicBezTo>
                      <a:pt x="534512" y="354519"/>
                      <a:pt x="770429" y="387485"/>
                      <a:pt x="737400" y="406616"/>
                    </a:cubicBezTo>
                    <a:cubicBezTo>
                      <a:pt x="704371" y="425747"/>
                      <a:pt x="642668" y="457684"/>
                      <a:pt x="594530" y="469844"/>
                    </a:cubicBezTo>
                    <a:cubicBezTo>
                      <a:pt x="546392" y="482004"/>
                      <a:pt x="642665" y="509567"/>
                      <a:pt x="631397" y="537940"/>
                    </a:cubicBezTo>
                    <a:cubicBezTo>
                      <a:pt x="620129" y="566313"/>
                      <a:pt x="538190" y="586902"/>
                      <a:pt x="517705" y="610897"/>
                    </a:cubicBezTo>
                    <a:cubicBezTo>
                      <a:pt x="497220" y="634892"/>
                      <a:pt x="602354" y="692258"/>
                      <a:pt x="606451" y="718036"/>
                    </a:cubicBezTo>
                    <a:cubicBezTo>
                      <a:pt x="610548" y="743814"/>
                      <a:pt x="481090" y="752435"/>
                      <a:pt x="447034" y="756812"/>
                    </a:cubicBezTo>
                    <a:cubicBezTo>
                      <a:pt x="412978" y="761190"/>
                      <a:pt x="473625" y="805611"/>
                      <a:pt x="321054" y="812259"/>
                    </a:cubicBezTo>
                    <a:cubicBezTo>
                      <a:pt x="246841" y="754704"/>
                      <a:pt x="44774" y="823932"/>
                      <a:pt x="1756" y="411480"/>
                    </a:cubicBezTo>
                    <a:close/>
                  </a:path>
                </a:pathLst>
              </a:custGeom>
              <a:solidFill>
                <a:srgbClr val="603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눈물 방울 155"/>
              <p:cNvSpPr/>
              <p:nvPr/>
            </p:nvSpPr>
            <p:spPr>
              <a:xfrm rot="5400000">
                <a:off x="1608519" y="2512481"/>
                <a:ext cx="774422" cy="1540660"/>
              </a:xfrm>
              <a:custGeom>
                <a:avLst/>
                <a:gdLst>
                  <a:gd name="connsiteX0" fmla="*/ 0 w 822960"/>
                  <a:gd name="connsiteY0" fmla="*/ 411480 h 822960"/>
                  <a:gd name="connsiteX1" fmla="*/ 411480 w 822960"/>
                  <a:gd name="connsiteY1" fmla="*/ 0 h 822960"/>
                  <a:gd name="connsiteX2" fmla="*/ 822960 w 822960"/>
                  <a:gd name="connsiteY2" fmla="*/ 0 h 822960"/>
                  <a:gd name="connsiteX3" fmla="*/ 822960 w 822960"/>
                  <a:gd name="connsiteY3" fmla="*/ 411480 h 822960"/>
                  <a:gd name="connsiteX4" fmla="*/ 411480 w 822960"/>
                  <a:gd name="connsiteY4" fmla="*/ 822960 h 822960"/>
                  <a:gd name="connsiteX5" fmla="*/ 0 w 822960"/>
                  <a:gd name="connsiteY5" fmla="*/ 411480 h 822960"/>
                  <a:gd name="connsiteX0" fmla="*/ 0 w 822960"/>
                  <a:gd name="connsiteY0" fmla="*/ 411480 h 822960"/>
                  <a:gd name="connsiteX1" fmla="*/ 411480 w 822960"/>
                  <a:gd name="connsiteY1" fmla="*/ 0 h 822960"/>
                  <a:gd name="connsiteX2" fmla="*/ 822960 w 822960"/>
                  <a:gd name="connsiteY2" fmla="*/ 411480 h 822960"/>
                  <a:gd name="connsiteX3" fmla="*/ 411480 w 822960"/>
                  <a:gd name="connsiteY3" fmla="*/ 822960 h 822960"/>
                  <a:gd name="connsiteX4" fmla="*/ 0 w 822960"/>
                  <a:gd name="connsiteY4" fmla="*/ 411480 h 822960"/>
                  <a:gd name="connsiteX0" fmla="*/ 0 w 411480"/>
                  <a:gd name="connsiteY0" fmla="*/ 411480 h 822960"/>
                  <a:gd name="connsiteX1" fmla="*/ 411480 w 411480"/>
                  <a:gd name="connsiteY1" fmla="*/ 0 h 822960"/>
                  <a:gd name="connsiteX2" fmla="*/ 411480 w 411480"/>
                  <a:gd name="connsiteY2" fmla="*/ 822960 h 822960"/>
                  <a:gd name="connsiteX3" fmla="*/ 0 w 411480"/>
                  <a:gd name="connsiteY3" fmla="*/ 411480 h 822960"/>
                  <a:gd name="connsiteX0" fmla="*/ 0 w 609667"/>
                  <a:gd name="connsiteY0" fmla="*/ 411480 h 829534"/>
                  <a:gd name="connsiteX1" fmla="*/ 411480 w 609667"/>
                  <a:gd name="connsiteY1" fmla="*/ 0 h 829534"/>
                  <a:gd name="connsiteX2" fmla="*/ 609667 w 609667"/>
                  <a:gd name="connsiteY2" fmla="*/ 117705 h 829534"/>
                  <a:gd name="connsiteX3" fmla="*/ 411480 w 609667"/>
                  <a:gd name="connsiteY3" fmla="*/ 822960 h 829534"/>
                  <a:gd name="connsiteX4" fmla="*/ 0 w 609667"/>
                  <a:gd name="connsiteY4" fmla="*/ 411480 h 829534"/>
                  <a:gd name="connsiteX0" fmla="*/ 0 w 614528"/>
                  <a:gd name="connsiteY0" fmla="*/ 411480 h 827341"/>
                  <a:gd name="connsiteX1" fmla="*/ 411480 w 614528"/>
                  <a:gd name="connsiteY1" fmla="*/ 0 h 827341"/>
                  <a:gd name="connsiteX2" fmla="*/ 609667 w 614528"/>
                  <a:gd name="connsiteY2" fmla="*/ 117705 h 827341"/>
                  <a:gd name="connsiteX3" fmla="*/ 477542 w 614528"/>
                  <a:gd name="connsiteY3" fmla="*/ 179962 h 827341"/>
                  <a:gd name="connsiteX4" fmla="*/ 411480 w 614528"/>
                  <a:gd name="connsiteY4" fmla="*/ 822960 h 827341"/>
                  <a:gd name="connsiteX5" fmla="*/ 0 w 614528"/>
                  <a:gd name="connsiteY5" fmla="*/ 411480 h 827341"/>
                  <a:gd name="connsiteX0" fmla="*/ 0 w 614254"/>
                  <a:gd name="connsiteY0" fmla="*/ 411480 h 827437"/>
                  <a:gd name="connsiteX1" fmla="*/ 411480 w 614254"/>
                  <a:gd name="connsiteY1" fmla="*/ 0 h 827437"/>
                  <a:gd name="connsiteX2" fmla="*/ 609667 w 614254"/>
                  <a:gd name="connsiteY2" fmla="*/ 117705 h 827437"/>
                  <a:gd name="connsiteX3" fmla="*/ 468324 w 614254"/>
                  <a:gd name="connsiteY3" fmla="*/ 177043 h 827437"/>
                  <a:gd name="connsiteX4" fmla="*/ 411480 w 614254"/>
                  <a:gd name="connsiteY4" fmla="*/ 822960 h 827437"/>
                  <a:gd name="connsiteX5" fmla="*/ 0 w 614254"/>
                  <a:gd name="connsiteY5" fmla="*/ 411480 h 827437"/>
                  <a:gd name="connsiteX0" fmla="*/ 0 w 640709"/>
                  <a:gd name="connsiteY0" fmla="*/ 411480 h 825038"/>
                  <a:gd name="connsiteX1" fmla="*/ 411480 w 640709"/>
                  <a:gd name="connsiteY1" fmla="*/ 0 h 825038"/>
                  <a:gd name="connsiteX2" fmla="*/ 609667 w 640709"/>
                  <a:gd name="connsiteY2" fmla="*/ 117705 h 825038"/>
                  <a:gd name="connsiteX3" fmla="*/ 468324 w 640709"/>
                  <a:gd name="connsiteY3" fmla="*/ 177043 h 825038"/>
                  <a:gd name="connsiteX4" fmla="*/ 640393 w 640709"/>
                  <a:gd name="connsiteY4" fmla="*/ 259729 h 825038"/>
                  <a:gd name="connsiteX5" fmla="*/ 411480 w 640709"/>
                  <a:gd name="connsiteY5" fmla="*/ 822960 h 825038"/>
                  <a:gd name="connsiteX6" fmla="*/ 0 w 640709"/>
                  <a:gd name="connsiteY6" fmla="*/ 411480 h 825038"/>
                  <a:gd name="connsiteX0" fmla="*/ 0 w 645180"/>
                  <a:gd name="connsiteY0" fmla="*/ 411480 h 824329"/>
                  <a:gd name="connsiteX1" fmla="*/ 411480 w 645180"/>
                  <a:gd name="connsiteY1" fmla="*/ 0 h 824329"/>
                  <a:gd name="connsiteX2" fmla="*/ 609667 w 645180"/>
                  <a:gd name="connsiteY2" fmla="*/ 117705 h 824329"/>
                  <a:gd name="connsiteX3" fmla="*/ 468324 w 645180"/>
                  <a:gd name="connsiteY3" fmla="*/ 177043 h 824329"/>
                  <a:gd name="connsiteX4" fmla="*/ 640393 w 645180"/>
                  <a:gd name="connsiteY4" fmla="*/ 259729 h 824329"/>
                  <a:gd name="connsiteX5" fmla="*/ 526707 w 645180"/>
                  <a:gd name="connsiteY5" fmla="*/ 290857 h 824329"/>
                  <a:gd name="connsiteX6" fmla="*/ 411480 w 645180"/>
                  <a:gd name="connsiteY6" fmla="*/ 822960 h 824329"/>
                  <a:gd name="connsiteX7" fmla="*/ 0 w 645180"/>
                  <a:gd name="connsiteY7" fmla="*/ 411480 h 824329"/>
                  <a:gd name="connsiteX0" fmla="*/ 0 w 710079"/>
                  <a:gd name="connsiteY0" fmla="*/ 411480 h 823153"/>
                  <a:gd name="connsiteX1" fmla="*/ 411480 w 710079"/>
                  <a:gd name="connsiteY1" fmla="*/ 0 h 823153"/>
                  <a:gd name="connsiteX2" fmla="*/ 609667 w 710079"/>
                  <a:gd name="connsiteY2" fmla="*/ 117705 h 823153"/>
                  <a:gd name="connsiteX3" fmla="*/ 468324 w 710079"/>
                  <a:gd name="connsiteY3" fmla="*/ 177043 h 823153"/>
                  <a:gd name="connsiteX4" fmla="*/ 640393 w 710079"/>
                  <a:gd name="connsiteY4" fmla="*/ 259729 h 823153"/>
                  <a:gd name="connsiteX5" fmla="*/ 698778 w 710079"/>
                  <a:gd name="connsiteY5" fmla="*/ 368678 h 823153"/>
                  <a:gd name="connsiteX6" fmla="*/ 411480 w 710079"/>
                  <a:gd name="connsiteY6" fmla="*/ 822960 h 823153"/>
                  <a:gd name="connsiteX7" fmla="*/ 0 w 710079"/>
                  <a:gd name="connsiteY7" fmla="*/ 411480 h 823153"/>
                  <a:gd name="connsiteX0" fmla="*/ 0 w 644026"/>
                  <a:gd name="connsiteY0" fmla="*/ 411480 h 823019"/>
                  <a:gd name="connsiteX1" fmla="*/ 411480 w 644026"/>
                  <a:gd name="connsiteY1" fmla="*/ 0 h 823019"/>
                  <a:gd name="connsiteX2" fmla="*/ 609667 w 644026"/>
                  <a:gd name="connsiteY2" fmla="*/ 117705 h 823019"/>
                  <a:gd name="connsiteX3" fmla="*/ 468324 w 644026"/>
                  <a:gd name="connsiteY3" fmla="*/ 177043 h 823019"/>
                  <a:gd name="connsiteX4" fmla="*/ 640393 w 644026"/>
                  <a:gd name="connsiteY4" fmla="*/ 259729 h 823019"/>
                  <a:gd name="connsiteX5" fmla="*/ 486766 w 644026"/>
                  <a:gd name="connsiteY5" fmla="*/ 388133 h 823019"/>
                  <a:gd name="connsiteX6" fmla="*/ 411480 w 644026"/>
                  <a:gd name="connsiteY6" fmla="*/ 822960 h 823019"/>
                  <a:gd name="connsiteX7" fmla="*/ 0 w 644026"/>
                  <a:gd name="connsiteY7" fmla="*/ 411480 h 823019"/>
                  <a:gd name="connsiteX0" fmla="*/ 0 w 650206"/>
                  <a:gd name="connsiteY0" fmla="*/ 411480 h 822965"/>
                  <a:gd name="connsiteX1" fmla="*/ 411480 w 650206"/>
                  <a:gd name="connsiteY1" fmla="*/ 0 h 822965"/>
                  <a:gd name="connsiteX2" fmla="*/ 609667 w 650206"/>
                  <a:gd name="connsiteY2" fmla="*/ 117705 h 822965"/>
                  <a:gd name="connsiteX3" fmla="*/ 468324 w 650206"/>
                  <a:gd name="connsiteY3" fmla="*/ 177043 h 822965"/>
                  <a:gd name="connsiteX4" fmla="*/ 640393 w 650206"/>
                  <a:gd name="connsiteY4" fmla="*/ 259729 h 822965"/>
                  <a:gd name="connsiteX5" fmla="*/ 592775 w 650206"/>
                  <a:gd name="connsiteY5" fmla="*/ 420234 h 822965"/>
                  <a:gd name="connsiteX6" fmla="*/ 411480 w 650206"/>
                  <a:gd name="connsiteY6" fmla="*/ 822960 h 822965"/>
                  <a:gd name="connsiteX7" fmla="*/ 0 w 650206"/>
                  <a:gd name="connsiteY7" fmla="*/ 411480 h 822965"/>
                  <a:gd name="connsiteX0" fmla="*/ 0 w 643896"/>
                  <a:gd name="connsiteY0" fmla="*/ 411480 h 822974"/>
                  <a:gd name="connsiteX1" fmla="*/ 411480 w 643896"/>
                  <a:gd name="connsiteY1" fmla="*/ 0 h 822974"/>
                  <a:gd name="connsiteX2" fmla="*/ 609667 w 643896"/>
                  <a:gd name="connsiteY2" fmla="*/ 117705 h 822974"/>
                  <a:gd name="connsiteX3" fmla="*/ 468324 w 643896"/>
                  <a:gd name="connsiteY3" fmla="*/ 177043 h 822974"/>
                  <a:gd name="connsiteX4" fmla="*/ 640393 w 643896"/>
                  <a:gd name="connsiteY4" fmla="*/ 259729 h 822974"/>
                  <a:gd name="connsiteX5" fmla="*/ 480622 w 643896"/>
                  <a:gd name="connsiteY5" fmla="*/ 426070 h 822974"/>
                  <a:gd name="connsiteX6" fmla="*/ 411480 w 643896"/>
                  <a:gd name="connsiteY6" fmla="*/ 822960 h 822974"/>
                  <a:gd name="connsiteX7" fmla="*/ 0 w 643896"/>
                  <a:gd name="connsiteY7" fmla="*/ 411480 h 822974"/>
                  <a:gd name="connsiteX0" fmla="*/ 0 w 643896"/>
                  <a:gd name="connsiteY0" fmla="*/ 411480 h 823256"/>
                  <a:gd name="connsiteX1" fmla="*/ 411480 w 643896"/>
                  <a:gd name="connsiteY1" fmla="*/ 0 h 823256"/>
                  <a:gd name="connsiteX2" fmla="*/ 609667 w 643896"/>
                  <a:gd name="connsiteY2" fmla="*/ 117705 h 823256"/>
                  <a:gd name="connsiteX3" fmla="*/ 468324 w 643896"/>
                  <a:gd name="connsiteY3" fmla="*/ 177043 h 823256"/>
                  <a:gd name="connsiteX4" fmla="*/ 640393 w 643896"/>
                  <a:gd name="connsiteY4" fmla="*/ 259729 h 823256"/>
                  <a:gd name="connsiteX5" fmla="*/ 480622 w 643896"/>
                  <a:gd name="connsiteY5" fmla="*/ 426070 h 823256"/>
                  <a:gd name="connsiteX6" fmla="*/ 582011 w 643896"/>
                  <a:gd name="connsiteY6" fmla="*/ 476656 h 823256"/>
                  <a:gd name="connsiteX7" fmla="*/ 411480 w 643896"/>
                  <a:gd name="connsiteY7" fmla="*/ 822960 h 823256"/>
                  <a:gd name="connsiteX8" fmla="*/ 0 w 643896"/>
                  <a:gd name="connsiteY8" fmla="*/ 411480 h 823256"/>
                  <a:gd name="connsiteX0" fmla="*/ 0 w 643896"/>
                  <a:gd name="connsiteY0" fmla="*/ 411480 h 826290"/>
                  <a:gd name="connsiteX1" fmla="*/ 411480 w 643896"/>
                  <a:gd name="connsiteY1" fmla="*/ 0 h 826290"/>
                  <a:gd name="connsiteX2" fmla="*/ 609667 w 643896"/>
                  <a:gd name="connsiteY2" fmla="*/ 117705 h 826290"/>
                  <a:gd name="connsiteX3" fmla="*/ 468324 w 643896"/>
                  <a:gd name="connsiteY3" fmla="*/ 177043 h 826290"/>
                  <a:gd name="connsiteX4" fmla="*/ 640393 w 643896"/>
                  <a:gd name="connsiteY4" fmla="*/ 259729 h 826290"/>
                  <a:gd name="connsiteX5" fmla="*/ 480622 w 643896"/>
                  <a:gd name="connsiteY5" fmla="*/ 426070 h 826290"/>
                  <a:gd name="connsiteX6" fmla="*/ 413015 w 643896"/>
                  <a:gd name="connsiteY6" fmla="*/ 596306 h 826290"/>
                  <a:gd name="connsiteX7" fmla="*/ 411480 w 643896"/>
                  <a:gd name="connsiteY7" fmla="*/ 822960 h 826290"/>
                  <a:gd name="connsiteX8" fmla="*/ 0 w 643896"/>
                  <a:gd name="connsiteY8" fmla="*/ 411480 h 826290"/>
                  <a:gd name="connsiteX0" fmla="*/ 0 w 739638"/>
                  <a:gd name="connsiteY0" fmla="*/ 411480 h 826290"/>
                  <a:gd name="connsiteX1" fmla="*/ 411480 w 739638"/>
                  <a:gd name="connsiteY1" fmla="*/ 0 h 826290"/>
                  <a:gd name="connsiteX2" fmla="*/ 609667 w 739638"/>
                  <a:gd name="connsiteY2" fmla="*/ 117705 h 826290"/>
                  <a:gd name="connsiteX3" fmla="*/ 468324 w 739638"/>
                  <a:gd name="connsiteY3" fmla="*/ 177043 h 826290"/>
                  <a:gd name="connsiteX4" fmla="*/ 640393 w 739638"/>
                  <a:gd name="connsiteY4" fmla="*/ 259729 h 826290"/>
                  <a:gd name="connsiteX5" fmla="*/ 735644 w 739638"/>
                  <a:gd name="connsiteY5" fmla="*/ 406616 h 826290"/>
                  <a:gd name="connsiteX6" fmla="*/ 480622 w 739638"/>
                  <a:gd name="connsiteY6" fmla="*/ 426070 h 826290"/>
                  <a:gd name="connsiteX7" fmla="*/ 413015 w 739638"/>
                  <a:gd name="connsiteY7" fmla="*/ 596306 h 826290"/>
                  <a:gd name="connsiteX8" fmla="*/ 411480 w 739638"/>
                  <a:gd name="connsiteY8" fmla="*/ 822960 h 826290"/>
                  <a:gd name="connsiteX9" fmla="*/ 0 w 739638"/>
                  <a:gd name="connsiteY9" fmla="*/ 411480 h 826290"/>
                  <a:gd name="connsiteX0" fmla="*/ 0 w 739083"/>
                  <a:gd name="connsiteY0" fmla="*/ 411480 h 826290"/>
                  <a:gd name="connsiteX1" fmla="*/ 411480 w 739083"/>
                  <a:gd name="connsiteY1" fmla="*/ 0 h 826290"/>
                  <a:gd name="connsiteX2" fmla="*/ 609667 w 739083"/>
                  <a:gd name="connsiteY2" fmla="*/ 117705 h 826290"/>
                  <a:gd name="connsiteX3" fmla="*/ 468324 w 739083"/>
                  <a:gd name="connsiteY3" fmla="*/ 177043 h 826290"/>
                  <a:gd name="connsiteX4" fmla="*/ 640393 w 739083"/>
                  <a:gd name="connsiteY4" fmla="*/ 259729 h 826290"/>
                  <a:gd name="connsiteX5" fmla="*/ 537460 w 739083"/>
                  <a:gd name="connsiteY5" fmla="*/ 314204 h 826290"/>
                  <a:gd name="connsiteX6" fmla="*/ 735644 w 739083"/>
                  <a:gd name="connsiteY6" fmla="*/ 406616 h 826290"/>
                  <a:gd name="connsiteX7" fmla="*/ 480622 w 739083"/>
                  <a:gd name="connsiteY7" fmla="*/ 426070 h 826290"/>
                  <a:gd name="connsiteX8" fmla="*/ 413015 w 739083"/>
                  <a:gd name="connsiteY8" fmla="*/ 596306 h 826290"/>
                  <a:gd name="connsiteX9" fmla="*/ 411480 w 739083"/>
                  <a:gd name="connsiteY9" fmla="*/ 822960 h 826290"/>
                  <a:gd name="connsiteX10" fmla="*/ 0 w 739083"/>
                  <a:gd name="connsiteY10" fmla="*/ 411480 h 826290"/>
                  <a:gd name="connsiteX0" fmla="*/ 0 w 738955"/>
                  <a:gd name="connsiteY0" fmla="*/ 411480 h 826290"/>
                  <a:gd name="connsiteX1" fmla="*/ 411480 w 738955"/>
                  <a:gd name="connsiteY1" fmla="*/ 0 h 826290"/>
                  <a:gd name="connsiteX2" fmla="*/ 609667 w 738955"/>
                  <a:gd name="connsiteY2" fmla="*/ 117705 h 826290"/>
                  <a:gd name="connsiteX3" fmla="*/ 468324 w 738955"/>
                  <a:gd name="connsiteY3" fmla="*/ 177043 h 826290"/>
                  <a:gd name="connsiteX4" fmla="*/ 640393 w 738955"/>
                  <a:gd name="connsiteY4" fmla="*/ 259729 h 826290"/>
                  <a:gd name="connsiteX5" fmla="*/ 528244 w 738955"/>
                  <a:gd name="connsiteY5" fmla="*/ 302530 h 826290"/>
                  <a:gd name="connsiteX6" fmla="*/ 735644 w 738955"/>
                  <a:gd name="connsiteY6" fmla="*/ 406616 h 826290"/>
                  <a:gd name="connsiteX7" fmla="*/ 480622 w 738955"/>
                  <a:gd name="connsiteY7" fmla="*/ 426070 h 826290"/>
                  <a:gd name="connsiteX8" fmla="*/ 413015 w 738955"/>
                  <a:gd name="connsiteY8" fmla="*/ 596306 h 826290"/>
                  <a:gd name="connsiteX9" fmla="*/ 411480 w 738955"/>
                  <a:gd name="connsiteY9" fmla="*/ 822960 h 826290"/>
                  <a:gd name="connsiteX10" fmla="*/ 0 w 738955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40393 w 738914"/>
                  <a:gd name="connsiteY4" fmla="*/ 259729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540533 w 738914"/>
                  <a:gd name="connsiteY4" fmla="*/ 259729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161"/>
                  <a:gd name="connsiteX1" fmla="*/ 411480 w 738914"/>
                  <a:gd name="connsiteY1" fmla="*/ 0 h 826161"/>
                  <a:gd name="connsiteX2" fmla="*/ 609667 w 738914"/>
                  <a:gd name="connsiteY2" fmla="*/ 117705 h 826161"/>
                  <a:gd name="connsiteX3" fmla="*/ 468324 w 738914"/>
                  <a:gd name="connsiteY3" fmla="*/ 177043 h 826161"/>
                  <a:gd name="connsiteX4" fmla="*/ 623497 w 738914"/>
                  <a:gd name="connsiteY4" fmla="*/ 214981 h 826161"/>
                  <a:gd name="connsiteX5" fmla="*/ 525171 w 738914"/>
                  <a:gd name="connsiteY5" fmla="*/ 316149 h 826161"/>
                  <a:gd name="connsiteX6" fmla="*/ 735644 w 738914"/>
                  <a:gd name="connsiteY6" fmla="*/ 406616 h 826161"/>
                  <a:gd name="connsiteX7" fmla="*/ 480622 w 738914"/>
                  <a:gd name="connsiteY7" fmla="*/ 426070 h 826161"/>
                  <a:gd name="connsiteX8" fmla="*/ 629641 w 738914"/>
                  <a:gd name="connsiteY8" fmla="*/ 537940 h 826161"/>
                  <a:gd name="connsiteX9" fmla="*/ 413015 w 738914"/>
                  <a:gd name="connsiteY9" fmla="*/ 596306 h 826161"/>
                  <a:gd name="connsiteX10" fmla="*/ 411480 w 738914"/>
                  <a:gd name="connsiteY10" fmla="*/ 822960 h 826161"/>
                  <a:gd name="connsiteX11" fmla="*/ 0 w 738914"/>
                  <a:gd name="connsiteY11" fmla="*/ 411480 h 826161"/>
                  <a:gd name="connsiteX0" fmla="*/ 0 w 738914"/>
                  <a:gd name="connsiteY0" fmla="*/ 411480 h 826161"/>
                  <a:gd name="connsiteX1" fmla="*/ 411480 w 738914"/>
                  <a:gd name="connsiteY1" fmla="*/ 0 h 826161"/>
                  <a:gd name="connsiteX2" fmla="*/ 609667 w 738914"/>
                  <a:gd name="connsiteY2" fmla="*/ 117705 h 826161"/>
                  <a:gd name="connsiteX3" fmla="*/ 468324 w 738914"/>
                  <a:gd name="connsiteY3" fmla="*/ 177043 h 826161"/>
                  <a:gd name="connsiteX4" fmla="*/ 623497 w 738914"/>
                  <a:gd name="connsiteY4" fmla="*/ 214981 h 826161"/>
                  <a:gd name="connsiteX5" fmla="*/ 525171 w 738914"/>
                  <a:gd name="connsiteY5" fmla="*/ 316149 h 826161"/>
                  <a:gd name="connsiteX6" fmla="*/ 735644 w 738914"/>
                  <a:gd name="connsiteY6" fmla="*/ 406616 h 826161"/>
                  <a:gd name="connsiteX7" fmla="*/ 592774 w 738914"/>
                  <a:gd name="connsiteY7" fmla="*/ 469844 h 826161"/>
                  <a:gd name="connsiteX8" fmla="*/ 629641 w 738914"/>
                  <a:gd name="connsiteY8" fmla="*/ 537940 h 826161"/>
                  <a:gd name="connsiteX9" fmla="*/ 413015 w 738914"/>
                  <a:gd name="connsiteY9" fmla="*/ 596306 h 826161"/>
                  <a:gd name="connsiteX10" fmla="*/ 411480 w 738914"/>
                  <a:gd name="connsiteY10" fmla="*/ 822960 h 826161"/>
                  <a:gd name="connsiteX11" fmla="*/ 0 w 738914"/>
                  <a:gd name="connsiteY11" fmla="*/ 411480 h 826161"/>
                  <a:gd name="connsiteX0" fmla="*/ 0 w 738914"/>
                  <a:gd name="connsiteY0" fmla="*/ 411480 h 826867"/>
                  <a:gd name="connsiteX1" fmla="*/ 411480 w 738914"/>
                  <a:gd name="connsiteY1" fmla="*/ 0 h 826867"/>
                  <a:gd name="connsiteX2" fmla="*/ 609667 w 738914"/>
                  <a:gd name="connsiteY2" fmla="*/ 117705 h 826867"/>
                  <a:gd name="connsiteX3" fmla="*/ 468324 w 738914"/>
                  <a:gd name="connsiteY3" fmla="*/ 177043 h 826867"/>
                  <a:gd name="connsiteX4" fmla="*/ 623497 w 738914"/>
                  <a:gd name="connsiteY4" fmla="*/ 214981 h 826867"/>
                  <a:gd name="connsiteX5" fmla="*/ 525171 w 738914"/>
                  <a:gd name="connsiteY5" fmla="*/ 316149 h 826867"/>
                  <a:gd name="connsiteX6" fmla="*/ 735644 w 738914"/>
                  <a:gd name="connsiteY6" fmla="*/ 406616 h 826867"/>
                  <a:gd name="connsiteX7" fmla="*/ 592774 w 738914"/>
                  <a:gd name="connsiteY7" fmla="*/ 469844 h 826867"/>
                  <a:gd name="connsiteX8" fmla="*/ 629641 w 738914"/>
                  <a:gd name="connsiteY8" fmla="*/ 537940 h 826867"/>
                  <a:gd name="connsiteX9" fmla="*/ 515949 w 738914"/>
                  <a:gd name="connsiteY9" fmla="*/ 610897 h 826867"/>
                  <a:gd name="connsiteX10" fmla="*/ 411480 w 738914"/>
                  <a:gd name="connsiteY10" fmla="*/ 822960 h 826867"/>
                  <a:gd name="connsiteX11" fmla="*/ 0 w 738914"/>
                  <a:gd name="connsiteY11" fmla="*/ 411480 h 826867"/>
                  <a:gd name="connsiteX0" fmla="*/ 0 w 738914"/>
                  <a:gd name="connsiteY0" fmla="*/ 411480 h 826938"/>
                  <a:gd name="connsiteX1" fmla="*/ 411480 w 738914"/>
                  <a:gd name="connsiteY1" fmla="*/ 0 h 826938"/>
                  <a:gd name="connsiteX2" fmla="*/ 609667 w 738914"/>
                  <a:gd name="connsiteY2" fmla="*/ 117705 h 826938"/>
                  <a:gd name="connsiteX3" fmla="*/ 468324 w 738914"/>
                  <a:gd name="connsiteY3" fmla="*/ 177043 h 826938"/>
                  <a:gd name="connsiteX4" fmla="*/ 623497 w 738914"/>
                  <a:gd name="connsiteY4" fmla="*/ 214981 h 826938"/>
                  <a:gd name="connsiteX5" fmla="*/ 525171 w 738914"/>
                  <a:gd name="connsiteY5" fmla="*/ 316149 h 826938"/>
                  <a:gd name="connsiteX6" fmla="*/ 735644 w 738914"/>
                  <a:gd name="connsiteY6" fmla="*/ 406616 h 826938"/>
                  <a:gd name="connsiteX7" fmla="*/ 592774 w 738914"/>
                  <a:gd name="connsiteY7" fmla="*/ 469844 h 826938"/>
                  <a:gd name="connsiteX8" fmla="*/ 629641 w 738914"/>
                  <a:gd name="connsiteY8" fmla="*/ 537940 h 826938"/>
                  <a:gd name="connsiteX9" fmla="*/ 515949 w 738914"/>
                  <a:gd name="connsiteY9" fmla="*/ 610897 h 826938"/>
                  <a:gd name="connsiteX10" fmla="*/ 366925 w 738914"/>
                  <a:gd name="connsiteY10" fmla="*/ 619652 h 826938"/>
                  <a:gd name="connsiteX11" fmla="*/ 411480 w 738914"/>
                  <a:gd name="connsiteY11" fmla="*/ 822960 h 826938"/>
                  <a:gd name="connsiteX12" fmla="*/ 0 w 738914"/>
                  <a:gd name="connsiteY12" fmla="*/ 411480 h 826938"/>
                  <a:gd name="connsiteX0" fmla="*/ 0 w 738914"/>
                  <a:gd name="connsiteY0" fmla="*/ 411480 h 832558"/>
                  <a:gd name="connsiteX1" fmla="*/ 411480 w 738914"/>
                  <a:gd name="connsiteY1" fmla="*/ 0 h 832558"/>
                  <a:gd name="connsiteX2" fmla="*/ 609667 w 738914"/>
                  <a:gd name="connsiteY2" fmla="*/ 117705 h 832558"/>
                  <a:gd name="connsiteX3" fmla="*/ 468324 w 738914"/>
                  <a:gd name="connsiteY3" fmla="*/ 177043 h 832558"/>
                  <a:gd name="connsiteX4" fmla="*/ 623497 w 738914"/>
                  <a:gd name="connsiteY4" fmla="*/ 214981 h 832558"/>
                  <a:gd name="connsiteX5" fmla="*/ 525171 w 738914"/>
                  <a:gd name="connsiteY5" fmla="*/ 316149 h 832558"/>
                  <a:gd name="connsiteX6" fmla="*/ 735644 w 738914"/>
                  <a:gd name="connsiteY6" fmla="*/ 406616 h 832558"/>
                  <a:gd name="connsiteX7" fmla="*/ 592774 w 738914"/>
                  <a:gd name="connsiteY7" fmla="*/ 469844 h 832558"/>
                  <a:gd name="connsiteX8" fmla="*/ 629641 w 738914"/>
                  <a:gd name="connsiteY8" fmla="*/ 537940 h 832558"/>
                  <a:gd name="connsiteX9" fmla="*/ 515949 w 738914"/>
                  <a:gd name="connsiteY9" fmla="*/ 610897 h 832558"/>
                  <a:gd name="connsiteX10" fmla="*/ 582011 w 738914"/>
                  <a:gd name="connsiteY10" fmla="*/ 694555 h 832558"/>
                  <a:gd name="connsiteX11" fmla="*/ 411480 w 738914"/>
                  <a:gd name="connsiteY11" fmla="*/ 822960 h 832558"/>
                  <a:gd name="connsiteX12" fmla="*/ 0 w 738914"/>
                  <a:gd name="connsiteY12" fmla="*/ 411480 h 832558"/>
                  <a:gd name="connsiteX0" fmla="*/ 0 w 738914"/>
                  <a:gd name="connsiteY0" fmla="*/ 411480 h 837214"/>
                  <a:gd name="connsiteX1" fmla="*/ 411480 w 738914"/>
                  <a:gd name="connsiteY1" fmla="*/ 0 h 837214"/>
                  <a:gd name="connsiteX2" fmla="*/ 609667 w 738914"/>
                  <a:gd name="connsiteY2" fmla="*/ 117705 h 837214"/>
                  <a:gd name="connsiteX3" fmla="*/ 468324 w 738914"/>
                  <a:gd name="connsiteY3" fmla="*/ 177043 h 837214"/>
                  <a:gd name="connsiteX4" fmla="*/ 623497 w 738914"/>
                  <a:gd name="connsiteY4" fmla="*/ 214981 h 837214"/>
                  <a:gd name="connsiteX5" fmla="*/ 525171 w 738914"/>
                  <a:gd name="connsiteY5" fmla="*/ 316149 h 837214"/>
                  <a:gd name="connsiteX6" fmla="*/ 735644 w 738914"/>
                  <a:gd name="connsiteY6" fmla="*/ 406616 h 837214"/>
                  <a:gd name="connsiteX7" fmla="*/ 592774 w 738914"/>
                  <a:gd name="connsiteY7" fmla="*/ 469844 h 837214"/>
                  <a:gd name="connsiteX8" fmla="*/ 629641 w 738914"/>
                  <a:gd name="connsiteY8" fmla="*/ 537940 h 837214"/>
                  <a:gd name="connsiteX9" fmla="*/ 515949 w 738914"/>
                  <a:gd name="connsiteY9" fmla="*/ 610897 h 837214"/>
                  <a:gd name="connsiteX10" fmla="*/ 582011 w 738914"/>
                  <a:gd name="connsiteY10" fmla="*/ 694555 h 837214"/>
                  <a:gd name="connsiteX11" fmla="*/ 432988 w 738914"/>
                  <a:gd name="connsiteY11" fmla="*/ 738329 h 837214"/>
                  <a:gd name="connsiteX12" fmla="*/ 411480 w 738914"/>
                  <a:gd name="connsiteY12" fmla="*/ 822960 h 837214"/>
                  <a:gd name="connsiteX13" fmla="*/ 0 w 738914"/>
                  <a:gd name="connsiteY13" fmla="*/ 411480 h 837214"/>
                  <a:gd name="connsiteX0" fmla="*/ 0 w 738914"/>
                  <a:gd name="connsiteY0" fmla="*/ 411480 h 837362"/>
                  <a:gd name="connsiteX1" fmla="*/ 411480 w 738914"/>
                  <a:gd name="connsiteY1" fmla="*/ 0 h 837362"/>
                  <a:gd name="connsiteX2" fmla="*/ 609667 w 738914"/>
                  <a:gd name="connsiteY2" fmla="*/ 117705 h 837362"/>
                  <a:gd name="connsiteX3" fmla="*/ 468324 w 738914"/>
                  <a:gd name="connsiteY3" fmla="*/ 177043 h 837362"/>
                  <a:gd name="connsiteX4" fmla="*/ 623497 w 738914"/>
                  <a:gd name="connsiteY4" fmla="*/ 214981 h 837362"/>
                  <a:gd name="connsiteX5" fmla="*/ 525171 w 738914"/>
                  <a:gd name="connsiteY5" fmla="*/ 316149 h 837362"/>
                  <a:gd name="connsiteX6" fmla="*/ 735644 w 738914"/>
                  <a:gd name="connsiteY6" fmla="*/ 406616 h 837362"/>
                  <a:gd name="connsiteX7" fmla="*/ 592774 w 738914"/>
                  <a:gd name="connsiteY7" fmla="*/ 469844 h 837362"/>
                  <a:gd name="connsiteX8" fmla="*/ 629641 w 738914"/>
                  <a:gd name="connsiteY8" fmla="*/ 537940 h 837362"/>
                  <a:gd name="connsiteX9" fmla="*/ 515949 w 738914"/>
                  <a:gd name="connsiteY9" fmla="*/ 610897 h 837362"/>
                  <a:gd name="connsiteX10" fmla="*/ 582011 w 738914"/>
                  <a:gd name="connsiteY10" fmla="*/ 694555 h 837362"/>
                  <a:gd name="connsiteX11" fmla="*/ 406870 w 738914"/>
                  <a:gd name="connsiteY11" fmla="*/ 739302 h 837362"/>
                  <a:gd name="connsiteX12" fmla="*/ 411480 w 738914"/>
                  <a:gd name="connsiteY12" fmla="*/ 822960 h 837362"/>
                  <a:gd name="connsiteX13" fmla="*/ 0 w 738914"/>
                  <a:gd name="connsiteY13" fmla="*/ 411480 h 837362"/>
                  <a:gd name="connsiteX0" fmla="*/ 0 w 738914"/>
                  <a:gd name="connsiteY0" fmla="*/ 411480 h 840307"/>
                  <a:gd name="connsiteX1" fmla="*/ 411480 w 738914"/>
                  <a:gd name="connsiteY1" fmla="*/ 0 h 840307"/>
                  <a:gd name="connsiteX2" fmla="*/ 609667 w 738914"/>
                  <a:gd name="connsiteY2" fmla="*/ 117705 h 840307"/>
                  <a:gd name="connsiteX3" fmla="*/ 468324 w 738914"/>
                  <a:gd name="connsiteY3" fmla="*/ 177043 h 840307"/>
                  <a:gd name="connsiteX4" fmla="*/ 623497 w 738914"/>
                  <a:gd name="connsiteY4" fmla="*/ 214981 h 840307"/>
                  <a:gd name="connsiteX5" fmla="*/ 525171 w 738914"/>
                  <a:gd name="connsiteY5" fmla="*/ 316149 h 840307"/>
                  <a:gd name="connsiteX6" fmla="*/ 735644 w 738914"/>
                  <a:gd name="connsiteY6" fmla="*/ 406616 h 840307"/>
                  <a:gd name="connsiteX7" fmla="*/ 592774 w 738914"/>
                  <a:gd name="connsiteY7" fmla="*/ 469844 h 840307"/>
                  <a:gd name="connsiteX8" fmla="*/ 629641 w 738914"/>
                  <a:gd name="connsiteY8" fmla="*/ 537940 h 840307"/>
                  <a:gd name="connsiteX9" fmla="*/ 515949 w 738914"/>
                  <a:gd name="connsiteY9" fmla="*/ 610897 h 840307"/>
                  <a:gd name="connsiteX10" fmla="*/ 582011 w 738914"/>
                  <a:gd name="connsiteY10" fmla="*/ 694555 h 840307"/>
                  <a:gd name="connsiteX11" fmla="*/ 445278 w 738914"/>
                  <a:gd name="connsiteY11" fmla="*/ 756812 h 840307"/>
                  <a:gd name="connsiteX12" fmla="*/ 411480 w 738914"/>
                  <a:gd name="connsiteY12" fmla="*/ 822960 h 840307"/>
                  <a:gd name="connsiteX13" fmla="*/ 0 w 738914"/>
                  <a:gd name="connsiteY13" fmla="*/ 411480 h 840307"/>
                  <a:gd name="connsiteX0" fmla="*/ 0 w 738914"/>
                  <a:gd name="connsiteY0" fmla="*/ 411480 h 840307"/>
                  <a:gd name="connsiteX1" fmla="*/ 411480 w 738914"/>
                  <a:gd name="connsiteY1" fmla="*/ 0 h 840307"/>
                  <a:gd name="connsiteX2" fmla="*/ 609667 w 738914"/>
                  <a:gd name="connsiteY2" fmla="*/ 117705 h 840307"/>
                  <a:gd name="connsiteX3" fmla="*/ 468324 w 738914"/>
                  <a:gd name="connsiteY3" fmla="*/ 177043 h 840307"/>
                  <a:gd name="connsiteX4" fmla="*/ 623497 w 738914"/>
                  <a:gd name="connsiteY4" fmla="*/ 214981 h 840307"/>
                  <a:gd name="connsiteX5" fmla="*/ 525171 w 738914"/>
                  <a:gd name="connsiteY5" fmla="*/ 316149 h 840307"/>
                  <a:gd name="connsiteX6" fmla="*/ 735644 w 738914"/>
                  <a:gd name="connsiteY6" fmla="*/ 406616 h 840307"/>
                  <a:gd name="connsiteX7" fmla="*/ 592774 w 738914"/>
                  <a:gd name="connsiteY7" fmla="*/ 469844 h 840307"/>
                  <a:gd name="connsiteX8" fmla="*/ 629641 w 738914"/>
                  <a:gd name="connsiteY8" fmla="*/ 537940 h 840307"/>
                  <a:gd name="connsiteX9" fmla="*/ 515949 w 738914"/>
                  <a:gd name="connsiteY9" fmla="*/ 610897 h 840307"/>
                  <a:gd name="connsiteX10" fmla="*/ 609667 w 738914"/>
                  <a:gd name="connsiteY10" fmla="*/ 711092 h 840307"/>
                  <a:gd name="connsiteX11" fmla="*/ 445278 w 738914"/>
                  <a:gd name="connsiteY11" fmla="*/ 756812 h 840307"/>
                  <a:gd name="connsiteX12" fmla="*/ 411480 w 738914"/>
                  <a:gd name="connsiteY12" fmla="*/ 822960 h 840307"/>
                  <a:gd name="connsiteX13" fmla="*/ 0 w 738914"/>
                  <a:gd name="connsiteY13" fmla="*/ 411480 h 840307"/>
                  <a:gd name="connsiteX0" fmla="*/ 0 w 738914"/>
                  <a:gd name="connsiteY0" fmla="*/ 411480 h 756812"/>
                  <a:gd name="connsiteX1" fmla="*/ 411480 w 738914"/>
                  <a:gd name="connsiteY1" fmla="*/ 0 h 756812"/>
                  <a:gd name="connsiteX2" fmla="*/ 609667 w 738914"/>
                  <a:gd name="connsiteY2" fmla="*/ 117705 h 756812"/>
                  <a:gd name="connsiteX3" fmla="*/ 468324 w 738914"/>
                  <a:gd name="connsiteY3" fmla="*/ 177043 h 756812"/>
                  <a:gd name="connsiteX4" fmla="*/ 623497 w 738914"/>
                  <a:gd name="connsiteY4" fmla="*/ 214981 h 756812"/>
                  <a:gd name="connsiteX5" fmla="*/ 525171 w 738914"/>
                  <a:gd name="connsiteY5" fmla="*/ 316149 h 756812"/>
                  <a:gd name="connsiteX6" fmla="*/ 735644 w 738914"/>
                  <a:gd name="connsiteY6" fmla="*/ 406616 h 756812"/>
                  <a:gd name="connsiteX7" fmla="*/ 592774 w 738914"/>
                  <a:gd name="connsiteY7" fmla="*/ 469844 h 756812"/>
                  <a:gd name="connsiteX8" fmla="*/ 629641 w 738914"/>
                  <a:gd name="connsiteY8" fmla="*/ 537940 h 756812"/>
                  <a:gd name="connsiteX9" fmla="*/ 515949 w 738914"/>
                  <a:gd name="connsiteY9" fmla="*/ 610897 h 756812"/>
                  <a:gd name="connsiteX10" fmla="*/ 609667 w 738914"/>
                  <a:gd name="connsiteY10" fmla="*/ 711092 h 756812"/>
                  <a:gd name="connsiteX11" fmla="*/ 445278 w 738914"/>
                  <a:gd name="connsiteY11" fmla="*/ 756812 h 756812"/>
                  <a:gd name="connsiteX12" fmla="*/ 0 w 738914"/>
                  <a:gd name="connsiteY12" fmla="*/ 411480 h 756812"/>
                  <a:gd name="connsiteX0" fmla="*/ 155 w 739069"/>
                  <a:gd name="connsiteY0" fmla="*/ 411480 h 809843"/>
                  <a:gd name="connsiteX1" fmla="*/ 411635 w 739069"/>
                  <a:gd name="connsiteY1" fmla="*/ 0 h 809843"/>
                  <a:gd name="connsiteX2" fmla="*/ 609822 w 739069"/>
                  <a:gd name="connsiteY2" fmla="*/ 117705 h 809843"/>
                  <a:gd name="connsiteX3" fmla="*/ 468479 w 739069"/>
                  <a:gd name="connsiteY3" fmla="*/ 177043 h 809843"/>
                  <a:gd name="connsiteX4" fmla="*/ 623652 w 739069"/>
                  <a:gd name="connsiteY4" fmla="*/ 214981 h 809843"/>
                  <a:gd name="connsiteX5" fmla="*/ 525326 w 739069"/>
                  <a:gd name="connsiteY5" fmla="*/ 316149 h 809843"/>
                  <a:gd name="connsiteX6" fmla="*/ 735799 w 739069"/>
                  <a:gd name="connsiteY6" fmla="*/ 406616 h 809843"/>
                  <a:gd name="connsiteX7" fmla="*/ 592929 w 739069"/>
                  <a:gd name="connsiteY7" fmla="*/ 469844 h 809843"/>
                  <a:gd name="connsiteX8" fmla="*/ 629796 w 739069"/>
                  <a:gd name="connsiteY8" fmla="*/ 537940 h 809843"/>
                  <a:gd name="connsiteX9" fmla="*/ 516104 w 739069"/>
                  <a:gd name="connsiteY9" fmla="*/ 610897 h 809843"/>
                  <a:gd name="connsiteX10" fmla="*/ 609822 w 739069"/>
                  <a:gd name="connsiteY10" fmla="*/ 711092 h 809843"/>
                  <a:gd name="connsiteX11" fmla="*/ 445433 w 739069"/>
                  <a:gd name="connsiteY11" fmla="*/ 756812 h 809843"/>
                  <a:gd name="connsiteX12" fmla="*/ 364008 w 739069"/>
                  <a:gd name="connsiteY12" fmla="*/ 791831 h 809843"/>
                  <a:gd name="connsiteX13" fmla="*/ 155 w 739069"/>
                  <a:gd name="connsiteY13" fmla="*/ 411480 h 809843"/>
                  <a:gd name="connsiteX0" fmla="*/ 0 w 738914"/>
                  <a:gd name="connsiteY0" fmla="*/ 411480 h 757887"/>
                  <a:gd name="connsiteX1" fmla="*/ 411480 w 738914"/>
                  <a:gd name="connsiteY1" fmla="*/ 0 h 757887"/>
                  <a:gd name="connsiteX2" fmla="*/ 609667 w 738914"/>
                  <a:gd name="connsiteY2" fmla="*/ 117705 h 757887"/>
                  <a:gd name="connsiteX3" fmla="*/ 468324 w 738914"/>
                  <a:gd name="connsiteY3" fmla="*/ 177043 h 757887"/>
                  <a:gd name="connsiteX4" fmla="*/ 623497 w 738914"/>
                  <a:gd name="connsiteY4" fmla="*/ 214981 h 757887"/>
                  <a:gd name="connsiteX5" fmla="*/ 525171 w 738914"/>
                  <a:gd name="connsiteY5" fmla="*/ 316149 h 757887"/>
                  <a:gd name="connsiteX6" fmla="*/ 735644 w 738914"/>
                  <a:gd name="connsiteY6" fmla="*/ 406616 h 757887"/>
                  <a:gd name="connsiteX7" fmla="*/ 592774 w 738914"/>
                  <a:gd name="connsiteY7" fmla="*/ 469844 h 757887"/>
                  <a:gd name="connsiteX8" fmla="*/ 629641 w 738914"/>
                  <a:gd name="connsiteY8" fmla="*/ 537940 h 757887"/>
                  <a:gd name="connsiteX9" fmla="*/ 515949 w 738914"/>
                  <a:gd name="connsiteY9" fmla="*/ 610897 h 757887"/>
                  <a:gd name="connsiteX10" fmla="*/ 609667 w 738914"/>
                  <a:gd name="connsiteY10" fmla="*/ 711092 h 757887"/>
                  <a:gd name="connsiteX11" fmla="*/ 445278 w 738914"/>
                  <a:gd name="connsiteY11" fmla="*/ 756812 h 757887"/>
                  <a:gd name="connsiteX12" fmla="*/ 0 w 738914"/>
                  <a:gd name="connsiteY12" fmla="*/ 411480 h 757887"/>
                  <a:gd name="connsiteX0" fmla="*/ 297 w 739211"/>
                  <a:gd name="connsiteY0" fmla="*/ 411480 h 807974"/>
                  <a:gd name="connsiteX1" fmla="*/ 411777 w 739211"/>
                  <a:gd name="connsiteY1" fmla="*/ 0 h 807974"/>
                  <a:gd name="connsiteX2" fmla="*/ 609964 w 739211"/>
                  <a:gd name="connsiteY2" fmla="*/ 117705 h 807974"/>
                  <a:gd name="connsiteX3" fmla="*/ 468621 w 739211"/>
                  <a:gd name="connsiteY3" fmla="*/ 177043 h 807974"/>
                  <a:gd name="connsiteX4" fmla="*/ 623794 w 739211"/>
                  <a:gd name="connsiteY4" fmla="*/ 214981 h 807974"/>
                  <a:gd name="connsiteX5" fmla="*/ 525468 w 739211"/>
                  <a:gd name="connsiteY5" fmla="*/ 316149 h 807974"/>
                  <a:gd name="connsiteX6" fmla="*/ 735941 w 739211"/>
                  <a:gd name="connsiteY6" fmla="*/ 406616 h 807974"/>
                  <a:gd name="connsiteX7" fmla="*/ 593071 w 739211"/>
                  <a:gd name="connsiteY7" fmla="*/ 469844 h 807974"/>
                  <a:gd name="connsiteX8" fmla="*/ 629938 w 739211"/>
                  <a:gd name="connsiteY8" fmla="*/ 537940 h 807974"/>
                  <a:gd name="connsiteX9" fmla="*/ 516246 w 739211"/>
                  <a:gd name="connsiteY9" fmla="*/ 610897 h 807974"/>
                  <a:gd name="connsiteX10" fmla="*/ 609964 w 739211"/>
                  <a:gd name="connsiteY10" fmla="*/ 711092 h 807974"/>
                  <a:gd name="connsiteX11" fmla="*/ 445575 w 739211"/>
                  <a:gd name="connsiteY11" fmla="*/ 756812 h 807974"/>
                  <a:gd name="connsiteX12" fmla="*/ 347250 w 739211"/>
                  <a:gd name="connsiteY12" fmla="*/ 787940 h 807974"/>
                  <a:gd name="connsiteX13" fmla="*/ 297 w 739211"/>
                  <a:gd name="connsiteY13" fmla="*/ 411480 h 807974"/>
                  <a:gd name="connsiteX0" fmla="*/ 0 w 738914"/>
                  <a:gd name="connsiteY0" fmla="*/ 411480 h 807974"/>
                  <a:gd name="connsiteX1" fmla="*/ 411480 w 738914"/>
                  <a:gd name="connsiteY1" fmla="*/ 0 h 807974"/>
                  <a:gd name="connsiteX2" fmla="*/ 609667 w 738914"/>
                  <a:gd name="connsiteY2" fmla="*/ 117705 h 807974"/>
                  <a:gd name="connsiteX3" fmla="*/ 468324 w 738914"/>
                  <a:gd name="connsiteY3" fmla="*/ 177043 h 807974"/>
                  <a:gd name="connsiteX4" fmla="*/ 623497 w 738914"/>
                  <a:gd name="connsiteY4" fmla="*/ 214981 h 807974"/>
                  <a:gd name="connsiteX5" fmla="*/ 525171 w 738914"/>
                  <a:gd name="connsiteY5" fmla="*/ 316149 h 807974"/>
                  <a:gd name="connsiteX6" fmla="*/ 735644 w 738914"/>
                  <a:gd name="connsiteY6" fmla="*/ 406616 h 807974"/>
                  <a:gd name="connsiteX7" fmla="*/ 592774 w 738914"/>
                  <a:gd name="connsiteY7" fmla="*/ 469844 h 807974"/>
                  <a:gd name="connsiteX8" fmla="*/ 629641 w 738914"/>
                  <a:gd name="connsiteY8" fmla="*/ 537940 h 807974"/>
                  <a:gd name="connsiteX9" fmla="*/ 515949 w 738914"/>
                  <a:gd name="connsiteY9" fmla="*/ 610897 h 807974"/>
                  <a:gd name="connsiteX10" fmla="*/ 609667 w 738914"/>
                  <a:gd name="connsiteY10" fmla="*/ 711092 h 807974"/>
                  <a:gd name="connsiteX11" fmla="*/ 445278 w 738914"/>
                  <a:gd name="connsiteY11" fmla="*/ 756812 h 807974"/>
                  <a:gd name="connsiteX12" fmla="*/ 346953 w 738914"/>
                  <a:gd name="connsiteY12" fmla="*/ 787940 h 807974"/>
                  <a:gd name="connsiteX13" fmla="*/ 0 w 738914"/>
                  <a:gd name="connsiteY13" fmla="*/ 411480 h 807974"/>
                  <a:gd name="connsiteX0" fmla="*/ 0 w 738914"/>
                  <a:gd name="connsiteY0" fmla="*/ 411480 h 840373"/>
                  <a:gd name="connsiteX1" fmla="*/ 411480 w 738914"/>
                  <a:gd name="connsiteY1" fmla="*/ 0 h 840373"/>
                  <a:gd name="connsiteX2" fmla="*/ 609667 w 738914"/>
                  <a:gd name="connsiteY2" fmla="*/ 117705 h 840373"/>
                  <a:gd name="connsiteX3" fmla="*/ 468324 w 738914"/>
                  <a:gd name="connsiteY3" fmla="*/ 177043 h 840373"/>
                  <a:gd name="connsiteX4" fmla="*/ 623497 w 738914"/>
                  <a:gd name="connsiteY4" fmla="*/ 214981 h 840373"/>
                  <a:gd name="connsiteX5" fmla="*/ 525171 w 738914"/>
                  <a:gd name="connsiteY5" fmla="*/ 316149 h 840373"/>
                  <a:gd name="connsiteX6" fmla="*/ 735644 w 738914"/>
                  <a:gd name="connsiteY6" fmla="*/ 406616 h 840373"/>
                  <a:gd name="connsiteX7" fmla="*/ 592774 w 738914"/>
                  <a:gd name="connsiteY7" fmla="*/ 469844 h 840373"/>
                  <a:gd name="connsiteX8" fmla="*/ 629641 w 738914"/>
                  <a:gd name="connsiteY8" fmla="*/ 537940 h 840373"/>
                  <a:gd name="connsiteX9" fmla="*/ 515949 w 738914"/>
                  <a:gd name="connsiteY9" fmla="*/ 610897 h 840373"/>
                  <a:gd name="connsiteX10" fmla="*/ 609667 w 738914"/>
                  <a:gd name="connsiteY10" fmla="*/ 711092 h 840373"/>
                  <a:gd name="connsiteX11" fmla="*/ 445278 w 738914"/>
                  <a:gd name="connsiteY11" fmla="*/ 756812 h 840373"/>
                  <a:gd name="connsiteX12" fmla="*/ 342344 w 738914"/>
                  <a:gd name="connsiteY12" fmla="*/ 824905 h 840373"/>
                  <a:gd name="connsiteX13" fmla="*/ 0 w 738914"/>
                  <a:gd name="connsiteY13" fmla="*/ 411480 h 840373"/>
                  <a:gd name="connsiteX0" fmla="*/ 0 w 738914"/>
                  <a:gd name="connsiteY0" fmla="*/ 411480 h 818786"/>
                  <a:gd name="connsiteX1" fmla="*/ 411480 w 738914"/>
                  <a:gd name="connsiteY1" fmla="*/ 0 h 818786"/>
                  <a:gd name="connsiteX2" fmla="*/ 609667 w 738914"/>
                  <a:gd name="connsiteY2" fmla="*/ 117705 h 818786"/>
                  <a:gd name="connsiteX3" fmla="*/ 468324 w 738914"/>
                  <a:gd name="connsiteY3" fmla="*/ 177043 h 818786"/>
                  <a:gd name="connsiteX4" fmla="*/ 623497 w 738914"/>
                  <a:gd name="connsiteY4" fmla="*/ 214981 h 818786"/>
                  <a:gd name="connsiteX5" fmla="*/ 525171 w 738914"/>
                  <a:gd name="connsiteY5" fmla="*/ 316149 h 818786"/>
                  <a:gd name="connsiteX6" fmla="*/ 735644 w 738914"/>
                  <a:gd name="connsiteY6" fmla="*/ 406616 h 818786"/>
                  <a:gd name="connsiteX7" fmla="*/ 592774 w 738914"/>
                  <a:gd name="connsiteY7" fmla="*/ 469844 h 818786"/>
                  <a:gd name="connsiteX8" fmla="*/ 629641 w 738914"/>
                  <a:gd name="connsiteY8" fmla="*/ 537940 h 818786"/>
                  <a:gd name="connsiteX9" fmla="*/ 515949 w 738914"/>
                  <a:gd name="connsiteY9" fmla="*/ 610897 h 818786"/>
                  <a:gd name="connsiteX10" fmla="*/ 609667 w 738914"/>
                  <a:gd name="connsiteY10" fmla="*/ 711092 h 818786"/>
                  <a:gd name="connsiteX11" fmla="*/ 445278 w 738914"/>
                  <a:gd name="connsiteY11" fmla="*/ 756812 h 818786"/>
                  <a:gd name="connsiteX12" fmla="*/ 336198 w 738914"/>
                  <a:gd name="connsiteY12" fmla="*/ 800586 h 818786"/>
                  <a:gd name="connsiteX13" fmla="*/ 0 w 738914"/>
                  <a:gd name="connsiteY13" fmla="*/ 411480 h 818786"/>
                  <a:gd name="connsiteX0" fmla="*/ 0 w 738914"/>
                  <a:gd name="connsiteY0" fmla="*/ 411480 h 809986"/>
                  <a:gd name="connsiteX1" fmla="*/ 411480 w 738914"/>
                  <a:gd name="connsiteY1" fmla="*/ 0 h 809986"/>
                  <a:gd name="connsiteX2" fmla="*/ 609667 w 738914"/>
                  <a:gd name="connsiteY2" fmla="*/ 117705 h 809986"/>
                  <a:gd name="connsiteX3" fmla="*/ 468324 w 738914"/>
                  <a:gd name="connsiteY3" fmla="*/ 177043 h 809986"/>
                  <a:gd name="connsiteX4" fmla="*/ 623497 w 738914"/>
                  <a:gd name="connsiteY4" fmla="*/ 214981 h 809986"/>
                  <a:gd name="connsiteX5" fmla="*/ 525171 w 738914"/>
                  <a:gd name="connsiteY5" fmla="*/ 316149 h 809986"/>
                  <a:gd name="connsiteX6" fmla="*/ 735644 w 738914"/>
                  <a:gd name="connsiteY6" fmla="*/ 406616 h 809986"/>
                  <a:gd name="connsiteX7" fmla="*/ 592774 w 738914"/>
                  <a:gd name="connsiteY7" fmla="*/ 469844 h 809986"/>
                  <a:gd name="connsiteX8" fmla="*/ 629641 w 738914"/>
                  <a:gd name="connsiteY8" fmla="*/ 537940 h 809986"/>
                  <a:gd name="connsiteX9" fmla="*/ 515949 w 738914"/>
                  <a:gd name="connsiteY9" fmla="*/ 610897 h 809986"/>
                  <a:gd name="connsiteX10" fmla="*/ 609667 w 738914"/>
                  <a:gd name="connsiteY10" fmla="*/ 711092 h 809986"/>
                  <a:gd name="connsiteX11" fmla="*/ 445278 w 738914"/>
                  <a:gd name="connsiteY11" fmla="*/ 756812 h 809986"/>
                  <a:gd name="connsiteX12" fmla="*/ 336198 w 738914"/>
                  <a:gd name="connsiteY12" fmla="*/ 800586 h 809986"/>
                  <a:gd name="connsiteX13" fmla="*/ 0 w 738914"/>
                  <a:gd name="connsiteY13" fmla="*/ 411480 h 809986"/>
                  <a:gd name="connsiteX0" fmla="*/ 0 w 738914"/>
                  <a:gd name="connsiteY0" fmla="*/ 411480 h 820672"/>
                  <a:gd name="connsiteX1" fmla="*/ 411480 w 738914"/>
                  <a:gd name="connsiteY1" fmla="*/ 0 h 820672"/>
                  <a:gd name="connsiteX2" fmla="*/ 609667 w 738914"/>
                  <a:gd name="connsiteY2" fmla="*/ 117705 h 820672"/>
                  <a:gd name="connsiteX3" fmla="*/ 468324 w 738914"/>
                  <a:gd name="connsiteY3" fmla="*/ 177043 h 820672"/>
                  <a:gd name="connsiteX4" fmla="*/ 623497 w 738914"/>
                  <a:gd name="connsiteY4" fmla="*/ 214981 h 820672"/>
                  <a:gd name="connsiteX5" fmla="*/ 525171 w 738914"/>
                  <a:gd name="connsiteY5" fmla="*/ 316149 h 820672"/>
                  <a:gd name="connsiteX6" fmla="*/ 735644 w 738914"/>
                  <a:gd name="connsiteY6" fmla="*/ 406616 h 820672"/>
                  <a:gd name="connsiteX7" fmla="*/ 592774 w 738914"/>
                  <a:gd name="connsiteY7" fmla="*/ 469844 h 820672"/>
                  <a:gd name="connsiteX8" fmla="*/ 629641 w 738914"/>
                  <a:gd name="connsiteY8" fmla="*/ 537940 h 820672"/>
                  <a:gd name="connsiteX9" fmla="*/ 515949 w 738914"/>
                  <a:gd name="connsiteY9" fmla="*/ 610897 h 820672"/>
                  <a:gd name="connsiteX10" fmla="*/ 609667 w 738914"/>
                  <a:gd name="connsiteY10" fmla="*/ 711092 h 820672"/>
                  <a:gd name="connsiteX11" fmla="*/ 445278 w 738914"/>
                  <a:gd name="connsiteY11" fmla="*/ 756812 h 820672"/>
                  <a:gd name="connsiteX12" fmla="*/ 319298 w 738914"/>
                  <a:gd name="connsiteY12" fmla="*/ 812259 h 820672"/>
                  <a:gd name="connsiteX13" fmla="*/ 0 w 738914"/>
                  <a:gd name="connsiteY13" fmla="*/ 411480 h 820672"/>
                  <a:gd name="connsiteX0" fmla="*/ 0 w 738914"/>
                  <a:gd name="connsiteY0" fmla="*/ 411480 h 812259"/>
                  <a:gd name="connsiteX1" fmla="*/ 411480 w 738914"/>
                  <a:gd name="connsiteY1" fmla="*/ 0 h 812259"/>
                  <a:gd name="connsiteX2" fmla="*/ 609667 w 738914"/>
                  <a:gd name="connsiteY2" fmla="*/ 117705 h 812259"/>
                  <a:gd name="connsiteX3" fmla="*/ 468324 w 738914"/>
                  <a:gd name="connsiteY3" fmla="*/ 177043 h 812259"/>
                  <a:gd name="connsiteX4" fmla="*/ 623497 w 738914"/>
                  <a:gd name="connsiteY4" fmla="*/ 214981 h 812259"/>
                  <a:gd name="connsiteX5" fmla="*/ 525171 w 738914"/>
                  <a:gd name="connsiteY5" fmla="*/ 316149 h 812259"/>
                  <a:gd name="connsiteX6" fmla="*/ 735644 w 738914"/>
                  <a:gd name="connsiteY6" fmla="*/ 406616 h 812259"/>
                  <a:gd name="connsiteX7" fmla="*/ 592774 w 738914"/>
                  <a:gd name="connsiteY7" fmla="*/ 469844 h 812259"/>
                  <a:gd name="connsiteX8" fmla="*/ 629641 w 738914"/>
                  <a:gd name="connsiteY8" fmla="*/ 537940 h 812259"/>
                  <a:gd name="connsiteX9" fmla="*/ 515949 w 738914"/>
                  <a:gd name="connsiteY9" fmla="*/ 610897 h 812259"/>
                  <a:gd name="connsiteX10" fmla="*/ 609667 w 738914"/>
                  <a:gd name="connsiteY10" fmla="*/ 711092 h 812259"/>
                  <a:gd name="connsiteX11" fmla="*/ 445278 w 738914"/>
                  <a:gd name="connsiteY11" fmla="*/ 756812 h 812259"/>
                  <a:gd name="connsiteX12" fmla="*/ 319298 w 738914"/>
                  <a:gd name="connsiteY12" fmla="*/ 812259 h 812259"/>
                  <a:gd name="connsiteX13" fmla="*/ 0 w 738914"/>
                  <a:gd name="connsiteY13" fmla="*/ 411480 h 812259"/>
                  <a:gd name="connsiteX0" fmla="*/ 1756 w 740670"/>
                  <a:gd name="connsiteY0" fmla="*/ 411480 h 812259"/>
                  <a:gd name="connsiteX1" fmla="*/ 413236 w 740670"/>
                  <a:gd name="connsiteY1" fmla="*/ 0 h 812259"/>
                  <a:gd name="connsiteX2" fmla="*/ 611423 w 740670"/>
                  <a:gd name="connsiteY2" fmla="*/ 117705 h 812259"/>
                  <a:gd name="connsiteX3" fmla="*/ 470080 w 740670"/>
                  <a:gd name="connsiteY3" fmla="*/ 177043 h 812259"/>
                  <a:gd name="connsiteX4" fmla="*/ 625253 w 740670"/>
                  <a:gd name="connsiteY4" fmla="*/ 214981 h 812259"/>
                  <a:gd name="connsiteX5" fmla="*/ 526927 w 740670"/>
                  <a:gd name="connsiteY5" fmla="*/ 316149 h 812259"/>
                  <a:gd name="connsiteX6" fmla="*/ 737400 w 740670"/>
                  <a:gd name="connsiteY6" fmla="*/ 406616 h 812259"/>
                  <a:gd name="connsiteX7" fmla="*/ 594530 w 740670"/>
                  <a:gd name="connsiteY7" fmla="*/ 469844 h 812259"/>
                  <a:gd name="connsiteX8" fmla="*/ 631397 w 740670"/>
                  <a:gd name="connsiteY8" fmla="*/ 537940 h 812259"/>
                  <a:gd name="connsiteX9" fmla="*/ 517705 w 740670"/>
                  <a:gd name="connsiteY9" fmla="*/ 610897 h 812259"/>
                  <a:gd name="connsiteX10" fmla="*/ 611423 w 740670"/>
                  <a:gd name="connsiteY10" fmla="*/ 711092 h 812259"/>
                  <a:gd name="connsiteX11" fmla="*/ 447034 w 740670"/>
                  <a:gd name="connsiteY11" fmla="*/ 756812 h 812259"/>
                  <a:gd name="connsiteX12" fmla="*/ 321054 w 740670"/>
                  <a:gd name="connsiteY12" fmla="*/ 812259 h 812259"/>
                  <a:gd name="connsiteX13" fmla="*/ 1756 w 740670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11423 w 740566"/>
                  <a:gd name="connsiteY2" fmla="*/ 117705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06451 w 740566"/>
                  <a:gd name="connsiteY10" fmla="*/ 718036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472228 w 740566"/>
                  <a:gd name="connsiteY9" fmla="*/ 640023 h 812259"/>
                  <a:gd name="connsiteX10" fmla="*/ 606451 w 740566"/>
                  <a:gd name="connsiteY10" fmla="*/ 718036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25471 w 740566"/>
                  <a:gd name="connsiteY7" fmla="*/ 455783 h 812259"/>
                  <a:gd name="connsiteX8" fmla="*/ 631397 w 740566"/>
                  <a:gd name="connsiteY8" fmla="*/ 537940 h 812259"/>
                  <a:gd name="connsiteX9" fmla="*/ 472228 w 740566"/>
                  <a:gd name="connsiteY9" fmla="*/ 640023 h 812259"/>
                  <a:gd name="connsiteX10" fmla="*/ 606451 w 740566"/>
                  <a:gd name="connsiteY10" fmla="*/ 718036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25471 w 740566"/>
                  <a:gd name="connsiteY7" fmla="*/ 455783 h 812259"/>
                  <a:gd name="connsiteX8" fmla="*/ 567391 w 740566"/>
                  <a:gd name="connsiteY8" fmla="*/ 538944 h 812259"/>
                  <a:gd name="connsiteX9" fmla="*/ 472228 w 740566"/>
                  <a:gd name="connsiteY9" fmla="*/ 640023 h 812259"/>
                  <a:gd name="connsiteX10" fmla="*/ 606451 w 740566"/>
                  <a:gd name="connsiteY10" fmla="*/ 718036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39848"/>
                  <a:gd name="connsiteY0" fmla="*/ 411480 h 812259"/>
                  <a:gd name="connsiteX1" fmla="*/ 413236 w 739848"/>
                  <a:gd name="connsiteY1" fmla="*/ 0 h 812259"/>
                  <a:gd name="connsiteX2" fmla="*/ 628005 w 739848"/>
                  <a:gd name="connsiteY2" fmla="*/ 102823 h 812259"/>
                  <a:gd name="connsiteX3" fmla="*/ 470080 w 739848"/>
                  <a:gd name="connsiteY3" fmla="*/ 177043 h 812259"/>
                  <a:gd name="connsiteX4" fmla="*/ 625253 w 739848"/>
                  <a:gd name="connsiteY4" fmla="*/ 214981 h 812259"/>
                  <a:gd name="connsiteX5" fmla="*/ 442840 w 739848"/>
                  <a:gd name="connsiteY5" fmla="*/ 353138 h 812259"/>
                  <a:gd name="connsiteX6" fmla="*/ 737400 w 739848"/>
                  <a:gd name="connsiteY6" fmla="*/ 406616 h 812259"/>
                  <a:gd name="connsiteX7" fmla="*/ 525471 w 739848"/>
                  <a:gd name="connsiteY7" fmla="*/ 455783 h 812259"/>
                  <a:gd name="connsiteX8" fmla="*/ 567391 w 739848"/>
                  <a:gd name="connsiteY8" fmla="*/ 538944 h 812259"/>
                  <a:gd name="connsiteX9" fmla="*/ 472228 w 739848"/>
                  <a:gd name="connsiteY9" fmla="*/ 640023 h 812259"/>
                  <a:gd name="connsiteX10" fmla="*/ 606451 w 739848"/>
                  <a:gd name="connsiteY10" fmla="*/ 718036 h 812259"/>
                  <a:gd name="connsiteX11" fmla="*/ 447034 w 739848"/>
                  <a:gd name="connsiteY11" fmla="*/ 756812 h 812259"/>
                  <a:gd name="connsiteX12" fmla="*/ 321054 w 739848"/>
                  <a:gd name="connsiteY12" fmla="*/ 812259 h 812259"/>
                  <a:gd name="connsiteX13" fmla="*/ 1756 w 739848"/>
                  <a:gd name="connsiteY13" fmla="*/ 411480 h 812259"/>
                  <a:gd name="connsiteX0" fmla="*/ 1756 w 684752"/>
                  <a:gd name="connsiteY0" fmla="*/ 411480 h 812259"/>
                  <a:gd name="connsiteX1" fmla="*/ 413236 w 684752"/>
                  <a:gd name="connsiteY1" fmla="*/ 0 h 812259"/>
                  <a:gd name="connsiteX2" fmla="*/ 628005 w 684752"/>
                  <a:gd name="connsiteY2" fmla="*/ 102823 h 812259"/>
                  <a:gd name="connsiteX3" fmla="*/ 470080 w 684752"/>
                  <a:gd name="connsiteY3" fmla="*/ 177043 h 812259"/>
                  <a:gd name="connsiteX4" fmla="*/ 625253 w 684752"/>
                  <a:gd name="connsiteY4" fmla="*/ 214981 h 812259"/>
                  <a:gd name="connsiteX5" fmla="*/ 442840 w 684752"/>
                  <a:gd name="connsiteY5" fmla="*/ 353138 h 812259"/>
                  <a:gd name="connsiteX6" fmla="*/ 681816 w 684752"/>
                  <a:gd name="connsiteY6" fmla="*/ 414651 h 812259"/>
                  <a:gd name="connsiteX7" fmla="*/ 525471 w 684752"/>
                  <a:gd name="connsiteY7" fmla="*/ 455783 h 812259"/>
                  <a:gd name="connsiteX8" fmla="*/ 567391 w 684752"/>
                  <a:gd name="connsiteY8" fmla="*/ 538944 h 812259"/>
                  <a:gd name="connsiteX9" fmla="*/ 472228 w 684752"/>
                  <a:gd name="connsiteY9" fmla="*/ 640023 h 812259"/>
                  <a:gd name="connsiteX10" fmla="*/ 606451 w 684752"/>
                  <a:gd name="connsiteY10" fmla="*/ 718036 h 812259"/>
                  <a:gd name="connsiteX11" fmla="*/ 447034 w 684752"/>
                  <a:gd name="connsiteY11" fmla="*/ 756812 h 812259"/>
                  <a:gd name="connsiteX12" fmla="*/ 321054 w 684752"/>
                  <a:gd name="connsiteY12" fmla="*/ 812259 h 812259"/>
                  <a:gd name="connsiteX13" fmla="*/ 1756 w 684752"/>
                  <a:gd name="connsiteY13" fmla="*/ 411480 h 812259"/>
                  <a:gd name="connsiteX0" fmla="*/ 1756 w 684752"/>
                  <a:gd name="connsiteY0" fmla="*/ 411480 h 812259"/>
                  <a:gd name="connsiteX1" fmla="*/ 413236 w 684752"/>
                  <a:gd name="connsiteY1" fmla="*/ 0 h 812259"/>
                  <a:gd name="connsiteX2" fmla="*/ 628005 w 684752"/>
                  <a:gd name="connsiteY2" fmla="*/ 102823 h 812259"/>
                  <a:gd name="connsiteX3" fmla="*/ 470080 w 684752"/>
                  <a:gd name="connsiteY3" fmla="*/ 177043 h 812259"/>
                  <a:gd name="connsiteX4" fmla="*/ 586511 w 684752"/>
                  <a:gd name="connsiteY4" fmla="*/ 245111 h 812259"/>
                  <a:gd name="connsiteX5" fmla="*/ 442840 w 684752"/>
                  <a:gd name="connsiteY5" fmla="*/ 353138 h 812259"/>
                  <a:gd name="connsiteX6" fmla="*/ 681816 w 684752"/>
                  <a:gd name="connsiteY6" fmla="*/ 414651 h 812259"/>
                  <a:gd name="connsiteX7" fmla="*/ 525471 w 684752"/>
                  <a:gd name="connsiteY7" fmla="*/ 455783 h 812259"/>
                  <a:gd name="connsiteX8" fmla="*/ 567391 w 684752"/>
                  <a:gd name="connsiteY8" fmla="*/ 538944 h 812259"/>
                  <a:gd name="connsiteX9" fmla="*/ 472228 w 684752"/>
                  <a:gd name="connsiteY9" fmla="*/ 640023 h 812259"/>
                  <a:gd name="connsiteX10" fmla="*/ 606451 w 684752"/>
                  <a:gd name="connsiteY10" fmla="*/ 718036 h 812259"/>
                  <a:gd name="connsiteX11" fmla="*/ 447034 w 684752"/>
                  <a:gd name="connsiteY11" fmla="*/ 756812 h 812259"/>
                  <a:gd name="connsiteX12" fmla="*/ 321054 w 684752"/>
                  <a:gd name="connsiteY12" fmla="*/ 812259 h 812259"/>
                  <a:gd name="connsiteX13" fmla="*/ 1756 w 684752"/>
                  <a:gd name="connsiteY13" fmla="*/ 411480 h 8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4752" h="812259">
                    <a:moveTo>
                      <a:pt x="1756" y="411480"/>
                    </a:moveTo>
                    <a:cubicBezTo>
                      <a:pt x="-21289" y="220818"/>
                      <a:pt x="185982" y="0"/>
                      <a:pt x="413236" y="0"/>
                    </a:cubicBezTo>
                    <a:cubicBezTo>
                      <a:pt x="412724" y="115111"/>
                      <a:pt x="563856" y="36323"/>
                      <a:pt x="628005" y="102823"/>
                    </a:cubicBezTo>
                    <a:cubicBezTo>
                      <a:pt x="659500" y="128925"/>
                      <a:pt x="503111" y="59500"/>
                      <a:pt x="470080" y="177043"/>
                    </a:cubicBezTo>
                    <a:cubicBezTo>
                      <a:pt x="405454" y="234741"/>
                      <a:pt x="536072" y="192905"/>
                      <a:pt x="586511" y="245111"/>
                    </a:cubicBezTo>
                    <a:cubicBezTo>
                      <a:pt x="621590" y="267485"/>
                      <a:pt x="426965" y="328657"/>
                      <a:pt x="442840" y="353138"/>
                    </a:cubicBezTo>
                    <a:cubicBezTo>
                      <a:pt x="458715" y="377619"/>
                      <a:pt x="714845" y="395520"/>
                      <a:pt x="681816" y="414651"/>
                    </a:cubicBezTo>
                    <a:cubicBezTo>
                      <a:pt x="648787" y="433782"/>
                      <a:pt x="573609" y="443623"/>
                      <a:pt x="525471" y="455783"/>
                    </a:cubicBezTo>
                    <a:cubicBezTo>
                      <a:pt x="477333" y="467943"/>
                      <a:pt x="578659" y="510571"/>
                      <a:pt x="567391" y="538944"/>
                    </a:cubicBezTo>
                    <a:cubicBezTo>
                      <a:pt x="556123" y="567317"/>
                      <a:pt x="492713" y="616028"/>
                      <a:pt x="472228" y="640023"/>
                    </a:cubicBezTo>
                    <a:cubicBezTo>
                      <a:pt x="451743" y="664018"/>
                      <a:pt x="602354" y="692258"/>
                      <a:pt x="606451" y="718036"/>
                    </a:cubicBezTo>
                    <a:cubicBezTo>
                      <a:pt x="610548" y="743814"/>
                      <a:pt x="481090" y="752435"/>
                      <a:pt x="447034" y="756812"/>
                    </a:cubicBezTo>
                    <a:cubicBezTo>
                      <a:pt x="412978" y="761190"/>
                      <a:pt x="473625" y="805611"/>
                      <a:pt x="321054" y="812259"/>
                    </a:cubicBezTo>
                    <a:cubicBezTo>
                      <a:pt x="246841" y="754704"/>
                      <a:pt x="44774" y="823932"/>
                      <a:pt x="1756" y="411480"/>
                    </a:cubicBezTo>
                    <a:close/>
                  </a:path>
                </a:pathLst>
              </a:custGeom>
              <a:solidFill>
                <a:srgbClr val="7049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>
                <a:off x="1691005" y="3084691"/>
                <a:ext cx="560070" cy="198120"/>
              </a:xfrm>
              <a:prstGeom prst="ellipse">
                <a:avLst/>
              </a:prstGeom>
              <a:solidFill>
                <a:srgbClr val="CC94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>
                <a:off x="1715097" y="3095782"/>
                <a:ext cx="511885" cy="164508"/>
              </a:xfrm>
              <a:prstGeom prst="ellipse">
                <a:avLst/>
              </a:prstGeom>
              <a:solidFill>
                <a:srgbClr val="DCA4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360"/>
              <p:cNvSpPr/>
              <p:nvPr/>
            </p:nvSpPr>
            <p:spPr>
              <a:xfrm rot="336038">
                <a:off x="1723644" y="3042549"/>
                <a:ext cx="613995" cy="205175"/>
              </a:xfrm>
              <a:custGeom>
                <a:avLst/>
                <a:gdLst>
                  <a:gd name="connsiteX0" fmla="*/ 0 w 560070"/>
                  <a:gd name="connsiteY0" fmla="*/ 99060 h 198120"/>
                  <a:gd name="connsiteX1" fmla="*/ 280035 w 560070"/>
                  <a:gd name="connsiteY1" fmla="*/ 0 h 198120"/>
                  <a:gd name="connsiteX2" fmla="*/ 560070 w 560070"/>
                  <a:gd name="connsiteY2" fmla="*/ 99060 h 198120"/>
                  <a:gd name="connsiteX3" fmla="*/ 280035 w 560070"/>
                  <a:gd name="connsiteY3" fmla="*/ 198120 h 198120"/>
                  <a:gd name="connsiteX4" fmla="*/ 0 w 560070"/>
                  <a:gd name="connsiteY4" fmla="*/ 99060 h 198120"/>
                  <a:gd name="connsiteX0" fmla="*/ 0 w 560070"/>
                  <a:gd name="connsiteY0" fmla="*/ 99060 h 111442"/>
                  <a:gd name="connsiteX1" fmla="*/ 280035 w 560070"/>
                  <a:gd name="connsiteY1" fmla="*/ 0 h 111442"/>
                  <a:gd name="connsiteX2" fmla="*/ 560070 w 560070"/>
                  <a:gd name="connsiteY2" fmla="*/ 99060 h 111442"/>
                  <a:gd name="connsiteX3" fmla="*/ 0 w 560070"/>
                  <a:gd name="connsiteY3" fmla="*/ 99060 h 111442"/>
                  <a:gd name="connsiteX0" fmla="*/ 8865 w 570980"/>
                  <a:gd name="connsiteY0" fmla="*/ 99060 h 170954"/>
                  <a:gd name="connsiteX1" fmla="*/ 288900 w 570980"/>
                  <a:gd name="connsiteY1" fmla="*/ 0 h 170954"/>
                  <a:gd name="connsiteX2" fmla="*/ 568935 w 570980"/>
                  <a:gd name="connsiteY2" fmla="*/ 99060 h 170954"/>
                  <a:gd name="connsiteX3" fmla="*/ 116180 w 570980"/>
                  <a:gd name="connsiteY3" fmla="*/ 170954 h 170954"/>
                  <a:gd name="connsiteX4" fmla="*/ 8865 w 570980"/>
                  <a:gd name="connsiteY4" fmla="*/ 99060 h 170954"/>
                  <a:gd name="connsiteX0" fmla="*/ 8865 w 571549"/>
                  <a:gd name="connsiteY0" fmla="*/ 99060 h 172407"/>
                  <a:gd name="connsiteX1" fmla="*/ 288900 w 571549"/>
                  <a:gd name="connsiteY1" fmla="*/ 0 h 172407"/>
                  <a:gd name="connsiteX2" fmla="*/ 568935 w 571549"/>
                  <a:gd name="connsiteY2" fmla="*/ 99060 h 172407"/>
                  <a:gd name="connsiteX3" fmla="*/ 150470 w 571549"/>
                  <a:gd name="connsiteY3" fmla="*/ 111899 h 172407"/>
                  <a:gd name="connsiteX4" fmla="*/ 116180 w 571549"/>
                  <a:gd name="connsiteY4" fmla="*/ 170954 h 172407"/>
                  <a:gd name="connsiteX5" fmla="*/ 8865 w 571549"/>
                  <a:gd name="connsiteY5" fmla="*/ 99060 h 172407"/>
                  <a:gd name="connsiteX0" fmla="*/ 35344 w 511517"/>
                  <a:gd name="connsiteY0" fmla="*/ 67132 h 172864"/>
                  <a:gd name="connsiteX1" fmla="*/ 229654 w 511517"/>
                  <a:gd name="connsiteY1" fmla="*/ 457 h 172864"/>
                  <a:gd name="connsiteX2" fmla="*/ 509689 w 511517"/>
                  <a:gd name="connsiteY2" fmla="*/ 99517 h 172864"/>
                  <a:gd name="connsiteX3" fmla="*/ 91224 w 511517"/>
                  <a:gd name="connsiteY3" fmla="*/ 112356 h 172864"/>
                  <a:gd name="connsiteX4" fmla="*/ 56934 w 511517"/>
                  <a:gd name="connsiteY4" fmla="*/ 171411 h 172864"/>
                  <a:gd name="connsiteX5" fmla="*/ 35344 w 511517"/>
                  <a:gd name="connsiteY5" fmla="*/ 67132 h 172864"/>
                  <a:gd name="connsiteX0" fmla="*/ 35344 w 510329"/>
                  <a:gd name="connsiteY0" fmla="*/ 67132 h 172840"/>
                  <a:gd name="connsiteX1" fmla="*/ 229654 w 510329"/>
                  <a:gd name="connsiteY1" fmla="*/ 457 h 172840"/>
                  <a:gd name="connsiteX2" fmla="*/ 509689 w 510329"/>
                  <a:gd name="connsiteY2" fmla="*/ 99517 h 172840"/>
                  <a:gd name="connsiteX3" fmla="*/ 144564 w 510329"/>
                  <a:gd name="connsiteY3" fmla="*/ 148551 h 172840"/>
                  <a:gd name="connsiteX4" fmla="*/ 91224 w 510329"/>
                  <a:gd name="connsiteY4" fmla="*/ 112356 h 172840"/>
                  <a:gd name="connsiteX5" fmla="*/ 56934 w 510329"/>
                  <a:gd name="connsiteY5" fmla="*/ 171411 h 172840"/>
                  <a:gd name="connsiteX6" fmla="*/ 35344 w 510329"/>
                  <a:gd name="connsiteY6" fmla="*/ 67132 h 172840"/>
                  <a:gd name="connsiteX0" fmla="*/ 35344 w 509777"/>
                  <a:gd name="connsiteY0" fmla="*/ 67132 h 172840"/>
                  <a:gd name="connsiteX1" fmla="*/ 229654 w 509777"/>
                  <a:gd name="connsiteY1" fmla="*/ 457 h 172840"/>
                  <a:gd name="connsiteX2" fmla="*/ 509689 w 509777"/>
                  <a:gd name="connsiteY2" fmla="*/ 99517 h 172840"/>
                  <a:gd name="connsiteX3" fmla="*/ 201714 w 509777"/>
                  <a:gd name="connsiteY3" fmla="*/ 89496 h 172840"/>
                  <a:gd name="connsiteX4" fmla="*/ 144564 w 509777"/>
                  <a:gd name="connsiteY4" fmla="*/ 148551 h 172840"/>
                  <a:gd name="connsiteX5" fmla="*/ 91224 w 509777"/>
                  <a:gd name="connsiteY5" fmla="*/ 112356 h 172840"/>
                  <a:gd name="connsiteX6" fmla="*/ 56934 w 509777"/>
                  <a:gd name="connsiteY6" fmla="*/ 171411 h 172840"/>
                  <a:gd name="connsiteX7" fmla="*/ 35344 w 509777"/>
                  <a:gd name="connsiteY7" fmla="*/ 67132 h 172840"/>
                  <a:gd name="connsiteX0" fmla="*/ 35344 w 509929"/>
                  <a:gd name="connsiteY0" fmla="*/ 67132 h 172840"/>
                  <a:gd name="connsiteX1" fmla="*/ 229654 w 509929"/>
                  <a:gd name="connsiteY1" fmla="*/ 457 h 172840"/>
                  <a:gd name="connsiteX2" fmla="*/ 509689 w 509929"/>
                  <a:gd name="connsiteY2" fmla="*/ 99517 h 172840"/>
                  <a:gd name="connsiteX3" fmla="*/ 285534 w 509929"/>
                  <a:gd name="connsiteY3" fmla="*/ 142836 h 172840"/>
                  <a:gd name="connsiteX4" fmla="*/ 201714 w 509929"/>
                  <a:gd name="connsiteY4" fmla="*/ 89496 h 172840"/>
                  <a:gd name="connsiteX5" fmla="*/ 144564 w 509929"/>
                  <a:gd name="connsiteY5" fmla="*/ 148551 h 172840"/>
                  <a:gd name="connsiteX6" fmla="*/ 91224 w 509929"/>
                  <a:gd name="connsiteY6" fmla="*/ 112356 h 172840"/>
                  <a:gd name="connsiteX7" fmla="*/ 56934 w 509929"/>
                  <a:gd name="connsiteY7" fmla="*/ 171411 h 172840"/>
                  <a:gd name="connsiteX8" fmla="*/ 35344 w 509929"/>
                  <a:gd name="connsiteY8" fmla="*/ 67132 h 172840"/>
                  <a:gd name="connsiteX0" fmla="*/ 35344 w 512753"/>
                  <a:gd name="connsiteY0" fmla="*/ 67132 h 172840"/>
                  <a:gd name="connsiteX1" fmla="*/ 229654 w 512753"/>
                  <a:gd name="connsiteY1" fmla="*/ 457 h 172840"/>
                  <a:gd name="connsiteX2" fmla="*/ 509689 w 512753"/>
                  <a:gd name="connsiteY2" fmla="*/ 99517 h 172840"/>
                  <a:gd name="connsiteX3" fmla="*/ 363639 w 512753"/>
                  <a:gd name="connsiteY3" fmla="*/ 87591 h 172840"/>
                  <a:gd name="connsiteX4" fmla="*/ 285534 w 512753"/>
                  <a:gd name="connsiteY4" fmla="*/ 142836 h 172840"/>
                  <a:gd name="connsiteX5" fmla="*/ 201714 w 512753"/>
                  <a:gd name="connsiteY5" fmla="*/ 89496 h 172840"/>
                  <a:gd name="connsiteX6" fmla="*/ 144564 w 512753"/>
                  <a:gd name="connsiteY6" fmla="*/ 148551 h 172840"/>
                  <a:gd name="connsiteX7" fmla="*/ 91224 w 512753"/>
                  <a:gd name="connsiteY7" fmla="*/ 112356 h 172840"/>
                  <a:gd name="connsiteX8" fmla="*/ 56934 w 512753"/>
                  <a:gd name="connsiteY8" fmla="*/ 171411 h 172840"/>
                  <a:gd name="connsiteX9" fmla="*/ 35344 w 512753"/>
                  <a:gd name="connsiteY9" fmla="*/ 67132 h 172840"/>
                  <a:gd name="connsiteX0" fmla="*/ 55454 w 592513"/>
                  <a:gd name="connsiteY0" fmla="*/ 167682 h 273390"/>
                  <a:gd name="connsiteX1" fmla="*/ 568363 w 592513"/>
                  <a:gd name="connsiteY1" fmla="*/ 166 h 273390"/>
                  <a:gd name="connsiteX2" fmla="*/ 529799 w 592513"/>
                  <a:gd name="connsiteY2" fmla="*/ 200067 h 273390"/>
                  <a:gd name="connsiteX3" fmla="*/ 383749 w 592513"/>
                  <a:gd name="connsiteY3" fmla="*/ 188141 h 273390"/>
                  <a:gd name="connsiteX4" fmla="*/ 305644 w 592513"/>
                  <a:gd name="connsiteY4" fmla="*/ 243386 h 273390"/>
                  <a:gd name="connsiteX5" fmla="*/ 221824 w 592513"/>
                  <a:gd name="connsiteY5" fmla="*/ 190046 h 273390"/>
                  <a:gd name="connsiteX6" fmla="*/ 164674 w 592513"/>
                  <a:gd name="connsiteY6" fmla="*/ 249101 h 273390"/>
                  <a:gd name="connsiteX7" fmla="*/ 111334 w 592513"/>
                  <a:gd name="connsiteY7" fmla="*/ 212906 h 273390"/>
                  <a:gd name="connsiteX8" fmla="*/ 77044 w 592513"/>
                  <a:gd name="connsiteY8" fmla="*/ 271961 h 273390"/>
                  <a:gd name="connsiteX9" fmla="*/ 55454 w 592513"/>
                  <a:gd name="connsiteY9" fmla="*/ 167682 h 273390"/>
                  <a:gd name="connsiteX0" fmla="*/ 62014 w 583944"/>
                  <a:gd name="connsiteY0" fmla="*/ 88687 h 276943"/>
                  <a:gd name="connsiteX1" fmla="*/ 560743 w 583944"/>
                  <a:gd name="connsiteY1" fmla="*/ 3719 h 276943"/>
                  <a:gd name="connsiteX2" fmla="*/ 522179 w 583944"/>
                  <a:gd name="connsiteY2" fmla="*/ 203620 h 276943"/>
                  <a:gd name="connsiteX3" fmla="*/ 376129 w 583944"/>
                  <a:gd name="connsiteY3" fmla="*/ 191694 h 276943"/>
                  <a:gd name="connsiteX4" fmla="*/ 298024 w 583944"/>
                  <a:gd name="connsiteY4" fmla="*/ 246939 h 276943"/>
                  <a:gd name="connsiteX5" fmla="*/ 214204 w 583944"/>
                  <a:gd name="connsiteY5" fmla="*/ 193599 h 276943"/>
                  <a:gd name="connsiteX6" fmla="*/ 157054 w 583944"/>
                  <a:gd name="connsiteY6" fmla="*/ 252654 h 276943"/>
                  <a:gd name="connsiteX7" fmla="*/ 103714 w 583944"/>
                  <a:gd name="connsiteY7" fmla="*/ 216459 h 276943"/>
                  <a:gd name="connsiteX8" fmla="*/ 69424 w 583944"/>
                  <a:gd name="connsiteY8" fmla="*/ 275514 h 276943"/>
                  <a:gd name="connsiteX9" fmla="*/ 62014 w 583944"/>
                  <a:gd name="connsiteY9" fmla="*/ 88687 h 276943"/>
                  <a:gd name="connsiteX0" fmla="*/ 62014 w 577120"/>
                  <a:gd name="connsiteY0" fmla="*/ 90230 h 278486"/>
                  <a:gd name="connsiteX1" fmla="*/ 560743 w 577120"/>
                  <a:gd name="connsiteY1" fmla="*/ 5262 h 278486"/>
                  <a:gd name="connsiteX2" fmla="*/ 479218 w 577120"/>
                  <a:gd name="connsiteY2" fmla="*/ 234632 h 278486"/>
                  <a:gd name="connsiteX3" fmla="*/ 376129 w 577120"/>
                  <a:gd name="connsiteY3" fmla="*/ 193237 h 278486"/>
                  <a:gd name="connsiteX4" fmla="*/ 298024 w 577120"/>
                  <a:gd name="connsiteY4" fmla="*/ 248482 h 278486"/>
                  <a:gd name="connsiteX5" fmla="*/ 214204 w 577120"/>
                  <a:gd name="connsiteY5" fmla="*/ 195142 h 278486"/>
                  <a:gd name="connsiteX6" fmla="*/ 157054 w 577120"/>
                  <a:gd name="connsiteY6" fmla="*/ 254197 h 278486"/>
                  <a:gd name="connsiteX7" fmla="*/ 103714 w 577120"/>
                  <a:gd name="connsiteY7" fmla="*/ 218002 h 278486"/>
                  <a:gd name="connsiteX8" fmla="*/ 69424 w 577120"/>
                  <a:gd name="connsiteY8" fmla="*/ 277057 h 278486"/>
                  <a:gd name="connsiteX9" fmla="*/ 62014 w 577120"/>
                  <a:gd name="connsiteY9" fmla="*/ 90230 h 278486"/>
                  <a:gd name="connsiteX0" fmla="*/ 62014 w 576892"/>
                  <a:gd name="connsiteY0" fmla="*/ 90230 h 278486"/>
                  <a:gd name="connsiteX1" fmla="*/ 560743 w 576892"/>
                  <a:gd name="connsiteY1" fmla="*/ 5262 h 278486"/>
                  <a:gd name="connsiteX2" fmla="*/ 479218 w 576892"/>
                  <a:gd name="connsiteY2" fmla="*/ 234632 h 278486"/>
                  <a:gd name="connsiteX3" fmla="*/ 376129 w 576892"/>
                  <a:gd name="connsiteY3" fmla="*/ 193237 h 278486"/>
                  <a:gd name="connsiteX4" fmla="*/ 298024 w 576892"/>
                  <a:gd name="connsiteY4" fmla="*/ 248482 h 278486"/>
                  <a:gd name="connsiteX5" fmla="*/ 214204 w 576892"/>
                  <a:gd name="connsiteY5" fmla="*/ 195142 h 278486"/>
                  <a:gd name="connsiteX6" fmla="*/ 157054 w 576892"/>
                  <a:gd name="connsiteY6" fmla="*/ 254197 h 278486"/>
                  <a:gd name="connsiteX7" fmla="*/ 103714 w 576892"/>
                  <a:gd name="connsiteY7" fmla="*/ 218002 h 278486"/>
                  <a:gd name="connsiteX8" fmla="*/ 69424 w 576892"/>
                  <a:gd name="connsiteY8" fmla="*/ 277057 h 278486"/>
                  <a:gd name="connsiteX9" fmla="*/ 62014 w 576892"/>
                  <a:gd name="connsiteY9" fmla="*/ 90230 h 27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892" h="278486">
                    <a:moveTo>
                      <a:pt x="62014" y="90230"/>
                    </a:moveTo>
                    <a:cubicBezTo>
                      <a:pt x="143901" y="44931"/>
                      <a:pt x="491209" y="-18805"/>
                      <a:pt x="560743" y="5262"/>
                    </a:cubicBezTo>
                    <a:cubicBezTo>
                      <a:pt x="630277" y="29329"/>
                      <a:pt x="451029" y="296098"/>
                      <a:pt x="479218" y="234632"/>
                    </a:cubicBezTo>
                    <a:cubicBezTo>
                      <a:pt x="504089" y="256774"/>
                      <a:pt x="413488" y="186017"/>
                      <a:pt x="376129" y="193237"/>
                    </a:cubicBezTo>
                    <a:cubicBezTo>
                      <a:pt x="338770" y="200457"/>
                      <a:pt x="327551" y="255784"/>
                      <a:pt x="298024" y="248482"/>
                    </a:cubicBezTo>
                    <a:cubicBezTo>
                      <a:pt x="268497" y="241180"/>
                      <a:pt x="236111" y="184665"/>
                      <a:pt x="214204" y="195142"/>
                    </a:cubicBezTo>
                    <a:cubicBezTo>
                      <a:pt x="192297" y="205619"/>
                      <a:pt x="175152" y="259277"/>
                      <a:pt x="157054" y="254197"/>
                    </a:cubicBezTo>
                    <a:cubicBezTo>
                      <a:pt x="138956" y="249117"/>
                      <a:pt x="118636" y="207207"/>
                      <a:pt x="103714" y="218002"/>
                    </a:cubicBezTo>
                    <a:cubicBezTo>
                      <a:pt x="88792" y="228797"/>
                      <a:pt x="91755" y="288404"/>
                      <a:pt x="69424" y="277057"/>
                    </a:cubicBezTo>
                    <a:cubicBezTo>
                      <a:pt x="-23921" y="277057"/>
                      <a:pt x="-19873" y="135529"/>
                      <a:pt x="62014" y="90230"/>
                    </a:cubicBezTo>
                    <a:close/>
                  </a:path>
                </a:pathLst>
              </a:custGeom>
              <a:solidFill>
                <a:srgbClr val="4E2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360"/>
              <p:cNvSpPr/>
              <p:nvPr/>
            </p:nvSpPr>
            <p:spPr>
              <a:xfrm rot="336038">
                <a:off x="1620647" y="3058335"/>
                <a:ext cx="110384" cy="139169"/>
              </a:xfrm>
              <a:custGeom>
                <a:avLst/>
                <a:gdLst>
                  <a:gd name="connsiteX0" fmla="*/ 0 w 560070"/>
                  <a:gd name="connsiteY0" fmla="*/ 99060 h 198120"/>
                  <a:gd name="connsiteX1" fmla="*/ 280035 w 560070"/>
                  <a:gd name="connsiteY1" fmla="*/ 0 h 198120"/>
                  <a:gd name="connsiteX2" fmla="*/ 560070 w 560070"/>
                  <a:gd name="connsiteY2" fmla="*/ 99060 h 198120"/>
                  <a:gd name="connsiteX3" fmla="*/ 280035 w 560070"/>
                  <a:gd name="connsiteY3" fmla="*/ 198120 h 198120"/>
                  <a:gd name="connsiteX4" fmla="*/ 0 w 560070"/>
                  <a:gd name="connsiteY4" fmla="*/ 99060 h 198120"/>
                  <a:gd name="connsiteX0" fmla="*/ 0 w 560070"/>
                  <a:gd name="connsiteY0" fmla="*/ 99060 h 111442"/>
                  <a:gd name="connsiteX1" fmla="*/ 280035 w 560070"/>
                  <a:gd name="connsiteY1" fmla="*/ 0 h 111442"/>
                  <a:gd name="connsiteX2" fmla="*/ 560070 w 560070"/>
                  <a:gd name="connsiteY2" fmla="*/ 99060 h 111442"/>
                  <a:gd name="connsiteX3" fmla="*/ 0 w 560070"/>
                  <a:gd name="connsiteY3" fmla="*/ 99060 h 111442"/>
                  <a:gd name="connsiteX0" fmla="*/ 8865 w 570980"/>
                  <a:gd name="connsiteY0" fmla="*/ 99060 h 170954"/>
                  <a:gd name="connsiteX1" fmla="*/ 288900 w 570980"/>
                  <a:gd name="connsiteY1" fmla="*/ 0 h 170954"/>
                  <a:gd name="connsiteX2" fmla="*/ 568935 w 570980"/>
                  <a:gd name="connsiteY2" fmla="*/ 99060 h 170954"/>
                  <a:gd name="connsiteX3" fmla="*/ 116180 w 570980"/>
                  <a:gd name="connsiteY3" fmla="*/ 170954 h 170954"/>
                  <a:gd name="connsiteX4" fmla="*/ 8865 w 570980"/>
                  <a:gd name="connsiteY4" fmla="*/ 99060 h 170954"/>
                  <a:gd name="connsiteX0" fmla="*/ 8865 w 571549"/>
                  <a:gd name="connsiteY0" fmla="*/ 99060 h 172407"/>
                  <a:gd name="connsiteX1" fmla="*/ 288900 w 571549"/>
                  <a:gd name="connsiteY1" fmla="*/ 0 h 172407"/>
                  <a:gd name="connsiteX2" fmla="*/ 568935 w 571549"/>
                  <a:gd name="connsiteY2" fmla="*/ 99060 h 172407"/>
                  <a:gd name="connsiteX3" fmla="*/ 150470 w 571549"/>
                  <a:gd name="connsiteY3" fmla="*/ 111899 h 172407"/>
                  <a:gd name="connsiteX4" fmla="*/ 116180 w 571549"/>
                  <a:gd name="connsiteY4" fmla="*/ 170954 h 172407"/>
                  <a:gd name="connsiteX5" fmla="*/ 8865 w 571549"/>
                  <a:gd name="connsiteY5" fmla="*/ 99060 h 172407"/>
                  <a:gd name="connsiteX0" fmla="*/ 35344 w 511517"/>
                  <a:gd name="connsiteY0" fmla="*/ 67132 h 172864"/>
                  <a:gd name="connsiteX1" fmla="*/ 229654 w 511517"/>
                  <a:gd name="connsiteY1" fmla="*/ 457 h 172864"/>
                  <a:gd name="connsiteX2" fmla="*/ 509689 w 511517"/>
                  <a:gd name="connsiteY2" fmla="*/ 99517 h 172864"/>
                  <a:gd name="connsiteX3" fmla="*/ 91224 w 511517"/>
                  <a:gd name="connsiteY3" fmla="*/ 112356 h 172864"/>
                  <a:gd name="connsiteX4" fmla="*/ 56934 w 511517"/>
                  <a:gd name="connsiteY4" fmla="*/ 171411 h 172864"/>
                  <a:gd name="connsiteX5" fmla="*/ 35344 w 511517"/>
                  <a:gd name="connsiteY5" fmla="*/ 67132 h 172864"/>
                  <a:gd name="connsiteX0" fmla="*/ 35344 w 510329"/>
                  <a:gd name="connsiteY0" fmla="*/ 67132 h 172840"/>
                  <a:gd name="connsiteX1" fmla="*/ 229654 w 510329"/>
                  <a:gd name="connsiteY1" fmla="*/ 457 h 172840"/>
                  <a:gd name="connsiteX2" fmla="*/ 509689 w 510329"/>
                  <a:gd name="connsiteY2" fmla="*/ 99517 h 172840"/>
                  <a:gd name="connsiteX3" fmla="*/ 144564 w 510329"/>
                  <a:gd name="connsiteY3" fmla="*/ 148551 h 172840"/>
                  <a:gd name="connsiteX4" fmla="*/ 91224 w 510329"/>
                  <a:gd name="connsiteY4" fmla="*/ 112356 h 172840"/>
                  <a:gd name="connsiteX5" fmla="*/ 56934 w 510329"/>
                  <a:gd name="connsiteY5" fmla="*/ 171411 h 172840"/>
                  <a:gd name="connsiteX6" fmla="*/ 35344 w 510329"/>
                  <a:gd name="connsiteY6" fmla="*/ 67132 h 172840"/>
                  <a:gd name="connsiteX0" fmla="*/ 35344 w 509777"/>
                  <a:gd name="connsiteY0" fmla="*/ 67132 h 172840"/>
                  <a:gd name="connsiteX1" fmla="*/ 229654 w 509777"/>
                  <a:gd name="connsiteY1" fmla="*/ 457 h 172840"/>
                  <a:gd name="connsiteX2" fmla="*/ 509689 w 509777"/>
                  <a:gd name="connsiteY2" fmla="*/ 99517 h 172840"/>
                  <a:gd name="connsiteX3" fmla="*/ 201714 w 509777"/>
                  <a:gd name="connsiteY3" fmla="*/ 89496 h 172840"/>
                  <a:gd name="connsiteX4" fmla="*/ 144564 w 509777"/>
                  <a:gd name="connsiteY4" fmla="*/ 148551 h 172840"/>
                  <a:gd name="connsiteX5" fmla="*/ 91224 w 509777"/>
                  <a:gd name="connsiteY5" fmla="*/ 112356 h 172840"/>
                  <a:gd name="connsiteX6" fmla="*/ 56934 w 509777"/>
                  <a:gd name="connsiteY6" fmla="*/ 171411 h 172840"/>
                  <a:gd name="connsiteX7" fmla="*/ 35344 w 509777"/>
                  <a:gd name="connsiteY7" fmla="*/ 67132 h 172840"/>
                  <a:gd name="connsiteX0" fmla="*/ 35344 w 509929"/>
                  <a:gd name="connsiteY0" fmla="*/ 67132 h 172840"/>
                  <a:gd name="connsiteX1" fmla="*/ 229654 w 509929"/>
                  <a:gd name="connsiteY1" fmla="*/ 457 h 172840"/>
                  <a:gd name="connsiteX2" fmla="*/ 509689 w 509929"/>
                  <a:gd name="connsiteY2" fmla="*/ 99517 h 172840"/>
                  <a:gd name="connsiteX3" fmla="*/ 285534 w 509929"/>
                  <a:gd name="connsiteY3" fmla="*/ 142836 h 172840"/>
                  <a:gd name="connsiteX4" fmla="*/ 201714 w 509929"/>
                  <a:gd name="connsiteY4" fmla="*/ 89496 h 172840"/>
                  <a:gd name="connsiteX5" fmla="*/ 144564 w 509929"/>
                  <a:gd name="connsiteY5" fmla="*/ 148551 h 172840"/>
                  <a:gd name="connsiteX6" fmla="*/ 91224 w 509929"/>
                  <a:gd name="connsiteY6" fmla="*/ 112356 h 172840"/>
                  <a:gd name="connsiteX7" fmla="*/ 56934 w 509929"/>
                  <a:gd name="connsiteY7" fmla="*/ 171411 h 172840"/>
                  <a:gd name="connsiteX8" fmla="*/ 35344 w 509929"/>
                  <a:gd name="connsiteY8" fmla="*/ 67132 h 172840"/>
                  <a:gd name="connsiteX0" fmla="*/ 35344 w 512753"/>
                  <a:gd name="connsiteY0" fmla="*/ 67132 h 172840"/>
                  <a:gd name="connsiteX1" fmla="*/ 229654 w 512753"/>
                  <a:gd name="connsiteY1" fmla="*/ 457 h 172840"/>
                  <a:gd name="connsiteX2" fmla="*/ 509689 w 512753"/>
                  <a:gd name="connsiteY2" fmla="*/ 99517 h 172840"/>
                  <a:gd name="connsiteX3" fmla="*/ 363639 w 512753"/>
                  <a:gd name="connsiteY3" fmla="*/ 87591 h 172840"/>
                  <a:gd name="connsiteX4" fmla="*/ 285534 w 512753"/>
                  <a:gd name="connsiteY4" fmla="*/ 142836 h 172840"/>
                  <a:gd name="connsiteX5" fmla="*/ 201714 w 512753"/>
                  <a:gd name="connsiteY5" fmla="*/ 89496 h 172840"/>
                  <a:gd name="connsiteX6" fmla="*/ 144564 w 512753"/>
                  <a:gd name="connsiteY6" fmla="*/ 148551 h 172840"/>
                  <a:gd name="connsiteX7" fmla="*/ 91224 w 512753"/>
                  <a:gd name="connsiteY7" fmla="*/ 112356 h 172840"/>
                  <a:gd name="connsiteX8" fmla="*/ 56934 w 512753"/>
                  <a:gd name="connsiteY8" fmla="*/ 171411 h 172840"/>
                  <a:gd name="connsiteX9" fmla="*/ 35344 w 512753"/>
                  <a:gd name="connsiteY9" fmla="*/ 67132 h 172840"/>
                  <a:gd name="connsiteX0" fmla="*/ 55454 w 592513"/>
                  <a:gd name="connsiteY0" fmla="*/ 167682 h 273390"/>
                  <a:gd name="connsiteX1" fmla="*/ 568363 w 592513"/>
                  <a:gd name="connsiteY1" fmla="*/ 166 h 273390"/>
                  <a:gd name="connsiteX2" fmla="*/ 529799 w 592513"/>
                  <a:gd name="connsiteY2" fmla="*/ 200067 h 273390"/>
                  <a:gd name="connsiteX3" fmla="*/ 383749 w 592513"/>
                  <a:gd name="connsiteY3" fmla="*/ 188141 h 273390"/>
                  <a:gd name="connsiteX4" fmla="*/ 305644 w 592513"/>
                  <a:gd name="connsiteY4" fmla="*/ 243386 h 273390"/>
                  <a:gd name="connsiteX5" fmla="*/ 221824 w 592513"/>
                  <a:gd name="connsiteY5" fmla="*/ 190046 h 273390"/>
                  <a:gd name="connsiteX6" fmla="*/ 164674 w 592513"/>
                  <a:gd name="connsiteY6" fmla="*/ 249101 h 273390"/>
                  <a:gd name="connsiteX7" fmla="*/ 111334 w 592513"/>
                  <a:gd name="connsiteY7" fmla="*/ 212906 h 273390"/>
                  <a:gd name="connsiteX8" fmla="*/ 77044 w 592513"/>
                  <a:gd name="connsiteY8" fmla="*/ 271961 h 273390"/>
                  <a:gd name="connsiteX9" fmla="*/ 55454 w 592513"/>
                  <a:gd name="connsiteY9" fmla="*/ 167682 h 273390"/>
                  <a:gd name="connsiteX0" fmla="*/ 62014 w 583944"/>
                  <a:gd name="connsiteY0" fmla="*/ 88687 h 276943"/>
                  <a:gd name="connsiteX1" fmla="*/ 560743 w 583944"/>
                  <a:gd name="connsiteY1" fmla="*/ 3719 h 276943"/>
                  <a:gd name="connsiteX2" fmla="*/ 522179 w 583944"/>
                  <a:gd name="connsiteY2" fmla="*/ 203620 h 276943"/>
                  <a:gd name="connsiteX3" fmla="*/ 376129 w 583944"/>
                  <a:gd name="connsiteY3" fmla="*/ 191694 h 276943"/>
                  <a:gd name="connsiteX4" fmla="*/ 298024 w 583944"/>
                  <a:gd name="connsiteY4" fmla="*/ 246939 h 276943"/>
                  <a:gd name="connsiteX5" fmla="*/ 214204 w 583944"/>
                  <a:gd name="connsiteY5" fmla="*/ 193599 h 276943"/>
                  <a:gd name="connsiteX6" fmla="*/ 157054 w 583944"/>
                  <a:gd name="connsiteY6" fmla="*/ 252654 h 276943"/>
                  <a:gd name="connsiteX7" fmla="*/ 103714 w 583944"/>
                  <a:gd name="connsiteY7" fmla="*/ 216459 h 276943"/>
                  <a:gd name="connsiteX8" fmla="*/ 69424 w 583944"/>
                  <a:gd name="connsiteY8" fmla="*/ 275514 h 276943"/>
                  <a:gd name="connsiteX9" fmla="*/ 62014 w 583944"/>
                  <a:gd name="connsiteY9" fmla="*/ 88687 h 276943"/>
                  <a:gd name="connsiteX0" fmla="*/ 62014 w 577120"/>
                  <a:gd name="connsiteY0" fmla="*/ 90230 h 278486"/>
                  <a:gd name="connsiteX1" fmla="*/ 560743 w 577120"/>
                  <a:gd name="connsiteY1" fmla="*/ 5262 h 278486"/>
                  <a:gd name="connsiteX2" fmla="*/ 479218 w 577120"/>
                  <a:gd name="connsiteY2" fmla="*/ 234632 h 278486"/>
                  <a:gd name="connsiteX3" fmla="*/ 376129 w 577120"/>
                  <a:gd name="connsiteY3" fmla="*/ 193237 h 278486"/>
                  <a:gd name="connsiteX4" fmla="*/ 298024 w 577120"/>
                  <a:gd name="connsiteY4" fmla="*/ 248482 h 278486"/>
                  <a:gd name="connsiteX5" fmla="*/ 214204 w 577120"/>
                  <a:gd name="connsiteY5" fmla="*/ 195142 h 278486"/>
                  <a:gd name="connsiteX6" fmla="*/ 157054 w 577120"/>
                  <a:gd name="connsiteY6" fmla="*/ 254197 h 278486"/>
                  <a:gd name="connsiteX7" fmla="*/ 103714 w 577120"/>
                  <a:gd name="connsiteY7" fmla="*/ 218002 h 278486"/>
                  <a:gd name="connsiteX8" fmla="*/ 69424 w 577120"/>
                  <a:gd name="connsiteY8" fmla="*/ 277057 h 278486"/>
                  <a:gd name="connsiteX9" fmla="*/ 62014 w 577120"/>
                  <a:gd name="connsiteY9" fmla="*/ 90230 h 278486"/>
                  <a:gd name="connsiteX0" fmla="*/ 62014 w 576892"/>
                  <a:gd name="connsiteY0" fmla="*/ 90230 h 278486"/>
                  <a:gd name="connsiteX1" fmla="*/ 560743 w 576892"/>
                  <a:gd name="connsiteY1" fmla="*/ 5262 h 278486"/>
                  <a:gd name="connsiteX2" fmla="*/ 479218 w 576892"/>
                  <a:gd name="connsiteY2" fmla="*/ 234632 h 278486"/>
                  <a:gd name="connsiteX3" fmla="*/ 376129 w 576892"/>
                  <a:gd name="connsiteY3" fmla="*/ 193237 h 278486"/>
                  <a:gd name="connsiteX4" fmla="*/ 298024 w 576892"/>
                  <a:gd name="connsiteY4" fmla="*/ 248482 h 278486"/>
                  <a:gd name="connsiteX5" fmla="*/ 214204 w 576892"/>
                  <a:gd name="connsiteY5" fmla="*/ 195142 h 278486"/>
                  <a:gd name="connsiteX6" fmla="*/ 157054 w 576892"/>
                  <a:gd name="connsiteY6" fmla="*/ 254197 h 278486"/>
                  <a:gd name="connsiteX7" fmla="*/ 103714 w 576892"/>
                  <a:gd name="connsiteY7" fmla="*/ 218002 h 278486"/>
                  <a:gd name="connsiteX8" fmla="*/ 69424 w 576892"/>
                  <a:gd name="connsiteY8" fmla="*/ 277057 h 278486"/>
                  <a:gd name="connsiteX9" fmla="*/ 62014 w 576892"/>
                  <a:gd name="connsiteY9" fmla="*/ 90230 h 278486"/>
                  <a:gd name="connsiteX0" fmla="*/ 62014 w 492391"/>
                  <a:gd name="connsiteY0" fmla="*/ 270 h 188526"/>
                  <a:gd name="connsiteX1" fmla="*/ 479218 w 492391"/>
                  <a:gd name="connsiteY1" fmla="*/ 144672 h 188526"/>
                  <a:gd name="connsiteX2" fmla="*/ 376129 w 492391"/>
                  <a:gd name="connsiteY2" fmla="*/ 103277 h 188526"/>
                  <a:gd name="connsiteX3" fmla="*/ 298024 w 492391"/>
                  <a:gd name="connsiteY3" fmla="*/ 158522 h 188526"/>
                  <a:gd name="connsiteX4" fmla="*/ 214204 w 492391"/>
                  <a:gd name="connsiteY4" fmla="*/ 105182 h 188526"/>
                  <a:gd name="connsiteX5" fmla="*/ 157054 w 492391"/>
                  <a:gd name="connsiteY5" fmla="*/ 164237 h 188526"/>
                  <a:gd name="connsiteX6" fmla="*/ 103714 w 492391"/>
                  <a:gd name="connsiteY6" fmla="*/ 128042 h 188526"/>
                  <a:gd name="connsiteX7" fmla="*/ 69424 w 492391"/>
                  <a:gd name="connsiteY7" fmla="*/ 187097 h 188526"/>
                  <a:gd name="connsiteX8" fmla="*/ 62014 w 492391"/>
                  <a:gd name="connsiteY8" fmla="*/ 270 h 188526"/>
                  <a:gd name="connsiteX0" fmla="*/ 62014 w 386085"/>
                  <a:gd name="connsiteY0" fmla="*/ 1454 h 189710"/>
                  <a:gd name="connsiteX1" fmla="*/ 376129 w 386085"/>
                  <a:gd name="connsiteY1" fmla="*/ 104461 h 189710"/>
                  <a:gd name="connsiteX2" fmla="*/ 298024 w 386085"/>
                  <a:gd name="connsiteY2" fmla="*/ 159706 h 189710"/>
                  <a:gd name="connsiteX3" fmla="*/ 214204 w 386085"/>
                  <a:gd name="connsiteY3" fmla="*/ 106366 h 189710"/>
                  <a:gd name="connsiteX4" fmla="*/ 157054 w 386085"/>
                  <a:gd name="connsiteY4" fmla="*/ 165421 h 189710"/>
                  <a:gd name="connsiteX5" fmla="*/ 103714 w 386085"/>
                  <a:gd name="connsiteY5" fmla="*/ 129226 h 189710"/>
                  <a:gd name="connsiteX6" fmla="*/ 69424 w 386085"/>
                  <a:gd name="connsiteY6" fmla="*/ 188281 h 189710"/>
                  <a:gd name="connsiteX7" fmla="*/ 62014 w 386085"/>
                  <a:gd name="connsiteY7" fmla="*/ 1454 h 189710"/>
                  <a:gd name="connsiteX0" fmla="*/ 62014 w 302603"/>
                  <a:gd name="connsiteY0" fmla="*/ 114 h 188370"/>
                  <a:gd name="connsiteX1" fmla="*/ 298024 w 302603"/>
                  <a:gd name="connsiteY1" fmla="*/ 158366 h 188370"/>
                  <a:gd name="connsiteX2" fmla="*/ 214204 w 302603"/>
                  <a:gd name="connsiteY2" fmla="*/ 105026 h 188370"/>
                  <a:gd name="connsiteX3" fmla="*/ 157054 w 302603"/>
                  <a:gd name="connsiteY3" fmla="*/ 164081 h 188370"/>
                  <a:gd name="connsiteX4" fmla="*/ 103714 w 302603"/>
                  <a:gd name="connsiteY4" fmla="*/ 127886 h 188370"/>
                  <a:gd name="connsiteX5" fmla="*/ 69424 w 302603"/>
                  <a:gd name="connsiteY5" fmla="*/ 186941 h 188370"/>
                  <a:gd name="connsiteX6" fmla="*/ 62014 w 302603"/>
                  <a:gd name="connsiteY6" fmla="*/ 114 h 188370"/>
                  <a:gd name="connsiteX0" fmla="*/ 62014 w 217038"/>
                  <a:gd name="connsiteY0" fmla="*/ 1383 h 189639"/>
                  <a:gd name="connsiteX1" fmla="*/ 214204 w 217038"/>
                  <a:gd name="connsiteY1" fmla="*/ 106295 h 189639"/>
                  <a:gd name="connsiteX2" fmla="*/ 157054 w 217038"/>
                  <a:gd name="connsiteY2" fmla="*/ 165350 h 189639"/>
                  <a:gd name="connsiteX3" fmla="*/ 103714 w 217038"/>
                  <a:gd name="connsiteY3" fmla="*/ 129155 h 189639"/>
                  <a:gd name="connsiteX4" fmla="*/ 69424 w 217038"/>
                  <a:gd name="connsiteY4" fmla="*/ 188210 h 189639"/>
                  <a:gd name="connsiteX5" fmla="*/ 62014 w 217038"/>
                  <a:gd name="connsiteY5" fmla="*/ 1383 h 189639"/>
                  <a:gd name="connsiteX0" fmla="*/ 62014 w 157054"/>
                  <a:gd name="connsiteY0" fmla="*/ 75 h 188331"/>
                  <a:gd name="connsiteX1" fmla="*/ 157054 w 157054"/>
                  <a:gd name="connsiteY1" fmla="*/ 164042 h 188331"/>
                  <a:gd name="connsiteX2" fmla="*/ 103714 w 157054"/>
                  <a:gd name="connsiteY2" fmla="*/ 127847 h 188331"/>
                  <a:gd name="connsiteX3" fmla="*/ 69424 w 157054"/>
                  <a:gd name="connsiteY3" fmla="*/ 186902 h 188331"/>
                  <a:gd name="connsiteX4" fmla="*/ 62014 w 157054"/>
                  <a:gd name="connsiteY4" fmla="*/ 75 h 188331"/>
                  <a:gd name="connsiteX0" fmla="*/ 62014 w 103714"/>
                  <a:gd name="connsiteY0" fmla="*/ 640 h 188896"/>
                  <a:gd name="connsiteX1" fmla="*/ 103714 w 103714"/>
                  <a:gd name="connsiteY1" fmla="*/ 128412 h 188896"/>
                  <a:gd name="connsiteX2" fmla="*/ 69424 w 103714"/>
                  <a:gd name="connsiteY2" fmla="*/ 187467 h 188896"/>
                  <a:gd name="connsiteX3" fmla="*/ 62014 w 103714"/>
                  <a:gd name="connsiteY3" fmla="*/ 640 h 18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714" h="188896">
                    <a:moveTo>
                      <a:pt x="62014" y="640"/>
                    </a:moveTo>
                    <a:cubicBezTo>
                      <a:pt x="67729" y="-9202"/>
                      <a:pt x="102479" y="97274"/>
                      <a:pt x="103714" y="128412"/>
                    </a:cubicBezTo>
                    <a:cubicBezTo>
                      <a:pt x="88792" y="139207"/>
                      <a:pt x="91755" y="198814"/>
                      <a:pt x="69424" y="187467"/>
                    </a:cubicBezTo>
                    <a:cubicBezTo>
                      <a:pt x="-23921" y="187467"/>
                      <a:pt x="-19873" y="45939"/>
                      <a:pt x="62014" y="640"/>
                    </a:cubicBezTo>
                    <a:close/>
                  </a:path>
                </a:pathLst>
              </a:custGeom>
              <a:solidFill>
                <a:srgbClr val="7049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360"/>
              <p:cNvSpPr/>
              <p:nvPr/>
            </p:nvSpPr>
            <p:spPr>
              <a:xfrm rot="336038">
                <a:off x="1674014" y="2993793"/>
                <a:ext cx="713251" cy="216252"/>
              </a:xfrm>
              <a:custGeom>
                <a:avLst/>
                <a:gdLst>
                  <a:gd name="connsiteX0" fmla="*/ 0 w 560070"/>
                  <a:gd name="connsiteY0" fmla="*/ 99060 h 198120"/>
                  <a:gd name="connsiteX1" fmla="*/ 280035 w 560070"/>
                  <a:gd name="connsiteY1" fmla="*/ 0 h 198120"/>
                  <a:gd name="connsiteX2" fmla="*/ 560070 w 560070"/>
                  <a:gd name="connsiteY2" fmla="*/ 99060 h 198120"/>
                  <a:gd name="connsiteX3" fmla="*/ 280035 w 560070"/>
                  <a:gd name="connsiteY3" fmla="*/ 198120 h 198120"/>
                  <a:gd name="connsiteX4" fmla="*/ 0 w 560070"/>
                  <a:gd name="connsiteY4" fmla="*/ 99060 h 198120"/>
                  <a:gd name="connsiteX0" fmla="*/ 0 w 560070"/>
                  <a:gd name="connsiteY0" fmla="*/ 99060 h 111442"/>
                  <a:gd name="connsiteX1" fmla="*/ 280035 w 560070"/>
                  <a:gd name="connsiteY1" fmla="*/ 0 h 111442"/>
                  <a:gd name="connsiteX2" fmla="*/ 560070 w 560070"/>
                  <a:gd name="connsiteY2" fmla="*/ 99060 h 111442"/>
                  <a:gd name="connsiteX3" fmla="*/ 0 w 560070"/>
                  <a:gd name="connsiteY3" fmla="*/ 99060 h 111442"/>
                  <a:gd name="connsiteX0" fmla="*/ 8865 w 570980"/>
                  <a:gd name="connsiteY0" fmla="*/ 99060 h 170954"/>
                  <a:gd name="connsiteX1" fmla="*/ 288900 w 570980"/>
                  <a:gd name="connsiteY1" fmla="*/ 0 h 170954"/>
                  <a:gd name="connsiteX2" fmla="*/ 568935 w 570980"/>
                  <a:gd name="connsiteY2" fmla="*/ 99060 h 170954"/>
                  <a:gd name="connsiteX3" fmla="*/ 116180 w 570980"/>
                  <a:gd name="connsiteY3" fmla="*/ 170954 h 170954"/>
                  <a:gd name="connsiteX4" fmla="*/ 8865 w 570980"/>
                  <a:gd name="connsiteY4" fmla="*/ 99060 h 170954"/>
                  <a:gd name="connsiteX0" fmla="*/ 8865 w 571549"/>
                  <a:gd name="connsiteY0" fmla="*/ 99060 h 172407"/>
                  <a:gd name="connsiteX1" fmla="*/ 288900 w 571549"/>
                  <a:gd name="connsiteY1" fmla="*/ 0 h 172407"/>
                  <a:gd name="connsiteX2" fmla="*/ 568935 w 571549"/>
                  <a:gd name="connsiteY2" fmla="*/ 99060 h 172407"/>
                  <a:gd name="connsiteX3" fmla="*/ 150470 w 571549"/>
                  <a:gd name="connsiteY3" fmla="*/ 111899 h 172407"/>
                  <a:gd name="connsiteX4" fmla="*/ 116180 w 571549"/>
                  <a:gd name="connsiteY4" fmla="*/ 170954 h 172407"/>
                  <a:gd name="connsiteX5" fmla="*/ 8865 w 571549"/>
                  <a:gd name="connsiteY5" fmla="*/ 99060 h 172407"/>
                  <a:gd name="connsiteX0" fmla="*/ 35344 w 511517"/>
                  <a:gd name="connsiteY0" fmla="*/ 67132 h 172864"/>
                  <a:gd name="connsiteX1" fmla="*/ 229654 w 511517"/>
                  <a:gd name="connsiteY1" fmla="*/ 457 h 172864"/>
                  <a:gd name="connsiteX2" fmla="*/ 509689 w 511517"/>
                  <a:gd name="connsiteY2" fmla="*/ 99517 h 172864"/>
                  <a:gd name="connsiteX3" fmla="*/ 91224 w 511517"/>
                  <a:gd name="connsiteY3" fmla="*/ 112356 h 172864"/>
                  <a:gd name="connsiteX4" fmla="*/ 56934 w 511517"/>
                  <a:gd name="connsiteY4" fmla="*/ 171411 h 172864"/>
                  <a:gd name="connsiteX5" fmla="*/ 35344 w 511517"/>
                  <a:gd name="connsiteY5" fmla="*/ 67132 h 172864"/>
                  <a:gd name="connsiteX0" fmla="*/ 35344 w 510329"/>
                  <a:gd name="connsiteY0" fmla="*/ 67132 h 172840"/>
                  <a:gd name="connsiteX1" fmla="*/ 229654 w 510329"/>
                  <a:gd name="connsiteY1" fmla="*/ 457 h 172840"/>
                  <a:gd name="connsiteX2" fmla="*/ 509689 w 510329"/>
                  <a:gd name="connsiteY2" fmla="*/ 99517 h 172840"/>
                  <a:gd name="connsiteX3" fmla="*/ 144564 w 510329"/>
                  <a:gd name="connsiteY3" fmla="*/ 148551 h 172840"/>
                  <a:gd name="connsiteX4" fmla="*/ 91224 w 510329"/>
                  <a:gd name="connsiteY4" fmla="*/ 112356 h 172840"/>
                  <a:gd name="connsiteX5" fmla="*/ 56934 w 510329"/>
                  <a:gd name="connsiteY5" fmla="*/ 171411 h 172840"/>
                  <a:gd name="connsiteX6" fmla="*/ 35344 w 510329"/>
                  <a:gd name="connsiteY6" fmla="*/ 67132 h 172840"/>
                  <a:gd name="connsiteX0" fmla="*/ 35344 w 509777"/>
                  <a:gd name="connsiteY0" fmla="*/ 67132 h 172840"/>
                  <a:gd name="connsiteX1" fmla="*/ 229654 w 509777"/>
                  <a:gd name="connsiteY1" fmla="*/ 457 h 172840"/>
                  <a:gd name="connsiteX2" fmla="*/ 509689 w 509777"/>
                  <a:gd name="connsiteY2" fmla="*/ 99517 h 172840"/>
                  <a:gd name="connsiteX3" fmla="*/ 201714 w 509777"/>
                  <a:gd name="connsiteY3" fmla="*/ 89496 h 172840"/>
                  <a:gd name="connsiteX4" fmla="*/ 144564 w 509777"/>
                  <a:gd name="connsiteY4" fmla="*/ 148551 h 172840"/>
                  <a:gd name="connsiteX5" fmla="*/ 91224 w 509777"/>
                  <a:gd name="connsiteY5" fmla="*/ 112356 h 172840"/>
                  <a:gd name="connsiteX6" fmla="*/ 56934 w 509777"/>
                  <a:gd name="connsiteY6" fmla="*/ 171411 h 172840"/>
                  <a:gd name="connsiteX7" fmla="*/ 35344 w 509777"/>
                  <a:gd name="connsiteY7" fmla="*/ 67132 h 172840"/>
                  <a:gd name="connsiteX0" fmla="*/ 35344 w 509929"/>
                  <a:gd name="connsiteY0" fmla="*/ 67132 h 172840"/>
                  <a:gd name="connsiteX1" fmla="*/ 229654 w 509929"/>
                  <a:gd name="connsiteY1" fmla="*/ 457 h 172840"/>
                  <a:gd name="connsiteX2" fmla="*/ 509689 w 509929"/>
                  <a:gd name="connsiteY2" fmla="*/ 99517 h 172840"/>
                  <a:gd name="connsiteX3" fmla="*/ 285534 w 509929"/>
                  <a:gd name="connsiteY3" fmla="*/ 142836 h 172840"/>
                  <a:gd name="connsiteX4" fmla="*/ 201714 w 509929"/>
                  <a:gd name="connsiteY4" fmla="*/ 89496 h 172840"/>
                  <a:gd name="connsiteX5" fmla="*/ 144564 w 509929"/>
                  <a:gd name="connsiteY5" fmla="*/ 148551 h 172840"/>
                  <a:gd name="connsiteX6" fmla="*/ 91224 w 509929"/>
                  <a:gd name="connsiteY6" fmla="*/ 112356 h 172840"/>
                  <a:gd name="connsiteX7" fmla="*/ 56934 w 509929"/>
                  <a:gd name="connsiteY7" fmla="*/ 171411 h 172840"/>
                  <a:gd name="connsiteX8" fmla="*/ 35344 w 509929"/>
                  <a:gd name="connsiteY8" fmla="*/ 67132 h 172840"/>
                  <a:gd name="connsiteX0" fmla="*/ 35344 w 512753"/>
                  <a:gd name="connsiteY0" fmla="*/ 67132 h 172840"/>
                  <a:gd name="connsiteX1" fmla="*/ 229654 w 512753"/>
                  <a:gd name="connsiteY1" fmla="*/ 457 h 172840"/>
                  <a:gd name="connsiteX2" fmla="*/ 509689 w 512753"/>
                  <a:gd name="connsiteY2" fmla="*/ 99517 h 172840"/>
                  <a:gd name="connsiteX3" fmla="*/ 363639 w 512753"/>
                  <a:gd name="connsiteY3" fmla="*/ 87591 h 172840"/>
                  <a:gd name="connsiteX4" fmla="*/ 285534 w 512753"/>
                  <a:gd name="connsiteY4" fmla="*/ 142836 h 172840"/>
                  <a:gd name="connsiteX5" fmla="*/ 201714 w 512753"/>
                  <a:gd name="connsiteY5" fmla="*/ 89496 h 172840"/>
                  <a:gd name="connsiteX6" fmla="*/ 144564 w 512753"/>
                  <a:gd name="connsiteY6" fmla="*/ 148551 h 172840"/>
                  <a:gd name="connsiteX7" fmla="*/ 91224 w 512753"/>
                  <a:gd name="connsiteY7" fmla="*/ 112356 h 172840"/>
                  <a:gd name="connsiteX8" fmla="*/ 56934 w 512753"/>
                  <a:gd name="connsiteY8" fmla="*/ 171411 h 172840"/>
                  <a:gd name="connsiteX9" fmla="*/ 35344 w 512753"/>
                  <a:gd name="connsiteY9" fmla="*/ 67132 h 172840"/>
                  <a:gd name="connsiteX0" fmla="*/ 55454 w 592513"/>
                  <a:gd name="connsiteY0" fmla="*/ 167682 h 273390"/>
                  <a:gd name="connsiteX1" fmla="*/ 568363 w 592513"/>
                  <a:gd name="connsiteY1" fmla="*/ 166 h 273390"/>
                  <a:gd name="connsiteX2" fmla="*/ 529799 w 592513"/>
                  <a:gd name="connsiteY2" fmla="*/ 200067 h 273390"/>
                  <a:gd name="connsiteX3" fmla="*/ 383749 w 592513"/>
                  <a:gd name="connsiteY3" fmla="*/ 188141 h 273390"/>
                  <a:gd name="connsiteX4" fmla="*/ 305644 w 592513"/>
                  <a:gd name="connsiteY4" fmla="*/ 243386 h 273390"/>
                  <a:gd name="connsiteX5" fmla="*/ 221824 w 592513"/>
                  <a:gd name="connsiteY5" fmla="*/ 190046 h 273390"/>
                  <a:gd name="connsiteX6" fmla="*/ 164674 w 592513"/>
                  <a:gd name="connsiteY6" fmla="*/ 249101 h 273390"/>
                  <a:gd name="connsiteX7" fmla="*/ 111334 w 592513"/>
                  <a:gd name="connsiteY7" fmla="*/ 212906 h 273390"/>
                  <a:gd name="connsiteX8" fmla="*/ 77044 w 592513"/>
                  <a:gd name="connsiteY8" fmla="*/ 271961 h 273390"/>
                  <a:gd name="connsiteX9" fmla="*/ 55454 w 592513"/>
                  <a:gd name="connsiteY9" fmla="*/ 167682 h 273390"/>
                  <a:gd name="connsiteX0" fmla="*/ 55454 w 592514"/>
                  <a:gd name="connsiteY0" fmla="*/ 167682 h 273390"/>
                  <a:gd name="connsiteX1" fmla="*/ 568363 w 592514"/>
                  <a:gd name="connsiteY1" fmla="*/ 166 h 273390"/>
                  <a:gd name="connsiteX2" fmla="*/ 529799 w 592514"/>
                  <a:gd name="connsiteY2" fmla="*/ 200067 h 273390"/>
                  <a:gd name="connsiteX3" fmla="*/ 364015 w 592514"/>
                  <a:gd name="connsiteY3" fmla="*/ 162358 h 273390"/>
                  <a:gd name="connsiteX4" fmla="*/ 305644 w 592514"/>
                  <a:gd name="connsiteY4" fmla="*/ 243386 h 273390"/>
                  <a:gd name="connsiteX5" fmla="*/ 221824 w 592514"/>
                  <a:gd name="connsiteY5" fmla="*/ 190046 h 273390"/>
                  <a:gd name="connsiteX6" fmla="*/ 164674 w 592514"/>
                  <a:gd name="connsiteY6" fmla="*/ 249101 h 273390"/>
                  <a:gd name="connsiteX7" fmla="*/ 111334 w 592514"/>
                  <a:gd name="connsiteY7" fmla="*/ 212906 h 273390"/>
                  <a:gd name="connsiteX8" fmla="*/ 77044 w 592514"/>
                  <a:gd name="connsiteY8" fmla="*/ 271961 h 273390"/>
                  <a:gd name="connsiteX9" fmla="*/ 55454 w 592514"/>
                  <a:gd name="connsiteY9" fmla="*/ 167682 h 273390"/>
                  <a:gd name="connsiteX0" fmla="*/ 33816 w 646552"/>
                  <a:gd name="connsiteY0" fmla="*/ 41427 h 290381"/>
                  <a:gd name="connsiteX1" fmla="*/ 617597 w 646552"/>
                  <a:gd name="connsiteY1" fmla="*/ 17157 h 290381"/>
                  <a:gd name="connsiteX2" fmla="*/ 579033 w 646552"/>
                  <a:gd name="connsiteY2" fmla="*/ 217058 h 290381"/>
                  <a:gd name="connsiteX3" fmla="*/ 413249 w 646552"/>
                  <a:gd name="connsiteY3" fmla="*/ 179349 h 290381"/>
                  <a:gd name="connsiteX4" fmla="*/ 354878 w 646552"/>
                  <a:gd name="connsiteY4" fmla="*/ 260377 h 290381"/>
                  <a:gd name="connsiteX5" fmla="*/ 271058 w 646552"/>
                  <a:gd name="connsiteY5" fmla="*/ 207037 h 290381"/>
                  <a:gd name="connsiteX6" fmla="*/ 213908 w 646552"/>
                  <a:gd name="connsiteY6" fmla="*/ 266092 h 290381"/>
                  <a:gd name="connsiteX7" fmla="*/ 160568 w 646552"/>
                  <a:gd name="connsiteY7" fmla="*/ 229897 h 290381"/>
                  <a:gd name="connsiteX8" fmla="*/ 126278 w 646552"/>
                  <a:gd name="connsiteY8" fmla="*/ 288952 h 290381"/>
                  <a:gd name="connsiteX9" fmla="*/ 33816 w 646552"/>
                  <a:gd name="connsiteY9" fmla="*/ 41427 h 290381"/>
                  <a:gd name="connsiteX0" fmla="*/ 33816 w 670149"/>
                  <a:gd name="connsiteY0" fmla="*/ 44568 h 293522"/>
                  <a:gd name="connsiteX1" fmla="*/ 617597 w 670149"/>
                  <a:gd name="connsiteY1" fmla="*/ 20298 h 293522"/>
                  <a:gd name="connsiteX2" fmla="*/ 659298 w 670149"/>
                  <a:gd name="connsiteY2" fmla="*/ 263387 h 293522"/>
                  <a:gd name="connsiteX3" fmla="*/ 413249 w 670149"/>
                  <a:gd name="connsiteY3" fmla="*/ 182490 h 293522"/>
                  <a:gd name="connsiteX4" fmla="*/ 354878 w 670149"/>
                  <a:gd name="connsiteY4" fmla="*/ 263518 h 293522"/>
                  <a:gd name="connsiteX5" fmla="*/ 271058 w 670149"/>
                  <a:gd name="connsiteY5" fmla="*/ 210178 h 293522"/>
                  <a:gd name="connsiteX6" fmla="*/ 213908 w 670149"/>
                  <a:gd name="connsiteY6" fmla="*/ 269233 h 293522"/>
                  <a:gd name="connsiteX7" fmla="*/ 160568 w 670149"/>
                  <a:gd name="connsiteY7" fmla="*/ 233038 h 293522"/>
                  <a:gd name="connsiteX8" fmla="*/ 126278 w 670149"/>
                  <a:gd name="connsiteY8" fmla="*/ 292093 h 293522"/>
                  <a:gd name="connsiteX9" fmla="*/ 33816 w 670149"/>
                  <a:gd name="connsiteY9" fmla="*/ 44568 h 293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149" h="293522">
                    <a:moveTo>
                      <a:pt x="33816" y="44568"/>
                    </a:moveTo>
                    <a:cubicBezTo>
                      <a:pt x="115703" y="-731"/>
                      <a:pt x="513350" y="-16172"/>
                      <a:pt x="617597" y="20298"/>
                    </a:cubicBezTo>
                    <a:cubicBezTo>
                      <a:pt x="721844" y="56768"/>
                      <a:pt x="634427" y="241245"/>
                      <a:pt x="659298" y="263387"/>
                    </a:cubicBezTo>
                    <a:cubicBezTo>
                      <a:pt x="684169" y="285529"/>
                      <a:pt x="450608" y="175270"/>
                      <a:pt x="413249" y="182490"/>
                    </a:cubicBezTo>
                    <a:cubicBezTo>
                      <a:pt x="375890" y="189710"/>
                      <a:pt x="384405" y="270820"/>
                      <a:pt x="354878" y="263518"/>
                    </a:cubicBezTo>
                    <a:cubicBezTo>
                      <a:pt x="325351" y="256216"/>
                      <a:pt x="292965" y="199701"/>
                      <a:pt x="271058" y="210178"/>
                    </a:cubicBezTo>
                    <a:cubicBezTo>
                      <a:pt x="249151" y="220655"/>
                      <a:pt x="232006" y="274313"/>
                      <a:pt x="213908" y="269233"/>
                    </a:cubicBezTo>
                    <a:cubicBezTo>
                      <a:pt x="195810" y="264153"/>
                      <a:pt x="175490" y="222243"/>
                      <a:pt x="160568" y="233038"/>
                    </a:cubicBezTo>
                    <a:cubicBezTo>
                      <a:pt x="145646" y="243833"/>
                      <a:pt x="148609" y="303440"/>
                      <a:pt x="126278" y="292093"/>
                    </a:cubicBezTo>
                    <a:cubicBezTo>
                      <a:pt x="32933" y="292093"/>
                      <a:pt x="-48071" y="89867"/>
                      <a:pt x="33816" y="44568"/>
                    </a:cubicBezTo>
                    <a:close/>
                  </a:path>
                </a:pathLst>
              </a:custGeom>
              <a:solidFill>
                <a:srgbClr val="7049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8" name="그룹 487"/>
            <p:cNvGrpSpPr/>
            <p:nvPr/>
          </p:nvGrpSpPr>
          <p:grpSpPr>
            <a:xfrm>
              <a:off x="272865" y="1703438"/>
              <a:ext cx="3211540" cy="1253944"/>
              <a:chOff x="272865" y="1703438"/>
              <a:chExt cx="3211540" cy="1253944"/>
            </a:xfrm>
          </p:grpSpPr>
          <p:sp>
            <p:nvSpPr>
              <p:cNvPr id="489" name="모서리가 둥근 직사각형 488"/>
              <p:cNvSpPr/>
              <p:nvPr/>
            </p:nvSpPr>
            <p:spPr>
              <a:xfrm rot="1800000">
                <a:off x="454130" y="2012025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DED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모서리가 둥근 직사각형 489"/>
              <p:cNvSpPr/>
              <p:nvPr/>
            </p:nvSpPr>
            <p:spPr>
              <a:xfrm rot="19800000">
                <a:off x="1230415" y="2714463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EB9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모서리가 둥근 직사각형 490"/>
              <p:cNvSpPr/>
              <p:nvPr/>
            </p:nvSpPr>
            <p:spPr>
              <a:xfrm rot="4500000">
                <a:off x="351650" y="2565757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FFF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모서리가 둥근 직사각형 491"/>
              <p:cNvSpPr/>
              <p:nvPr/>
            </p:nvSpPr>
            <p:spPr>
              <a:xfrm rot="6449941">
                <a:off x="861042" y="2040042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EB9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모서리가 둥근 직사각형 492"/>
              <p:cNvSpPr/>
              <p:nvPr/>
            </p:nvSpPr>
            <p:spPr>
              <a:xfrm rot="1800000">
                <a:off x="826119" y="2546373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DED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모서리가 둥근 직사각형 493"/>
              <p:cNvSpPr/>
              <p:nvPr/>
            </p:nvSpPr>
            <p:spPr>
              <a:xfrm rot="4500000">
                <a:off x="1116232" y="1686046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FFF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모서리가 둥근 직사각형 494"/>
              <p:cNvSpPr/>
              <p:nvPr/>
            </p:nvSpPr>
            <p:spPr>
              <a:xfrm rot="6615925">
                <a:off x="1659677" y="2603930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FFF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모서리가 둥근 직사각형 495"/>
              <p:cNvSpPr/>
              <p:nvPr/>
            </p:nvSpPr>
            <p:spPr>
              <a:xfrm rot="3673947">
                <a:off x="2190980" y="2645046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DED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모서리가 둥근 직사각형 496"/>
              <p:cNvSpPr/>
              <p:nvPr/>
            </p:nvSpPr>
            <p:spPr>
              <a:xfrm rot="12600000">
                <a:off x="3217791" y="2570304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DED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모서리가 둥근 직사각형 497"/>
              <p:cNvSpPr/>
              <p:nvPr/>
            </p:nvSpPr>
            <p:spPr>
              <a:xfrm rot="9000000">
                <a:off x="2441506" y="1867866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EB9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모서리가 둥근 직사각형 498"/>
              <p:cNvSpPr/>
              <p:nvPr/>
            </p:nvSpPr>
            <p:spPr>
              <a:xfrm rot="15300000">
                <a:off x="3320271" y="2016572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FFF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모서리가 둥근 직사각형 499"/>
              <p:cNvSpPr/>
              <p:nvPr/>
            </p:nvSpPr>
            <p:spPr>
              <a:xfrm rot="17249941">
                <a:off x="2810879" y="2542287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EB9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모서리가 둥근 직사각형 500"/>
              <p:cNvSpPr/>
              <p:nvPr/>
            </p:nvSpPr>
            <p:spPr>
              <a:xfrm rot="12600000">
                <a:off x="2845802" y="2035956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DED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모서리가 둥근 직사각형 501"/>
              <p:cNvSpPr/>
              <p:nvPr/>
            </p:nvSpPr>
            <p:spPr>
              <a:xfrm rot="17415925">
                <a:off x="2094552" y="1624653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FFF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모서리가 둥근 직사각형 502"/>
              <p:cNvSpPr/>
              <p:nvPr/>
            </p:nvSpPr>
            <p:spPr>
              <a:xfrm rot="9000000">
                <a:off x="1687004" y="1763608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EB9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103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/>
          <p:cNvSpPr/>
          <p:nvPr/>
        </p:nvSpPr>
        <p:spPr>
          <a:xfrm>
            <a:off x="0" y="-7204"/>
            <a:ext cx="3240088" cy="5759450"/>
          </a:xfrm>
          <a:prstGeom prst="rect">
            <a:avLst/>
          </a:prstGeom>
          <a:solidFill>
            <a:srgbClr val="E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0" y="3803426"/>
            <a:ext cx="3240088" cy="459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F5334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음식</a:t>
            </a:r>
            <a:r>
              <a:rPr lang="ko-KR" altLang="en-US" sz="2000">
                <a:solidFill>
                  <a:srgbClr val="64534C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이 떨어지거나</a:t>
            </a:r>
            <a:endParaRPr lang="en-US" altLang="ko-KR" sz="2000">
              <a:solidFill>
                <a:srgbClr val="64534C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  <a:p>
            <a:pPr algn="ctr"/>
            <a:r>
              <a:rPr lang="ko-KR" altLang="en-US" sz="2000">
                <a:solidFill>
                  <a:srgbClr val="F5334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물건</a:t>
            </a:r>
            <a:r>
              <a:rPr lang="ko-KR" altLang="en-US" sz="2000">
                <a:solidFill>
                  <a:srgbClr val="64534C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을 쌓으면 </a:t>
            </a:r>
            <a:r>
              <a:rPr lang="ko-KR" altLang="en-US" sz="2000">
                <a:solidFill>
                  <a:srgbClr val="F5334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게임오버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319440" y="4915531"/>
            <a:ext cx="601208" cy="601208"/>
            <a:chOff x="1319440" y="4915531"/>
            <a:chExt cx="601208" cy="601208"/>
          </a:xfrm>
        </p:grpSpPr>
        <p:sp>
          <p:nvSpPr>
            <p:cNvPr id="102" name="타원 101"/>
            <p:cNvSpPr/>
            <p:nvPr/>
          </p:nvSpPr>
          <p:spPr>
            <a:xfrm>
              <a:off x="1319440" y="4915531"/>
              <a:ext cx="601208" cy="601208"/>
            </a:xfrm>
            <a:prstGeom prst="ellipse">
              <a:avLst/>
            </a:prstGeom>
            <a:solidFill>
              <a:srgbClr val="645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순서도: 수행의 시작/종료 1"/>
            <p:cNvSpPr/>
            <p:nvPr/>
          </p:nvSpPr>
          <p:spPr>
            <a:xfrm rot="13500000">
              <a:off x="1567032" y="5021598"/>
              <a:ext cx="106025" cy="395849"/>
            </a:xfrm>
            <a:prstGeom prst="flowChartTerminator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수행의 시작/종료 376"/>
            <p:cNvSpPr/>
            <p:nvPr/>
          </p:nvSpPr>
          <p:spPr>
            <a:xfrm rot="8100000">
              <a:off x="1567032" y="5021598"/>
              <a:ext cx="106025" cy="395849"/>
            </a:xfrm>
            <a:prstGeom prst="flowChartTerminator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9" name="그룹 378"/>
          <p:cNvGrpSpPr/>
          <p:nvPr/>
        </p:nvGrpSpPr>
        <p:grpSpPr>
          <a:xfrm rot="900000">
            <a:off x="1304305" y="2651797"/>
            <a:ext cx="700853" cy="671566"/>
            <a:chOff x="1756998" y="1951078"/>
            <a:chExt cx="913130" cy="874973"/>
          </a:xfrm>
        </p:grpSpPr>
        <p:sp>
          <p:nvSpPr>
            <p:cNvPr id="380" name="타원 379"/>
            <p:cNvSpPr/>
            <p:nvPr/>
          </p:nvSpPr>
          <p:spPr>
            <a:xfrm>
              <a:off x="1757345" y="2483887"/>
              <a:ext cx="911050" cy="342164"/>
            </a:xfrm>
            <a:prstGeom prst="ellipse">
              <a:avLst/>
            </a:prstGeom>
            <a:solidFill>
              <a:srgbClr val="C69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1757345" y="2145097"/>
              <a:ext cx="911050" cy="511686"/>
            </a:xfrm>
            <a:prstGeom prst="rect">
              <a:avLst/>
            </a:prstGeom>
            <a:solidFill>
              <a:srgbClr val="C69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/>
            <p:cNvSpPr/>
            <p:nvPr/>
          </p:nvSpPr>
          <p:spPr>
            <a:xfrm>
              <a:off x="1757345" y="1987268"/>
              <a:ext cx="911050" cy="342164"/>
            </a:xfrm>
            <a:prstGeom prst="ellipse">
              <a:avLst/>
            </a:prstGeom>
            <a:solidFill>
              <a:srgbClr val="5F3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직사각형 3100"/>
            <p:cNvSpPr/>
            <p:nvPr/>
          </p:nvSpPr>
          <p:spPr>
            <a:xfrm>
              <a:off x="1756998" y="2487261"/>
              <a:ext cx="911397" cy="252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462916">
                  <a:moveTo>
                    <a:pt x="0" y="0"/>
                  </a:moveTo>
                  <a:cubicBezTo>
                    <a:pt x="127635" y="249901"/>
                    <a:pt x="546100" y="297180"/>
                    <a:pt x="824865" y="297180"/>
                  </a:cubicBezTo>
                  <a:cubicBezTo>
                    <a:pt x="1553210" y="262890"/>
                    <a:pt x="1614805" y="105121"/>
                    <a:pt x="1672590" y="0"/>
                  </a:cubicBezTo>
                  <a:lnTo>
                    <a:pt x="1672590" y="197949"/>
                  </a:lnTo>
                  <a:cubicBezTo>
                    <a:pt x="1604645" y="273571"/>
                    <a:pt x="1456690" y="457779"/>
                    <a:pt x="826770" y="462916"/>
                  </a:cubicBezTo>
                  <a:cubicBezTo>
                    <a:pt x="709295" y="452699"/>
                    <a:pt x="201295" y="467246"/>
                    <a:pt x="0" y="1979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직사각형 3100"/>
            <p:cNvSpPr/>
            <p:nvPr/>
          </p:nvSpPr>
          <p:spPr>
            <a:xfrm>
              <a:off x="1756998" y="2285104"/>
              <a:ext cx="911397" cy="252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462916">
                  <a:moveTo>
                    <a:pt x="0" y="0"/>
                  </a:moveTo>
                  <a:cubicBezTo>
                    <a:pt x="127635" y="249901"/>
                    <a:pt x="546100" y="297180"/>
                    <a:pt x="824865" y="297180"/>
                  </a:cubicBezTo>
                  <a:cubicBezTo>
                    <a:pt x="1553210" y="262890"/>
                    <a:pt x="1614805" y="105121"/>
                    <a:pt x="1672590" y="0"/>
                  </a:cubicBezTo>
                  <a:lnTo>
                    <a:pt x="1672590" y="197949"/>
                  </a:lnTo>
                  <a:cubicBezTo>
                    <a:pt x="1604645" y="273571"/>
                    <a:pt x="1456690" y="457779"/>
                    <a:pt x="826770" y="462916"/>
                  </a:cubicBezTo>
                  <a:cubicBezTo>
                    <a:pt x="709295" y="452699"/>
                    <a:pt x="201295" y="467246"/>
                    <a:pt x="0" y="1979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100"/>
            <p:cNvSpPr/>
            <p:nvPr/>
          </p:nvSpPr>
          <p:spPr>
            <a:xfrm>
              <a:off x="1756998" y="2168426"/>
              <a:ext cx="913130" cy="174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1905 w 1672590"/>
                <a:gd name="connsiteY0" fmla="*/ 142875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1905 w 1672590"/>
                <a:gd name="connsiteY6" fmla="*/ 142875 h 462916"/>
                <a:gd name="connsiteX0" fmla="*/ 1905 w 1672590"/>
                <a:gd name="connsiteY0" fmla="*/ 0 h 320041"/>
                <a:gd name="connsiteX1" fmla="*/ 824865 w 1672590"/>
                <a:gd name="connsiteY1" fmla="*/ 154305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320041">
                  <a:moveTo>
                    <a:pt x="1905" y="0"/>
                  </a:moveTo>
                  <a:cubicBezTo>
                    <a:pt x="129540" y="223231"/>
                    <a:pt x="553720" y="274320"/>
                    <a:pt x="832485" y="274320"/>
                  </a:cubicBezTo>
                  <a:cubicBezTo>
                    <a:pt x="1248410" y="266700"/>
                    <a:pt x="1504315" y="194656"/>
                    <a:pt x="1670685" y="3810"/>
                  </a:cubicBezTo>
                  <a:lnTo>
                    <a:pt x="1672590" y="55074"/>
                  </a:lnTo>
                  <a:cubicBezTo>
                    <a:pt x="1604645" y="130696"/>
                    <a:pt x="1456690" y="314904"/>
                    <a:pt x="826770" y="320041"/>
                  </a:cubicBezTo>
                  <a:cubicBezTo>
                    <a:pt x="709295" y="309824"/>
                    <a:pt x="201295" y="324371"/>
                    <a:pt x="0" y="55074"/>
                  </a:cubicBezTo>
                  <a:lnTo>
                    <a:pt x="1905" y="0"/>
                  </a:lnTo>
                  <a:close/>
                </a:path>
              </a:pathLst>
            </a:custGeom>
            <a:solidFill>
              <a:srgbClr val="4222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6" name="그룹 385"/>
            <p:cNvGrpSpPr/>
            <p:nvPr/>
          </p:nvGrpSpPr>
          <p:grpSpPr>
            <a:xfrm>
              <a:off x="1795526" y="2126280"/>
              <a:ext cx="824903" cy="177227"/>
              <a:chOff x="1026882" y="2266773"/>
              <a:chExt cx="1510984" cy="324629"/>
            </a:xfrm>
          </p:grpSpPr>
          <p:grpSp>
            <p:nvGrpSpPr>
              <p:cNvPr id="561" name="그룹 560"/>
              <p:cNvGrpSpPr/>
              <p:nvPr/>
            </p:nvGrpSpPr>
            <p:grpSpPr>
              <a:xfrm>
                <a:off x="1684015" y="2416583"/>
                <a:ext cx="214005" cy="174819"/>
                <a:chOff x="1637173" y="2044417"/>
                <a:chExt cx="300362" cy="245363"/>
              </a:xfrm>
            </p:grpSpPr>
            <p:sp>
              <p:nvSpPr>
                <p:cNvPr id="582" name="타원 581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83" name="그룹 582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584" name="타원 583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5" name="타원 584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62" name="그룹 561"/>
              <p:cNvGrpSpPr/>
              <p:nvPr/>
            </p:nvGrpSpPr>
            <p:grpSpPr>
              <a:xfrm rot="21169302">
                <a:off x="2043888" y="2391056"/>
                <a:ext cx="202633" cy="165529"/>
                <a:chOff x="1637173" y="2044417"/>
                <a:chExt cx="300362" cy="245363"/>
              </a:xfrm>
            </p:grpSpPr>
            <p:sp>
              <p:nvSpPr>
                <p:cNvPr id="578" name="타원 577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9" name="그룹 578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580" name="타원 579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1" name="타원 580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63" name="그룹 562"/>
              <p:cNvGrpSpPr/>
              <p:nvPr/>
            </p:nvGrpSpPr>
            <p:grpSpPr>
              <a:xfrm rot="430698" flipH="1">
                <a:off x="1326456" y="2389950"/>
                <a:ext cx="202633" cy="165529"/>
                <a:chOff x="1637173" y="2044417"/>
                <a:chExt cx="300362" cy="245363"/>
              </a:xfrm>
            </p:grpSpPr>
            <p:sp>
              <p:nvSpPr>
                <p:cNvPr id="574" name="타원 573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5" name="그룹 574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576" name="타원 575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7" name="타원 576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64" name="그룹 563"/>
              <p:cNvGrpSpPr/>
              <p:nvPr/>
            </p:nvGrpSpPr>
            <p:grpSpPr>
              <a:xfrm rot="20251353">
                <a:off x="2349477" y="2290863"/>
                <a:ext cx="188389" cy="153893"/>
                <a:chOff x="1637173" y="2044417"/>
                <a:chExt cx="300362" cy="245363"/>
              </a:xfrm>
            </p:grpSpPr>
            <p:sp>
              <p:nvSpPr>
                <p:cNvPr id="570" name="타원 569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1" name="그룹 570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572" name="타원 571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3" name="타원 572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65" name="그룹 564"/>
              <p:cNvGrpSpPr/>
              <p:nvPr/>
            </p:nvGrpSpPr>
            <p:grpSpPr>
              <a:xfrm rot="1348647" flipH="1">
                <a:off x="1026882" y="2266773"/>
                <a:ext cx="188389" cy="153893"/>
                <a:chOff x="1637173" y="2044417"/>
                <a:chExt cx="300362" cy="245363"/>
              </a:xfrm>
            </p:grpSpPr>
            <p:sp>
              <p:nvSpPr>
                <p:cNvPr id="566" name="타원 565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67" name="그룹 566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568" name="타원 567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9" name="타원 568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387" name="그룹 386"/>
            <p:cNvGrpSpPr/>
            <p:nvPr/>
          </p:nvGrpSpPr>
          <p:grpSpPr>
            <a:xfrm rot="430698" flipH="1">
              <a:off x="2353755" y="1964127"/>
              <a:ext cx="110625" cy="90369"/>
              <a:chOff x="1637173" y="2044417"/>
              <a:chExt cx="300362" cy="245363"/>
            </a:xfrm>
          </p:grpSpPr>
          <p:sp>
            <p:nvSpPr>
              <p:cNvPr id="557" name="타원 556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58" name="그룹 557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559" name="타원 558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88" name="그룹 387"/>
            <p:cNvGrpSpPr/>
            <p:nvPr/>
          </p:nvGrpSpPr>
          <p:grpSpPr>
            <a:xfrm rot="21169302">
              <a:off x="1957104" y="1973523"/>
              <a:ext cx="110625" cy="90369"/>
              <a:chOff x="1637173" y="2044417"/>
              <a:chExt cx="300362" cy="245363"/>
            </a:xfrm>
          </p:grpSpPr>
          <p:sp>
            <p:nvSpPr>
              <p:cNvPr id="553" name="타원 552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54" name="그룹 553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555" name="타원 554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타원 555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89" name="그룹 388"/>
            <p:cNvGrpSpPr/>
            <p:nvPr/>
          </p:nvGrpSpPr>
          <p:grpSpPr>
            <a:xfrm rot="900000">
              <a:off x="2533826" y="2033950"/>
              <a:ext cx="96695" cy="78989"/>
              <a:chOff x="1637173" y="2044417"/>
              <a:chExt cx="300362" cy="245363"/>
            </a:xfrm>
          </p:grpSpPr>
          <p:sp>
            <p:nvSpPr>
              <p:cNvPr id="549" name="타원 548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50" name="그룹 549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551" name="타원 550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타원 551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4" name="그룹 483"/>
            <p:cNvGrpSpPr/>
            <p:nvPr/>
          </p:nvGrpSpPr>
          <p:grpSpPr>
            <a:xfrm rot="20700000" flipH="1">
              <a:off x="1796756" y="2028841"/>
              <a:ext cx="96695" cy="78989"/>
              <a:chOff x="1637173" y="2044417"/>
              <a:chExt cx="300362" cy="245363"/>
            </a:xfrm>
          </p:grpSpPr>
          <p:sp>
            <p:nvSpPr>
              <p:cNvPr id="545" name="타원 544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6" name="그룹 545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547" name="타원 546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타원 547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5" name="그룹 484"/>
            <p:cNvGrpSpPr/>
            <p:nvPr/>
          </p:nvGrpSpPr>
          <p:grpSpPr>
            <a:xfrm>
              <a:off x="2059008" y="1951078"/>
              <a:ext cx="303468" cy="175537"/>
              <a:chOff x="1586288" y="2012037"/>
              <a:chExt cx="555865" cy="321533"/>
            </a:xfrm>
          </p:grpSpPr>
          <p:grpSp>
            <p:nvGrpSpPr>
              <p:cNvPr id="486" name="그룹 485"/>
              <p:cNvGrpSpPr/>
              <p:nvPr/>
            </p:nvGrpSpPr>
            <p:grpSpPr>
              <a:xfrm>
                <a:off x="1821088" y="2028325"/>
                <a:ext cx="321065" cy="299806"/>
                <a:chOff x="-94178" y="-894279"/>
                <a:chExt cx="767628" cy="716800"/>
              </a:xfrm>
            </p:grpSpPr>
            <p:sp>
              <p:nvSpPr>
                <p:cNvPr id="525" name="원형 371"/>
                <p:cNvSpPr/>
                <p:nvPr/>
              </p:nvSpPr>
              <p:spPr>
                <a:xfrm flipH="1">
                  <a:off x="-18476" y="-858632"/>
                  <a:ext cx="680699" cy="681153"/>
                </a:xfrm>
                <a:custGeom>
                  <a:avLst/>
                  <a:gdLst>
                    <a:gd name="connsiteX0" fmla="*/ 1825 w 689610"/>
                    <a:gd name="connsiteY0" fmla="*/ 380230 h 689610"/>
                    <a:gd name="connsiteX1" fmla="*/ 88773 w 689610"/>
                    <a:gd name="connsiteY1" fmla="*/ 113855 h 689610"/>
                    <a:gd name="connsiteX2" fmla="*/ 344805 w 689610"/>
                    <a:gd name="connsiteY2" fmla="*/ 0 h 689610"/>
                    <a:gd name="connsiteX3" fmla="*/ 344805 w 689610"/>
                    <a:gd name="connsiteY3" fmla="*/ 344805 h 689610"/>
                    <a:gd name="connsiteX4" fmla="*/ 1825 w 689610"/>
                    <a:gd name="connsiteY4" fmla="*/ 380230 h 689610"/>
                    <a:gd name="connsiteX0" fmla="*/ 1826 w 622936"/>
                    <a:gd name="connsiteY0" fmla="*/ 380230 h 648049"/>
                    <a:gd name="connsiteX1" fmla="*/ 88774 w 622936"/>
                    <a:gd name="connsiteY1" fmla="*/ 113855 h 648049"/>
                    <a:gd name="connsiteX2" fmla="*/ 344806 w 622936"/>
                    <a:gd name="connsiteY2" fmla="*/ 0 h 648049"/>
                    <a:gd name="connsiteX3" fmla="*/ 622936 w 622936"/>
                    <a:gd name="connsiteY3" fmla="*/ 647700 h 648049"/>
                    <a:gd name="connsiteX4" fmla="*/ 1826 w 622936"/>
                    <a:gd name="connsiteY4" fmla="*/ 380230 h 648049"/>
                    <a:gd name="connsiteX0" fmla="*/ 1284 w 622394"/>
                    <a:gd name="connsiteY0" fmla="*/ 452620 h 720439"/>
                    <a:gd name="connsiteX1" fmla="*/ 88232 w 622394"/>
                    <a:gd name="connsiteY1" fmla="*/ 186245 h 720439"/>
                    <a:gd name="connsiteX2" fmla="*/ 279494 w 622394"/>
                    <a:gd name="connsiteY2" fmla="*/ 0 h 720439"/>
                    <a:gd name="connsiteX3" fmla="*/ 622394 w 622394"/>
                    <a:gd name="connsiteY3" fmla="*/ 720090 h 720439"/>
                    <a:gd name="connsiteX4" fmla="*/ 1284 w 622394"/>
                    <a:gd name="connsiteY4" fmla="*/ 452620 h 720439"/>
                    <a:gd name="connsiteX0" fmla="*/ 555 w 715010"/>
                    <a:gd name="connsiteY0" fmla="*/ 374515 h 720367"/>
                    <a:gd name="connsiteX1" fmla="*/ 180848 w 715010"/>
                    <a:gd name="connsiteY1" fmla="*/ 186245 h 720367"/>
                    <a:gd name="connsiteX2" fmla="*/ 372110 w 715010"/>
                    <a:gd name="connsiteY2" fmla="*/ 0 h 720367"/>
                    <a:gd name="connsiteX3" fmla="*/ 715010 w 715010"/>
                    <a:gd name="connsiteY3" fmla="*/ 720090 h 720367"/>
                    <a:gd name="connsiteX4" fmla="*/ 555 w 715010"/>
                    <a:gd name="connsiteY4" fmla="*/ 374515 h 720367"/>
                    <a:gd name="connsiteX0" fmla="*/ 548 w 715003"/>
                    <a:gd name="connsiteY0" fmla="*/ 374515 h 720367"/>
                    <a:gd name="connsiteX1" fmla="*/ 182746 w 715003"/>
                    <a:gd name="connsiteY1" fmla="*/ 184340 h 720367"/>
                    <a:gd name="connsiteX2" fmla="*/ 372103 w 715003"/>
                    <a:gd name="connsiteY2" fmla="*/ 0 h 720367"/>
                    <a:gd name="connsiteX3" fmla="*/ 715003 w 715003"/>
                    <a:gd name="connsiteY3" fmla="*/ 720090 h 720367"/>
                    <a:gd name="connsiteX4" fmla="*/ 548 w 715003"/>
                    <a:gd name="connsiteY4" fmla="*/ 374515 h 720367"/>
                    <a:gd name="connsiteX0" fmla="*/ 579 w 715034"/>
                    <a:gd name="connsiteY0" fmla="*/ 374515 h 720367"/>
                    <a:gd name="connsiteX1" fmla="*/ 175157 w 715034"/>
                    <a:gd name="connsiteY1" fmla="*/ 178625 h 720367"/>
                    <a:gd name="connsiteX2" fmla="*/ 372134 w 715034"/>
                    <a:gd name="connsiteY2" fmla="*/ 0 h 720367"/>
                    <a:gd name="connsiteX3" fmla="*/ 715034 w 715034"/>
                    <a:gd name="connsiteY3" fmla="*/ 720090 h 720367"/>
                    <a:gd name="connsiteX4" fmla="*/ 579 w 715034"/>
                    <a:gd name="connsiteY4" fmla="*/ 374515 h 720367"/>
                    <a:gd name="connsiteX0" fmla="*/ 5173 w 719628"/>
                    <a:gd name="connsiteY0" fmla="*/ 374515 h 723966"/>
                    <a:gd name="connsiteX1" fmla="*/ 179751 w 719628"/>
                    <a:gd name="connsiteY1" fmla="*/ 178625 h 723966"/>
                    <a:gd name="connsiteX2" fmla="*/ 376728 w 719628"/>
                    <a:gd name="connsiteY2" fmla="*/ 0 h 723966"/>
                    <a:gd name="connsiteX3" fmla="*/ 719628 w 719628"/>
                    <a:gd name="connsiteY3" fmla="*/ 720090 h 723966"/>
                    <a:gd name="connsiteX4" fmla="*/ 5173 w 719628"/>
                    <a:gd name="connsiteY4" fmla="*/ 374515 h 723966"/>
                    <a:gd name="connsiteX0" fmla="*/ 5173 w 719628"/>
                    <a:gd name="connsiteY0" fmla="*/ 375393 h 724844"/>
                    <a:gd name="connsiteX1" fmla="*/ 179751 w 719628"/>
                    <a:gd name="connsiteY1" fmla="*/ 179503 h 724844"/>
                    <a:gd name="connsiteX2" fmla="*/ 376728 w 719628"/>
                    <a:gd name="connsiteY2" fmla="*/ 878 h 724844"/>
                    <a:gd name="connsiteX3" fmla="*/ 719628 w 719628"/>
                    <a:gd name="connsiteY3" fmla="*/ 720968 h 724844"/>
                    <a:gd name="connsiteX4" fmla="*/ 5173 w 719628"/>
                    <a:gd name="connsiteY4" fmla="*/ 375393 h 724844"/>
                    <a:gd name="connsiteX0" fmla="*/ 5173 w 719628"/>
                    <a:gd name="connsiteY0" fmla="*/ 375376 h 735499"/>
                    <a:gd name="connsiteX1" fmla="*/ 179751 w 719628"/>
                    <a:gd name="connsiteY1" fmla="*/ 179486 h 735499"/>
                    <a:gd name="connsiteX2" fmla="*/ 376728 w 719628"/>
                    <a:gd name="connsiteY2" fmla="*/ 861 h 735499"/>
                    <a:gd name="connsiteX3" fmla="*/ 719628 w 719628"/>
                    <a:gd name="connsiteY3" fmla="*/ 732381 h 735499"/>
                    <a:gd name="connsiteX4" fmla="*/ 5173 w 719628"/>
                    <a:gd name="connsiteY4" fmla="*/ 375376 h 735499"/>
                    <a:gd name="connsiteX0" fmla="*/ 5296 w 719751"/>
                    <a:gd name="connsiteY0" fmla="*/ 375376 h 761191"/>
                    <a:gd name="connsiteX1" fmla="*/ 179874 w 719751"/>
                    <a:gd name="connsiteY1" fmla="*/ 179486 h 761191"/>
                    <a:gd name="connsiteX2" fmla="*/ 376851 w 719751"/>
                    <a:gd name="connsiteY2" fmla="*/ 861 h 761191"/>
                    <a:gd name="connsiteX3" fmla="*/ 719751 w 719751"/>
                    <a:gd name="connsiteY3" fmla="*/ 732381 h 761191"/>
                    <a:gd name="connsiteX4" fmla="*/ 5296 w 719751"/>
                    <a:gd name="connsiteY4" fmla="*/ 375376 h 761191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418" h="760926">
                      <a:moveTo>
                        <a:pt x="5296" y="375111"/>
                      </a:moveTo>
                      <a:cubicBezTo>
                        <a:pt x="26249" y="284750"/>
                        <a:pt x="117948" y="241640"/>
                        <a:pt x="179874" y="179221"/>
                      </a:cubicBezTo>
                      <a:cubicBezTo>
                        <a:pt x="241800" y="116802"/>
                        <a:pt x="279239" y="596"/>
                        <a:pt x="376851" y="596"/>
                      </a:cubicBezTo>
                      <a:cubicBezTo>
                        <a:pt x="841671" y="-24169"/>
                        <a:pt x="778806" y="732116"/>
                        <a:pt x="719751" y="732116"/>
                      </a:cubicBezTo>
                      <a:cubicBezTo>
                        <a:pt x="588279" y="810599"/>
                        <a:pt x="-65162" y="740493"/>
                        <a:pt x="5296" y="375111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6" name="이등변 삼각형 383"/>
                <p:cNvSpPr/>
                <p:nvPr/>
              </p:nvSpPr>
              <p:spPr>
                <a:xfrm rot="13500000">
                  <a:off x="133734" y="-812594"/>
                  <a:ext cx="254478" cy="71030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E3D4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모서리가 둥근 직사각형 526"/>
                <p:cNvSpPr/>
                <p:nvPr/>
              </p:nvSpPr>
              <p:spPr>
                <a:xfrm rot="2700000" flipH="1">
                  <a:off x="530631" y="-803327"/>
                  <a:ext cx="25781" cy="128708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달 527"/>
                <p:cNvSpPr/>
                <p:nvPr/>
              </p:nvSpPr>
              <p:spPr>
                <a:xfrm rot="20700000" flipH="1">
                  <a:off x="451634" y="-894279"/>
                  <a:ext cx="73327" cy="197813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달 528"/>
                <p:cNvSpPr/>
                <p:nvPr/>
              </p:nvSpPr>
              <p:spPr>
                <a:xfrm rot="18000000" flipH="1">
                  <a:off x="552871" y="-761686"/>
                  <a:ext cx="65219" cy="17593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달 529"/>
                <p:cNvSpPr/>
                <p:nvPr/>
              </p:nvSpPr>
              <p:spPr>
                <a:xfrm rot="9000000">
                  <a:off x="537946" y="-728189"/>
                  <a:ext cx="90077" cy="242997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달 530"/>
                <p:cNvSpPr/>
                <p:nvPr/>
              </p:nvSpPr>
              <p:spPr>
                <a:xfrm rot="18702360" flipH="1">
                  <a:off x="407922" y="-859565"/>
                  <a:ext cx="67095" cy="18099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이등변 삼각형 383"/>
                <p:cNvSpPr/>
                <p:nvPr/>
              </p:nvSpPr>
              <p:spPr>
                <a:xfrm rot="13500000">
                  <a:off x="229813" y="-696709"/>
                  <a:ext cx="142237" cy="40752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33" name="그룹 532"/>
                <p:cNvGrpSpPr/>
                <p:nvPr/>
              </p:nvGrpSpPr>
              <p:grpSpPr>
                <a:xfrm>
                  <a:off x="42995" y="-723010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540" name="이등변 삼각형 539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1" name="이등변 삼각형 540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2" name="이등변 삼각형 541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3" name="이등변 삼각형 542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4" name="이등변 삼각형 543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34" name="그룹 533"/>
                <p:cNvGrpSpPr/>
                <p:nvPr/>
              </p:nvGrpSpPr>
              <p:grpSpPr>
                <a:xfrm rot="5400000" flipH="1">
                  <a:off x="152335" y="-606031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535" name="이등변 삼각형 534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6" name="이등변 삼각형 535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7" name="이등변 삼각형 536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8" name="이등변 삼각형 537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9" name="이등변 삼각형 538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87" name="그룹 486"/>
              <p:cNvGrpSpPr/>
              <p:nvPr/>
            </p:nvGrpSpPr>
            <p:grpSpPr>
              <a:xfrm rot="18900000">
                <a:off x="1586288" y="2012037"/>
                <a:ext cx="305183" cy="321533"/>
                <a:chOff x="165352" y="-863442"/>
                <a:chExt cx="760926" cy="801691"/>
              </a:xfrm>
            </p:grpSpPr>
            <p:grpSp>
              <p:nvGrpSpPr>
                <p:cNvPr id="488" name="그룹 487"/>
                <p:cNvGrpSpPr/>
                <p:nvPr/>
              </p:nvGrpSpPr>
              <p:grpSpPr>
                <a:xfrm>
                  <a:off x="165352" y="-822169"/>
                  <a:ext cx="760926" cy="760418"/>
                  <a:chOff x="165352" y="-822169"/>
                  <a:chExt cx="760926" cy="760418"/>
                </a:xfrm>
              </p:grpSpPr>
              <p:sp>
                <p:nvSpPr>
                  <p:cNvPr id="494" name="원형 371"/>
                  <p:cNvSpPr/>
                  <p:nvPr/>
                </p:nvSpPr>
                <p:spPr>
                  <a:xfrm rot="2700000">
                    <a:off x="165606" y="-822423"/>
                    <a:ext cx="760418" cy="760926"/>
                  </a:xfrm>
                  <a:custGeom>
                    <a:avLst/>
                    <a:gdLst>
                      <a:gd name="connsiteX0" fmla="*/ 1825 w 689610"/>
                      <a:gd name="connsiteY0" fmla="*/ 380230 h 689610"/>
                      <a:gd name="connsiteX1" fmla="*/ 88773 w 689610"/>
                      <a:gd name="connsiteY1" fmla="*/ 113855 h 689610"/>
                      <a:gd name="connsiteX2" fmla="*/ 344805 w 689610"/>
                      <a:gd name="connsiteY2" fmla="*/ 0 h 689610"/>
                      <a:gd name="connsiteX3" fmla="*/ 344805 w 689610"/>
                      <a:gd name="connsiteY3" fmla="*/ 344805 h 689610"/>
                      <a:gd name="connsiteX4" fmla="*/ 1825 w 689610"/>
                      <a:gd name="connsiteY4" fmla="*/ 380230 h 689610"/>
                      <a:gd name="connsiteX0" fmla="*/ 1826 w 622936"/>
                      <a:gd name="connsiteY0" fmla="*/ 380230 h 648049"/>
                      <a:gd name="connsiteX1" fmla="*/ 88774 w 622936"/>
                      <a:gd name="connsiteY1" fmla="*/ 113855 h 648049"/>
                      <a:gd name="connsiteX2" fmla="*/ 344806 w 622936"/>
                      <a:gd name="connsiteY2" fmla="*/ 0 h 648049"/>
                      <a:gd name="connsiteX3" fmla="*/ 622936 w 622936"/>
                      <a:gd name="connsiteY3" fmla="*/ 647700 h 648049"/>
                      <a:gd name="connsiteX4" fmla="*/ 1826 w 622936"/>
                      <a:gd name="connsiteY4" fmla="*/ 380230 h 648049"/>
                      <a:gd name="connsiteX0" fmla="*/ 1284 w 622394"/>
                      <a:gd name="connsiteY0" fmla="*/ 452620 h 720439"/>
                      <a:gd name="connsiteX1" fmla="*/ 88232 w 622394"/>
                      <a:gd name="connsiteY1" fmla="*/ 186245 h 720439"/>
                      <a:gd name="connsiteX2" fmla="*/ 279494 w 622394"/>
                      <a:gd name="connsiteY2" fmla="*/ 0 h 720439"/>
                      <a:gd name="connsiteX3" fmla="*/ 622394 w 622394"/>
                      <a:gd name="connsiteY3" fmla="*/ 720090 h 720439"/>
                      <a:gd name="connsiteX4" fmla="*/ 1284 w 622394"/>
                      <a:gd name="connsiteY4" fmla="*/ 452620 h 720439"/>
                      <a:gd name="connsiteX0" fmla="*/ 555 w 715010"/>
                      <a:gd name="connsiteY0" fmla="*/ 374515 h 720367"/>
                      <a:gd name="connsiteX1" fmla="*/ 180848 w 715010"/>
                      <a:gd name="connsiteY1" fmla="*/ 186245 h 720367"/>
                      <a:gd name="connsiteX2" fmla="*/ 372110 w 715010"/>
                      <a:gd name="connsiteY2" fmla="*/ 0 h 720367"/>
                      <a:gd name="connsiteX3" fmla="*/ 715010 w 715010"/>
                      <a:gd name="connsiteY3" fmla="*/ 720090 h 720367"/>
                      <a:gd name="connsiteX4" fmla="*/ 555 w 715010"/>
                      <a:gd name="connsiteY4" fmla="*/ 374515 h 720367"/>
                      <a:gd name="connsiteX0" fmla="*/ 548 w 715003"/>
                      <a:gd name="connsiteY0" fmla="*/ 374515 h 720367"/>
                      <a:gd name="connsiteX1" fmla="*/ 182746 w 715003"/>
                      <a:gd name="connsiteY1" fmla="*/ 184340 h 720367"/>
                      <a:gd name="connsiteX2" fmla="*/ 372103 w 715003"/>
                      <a:gd name="connsiteY2" fmla="*/ 0 h 720367"/>
                      <a:gd name="connsiteX3" fmla="*/ 715003 w 715003"/>
                      <a:gd name="connsiteY3" fmla="*/ 720090 h 720367"/>
                      <a:gd name="connsiteX4" fmla="*/ 548 w 715003"/>
                      <a:gd name="connsiteY4" fmla="*/ 374515 h 720367"/>
                      <a:gd name="connsiteX0" fmla="*/ 579 w 715034"/>
                      <a:gd name="connsiteY0" fmla="*/ 374515 h 720367"/>
                      <a:gd name="connsiteX1" fmla="*/ 175157 w 715034"/>
                      <a:gd name="connsiteY1" fmla="*/ 178625 h 720367"/>
                      <a:gd name="connsiteX2" fmla="*/ 372134 w 715034"/>
                      <a:gd name="connsiteY2" fmla="*/ 0 h 720367"/>
                      <a:gd name="connsiteX3" fmla="*/ 715034 w 715034"/>
                      <a:gd name="connsiteY3" fmla="*/ 720090 h 720367"/>
                      <a:gd name="connsiteX4" fmla="*/ 579 w 715034"/>
                      <a:gd name="connsiteY4" fmla="*/ 374515 h 720367"/>
                      <a:gd name="connsiteX0" fmla="*/ 5173 w 719628"/>
                      <a:gd name="connsiteY0" fmla="*/ 374515 h 723966"/>
                      <a:gd name="connsiteX1" fmla="*/ 179751 w 719628"/>
                      <a:gd name="connsiteY1" fmla="*/ 178625 h 723966"/>
                      <a:gd name="connsiteX2" fmla="*/ 376728 w 719628"/>
                      <a:gd name="connsiteY2" fmla="*/ 0 h 723966"/>
                      <a:gd name="connsiteX3" fmla="*/ 719628 w 719628"/>
                      <a:gd name="connsiteY3" fmla="*/ 720090 h 723966"/>
                      <a:gd name="connsiteX4" fmla="*/ 5173 w 719628"/>
                      <a:gd name="connsiteY4" fmla="*/ 374515 h 723966"/>
                      <a:gd name="connsiteX0" fmla="*/ 5173 w 719628"/>
                      <a:gd name="connsiteY0" fmla="*/ 375393 h 724844"/>
                      <a:gd name="connsiteX1" fmla="*/ 179751 w 719628"/>
                      <a:gd name="connsiteY1" fmla="*/ 179503 h 724844"/>
                      <a:gd name="connsiteX2" fmla="*/ 376728 w 719628"/>
                      <a:gd name="connsiteY2" fmla="*/ 878 h 724844"/>
                      <a:gd name="connsiteX3" fmla="*/ 719628 w 719628"/>
                      <a:gd name="connsiteY3" fmla="*/ 720968 h 724844"/>
                      <a:gd name="connsiteX4" fmla="*/ 5173 w 719628"/>
                      <a:gd name="connsiteY4" fmla="*/ 375393 h 724844"/>
                      <a:gd name="connsiteX0" fmla="*/ 5173 w 719628"/>
                      <a:gd name="connsiteY0" fmla="*/ 375376 h 735499"/>
                      <a:gd name="connsiteX1" fmla="*/ 179751 w 719628"/>
                      <a:gd name="connsiteY1" fmla="*/ 179486 h 735499"/>
                      <a:gd name="connsiteX2" fmla="*/ 376728 w 719628"/>
                      <a:gd name="connsiteY2" fmla="*/ 861 h 735499"/>
                      <a:gd name="connsiteX3" fmla="*/ 719628 w 719628"/>
                      <a:gd name="connsiteY3" fmla="*/ 732381 h 735499"/>
                      <a:gd name="connsiteX4" fmla="*/ 5173 w 719628"/>
                      <a:gd name="connsiteY4" fmla="*/ 375376 h 735499"/>
                      <a:gd name="connsiteX0" fmla="*/ 5296 w 719751"/>
                      <a:gd name="connsiteY0" fmla="*/ 375376 h 761191"/>
                      <a:gd name="connsiteX1" fmla="*/ 179874 w 719751"/>
                      <a:gd name="connsiteY1" fmla="*/ 179486 h 761191"/>
                      <a:gd name="connsiteX2" fmla="*/ 376851 w 719751"/>
                      <a:gd name="connsiteY2" fmla="*/ 861 h 761191"/>
                      <a:gd name="connsiteX3" fmla="*/ 719751 w 719751"/>
                      <a:gd name="connsiteY3" fmla="*/ 732381 h 761191"/>
                      <a:gd name="connsiteX4" fmla="*/ 5296 w 719751"/>
                      <a:gd name="connsiteY4" fmla="*/ 375376 h 761191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418" h="760926">
                        <a:moveTo>
                          <a:pt x="5296" y="375111"/>
                        </a:moveTo>
                        <a:cubicBezTo>
                          <a:pt x="26249" y="284750"/>
                          <a:pt x="117948" y="241640"/>
                          <a:pt x="179874" y="179221"/>
                        </a:cubicBezTo>
                        <a:cubicBezTo>
                          <a:pt x="241800" y="116802"/>
                          <a:pt x="279239" y="596"/>
                          <a:pt x="376851" y="596"/>
                        </a:cubicBezTo>
                        <a:cubicBezTo>
                          <a:pt x="841671" y="-24169"/>
                          <a:pt x="778806" y="732116"/>
                          <a:pt x="719751" y="732116"/>
                        </a:cubicBezTo>
                        <a:cubicBezTo>
                          <a:pt x="588279" y="810599"/>
                          <a:pt x="-65162" y="740493"/>
                          <a:pt x="5296" y="375111"/>
                        </a:cubicBezTo>
                        <a:close/>
                      </a:path>
                    </a:pathLst>
                  </a:custGeom>
                  <a:solidFill>
                    <a:srgbClr val="E61E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95" name="그룹 494"/>
                  <p:cNvGrpSpPr/>
                  <p:nvPr/>
                </p:nvGrpSpPr>
                <p:grpSpPr>
                  <a:xfrm>
                    <a:off x="221447" y="-632460"/>
                    <a:ext cx="645640" cy="559969"/>
                    <a:chOff x="196682" y="-628665"/>
                    <a:chExt cx="704962" cy="611419"/>
                  </a:xfrm>
                </p:grpSpPr>
                <p:sp>
                  <p:nvSpPr>
                    <p:cNvPr id="496" name="하트 372"/>
                    <p:cNvSpPr/>
                    <p:nvPr/>
                  </p:nvSpPr>
                  <p:spPr>
                    <a:xfrm>
                      <a:off x="2443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97" name="하트 372"/>
                    <p:cNvSpPr/>
                    <p:nvPr/>
                  </p:nvSpPr>
                  <p:spPr>
                    <a:xfrm>
                      <a:off x="3586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98" name="하트 372"/>
                    <p:cNvSpPr/>
                    <p:nvPr/>
                  </p:nvSpPr>
                  <p:spPr>
                    <a:xfrm>
                      <a:off x="4729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99" name="하트 372"/>
                    <p:cNvSpPr/>
                    <p:nvPr/>
                  </p:nvSpPr>
                  <p:spPr>
                    <a:xfrm>
                      <a:off x="5872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0" name="하트 372"/>
                    <p:cNvSpPr/>
                    <p:nvPr/>
                  </p:nvSpPr>
                  <p:spPr>
                    <a:xfrm>
                      <a:off x="7015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1" name="하트 372"/>
                    <p:cNvSpPr/>
                    <p:nvPr/>
                  </p:nvSpPr>
                  <p:spPr>
                    <a:xfrm>
                      <a:off x="8158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2" name="하트 372"/>
                    <p:cNvSpPr/>
                    <p:nvPr/>
                  </p:nvSpPr>
                  <p:spPr>
                    <a:xfrm>
                      <a:off x="1966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3" name="하트 372"/>
                    <p:cNvSpPr/>
                    <p:nvPr/>
                  </p:nvSpPr>
                  <p:spPr>
                    <a:xfrm>
                      <a:off x="3109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4" name="하트 372"/>
                    <p:cNvSpPr/>
                    <p:nvPr/>
                  </p:nvSpPr>
                  <p:spPr>
                    <a:xfrm>
                      <a:off x="4252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5" name="하트 372"/>
                    <p:cNvSpPr/>
                    <p:nvPr/>
                  </p:nvSpPr>
                  <p:spPr>
                    <a:xfrm>
                      <a:off x="5395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6" name="하트 372"/>
                    <p:cNvSpPr/>
                    <p:nvPr/>
                  </p:nvSpPr>
                  <p:spPr>
                    <a:xfrm>
                      <a:off x="6538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7" name="하트 372"/>
                    <p:cNvSpPr/>
                    <p:nvPr/>
                  </p:nvSpPr>
                  <p:spPr>
                    <a:xfrm>
                      <a:off x="7681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8" name="하트 372"/>
                    <p:cNvSpPr/>
                    <p:nvPr/>
                  </p:nvSpPr>
                  <p:spPr>
                    <a:xfrm>
                      <a:off x="872844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9" name="하트 372"/>
                    <p:cNvSpPr/>
                    <p:nvPr/>
                  </p:nvSpPr>
                  <p:spPr>
                    <a:xfrm>
                      <a:off x="2525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0" name="하트 372"/>
                    <p:cNvSpPr/>
                    <p:nvPr/>
                  </p:nvSpPr>
                  <p:spPr>
                    <a:xfrm>
                      <a:off x="366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1" name="하트 372"/>
                    <p:cNvSpPr/>
                    <p:nvPr/>
                  </p:nvSpPr>
                  <p:spPr>
                    <a:xfrm>
                      <a:off x="4811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2" name="하트 372"/>
                    <p:cNvSpPr/>
                    <p:nvPr/>
                  </p:nvSpPr>
                  <p:spPr>
                    <a:xfrm>
                      <a:off x="5954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3" name="하트 372"/>
                    <p:cNvSpPr/>
                    <p:nvPr/>
                  </p:nvSpPr>
                  <p:spPr>
                    <a:xfrm>
                      <a:off x="700069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4" name="하트 372"/>
                    <p:cNvSpPr/>
                    <p:nvPr/>
                  </p:nvSpPr>
                  <p:spPr>
                    <a:xfrm>
                      <a:off x="815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5" name="하트 372"/>
                    <p:cNvSpPr/>
                    <p:nvPr/>
                  </p:nvSpPr>
                  <p:spPr>
                    <a:xfrm>
                      <a:off x="310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6" name="하트 372"/>
                    <p:cNvSpPr/>
                    <p:nvPr/>
                  </p:nvSpPr>
                  <p:spPr>
                    <a:xfrm>
                      <a:off x="4252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7" name="하트 372"/>
                    <p:cNvSpPr/>
                    <p:nvPr/>
                  </p:nvSpPr>
                  <p:spPr>
                    <a:xfrm>
                      <a:off x="5395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8" name="하트 372"/>
                    <p:cNvSpPr/>
                    <p:nvPr/>
                  </p:nvSpPr>
                  <p:spPr>
                    <a:xfrm>
                      <a:off x="644244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9" name="하트 372"/>
                    <p:cNvSpPr/>
                    <p:nvPr/>
                  </p:nvSpPr>
                  <p:spPr>
                    <a:xfrm>
                      <a:off x="759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20" name="하트 372"/>
                    <p:cNvSpPr/>
                    <p:nvPr/>
                  </p:nvSpPr>
                  <p:spPr>
                    <a:xfrm>
                      <a:off x="4205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21" name="하트 372"/>
                    <p:cNvSpPr/>
                    <p:nvPr/>
                  </p:nvSpPr>
                  <p:spPr>
                    <a:xfrm>
                      <a:off x="5348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22" name="하트 372"/>
                    <p:cNvSpPr/>
                    <p:nvPr/>
                  </p:nvSpPr>
                  <p:spPr>
                    <a:xfrm>
                      <a:off x="639482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23" name="하트 372"/>
                    <p:cNvSpPr/>
                    <p:nvPr/>
                  </p:nvSpPr>
                  <p:spPr>
                    <a:xfrm>
                      <a:off x="476345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24" name="하트 372"/>
                    <p:cNvSpPr/>
                    <p:nvPr/>
                  </p:nvSpPr>
                  <p:spPr>
                    <a:xfrm>
                      <a:off x="581007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489" name="모서리가 둥근 직사각형 488"/>
                <p:cNvSpPr/>
                <p:nvPr/>
              </p:nvSpPr>
              <p:spPr>
                <a:xfrm>
                  <a:off x="530838" y="-863442"/>
                  <a:ext cx="28800" cy="143782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0" name="달 489"/>
                <p:cNvSpPr/>
                <p:nvPr/>
              </p:nvSpPr>
              <p:spPr>
                <a:xfrm rot="3600000">
                  <a:off x="592454" y="-902970"/>
                  <a:ext cx="81915" cy="220980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달 490"/>
                <p:cNvSpPr/>
                <p:nvPr/>
              </p:nvSpPr>
              <p:spPr>
                <a:xfrm rot="6300000">
                  <a:off x="424118" y="-871420"/>
                  <a:ext cx="72857" cy="196544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달 491"/>
                <p:cNvSpPr/>
                <p:nvPr/>
              </p:nvSpPr>
              <p:spPr>
                <a:xfrm rot="15300000" flipH="1">
                  <a:off x="359260" y="-853959"/>
                  <a:ext cx="100626" cy="271456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달 492"/>
                <p:cNvSpPr/>
                <p:nvPr/>
              </p:nvSpPr>
              <p:spPr>
                <a:xfrm rot="5597640">
                  <a:off x="612145" y="-835808"/>
                  <a:ext cx="74953" cy="202197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86" name="그룹 585"/>
          <p:cNvGrpSpPr/>
          <p:nvPr/>
        </p:nvGrpSpPr>
        <p:grpSpPr>
          <a:xfrm rot="20700000">
            <a:off x="1251527" y="2124113"/>
            <a:ext cx="765097" cy="521018"/>
            <a:chOff x="-256145" y="1454894"/>
            <a:chExt cx="4295301" cy="2925027"/>
          </a:xfrm>
        </p:grpSpPr>
        <p:sp>
          <p:nvSpPr>
            <p:cNvPr id="587" name="타원 586"/>
            <p:cNvSpPr/>
            <p:nvPr/>
          </p:nvSpPr>
          <p:spPr>
            <a:xfrm>
              <a:off x="-255654" y="1629869"/>
              <a:ext cx="4293098" cy="2750052"/>
            </a:xfrm>
            <a:prstGeom prst="ellipse">
              <a:avLst/>
            </a:prstGeom>
            <a:solidFill>
              <a:srgbClr val="F4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8" name="타원 367"/>
            <p:cNvSpPr/>
            <p:nvPr/>
          </p:nvSpPr>
          <p:spPr>
            <a:xfrm rot="10800000">
              <a:off x="-256145" y="2996571"/>
              <a:ext cx="4293587" cy="1375026"/>
            </a:xfrm>
            <a:custGeom>
              <a:avLst/>
              <a:gdLst>
                <a:gd name="connsiteX0" fmla="*/ 0 w 1590040"/>
                <a:gd name="connsiteY0" fmla="*/ 509270 h 1018540"/>
                <a:gd name="connsiteX1" fmla="*/ 795020 w 1590040"/>
                <a:gd name="connsiteY1" fmla="*/ 0 h 1018540"/>
                <a:gd name="connsiteX2" fmla="*/ 1590040 w 1590040"/>
                <a:gd name="connsiteY2" fmla="*/ 509270 h 1018540"/>
                <a:gd name="connsiteX3" fmla="*/ 795020 w 1590040"/>
                <a:gd name="connsiteY3" fmla="*/ 1018540 h 1018540"/>
                <a:gd name="connsiteX4" fmla="*/ 0 w 1590040"/>
                <a:gd name="connsiteY4" fmla="*/ 509270 h 1018540"/>
                <a:gd name="connsiteX0" fmla="*/ 0 w 1590040"/>
                <a:gd name="connsiteY0" fmla="*/ 509270 h 572928"/>
                <a:gd name="connsiteX1" fmla="*/ 795020 w 1590040"/>
                <a:gd name="connsiteY1" fmla="*/ 0 h 572928"/>
                <a:gd name="connsiteX2" fmla="*/ 1590040 w 1590040"/>
                <a:gd name="connsiteY2" fmla="*/ 509270 h 572928"/>
                <a:gd name="connsiteX3" fmla="*/ 0 w 1590040"/>
                <a:gd name="connsiteY3" fmla="*/ 509270 h 572928"/>
                <a:gd name="connsiteX0" fmla="*/ 0 w 1590040"/>
                <a:gd name="connsiteY0" fmla="*/ 509270 h 518550"/>
                <a:gd name="connsiteX1" fmla="*/ 795020 w 1590040"/>
                <a:gd name="connsiteY1" fmla="*/ 0 h 518550"/>
                <a:gd name="connsiteX2" fmla="*/ 1590040 w 1590040"/>
                <a:gd name="connsiteY2" fmla="*/ 509270 h 518550"/>
                <a:gd name="connsiteX3" fmla="*/ 0 w 1590040"/>
                <a:gd name="connsiteY3" fmla="*/ 509270 h 518550"/>
                <a:gd name="connsiteX0" fmla="*/ 0 w 1590040"/>
                <a:gd name="connsiteY0" fmla="*/ 509270 h 515447"/>
                <a:gd name="connsiteX1" fmla="*/ 795020 w 1590040"/>
                <a:gd name="connsiteY1" fmla="*/ 0 h 515447"/>
                <a:gd name="connsiteX2" fmla="*/ 1590040 w 1590040"/>
                <a:gd name="connsiteY2" fmla="*/ 509270 h 515447"/>
                <a:gd name="connsiteX3" fmla="*/ 0 w 1590040"/>
                <a:gd name="connsiteY3" fmla="*/ 509270 h 515447"/>
                <a:gd name="connsiteX0" fmla="*/ 0 w 1590040"/>
                <a:gd name="connsiteY0" fmla="*/ 509270 h 515022"/>
                <a:gd name="connsiteX1" fmla="*/ 795020 w 1590040"/>
                <a:gd name="connsiteY1" fmla="*/ 0 h 515022"/>
                <a:gd name="connsiteX2" fmla="*/ 1590040 w 1590040"/>
                <a:gd name="connsiteY2" fmla="*/ 509270 h 515022"/>
                <a:gd name="connsiteX3" fmla="*/ 0 w 1590040"/>
                <a:gd name="connsiteY3" fmla="*/ 509270 h 515022"/>
                <a:gd name="connsiteX0" fmla="*/ 0 w 1590221"/>
                <a:gd name="connsiteY0" fmla="*/ 509270 h 509270"/>
                <a:gd name="connsiteX1" fmla="*/ 795020 w 1590221"/>
                <a:gd name="connsiteY1" fmla="*/ 0 h 509270"/>
                <a:gd name="connsiteX2" fmla="*/ 1590040 w 1590221"/>
                <a:gd name="connsiteY2" fmla="*/ 509270 h 509270"/>
                <a:gd name="connsiteX3" fmla="*/ 0 w 1590221"/>
                <a:gd name="connsiteY3" fmla="*/ 509270 h 50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0221" h="509270">
                  <a:moveTo>
                    <a:pt x="0" y="509270"/>
                  </a:moveTo>
                  <a:cubicBezTo>
                    <a:pt x="0" y="228008"/>
                    <a:pt x="355943" y="0"/>
                    <a:pt x="795020" y="0"/>
                  </a:cubicBezTo>
                  <a:cubicBezTo>
                    <a:pt x="1234097" y="0"/>
                    <a:pt x="1590040" y="228008"/>
                    <a:pt x="1590040" y="509270"/>
                  </a:cubicBezTo>
                  <a:cubicBezTo>
                    <a:pt x="1606127" y="409363"/>
                    <a:pt x="549698" y="-301202"/>
                    <a:pt x="0" y="509270"/>
                  </a:cubicBezTo>
                  <a:close/>
                </a:path>
              </a:pathLst>
            </a:custGeom>
            <a:solidFill>
              <a:srgbClr val="E5B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9" name="그룹 588"/>
            <p:cNvGrpSpPr/>
            <p:nvPr/>
          </p:nvGrpSpPr>
          <p:grpSpPr>
            <a:xfrm>
              <a:off x="-255657" y="1454894"/>
              <a:ext cx="4294813" cy="2479690"/>
              <a:chOff x="1176019" y="2881534"/>
              <a:chExt cx="1590675" cy="918406"/>
            </a:xfrm>
          </p:grpSpPr>
          <p:sp>
            <p:nvSpPr>
              <p:cNvPr id="606" name="눈물 방울 155"/>
              <p:cNvSpPr/>
              <p:nvPr/>
            </p:nvSpPr>
            <p:spPr>
              <a:xfrm rot="5400000">
                <a:off x="1512154" y="2545399"/>
                <a:ext cx="918406" cy="1590675"/>
              </a:xfrm>
              <a:custGeom>
                <a:avLst/>
                <a:gdLst>
                  <a:gd name="connsiteX0" fmla="*/ 0 w 822960"/>
                  <a:gd name="connsiteY0" fmla="*/ 411480 h 822960"/>
                  <a:gd name="connsiteX1" fmla="*/ 411480 w 822960"/>
                  <a:gd name="connsiteY1" fmla="*/ 0 h 822960"/>
                  <a:gd name="connsiteX2" fmla="*/ 822960 w 822960"/>
                  <a:gd name="connsiteY2" fmla="*/ 0 h 822960"/>
                  <a:gd name="connsiteX3" fmla="*/ 822960 w 822960"/>
                  <a:gd name="connsiteY3" fmla="*/ 411480 h 822960"/>
                  <a:gd name="connsiteX4" fmla="*/ 411480 w 822960"/>
                  <a:gd name="connsiteY4" fmla="*/ 822960 h 822960"/>
                  <a:gd name="connsiteX5" fmla="*/ 0 w 822960"/>
                  <a:gd name="connsiteY5" fmla="*/ 411480 h 822960"/>
                  <a:gd name="connsiteX0" fmla="*/ 0 w 822960"/>
                  <a:gd name="connsiteY0" fmla="*/ 411480 h 822960"/>
                  <a:gd name="connsiteX1" fmla="*/ 411480 w 822960"/>
                  <a:gd name="connsiteY1" fmla="*/ 0 h 822960"/>
                  <a:gd name="connsiteX2" fmla="*/ 822960 w 822960"/>
                  <a:gd name="connsiteY2" fmla="*/ 411480 h 822960"/>
                  <a:gd name="connsiteX3" fmla="*/ 411480 w 822960"/>
                  <a:gd name="connsiteY3" fmla="*/ 822960 h 822960"/>
                  <a:gd name="connsiteX4" fmla="*/ 0 w 822960"/>
                  <a:gd name="connsiteY4" fmla="*/ 411480 h 822960"/>
                  <a:gd name="connsiteX0" fmla="*/ 0 w 411480"/>
                  <a:gd name="connsiteY0" fmla="*/ 411480 h 822960"/>
                  <a:gd name="connsiteX1" fmla="*/ 411480 w 411480"/>
                  <a:gd name="connsiteY1" fmla="*/ 0 h 822960"/>
                  <a:gd name="connsiteX2" fmla="*/ 411480 w 411480"/>
                  <a:gd name="connsiteY2" fmla="*/ 822960 h 822960"/>
                  <a:gd name="connsiteX3" fmla="*/ 0 w 411480"/>
                  <a:gd name="connsiteY3" fmla="*/ 411480 h 822960"/>
                  <a:gd name="connsiteX0" fmla="*/ 0 w 609667"/>
                  <a:gd name="connsiteY0" fmla="*/ 411480 h 829534"/>
                  <a:gd name="connsiteX1" fmla="*/ 411480 w 609667"/>
                  <a:gd name="connsiteY1" fmla="*/ 0 h 829534"/>
                  <a:gd name="connsiteX2" fmla="*/ 609667 w 609667"/>
                  <a:gd name="connsiteY2" fmla="*/ 117705 h 829534"/>
                  <a:gd name="connsiteX3" fmla="*/ 411480 w 609667"/>
                  <a:gd name="connsiteY3" fmla="*/ 822960 h 829534"/>
                  <a:gd name="connsiteX4" fmla="*/ 0 w 609667"/>
                  <a:gd name="connsiteY4" fmla="*/ 411480 h 829534"/>
                  <a:gd name="connsiteX0" fmla="*/ 0 w 614528"/>
                  <a:gd name="connsiteY0" fmla="*/ 411480 h 827341"/>
                  <a:gd name="connsiteX1" fmla="*/ 411480 w 614528"/>
                  <a:gd name="connsiteY1" fmla="*/ 0 h 827341"/>
                  <a:gd name="connsiteX2" fmla="*/ 609667 w 614528"/>
                  <a:gd name="connsiteY2" fmla="*/ 117705 h 827341"/>
                  <a:gd name="connsiteX3" fmla="*/ 477542 w 614528"/>
                  <a:gd name="connsiteY3" fmla="*/ 179962 h 827341"/>
                  <a:gd name="connsiteX4" fmla="*/ 411480 w 614528"/>
                  <a:gd name="connsiteY4" fmla="*/ 822960 h 827341"/>
                  <a:gd name="connsiteX5" fmla="*/ 0 w 614528"/>
                  <a:gd name="connsiteY5" fmla="*/ 411480 h 827341"/>
                  <a:gd name="connsiteX0" fmla="*/ 0 w 614254"/>
                  <a:gd name="connsiteY0" fmla="*/ 411480 h 827437"/>
                  <a:gd name="connsiteX1" fmla="*/ 411480 w 614254"/>
                  <a:gd name="connsiteY1" fmla="*/ 0 h 827437"/>
                  <a:gd name="connsiteX2" fmla="*/ 609667 w 614254"/>
                  <a:gd name="connsiteY2" fmla="*/ 117705 h 827437"/>
                  <a:gd name="connsiteX3" fmla="*/ 468324 w 614254"/>
                  <a:gd name="connsiteY3" fmla="*/ 177043 h 827437"/>
                  <a:gd name="connsiteX4" fmla="*/ 411480 w 614254"/>
                  <a:gd name="connsiteY4" fmla="*/ 822960 h 827437"/>
                  <a:gd name="connsiteX5" fmla="*/ 0 w 614254"/>
                  <a:gd name="connsiteY5" fmla="*/ 411480 h 827437"/>
                  <a:gd name="connsiteX0" fmla="*/ 0 w 640709"/>
                  <a:gd name="connsiteY0" fmla="*/ 411480 h 825038"/>
                  <a:gd name="connsiteX1" fmla="*/ 411480 w 640709"/>
                  <a:gd name="connsiteY1" fmla="*/ 0 h 825038"/>
                  <a:gd name="connsiteX2" fmla="*/ 609667 w 640709"/>
                  <a:gd name="connsiteY2" fmla="*/ 117705 h 825038"/>
                  <a:gd name="connsiteX3" fmla="*/ 468324 w 640709"/>
                  <a:gd name="connsiteY3" fmla="*/ 177043 h 825038"/>
                  <a:gd name="connsiteX4" fmla="*/ 640393 w 640709"/>
                  <a:gd name="connsiteY4" fmla="*/ 259729 h 825038"/>
                  <a:gd name="connsiteX5" fmla="*/ 411480 w 640709"/>
                  <a:gd name="connsiteY5" fmla="*/ 822960 h 825038"/>
                  <a:gd name="connsiteX6" fmla="*/ 0 w 640709"/>
                  <a:gd name="connsiteY6" fmla="*/ 411480 h 825038"/>
                  <a:gd name="connsiteX0" fmla="*/ 0 w 645180"/>
                  <a:gd name="connsiteY0" fmla="*/ 411480 h 824329"/>
                  <a:gd name="connsiteX1" fmla="*/ 411480 w 645180"/>
                  <a:gd name="connsiteY1" fmla="*/ 0 h 824329"/>
                  <a:gd name="connsiteX2" fmla="*/ 609667 w 645180"/>
                  <a:gd name="connsiteY2" fmla="*/ 117705 h 824329"/>
                  <a:gd name="connsiteX3" fmla="*/ 468324 w 645180"/>
                  <a:gd name="connsiteY3" fmla="*/ 177043 h 824329"/>
                  <a:gd name="connsiteX4" fmla="*/ 640393 w 645180"/>
                  <a:gd name="connsiteY4" fmla="*/ 259729 h 824329"/>
                  <a:gd name="connsiteX5" fmla="*/ 526707 w 645180"/>
                  <a:gd name="connsiteY5" fmla="*/ 290857 h 824329"/>
                  <a:gd name="connsiteX6" fmla="*/ 411480 w 645180"/>
                  <a:gd name="connsiteY6" fmla="*/ 822960 h 824329"/>
                  <a:gd name="connsiteX7" fmla="*/ 0 w 645180"/>
                  <a:gd name="connsiteY7" fmla="*/ 411480 h 824329"/>
                  <a:gd name="connsiteX0" fmla="*/ 0 w 710079"/>
                  <a:gd name="connsiteY0" fmla="*/ 411480 h 823153"/>
                  <a:gd name="connsiteX1" fmla="*/ 411480 w 710079"/>
                  <a:gd name="connsiteY1" fmla="*/ 0 h 823153"/>
                  <a:gd name="connsiteX2" fmla="*/ 609667 w 710079"/>
                  <a:gd name="connsiteY2" fmla="*/ 117705 h 823153"/>
                  <a:gd name="connsiteX3" fmla="*/ 468324 w 710079"/>
                  <a:gd name="connsiteY3" fmla="*/ 177043 h 823153"/>
                  <a:gd name="connsiteX4" fmla="*/ 640393 w 710079"/>
                  <a:gd name="connsiteY4" fmla="*/ 259729 h 823153"/>
                  <a:gd name="connsiteX5" fmla="*/ 698778 w 710079"/>
                  <a:gd name="connsiteY5" fmla="*/ 368678 h 823153"/>
                  <a:gd name="connsiteX6" fmla="*/ 411480 w 710079"/>
                  <a:gd name="connsiteY6" fmla="*/ 822960 h 823153"/>
                  <a:gd name="connsiteX7" fmla="*/ 0 w 710079"/>
                  <a:gd name="connsiteY7" fmla="*/ 411480 h 823153"/>
                  <a:gd name="connsiteX0" fmla="*/ 0 w 644026"/>
                  <a:gd name="connsiteY0" fmla="*/ 411480 h 823019"/>
                  <a:gd name="connsiteX1" fmla="*/ 411480 w 644026"/>
                  <a:gd name="connsiteY1" fmla="*/ 0 h 823019"/>
                  <a:gd name="connsiteX2" fmla="*/ 609667 w 644026"/>
                  <a:gd name="connsiteY2" fmla="*/ 117705 h 823019"/>
                  <a:gd name="connsiteX3" fmla="*/ 468324 w 644026"/>
                  <a:gd name="connsiteY3" fmla="*/ 177043 h 823019"/>
                  <a:gd name="connsiteX4" fmla="*/ 640393 w 644026"/>
                  <a:gd name="connsiteY4" fmla="*/ 259729 h 823019"/>
                  <a:gd name="connsiteX5" fmla="*/ 486766 w 644026"/>
                  <a:gd name="connsiteY5" fmla="*/ 388133 h 823019"/>
                  <a:gd name="connsiteX6" fmla="*/ 411480 w 644026"/>
                  <a:gd name="connsiteY6" fmla="*/ 822960 h 823019"/>
                  <a:gd name="connsiteX7" fmla="*/ 0 w 644026"/>
                  <a:gd name="connsiteY7" fmla="*/ 411480 h 823019"/>
                  <a:gd name="connsiteX0" fmla="*/ 0 w 650206"/>
                  <a:gd name="connsiteY0" fmla="*/ 411480 h 822965"/>
                  <a:gd name="connsiteX1" fmla="*/ 411480 w 650206"/>
                  <a:gd name="connsiteY1" fmla="*/ 0 h 822965"/>
                  <a:gd name="connsiteX2" fmla="*/ 609667 w 650206"/>
                  <a:gd name="connsiteY2" fmla="*/ 117705 h 822965"/>
                  <a:gd name="connsiteX3" fmla="*/ 468324 w 650206"/>
                  <a:gd name="connsiteY3" fmla="*/ 177043 h 822965"/>
                  <a:gd name="connsiteX4" fmla="*/ 640393 w 650206"/>
                  <a:gd name="connsiteY4" fmla="*/ 259729 h 822965"/>
                  <a:gd name="connsiteX5" fmla="*/ 592775 w 650206"/>
                  <a:gd name="connsiteY5" fmla="*/ 420234 h 822965"/>
                  <a:gd name="connsiteX6" fmla="*/ 411480 w 650206"/>
                  <a:gd name="connsiteY6" fmla="*/ 822960 h 822965"/>
                  <a:gd name="connsiteX7" fmla="*/ 0 w 650206"/>
                  <a:gd name="connsiteY7" fmla="*/ 411480 h 822965"/>
                  <a:gd name="connsiteX0" fmla="*/ 0 w 643896"/>
                  <a:gd name="connsiteY0" fmla="*/ 411480 h 822974"/>
                  <a:gd name="connsiteX1" fmla="*/ 411480 w 643896"/>
                  <a:gd name="connsiteY1" fmla="*/ 0 h 822974"/>
                  <a:gd name="connsiteX2" fmla="*/ 609667 w 643896"/>
                  <a:gd name="connsiteY2" fmla="*/ 117705 h 822974"/>
                  <a:gd name="connsiteX3" fmla="*/ 468324 w 643896"/>
                  <a:gd name="connsiteY3" fmla="*/ 177043 h 822974"/>
                  <a:gd name="connsiteX4" fmla="*/ 640393 w 643896"/>
                  <a:gd name="connsiteY4" fmla="*/ 259729 h 822974"/>
                  <a:gd name="connsiteX5" fmla="*/ 480622 w 643896"/>
                  <a:gd name="connsiteY5" fmla="*/ 426070 h 822974"/>
                  <a:gd name="connsiteX6" fmla="*/ 411480 w 643896"/>
                  <a:gd name="connsiteY6" fmla="*/ 822960 h 822974"/>
                  <a:gd name="connsiteX7" fmla="*/ 0 w 643896"/>
                  <a:gd name="connsiteY7" fmla="*/ 411480 h 822974"/>
                  <a:gd name="connsiteX0" fmla="*/ 0 w 643896"/>
                  <a:gd name="connsiteY0" fmla="*/ 411480 h 823256"/>
                  <a:gd name="connsiteX1" fmla="*/ 411480 w 643896"/>
                  <a:gd name="connsiteY1" fmla="*/ 0 h 823256"/>
                  <a:gd name="connsiteX2" fmla="*/ 609667 w 643896"/>
                  <a:gd name="connsiteY2" fmla="*/ 117705 h 823256"/>
                  <a:gd name="connsiteX3" fmla="*/ 468324 w 643896"/>
                  <a:gd name="connsiteY3" fmla="*/ 177043 h 823256"/>
                  <a:gd name="connsiteX4" fmla="*/ 640393 w 643896"/>
                  <a:gd name="connsiteY4" fmla="*/ 259729 h 823256"/>
                  <a:gd name="connsiteX5" fmla="*/ 480622 w 643896"/>
                  <a:gd name="connsiteY5" fmla="*/ 426070 h 823256"/>
                  <a:gd name="connsiteX6" fmla="*/ 582011 w 643896"/>
                  <a:gd name="connsiteY6" fmla="*/ 476656 h 823256"/>
                  <a:gd name="connsiteX7" fmla="*/ 411480 w 643896"/>
                  <a:gd name="connsiteY7" fmla="*/ 822960 h 823256"/>
                  <a:gd name="connsiteX8" fmla="*/ 0 w 643896"/>
                  <a:gd name="connsiteY8" fmla="*/ 411480 h 823256"/>
                  <a:gd name="connsiteX0" fmla="*/ 0 w 643896"/>
                  <a:gd name="connsiteY0" fmla="*/ 411480 h 826290"/>
                  <a:gd name="connsiteX1" fmla="*/ 411480 w 643896"/>
                  <a:gd name="connsiteY1" fmla="*/ 0 h 826290"/>
                  <a:gd name="connsiteX2" fmla="*/ 609667 w 643896"/>
                  <a:gd name="connsiteY2" fmla="*/ 117705 h 826290"/>
                  <a:gd name="connsiteX3" fmla="*/ 468324 w 643896"/>
                  <a:gd name="connsiteY3" fmla="*/ 177043 h 826290"/>
                  <a:gd name="connsiteX4" fmla="*/ 640393 w 643896"/>
                  <a:gd name="connsiteY4" fmla="*/ 259729 h 826290"/>
                  <a:gd name="connsiteX5" fmla="*/ 480622 w 643896"/>
                  <a:gd name="connsiteY5" fmla="*/ 426070 h 826290"/>
                  <a:gd name="connsiteX6" fmla="*/ 413015 w 643896"/>
                  <a:gd name="connsiteY6" fmla="*/ 596306 h 826290"/>
                  <a:gd name="connsiteX7" fmla="*/ 411480 w 643896"/>
                  <a:gd name="connsiteY7" fmla="*/ 822960 h 826290"/>
                  <a:gd name="connsiteX8" fmla="*/ 0 w 643896"/>
                  <a:gd name="connsiteY8" fmla="*/ 411480 h 826290"/>
                  <a:gd name="connsiteX0" fmla="*/ 0 w 739638"/>
                  <a:gd name="connsiteY0" fmla="*/ 411480 h 826290"/>
                  <a:gd name="connsiteX1" fmla="*/ 411480 w 739638"/>
                  <a:gd name="connsiteY1" fmla="*/ 0 h 826290"/>
                  <a:gd name="connsiteX2" fmla="*/ 609667 w 739638"/>
                  <a:gd name="connsiteY2" fmla="*/ 117705 h 826290"/>
                  <a:gd name="connsiteX3" fmla="*/ 468324 w 739638"/>
                  <a:gd name="connsiteY3" fmla="*/ 177043 h 826290"/>
                  <a:gd name="connsiteX4" fmla="*/ 640393 w 739638"/>
                  <a:gd name="connsiteY4" fmla="*/ 259729 h 826290"/>
                  <a:gd name="connsiteX5" fmla="*/ 735644 w 739638"/>
                  <a:gd name="connsiteY5" fmla="*/ 406616 h 826290"/>
                  <a:gd name="connsiteX6" fmla="*/ 480622 w 739638"/>
                  <a:gd name="connsiteY6" fmla="*/ 426070 h 826290"/>
                  <a:gd name="connsiteX7" fmla="*/ 413015 w 739638"/>
                  <a:gd name="connsiteY7" fmla="*/ 596306 h 826290"/>
                  <a:gd name="connsiteX8" fmla="*/ 411480 w 739638"/>
                  <a:gd name="connsiteY8" fmla="*/ 822960 h 826290"/>
                  <a:gd name="connsiteX9" fmla="*/ 0 w 739638"/>
                  <a:gd name="connsiteY9" fmla="*/ 411480 h 826290"/>
                  <a:gd name="connsiteX0" fmla="*/ 0 w 739083"/>
                  <a:gd name="connsiteY0" fmla="*/ 411480 h 826290"/>
                  <a:gd name="connsiteX1" fmla="*/ 411480 w 739083"/>
                  <a:gd name="connsiteY1" fmla="*/ 0 h 826290"/>
                  <a:gd name="connsiteX2" fmla="*/ 609667 w 739083"/>
                  <a:gd name="connsiteY2" fmla="*/ 117705 h 826290"/>
                  <a:gd name="connsiteX3" fmla="*/ 468324 w 739083"/>
                  <a:gd name="connsiteY3" fmla="*/ 177043 h 826290"/>
                  <a:gd name="connsiteX4" fmla="*/ 640393 w 739083"/>
                  <a:gd name="connsiteY4" fmla="*/ 259729 h 826290"/>
                  <a:gd name="connsiteX5" fmla="*/ 537460 w 739083"/>
                  <a:gd name="connsiteY5" fmla="*/ 314204 h 826290"/>
                  <a:gd name="connsiteX6" fmla="*/ 735644 w 739083"/>
                  <a:gd name="connsiteY6" fmla="*/ 406616 h 826290"/>
                  <a:gd name="connsiteX7" fmla="*/ 480622 w 739083"/>
                  <a:gd name="connsiteY7" fmla="*/ 426070 h 826290"/>
                  <a:gd name="connsiteX8" fmla="*/ 413015 w 739083"/>
                  <a:gd name="connsiteY8" fmla="*/ 596306 h 826290"/>
                  <a:gd name="connsiteX9" fmla="*/ 411480 w 739083"/>
                  <a:gd name="connsiteY9" fmla="*/ 822960 h 826290"/>
                  <a:gd name="connsiteX10" fmla="*/ 0 w 739083"/>
                  <a:gd name="connsiteY10" fmla="*/ 411480 h 826290"/>
                  <a:gd name="connsiteX0" fmla="*/ 0 w 738955"/>
                  <a:gd name="connsiteY0" fmla="*/ 411480 h 826290"/>
                  <a:gd name="connsiteX1" fmla="*/ 411480 w 738955"/>
                  <a:gd name="connsiteY1" fmla="*/ 0 h 826290"/>
                  <a:gd name="connsiteX2" fmla="*/ 609667 w 738955"/>
                  <a:gd name="connsiteY2" fmla="*/ 117705 h 826290"/>
                  <a:gd name="connsiteX3" fmla="*/ 468324 w 738955"/>
                  <a:gd name="connsiteY3" fmla="*/ 177043 h 826290"/>
                  <a:gd name="connsiteX4" fmla="*/ 640393 w 738955"/>
                  <a:gd name="connsiteY4" fmla="*/ 259729 h 826290"/>
                  <a:gd name="connsiteX5" fmla="*/ 528244 w 738955"/>
                  <a:gd name="connsiteY5" fmla="*/ 302530 h 826290"/>
                  <a:gd name="connsiteX6" fmla="*/ 735644 w 738955"/>
                  <a:gd name="connsiteY6" fmla="*/ 406616 h 826290"/>
                  <a:gd name="connsiteX7" fmla="*/ 480622 w 738955"/>
                  <a:gd name="connsiteY7" fmla="*/ 426070 h 826290"/>
                  <a:gd name="connsiteX8" fmla="*/ 413015 w 738955"/>
                  <a:gd name="connsiteY8" fmla="*/ 596306 h 826290"/>
                  <a:gd name="connsiteX9" fmla="*/ 411480 w 738955"/>
                  <a:gd name="connsiteY9" fmla="*/ 822960 h 826290"/>
                  <a:gd name="connsiteX10" fmla="*/ 0 w 738955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40393 w 738914"/>
                  <a:gd name="connsiteY4" fmla="*/ 259729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540533 w 738914"/>
                  <a:gd name="connsiteY4" fmla="*/ 259729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161"/>
                  <a:gd name="connsiteX1" fmla="*/ 411480 w 738914"/>
                  <a:gd name="connsiteY1" fmla="*/ 0 h 826161"/>
                  <a:gd name="connsiteX2" fmla="*/ 609667 w 738914"/>
                  <a:gd name="connsiteY2" fmla="*/ 117705 h 826161"/>
                  <a:gd name="connsiteX3" fmla="*/ 468324 w 738914"/>
                  <a:gd name="connsiteY3" fmla="*/ 177043 h 826161"/>
                  <a:gd name="connsiteX4" fmla="*/ 623497 w 738914"/>
                  <a:gd name="connsiteY4" fmla="*/ 214981 h 826161"/>
                  <a:gd name="connsiteX5" fmla="*/ 525171 w 738914"/>
                  <a:gd name="connsiteY5" fmla="*/ 316149 h 826161"/>
                  <a:gd name="connsiteX6" fmla="*/ 735644 w 738914"/>
                  <a:gd name="connsiteY6" fmla="*/ 406616 h 826161"/>
                  <a:gd name="connsiteX7" fmla="*/ 480622 w 738914"/>
                  <a:gd name="connsiteY7" fmla="*/ 426070 h 826161"/>
                  <a:gd name="connsiteX8" fmla="*/ 629641 w 738914"/>
                  <a:gd name="connsiteY8" fmla="*/ 537940 h 826161"/>
                  <a:gd name="connsiteX9" fmla="*/ 413015 w 738914"/>
                  <a:gd name="connsiteY9" fmla="*/ 596306 h 826161"/>
                  <a:gd name="connsiteX10" fmla="*/ 411480 w 738914"/>
                  <a:gd name="connsiteY10" fmla="*/ 822960 h 826161"/>
                  <a:gd name="connsiteX11" fmla="*/ 0 w 738914"/>
                  <a:gd name="connsiteY11" fmla="*/ 411480 h 826161"/>
                  <a:gd name="connsiteX0" fmla="*/ 0 w 738914"/>
                  <a:gd name="connsiteY0" fmla="*/ 411480 h 826161"/>
                  <a:gd name="connsiteX1" fmla="*/ 411480 w 738914"/>
                  <a:gd name="connsiteY1" fmla="*/ 0 h 826161"/>
                  <a:gd name="connsiteX2" fmla="*/ 609667 w 738914"/>
                  <a:gd name="connsiteY2" fmla="*/ 117705 h 826161"/>
                  <a:gd name="connsiteX3" fmla="*/ 468324 w 738914"/>
                  <a:gd name="connsiteY3" fmla="*/ 177043 h 826161"/>
                  <a:gd name="connsiteX4" fmla="*/ 623497 w 738914"/>
                  <a:gd name="connsiteY4" fmla="*/ 214981 h 826161"/>
                  <a:gd name="connsiteX5" fmla="*/ 525171 w 738914"/>
                  <a:gd name="connsiteY5" fmla="*/ 316149 h 826161"/>
                  <a:gd name="connsiteX6" fmla="*/ 735644 w 738914"/>
                  <a:gd name="connsiteY6" fmla="*/ 406616 h 826161"/>
                  <a:gd name="connsiteX7" fmla="*/ 592774 w 738914"/>
                  <a:gd name="connsiteY7" fmla="*/ 469844 h 826161"/>
                  <a:gd name="connsiteX8" fmla="*/ 629641 w 738914"/>
                  <a:gd name="connsiteY8" fmla="*/ 537940 h 826161"/>
                  <a:gd name="connsiteX9" fmla="*/ 413015 w 738914"/>
                  <a:gd name="connsiteY9" fmla="*/ 596306 h 826161"/>
                  <a:gd name="connsiteX10" fmla="*/ 411480 w 738914"/>
                  <a:gd name="connsiteY10" fmla="*/ 822960 h 826161"/>
                  <a:gd name="connsiteX11" fmla="*/ 0 w 738914"/>
                  <a:gd name="connsiteY11" fmla="*/ 411480 h 826161"/>
                  <a:gd name="connsiteX0" fmla="*/ 0 w 738914"/>
                  <a:gd name="connsiteY0" fmla="*/ 411480 h 826867"/>
                  <a:gd name="connsiteX1" fmla="*/ 411480 w 738914"/>
                  <a:gd name="connsiteY1" fmla="*/ 0 h 826867"/>
                  <a:gd name="connsiteX2" fmla="*/ 609667 w 738914"/>
                  <a:gd name="connsiteY2" fmla="*/ 117705 h 826867"/>
                  <a:gd name="connsiteX3" fmla="*/ 468324 w 738914"/>
                  <a:gd name="connsiteY3" fmla="*/ 177043 h 826867"/>
                  <a:gd name="connsiteX4" fmla="*/ 623497 w 738914"/>
                  <a:gd name="connsiteY4" fmla="*/ 214981 h 826867"/>
                  <a:gd name="connsiteX5" fmla="*/ 525171 w 738914"/>
                  <a:gd name="connsiteY5" fmla="*/ 316149 h 826867"/>
                  <a:gd name="connsiteX6" fmla="*/ 735644 w 738914"/>
                  <a:gd name="connsiteY6" fmla="*/ 406616 h 826867"/>
                  <a:gd name="connsiteX7" fmla="*/ 592774 w 738914"/>
                  <a:gd name="connsiteY7" fmla="*/ 469844 h 826867"/>
                  <a:gd name="connsiteX8" fmla="*/ 629641 w 738914"/>
                  <a:gd name="connsiteY8" fmla="*/ 537940 h 826867"/>
                  <a:gd name="connsiteX9" fmla="*/ 515949 w 738914"/>
                  <a:gd name="connsiteY9" fmla="*/ 610897 h 826867"/>
                  <a:gd name="connsiteX10" fmla="*/ 411480 w 738914"/>
                  <a:gd name="connsiteY10" fmla="*/ 822960 h 826867"/>
                  <a:gd name="connsiteX11" fmla="*/ 0 w 738914"/>
                  <a:gd name="connsiteY11" fmla="*/ 411480 h 826867"/>
                  <a:gd name="connsiteX0" fmla="*/ 0 w 738914"/>
                  <a:gd name="connsiteY0" fmla="*/ 411480 h 826938"/>
                  <a:gd name="connsiteX1" fmla="*/ 411480 w 738914"/>
                  <a:gd name="connsiteY1" fmla="*/ 0 h 826938"/>
                  <a:gd name="connsiteX2" fmla="*/ 609667 w 738914"/>
                  <a:gd name="connsiteY2" fmla="*/ 117705 h 826938"/>
                  <a:gd name="connsiteX3" fmla="*/ 468324 w 738914"/>
                  <a:gd name="connsiteY3" fmla="*/ 177043 h 826938"/>
                  <a:gd name="connsiteX4" fmla="*/ 623497 w 738914"/>
                  <a:gd name="connsiteY4" fmla="*/ 214981 h 826938"/>
                  <a:gd name="connsiteX5" fmla="*/ 525171 w 738914"/>
                  <a:gd name="connsiteY5" fmla="*/ 316149 h 826938"/>
                  <a:gd name="connsiteX6" fmla="*/ 735644 w 738914"/>
                  <a:gd name="connsiteY6" fmla="*/ 406616 h 826938"/>
                  <a:gd name="connsiteX7" fmla="*/ 592774 w 738914"/>
                  <a:gd name="connsiteY7" fmla="*/ 469844 h 826938"/>
                  <a:gd name="connsiteX8" fmla="*/ 629641 w 738914"/>
                  <a:gd name="connsiteY8" fmla="*/ 537940 h 826938"/>
                  <a:gd name="connsiteX9" fmla="*/ 515949 w 738914"/>
                  <a:gd name="connsiteY9" fmla="*/ 610897 h 826938"/>
                  <a:gd name="connsiteX10" fmla="*/ 366925 w 738914"/>
                  <a:gd name="connsiteY10" fmla="*/ 619652 h 826938"/>
                  <a:gd name="connsiteX11" fmla="*/ 411480 w 738914"/>
                  <a:gd name="connsiteY11" fmla="*/ 822960 h 826938"/>
                  <a:gd name="connsiteX12" fmla="*/ 0 w 738914"/>
                  <a:gd name="connsiteY12" fmla="*/ 411480 h 826938"/>
                  <a:gd name="connsiteX0" fmla="*/ 0 w 738914"/>
                  <a:gd name="connsiteY0" fmla="*/ 411480 h 832558"/>
                  <a:gd name="connsiteX1" fmla="*/ 411480 w 738914"/>
                  <a:gd name="connsiteY1" fmla="*/ 0 h 832558"/>
                  <a:gd name="connsiteX2" fmla="*/ 609667 w 738914"/>
                  <a:gd name="connsiteY2" fmla="*/ 117705 h 832558"/>
                  <a:gd name="connsiteX3" fmla="*/ 468324 w 738914"/>
                  <a:gd name="connsiteY3" fmla="*/ 177043 h 832558"/>
                  <a:gd name="connsiteX4" fmla="*/ 623497 w 738914"/>
                  <a:gd name="connsiteY4" fmla="*/ 214981 h 832558"/>
                  <a:gd name="connsiteX5" fmla="*/ 525171 w 738914"/>
                  <a:gd name="connsiteY5" fmla="*/ 316149 h 832558"/>
                  <a:gd name="connsiteX6" fmla="*/ 735644 w 738914"/>
                  <a:gd name="connsiteY6" fmla="*/ 406616 h 832558"/>
                  <a:gd name="connsiteX7" fmla="*/ 592774 w 738914"/>
                  <a:gd name="connsiteY7" fmla="*/ 469844 h 832558"/>
                  <a:gd name="connsiteX8" fmla="*/ 629641 w 738914"/>
                  <a:gd name="connsiteY8" fmla="*/ 537940 h 832558"/>
                  <a:gd name="connsiteX9" fmla="*/ 515949 w 738914"/>
                  <a:gd name="connsiteY9" fmla="*/ 610897 h 832558"/>
                  <a:gd name="connsiteX10" fmla="*/ 582011 w 738914"/>
                  <a:gd name="connsiteY10" fmla="*/ 694555 h 832558"/>
                  <a:gd name="connsiteX11" fmla="*/ 411480 w 738914"/>
                  <a:gd name="connsiteY11" fmla="*/ 822960 h 832558"/>
                  <a:gd name="connsiteX12" fmla="*/ 0 w 738914"/>
                  <a:gd name="connsiteY12" fmla="*/ 411480 h 832558"/>
                  <a:gd name="connsiteX0" fmla="*/ 0 w 738914"/>
                  <a:gd name="connsiteY0" fmla="*/ 411480 h 837214"/>
                  <a:gd name="connsiteX1" fmla="*/ 411480 w 738914"/>
                  <a:gd name="connsiteY1" fmla="*/ 0 h 837214"/>
                  <a:gd name="connsiteX2" fmla="*/ 609667 w 738914"/>
                  <a:gd name="connsiteY2" fmla="*/ 117705 h 837214"/>
                  <a:gd name="connsiteX3" fmla="*/ 468324 w 738914"/>
                  <a:gd name="connsiteY3" fmla="*/ 177043 h 837214"/>
                  <a:gd name="connsiteX4" fmla="*/ 623497 w 738914"/>
                  <a:gd name="connsiteY4" fmla="*/ 214981 h 837214"/>
                  <a:gd name="connsiteX5" fmla="*/ 525171 w 738914"/>
                  <a:gd name="connsiteY5" fmla="*/ 316149 h 837214"/>
                  <a:gd name="connsiteX6" fmla="*/ 735644 w 738914"/>
                  <a:gd name="connsiteY6" fmla="*/ 406616 h 837214"/>
                  <a:gd name="connsiteX7" fmla="*/ 592774 w 738914"/>
                  <a:gd name="connsiteY7" fmla="*/ 469844 h 837214"/>
                  <a:gd name="connsiteX8" fmla="*/ 629641 w 738914"/>
                  <a:gd name="connsiteY8" fmla="*/ 537940 h 837214"/>
                  <a:gd name="connsiteX9" fmla="*/ 515949 w 738914"/>
                  <a:gd name="connsiteY9" fmla="*/ 610897 h 837214"/>
                  <a:gd name="connsiteX10" fmla="*/ 582011 w 738914"/>
                  <a:gd name="connsiteY10" fmla="*/ 694555 h 837214"/>
                  <a:gd name="connsiteX11" fmla="*/ 432988 w 738914"/>
                  <a:gd name="connsiteY11" fmla="*/ 738329 h 837214"/>
                  <a:gd name="connsiteX12" fmla="*/ 411480 w 738914"/>
                  <a:gd name="connsiteY12" fmla="*/ 822960 h 837214"/>
                  <a:gd name="connsiteX13" fmla="*/ 0 w 738914"/>
                  <a:gd name="connsiteY13" fmla="*/ 411480 h 837214"/>
                  <a:gd name="connsiteX0" fmla="*/ 0 w 738914"/>
                  <a:gd name="connsiteY0" fmla="*/ 411480 h 837362"/>
                  <a:gd name="connsiteX1" fmla="*/ 411480 w 738914"/>
                  <a:gd name="connsiteY1" fmla="*/ 0 h 837362"/>
                  <a:gd name="connsiteX2" fmla="*/ 609667 w 738914"/>
                  <a:gd name="connsiteY2" fmla="*/ 117705 h 837362"/>
                  <a:gd name="connsiteX3" fmla="*/ 468324 w 738914"/>
                  <a:gd name="connsiteY3" fmla="*/ 177043 h 837362"/>
                  <a:gd name="connsiteX4" fmla="*/ 623497 w 738914"/>
                  <a:gd name="connsiteY4" fmla="*/ 214981 h 837362"/>
                  <a:gd name="connsiteX5" fmla="*/ 525171 w 738914"/>
                  <a:gd name="connsiteY5" fmla="*/ 316149 h 837362"/>
                  <a:gd name="connsiteX6" fmla="*/ 735644 w 738914"/>
                  <a:gd name="connsiteY6" fmla="*/ 406616 h 837362"/>
                  <a:gd name="connsiteX7" fmla="*/ 592774 w 738914"/>
                  <a:gd name="connsiteY7" fmla="*/ 469844 h 837362"/>
                  <a:gd name="connsiteX8" fmla="*/ 629641 w 738914"/>
                  <a:gd name="connsiteY8" fmla="*/ 537940 h 837362"/>
                  <a:gd name="connsiteX9" fmla="*/ 515949 w 738914"/>
                  <a:gd name="connsiteY9" fmla="*/ 610897 h 837362"/>
                  <a:gd name="connsiteX10" fmla="*/ 582011 w 738914"/>
                  <a:gd name="connsiteY10" fmla="*/ 694555 h 837362"/>
                  <a:gd name="connsiteX11" fmla="*/ 406870 w 738914"/>
                  <a:gd name="connsiteY11" fmla="*/ 739302 h 837362"/>
                  <a:gd name="connsiteX12" fmla="*/ 411480 w 738914"/>
                  <a:gd name="connsiteY12" fmla="*/ 822960 h 837362"/>
                  <a:gd name="connsiteX13" fmla="*/ 0 w 738914"/>
                  <a:gd name="connsiteY13" fmla="*/ 411480 h 837362"/>
                  <a:gd name="connsiteX0" fmla="*/ 0 w 738914"/>
                  <a:gd name="connsiteY0" fmla="*/ 411480 h 840307"/>
                  <a:gd name="connsiteX1" fmla="*/ 411480 w 738914"/>
                  <a:gd name="connsiteY1" fmla="*/ 0 h 840307"/>
                  <a:gd name="connsiteX2" fmla="*/ 609667 w 738914"/>
                  <a:gd name="connsiteY2" fmla="*/ 117705 h 840307"/>
                  <a:gd name="connsiteX3" fmla="*/ 468324 w 738914"/>
                  <a:gd name="connsiteY3" fmla="*/ 177043 h 840307"/>
                  <a:gd name="connsiteX4" fmla="*/ 623497 w 738914"/>
                  <a:gd name="connsiteY4" fmla="*/ 214981 h 840307"/>
                  <a:gd name="connsiteX5" fmla="*/ 525171 w 738914"/>
                  <a:gd name="connsiteY5" fmla="*/ 316149 h 840307"/>
                  <a:gd name="connsiteX6" fmla="*/ 735644 w 738914"/>
                  <a:gd name="connsiteY6" fmla="*/ 406616 h 840307"/>
                  <a:gd name="connsiteX7" fmla="*/ 592774 w 738914"/>
                  <a:gd name="connsiteY7" fmla="*/ 469844 h 840307"/>
                  <a:gd name="connsiteX8" fmla="*/ 629641 w 738914"/>
                  <a:gd name="connsiteY8" fmla="*/ 537940 h 840307"/>
                  <a:gd name="connsiteX9" fmla="*/ 515949 w 738914"/>
                  <a:gd name="connsiteY9" fmla="*/ 610897 h 840307"/>
                  <a:gd name="connsiteX10" fmla="*/ 582011 w 738914"/>
                  <a:gd name="connsiteY10" fmla="*/ 694555 h 840307"/>
                  <a:gd name="connsiteX11" fmla="*/ 445278 w 738914"/>
                  <a:gd name="connsiteY11" fmla="*/ 756812 h 840307"/>
                  <a:gd name="connsiteX12" fmla="*/ 411480 w 738914"/>
                  <a:gd name="connsiteY12" fmla="*/ 822960 h 840307"/>
                  <a:gd name="connsiteX13" fmla="*/ 0 w 738914"/>
                  <a:gd name="connsiteY13" fmla="*/ 411480 h 840307"/>
                  <a:gd name="connsiteX0" fmla="*/ 0 w 738914"/>
                  <a:gd name="connsiteY0" fmla="*/ 411480 h 840307"/>
                  <a:gd name="connsiteX1" fmla="*/ 411480 w 738914"/>
                  <a:gd name="connsiteY1" fmla="*/ 0 h 840307"/>
                  <a:gd name="connsiteX2" fmla="*/ 609667 w 738914"/>
                  <a:gd name="connsiteY2" fmla="*/ 117705 h 840307"/>
                  <a:gd name="connsiteX3" fmla="*/ 468324 w 738914"/>
                  <a:gd name="connsiteY3" fmla="*/ 177043 h 840307"/>
                  <a:gd name="connsiteX4" fmla="*/ 623497 w 738914"/>
                  <a:gd name="connsiteY4" fmla="*/ 214981 h 840307"/>
                  <a:gd name="connsiteX5" fmla="*/ 525171 w 738914"/>
                  <a:gd name="connsiteY5" fmla="*/ 316149 h 840307"/>
                  <a:gd name="connsiteX6" fmla="*/ 735644 w 738914"/>
                  <a:gd name="connsiteY6" fmla="*/ 406616 h 840307"/>
                  <a:gd name="connsiteX7" fmla="*/ 592774 w 738914"/>
                  <a:gd name="connsiteY7" fmla="*/ 469844 h 840307"/>
                  <a:gd name="connsiteX8" fmla="*/ 629641 w 738914"/>
                  <a:gd name="connsiteY8" fmla="*/ 537940 h 840307"/>
                  <a:gd name="connsiteX9" fmla="*/ 515949 w 738914"/>
                  <a:gd name="connsiteY9" fmla="*/ 610897 h 840307"/>
                  <a:gd name="connsiteX10" fmla="*/ 609667 w 738914"/>
                  <a:gd name="connsiteY10" fmla="*/ 711092 h 840307"/>
                  <a:gd name="connsiteX11" fmla="*/ 445278 w 738914"/>
                  <a:gd name="connsiteY11" fmla="*/ 756812 h 840307"/>
                  <a:gd name="connsiteX12" fmla="*/ 411480 w 738914"/>
                  <a:gd name="connsiteY12" fmla="*/ 822960 h 840307"/>
                  <a:gd name="connsiteX13" fmla="*/ 0 w 738914"/>
                  <a:gd name="connsiteY13" fmla="*/ 411480 h 840307"/>
                  <a:gd name="connsiteX0" fmla="*/ 0 w 738914"/>
                  <a:gd name="connsiteY0" fmla="*/ 411480 h 756812"/>
                  <a:gd name="connsiteX1" fmla="*/ 411480 w 738914"/>
                  <a:gd name="connsiteY1" fmla="*/ 0 h 756812"/>
                  <a:gd name="connsiteX2" fmla="*/ 609667 w 738914"/>
                  <a:gd name="connsiteY2" fmla="*/ 117705 h 756812"/>
                  <a:gd name="connsiteX3" fmla="*/ 468324 w 738914"/>
                  <a:gd name="connsiteY3" fmla="*/ 177043 h 756812"/>
                  <a:gd name="connsiteX4" fmla="*/ 623497 w 738914"/>
                  <a:gd name="connsiteY4" fmla="*/ 214981 h 756812"/>
                  <a:gd name="connsiteX5" fmla="*/ 525171 w 738914"/>
                  <a:gd name="connsiteY5" fmla="*/ 316149 h 756812"/>
                  <a:gd name="connsiteX6" fmla="*/ 735644 w 738914"/>
                  <a:gd name="connsiteY6" fmla="*/ 406616 h 756812"/>
                  <a:gd name="connsiteX7" fmla="*/ 592774 w 738914"/>
                  <a:gd name="connsiteY7" fmla="*/ 469844 h 756812"/>
                  <a:gd name="connsiteX8" fmla="*/ 629641 w 738914"/>
                  <a:gd name="connsiteY8" fmla="*/ 537940 h 756812"/>
                  <a:gd name="connsiteX9" fmla="*/ 515949 w 738914"/>
                  <a:gd name="connsiteY9" fmla="*/ 610897 h 756812"/>
                  <a:gd name="connsiteX10" fmla="*/ 609667 w 738914"/>
                  <a:gd name="connsiteY10" fmla="*/ 711092 h 756812"/>
                  <a:gd name="connsiteX11" fmla="*/ 445278 w 738914"/>
                  <a:gd name="connsiteY11" fmla="*/ 756812 h 756812"/>
                  <a:gd name="connsiteX12" fmla="*/ 0 w 738914"/>
                  <a:gd name="connsiteY12" fmla="*/ 411480 h 756812"/>
                  <a:gd name="connsiteX0" fmla="*/ 155 w 739069"/>
                  <a:gd name="connsiteY0" fmla="*/ 411480 h 809843"/>
                  <a:gd name="connsiteX1" fmla="*/ 411635 w 739069"/>
                  <a:gd name="connsiteY1" fmla="*/ 0 h 809843"/>
                  <a:gd name="connsiteX2" fmla="*/ 609822 w 739069"/>
                  <a:gd name="connsiteY2" fmla="*/ 117705 h 809843"/>
                  <a:gd name="connsiteX3" fmla="*/ 468479 w 739069"/>
                  <a:gd name="connsiteY3" fmla="*/ 177043 h 809843"/>
                  <a:gd name="connsiteX4" fmla="*/ 623652 w 739069"/>
                  <a:gd name="connsiteY4" fmla="*/ 214981 h 809843"/>
                  <a:gd name="connsiteX5" fmla="*/ 525326 w 739069"/>
                  <a:gd name="connsiteY5" fmla="*/ 316149 h 809843"/>
                  <a:gd name="connsiteX6" fmla="*/ 735799 w 739069"/>
                  <a:gd name="connsiteY6" fmla="*/ 406616 h 809843"/>
                  <a:gd name="connsiteX7" fmla="*/ 592929 w 739069"/>
                  <a:gd name="connsiteY7" fmla="*/ 469844 h 809843"/>
                  <a:gd name="connsiteX8" fmla="*/ 629796 w 739069"/>
                  <a:gd name="connsiteY8" fmla="*/ 537940 h 809843"/>
                  <a:gd name="connsiteX9" fmla="*/ 516104 w 739069"/>
                  <a:gd name="connsiteY9" fmla="*/ 610897 h 809843"/>
                  <a:gd name="connsiteX10" fmla="*/ 609822 w 739069"/>
                  <a:gd name="connsiteY10" fmla="*/ 711092 h 809843"/>
                  <a:gd name="connsiteX11" fmla="*/ 445433 w 739069"/>
                  <a:gd name="connsiteY11" fmla="*/ 756812 h 809843"/>
                  <a:gd name="connsiteX12" fmla="*/ 364008 w 739069"/>
                  <a:gd name="connsiteY12" fmla="*/ 791831 h 809843"/>
                  <a:gd name="connsiteX13" fmla="*/ 155 w 739069"/>
                  <a:gd name="connsiteY13" fmla="*/ 411480 h 809843"/>
                  <a:gd name="connsiteX0" fmla="*/ 0 w 738914"/>
                  <a:gd name="connsiteY0" fmla="*/ 411480 h 757887"/>
                  <a:gd name="connsiteX1" fmla="*/ 411480 w 738914"/>
                  <a:gd name="connsiteY1" fmla="*/ 0 h 757887"/>
                  <a:gd name="connsiteX2" fmla="*/ 609667 w 738914"/>
                  <a:gd name="connsiteY2" fmla="*/ 117705 h 757887"/>
                  <a:gd name="connsiteX3" fmla="*/ 468324 w 738914"/>
                  <a:gd name="connsiteY3" fmla="*/ 177043 h 757887"/>
                  <a:gd name="connsiteX4" fmla="*/ 623497 w 738914"/>
                  <a:gd name="connsiteY4" fmla="*/ 214981 h 757887"/>
                  <a:gd name="connsiteX5" fmla="*/ 525171 w 738914"/>
                  <a:gd name="connsiteY5" fmla="*/ 316149 h 757887"/>
                  <a:gd name="connsiteX6" fmla="*/ 735644 w 738914"/>
                  <a:gd name="connsiteY6" fmla="*/ 406616 h 757887"/>
                  <a:gd name="connsiteX7" fmla="*/ 592774 w 738914"/>
                  <a:gd name="connsiteY7" fmla="*/ 469844 h 757887"/>
                  <a:gd name="connsiteX8" fmla="*/ 629641 w 738914"/>
                  <a:gd name="connsiteY8" fmla="*/ 537940 h 757887"/>
                  <a:gd name="connsiteX9" fmla="*/ 515949 w 738914"/>
                  <a:gd name="connsiteY9" fmla="*/ 610897 h 757887"/>
                  <a:gd name="connsiteX10" fmla="*/ 609667 w 738914"/>
                  <a:gd name="connsiteY10" fmla="*/ 711092 h 757887"/>
                  <a:gd name="connsiteX11" fmla="*/ 445278 w 738914"/>
                  <a:gd name="connsiteY11" fmla="*/ 756812 h 757887"/>
                  <a:gd name="connsiteX12" fmla="*/ 0 w 738914"/>
                  <a:gd name="connsiteY12" fmla="*/ 411480 h 757887"/>
                  <a:gd name="connsiteX0" fmla="*/ 297 w 739211"/>
                  <a:gd name="connsiteY0" fmla="*/ 411480 h 807974"/>
                  <a:gd name="connsiteX1" fmla="*/ 411777 w 739211"/>
                  <a:gd name="connsiteY1" fmla="*/ 0 h 807974"/>
                  <a:gd name="connsiteX2" fmla="*/ 609964 w 739211"/>
                  <a:gd name="connsiteY2" fmla="*/ 117705 h 807974"/>
                  <a:gd name="connsiteX3" fmla="*/ 468621 w 739211"/>
                  <a:gd name="connsiteY3" fmla="*/ 177043 h 807974"/>
                  <a:gd name="connsiteX4" fmla="*/ 623794 w 739211"/>
                  <a:gd name="connsiteY4" fmla="*/ 214981 h 807974"/>
                  <a:gd name="connsiteX5" fmla="*/ 525468 w 739211"/>
                  <a:gd name="connsiteY5" fmla="*/ 316149 h 807974"/>
                  <a:gd name="connsiteX6" fmla="*/ 735941 w 739211"/>
                  <a:gd name="connsiteY6" fmla="*/ 406616 h 807974"/>
                  <a:gd name="connsiteX7" fmla="*/ 593071 w 739211"/>
                  <a:gd name="connsiteY7" fmla="*/ 469844 h 807974"/>
                  <a:gd name="connsiteX8" fmla="*/ 629938 w 739211"/>
                  <a:gd name="connsiteY8" fmla="*/ 537940 h 807974"/>
                  <a:gd name="connsiteX9" fmla="*/ 516246 w 739211"/>
                  <a:gd name="connsiteY9" fmla="*/ 610897 h 807974"/>
                  <a:gd name="connsiteX10" fmla="*/ 609964 w 739211"/>
                  <a:gd name="connsiteY10" fmla="*/ 711092 h 807974"/>
                  <a:gd name="connsiteX11" fmla="*/ 445575 w 739211"/>
                  <a:gd name="connsiteY11" fmla="*/ 756812 h 807974"/>
                  <a:gd name="connsiteX12" fmla="*/ 347250 w 739211"/>
                  <a:gd name="connsiteY12" fmla="*/ 787940 h 807974"/>
                  <a:gd name="connsiteX13" fmla="*/ 297 w 739211"/>
                  <a:gd name="connsiteY13" fmla="*/ 411480 h 807974"/>
                  <a:gd name="connsiteX0" fmla="*/ 0 w 738914"/>
                  <a:gd name="connsiteY0" fmla="*/ 411480 h 807974"/>
                  <a:gd name="connsiteX1" fmla="*/ 411480 w 738914"/>
                  <a:gd name="connsiteY1" fmla="*/ 0 h 807974"/>
                  <a:gd name="connsiteX2" fmla="*/ 609667 w 738914"/>
                  <a:gd name="connsiteY2" fmla="*/ 117705 h 807974"/>
                  <a:gd name="connsiteX3" fmla="*/ 468324 w 738914"/>
                  <a:gd name="connsiteY3" fmla="*/ 177043 h 807974"/>
                  <a:gd name="connsiteX4" fmla="*/ 623497 w 738914"/>
                  <a:gd name="connsiteY4" fmla="*/ 214981 h 807974"/>
                  <a:gd name="connsiteX5" fmla="*/ 525171 w 738914"/>
                  <a:gd name="connsiteY5" fmla="*/ 316149 h 807974"/>
                  <a:gd name="connsiteX6" fmla="*/ 735644 w 738914"/>
                  <a:gd name="connsiteY6" fmla="*/ 406616 h 807974"/>
                  <a:gd name="connsiteX7" fmla="*/ 592774 w 738914"/>
                  <a:gd name="connsiteY7" fmla="*/ 469844 h 807974"/>
                  <a:gd name="connsiteX8" fmla="*/ 629641 w 738914"/>
                  <a:gd name="connsiteY8" fmla="*/ 537940 h 807974"/>
                  <a:gd name="connsiteX9" fmla="*/ 515949 w 738914"/>
                  <a:gd name="connsiteY9" fmla="*/ 610897 h 807974"/>
                  <a:gd name="connsiteX10" fmla="*/ 609667 w 738914"/>
                  <a:gd name="connsiteY10" fmla="*/ 711092 h 807974"/>
                  <a:gd name="connsiteX11" fmla="*/ 445278 w 738914"/>
                  <a:gd name="connsiteY11" fmla="*/ 756812 h 807974"/>
                  <a:gd name="connsiteX12" fmla="*/ 346953 w 738914"/>
                  <a:gd name="connsiteY12" fmla="*/ 787940 h 807974"/>
                  <a:gd name="connsiteX13" fmla="*/ 0 w 738914"/>
                  <a:gd name="connsiteY13" fmla="*/ 411480 h 807974"/>
                  <a:gd name="connsiteX0" fmla="*/ 0 w 738914"/>
                  <a:gd name="connsiteY0" fmla="*/ 411480 h 840373"/>
                  <a:gd name="connsiteX1" fmla="*/ 411480 w 738914"/>
                  <a:gd name="connsiteY1" fmla="*/ 0 h 840373"/>
                  <a:gd name="connsiteX2" fmla="*/ 609667 w 738914"/>
                  <a:gd name="connsiteY2" fmla="*/ 117705 h 840373"/>
                  <a:gd name="connsiteX3" fmla="*/ 468324 w 738914"/>
                  <a:gd name="connsiteY3" fmla="*/ 177043 h 840373"/>
                  <a:gd name="connsiteX4" fmla="*/ 623497 w 738914"/>
                  <a:gd name="connsiteY4" fmla="*/ 214981 h 840373"/>
                  <a:gd name="connsiteX5" fmla="*/ 525171 w 738914"/>
                  <a:gd name="connsiteY5" fmla="*/ 316149 h 840373"/>
                  <a:gd name="connsiteX6" fmla="*/ 735644 w 738914"/>
                  <a:gd name="connsiteY6" fmla="*/ 406616 h 840373"/>
                  <a:gd name="connsiteX7" fmla="*/ 592774 w 738914"/>
                  <a:gd name="connsiteY7" fmla="*/ 469844 h 840373"/>
                  <a:gd name="connsiteX8" fmla="*/ 629641 w 738914"/>
                  <a:gd name="connsiteY8" fmla="*/ 537940 h 840373"/>
                  <a:gd name="connsiteX9" fmla="*/ 515949 w 738914"/>
                  <a:gd name="connsiteY9" fmla="*/ 610897 h 840373"/>
                  <a:gd name="connsiteX10" fmla="*/ 609667 w 738914"/>
                  <a:gd name="connsiteY10" fmla="*/ 711092 h 840373"/>
                  <a:gd name="connsiteX11" fmla="*/ 445278 w 738914"/>
                  <a:gd name="connsiteY11" fmla="*/ 756812 h 840373"/>
                  <a:gd name="connsiteX12" fmla="*/ 342344 w 738914"/>
                  <a:gd name="connsiteY12" fmla="*/ 824905 h 840373"/>
                  <a:gd name="connsiteX13" fmla="*/ 0 w 738914"/>
                  <a:gd name="connsiteY13" fmla="*/ 411480 h 840373"/>
                  <a:gd name="connsiteX0" fmla="*/ 0 w 738914"/>
                  <a:gd name="connsiteY0" fmla="*/ 411480 h 818786"/>
                  <a:gd name="connsiteX1" fmla="*/ 411480 w 738914"/>
                  <a:gd name="connsiteY1" fmla="*/ 0 h 818786"/>
                  <a:gd name="connsiteX2" fmla="*/ 609667 w 738914"/>
                  <a:gd name="connsiteY2" fmla="*/ 117705 h 818786"/>
                  <a:gd name="connsiteX3" fmla="*/ 468324 w 738914"/>
                  <a:gd name="connsiteY3" fmla="*/ 177043 h 818786"/>
                  <a:gd name="connsiteX4" fmla="*/ 623497 w 738914"/>
                  <a:gd name="connsiteY4" fmla="*/ 214981 h 818786"/>
                  <a:gd name="connsiteX5" fmla="*/ 525171 w 738914"/>
                  <a:gd name="connsiteY5" fmla="*/ 316149 h 818786"/>
                  <a:gd name="connsiteX6" fmla="*/ 735644 w 738914"/>
                  <a:gd name="connsiteY6" fmla="*/ 406616 h 818786"/>
                  <a:gd name="connsiteX7" fmla="*/ 592774 w 738914"/>
                  <a:gd name="connsiteY7" fmla="*/ 469844 h 818786"/>
                  <a:gd name="connsiteX8" fmla="*/ 629641 w 738914"/>
                  <a:gd name="connsiteY8" fmla="*/ 537940 h 818786"/>
                  <a:gd name="connsiteX9" fmla="*/ 515949 w 738914"/>
                  <a:gd name="connsiteY9" fmla="*/ 610897 h 818786"/>
                  <a:gd name="connsiteX10" fmla="*/ 609667 w 738914"/>
                  <a:gd name="connsiteY10" fmla="*/ 711092 h 818786"/>
                  <a:gd name="connsiteX11" fmla="*/ 445278 w 738914"/>
                  <a:gd name="connsiteY11" fmla="*/ 756812 h 818786"/>
                  <a:gd name="connsiteX12" fmla="*/ 336198 w 738914"/>
                  <a:gd name="connsiteY12" fmla="*/ 800586 h 818786"/>
                  <a:gd name="connsiteX13" fmla="*/ 0 w 738914"/>
                  <a:gd name="connsiteY13" fmla="*/ 411480 h 818786"/>
                  <a:gd name="connsiteX0" fmla="*/ 0 w 738914"/>
                  <a:gd name="connsiteY0" fmla="*/ 411480 h 809986"/>
                  <a:gd name="connsiteX1" fmla="*/ 411480 w 738914"/>
                  <a:gd name="connsiteY1" fmla="*/ 0 h 809986"/>
                  <a:gd name="connsiteX2" fmla="*/ 609667 w 738914"/>
                  <a:gd name="connsiteY2" fmla="*/ 117705 h 809986"/>
                  <a:gd name="connsiteX3" fmla="*/ 468324 w 738914"/>
                  <a:gd name="connsiteY3" fmla="*/ 177043 h 809986"/>
                  <a:gd name="connsiteX4" fmla="*/ 623497 w 738914"/>
                  <a:gd name="connsiteY4" fmla="*/ 214981 h 809986"/>
                  <a:gd name="connsiteX5" fmla="*/ 525171 w 738914"/>
                  <a:gd name="connsiteY5" fmla="*/ 316149 h 809986"/>
                  <a:gd name="connsiteX6" fmla="*/ 735644 w 738914"/>
                  <a:gd name="connsiteY6" fmla="*/ 406616 h 809986"/>
                  <a:gd name="connsiteX7" fmla="*/ 592774 w 738914"/>
                  <a:gd name="connsiteY7" fmla="*/ 469844 h 809986"/>
                  <a:gd name="connsiteX8" fmla="*/ 629641 w 738914"/>
                  <a:gd name="connsiteY8" fmla="*/ 537940 h 809986"/>
                  <a:gd name="connsiteX9" fmla="*/ 515949 w 738914"/>
                  <a:gd name="connsiteY9" fmla="*/ 610897 h 809986"/>
                  <a:gd name="connsiteX10" fmla="*/ 609667 w 738914"/>
                  <a:gd name="connsiteY10" fmla="*/ 711092 h 809986"/>
                  <a:gd name="connsiteX11" fmla="*/ 445278 w 738914"/>
                  <a:gd name="connsiteY11" fmla="*/ 756812 h 809986"/>
                  <a:gd name="connsiteX12" fmla="*/ 336198 w 738914"/>
                  <a:gd name="connsiteY12" fmla="*/ 800586 h 809986"/>
                  <a:gd name="connsiteX13" fmla="*/ 0 w 738914"/>
                  <a:gd name="connsiteY13" fmla="*/ 411480 h 809986"/>
                  <a:gd name="connsiteX0" fmla="*/ 0 w 738914"/>
                  <a:gd name="connsiteY0" fmla="*/ 411480 h 820672"/>
                  <a:gd name="connsiteX1" fmla="*/ 411480 w 738914"/>
                  <a:gd name="connsiteY1" fmla="*/ 0 h 820672"/>
                  <a:gd name="connsiteX2" fmla="*/ 609667 w 738914"/>
                  <a:gd name="connsiteY2" fmla="*/ 117705 h 820672"/>
                  <a:gd name="connsiteX3" fmla="*/ 468324 w 738914"/>
                  <a:gd name="connsiteY3" fmla="*/ 177043 h 820672"/>
                  <a:gd name="connsiteX4" fmla="*/ 623497 w 738914"/>
                  <a:gd name="connsiteY4" fmla="*/ 214981 h 820672"/>
                  <a:gd name="connsiteX5" fmla="*/ 525171 w 738914"/>
                  <a:gd name="connsiteY5" fmla="*/ 316149 h 820672"/>
                  <a:gd name="connsiteX6" fmla="*/ 735644 w 738914"/>
                  <a:gd name="connsiteY6" fmla="*/ 406616 h 820672"/>
                  <a:gd name="connsiteX7" fmla="*/ 592774 w 738914"/>
                  <a:gd name="connsiteY7" fmla="*/ 469844 h 820672"/>
                  <a:gd name="connsiteX8" fmla="*/ 629641 w 738914"/>
                  <a:gd name="connsiteY8" fmla="*/ 537940 h 820672"/>
                  <a:gd name="connsiteX9" fmla="*/ 515949 w 738914"/>
                  <a:gd name="connsiteY9" fmla="*/ 610897 h 820672"/>
                  <a:gd name="connsiteX10" fmla="*/ 609667 w 738914"/>
                  <a:gd name="connsiteY10" fmla="*/ 711092 h 820672"/>
                  <a:gd name="connsiteX11" fmla="*/ 445278 w 738914"/>
                  <a:gd name="connsiteY11" fmla="*/ 756812 h 820672"/>
                  <a:gd name="connsiteX12" fmla="*/ 319298 w 738914"/>
                  <a:gd name="connsiteY12" fmla="*/ 812259 h 820672"/>
                  <a:gd name="connsiteX13" fmla="*/ 0 w 738914"/>
                  <a:gd name="connsiteY13" fmla="*/ 411480 h 820672"/>
                  <a:gd name="connsiteX0" fmla="*/ 0 w 738914"/>
                  <a:gd name="connsiteY0" fmla="*/ 411480 h 812259"/>
                  <a:gd name="connsiteX1" fmla="*/ 411480 w 738914"/>
                  <a:gd name="connsiteY1" fmla="*/ 0 h 812259"/>
                  <a:gd name="connsiteX2" fmla="*/ 609667 w 738914"/>
                  <a:gd name="connsiteY2" fmla="*/ 117705 h 812259"/>
                  <a:gd name="connsiteX3" fmla="*/ 468324 w 738914"/>
                  <a:gd name="connsiteY3" fmla="*/ 177043 h 812259"/>
                  <a:gd name="connsiteX4" fmla="*/ 623497 w 738914"/>
                  <a:gd name="connsiteY4" fmla="*/ 214981 h 812259"/>
                  <a:gd name="connsiteX5" fmla="*/ 525171 w 738914"/>
                  <a:gd name="connsiteY5" fmla="*/ 316149 h 812259"/>
                  <a:gd name="connsiteX6" fmla="*/ 735644 w 738914"/>
                  <a:gd name="connsiteY6" fmla="*/ 406616 h 812259"/>
                  <a:gd name="connsiteX7" fmla="*/ 592774 w 738914"/>
                  <a:gd name="connsiteY7" fmla="*/ 469844 h 812259"/>
                  <a:gd name="connsiteX8" fmla="*/ 629641 w 738914"/>
                  <a:gd name="connsiteY8" fmla="*/ 537940 h 812259"/>
                  <a:gd name="connsiteX9" fmla="*/ 515949 w 738914"/>
                  <a:gd name="connsiteY9" fmla="*/ 610897 h 812259"/>
                  <a:gd name="connsiteX10" fmla="*/ 609667 w 738914"/>
                  <a:gd name="connsiteY10" fmla="*/ 711092 h 812259"/>
                  <a:gd name="connsiteX11" fmla="*/ 445278 w 738914"/>
                  <a:gd name="connsiteY11" fmla="*/ 756812 h 812259"/>
                  <a:gd name="connsiteX12" fmla="*/ 319298 w 738914"/>
                  <a:gd name="connsiteY12" fmla="*/ 812259 h 812259"/>
                  <a:gd name="connsiteX13" fmla="*/ 0 w 738914"/>
                  <a:gd name="connsiteY13" fmla="*/ 411480 h 812259"/>
                  <a:gd name="connsiteX0" fmla="*/ 1756 w 740670"/>
                  <a:gd name="connsiteY0" fmla="*/ 411480 h 812259"/>
                  <a:gd name="connsiteX1" fmla="*/ 413236 w 740670"/>
                  <a:gd name="connsiteY1" fmla="*/ 0 h 812259"/>
                  <a:gd name="connsiteX2" fmla="*/ 611423 w 740670"/>
                  <a:gd name="connsiteY2" fmla="*/ 117705 h 812259"/>
                  <a:gd name="connsiteX3" fmla="*/ 470080 w 740670"/>
                  <a:gd name="connsiteY3" fmla="*/ 177043 h 812259"/>
                  <a:gd name="connsiteX4" fmla="*/ 625253 w 740670"/>
                  <a:gd name="connsiteY4" fmla="*/ 214981 h 812259"/>
                  <a:gd name="connsiteX5" fmla="*/ 526927 w 740670"/>
                  <a:gd name="connsiteY5" fmla="*/ 316149 h 812259"/>
                  <a:gd name="connsiteX6" fmla="*/ 737400 w 740670"/>
                  <a:gd name="connsiteY6" fmla="*/ 406616 h 812259"/>
                  <a:gd name="connsiteX7" fmla="*/ 594530 w 740670"/>
                  <a:gd name="connsiteY7" fmla="*/ 469844 h 812259"/>
                  <a:gd name="connsiteX8" fmla="*/ 631397 w 740670"/>
                  <a:gd name="connsiteY8" fmla="*/ 537940 h 812259"/>
                  <a:gd name="connsiteX9" fmla="*/ 517705 w 740670"/>
                  <a:gd name="connsiteY9" fmla="*/ 610897 h 812259"/>
                  <a:gd name="connsiteX10" fmla="*/ 611423 w 740670"/>
                  <a:gd name="connsiteY10" fmla="*/ 711092 h 812259"/>
                  <a:gd name="connsiteX11" fmla="*/ 447034 w 740670"/>
                  <a:gd name="connsiteY11" fmla="*/ 756812 h 812259"/>
                  <a:gd name="connsiteX12" fmla="*/ 321054 w 740670"/>
                  <a:gd name="connsiteY12" fmla="*/ 812259 h 812259"/>
                  <a:gd name="connsiteX13" fmla="*/ 1756 w 740670"/>
                  <a:gd name="connsiteY13" fmla="*/ 411480 h 8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0670" h="812259">
                    <a:moveTo>
                      <a:pt x="1756" y="411480"/>
                    </a:moveTo>
                    <a:cubicBezTo>
                      <a:pt x="-21289" y="220818"/>
                      <a:pt x="185982" y="0"/>
                      <a:pt x="413236" y="0"/>
                    </a:cubicBezTo>
                    <a:cubicBezTo>
                      <a:pt x="412724" y="115111"/>
                      <a:pt x="611935" y="2594"/>
                      <a:pt x="611423" y="117705"/>
                    </a:cubicBezTo>
                    <a:cubicBezTo>
                      <a:pt x="642918" y="143807"/>
                      <a:pt x="503111" y="59500"/>
                      <a:pt x="470080" y="177043"/>
                    </a:cubicBezTo>
                    <a:cubicBezTo>
                      <a:pt x="445243" y="194066"/>
                      <a:pt x="574814" y="162775"/>
                      <a:pt x="625253" y="214981"/>
                    </a:cubicBezTo>
                    <a:cubicBezTo>
                      <a:pt x="660332" y="237355"/>
                      <a:pt x="511052" y="291668"/>
                      <a:pt x="526927" y="316149"/>
                    </a:cubicBezTo>
                    <a:cubicBezTo>
                      <a:pt x="542802" y="340630"/>
                      <a:pt x="770429" y="387485"/>
                      <a:pt x="737400" y="406616"/>
                    </a:cubicBezTo>
                    <a:cubicBezTo>
                      <a:pt x="704371" y="425747"/>
                      <a:pt x="642668" y="457684"/>
                      <a:pt x="594530" y="469844"/>
                    </a:cubicBezTo>
                    <a:cubicBezTo>
                      <a:pt x="546392" y="482004"/>
                      <a:pt x="642665" y="509567"/>
                      <a:pt x="631397" y="537940"/>
                    </a:cubicBezTo>
                    <a:cubicBezTo>
                      <a:pt x="620129" y="566313"/>
                      <a:pt x="538190" y="586902"/>
                      <a:pt x="517705" y="610897"/>
                    </a:cubicBezTo>
                    <a:cubicBezTo>
                      <a:pt x="497220" y="634892"/>
                      <a:pt x="607326" y="685314"/>
                      <a:pt x="611423" y="711092"/>
                    </a:cubicBezTo>
                    <a:cubicBezTo>
                      <a:pt x="615520" y="736870"/>
                      <a:pt x="481090" y="752435"/>
                      <a:pt x="447034" y="756812"/>
                    </a:cubicBezTo>
                    <a:cubicBezTo>
                      <a:pt x="412978" y="761190"/>
                      <a:pt x="473625" y="805611"/>
                      <a:pt x="321054" y="812259"/>
                    </a:cubicBezTo>
                    <a:cubicBezTo>
                      <a:pt x="246841" y="754704"/>
                      <a:pt x="44774" y="823932"/>
                      <a:pt x="1756" y="411480"/>
                    </a:cubicBezTo>
                    <a:close/>
                  </a:path>
                </a:pathLst>
              </a:custGeom>
              <a:solidFill>
                <a:srgbClr val="4E2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눈물 방울 155"/>
              <p:cNvSpPr/>
              <p:nvPr/>
            </p:nvSpPr>
            <p:spPr>
              <a:xfrm rot="5400000">
                <a:off x="1560765" y="2541185"/>
                <a:ext cx="850880" cy="1559709"/>
              </a:xfrm>
              <a:custGeom>
                <a:avLst/>
                <a:gdLst>
                  <a:gd name="connsiteX0" fmla="*/ 0 w 822960"/>
                  <a:gd name="connsiteY0" fmla="*/ 411480 h 822960"/>
                  <a:gd name="connsiteX1" fmla="*/ 411480 w 822960"/>
                  <a:gd name="connsiteY1" fmla="*/ 0 h 822960"/>
                  <a:gd name="connsiteX2" fmla="*/ 822960 w 822960"/>
                  <a:gd name="connsiteY2" fmla="*/ 0 h 822960"/>
                  <a:gd name="connsiteX3" fmla="*/ 822960 w 822960"/>
                  <a:gd name="connsiteY3" fmla="*/ 411480 h 822960"/>
                  <a:gd name="connsiteX4" fmla="*/ 411480 w 822960"/>
                  <a:gd name="connsiteY4" fmla="*/ 822960 h 822960"/>
                  <a:gd name="connsiteX5" fmla="*/ 0 w 822960"/>
                  <a:gd name="connsiteY5" fmla="*/ 411480 h 822960"/>
                  <a:gd name="connsiteX0" fmla="*/ 0 w 822960"/>
                  <a:gd name="connsiteY0" fmla="*/ 411480 h 822960"/>
                  <a:gd name="connsiteX1" fmla="*/ 411480 w 822960"/>
                  <a:gd name="connsiteY1" fmla="*/ 0 h 822960"/>
                  <a:gd name="connsiteX2" fmla="*/ 822960 w 822960"/>
                  <a:gd name="connsiteY2" fmla="*/ 411480 h 822960"/>
                  <a:gd name="connsiteX3" fmla="*/ 411480 w 822960"/>
                  <a:gd name="connsiteY3" fmla="*/ 822960 h 822960"/>
                  <a:gd name="connsiteX4" fmla="*/ 0 w 822960"/>
                  <a:gd name="connsiteY4" fmla="*/ 411480 h 822960"/>
                  <a:gd name="connsiteX0" fmla="*/ 0 w 411480"/>
                  <a:gd name="connsiteY0" fmla="*/ 411480 h 822960"/>
                  <a:gd name="connsiteX1" fmla="*/ 411480 w 411480"/>
                  <a:gd name="connsiteY1" fmla="*/ 0 h 822960"/>
                  <a:gd name="connsiteX2" fmla="*/ 411480 w 411480"/>
                  <a:gd name="connsiteY2" fmla="*/ 822960 h 822960"/>
                  <a:gd name="connsiteX3" fmla="*/ 0 w 411480"/>
                  <a:gd name="connsiteY3" fmla="*/ 411480 h 822960"/>
                  <a:gd name="connsiteX0" fmla="*/ 0 w 609667"/>
                  <a:gd name="connsiteY0" fmla="*/ 411480 h 829534"/>
                  <a:gd name="connsiteX1" fmla="*/ 411480 w 609667"/>
                  <a:gd name="connsiteY1" fmla="*/ 0 h 829534"/>
                  <a:gd name="connsiteX2" fmla="*/ 609667 w 609667"/>
                  <a:gd name="connsiteY2" fmla="*/ 117705 h 829534"/>
                  <a:gd name="connsiteX3" fmla="*/ 411480 w 609667"/>
                  <a:gd name="connsiteY3" fmla="*/ 822960 h 829534"/>
                  <a:gd name="connsiteX4" fmla="*/ 0 w 609667"/>
                  <a:gd name="connsiteY4" fmla="*/ 411480 h 829534"/>
                  <a:gd name="connsiteX0" fmla="*/ 0 w 614528"/>
                  <a:gd name="connsiteY0" fmla="*/ 411480 h 827341"/>
                  <a:gd name="connsiteX1" fmla="*/ 411480 w 614528"/>
                  <a:gd name="connsiteY1" fmla="*/ 0 h 827341"/>
                  <a:gd name="connsiteX2" fmla="*/ 609667 w 614528"/>
                  <a:gd name="connsiteY2" fmla="*/ 117705 h 827341"/>
                  <a:gd name="connsiteX3" fmla="*/ 477542 w 614528"/>
                  <a:gd name="connsiteY3" fmla="*/ 179962 h 827341"/>
                  <a:gd name="connsiteX4" fmla="*/ 411480 w 614528"/>
                  <a:gd name="connsiteY4" fmla="*/ 822960 h 827341"/>
                  <a:gd name="connsiteX5" fmla="*/ 0 w 614528"/>
                  <a:gd name="connsiteY5" fmla="*/ 411480 h 827341"/>
                  <a:gd name="connsiteX0" fmla="*/ 0 w 614254"/>
                  <a:gd name="connsiteY0" fmla="*/ 411480 h 827437"/>
                  <a:gd name="connsiteX1" fmla="*/ 411480 w 614254"/>
                  <a:gd name="connsiteY1" fmla="*/ 0 h 827437"/>
                  <a:gd name="connsiteX2" fmla="*/ 609667 w 614254"/>
                  <a:gd name="connsiteY2" fmla="*/ 117705 h 827437"/>
                  <a:gd name="connsiteX3" fmla="*/ 468324 w 614254"/>
                  <a:gd name="connsiteY3" fmla="*/ 177043 h 827437"/>
                  <a:gd name="connsiteX4" fmla="*/ 411480 w 614254"/>
                  <a:gd name="connsiteY4" fmla="*/ 822960 h 827437"/>
                  <a:gd name="connsiteX5" fmla="*/ 0 w 614254"/>
                  <a:gd name="connsiteY5" fmla="*/ 411480 h 827437"/>
                  <a:gd name="connsiteX0" fmla="*/ 0 w 640709"/>
                  <a:gd name="connsiteY0" fmla="*/ 411480 h 825038"/>
                  <a:gd name="connsiteX1" fmla="*/ 411480 w 640709"/>
                  <a:gd name="connsiteY1" fmla="*/ 0 h 825038"/>
                  <a:gd name="connsiteX2" fmla="*/ 609667 w 640709"/>
                  <a:gd name="connsiteY2" fmla="*/ 117705 h 825038"/>
                  <a:gd name="connsiteX3" fmla="*/ 468324 w 640709"/>
                  <a:gd name="connsiteY3" fmla="*/ 177043 h 825038"/>
                  <a:gd name="connsiteX4" fmla="*/ 640393 w 640709"/>
                  <a:gd name="connsiteY4" fmla="*/ 259729 h 825038"/>
                  <a:gd name="connsiteX5" fmla="*/ 411480 w 640709"/>
                  <a:gd name="connsiteY5" fmla="*/ 822960 h 825038"/>
                  <a:gd name="connsiteX6" fmla="*/ 0 w 640709"/>
                  <a:gd name="connsiteY6" fmla="*/ 411480 h 825038"/>
                  <a:gd name="connsiteX0" fmla="*/ 0 w 645180"/>
                  <a:gd name="connsiteY0" fmla="*/ 411480 h 824329"/>
                  <a:gd name="connsiteX1" fmla="*/ 411480 w 645180"/>
                  <a:gd name="connsiteY1" fmla="*/ 0 h 824329"/>
                  <a:gd name="connsiteX2" fmla="*/ 609667 w 645180"/>
                  <a:gd name="connsiteY2" fmla="*/ 117705 h 824329"/>
                  <a:gd name="connsiteX3" fmla="*/ 468324 w 645180"/>
                  <a:gd name="connsiteY3" fmla="*/ 177043 h 824329"/>
                  <a:gd name="connsiteX4" fmla="*/ 640393 w 645180"/>
                  <a:gd name="connsiteY4" fmla="*/ 259729 h 824329"/>
                  <a:gd name="connsiteX5" fmla="*/ 526707 w 645180"/>
                  <a:gd name="connsiteY5" fmla="*/ 290857 h 824329"/>
                  <a:gd name="connsiteX6" fmla="*/ 411480 w 645180"/>
                  <a:gd name="connsiteY6" fmla="*/ 822960 h 824329"/>
                  <a:gd name="connsiteX7" fmla="*/ 0 w 645180"/>
                  <a:gd name="connsiteY7" fmla="*/ 411480 h 824329"/>
                  <a:gd name="connsiteX0" fmla="*/ 0 w 710079"/>
                  <a:gd name="connsiteY0" fmla="*/ 411480 h 823153"/>
                  <a:gd name="connsiteX1" fmla="*/ 411480 w 710079"/>
                  <a:gd name="connsiteY1" fmla="*/ 0 h 823153"/>
                  <a:gd name="connsiteX2" fmla="*/ 609667 w 710079"/>
                  <a:gd name="connsiteY2" fmla="*/ 117705 h 823153"/>
                  <a:gd name="connsiteX3" fmla="*/ 468324 w 710079"/>
                  <a:gd name="connsiteY3" fmla="*/ 177043 h 823153"/>
                  <a:gd name="connsiteX4" fmla="*/ 640393 w 710079"/>
                  <a:gd name="connsiteY4" fmla="*/ 259729 h 823153"/>
                  <a:gd name="connsiteX5" fmla="*/ 698778 w 710079"/>
                  <a:gd name="connsiteY5" fmla="*/ 368678 h 823153"/>
                  <a:gd name="connsiteX6" fmla="*/ 411480 w 710079"/>
                  <a:gd name="connsiteY6" fmla="*/ 822960 h 823153"/>
                  <a:gd name="connsiteX7" fmla="*/ 0 w 710079"/>
                  <a:gd name="connsiteY7" fmla="*/ 411480 h 823153"/>
                  <a:gd name="connsiteX0" fmla="*/ 0 w 644026"/>
                  <a:gd name="connsiteY0" fmla="*/ 411480 h 823019"/>
                  <a:gd name="connsiteX1" fmla="*/ 411480 w 644026"/>
                  <a:gd name="connsiteY1" fmla="*/ 0 h 823019"/>
                  <a:gd name="connsiteX2" fmla="*/ 609667 w 644026"/>
                  <a:gd name="connsiteY2" fmla="*/ 117705 h 823019"/>
                  <a:gd name="connsiteX3" fmla="*/ 468324 w 644026"/>
                  <a:gd name="connsiteY3" fmla="*/ 177043 h 823019"/>
                  <a:gd name="connsiteX4" fmla="*/ 640393 w 644026"/>
                  <a:gd name="connsiteY4" fmla="*/ 259729 h 823019"/>
                  <a:gd name="connsiteX5" fmla="*/ 486766 w 644026"/>
                  <a:gd name="connsiteY5" fmla="*/ 388133 h 823019"/>
                  <a:gd name="connsiteX6" fmla="*/ 411480 w 644026"/>
                  <a:gd name="connsiteY6" fmla="*/ 822960 h 823019"/>
                  <a:gd name="connsiteX7" fmla="*/ 0 w 644026"/>
                  <a:gd name="connsiteY7" fmla="*/ 411480 h 823019"/>
                  <a:gd name="connsiteX0" fmla="*/ 0 w 650206"/>
                  <a:gd name="connsiteY0" fmla="*/ 411480 h 822965"/>
                  <a:gd name="connsiteX1" fmla="*/ 411480 w 650206"/>
                  <a:gd name="connsiteY1" fmla="*/ 0 h 822965"/>
                  <a:gd name="connsiteX2" fmla="*/ 609667 w 650206"/>
                  <a:gd name="connsiteY2" fmla="*/ 117705 h 822965"/>
                  <a:gd name="connsiteX3" fmla="*/ 468324 w 650206"/>
                  <a:gd name="connsiteY3" fmla="*/ 177043 h 822965"/>
                  <a:gd name="connsiteX4" fmla="*/ 640393 w 650206"/>
                  <a:gd name="connsiteY4" fmla="*/ 259729 h 822965"/>
                  <a:gd name="connsiteX5" fmla="*/ 592775 w 650206"/>
                  <a:gd name="connsiteY5" fmla="*/ 420234 h 822965"/>
                  <a:gd name="connsiteX6" fmla="*/ 411480 w 650206"/>
                  <a:gd name="connsiteY6" fmla="*/ 822960 h 822965"/>
                  <a:gd name="connsiteX7" fmla="*/ 0 w 650206"/>
                  <a:gd name="connsiteY7" fmla="*/ 411480 h 822965"/>
                  <a:gd name="connsiteX0" fmla="*/ 0 w 643896"/>
                  <a:gd name="connsiteY0" fmla="*/ 411480 h 822974"/>
                  <a:gd name="connsiteX1" fmla="*/ 411480 w 643896"/>
                  <a:gd name="connsiteY1" fmla="*/ 0 h 822974"/>
                  <a:gd name="connsiteX2" fmla="*/ 609667 w 643896"/>
                  <a:gd name="connsiteY2" fmla="*/ 117705 h 822974"/>
                  <a:gd name="connsiteX3" fmla="*/ 468324 w 643896"/>
                  <a:gd name="connsiteY3" fmla="*/ 177043 h 822974"/>
                  <a:gd name="connsiteX4" fmla="*/ 640393 w 643896"/>
                  <a:gd name="connsiteY4" fmla="*/ 259729 h 822974"/>
                  <a:gd name="connsiteX5" fmla="*/ 480622 w 643896"/>
                  <a:gd name="connsiteY5" fmla="*/ 426070 h 822974"/>
                  <a:gd name="connsiteX6" fmla="*/ 411480 w 643896"/>
                  <a:gd name="connsiteY6" fmla="*/ 822960 h 822974"/>
                  <a:gd name="connsiteX7" fmla="*/ 0 w 643896"/>
                  <a:gd name="connsiteY7" fmla="*/ 411480 h 822974"/>
                  <a:gd name="connsiteX0" fmla="*/ 0 w 643896"/>
                  <a:gd name="connsiteY0" fmla="*/ 411480 h 823256"/>
                  <a:gd name="connsiteX1" fmla="*/ 411480 w 643896"/>
                  <a:gd name="connsiteY1" fmla="*/ 0 h 823256"/>
                  <a:gd name="connsiteX2" fmla="*/ 609667 w 643896"/>
                  <a:gd name="connsiteY2" fmla="*/ 117705 h 823256"/>
                  <a:gd name="connsiteX3" fmla="*/ 468324 w 643896"/>
                  <a:gd name="connsiteY3" fmla="*/ 177043 h 823256"/>
                  <a:gd name="connsiteX4" fmla="*/ 640393 w 643896"/>
                  <a:gd name="connsiteY4" fmla="*/ 259729 h 823256"/>
                  <a:gd name="connsiteX5" fmla="*/ 480622 w 643896"/>
                  <a:gd name="connsiteY5" fmla="*/ 426070 h 823256"/>
                  <a:gd name="connsiteX6" fmla="*/ 582011 w 643896"/>
                  <a:gd name="connsiteY6" fmla="*/ 476656 h 823256"/>
                  <a:gd name="connsiteX7" fmla="*/ 411480 w 643896"/>
                  <a:gd name="connsiteY7" fmla="*/ 822960 h 823256"/>
                  <a:gd name="connsiteX8" fmla="*/ 0 w 643896"/>
                  <a:gd name="connsiteY8" fmla="*/ 411480 h 823256"/>
                  <a:gd name="connsiteX0" fmla="*/ 0 w 643896"/>
                  <a:gd name="connsiteY0" fmla="*/ 411480 h 826290"/>
                  <a:gd name="connsiteX1" fmla="*/ 411480 w 643896"/>
                  <a:gd name="connsiteY1" fmla="*/ 0 h 826290"/>
                  <a:gd name="connsiteX2" fmla="*/ 609667 w 643896"/>
                  <a:gd name="connsiteY2" fmla="*/ 117705 h 826290"/>
                  <a:gd name="connsiteX3" fmla="*/ 468324 w 643896"/>
                  <a:gd name="connsiteY3" fmla="*/ 177043 h 826290"/>
                  <a:gd name="connsiteX4" fmla="*/ 640393 w 643896"/>
                  <a:gd name="connsiteY4" fmla="*/ 259729 h 826290"/>
                  <a:gd name="connsiteX5" fmla="*/ 480622 w 643896"/>
                  <a:gd name="connsiteY5" fmla="*/ 426070 h 826290"/>
                  <a:gd name="connsiteX6" fmla="*/ 413015 w 643896"/>
                  <a:gd name="connsiteY6" fmla="*/ 596306 h 826290"/>
                  <a:gd name="connsiteX7" fmla="*/ 411480 w 643896"/>
                  <a:gd name="connsiteY7" fmla="*/ 822960 h 826290"/>
                  <a:gd name="connsiteX8" fmla="*/ 0 w 643896"/>
                  <a:gd name="connsiteY8" fmla="*/ 411480 h 826290"/>
                  <a:gd name="connsiteX0" fmla="*/ 0 w 739638"/>
                  <a:gd name="connsiteY0" fmla="*/ 411480 h 826290"/>
                  <a:gd name="connsiteX1" fmla="*/ 411480 w 739638"/>
                  <a:gd name="connsiteY1" fmla="*/ 0 h 826290"/>
                  <a:gd name="connsiteX2" fmla="*/ 609667 w 739638"/>
                  <a:gd name="connsiteY2" fmla="*/ 117705 h 826290"/>
                  <a:gd name="connsiteX3" fmla="*/ 468324 w 739638"/>
                  <a:gd name="connsiteY3" fmla="*/ 177043 h 826290"/>
                  <a:gd name="connsiteX4" fmla="*/ 640393 w 739638"/>
                  <a:gd name="connsiteY4" fmla="*/ 259729 h 826290"/>
                  <a:gd name="connsiteX5" fmla="*/ 735644 w 739638"/>
                  <a:gd name="connsiteY5" fmla="*/ 406616 h 826290"/>
                  <a:gd name="connsiteX6" fmla="*/ 480622 w 739638"/>
                  <a:gd name="connsiteY6" fmla="*/ 426070 h 826290"/>
                  <a:gd name="connsiteX7" fmla="*/ 413015 w 739638"/>
                  <a:gd name="connsiteY7" fmla="*/ 596306 h 826290"/>
                  <a:gd name="connsiteX8" fmla="*/ 411480 w 739638"/>
                  <a:gd name="connsiteY8" fmla="*/ 822960 h 826290"/>
                  <a:gd name="connsiteX9" fmla="*/ 0 w 739638"/>
                  <a:gd name="connsiteY9" fmla="*/ 411480 h 826290"/>
                  <a:gd name="connsiteX0" fmla="*/ 0 w 739083"/>
                  <a:gd name="connsiteY0" fmla="*/ 411480 h 826290"/>
                  <a:gd name="connsiteX1" fmla="*/ 411480 w 739083"/>
                  <a:gd name="connsiteY1" fmla="*/ 0 h 826290"/>
                  <a:gd name="connsiteX2" fmla="*/ 609667 w 739083"/>
                  <a:gd name="connsiteY2" fmla="*/ 117705 h 826290"/>
                  <a:gd name="connsiteX3" fmla="*/ 468324 w 739083"/>
                  <a:gd name="connsiteY3" fmla="*/ 177043 h 826290"/>
                  <a:gd name="connsiteX4" fmla="*/ 640393 w 739083"/>
                  <a:gd name="connsiteY4" fmla="*/ 259729 h 826290"/>
                  <a:gd name="connsiteX5" fmla="*/ 537460 w 739083"/>
                  <a:gd name="connsiteY5" fmla="*/ 314204 h 826290"/>
                  <a:gd name="connsiteX6" fmla="*/ 735644 w 739083"/>
                  <a:gd name="connsiteY6" fmla="*/ 406616 h 826290"/>
                  <a:gd name="connsiteX7" fmla="*/ 480622 w 739083"/>
                  <a:gd name="connsiteY7" fmla="*/ 426070 h 826290"/>
                  <a:gd name="connsiteX8" fmla="*/ 413015 w 739083"/>
                  <a:gd name="connsiteY8" fmla="*/ 596306 h 826290"/>
                  <a:gd name="connsiteX9" fmla="*/ 411480 w 739083"/>
                  <a:gd name="connsiteY9" fmla="*/ 822960 h 826290"/>
                  <a:gd name="connsiteX10" fmla="*/ 0 w 739083"/>
                  <a:gd name="connsiteY10" fmla="*/ 411480 h 826290"/>
                  <a:gd name="connsiteX0" fmla="*/ 0 w 738955"/>
                  <a:gd name="connsiteY0" fmla="*/ 411480 h 826290"/>
                  <a:gd name="connsiteX1" fmla="*/ 411480 w 738955"/>
                  <a:gd name="connsiteY1" fmla="*/ 0 h 826290"/>
                  <a:gd name="connsiteX2" fmla="*/ 609667 w 738955"/>
                  <a:gd name="connsiteY2" fmla="*/ 117705 h 826290"/>
                  <a:gd name="connsiteX3" fmla="*/ 468324 w 738955"/>
                  <a:gd name="connsiteY3" fmla="*/ 177043 h 826290"/>
                  <a:gd name="connsiteX4" fmla="*/ 640393 w 738955"/>
                  <a:gd name="connsiteY4" fmla="*/ 259729 h 826290"/>
                  <a:gd name="connsiteX5" fmla="*/ 528244 w 738955"/>
                  <a:gd name="connsiteY5" fmla="*/ 302530 h 826290"/>
                  <a:gd name="connsiteX6" fmla="*/ 735644 w 738955"/>
                  <a:gd name="connsiteY6" fmla="*/ 406616 h 826290"/>
                  <a:gd name="connsiteX7" fmla="*/ 480622 w 738955"/>
                  <a:gd name="connsiteY7" fmla="*/ 426070 h 826290"/>
                  <a:gd name="connsiteX8" fmla="*/ 413015 w 738955"/>
                  <a:gd name="connsiteY8" fmla="*/ 596306 h 826290"/>
                  <a:gd name="connsiteX9" fmla="*/ 411480 w 738955"/>
                  <a:gd name="connsiteY9" fmla="*/ 822960 h 826290"/>
                  <a:gd name="connsiteX10" fmla="*/ 0 w 738955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40393 w 738914"/>
                  <a:gd name="connsiteY4" fmla="*/ 259729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540533 w 738914"/>
                  <a:gd name="connsiteY4" fmla="*/ 259729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161"/>
                  <a:gd name="connsiteX1" fmla="*/ 411480 w 738914"/>
                  <a:gd name="connsiteY1" fmla="*/ 0 h 826161"/>
                  <a:gd name="connsiteX2" fmla="*/ 609667 w 738914"/>
                  <a:gd name="connsiteY2" fmla="*/ 117705 h 826161"/>
                  <a:gd name="connsiteX3" fmla="*/ 468324 w 738914"/>
                  <a:gd name="connsiteY3" fmla="*/ 177043 h 826161"/>
                  <a:gd name="connsiteX4" fmla="*/ 623497 w 738914"/>
                  <a:gd name="connsiteY4" fmla="*/ 214981 h 826161"/>
                  <a:gd name="connsiteX5" fmla="*/ 525171 w 738914"/>
                  <a:gd name="connsiteY5" fmla="*/ 316149 h 826161"/>
                  <a:gd name="connsiteX6" fmla="*/ 735644 w 738914"/>
                  <a:gd name="connsiteY6" fmla="*/ 406616 h 826161"/>
                  <a:gd name="connsiteX7" fmla="*/ 480622 w 738914"/>
                  <a:gd name="connsiteY7" fmla="*/ 426070 h 826161"/>
                  <a:gd name="connsiteX8" fmla="*/ 629641 w 738914"/>
                  <a:gd name="connsiteY8" fmla="*/ 537940 h 826161"/>
                  <a:gd name="connsiteX9" fmla="*/ 413015 w 738914"/>
                  <a:gd name="connsiteY9" fmla="*/ 596306 h 826161"/>
                  <a:gd name="connsiteX10" fmla="*/ 411480 w 738914"/>
                  <a:gd name="connsiteY10" fmla="*/ 822960 h 826161"/>
                  <a:gd name="connsiteX11" fmla="*/ 0 w 738914"/>
                  <a:gd name="connsiteY11" fmla="*/ 411480 h 826161"/>
                  <a:gd name="connsiteX0" fmla="*/ 0 w 738914"/>
                  <a:gd name="connsiteY0" fmla="*/ 411480 h 826161"/>
                  <a:gd name="connsiteX1" fmla="*/ 411480 w 738914"/>
                  <a:gd name="connsiteY1" fmla="*/ 0 h 826161"/>
                  <a:gd name="connsiteX2" fmla="*/ 609667 w 738914"/>
                  <a:gd name="connsiteY2" fmla="*/ 117705 h 826161"/>
                  <a:gd name="connsiteX3" fmla="*/ 468324 w 738914"/>
                  <a:gd name="connsiteY3" fmla="*/ 177043 h 826161"/>
                  <a:gd name="connsiteX4" fmla="*/ 623497 w 738914"/>
                  <a:gd name="connsiteY4" fmla="*/ 214981 h 826161"/>
                  <a:gd name="connsiteX5" fmla="*/ 525171 w 738914"/>
                  <a:gd name="connsiteY5" fmla="*/ 316149 h 826161"/>
                  <a:gd name="connsiteX6" fmla="*/ 735644 w 738914"/>
                  <a:gd name="connsiteY6" fmla="*/ 406616 h 826161"/>
                  <a:gd name="connsiteX7" fmla="*/ 592774 w 738914"/>
                  <a:gd name="connsiteY7" fmla="*/ 469844 h 826161"/>
                  <a:gd name="connsiteX8" fmla="*/ 629641 w 738914"/>
                  <a:gd name="connsiteY8" fmla="*/ 537940 h 826161"/>
                  <a:gd name="connsiteX9" fmla="*/ 413015 w 738914"/>
                  <a:gd name="connsiteY9" fmla="*/ 596306 h 826161"/>
                  <a:gd name="connsiteX10" fmla="*/ 411480 w 738914"/>
                  <a:gd name="connsiteY10" fmla="*/ 822960 h 826161"/>
                  <a:gd name="connsiteX11" fmla="*/ 0 w 738914"/>
                  <a:gd name="connsiteY11" fmla="*/ 411480 h 826161"/>
                  <a:gd name="connsiteX0" fmla="*/ 0 w 738914"/>
                  <a:gd name="connsiteY0" fmla="*/ 411480 h 826867"/>
                  <a:gd name="connsiteX1" fmla="*/ 411480 w 738914"/>
                  <a:gd name="connsiteY1" fmla="*/ 0 h 826867"/>
                  <a:gd name="connsiteX2" fmla="*/ 609667 w 738914"/>
                  <a:gd name="connsiteY2" fmla="*/ 117705 h 826867"/>
                  <a:gd name="connsiteX3" fmla="*/ 468324 w 738914"/>
                  <a:gd name="connsiteY3" fmla="*/ 177043 h 826867"/>
                  <a:gd name="connsiteX4" fmla="*/ 623497 w 738914"/>
                  <a:gd name="connsiteY4" fmla="*/ 214981 h 826867"/>
                  <a:gd name="connsiteX5" fmla="*/ 525171 w 738914"/>
                  <a:gd name="connsiteY5" fmla="*/ 316149 h 826867"/>
                  <a:gd name="connsiteX6" fmla="*/ 735644 w 738914"/>
                  <a:gd name="connsiteY6" fmla="*/ 406616 h 826867"/>
                  <a:gd name="connsiteX7" fmla="*/ 592774 w 738914"/>
                  <a:gd name="connsiteY7" fmla="*/ 469844 h 826867"/>
                  <a:gd name="connsiteX8" fmla="*/ 629641 w 738914"/>
                  <a:gd name="connsiteY8" fmla="*/ 537940 h 826867"/>
                  <a:gd name="connsiteX9" fmla="*/ 515949 w 738914"/>
                  <a:gd name="connsiteY9" fmla="*/ 610897 h 826867"/>
                  <a:gd name="connsiteX10" fmla="*/ 411480 w 738914"/>
                  <a:gd name="connsiteY10" fmla="*/ 822960 h 826867"/>
                  <a:gd name="connsiteX11" fmla="*/ 0 w 738914"/>
                  <a:gd name="connsiteY11" fmla="*/ 411480 h 826867"/>
                  <a:gd name="connsiteX0" fmla="*/ 0 w 738914"/>
                  <a:gd name="connsiteY0" fmla="*/ 411480 h 826938"/>
                  <a:gd name="connsiteX1" fmla="*/ 411480 w 738914"/>
                  <a:gd name="connsiteY1" fmla="*/ 0 h 826938"/>
                  <a:gd name="connsiteX2" fmla="*/ 609667 w 738914"/>
                  <a:gd name="connsiteY2" fmla="*/ 117705 h 826938"/>
                  <a:gd name="connsiteX3" fmla="*/ 468324 w 738914"/>
                  <a:gd name="connsiteY3" fmla="*/ 177043 h 826938"/>
                  <a:gd name="connsiteX4" fmla="*/ 623497 w 738914"/>
                  <a:gd name="connsiteY4" fmla="*/ 214981 h 826938"/>
                  <a:gd name="connsiteX5" fmla="*/ 525171 w 738914"/>
                  <a:gd name="connsiteY5" fmla="*/ 316149 h 826938"/>
                  <a:gd name="connsiteX6" fmla="*/ 735644 w 738914"/>
                  <a:gd name="connsiteY6" fmla="*/ 406616 h 826938"/>
                  <a:gd name="connsiteX7" fmla="*/ 592774 w 738914"/>
                  <a:gd name="connsiteY7" fmla="*/ 469844 h 826938"/>
                  <a:gd name="connsiteX8" fmla="*/ 629641 w 738914"/>
                  <a:gd name="connsiteY8" fmla="*/ 537940 h 826938"/>
                  <a:gd name="connsiteX9" fmla="*/ 515949 w 738914"/>
                  <a:gd name="connsiteY9" fmla="*/ 610897 h 826938"/>
                  <a:gd name="connsiteX10" fmla="*/ 366925 w 738914"/>
                  <a:gd name="connsiteY10" fmla="*/ 619652 h 826938"/>
                  <a:gd name="connsiteX11" fmla="*/ 411480 w 738914"/>
                  <a:gd name="connsiteY11" fmla="*/ 822960 h 826938"/>
                  <a:gd name="connsiteX12" fmla="*/ 0 w 738914"/>
                  <a:gd name="connsiteY12" fmla="*/ 411480 h 826938"/>
                  <a:gd name="connsiteX0" fmla="*/ 0 w 738914"/>
                  <a:gd name="connsiteY0" fmla="*/ 411480 h 832558"/>
                  <a:gd name="connsiteX1" fmla="*/ 411480 w 738914"/>
                  <a:gd name="connsiteY1" fmla="*/ 0 h 832558"/>
                  <a:gd name="connsiteX2" fmla="*/ 609667 w 738914"/>
                  <a:gd name="connsiteY2" fmla="*/ 117705 h 832558"/>
                  <a:gd name="connsiteX3" fmla="*/ 468324 w 738914"/>
                  <a:gd name="connsiteY3" fmla="*/ 177043 h 832558"/>
                  <a:gd name="connsiteX4" fmla="*/ 623497 w 738914"/>
                  <a:gd name="connsiteY4" fmla="*/ 214981 h 832558"/>
                  <a:gd name="connsiteX5" fmla="*/ 525171 w 738914"/>
                  <a:gd name="connsiteY5" fmla="*/ 316149 h 832558"/>
                  <a:gd name="connsiteX6" fmla="*/ 735644 w 738914"/>
                  <a:gd name="connsiteY6" fmla="*/ 406616 h 832558"/>
                  <a:gd name="connsiteX7" fmla="*/ 592774 w 738914"/>
                  <a:gd name="connsiteY7" fmla="*/ 469844 h 832558"/>
                  <a:gd name="connsiteX8" fmla="*/ 629641 w 738914"/>
                  <a:gd name="connsiteY8" fmla="*/ 537940 h 832558"/>
                  <a:gd name="connsiteX9" fmla="*/ 515949 w 738914"/>
                  <a:gd name="connsiteY9" fmla="*/ 610897 h 832558"/>
                  <a:gd name="connsiteX10" fmla="*/ 582011 w 738914"/>
                  <a:gd name="connsiteY10" fmla="*/ 694555 h 832558"/>
                  <a:gd name="connsiteX11" fmla="*/ 411480 w 738914"/>
                  <a:gd name="connsiteY11" fmla="*/ 822960 h 832558"/>
                  <a:gd name="connsiteX12" fmla="*/ 0 w 738914"/>
                  <a:gd name="connsiteY12" fmla="*/ 411480 h 832558"/>
                  <a:gd name="connsiteX0" fmla="*/ 0 w 738914"/>
                  <a:gd name="connsiteY0" fmla="*/ 411480 h 837214"/>
                  <a:gd name="connsiteX1" fmla="*/ 411480 w 738914"/>
                  <a:gd name="connsiteY1" fmla="*/ 0 h 837214"/>
                  <a:gd name="connsiteX2" fmla="*/ 609667 w 738914"/>
                  <a:gd name="connsiteY2" fmla="*/ 117705 h 837214"/>
                  <a:gd name="connsiteX3" fmla="*/ 468324 w 738914"/>
                  <a:gd name="connsiteY3" fmla="*/ 177043 h 837214"/>
                  <a:gd name="connsiteX4" fmla="*/ 623497 w 738914"/>
                  <a:gd name="connsiteY4" fmla="*/ 214981 h 837214"/>
                  <a:gd name="connsiteX5" fmla="*/ 525171 w 738914"/>
                  <a:gd name="connsiteY5" fmla="*/ 316149 h 837214"/>
                  <a:gd name="connsiteX6" fmla="*/ 735644 w 738914"/>
                  <a:gd name="connsiteY6" fmla="*/ 406616 h 837214"/>
                  <a:gd name="connsiteX7" fmla="*/ 592774 w 738914"/>
                  <a:gd name="connsiteY7" fmla="*/ 469844 h 837214"/>
                  <a:gd name="connsiteX8" fmla="*/ 629641 w 738914"/>
                  <a:gd name="connsiteY8" fmla="*/ 537940 h 837214"/>
                  <a:gd name="connsiteX9" fmla="*/ 515949 w 738914"/>
                  <a:gd name="connsiteY9" fmla="*/ 610897 h 837214"/>
                  <a:gd name="connsiteX10" fmla="*/ 582011 w 738914"/>
                  <a:gd name="connsiteY10" fmla="*/ 694555 h 837214"/>
                  <a:gd name="connsiteX11" fmla="*/ 432988 w 738914"/>
                  <a:gd name="connsiteY11" fmla="*/ 738329 h 837214"/>
                  <a:gd name="connsiteX12" fmla="*/ 411480 w 738914"/>
                  <a:gd name="connsiteY12" fmla="*/ 822960 h 837214"/>
                  <a:gd name="connsiteX13" fmla="*/ 0 w 738914"/>
                  <a:gd name="connsiteY13" fmla="*/ 411480 h 837214"/>
                  <a:gd name="connsiteX0" fmla="*/ 0 w 738914"/>
                  <a:gd name="connsiteY0" fmla="*/ 411480 h 837362"/>
                  <a:gd name="connsiteX1" fmla="*/ 411480 w 738914"/>
                  <a:gd name="connsiteY1" fmla="*/ 0 h 837362"/>
                  <a:gd name="connsiteX2" fmla="*/ 609667 w 738914"/>
                  <a:gd name="connsiteY2" fmla="*/ 117705 h 837362"/>
                  <a:gd name="connsiteX3" fmla="*/ 468324 w 738914"/>
                  <a:gd name="connsiteY3" fmla="*/ 177043 h 837362"/>
                  <a:gd name="connsiteX4" fmla="*/ 623497 w 738914"/>
                  <a:gd name="connsiteY4" fmla="*/ 214981 h 837362"/>
                  <a:gd name="connsiteX5" fmla="*/ 525171 w 738914"/>
                  <a:gd name="connsiteY5" fmla="*/ 316149 h 837362"/>
                  <a:gd name="connsiteX6" fmla="*/ 735644 w 738914"/>
                  <a:gd name="connsiteY6" fmla="*/ 406616 h 837362"/>
                  <a:gd name="connsiteX7" fmla="*/ 592774 w 738914"/>
                  <a:gd name="connsiteY7" fmla="*/ 469844 h 837362"/>
                  <a:gd name="connsiteX8" fmla="*/ 629641 w 738914"/>
                  <a:gd name="connsiteY8" fmla="*/ 537940 h 837362"/>
                  <a:gd name="connsiteX9" fmla="*/ 515949 w 738914"/>
                  <a:gd name="connsiteY9" fmla="*/ 610897 h 837362"/>
                  <a:gd name="connsiteX10" fmla="*/ 582011 w 738914"/>
                  <a:gd name="connsiteY10" fmla="*/ 694555 h 837362"/>
                  <a:gd name="connsiteX11" fmla="*/ 406870 w 738914"/>
                  <a:gd name="connsiteY11" fmla="*/ 739302 h 837362"/>
                  <a:gd name="connsiteX12" fmla="*/ 411480 w 738914"/>
                  <a:gd name="connsiteY12" fmla="*/ 822960 h 837362"/>
                  <a:gd name="connsiteX13" fmla="*/ 0 w 738914"/>
                  <a:gd name="connsiteY13" fmla="*/ 411480 h 837362"/>
                  <a:gd name="connsiteX0" fmla="*/ 0 w 738914"/>
                  <a:gd name="connsiteY0" fmla="*/ 411480 h 840307"/>
                  <a:gd name="connsiteX1" fmla="*/ 411480 w 738914"/>
                  <a:gd name="connsiteY1" fmla="*/ 0 h 840307"/>
                  <a:gd name="connsiteX2" fmla="*/ 609667 w 738914"/>
                  <a:gd name="connsiteY2" fmla="*/ 117705 h 840307"/>
                  <a:gd name="connsiteX3" fmla="*/ 468324 w 738914"/>
                  <a:gd name="connsiteY3" fmla="*/ 177043 h 840307"/>
                  <a:gd name="connsiteX4" fmla="*/ 623497 w 738914"/>
                  <a:gd name="connsiteY4" fmla="*/ 214981 h 840307"/>
                  <a:gd name="connsiteX5" fmla="*/ 525171 w 738914"/>
                  <a:gd name="connsiteY5" fmla="*/ 316149 h 840307"/>
                  <a:gd name="connsiteX6" fmla="*/ 735644 w 738914"/>
                  <a:gd name="connsiteY6" fmla="*/ 406616 h 840307"/>
                  <a:gd name="connsiteX7" fmla="*/ 592774 w 738914"/>
                  <a:gd name="connsiteY7" fmla="*/ 469844 h 840307"/>
                  <a:gd name="connsiteX8" fmla="*/ 629641 w 738914"/>
                  <a:gd name="connsiteY8" fmla="*/ 537940 h 840307"/>
                  <a:gd name="connsiteX9" fmla="*/ 515949 w 738914"/>
                  <a:gd name="connsiteY9" fmla="*/ 610897 h 840307"/>
                  <a:gd name="connsiteX10" fmla="*/ 582011 w 738914"/>
                  <a:gd name="connsiteY10" fmla="*/ 694555 h 840307"/>
                  <a:gd name="connsiteX11" fmla="*/ 445278 w 738914"/>
                  <a:gd name="connsiteY11" fmla="*/ 756812 h 840307"/>
                  <a:gd name="connsiteX12" fmla="*/ 411480 w 738914"/>
                  <a:gd name="connsiteY12" fmla="*/ 822960 h 840307"/>
                  <a:gd name="connsiteX13" fmla="*/ 0 w 738914"/>
                  <a:gd name="connsiteY13" fmla="*/ 411480 h 840307"/>
                  <a:gd name="connsiteX0" fmla="*/ 0 w 738914"/>
                  <a:gd name="connsiteY0" fmla="*/ 411480 h 840307"/>
                  <a:gd name="connsiteX1" fmla="*/ 411480 w 738914"/>
                  <a:gd name="connsiteY1" fmla="*/ 0 h 840307"/>
                  <a:gd name="connsiteX2" fmla="*/ 609667 w 738914"/>
                  <a:gd name="connsiteY2" fmla="*/ 117705 h 840307"/>
                  <a:gd name="connsiteX3" fmla="*/ 468324 w 738914"/>
                  <a:gd name="connsiteY3" fmla="*/ 177043 h 840307"/>
                  <a:gd name="connsiteX4" fmla="*/ 623497 w 738914"/>
                  <a:gd name="connsiteY4" fmla="*/ 214981 h 840307"/>
                  <a:gd name="connsiteX5" fmla="*/ 525171 w 738914"/>
                  <a:gd name="connsiteY5" fmla="*/ 316149 h 840307"/>
                  <a:gd name="connsiteX6" fmla="*/ 735644 w 738914"/>
                  <a:gd name="connsiteY6" fmla="*/ 406616 h 840307"/>
                  <a:gd name="connsiteX7" fmla="*/ 592774 w 738914"/>
                  <a:gd name="connsiteY7" fmla="*/ 469844 h 840307"/>
                  <a:gd name="connsiteX8" fmla="*/ 629641 w 738914"/>
                  <a:gd name="connsiteY8" fmla="*/ 537940 h 840307"/>
                  <a:gd name="connsiteX9" fmla="*/ 515949 w 738914"/>
                  <a:gd name="connsiteY9" fmla="*/ 610897 h 840307"/>
                  <a:gd name="connsiteX10" fmla="*/ 609667 w 738914"/>
                  <a:gd name="connsiteY10" fmla="*/ 711092 h 840307"/>
                  <a:gd name="connsiteX11" fmla="*/ 445278 w 738914"/>
                  <a:gd name="connsiteY11" fmla="*/ 756812 h 840307"/>
                  <a:gd name="connsiteX12" fmla="*/ 411480 w 738914"/>
                  <a:gd name="connsiteY12" fmla="*/ 822960 h 840307"/>
                  <a:gd name="connsiteX13" fmla="*/ 0 w 738914"/>
                  <a:gd name="connsiteY13" fmla="*/ 411480 h 840307"/>
                  <a:gd name="connsiteX0" fmla="*/ 0 w 738914"/>
                  <a:gd name="connsiteY0" fmla="*/ 411480 h 756812"/>
                  <a:gd name="connsiteX1" fmla="*/ 411480 w 738914"/>
                  <a:gd name="connsiteY1" fmla="*/ 0 h 756812"/>
                  <a:gd name="connsiteX2" fmla="*/ 609667 w 738914"/>
                  <a:gd name="connsiteY2" fmla="*/ 117705 h 756812"/>
                  <a:gd name="connsiteX3" fmla="*/ 468324 w 738914"/>
                  <a:gd name="connsiteY3" fmla="*/ 177043 h 756812"/>
                  <a:gd name="connsiteX4" fmla="*/ 623497 w 738914"/>
                  <a:gd name="connsiteY4" fmla="*/ 214981 h 756812"/>
                  <a:gd name="connsiteX5" fmla="*/ 525171 w 738914"/>
                  <a:gd name="connsiteY5" fmla="*/ 316149 h 756812"/>
                  <a:gd name="connsiteX6" fmla="*/ 735644 w 738914"/>
                  <a:gd name="connsiteY6" fmla="*/ 406616 h 756812"/>
                  <a:gd name="connsiteX7" fmla="*/ 592774 w 738914"/>
                  <a:gd name="connsiteY7" fmla="*/ 469844 h 756812"/>
                  <a:gd name="connsiteX8" fmla="*/ 629641 w 738914"/>
                  <a:gd name="connsiteY8" fmla="*/ 537940 h 756812"/>
                  <a:gd name="connsiteX9" fmla="*/ 515949 w 738914"/>
                  <a:gd name="connsiteY9" fmla="*/ 610897 h 756812"/>
                  <a:gd name="connsiteX10" fmla="*/ 609667 w 738914"/>
                  <a:gd name="connsiteY10" fmla="*/ 711092 h 756812"/>
                  <a:gd name="connsiteX11" fmla="*/ 445278 w 738914"/>
                  <a:gd name="connsiteY11" fmla="*/ 756812 h 756812"/>
                  <a:gd name="connsiteX12" fmla="*/ 0 w 738914"/>
                  <a:gd name="connsiteY12" fmla="*/ 411480 h 756812"/>
                  <a:gd name="connsiteX0" fmla="*/ 155 w 739069"/>
                  <a:gd name="connsiteY0" fmla="*/ 411480 h 809843"/>
                  <a:gd name="connsiteX1" fmla="*/ 411635 w 739069"/>
                  <a:gd name="connsiteY1" fmla="*/ 0 h 809843"/>
                  <a:gd name="connsiteX2" fmla="*/ 609822 w 739069"/>
                  <a:gd name="connsiteY2" fmla="*/ 117705 h 809843"/>
                  <a:gd name="connsiteX3" fmla="*/ 468479 w 739069"/>
                  <a:gd name="connsiteY3" fmla="*/ 177043 h 809843"/>
                  <a:gd name="connsiteX4" fmla="*/ 623652 w 739069"/>
                  <a:gd name="connsiteY4" fmla="*/ 214981 h 809843"/>
                  <a:gd name="connsiteX5" fmla="*/ 525326 w 739069"/>
                  <a:gd name="connsiteY5" fmla="*/ 316149 h 809843"/>
                  <a:gd name="connsiteX6" fmla="*/ 735799 w 739069"/>
                  <a:gd name="connsiteY6" fmla="*/ 406616 h 809843"/>
                  <a:gd name="connsiteX7" fmla="*/ 592929 w 739069"/>
                  <a:gd name="connsiteY7" fmla="*/ 469844 h 809843"/>
                  <a:gd name="connsiteX8" fmla="*/ 629796 w 739069"/>
                  <a:gd name="connsiteY8" fmla="*/ 537940 h 809843"/>
                  <a:gd name="connsiteX9" fmla="*/ 516104 w 739069"/>
                  <a:gd name="connsiteY9" fmla="*/ 610897 h 809843"/>
                  <a:gd name="connsiteX10" fmla="*/ 609822 w 739069"/>
                  <a:gd name="connsiteY10" fmla="*/ 711092 h 809843"/>
                  <a:gd name="connsiteX11" fmla="*/ 445433 w 739069"/>
                  <a:gd name="connsiteY11" fmla="*/ 756812 h 809843"/>
                  <a:gd name="connsiteX12" fmla="*/ 364008 w 739069"/>
                  <a:gd name="connsiteY12" fmla="*/ 791831 h 809843"/>
                  <a:gd name="connsiteX13" fmla="*/ 155 w 739069"/>
                  <a:gd name="connsiteY13" fmla="*/ 411480 h 809843"/>
                  <a:gd name="connsiteX0" fmla="*/ 0 w 738914"/>
                  <a:gd name="connsiteY0" fmla="*/ 411480 h 757887"/>
                  <a:gd name="connsiteX1" fmla="*/ 411480 w 738914"/>
                  <a:gd name="connsiteY1" fmla="*/ 0 h 757887"/>
                  <a:gd name="connsiteX2" fmla="*/ 609667 w 738914"/>
                  <a:gd name="connsiteY2" fmla="*/ 117705 h 757887"/>
                  <a:gd name="connsiteX3" fmla="*/ 468324 w 738914"/>
                  <a:gd name="connsiteY3" fmla="*/ 177043 h 757887"/>
                  <a:gd name="connsiteX4" fmla="*/ 623497 w 738914"/>
                  <a:gd name="connsiteY4" fmla="*/ 214981 h 757887"/>
                  <a:gd name="connsiteX5" fmla="*/ 525171 w 738914"/>
                  <a:gd name="connsiteY5" fmla="*/ 316149 h 757887"/>
                  <a:gd name="connsiteX6" fmla="*/ 735644 w 738914"/>
                  <a:gd name="connsiteY6" fmla="*/ 406616 h 757887"/>
                  <a:gd name="connsiteX7" fmla="*/ 592774 w 738914"/>
                  <a:gd name="connsiteY7" fmla="*/ 469844 h 757887"/>
                  <a:gd name="connsiteX8" fmla="*/ 629641 w 738914"/>
                  <a:gd name="connsiteY8" fmla="*/ 537940 h 757887"/>
                  <a:gd name="connsiteX9" fmla="*/ 515949 w 738914"/>
                  <a:gd name="connsiteY9" fmla="*/ 610897 h 757887"/>
                  <a:gd name="connsiteX10" fmla="*/ 609667 w 738914"/>
                  <a:gd name="connsiteY10" fmla="*/ 711092 h 757887"/>
                  <a:gd name="connsiteX11" fmla="*/ 445278 w 738914"/>
                  <a:gd name="connsiteY11" fmla="*/ 756812 h 757887"/>
                  <a:gd name="connsiteX12" fmla="*/ 0 w 738914"/>
                  <a:gd name="connsiteY12" fmla="*/ 411480 h 757887"/>
                  <a:gd name="connsiteX0" fmla="*/ 297 w 739211"/>
                  <a:gd name="connsiteY0" fmla="*/ 411480 h 807974"/>
                  <a:gd name="connsiteX1" fmla="*/ 411777 w 739211"/>
                  <a:gd name="connsiteY1" fmla="*/ 0 h 807974"/>
                  <a:gd name="connsiteX2" fmla="*/ 609964 w 739211"/>
                  <a:gd name="connsiteY2" fmla="*/ 117705 h 807974"/>
                  <a:gd name="connsiteX3" fmla="*/ 468621 w 739211"/>
                  <a:gd name="connsiteY3" fmla="*/ 177043 h 807974"/>
                  <a:gd name="connsiteX4" fmla="*/ 623794 w 739211"/>
                  <a:gd name="connsiteY4" fmla="*/ 214981 h 807974"/>
                  <a:gd name="connsiteX5" fmla="*/ 525468 w 739211"/>
                  <a:gd name="connsiteY5" fmla="*/ 316149 h 807974"/>
                  <a:gd name="connsiteX6" fmla="*/ 735941 w 739211"/>
                  <a:gd name="connsiteY6" fmla="*/ 406616 h 807974"/>
                  <a:gd name="connsiteX7" fmla="*/ 593071 w 739211"/>
                  <a:gd name="connsiteY7" fmla="*/ 469844 h 807974"/>
                  <a:gd name="connsiteX8" fmla="*/ 629938 w 739211"/>
                  <a:gd name="connsiteY8" fmla="*/ 537940 h 807974"/>
                  <a:gd name="connsiteX9" fmla="*/ 516246 w 739211"/>
                  <a:gd name="connsiteY9" fmla="*/ 610897 h 807974"/>
                  <a:gd name="connsiteX10" fmla="*/ 609964 w 739211"/>
                  <a:gd name="connsiteY10" fmla="*/ 711092 h 807974"/>
                  <a:gd name="connsiteX11" fmla="*/ 445575 w 739211"/>
                  <a:gd name="connsiteY11" fmla="*/ 756812 h 807974"/>
                  <a:gd name="connsiteX12" fmla="*/ 347250 w 739211"/>
                  <a:gd name="connsiteY12" fmla="*/ 787940 h 807974"/>
                  <a:gd name="connsiteX13" fmla="*/ 297 w 739211"/>
                  <a:gd name="connsiteY13" fmla="*/ 411480 h 807974"/>
                  <a:gd name="connsiteX0" fmla="*/ 0 w 738914"/>
                  <a:gd name="connsiteY0" fmla="*/ 411480 h 807974"/>
                  <a:gd name="connsiteX1" fmla="*/ 411480 w 738914"/>
                  <a:gd name="connsiteY1" fmla="*/ 0 h 807974"/>
                  <a:gd name="connsiteX2" fmla="*/ 609667 w 738914"/>
                  <a:gd name="connsiteY2" fmla="*/ 117705 h 807974"/>
                  <a:gd name="connsiteX3" fmla="*/ 468324 w 738914"/>
                  <a:gd name="connsiteY3" fmla="*/ 177043 h 807974"/>
                  <a:gd name="connsiteX4" fmla="*/ 623497 w 738914"/>
                  <a:gd name="connsiteY4" fmla="*/ 214981 h 807974"/>
                  <a:gd name="connsiteX5" fmla="*/ 525171 w 738914"/>
                  <a:gd name="connsiteY5" fmla="*/ 316149 h 807974"/>
                  <a:gd name="connsiteX6" fmla="*/ 735644 w 738914"/>
                  <a:gd name="connsiteY6" fmla="*/ 406616 h 807974"/>
                  <a:gd name="connsiteX7" fmla="*/ 592774 w 738914"/>
                  <a:gd name="connsiteY7" fmla="*/ 469844 h 807974"/>
                  <a:gd name="connsiteX8" fmla="*/ 629641 w 738914"/>
                  <a:gd name="connsiteY8" fmla="*/ 537940 h 807974"/>
                  <a:gd name="connsiteX9" fmla="*/ 515949 w 738914"/>
                  <a:gd name="connsiteY9" fmla="*/ 610897 h 807974"/>
                  <a:gd name="connsiteX10" fmla="*/ 609667 w 738914"/>
                  <a:gd name="connsiteY10" fmla="*/ 711092 h 807974"/>
                  <a:gd name="connsiteX11" fmla="*/ 445278 w 738914"/>
                  <a:gd name="connsiteY11" fmla="*/ 756812 h 807974"/>
                  <a:gd name="connsiteX12" fmla="*/ 346953 w 738914"/>
                  <a:gd name="connsiteY12" fmla="*/ 787940 h 807974"/>
                  <a:gd name="connsiteX13" fmla="*/ 0 w 738914"/>
                  <a:gd name="connsiteY13" fmla="*/ 411480 h 807974"/>
                  <a:gd name="connsiteX0" fmla="*/ 0 w 738914"/>
                  <a:gd name="connsiteY0" fmla="*/ 411480 h 840373"/>
                  <a:gd name="connsiteX1" fmla="*/ 411480 w 738914"/>
                  <a:gd name="connsiteY1" fmla="*/ 0 h 840373"/>
                  <a:gd name="connsiteX2" fmla="*/ 609667 w 738914"/>
                  <a:gd name="connsiteY2" fmla="*/ 117705 h 840373"/>
                  <a:gd name="connsiteX3" fmla="*/ 468324 w 738914"/>
                  <a:gd name="connsiteY3" fmla="*/ 177043 h 840373"/>
                  <a:gd name="connsiteX4" fmla="*/ 623497 w 738914"/>
                  <a:gd name="connsiteY4" fmla="*/ 214981 h 840373"/>
                  <a:gd name="connsiteX5" fmla="*/ 525171 w 738914"/>
                  <a:gd name="connsiteY5" fmla="*/ 316149 h 840373"/>
                  <a:gd name="connsiteX6" fmla="*/ 735644 w 738914"/>
                  <a:gd name="connsiteY6" fmla="*/ 406616 h 840373"/>
                  <a:gd name="connsiteX7" fmla="*/ 592774 w 738914"/>
                  <a:gd name="connsiteY7" fmla="*/ 469844 h 840373"/>
                  <a:gd name="connsiteX8" fmla="*/ 629641 w 738914"/>
                  <a:gd name="connsiteY8" fmla="*/ 537940 h 840373"/>
                  <a:gd name="connsiteX9" fmla="*/ 515949 w 738914"/>
                  <a:gd name="connsiteY9" fmla="*/ 610897 h 840373"/>
                  <a:gd name="connsiteX10" fmla="*/ 609667 w 738914"/>
                  <a:gd name="connsiteY10" fmla="*/ 711092 h 840373"/>
                  <a:gd name="connsiteX11" fmla="*/ 445278 w 738914"/>
                  <a:gd name="connsiteY11" fmla="*/ 756812 h 840373"/>
                  <a:gd name="connsiteX12" fmla="*/ 342344 w 738914"/>
                  <a:gd name="connsiteY12" fmla="*/ 824905 h 840373"/>
                  <a:gd name="connsiteX13" fmla="*/ 0 w 738914"/>
                  <a:gd name="connsiteY13" fmla="*/ 411480 h 840373"/>
                  <a:gd name="connsiteX0" fmla="*/ 0 w 738914"/>
                  <a:gd name="connsiteY0" fmla="*/ 411480 h 818786"/>
                  <a:gd name="connsiteX1" fmla="*/ 411480 w 738914"/>
                  <a:gd name="connsiteY1" fmla="*/ 0 h 818786"/>
                  <a:gd name="connsiteX2" fmla="*/ 609667 w 738914"/>
                  <a:gd name="connsiteY2" fmla="*/ 117705 h 818786"/>
                  <a:gd name="connsiteX3" fmla="*/ 468324 w 738914"/>
                  <a:gd name="connsiteY3" fmla="*/ 177043 h 818786"/>
                  <a:gd name="connsiteX4" fmla="*/ 623497 w 738914"/>
                  <a:gd name="connsiteY4" fmla="*/ 214981 h 818786"/>
                  <a:gd name="connsiteX5" fmla="*/ 525171 w 738914"/>
                  <a:gd name="connsiteY5" fmla="*/ 316149 h 818786"/>
                  <a:gd name="connsiteX6" fmla="*/ 735644 w 738914"/>
                  <a:gd name="connsiteY6" fmla="*/ 406616 h 818786"/>
                  <a:gd name="connsiteX7" fmla="*/ 592774 w 738914"/>
                  <a:gd name="connsiteY7" fmla="*/ 469844 h 818786"/>
                  <a:gd name="connsiteX8" fmla="*/ 629641 w 738914"/>
                  <a:gd name="connsiteY8" fmla="*/ 537940 h 818786"/>
                  <a:gd name="connsiteX9" fmla="*/ 515949 w 738914"/>
                  <a:gd name="connsiteY9" fmla="*/ 610897 h 818786"/>
                  <a:gd name="connsiteX10" fmla="*/ 609667 w 738914"/>
                  <a:gd name="connsiteY10" fmla="*/ 711092 h 818786"/>
                  <a:gd name="connsiteX11" fmla="*/ 445278 w 738914"/>
                  <a:gd name="connsiteY11" fmla="*/ 756812 h 818786"/>
                  <a:gd name="connsiteX12" fmla="*/ 336198 w 738914"/>
                  <a:gd name="connsiteY12" fmla="*/ 800586 h 818786"/>
                  <a:gd name="connsiteX13" fmla="*/ 0 w 738914"/>
                  <a:gd name="connsiteY13" fmla="*/ 411480 h 818786"/>
                  <a:gd name="connsiteX0" fmla="*/ 0 w 738914"/>
                  <a:gd name="connsiteY0" fmla="*/ 411480 h 809986"/>
                  <a:gd name="connsiteX1" fmla="*/ 411480 w 738914"/>
                  <a:gd name="connsiteY1" fmla="*/ 0 h 809986"/>
                  <a:gd name="connsiteX2" fmla="*/ 609667 w 738914"/>
                  <a:gd name="connsiteY2" fmla="*/ 117705 h 809986"/>
                  <a:gd name="connsiteX3" fmla="*/ 468324 w 738914"/>
                  <a:gd name="connsiteY3" fmla="*/ 177043 h 809986"/>
                  <a:gd name="connsiteX4" fmla="*/ 623497 w 738914"/>
                  <a:gd name="connsiteY4" fmla="*/ 214981 h 809986"/>
                  <a:gd name="connsiteX5" fmla="*/ 525171 w 738914"/>
                  <a:gd name="connsiteY5" fmla="*/ 316149 h 809986"/>
                  <a:gd name="connsiteX6" fmla="*/ 735644 w 738914"/>
                  <a:gd name="connsiteY6" fmla="*/ 406616 h 809986"/>
                  <a:gd name="connsiteX7" fmla="*/ 592774 w 738914"/>
                  <a:gd name="connsiteY7" fmla="*/ 469844 h 809986"/>
                  <a:gd name="connsiteX8" fmla="*/ 629641 w 738914"/>
                  <a:gd name="connsiteY8" fmla="*/ 537940 h 809986"/>
                  <a:gd name="connsiteX9" fmla="*/ 515949 w 738914"/>
                  <a:gd name="connsiteY9" fmla="*/ 610897 h 809986"/>
                  <a:gd name="connsiteX10" fmla="*/ 609667 w 738914"/>
                  <a:gd name="connsiteY10" fmla="*/ 711092 h 809986"/>
                  <a:gd name="connsiteX11" fmla="*/ 445278 w 738914"/>
                  <a:gd name="connsiteY11" fmla="*/ 756812 h 809986"/>
                  <a:gd name="connsiteX12" fmla="*/ 336198 w 738914"/>
                  <a:gd name="connsiteY12" fmla="*/ 800586 h 809986"/>
                  <a:gd name="connsiteX13" fmla="*/ 0 w 738914"/>
                  <a:gd name="connsiteY13" fmla="*/ 411480 h 809986"/>
                  <a:gd name="connsiteX0" fmla="*/ 0 w 738914"/>
                  <a:gd name="connsiteY0" fmla="*/ 411480 h 820672"/>
                  <a:gd name="connsiteX1" fmla="*/ 411480 w 738914"/>
                  <a:gd name="connsiteY1" fmla="*/ 0 h 820672"/>
                  <a:gd name="connsiteX2" fmla="*/ 609667 w 738914"/>
                  <a:gd name="connsiteY2" fmla="*/ 117705 h 820672"/>
                  <a:gd name="connsiteX3" fmla="*/ 468324 w 738914"/>
                  <a:gd name="connsiteY3" fmla="*/ 177043 h 820672"/>
                  <a:gd name="connsiteX4" fmla="*/ 623497 w 738914"/>
                  <a:gd name="connsiteY4" fmla="*/ 214981 h 820672"/>
                  <a:gd name="connsiteX5" fmla="*/ 525171 w 738914"/>
                  <a:gd name="connsiteY5" fmla="*/ 316149 h 820672"/>
                  <a:gd name="connsiteX6" fmla="*/ 735644 w 738914"/>
                  <a:gd name="connsiteY6" fmla="*/ 406616 h 820672"/>
                  <a:gd name="connsiteX7" fmla="*/ 592774 w 738914"/>
                  <a:gd name="connsiteY7" fmla="*/ 469844 h 820672"/>
                  <a:gd name="connsiteX8" fmla="*/ 629641 w 738914"/>
                  <a:gd name="connsiteY8" fmla="*/ 537940 h 820672"/>
                  <a:gd name="connsiteX9" fmla="*/ 515949 w 738914"/>
                  <a:gd name="connsiteY9" fmla="*/ 610897 h 820672"/>
                  <a:gd name="connsiteX10" fmla="*/ 609667 w 738914"/>
                  <a:gd name="connsiteY10" fmla="*/ 711092 h 820672"/>
                  <a:gd name="connsiteX11" fmla="*/ 445278 w 738914"/>
                  <a:gd name="connsiteY11" fmla="*/ 756812 h 820672"/>
                  <a:gd name="connsiteX12" fmla="*/ 319298 w 738914"/>
                  <a:gd name="connsiteY12" fmla="*/ 812259 h 820672"/>
                  <a:gd name="connsiteX13" fmla="*/ 0 w 738914"/>
                  <a:gd name="connsiteY13" fmla="*/ 411480 h 820672"/>
                  <a:gd name="connsiteX0" fmla="*/ 0 w 738914"/>
                  <a:gd name="connsiteY0" fmla="*/ 411480 h 812259"/>
                  <a:gd name="connsiteX1" fmla="*/ 411480 w 738914"/>
                  <a:gd name="connsiteY1" fmla="*/ 0 h 812259"/>
                  <a:gd name="connsiteX2" fmla="*/ 609667 w 738914"/>
                  <a:gd name="connsiteY2" fmla="*/ 117705 h 812259"/>
                  <a:gd name="connsiteX3" fmla="*/ 468324 w 738914"/>
                  <a:gd name="connsiteY3" fmla="*/ 177043 h 812259"/>
                  <a:gd name="connsiteX4" fmla="*/ 623497 w 738914"/>
                  <a:gd name="connsiteY4" fmla="*/ 214981 h 812259"/>
                  <a:gd name="connsiteX5" fmla="*/ 525171 w 738914"/>
                  <a:gd name="connsiteY5" fmla="*/ 316149 h 812259"/>
                  <a:gd name="connsiteX6" fmla="*/ 735644 w 738914"/>
                  <a:gd name="connsiteY6" fmla="*/ 406616 h 812259"/>
                  <a:gd name="connsiteX7" fmla="*/ 592774 w 738914"/>
                  <a:gd name="connsiteY7" fmla="*/ 469844 h 812259"/>
                  <a:gd name="connsiteX8" fmla="*/ 629641 w 738914"/>
                  <a:gd name="connsiteY8" fmla="*/ 537940 h 812259"/>
                  <a:gd name="connsiteX9" fmla="*/ 515949 w 738914"/>
                  <a:gd name="connsiteY9" fmla="*/ 610897 h 812259"/>
                  <a:gd name="connsiteX10" fmla="*/ 609667 w 738914"/>
                  <a:gd name="connsiteY10" fmla="*/ 711092 h 812259"/>
                  <a:gd name="connsiteX11" fmla="*/ 445278 w 738914"/>
                  <a:gd name="connsiteY11" fmla="*/ 756812 h 812259"/>
                  <a:gd name="connsiteX12" fmla="*/ 319298 w 738914"/>
                  <a:gd name="connsiteY12" fmla="*/ 812259 h 812259"/>
                  <a:gd name="connsiteX13" fmla="*/ 0 w 738914"/>
                  <a:gd name="connsiteY13" fmla="*/ 411480 h 812259"/>
                  <a:gd name="connsiteX0" fmla="*/ 1756 w 740670"/>
                  <a:gd name="connsiteY0" fmla="*/ 411480 h 812259"/>
                  <a:gd name="connsiteX1" fmla="*/ 413236 w 740670"/>
                  <a:gd name="connsiteY1" fmla="*/ 0 h 812259"/>
                  <a:gd name="connsiteX2" fmla="*/ 611423 w 740670"/>
                  <a:gd name="connsiteY2" fmla="*/ 117705 h 812259"/>
                  <a:gd name="connsiteX3" fmla="*/ 470080 w 740670"/>
                  <a:gd name="connsiteY3" fmla="*/ 177043 h 812259"/>
                  <a:gd name="connsiteX4" fmla="*/ 625253 w 740670"/>
                  <a:gd name="connsiteY4" fmla="*/ 214981 h 812259"/>
                  <a:gd name="connsiteX5" fmla="*/ 526927 w 740670"/>
                  <a:gd name="connsiteY5" fmla="*/ 316149 h 812259"/>
                  <a:gd name="connsiteX6" fmla="*/ 737400 w 740670"/>
                  <a:gd name="connsiteY6" fmla="*/ 406616 h 812259"/>
                  <a:gd name="connsiteX7" fmla="*/ 594530 w 740670"/>
                  <a:gd name="connsiteY7" fmla="*/ 469844 h 812259"/>
                  <a:gd name="connsiteX8" fmla="*/ 631397 w 740670"/>
                  <a:gd name="connsiteY8" fmla="*/ 537940 h 812259"/>
                  <a:gd name="connsiteX9" fmla="*/ 517705 w 740670"/>
                  <a:gd name="connsiteY9" fmla="*/ 610897 h 812259"/>
                  <a:gd name="connsiteX10" fmla="*/ 611423 w 740670"/>
                  <a:gd name="connsiteY10" fmla="*/ 711092 h 812259"/>
                  <a:gd name="connsiteX11" fmla="*/ 447034 w 740670"/>
                  <a:gd name="connsiteY11" fmla="*/ 756812 h 812259"/>
                  <a:gd name="connsiteX12" fmla="*/ 321054 w 740670"/>
                  <a:gd name="connsiteY12" fmla="*/ 812259 h 812259"/>
                  <a:gd name="connsiteX13" fmla="*/ 1756 w 740670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11423 w 740566"/>
                  <a:gd name="connsiteY2" fmla="*/ 117705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06451 w 740566"/>
                  <a:gd name="connsiteY10" fmla="*/ 718036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0566" h="812259">
                    <a:moveTo>
                      <a:pt x="1756" y="411480"/>
                    </a:moveTo>
                    <a:cubicBezTo>
                      <a:pt x="-21289" y="220818"/>
                      <a:pt x="185982" y="0"/>
                      <a:pt x="413236" y="0"/>
                    </a:cubicBezTo>
                    <a:cubicBezTo>
                      <a:pt x="412724" y="115111"/>
                      <a:pt x="563856" y="36323"/>
                      <a:pt x="628005" y="102823"/>
                    </a:cubicBezTo>
                    <a:cubicBezTo>
                      <a:pt x="659500" y="128925"/>
                      <a:pt x="503111" y="59500"/>
                      <a:pt x="470080" y="177043"/>
                    </a:cubicBezTo>
                    <a:cubicBezTo>
                      <a:pt x="405454" y="234741"/>
                      <a:pt x="574814" y="162775"/>
                      <a:pt x="625253" y="214981"/>
                    </a:cubicBezTo>
                    <a:cubicBezTo>
                      <a:pt x="660332" y="237355"/>
                      <a:pt x="502762" y="305557"/>
                      <a:pt x="518637" y="330038"/>
                    </a:cubicBezTo>
                    <a:cubicBezTo>
                      <a:pt x="534512" y="354519"/>
                      <a:pt x="770429" y="387485"/>
                      <a:pt x="737400" y="406616"/>
                    </a:cubicBezTo>
                    <a:cubicBezTo>
                      <a:pt x="704371" y="425747"/>
                      <a:pt x="642668" y="457684"/>
                      <a:pt x="594530" y="469844"/>
                    </a:cubicBezTo>
                    <a:cubicBezTo>
                      <a:pt x="546392" y="482004"/>
                      <a:pt x="642665" y="509567"/>
                      <a:pt x="631397" y="537940"/>
                    </a:cubicBezTo>
                    <a:cubicBezTo>
                      <a:pt x="620129" y="566313"/>
                      <a:pt x="538190" y="586902"/>
                      <a:pt x="517705" y="610897"/>
                    </a:cubicBezTo>
                    <a:cubicBezTo>
                      <a:pt x="497220" y="634892"/>
                      <a:pt x="602354" y="692258"/>
                      <a:pt x="606451" y="718036"/>
                    </a:cubicBezTo>
                    <a:cubicBezTo>
                      <a:pt x="610548" y="743814"/>
                      <a:pt x="481090" y="752435"/>
                      <a:pt x="447034" y="756812"/>
                    </a:cubicBezTo>
                    <a:cubicBezTo>
                      <a:pt x="412978" y="761190"/>
                      <a:pt x="473625" y="805611"/>
                      <a:pt x="321054" y="812259"/>
                    </a:cubicBezTo>
                    <a:cubicBezTo>
                      <a:pt x="246841" y="754704"/>
                      <a:pt x="44774" y="823932"/>
                      <a:pt x="1756" y="411480"/>
                    </a:cubicBezTo>
                    <a:close/>
                  </a:path>
                </a:pathLst>
              </a:custGeom>
              <a:solidFill>
                <a:srgbClr val="603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눈물 방울 155"/>
              <p:cNvSpPr/>
              <p:nvPr/>
            </p:nvSpPr>
            <p:spPr>
              <a:xfrm rot="5400000">
                <a:off x="1608519" y="2512481"/>
                <a:ext cx="774422" cy="1540660"/>
              </a:xfrm>
              <a:custGeom>
                <a:avLst/>
                <a:gdLst>
                  <a:gd name="connsiteX0" fmla="*/ 0 w 822960"/>
                  <a:gd name="connsiteY0" fmla="*/ 411480 h 822960"/>
                  <a:gd name="connsiteX1" fmla="*/ 411480 w 822960"/>
                  <a:gd name="connsiteY1" fmla="*/ 0 h 822960"/>
                  <a:gd name="connsiteX2" fmla="*/ 822960 w 822960"/>
                  <a:gd name="connsiteY2" fmla="*/ 0 h 822960"/>
                  <a:gd name="connsiteX3" fmla="*/ 822960 w 822960"/>
                  <a:gd name="connsiteY3" fmla="*/ 411480 h 822960"/>
                  <a:gd name="connsiteX4" fmla="*/ 411480 w 822960"/>
                  <a:gd name="connsiteY4" fmla="*/ 822960 h 822960"/>
                  <a:gd name="connsiteX5" fmla="*/ 0 w 822960"/>
                  <a:gd name="connsiteY5" fmla="*/ 411480 h 822960"/>
                  <a:gd name="connsiteX0" fmla="*/ 0 w 822960"/>
                  <a:gd name="connsiteY0" fmla="*/ 411480 h 822960"/>
                  <a:gd name="connsiteX1" fmla="*/ 411480 w 822960"/>
                  <a:gd name="connsiteY1" fmla="*/ 0 h 822960"/>
                  <a:gd name="connsiteX2" fmla="*/ 822960 w 822960"/>
                  <a:gd name="connsiteY2" fmla="*/ 411480 h 822960"/>
                  <a:gd name="connsiteX3" fmla="*/ 411480 w 822960"/>
                  <a:gd name="connsiteY3" fmla="*/ 822960 h 822960"/>
                  <a:gd name="connsiteX4" fmla="*/ 0 w 822960"/>
                  <a:gd name="connsiteY4" fmla="*/ 411480 h 822960"/>
                  <a:gd name="connsiteX0" fmla="*/ 0 w 411480"/>
                  <a:gd name="connsiteY0" fmla="*/ 411480 h 822960"/>
                  <a:gd name="connsiteX1" fmla="*/ 411480 w 411480"/>
                  <a:gd name="connsiteY1" fmla="*/ 0 h 822960"/>
                  <a:gd name="connsiteX2" fmla="*/ 411480 w 411480"/>
                  <a:gd name="connsiteY2" fmla="*/ 822960 h 822960"/>
                  <a:gd name="connsiteX3" fmla="*/ 0 w 411480"/>
                  <a:gd name="connsiteY3" fmla="*/ 411480 h 822960"/>
                  <a:gd name="connsiteX0" fmla="*/ 0 w 609667"/>
                  <a:gd name="connsiteY0" fmla="*/ 411480 h 829534"/>
                  <a:gd name="connsiteX1" fmla="*/ 411480 w 609667"/>
                  <a:gd name="connsiteY1" fmla="*/ 0 h 829534"/>
                  <a:gd name="connsiteX2" fmla="*/ 609667 w 609667"/>
                  <a:gd name="connsiteY2" fmla="*/ 117705 h 829534"/>
                  <a:gd name="connsiteX3" fmla="*/ 411480 w 609667"/>
                  <a:gd name="connsiteY3" fmla="*/ 822960 h 829534"/>
                  <a:gd name="connsiteX4" fmla="*/ 0 w 609667"/>
                  <a:gd name="connsiteY4" fmla="*/ 411480 h 829534"/>
                  <a:gd name="connsiteX0" fmla="*/ 0 w 614528"/>
                  <a:gd name="connsiteY0" fmla="*/ 411480 h 827341"/>
                  <a:gd name="connsiteX1" fmla="*/ 411480 w 614528"/>
                  <a:gd name="connsiteY1" fmla="*/ 0 h 827341"/>
                  <a:gd name="connsiteX2" fmla="*/ 609667 w 614528"/>
                  <a:gd name="connsiteY2" fmla="*/ 117705 h 827341"/>
                  <a:gd name="connsiteX3" fmla="*/ 477542 w 614528"/>
                  <a:gd name="connsiteY3" fmla="*/ 179962 h 827341"/>
                  <a:gd name="connsiteX4" fmla="*/ 411480 w 614528"/>
                  <a:gd name="connsiteY4" fmla="*/ 822960 h 827341"/>
                  <a:gd name="connsiteX5" fmla="*/ 0 w 614528"/>
                  <a:gd name="connsiteY5" fmla="*/ 411480 h 827341"/>
                  <a:gd name="connsiteX0" fmla="*/ 0 w 614254"/>
                  <a:gd name="connsiteY0" fmla="*/ 411480 h 827437"/>
                  <a:gd name="connsiteX1" fmla="*/ 411480 w 614254"/>
                  <a:gd name="connsiteY1" fmla="*/ 0 h 827437"/>
                  <a:gd name="connsiteX2" fmla="*/ 609667 w 614254"/>
                  <a:gd name="connsiteY2" fmla="*/ 117705 h 827437"/>
                  <a:gd name="connsiteX3" fmla="*/ 468324 w 614254"/>
                  <a:gd name="connsiteY3" fmla="*/ 177043 h 827437"/>
                  <a:gd name="connsiteX4" fmla="*/ 411480 w 614254"/>
                  <a:gd name="connsiteY4" fmla="*/ 822960 h 827437"/>
                  <a:gd name="connsiteX5" fmla="*/ 0 w 614254"/>
                  <a:gd name="connsiteY5" fmla="*/ 411480 h 827437"/>
                  <a:gd name="connsiteX0" fmla="*/ 0 w 640709"/>
                  <a:gd name="connsiteY0" fmla="*/ 411480 h 825038"/>
                  <a:gd name="connsiteX1" fmla="*/ 411480 w 640709"/>
                  <a:gd name="connsiteY1" fmla="*/ 0 h 825038"/>
                  <a:gd name="connsiteX2" fmla="*/ 609667 w 640709"/>
                  <a:gd name="connsiteY2" fmla="*/ 117705 h 825038"/>
                  <a:gd name="connsiteX3" fmla="*/ 468324 w 640709"/>
                  <a:gd name="connsiteY3" fmla="*/ 177043 h 825038"/>
                  <a:gd name="connsiteX4" fmla="*/ 640393 w 640709"/>
                  <a:gd name="connsiteY4" fmla="*/ 259729 h 825038"/>
                  <a:gd name="connsiteX5" fmla="*/ 411480 w 640709"/>
                  <a:gd name="connsiteY5" fmla="*/ 822960 h 825038"/>
                  <a:gd name="connsiteX6" fmla="*/ 0 w 640709"/>
                  <a:gd name="connsiteY6" fmla="*/ 411480 h 825038"/>
                  <a:gd name="connsiteX0" fmla="*/ 0 w 645180"/>
                  <a:gd name="connsiteY0" fmla="*/ 411480 h 824329"/>
                  <a:gd name="connsiteX1" fmla="*/ 411480 w 645180"/>
                  <a:gd name="connsiteY1" fmla="*/ 0 h 824329"/>
                  <a:gd name="connsiteX2" fmla="*/ 609667 w 645180"/>
                  <a:gd name="connsiteY2" fmla="*/ 117705 h 824329"/>
                  <a:gd name="connsiteX3" fmla="*/ 468324 w 645180"/>
                  <a:gd name="connsiteY3" fmla="*/ 177043 h 824329"/>
                  <a:gd name="connsiteX4" fmla="*/ 640393 w 645180"/>
                  <a:gd name="connsiteY4" fmla="*/ 259729 h 824329"/>
                  <a:gd name="connsiteX5" fmla="*/ 526707 w 645180"/>
                  <a:gd name="connsiteY5" fmla="*/ 290857 h 824329"/>
                  <a:gd name="connsiteX6" fmla="*/ 411480 w 645180"/>
                  <a:gd name="connsiteY6" fmla="*/ 822960 h 824329"/>
                  <a:gd name="connsiteX7" fmla="*/ 0 w 645180"/>
                  <a:gd name="connsiteY7" fmla="*/ 411480 h 824329"/>
                  <a:gd name="connsiteX0" fmla="*/ 0 w 710079"/>
                  <a:gd name="connsiteY0" fmla="*/ 411480 h 823153"/>
                  <a:gd name="connsiteX1" fmla="*/ 411480 w 710079"/>
                  <a:gd name="connsiteY1" fmla="*/ 0 h 823153"/>
                  <a:gd name="connsiteX2" fmla="*/ 609667 w 710079"/>
                  <a:gd name="connsiteY2" fmla="*/ 117705 h 823153"/>
                  <a:gd name="connsiteX3" fmla="*/ 468324 w 710079"/>
                  <a:gd name="connsiteY3" fmla="*/ 177043 h 823153"/>
                  <a:gd name="connsiteX4" fmla="*/ 640393 w 710079"/>
                  <a:gd name="connsiteY4" fmla="*/ 259729 h 823153"/>
                  <a:gd name="connsiteX5" fmla="*/ 698778 w 710079"/>
                  <a:gd name="connsiteY5" fmla="*/ 368678 h 823153"/>
                  <a:gd name="connsiteX6" fmla="*/ 411480 w 710079"/>
                  <a:gd name="connsiteY6" fmla="*/ 822960 h 823153"/>
                  <a:gd name="connsiteX7" fmla="*/ 0 w 710079"/>
                  <a:gd name="connsiteY7" fmla="*/ 411480 h 823153"/>
                  <a:gd name="connsiteX0" fmla="*/ 0 w 644026"/>
                  <a:gd name="connsiteY0" fmla="*/ 411480 h 823019"/>
                  <a:gd name="connsiteX1" fmla="*/ 411480 w 644026"/>
                  <a:gd name="connsiteY1" fmla="*/ 0 h 823019"/>
                  <a:gd name="connsiteX2" fmla="*/ 609667 w 644026"/>
                  <a:gd name="connsiteY2" fmla="*/ 117705 h 823019"/>
                  <a:gd name="connsiteX3" fmla="*/ 468324 w 644026"/>
                  <a:gd name="connsiteY3" fmla="*/ 177043 h 823019"/>
                  <a:gd name="connsiteX4" fmla="*/ 640393 w 644026"/>
                  <a:gd name="connsiteY4" fmla="*/ 259729 h 823019"/>
                  <a:gd name="connsiteX5" fmla="*/ 486766 w 644026"/>
                  <a:gd name="connsiteY5" fmla="*/ 388133 h 823019"/>
                  <a:gd name="connsiteX6" fmla="*/ 411480 w 644026"/>
                  <a:gd name="connsiteY6" fmla="*/ 822960 h 823019"/>
                  <a:gd name="connsiteX7" fmla="*/ 0 w 644026"/>
                  <a:gd name="connsiteY7" fmla="*/ 411480 h 823019"/>
                  <a:gd name="connsiteX0" fmla="*/ 0 w 650206"/>
                  <a:gd name="connsiteY0" fmla="*/ 411480 h 822965"/>
                  <a:gd name="connsiteX1" fmla="*/ 411480 w 650206"/>
                  <a:gd name="connsiteY1" fmla="*/ 0 h 822965"/>
                  <a:gd name="connsiteX2" fmla="*/ 609667 w 650206"/>
                  <a:gd name="connsiteY2" fmla="*/ 117705 h 822965"/>
                  <a:gd name="connsiteX3" fmla="*/ 468324 w 650206"/>
                  <a:gd name="connsiteY3" fmla="*/ 177043 h 822965"/>
                  <a:gd name="connsiteX4" fmla="*/ 640393 w 650206"/>
                  <a:gd name="connsiteY4" fmla="*/ 259729 h 822965"/>
                  <a:gd name="connsiteX5" fmla="*/ 592775 w 650206"/>
                  <a:gd name="connsiteY5" fmla="*/ 420234 h 822965"/>
                  <a:gd name="connsiteX6" fmla="*/ 411480 w 650206"/>
                  <a:gd name="connsiteY6" fmla="*/ 822960 h 822965"/>
                  <a:gd name="connsiteX7" fmla="*/ 0 w 650206"/>
                  <a:gd name="connsiteY7" fmla="*/ 411480 h 822965"/>
                  <a:gd name="connsiteX0" fmla="*/ 0 w 643896"/>
                  <a:gd name="connsiteY0" fmla="*/ 411480 h 822974"/>
                  <a:gd name="connsiteX1" fmla="*/ 411480 w 643896"/>
                  <a:gd name="connsiteY1" fmla="*/ 0 h 822974"/>
                  <a:gd name="connsiteX2" fmla="*/ 609667 w 643896"/>
                  <a:gd name="connsiteY2" fmla="*/ 117705 h 822974"/>
                  <a:gd name="connsiteX3" fmla="*/ 468324 w 643896"/>
                  <a:gd name="connsiteY3" fmla="*/ 177043 h 822974"/>
                  <a:gd name="connsiteX4" fmla="*/ 640393 w 643896"/>
                  <a:gd name="connsiteY4" fmla="*/ 259729 h 822974"/>
                  <a:gd name="connsiteX5" fmla="*/ 480622 w 643896"/>
                  <a:gd name="connsiteY5" fmla="*/ 426070 h 822974"/>
                  <a:gd name="connsiteX6" fmla="*/ 411480 w 643896"/>
                  <a:gd name="connsiteY6" fmla="*/ 822960 h 822974"/>
                  <a:gd name="connsiteX7" fmla="*/ 0 w 643896"/>
                  <a:gd name="connsiteY7" fmla="*/ 411480 h 822974"/>
                  <a:gd name="connsiteX0" fmla="*/ 0 w 643896"/>
                  <a:gd name="connsiteY0" fmla="*/ 411480 h 823256"/>
                  <a:gd name="connsiteX1" fmla="*/ 411480 w 643896"/>
                  <a:gd name="connsiteY1" fmla="*/ 0 h 823256"/>
                  <a:gd name="connsiteX2" fmla="*/ 609667 w 643896"/>
                  <a:gd name="connsiteY2" fmla="*/ 117705 h 823256"/>
                  <a:gd name="connsiteX3" fmla="*/ 468324 w 643896"/>
                  <a:gd name="connsiteY3" fmla="*/ 177043 h 823256"/>
                  <a:gd name="connsiteX4" fmla="*/ 640393 w 643896"/>
                  <a:gd name="connsiteY4" fmla="*/ 259729 h 823256"/>
                  <a:gd name="connsiteX5" fmla="*/ 480622 w 643896"/>
                  <a:gd name="connsiteY5" fmla="*/ 426070 h 823256"/>
                  <a:gd name="connsiteX6" fmla="*/ 582011 w 643896"/>
                  <a:gd name="connsiteY6" fmla="*/ 476656 h 823256"/>
                  <a:gd name="connsiteX7" fmla="*/ 411480 w 643896"/>
                  <a:gd name="connsiteY7" fmla="*/ 822960 h 823256"/>
                  <a:gd name="connsiteX8" fmla="*/ 0 w 643896"/>
                  <a:gd name="connsiteY8" fmla="*/ 411480 h 823256"/>
                  <a:gd name="connsiteX0" fmla="*/ 0 w 643896"/>
                  <a:gd name="connsiteY0" fmla="*/ 411480 h 826290"/>
                  <a:gd name="connsiteX1" fmla="*/ 411480 w 643896"/>
                  <a:gd name="connsiteY1" fmla="*/ 0 h 826290"/>
                  <a:gd name="connsiteX2" fmla="*/ 609667 w 643896"/>
                  <a:gd name="connsiteY2" fmla="*/ 117705 h 826290"/>
                  <a:gd name="connsiteX3" fmla="*/ 468324 w 643896"/>
                  <a:gd name="connsiteY3" fmla="*/ 177043 h 826290"/>
                  <a:gd name="connsiteX4" fmla="*/ 640393 w 643896"/>
                  <a:gd name="connsiteY4" fmla="*/ 259729 h 826290"/>
                  <a:gd name="connsiteX5" fmla="*/ 480622 w 643896"/>
                  <a:gd name="connsiteY5" fmla="*/ 426070 h 826290"/>
                  <a:gd name="connsiteX6" fmla="*/ 413015 w 643896"/>
                  <a:gd name="connsiteY6" fmla="*/ 596306 h 826290"/>
                  <a:gd name="connsiteX7" fmla="*/ 411480 w 643896"/>
                  <a:gd name="connsiteY7" fmla="*/ 822960 h 826290"/>
                  <a:gd name="connsiteX8" fmla="*/ 0 w 643896"/>
                  <a:gd name="connsiteY8" fmla="*/ 411480 h 826290"/>
                  <a:gd name="connsiteX0" fmla="*/ 0 w 739638"/>
                  <a:gd name="connsiteY0" fmla="*/ 411480 h 826290"/>
                  <a:gd name="connsiteX1" fmla="*/ 411480 w 739638"/>
                  <a:gd name="connsiteY1" fmla="*/ 0 h 826290"/>
                  <a:gd name="connsiteX2" fmla="*/ 609667 w 739638"/>
                  <a:gd name="connsiteY2" fmla="*/ 117705 h 826290"/>
                  <a:gd name="connsiteX3" fmla="*/ 468324 w 739638"/>
                  <a:gd name="connsiteY3" fmla="*/ 177043 h 826290"/>
                  <a:gd name="connsiteX4" fmla="*/ 640393 w 739638"/>
                  <a:gd name="connsiteY4" fmla="*/ 259729 h 826290"/>
                  <a:gd name="connsiteX5" fmla="*/ 735644 w 739638"/>
                  <a:gd name="connsiteY5" fmla="*/ 406616 h 826290"/>
                  <a:gd name="connsiteX6" fmla="*/ 480622 w 739638"/>
                  <a:gd name="connsiteY6" fmla="*/ 426070 h 826290"/>
                  <a:gd name="connsiteX7" fmla="*/ 413015 w 739638"/>
                  <a:gd name="connsiteY7" fmla="*/ 596306 h 826290"/>
                  <a:gd name="connsiteX8" fmla="*/ 411480 w 739638"/>
                  <a:gd name="connsiteY8" fmla="*/ 822960 h 826290"/>
                  <a:gd name="connsiteX9" fmla="*/ 0 w 739638"/>
                  <a:gd name="connsiteY9" fmla="*/ 411480 h 826290"/>
                  <a:gd name="connsiteX0" fmla="*/ 0 w 739083"/>
                  <a:gd name="connsiteY0" fmla="*/ 411480 h 826290"/>
                  <a:gd name="connsiteX1" fmla="*/ 411480 w 739083"/>
                  <a:gd name="connsiteY1" fmla="*/ 0 h 826290"/>
                  <a:gd name="connsiteX2" fmla="*/ 609667 w 739083"/>
                  <a:gd name="connsiteY2" fmla="*/ 117705 h 826290"/>
                  <a:gd name="connsiteX3" fmla="*/ 468324 w 739083"/>
                  <a:gd name="connsiteY3" fmla="*/ 177043 h 826290"/>
                  <a:gd name="connsiteX4" fmla="*/ 640393 w 739083"/>
                  <a:gd name="connsiteY4" fmla="*/ 259729 h 826290"/>
                  <a:gd name="connsiteX5" fmla="*/ 537460 w 739083"/>
                  <a:gd name="connsiteY5" fmla="*/ 314204 h 826290"/>
                  <a:gd name="connsiteX6" fmla="*/ 735644 w 739083"/>
                  <a:gd name="connsiteY6" fmla="*/ 406616 h 826290"/>
                  <a:gd name="connsiteX7" fmla="*/ 480622 w 739083"/>
                  <a:gd name="connsiteY7" fmla="*/ 426070 h 826290"/>
                  <a:gd name="connsiteX8" fmla="*/ 413015 w 739083"/>
                  <a:gd name="connsiteY8" fmla="*/ 596306 h 826290"/>
                  <a:gd name="connsiteX9" fmla="*/ 411480 w 739083"/>
                  <a:gd name="connsiteY9" fmla="*/ 822960 h 826290"/>
                  <a:gd name="connsiteX10" fmla="*/ 0 w 739083"/>
                  <a:gd name="connsiteY10" fmla="*/ 411480 h 826290"/>
                  <a:gd name="connsiteX0" fmla="*/ 0 w 738955"/>
                  <a:gd name="connsiteY0" fmla="*/ 411480 h 826290"/>
                  <a:gd name="connsiteX1" fmla="*/ 411480 w 738955"/>
                  <a:gd name="connsiteY1" fmla="*/ 0 h 826290"/>
                  <a:gd name="connsiteX2" fmla="*/ 609667 w 738955"/>
                  <a:gd name="connsiteY2" fmla="*/ 117705 h 826290"/>
                  <a:gd name="connsiteX3" fmla="*/ 468324 w 738955"/>
                  <a:gd name="connsiteY3" fmla="*/ 177043 h 826290"/>
                  <a:gd name="connsiteX4" fmla="*/ 640393 w 738955"/>
                  <a:gd name="connsiteY4" fmla="*/ 259729 h 826290"/>
                  <a:gd name="connsiteX5" fmla="*/ 528244 w 738955"/>
                  <a:gd name="connsiteY5" fmla="*/ 302530 h 826290"/>
                  <a:gd name="connsiteX6" fmla="*/ 735644 w 738955"/>
                  <a:gd name="connsiteY6" fmla="*/ 406616 h 826290"/>
                  <a:gd name="connsiteX7" fmla="*/ 480622 w 738955"/>
                  <a:gd name="connsiteY7" fmla="*/ 426070 h 826290"/>
                  <a:gd name="connsiteX8" fmla="*/ 413015 w 738955"/>
                  <a:gd name="connsiteY8" fmla="*/ 596306 h 826290"/>
                  <a:gd name="connsiteX9" fmla="*/ 411480 w 738955"/>
                  <a:gd name="connsiteY9" fmla="*/ 822960 h 826290"/>
                  <a:gd name="connsiteX10" fmla="*/ 0 w 738955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40393 w 738914"/>
                  <a:gd name="connsiteY4" fmla="*/ 259729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540533 w 738914"/>
                  <a:gd name="connsiteY4" fmla="*/ 259729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290"/>
                  <a:gd name="connsiteX1" fmla="*/ 411480 w 738914"/>
                  <a:gd name="connsiteY1" fmla="*/ 0 h 826290"/>
                  <a:gd name="connsiteX2" fmla="*/ 609667 w 738914"/>
                  <a:gd name="connsiteY2" fmla="*/ 117705 h 826290"/>
                  <a:gd name="connsiteX3" fmla="*/ 468324 w 738914"/>
                  <a:gd name="connsiteY3" fmla="*/ 177043 h 826290"/>
                  <a:gd name="connsiteX4" fmla="*/ 623497 w 738914"/>
                  <a:gd name="connsiteY4" fmla="*/ 214981 h 826290"/>
                  <a:gd name="connsiteX5" fmla="*/ 525171 w 738914"/>
                  <a:gd name="connsiteY5" fmla="*/ 316149 h 826290"/>
                  <a:gd name="connsiteX6" fmla="*/ 735644 w 738914"/>
                  <a:gd name="connsiteY6" fmla="*/ 406616 h 826290"/>
                  <a:gd name="connsiteX7" fmla="*/ 480622 w 738914"/>
                  <a:gd name="connsiteY7" fmla="*/ 426070 h 826290"/>
                  <a:gd name="connsiteX8" fmla="*/ 413015 w 738914"/>
                  <a:gd name="connsiteY8" fmla="*/ 596306 h 826290"/>
                  <a:gd name="connsiteX9" fmla="*/ 411480 w 738914"/>
                  <a:gd name="connsiteY9" fmla="*/ 822960 h 826290"/>
                  <a:gd name="connsiteX10" fmla="*/ 0 w 738914"/>
                  <a:gd name="connsiteY10" fmla="*/ 411480 h 826290"/>
                  <a:gd name="connsiteX0" fmla="*/ 0 w 738914"/>
                  <a:gd name="connsiteY0" fmla="*/ 411480 h 826161"/>
                  <a:gd name="connsiteX1" fmla="*/ 411480 w 738914"/>
                  <a:gd name="connsiteY1" fmla="*/ 0 h 826161"/>
                  <a:gd name="connsiteX2" fmla="*/ 609667 w 738914"/>
                  <a:gd name="connsiteY2" fmla="*/ 117705 h 826161"/>
                  <a:gd name="connsiteX3" fmla="*/ 468324 w 738914"/>
                  <a:gd name="connsiteY3" fmla="*/ 177043 h 826161"/>
                  <a:gd name="connsiteX4" fmla="*/ 623497 w 738914"/>
                  <a:gd name="connsiteY4" fmla="*/ 214981 h 826161"/>
                  <a:gd name="connsiteX5" fmla="*/ 525171 w 738914"/>
                  <a:gd name="connsiteY5" fmla="*/ 316149 h 826161"/>
                  <a:gd name="connsiteX6" fmla="*/ 735644 w 738914"/>
                  <a:gd name="connsiteY6" fmla="*/ 406616 h 826161"/>
                  <a:gd name="connsiteX7" fmla="*/ 480622 w 738914"/>
                  <a:gd name="connsiteY7" fmla="*/ 426070 h 826161"/>
                  <a:gd name="connsiteX8" fmla="*/ 629641 w 738914"/>
                  <a:gd name="connsiteY8" fmla="*/ 537940 h 826161"/>
                  <a:gd name="connsiteX9" fmla="*/ 413015 w 738914"/>
                  <a:gd name="connsiteY9" fmla="*/ 596306 h 826161"/>
                  <a:gd name="connsiteX10" fmla="*/ 411480 w 738914"/>
                  <a:gd name="connsiteY10" fmla="*/ 822960 h 826161"/>
                  <a:gd name="connsiteX11" fmla="*/ 0 w 738914"/>
                  <a:gd name="connsiteY11" fmla="*/ 411480 h 826161"/>
                  <a:gd name="connsiteX0" fmla="*/ 0 w 738914"/>
                  <a:gd name="connsiteY0" fmla="*/ 411480 h 826161"/>
                  <a:gd name="connsiteX1" fmla="*/ 411480 w 738914"/>
                  <a:gd name="connsiteY1" fmla="*/ 0 h 826161"/>
                  <a:gd name="connsiteX2" fmla="*/ 609667 w 738914"/>
                  <a:gd name="connsiteY2" fmla="*/ 117705 h 826161"/>
                  <a:gd name="connsiteX3" fmla="*/ 468324 w 738914"/>
                  <a:gd name="connsiteY3" fmla="*/ 177043 h 826161"/>
                  <a:gd name="connsiteX4" fmla="*/ 623497 w 738914"/>
                  <a:gd name="connsiteY4" fmla="*/ 214981 h 826161"/>
                  <a:gd name="connsiteX5" fmla="*/ 525171 w 738914"/>
                  <a:gd name="connsiteY5" fmla="*/ 316149 h 826161"/>
                  <a:gd name="connsiteX6" fmla="*/ 735644 w 738914"/>
                  <a:gd name="connsiteY6" fmla="*/ 406616 h 826161"/>
                  <a:gd name="connsiteX7" fmla="*/ 592774 w 738914"/>
                  <a:gd name="connsiteY7" fmla="*/ 469844 h 826161"/>
                  <a:gd name="connsiteX8" fmla="*/ 629641 w 738914"/>
                  <a:gd name="connsiteY8" fmla="*/ 537940 h 826161"/>
                  <a:gd name="connsiteX9" fmla="*/ 413015 w 738914"/>
                  <a:gd name="connsiteY9" fmla="*/ 596306 h 826161"/>
                  <a:gd name="connsiteX10" fmla="*/ 411480 w 738914"/>
                  <a:gd name="connsiteY10" fmla="*/ 822960 h 826161"/>
                  <a:gd name="connsiteX11" fmla="*/ 0 w 738914"/>
                  <a:gd name="connsiteY11" fmla="*/ 411480 h 826161"/>
                  <a:gd name="connsiteX0" fmla="*/ 0 w 738914"/>
                  <a:gd name="connsiteY0" fmla="*/ 411480 h 826867"/>
                  <a:gd name="connsiteX1" fmla="*/ 411480 w 738914"/>
                  <a:gd name="connsiteY1" fmla="*/ 0 h 826867"/>
                  <a:gd name="connsiteX2" fmla="*/ 609667 w 738914"/>
                  <a:gd name="connsiteY2" fmla="*/ 117705 h 826867"/>
                  <a:gd name="connsiteX3" fmla="*/ 468324 w 738914"/>
                  <a:gd name="connsiteY3" fmla="*/ 177043 h 826867"/>
                  <a:gd name="connsiteX4" fmla="*/ 623497 w 738914"/>
                  <a:gd name="connsiteY4" fmla="*/ 214981 h 826867"/>
                  <a:gd name="connsiteX5" fmla="*/ 525171 w 738914"/>
                  <a:gd name="connsiteY5" fmla="*/ 316149 h 826867"/>
                  <a:gd name="connsiteX6" fmla="*/ 735644 w 738914"/>
                  <a:gd name="connsiteY6" fmla="*/ 406616 h 826867"/>
                  <a:gd name="connsiteX7" fmla="*/ 592774 w 738914"/>
                  <a:gd name="connsiteY7" fmla="*/ 469844 h 826867"/>
                  <a:gd name="connsiteX8" fmla="*/ 629641 w 738914"/>
                  <a:gd name="connsiteY8" fmla="*/ 537940 h 826867"/>
                  <a:gd name="connsiteX9" fmla="*/ 515949 w 738914"/>
                  <a:gd name="connsiteY9" fmla="*/ 610897 h 826867"/>
                  <a:gd name="connsiteX10" fmla="*/ 411480 w 738914"/>
                  <a:gd name="connsiteY10" fmla="*/ 822960 h 826867"/>
                  <a:gd name="connsiteX11" fmla="*/ 0 w 738914"/>
                  <a:gd name="connsiteY11" fmla="*/ 411480 h 826867"/>
                  <a:gd name="connsiteX0" fmla="*/ 0 w 738914"/>
                  <a:gd name="connsiteY0" fmla="*/ 411480 h 826938"/>
                  <a:gd name="connsiteX1" fmla="*/ 411480 w 738914"/>
                  <a:gd name="connsiteY1" fmla="*/ 0 h 826938"/>
                  <a:gd name="connsiteX2" fmla="*/ 609667 w 738914"/>
                  <a:gd name="connsiteY2" fmla="*/ 117705 h 826938"/>
                  <a:gd name="connsiteX3" fmla="*/ 468324 w 738914"/>
                  <a:gd name="connsiteY3" fmla="*/ 177043 h 826938"/>
                  <a:gd name="connsiteX4" fmla="*/ 623497 w 738914"/>
                  <a:gd name="connsiteY4" fmla="*/ 214981 h 826938"/>
                  <a:gd name="connsiteX5" fmla="*/ 525171 w 738914"/>
                  <a:gd name="connsiteY5" fmla="*/ 316149 h 826938"/>
                  <a:gd name="connsiteX6" fmla="*/ 735644 w 738914"/>
                  <a:gd name="connsiteY6" fmla="*/ 406616 h 826938"/>
                  <a:gd name="connsiteX7" fmla="*/ 592774 w 738914"/>
                  <a:gd name="connsiteY7" fmla="*/ 469844 h 826938"/>
                  <a:gd name="connsiteX8" fmla="*/ 629641 w 738914"/>
                  <a:gd name="connsiteY8" fmla="*/ 537940 h 826938"/>
                  <a:gd name="connsiteX9" fmla="*/ 515949 w 738914"/>
                  <a:gd name="connsiteY9" fmla="*/ 610897 h 826938"/>
                  <a:gd name="connsiteX10" fmla="*/ 366925 w 738914"/>
                  <a:gd name="connsiteY10" fmla="*/ 619652 h 826938"/>
                  <a:gd name="connsiteX11" fmla="*/ 411480 w 738914"/>
                  <a:gd name="connsiteY11" fmla="*/ 822960 h 826938"/>
                  <a:gd name="connsiteX12" fmla="*/ 0 w 738914"/>
                  <a:gd name="connsiteY12" fmla="*/ 411480 h 826938"/>
                  <a:gd name="connsiteX0" fmla="*/ 0 w 738914"/>
                  <a:gd name="connsiteY0" fmla="*/ 411480 h 832558"/>
                  <a:gd name="connsiteX1" fmla="*/ 411480 w 738914"/>
                  <a:gd name="connsiteY1" fmla="*/ 0 h 832558"/>
                  <a:gd name="connsiteX2" fmla="*/ 609667 w 738914"/>
                  <a:gd name="connsiteY2" fmla="*/ 117705 h 832558"/>
                  <a:gd name="connsiteX3" fmla="*/ 468324 w 738914"/>
                  <a:gd name="connsiteY3" fmla="*/ 177043 h 832558"/>
                  <a:gd name="connsiteX4" fmla="*/ 623497 w 738914"/>
                  <a:gd name="connsiteY4" fmla="*/ 214981 h 832558"/>
                  <a:gd name="connsiteX5" fmla="*/ 525171 w 738914"/>
                  <a:gd name="connsiteY5" fmla="*/ 316149 h 832558"/>
                  <a:gd name="connsiteX6" fmla="*/ 735644 w 738914"/>
                  <a:gd name="connsiteY6" fmla="*/ 406616 h 832558"/>
                  <a:gd name="connsiteX7" fmla="*/ 592774 w 738914"/>
                  <a:gd name="connsiteY7" fmla="*/ 469844 h 832558"/>
                  <a:gd name="connsiteX8" fmla="*/ 629641 w 738914"/>
                  <a:gd name="connsiteY8" fmla="*/ 537940 h 832558"/>
                  <a:gd name="connsiteX9" fmla="*/ 515949 w 738914"/>
                  <a:gd name="connsiteY9" fmla="*/ 610897 h 832558"/>
                  <a:gd name="connsiteX10" fmla="*/ 582011 w 738914"/>
                  <a:gd name="connsiteY10" fmla="*/ 694555 h 832558"/>
                  <a:gd name="connsiteX11" fmla="*/ 411480 w 738914"/>
                  <a:gd name="connsiteY11" fmla="*/ 822960 h 832558"/>
                  <a:gd name="connsiteX12" fmla="*/ 0 w 738914"/>
                  <a:gd name="connsiteY12" fmla="*/ 411480 h 832558"/>
                  <a:gd name="connsiteX0" fmla="*/ 0 w 738914"/>
                  <a:gd name="connsiteY0" fmla="*/ 411480 h 837214"/>
                  <a:gd name="connsiteX1" fmla="*/ 411480 w 738914"/>
                  <a:gd name="connsiteY1" fmla="*/ 0 h 837214"/>
                  <a:gd name="connsiteX2" fmla="*/ 609667 w 738914"/>
                  <a:gd name="connsiteY2" fmla="*/ 117705 h 837214"/>
                  <a:gd name="connsiteX3" fmla="*/ 468324 w 738914"/>
                  <a:gd name="connsiteY3" fmla="*/ 177043 h 837214"/>
                  <a:gd name="connsiteX4" fmla="*/ 623497 w 738914"/>
                  <a:gd name="connsiteY4" fmla="*/ 214981 h 837214"/>
                  <a:gd name="connsiteX5" fmla="*/ 525171 w 738914"/>
                  <a:gd name="connsiteY5" fmla="*/ 316149 h 837214"/>
                  <a:gd name="connsiteX6" fmla="*/ 735644 w 738914"/>
                  <a:gd name="connsiteY6" fmla="*/ 406616 h 837214"/>
                  <a:gd name="connsiteX7" fmla="*/ 592774 w 738914"/>
                  <a:gd name="connsiteY7" fmla="*/ 469844 h 837214"/>
                  <a:gd name="connsiteX8" fmla="*/ 629641 w 738914"/>
                  <a:gd name="connsiteY8" fmla="*/ 537940 h 837214"/>
                  <a:gd name="connsiteX9" fmla="*/ 515949 w 738914"/>
                  <a:gd name="connsiteY9" fmla="*/ 610897 h 837214"/>
                  <a:gd name="connsiteX10" fmla="*/ 582011 w 738914"/>
                  <a:gd name="connsiteY10" fmla="*/ 694555 h 837214"/>
                  <a:gd name="connsiteX11" fmla="*/ 432988 w 738914"/>
                  <a:gd name="connsiteY11" fmla="*/ 738329 h 837214"/>
                  <a:gd name="connsiteX12" fmla="*/ 411480 w 738914"/>
                  <a:gd name="connsiteY12" fmla="*/ 822960 h 837214"/>
                  <a:gd name="connsiteX13" fmla="*/ 0 w 738914"/>
                  <a:gd name="connsiteY13" fmla="*/ 411480 h 837214"/>
                  <a:gd name="connsiteX0" fmla="*/ 0 w 738914"/>
                  <a:gd name="connsiteY0" fmla="*/ 411480 h 837362"/>
                  <a:gd name="connsiteX1" fmla="*/ 411480 w 738914"/>
                  <a:gd name="connsiteY1" fmla="*/ 0 h 837362"/>
                  <a:gd name="connsiteX2" fmla="*/ 609667 w 738914"/>
                  <a:gd name="connsiteY2" fmla="*/ 117705 h 837362"/>
                  <a:gd name="connsiteX3" fmla="*/ 468324 w 738914"/>
                  <a:gd name="connsiteY3" fmla="*/ 177043 h 837362"/>
                  <a:gd name="connsiteX4" fmla="*/ 623497 w 738914"/>
                  <a:gd name="connsiteY4" fmla="*/ 214981 h 837362"/>
                  <a:gd name="connsiteX5" fmla="*/ 525171 w 738914"/>
                  <a:gd name="connsiteY5" fmla="*/ 316149 h 837362"/>
                  <a:gd name="connsiteX6" fmla="*/ 735644 w 738914"/>
                  <a:gd name="connsiteY6" fmla="*/ 406616 h 837362"/>
                  <a:gd name="connsiteX7" fmla="*/ 592774 w 738914"/>
                  <a:gd name="connsiteY7" fmla="*/ 469844 h 837362"/>
                  <a:gd name="connsiteX8" fmla="*/ 629641 w 738914"/>
                  <a:gd name="connsiteY8" fmla="*/ 537940 h 837362"/>
                  <a:gd name="connsiteX9" fmla="*/ 515949 w 738914"/>
                  <a:gd name="connsiteY9" fmla="*/ 610897 h 837362"/>
                  <a:gd name="connsiteX10" fmla="*/ 582011 w 738914"/>
                  <a:gd name="connsiteY10" fmla="*/ 694555 h 837362"/>
                  <a:gd name="connsiteX11" fmla="*/ 406870 w 738914"/>
                  <a:gd name="connsiteY11" fmla="*/ 739302 h 837362"/>
                  <a:gd name="connsiteX12" fmla="*/ 411480 w 738914"/>
                  <a:gd name="connsiteY12" fmla="*/ 822960 h 837362"/>
                  <a:gd name="connsiteX13" fmla="*/ 0 w 738914"/>
                  <a:gd name="connsiteY13" fmla="*/ 411480 h 837362"/>
                  <a:gd name="connsiteX0" fmla="*/ 0 w 738914"/>
                  <a:gd name="connsiteY0" fmla="*/ 411480 h 840307"/>
                  <a:gd name="connsiteX1" fmla="*/ 411480 w 738914"/>
                  <a:gd name="connsiteY1" fmla="*/ 0 h 840307"/>
                  <a:gd name="connsiteX2" fmla="*/ 609667 w 738914"/>
                  <a:gd name="connsiteY2" fmla="*/ 117705 h 840307"/>
                  <a:gd name="connsiteX3" fmla="*/ 468324 w 738914"/>
                  <a:gd name="connsiteY3" fmla="*/ 177043 h 840307"/>
                  <a:gd name="connsiteX4" fmla="*/ 623497 w 738914"/>
                  <a:gd name="connsiteY4" fmla="*/ 214981 h 840307"/>
                  <a:gd name="connsiteX5" fmla="*/ 525171 w 738914"/>
                  <a:gd name="connsiteY5" fmla="*/ 316149 h 840307"/>
                  <a:gd name="connsiteX6" fmla="*/ 735644 w 738914"/>
                  <a:gd name="connsiteY6" fmla="*/ 406616 h 840307"/>
                  <a:gd name="connsiteX7" fmla="*/ 592774 w 738914"/>
                  <a:gd name="connsiteY7" fmla="*/ 469844 h 840307"/>
                  <a:gd name="connsiteX8" fmla="*/ 629641 w 738914"/>
                  <a:gd name="connsiteY8" fmla="*/ 537940 h 840307"/>
                  <a:gd name="connsiteX9" fmla="*/ 515949 w 738914"/>
                  <a:gd name="connsiteY9" fmla="*/ 610897 h 840307"/>
                  <a:gd name="connsiteX10" fmla="*/ 582011 w 738914"/>
                  <a:gd name="connsiteY10" fmla="*/ 694555 h 840307"/>
                  <a:gd name="connsiteX11" fmla="*/ 445278 w 738914"/>
                  <a:gd name="connsiteY11" fmla="*/ 756812 h 840307"/>
                  <a:gd name="connsiteX12" fmla="*/ 411480 w 738914"/>
                  <a:gd name="connsiteY12" fmla="*/ 822960 h 840307"/>
                  <a:gd name="connsiteX13" fmla="*/ 0 w 738914"/>
                  <a:gd name="connsiteY13" fmla="*/ 411480 h 840307"/>
                  <a:gd name="connsiteX0" fmla="*/ 0 w 738914"/>
                  <a:gd name="connsiteY0" fmla="*/ 411480 h 840307"/>
                  <a:gd name="connsiteX1" fmla="*/ 411480 w 738914"/>
                  <a:gd name="connsiteY1" fmla="*/ 0 h 840307"/>
                  <a:gd name="connsiteX2" fmla="*/ 609667 w 738914"/>
                  <a:gd name="connsiteY2" fmla="*/ 117705 h 840307"/>
                  <a:gd name="connsiteX3" fmla="*/ 468324 w 738914"/>
                  <a:gd name="connsiteY3" fmla="*/ 177043 h 840307"/>
                  <a:gd name="connsiteX4" fmla="*/ 623497 w 738914"/>
                  <a:gd name="connsiteY4" fmla="*/ 214981 h 840307"/>
                  <a:gd name="connsiteX5" fmla="*/ 525171 w 738914"/>
                  <a:gd name="connsiteY5" fmla="*/ 316149 h 840307"/>
                  <a:gd name="connsiteX6" fmla="*/ 735644 w 738914"/>
                  <a:gd name="connsiteY6" fmla="*/ 406616 h 840307"/>
                  <a:gd name="connsiteX7" fmla="*/ 592774 w 738914"/>
                  <a:gd name="connsiteY7" fmla="*/ 469844 h 840307"/>
                  <a:gd name="connsiteX8" fmla="*/ 629641 w 738914"/>
                  <a:gd name="connsiteY8" fmla="*/ 537940 h 840307"/>
                  <a:gd name="connsiteX9" fmla="*/ 515949 w 738914"/>
                  <a:gd name="connsiteY9" fmla="*/ 610897 h 840307"/>
                  <a:gd name="connsiteX10" fmla="*/ 609667 w 738914"/>
                  <a:gd name="connsiteY10" fmla="*/ 711092 h 840307"/>
                  <a:gd name="connsiteX11" fmla="*/ 445278 w 738914"/>
                  <a:gd name="connsiteY11" fmla="*/ 756812 h 840307"/>
                  <a:gd name="connsiteX12" fmla="*/ 411480 w 738914"/>
                  <a:gd name="connsiteY12" fmla="*/ 822960 h 840307"/>
                  <a:gd name="connsiteX13" fmla="*/ 0 w 738914"/>
                  <a:gd name="connsiteY13" fmla="*/ 411480 h 840307"/>
                  <a:gd name="connsiteX0" fmla="*/ 0 w 738914"/>
                  <a:gd name="connsiteY0" fmla="*/ 411480 h 756812"/>
                  <a:gd name="connsiteX1" fmla="*/ 411480 w 738914"/>
                  <a:gd name="connsiteY1" fmla="*/ 0 h 756812"/>
                  <a:gd name="connsiteX2" fmla="*/ 609667 w 738914"/>
                  <a:gd name="connsiteY2" fmla="*/ 117705 h 756812"/>
                  <a:gd name="connsiteX3" fmla="*/ 468324 w 738914"/>
                  <a:gd name="connsiteY3" fmla="*/ 177043 h 756812"/>
                  <a:gd name="connsiteX4" fmla="*/ 623497 w 738914"/>
                  <a:gd name="connsiteY4" fmla="*/ 214981 h 756812"/>
                  <a:gd name="connsiteX5" fmla="*/ 525171 w 738914"/>
                  <a:gd name="connsiteY5" fmla="*/ 316149 h 756812"/>
                  <a:gd name="connsiteX6" fmla="*/ 735644 w 738914"/>
                  <a:gd name="connsiteY6" fmla="*/ 406616 h 756812"/>
                  <a:gd name="connsiteX7" fmla="*/ 592774 w 738914"/>
                  <a:gd name="connsiteY7" fmla="*/ 469844 h 756812"/>
                  <a:gd name="connsiteX8" fmla="*/ 629641 w 738914"/>
                  <a:gd name="connsiteY8" fmla="*/ 537940 h 756812"/>
                  <a:gd name="connsiteX9" fmla="*/ 515949 w 738914"/>
                  <a:gd name="connsiteY9" fmla="*/ 610897 h 756812"/>
                  <a:gd name="connsiteX10" fmla="*/ 609667 w 738914"/>
                  <a:gd name="connsiteY10" fmla="*/ 711092 h 756812"/>
                  <a:gd name="connsiteX11" fmla="*/ 445278 w 738914"/>
                  <a:gd name="connsiteY11" fmla="*/ 756812 h 756812"/>
                  <a:gd name="connsiteX12" fmla="*/ 0 w 738914"/>
                  <a:gd name="connsiteY12" fmla="*/ 411480 h 756812"/>
                  <a:gd name="connsiteX0" fmla="*/ 155 w 739069"/>
                  <a:gd name="connsiteY0" fmla="*/ 411480 h 809843"/>
                  <a:gd name="connsiteX1" fmla="*/ 411635 w 739069"/>
                  <a:gd name="connsiteY1" fmla="*/ 0 h 809843"/>
                  <a:gd name="connsiteX2" fmla="*/ 609822 w 739069"/>
                  <a:gd name="connsiteY2" fmla="*/ 117705 h 809843"/>
                  <a:gd name="connsiteX3" fmla="*/ 468479 w 739069"/>
                  <a:gd name="connsiteY3" fmla="*/ 177043 h 809843"/>
                  <a:gd name="connsiteX4" fmla="*/ 623652 w 739069"/>
                  <a:gd name="connsiteY4" fmla="*/ 214981 h 809843"/>
                  <a:gd name="connsiteX5" fmla="*/ 525326 w 739069"/>
                  <a:gd name="connsiteY5" fmla="*/ 316149 h 809843"/>
                  <a:gd name="connsiteX6" fmla="*/ 735799 w 739069"/>
                  <a:gd name="connsiteY6" fmla="*/ 406616 h 809843"/>
                  <a:gd name="connsiteX7" fmla="*/ 592929 w 739069"/>
                  <a:gd name="connsiteY7" fmla="*/ 469844 h 809843"/>
                  <a:gd name="connsiteX8" fmla="*/ 629796 w 739069"/>
                  <a:gd name="connsiteY8" fmla="*/ 537940 h 809843"/>
                  <a:gd name="connsiteX9" fmla="*/ 516104 w 739069"/>
                  <a:gd name="connsiteY9" fmla="*/ 610897 h 809843"/>
                  <a:gd name="connsiteX10" fmla="*/ 609822 w 739069"/>
                  <a:gd name="connsiteY10" fmla="*/ 711092 h 809843"/>
                  <a:gd name="connsiteX11" fmla="*/ 445433 w 739069"/>
                  <a:gd name="connsiteY11" fmla="*/ 756812 h 809843"/>
                  <a:gd name="connsiteX12" fmla="*/ 364008 w 739069"/>
                  <a:gd name="connsiteY12" fmla="*/ 791831 h 809843"/>
                  <a:gd name="connsiteX13" fmla="*/ 155 w 739069"/>
                  <a:gd name="connsiteY13" fmla="*/ 411480 h 809843"/>
                  <a:gd name="connsiteX0" fmla="*/ 0 w 738914"/>
                  <a:gd name="connsiteY0" fmla="*/ 411480 h 757887"/>
                  <a:gd name="connsiteX1" fmla="*/ 411480 w 738914"/>
                  <a:gd name="connsiteY1" fmla="*/ 0 h 757887"/>
                  <a:gd name="connsiteX2" fmla="*/ 609667 w 738914"/>
                  <a:gd name="connsiteY2" fmla="*/ 117705 h 757887"/>
                  <a:gd name="connsiteX3" fmla="*/ 468324 w 738914"/>
                  <a:gd name="connsiteY3" fmla="*/ 177043 h 757887"/>
                  <a:gd name="connsiteX4" fmla="*/ 623497 w 738914"/>
                  <a:gd name="connsiteY4" fmla="*/ 214981 h 757887"/>
                  <a:gd name="connsiteX5" fmla="*/ 525171 w 738914"/>
                  <a:gd name="connsiteY5" fmla="*/ 316149 h 757887"/>
                  <a:gd name="connsiteX6" fmla="*/ 735644 w 738914"/>
                  <a:gd name="connsiteY6" fmla="*/ 406616 h 757887"/>
                  <a:gd name="connsiteX7" fmla="*/ 592774 w 738914"/>
                  <a:gd name="connsiteY7" fmla="*/ 469844 h 757887"/>
                  <a:gd name="connsiteX8" fmla="*/ 629641 w 738914"/>
                  <a:gd name="connsiteY8" fmla="*/ 537940 h 757887"/>
                  <a:gd name="connsiteX9" fmla="*/ 515949 w 738914"/>
                  <a:gd name="connsiteY9" fmla="*/ 610897 h 757887"/>
                  <a:gd name="connsiteX10" fmla="*/ 609667 w 738914"/>
                  <a:gd name="connsiteY10" fmla="*/ 711092 h 757887"/>
                  <a:gd name="connsiteX11" fmla="*/ 445278 w 738914"/>
                  <a:gd name="connsiteY11" fmla="*/ 756812 h 757887"/>
                  <a:gd name="connsiteX12" fmla="*/ 0 w 738914"/>
                  <a:gd name="connsiteY12" fmla="*/ 411480 h 757887"/>
                  <a:gd name="connsiteX0" fmla="*/ 297 w 739211"/>
                  <a:gd name="connsiteY0" fmla="*/ 411480 h 807974"/>
                  <a:gd name="connsiteX1" fmla="*/ 411777 w 739211"/>
                  <a:gd name="connsiteY1" fmla="*/ 0 h 807974"/>
                  <a:gd name="connsiteX2" fmla="*/ 609964 w 739211"/>
                  <a:gd name="connsiteY2" fmla="*/ 117705 h 807974"/>
                  <a:gd name="connsiteX3" fmla="*/ 468621 w 739211"/>
                  <a:gd name="connsiteY3" fmla="*/ 177043 h 807974"/>
                  <a:gd name="connsiteX4" fmla="*/ 623794 w 739211"/>
                  <a:gd name="connsiteY4" fmla="*/ 214981 h 807974"/>
                  <a:gd name="connsiteX5" fmla="*/ 525468 w 739211"/>
                  <a:gd name="connsiteY5" fmla="*/ 316149 h 807974"/>
                  <a:gd name="connsiteX6" fmla="*/ 735941 w 739211"/>
                  <a:gd name="connsiteY6" fmla="*/ 406616 h 807974"/>
                  <a:gd name="connsiteX7" fmla="*/ 593071 w 739211"/>
                  <a:gd name="connsiteY7" fmla="*/ 469844 h 807974"/>
                  <a:gd name="connsiteX8" fmla="*/ 629938 w 739211"/>
                  <a:gd name="connsiteY8" fmla="*/ 537940 h 807974"/>
                  <a:gd name="connsiteX9" fmla="*/ 516246 w 739211"/>
                  <a:gd name="connsiteY9" fmla="*/ 610897 h 807974"/>
                  <a:gd name="connsiteX10" fmla="*/ 609964 w 739211"/>
                  <a:gd name="connsiteY10" fmla="*/ 711092 h 807974"/>
                  <a:gd name="connsiteX11" fmla="*/ 445575 w 739211"/>
                  <a:gd name="connsiteY11" fmla="*/ 756812 h 807974"/>
                  <a:gd name="connsiteX12" fmla="*/ 347250 w 739211"/>
                  <a:gd name="connsiteY12" fmla="*/ 787940 h 807974"/>
                  <a:gd name="connsiteX13" fmla="*/ 297 w 739211"/>
                  <a:gd name="connsiteY13" fmla="*/ 411480 h 807974"/>
                  <a:gd name="connsiteX0" fmla="*/ 0 w 738914"/>
                  <a:gd name="connsiteY0" fmla="*/ 411480 h 807974"/>
                  <a:gd name="connsiteX1" fmla="*/ 411480 w 738914"/>
                  <a:gd name="connsiteY1" fmla="*/ 0 h 807974"/>
                  <a:gd name="connsiteX2" fmla="*/ 609667 w 738914"/>
                  <a:gd name="connsiteY2" fmla="*/ 117705 h 807974"/>
                  <a:gd name="connsiteX3" fmla="*/ 468324 w 738914"/>
                  <a:gd name="connsiteY3" fmla="*/ 177043 h 807974"/>
                  <a:gd name="connsiteX4" fmla="*/ 623497 w 738914"/>
                  <a:gd name="connsiteY4" fmla="*/ 214981 h 807974"/>
                  <a:gd name="connsiteX5" fmla="*/ 525171 w 738914"/>
                  <a:gd name="connsiteY5" fmla="*/ 316149 h 807974"/>
                  <a:gd name="connsiteX6" fmla="*/ 735644 w 738914"/>
                  <a:gd name="connsiteY6" fmla="*/ 406616 h 807974"/>
                  <a:gd name="connsiteX7" fmla="*/ 592774 w 738914"/>
                  <a:gd name="connsiteY7" fmla="*/ 469844 h 807974"/>
                  <a:gd name="connsiteX8" fmla="*/ 629641 w 738914"/>
                  <a:gd name="connsiteY8" fmla="*/ 537940 h 807974"/>
                  <a:gd name="connsiteX9" fmla="*/ 515949 w 738914"/>
                  <a:gd name="connsiteY9" fmla="*/ 610897 h 807974"/>
                  <a:gd name="connsiteX10" fmla="*/ 609667 w 738914"/>
                  <a:gd name="connsiteY10" fmla="*/ 711092 h 807974"/>
                  <a:gd name="connsiteX11" fmla="*/ 445278 w 738914"/>
                  <a:gd name="connsiteY11" fmla="*/ 756812 h 807974"/>
                  <a:gd name="connsiteX12" fmla="*/ 346953 w 738914"/>
                  <a:gd name="connsiteY12" fmla="*/ 787940 h 807974"/>
                  <a:gd name="connsiteX13" fmla="*/ 0 w 738914"/>
                  <a:gd name="connsiteY13" fmla="*/ 411480 h 807974"/>
                  <a:gd name="connsiteX0" fmla="*/ 0 w 738914"/>
                  <a:gd name="connsiteY0" fmla="*/ 411480 h 840373"/>
                  <a:gd name="connsiteX1" fmla="*/ 411480 w 738914"/>
                  <a:gd name="connsiteY1" fmla="*/ 0 h 840373"/>
                  <a:gd name="connsiteX2" fmla="*/ 609667 w 738914"/>
                  <a:gd name="connsiteY2" fmla="*/ 117705 h 840373"/>
                  <a:gd name="connsiteX3" fmla="*/ 468324 w 738914"/>
                  <a:gd name="connsiteY3" fmla="*/ 177043 h 840373"/>
                  <a:gd name="connsiteX4" fmla="*/ 623497 w 738914"/>
                  <a:gd name="connsiteY4" fmla="*/ 214981 h 840373"/>
                  <a:gd name="connsiteX5" fmla="*/ 525171 w 738914"/>
                  <a:gd name="connsiteY5" fmla="*/ 316149 h 840373"/>
                  <a:gd name="connsiteX6" fmla="*/ 735644 w 738914"/>
                  <a:gd name="connsiteY6" fmla="*/ 406616 h 840373"/>
                  <a:gd name="connsiteX7" fmla="*/ 592774 w 738914"/>
                  <a:gd name="connsiteY7" fmla="*/ 469844 h 840373"/>
                  <a:gd name="connsiteX8" fmla="*/ 629641 w 738914"/>
                  <a:gd name="connsiteY8" fmla="*/ 537940 h 840373"/>
                  <a:gd name="connsiteX9" fmla="*/ 515949 w 738914"/>
                  <a:gd name="connsiteY9" fmla="*/ 610897 h 840373"/>
                  <a:gd name="connsiteX10" fmla="*/ 609667 w 738914"/>
                  <a:gd name="connsiteY10" fmla="*/ 711092 h 840373"/>
                  <a:gd name="connsiteX11" fmla="*/ 445278 w 738914"/>
                  <a:gd name="connsiteY11" fmla="*/ 756812 h 840373"/>
                  <a:gd name="connsiteX12" fmla="*/ 342344 w 738914"/>
                  <a:gd name="connsiteY12" fmla="*/ 824905 h 840373"/>
                  <a:gd name="connsiteX13" fmla="*/ 0 w 738914"/>
                  <a:gd name="connsiteY13" fmla="*/ 411480 h 840373"/>
                  <a:gd name="connsiteX0" fmla="*/ 0 w 738914"/>
                  <a:gd name="connsiteY0" fmla="*/ 411480 h 818786"/>
                  <a:gd name="connsiteX1" fmla="*/ 411480 w 738914"/>
                  <a:gd name="connsiteY1" fmla="*/ 0 h 818786"/>
                  <a:gd name="connsiteX2" fmla="*/ 609667 w 738914"/>
                  <a:gd name="connsiteY2" fmla="*/ 117705 h 818786"/>
                  <a:gd name="connsiteX3" fmla="*/ 468324 w 738914"/>
                  <a:gd name="connsiteY3" fmla="*/ 177043 h 818786"/>
                  <a:gd name="connsiteX4" fmla="*/ 623497 w 738914"/>
                  <a:gd name="connsiteY4" fmla="*/ 214981 h 818786"/>
                  <a:gd name="connsiteX5" fmla="*/ 525171 w 738914"/>
                  <a:gd name="connsiteY5" fmla="*/ 316149 h 818786"/>
                  <a:gd name="connsiteX6" fmla="*/ 735644 w 738914"/>
                  <a:gd name="connsiteY6" fmla="*/ 406616 h 818786"/>
                  <a:gd name="connsiteX7" fmla="*/ 592774 w 738914"/>
                  <a:gd name="connsiteY7" fmla="*/ 469844 h 818786"/>
                  <a:gd name="connsiteX8" fmla="*/ 629641 w 738914"/>
                  <a:gd name="connsiteY8" fmla="*/ 537940 h 818786"/>
                  <a:gd name="connsiteX9" fmla="*/ 515949 w 738914"/>
                  <a:gd name="connsiteY9" fmla="*/ 610897 h 818786"/>
                  <a:gd name="connsiteX10" fmla="*/ 609667 w 738914"/>
                  <a:gd name="connsiteY10" fmla="*/ 711092 h 818786"/>
                  <a:gd name="connsiteX11" fmla="*/ 445278 w 738914"/>
                  <a:gd name="connsiteY11" fmla="*/ 756812 h 818786"/>
                  <a:gd name="connsiteX12" fmla="*/ 336198 w 738914"/>
                  <a:gd name="connsiteY12" fmla="*/ 800586 h 818786"/>
                  <a:gd name="connsiteX13" fmla="*/ 0 w 738914"/>
                  <a:gd name="connsiteY13" fmla="*/ 411480 h 818786"/>
                  <a:gd name="connsiteX0" fmla="*/ 0 w 738914"/>
                  <a:gd name="connsiteY0" fmla="*/ 411480 h 809986"/>
                  <a:gd name="connsiteX1" fmla="*/ 411480 w 738914"/>
                  <a:gd name="connsiteY1" fmla="*/ 0 h 809986"/>
                  <a:gd name="connsiteX2" fmla="*/ 609667 w 738914"/>
                  <a:gd name="connsiteY2" fmla="*/ 117705 h 809986"/>
                  <a:gd name="connsiteX3" fmla="*/ 468324 w 738914"/>
                  <a:gd name="connsiteY3" fmla="*/ 177043 h 809986"/>
                  <a:gd name="connsiteX4" fmla="*/ 623497 w 738914"/>
                  <a:gd name="connsiteY4" fmla="*/ 214981 h 809986"/>
                  <a:gd name="connsiteX5" fmla="*/ 525171 w 738914"/>
                  <a:gd name="connsiteY5" fmla="*/ 316149 h 809986"/>
                  <a:gd name="connsiteX6" fmla="*/ 735644 w 738914"/>
                  <a:gd name="connsiteY6" fmla="*/ 406616 h 809986"/>
                  <a:gd name="connsiteX7" fmla="*/ 592774 w 738914"/>
                  <a:gd name="connsiteY7" fmla="*/ 469844 h 809986"/>
                  <a:gd name="connsiteX8" fmla="*/ 629641 w 738914"/>
                  <a:gd name="connsiteY8" fmla="*/ 537940 h 809986"/>
                  <a:gd name="connsiteX9" fmla="*/ 515949 w 738914"/>
                  <a:gd name="connsiteY9" fmla="*/ 610897 h 809986"/>
                  <a:gd name="connsiteX10" fmla="*/ 609667 w 738914"/>
                  <a:gd name="connsiteY10" fmla="*/ 711092 h 809986"/>
                  <a:gd name="connsiteX11" fmla="*/ 445278 w 738914"/>
                  <a:gd name="connsiteY11" fmla="*/ 756812 h 809986"/>
                  <a:gd name="connsiteX12" fmla="*/ 336198 w 738914"/>
                  <a:gd name="connsiteY12" fmla="*/ 800586 h 809986"/>
                  <a:gd name="connsiteX13" fmla="*/ 0 w 738914"/>
                  <a:gd name="connsiteY13" fmla="*/ 411480 h 809986"/>
                  <a:gd name="connsiteX0" fmla="*/ 0 w 738914"/>
                  <a:gd name="connsiteY0" fmla="*/ 411480 h 820672"/>
                  <a:gd name="connsiteX1" fmla="*/ 411480 w 738914"/>
                  <a:gd name="connsiteY1" fmla="*/ 0 h 820672"/>
                  <a:gd name="connsiteX2" fmla="*/ 609667 w 738914"/>
                  <a:gd name="connsiteY2" fmla="*/ 117705 h 820672"/>
                  <a:gd name="connsiteX3" fmla="*/ 468324 w 738914"/>
                  <a:gd name="connsiteY3" fmla="*/ 177043 h 820672"/>
                  <a:gd name="connsiteX4" fmla="*/ 623497 w 738914"/>
                  <a:gd name="connsiteY4" fmla="*/ 214981 h 820672"/>
                  <a:gd name="connsiteX5" fmla="*/ 525171 w 738914"/>
                  <a:gd name="connsiteY5" fmla="*/ 316149 h 820672"/>
                  <a:gd name="connsiteX6" fmla="*/ 735644 w 738914"/>
                  <a:gd name="connsiteY6" fmla="*/ 406616 h 820672"/>
                  <a:gd name="connsiteX7" fmla="*/ 592774 w 738914"/>
                  <a:gd name="connsiteY7" fmla="*/ 469844 h 820672"/>
                  <a:gd name="connsiteX8" fmla="*/ 629641 w 738914"/>
                  <a:gd name="connsiteY8" fmla="*/ 537940 h 820672"/>
                  <a:gd name="connsiteX9" fmla="*/ 515949 w 738914"/>
                  <a:gd name="connsiteY9" fmla="*/ 610897 h 820672"/>
                  <a:gd name="connsiteX10" fmla="*/ 609667 w 738914"/>
                  <a:gd name="connsiteY10" fmla="*/ 711092 h 820672"/>
                  <a:gd name="connsiteX11" fmla="*/ 445278 w 738914"/>
                  <a:gd name="connsiteY11" fmla="*/ 756812 h 820672"/>
                  <a:gd name="connsiteX12" fmla="*/ 319298 w 738914"/>
                  <a:gd name="connsiteY12" fmla="*/ 812259 h 820672"/>
                  <a:gd name="connsiteX13" fmla="*/ 0 w 738914"/>
                  <a:gd name="connsiteY13" fmla="*/ 411480 h 820672"/>
                  <a:gd name="connsiteX0" fmla="*/ 0 w 738914"/>
                  <a:gd name="connsiteY0" fmla="*/ 411480 h 812259"/>
                  <a:gd name="connsiteX1" fmla="*/ 411480 w 738914"/>
                  <a:gd name="connsiteY1" fmla="*/ 0 h 812259"/>
                  <a:gd name="connsiteX2" fmla="*/ 609667 w 738914"/>
                  <a:gd name="connsiteY2" fmla="*/ 117705 h 812259"/>
                  <a:gd name="connsiteX3" fmla="*/ 468324 w 738914"/>
                  <a:gd name="connsiteY3" fmla="*/ 177043 h 812259"/>
                  <a:gd name="connsiteX4" fmla="*/ 623497 w 738914"/>
                  <a:gd name="connsiteY4" fmla="*/ 214981 h 812259"/>
                  <a:gd name="connsiteX5" fmla="*/ 525171 w 738914"/>
                  <a:gd name="connsiteY5" fmla="*/ 316149 h 812259"/>
                  <a:gd name="connsiteX6" fmla="*/ 735644 w 738914"/>
                  <a:gd name="connsiteY6" fmla="*/ 406616 h 812259"/>
                  <a:gd name="connsiteX7" fmla="*/ 592774 w 738914"/>
                  <a:gd name="connsiteY7" fmla="*/ 469844 h 812259"/>
                  <a:gd name="connsiteX8" fmla="*/ 629641 w 738914"/>
                  <a:gd name="connsiteY8" fmla="*/ 537940 h 812259"/>
                  <a:gd name="connsiteX9" fmla="*/ 515949 w 738914"/>
                  <a:gd name="connsiteY9" fmla="*/ 610897 h 812259"/>
                  <a:gd name="connsiteX10" fmla="*/ 609667 w 738914"/>
                  <a:gd name="connsiteY10" fmla="*/ 711092 h 812259"/>
                  <a:gd name="connsiteX11" fmla="*/ 445278 w 738914"/>
                  <a:gd name="connsiteY11" fmla="*/ 756812 h 812259"/>
                  <a:gd name="connsiteX12" fmla="*/ 319298 w 738914"/>
                  <a:gd name="connsiteY12" fmla="*/ 812259 h 812259"/>
                  <a:gd name="connsiteX13" fmla="*/ 0 w 738914"/>
                  <a:gd name="connsiteY13" fmla="*/ 411480 h 812259"/>
                  <a:gd name="connsiteX0" fmla="*/ 1756 w 740670"/>
                  <a:gd name="connsiteY0" fmla="*/ 411480 h 812259"/>
                  <a:gd name="connsiteX1" fmla="*/ 413236 w 740670"/>
                  <a:gd name="connsiteY1" fmla="*/ 0 h 812259"/>
                  <a:gd name="connsiteX2" fmla="*/ 611423 w 740670"/>
                  <a:gd name="connsiteY2" fmla="*/ 117705 h 812259"/>
                  <a:gd name="connsiteX3" fmla="*/ 470080 w 740670"/>
                  <a:gd name="connsiteY3" fmla="*/ 177043 h 812259"/>
                  <a:gd name="connsiteX4" fmla="*/ 625253 w 740670"/>
                  <a:gd name="connsiteY4" fmla="*/ 214981 h 812259"/>
                  <a:gd name="connsiteX5" fmla="*/ 526927 w 740670"/>
                  <a:gd name="connsiteY5" fmla="*/ 316149 h 812259"/>
                  <a:gd name="connsiteX6" fmla="*/ 737400 w 740670"/>
                  <a:gd name="connsiteY6" fmla="*/ 406616 h 812259"/>
                  <a:gd name="connsiteX7" fmla="*/ 594530 w 740670"/>
                  <a:gd name="connsiteY7" fmla="*/ 469844 h 812259"/>
                  <a:gd name="connsiteX8" fmla="*/ 631397 w 740670"/>
                  <a:gd name="connsiteY8" fmla="*/ 537940 h 812259"/>
                  <a:gd name="connsiteX9" fmla="*/ 517705 w 740670"/>
                  <a:gd name="connsiteY9" fmla="*/ 610897 h 812259"/>
                  <a:gd name="connsiteX10" fmla="*/ 611423 w 740670"/>
                  <a:gd name="connsiteY10" fmla="*/ 711092 h 812259"/>
                  <a:gd name="connsiteX11" fmla="*/ 447034 w 740670"/>
                  <a:gd name="connsiteY11" fmla="*/ 756812 h 812259"/>
                  <a:gd name="connsiteX12" fmla="*/ 321054 w 740670"/>
                  <a:gd name="connsiteY12" fmla="*/ 812259 h 812259"/>
                  <a:gd name="connsiteX13" fmla="*/ 1756 w 740670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11423 w 740566"/>
                  <a:gd name="connsiteY2" fmla="*/ 117705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11423 w 740566"/>
                  <a:gd name="connsiteY10" fmla="*/ 711092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517705 w 740566"/>
                  <a:gd name="connsiteY9" fmla="*/ 610897 h 812259"/>
                  <a:gd name="connsiteX10" fmla="*/ 606451 w 740566"/>
                  <a:gd name="connsiteY10" fmla="*/ 718036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94530 w 740566"/>
                  <a:gd name="connsiteY7" fmla="*/ 469844 h 812259"/>
                  <a:gd name="connsiteX8" fmla="*/ 631397 w 740566"/>
                  <a:gd name="connsiteY8" fmla="*/ 537940 h 812259"/>
                  <a:gd name="connsiteX9" fmla="*/ 472228 w 740566"/>
                  <a:gd name="connsiteY9" fmla="*/ 640023 h 812259"/>
                  <a:gd name="connsiteX10" fmla="*/ 606451 w 740566"/>
                  <a:gd name="connsiteY10" fmla="*/ 718036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25471 w 740566"/>
                  <a:gd name="connsiteY7" fmla="*/ 455783 h 812259"/>
                  <a:gd name="connsiteX8" fmla="*/ 631397 w 740566"/>
                  <a:gd name="connsiteY8" fmla="*/ 537940 h 812259"/>
                  <a:gd name="connsiteX9" fmla="*/ 472228 w 740566"/>
                  <a:gd name="connsiteY9" fmla="*/ 640023 h 812259"/>
                  <a:gd name="connsiteX10" fmla="*/ 606451 w 740566"/>
                  <a:gd name="connsiteY10" fmla="*/ 718036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40566"/>
                  <a:gd name="connsiteY0" fmla="*/ 411480 h 812259"/>
                  <a:gd name="connsiteX1" fmla="*/ 413236 w 740566"/>
                  <a:gd name="connsiteY1" fmla="*/ 0 h 812259"/>
                  <a:gd name="connsiteX2" fmla="*/ 628005 w 740566"/>
                  <a:gd name="connsiteY2" fmla="*/ 102823 h 812259"/>
                  <a:gd name="connsiteX3" fmla="*/ 470080 w 740566"/>
                  <a:gd name="connsiteY3" fmla="*/ 177043 h 812259"/>
                  <a:gd name="connsiteX4" fmla="*/ 625253 w 740566"/>
                  <a:gd name="connsiteY4" fmla="*/ 214981 h 812259"/>
                  <a:gd name="connsiteX5" fmla="*/ 518637 w 740566"/>
                  <a:gd name="connsiteY5" fmla="*/ 330038 h 812259"/>
                  <a:gd name="connsiteX6" fmla="*/ 737400 w 740566"/>
                  <a:gd name="connsiteY6" fmla="*/ 406616 h 812259"/>
                  <a:gd name="connsiteX7" fmla="*/ 525471 w 740566"/>
                  <a:gd name="connsiteY7" fmla="*/ 455783 h 812259"/>
                  <a:gd name="connsiteX8" fmla="*/ 567391 w 740566"/>
                  <a:gd name="connsiteY8" fmla="*/ 538944 h 812259"/>
                  <a:gd name="connsiteX9" fmla="*/ 472228 w 740566"/>
                  <a:gd name="connsiteY9" fmla="*/ 640023 h 812259"/>
                  <a:gd name="connsiteX10" fmla="*/ 606451 w 740566"/>
                  <a:gd name="connsiteY10" fmla="*/ 718036 h 812259"/>
                  <a:gd name="connsiteX11" fmla="*/ 447034 w 740566"/>
                  <a:gd name="connsiteY11" fmla="*/ 756812 h 812259"/>
                  <a:gd name="connsiteX12" fmla="*/ 321054 w 740566"/>
                  <a:gd name="connsiteY12" fmla="*/ 812259 h 812259"/>
                  <a:gd name="connsiteX13" fmla="*/ 1756 w 740566"/>
                  <a:gd name="connsiteY13" fmla="*/ 411480 h 812259"/>
                  <a:gd name="connsiteX0" fmla="*/ 1756 w 739848"/>
                  <a:gd name="connsiteY0" fmla="*/ 411480 h 812259"/>
                  <a:gd name="connsiteX1" fmla="*/ 413236 w 739848"/>
                  <a:gd name="connsiteY1" fmla="*/ 0 h 812259"/>
                  <a:gd name="connsiteX2" fmla="*/ 628005 w 739848"/>
                  <a:gd name="connsiteY2" fmla="*/ 102823 h 812259"/>
                  <a:gd name="connsiteX3" fmla="*/ 470080 w 739848"/>
                  <a:gd name="connsiteY3" fmla="*/ 177043 h 812259"/>
                  <a:gd name="connsiteX4" fmla="*/ 625253 w 739848"/>
                  <a:gd name="connsiteY4" fmla="*/ 214981 h 812259"/>
                  <a:gd name="connsiteX5" fmla="*/ 442840 w 739848"/>
                  <a:gd name="connsiteY5" fmla="*/ 353138 h 812259"/>
                  <a:gd name="connsiteX6" fmla="*/ 737400 w 739848"/>
                  <a:gd name="connsiteY6" fmla="*/ 406616 h 812259"/>
                  <a:gd name="connsiteX7" fmla="*/ 525471 w 739848"/>
                  <a:gd name="connsiteY7" fmla="*/ 455783 h 812259"/>
                  <a:gd name="connsiteX8" fmla="*/ 567391 w 739848"/>
                  <a:gd name="connsiteY8" fmla="*/ 538944 h 812259"/>
                  <a:gd name="connsiteX9" fmla="*/ 472228 w 739848"/>
                  <a:gd name="connsiteY9" fmla="*/ 640023 h 812259"/>
                  <a:gd name="connsiteX10" fmla="*/ 606451 w 739848"/>
                  <a:gd name="connsiteY10" fmla="*/ 718036 h 812259"/>
                  <a:gd name="connsiteX11" fmla="*/ 447034 w 739848"/>
                  <a:gd name="connsiteY11" fmla="*/ 756812 h 812259"/>
                  <a:gd name="connsiteX12" fmla="*/ 321054 w 739848"/>
                  <a:gd name="connsiteY12" fmla="*/ 812259 h 812259"/>
                  <a:gd name="connsiteX13" fmla="*/ 1756 w 739848"/>
                  <a:gd name="connsiteY13" fmla="*/ 411480 h 812259"/>
                  <a:gd name="connsiteX0" fmla="*/ 1756 w 684752"/>
                  <a:gd name="connsiteY0" fmla="*/ 411480 h 812259"/>
                  <a:gd name="connsiteX1" fmla="*/ 413236 w 684752"/>
                  <a:gd name="connsiteY1" fmla="*/ 0 h 812259"/>
                  <a:gd name="connsiteX2" fmla="*/ 628005 w 684752"/>
                  <a:gd name="connsiteY2" fmla="*/ 102823 h 812259"/>
                  <a:gd name="connsiteX3" fmla="*/ 470080 w 684752"/>
                  <a:gd name="connsiteY3" fmla="*/ 177043 h 812259"/>
                  <a:gd name="connsiteX4" fmla="*/ 625253 w 684752"/>
                  <a:gd name="connsiteY4" fmla="*/ 214981 h 812259"/>
                  <a:gd name="connsiteX5" fmla="*/ 442840 w 684752"/>
                  <a:gd name="connsiteY5" fmla="*/ 353138 h 812259"/>
                  <a:gd name="connsiteX6" fmla="*/ 681816 w 684752"/>
                  <a:gd name="connsiteY6" fmla="*/ 414651 h 812259"/>
                  <a:gd name="connsiteX7" fmla="*/ 525471 w 684752"/>
                  <a:gd name="connsiteY7" fmla="*/ 455783 h 812259"/>
                  <a:gd name="connsiteX8" fmla="*/ 567391 w 684752"/>
                  <a:gd name="connsiteY8" fmla="*/ 538944 h 812259"/>
                  <a:gd name="connsiteX9" fmla="*/ 472228 w 684752"/>
                  <a:gd name="connsiteY9" fmla="*/ 640023 h 812259"/>
                  <a:gd name="connsiteX10" fmla="*/ 606451 w 684752"/>
                  <a:gd name="connsiteY10" fmla="*/ 718036 h 812259"/>
                  <a:gd name="connsiteX11" fmla="*/ 447034 w 684752"/>
                  <a:gd name="connsiteY11" fmla="*/ 756812 h 812259"/>
                  <a:gd name="connsiteX12" fmla="*/ 321054 w 684752"/>
                  <a:gd name="connsiteY12" fmla="*/ 812259 h 812259"/>
                  <a:gd name="connsiteX13" fmla="*/ 1756 w 684752"/>
                  <a:gd name="connsiteY13" fmla="*/ 411480 h 812259"/>
                  <a:gd name="connsiteX0" fmla="*/ 1756 w 684752"/>
                  <a:gd name="connsiteY0" fmla="*/ 411480 h 812259"/>
                  <a:gd name="connsiteX1" fmla="*/ 413236 w 684752"/>
                  <a:gd name="connsiteY1" fmla="*/ 0 h 812259"/>
                  <a:gd name="connsiteX2" fmla="*/ 628005 w 684752"/>
                  <a:gd name="connsiteY2" fmla="*/ 102823 h 812259"/>
                  <a:gd name="connsiteX3" fmla="*/ 470080 w 684752"/>
                  <a:gd name="connsiteY3" fmla="*/ 177043 h 812259"/>
                  <a:gd name="connsiteX4" fmla="*/ 586511 w 684752"/>
                  <a:gd name="connsiteY4" fmla="*/ 245111 h 812259"/>
                  <a:gd name="connsiteX5" fmla="*/ 442840 w 684752"/>
                  <a:gd name="connsiteY5" fmla="*/ 353138 h 812259"/>
                  <a:gd name="connsiteX6" fmla="*/ 681816 w 684752"/>
                  <a:gd name="connsiteY6" fmla="*/ 414651 h 812259"/>
                  <a:gd name="connsiteX7" fmla="*/ 525471 w 684752"/>
                  <a:gd name="connsiteY7" fmla="*/ 455783 h 812259"/>
                  <a:gd name="connsiteX8" fmla="*/ 567391 w 684752"/>
                  <a:gd name="connsiteY8" fmla="*/ 538944 h 812259"/>
                  <a:gd name="connsiteX9" fmla="*/ 472228 w 684752"/>
                  <a:gd name="connsiteY9" fmla="*/ 640023 h 812259"/>
                  <a:gd name="connsiteX10" fmla="*/ 606451 w 684752"/>
                  <a:gd name="connsiteY10" fmla="*/ 718036 h 812259"/>
                  <a:gd name="connsiteX11" fmla="*/ 447034 w 684752"/>
                  <a:gd name="connsiteY11" fmla="*/ 756812 h 812259"/>
                  <a:gd name="connsiteX12" fmla="*/ 321054 w 684752"/>
                  <a:gd name="connsiteY12" fmla="*/ 812259 h 812259"/>
                  <a:gd name="connsiteX13" fmla="*/ 1756 w 684752"/>
                  <a:gd name="connsiteY13" fmla="*/ 411480 h 8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4752" h="812259">
                    <a:moveTo>
                      <a:pt x="1756" y="411480"/>
                    </a:moveTo>
                    <a:cubicBezTo>
                      <a:pt x="-21289" y="220818"/>
                      <a:pt x="185982" y="0"/>
                      <a:pt x="413236" y="0"/>
                    </a:cubicBezTo>
                    <a:cubicBezTo>
                      <a:pt x="412724" y="115111"/>
                      <a:pt x="563856" y="36323"/>
                      <a:pt x="628005" y="102823"/>
                    </a:cubicBezTo>
                    <a:cubicBezTo>
                      <a:pt x="659500" y="128925"/>
                      <a:pt x="503111" y="59500"/>
                      <a:pt x="470080" y="177043"/>
                    </a:cubicBezTo>
                    <a:cubicBezTo>
                      <a:pt x="405454" y="234741"/>
                      <a:pt x="536072" y="192905"/>
                      <a:pt x="586511" y="245111"/>
                    </a:cubicBezTo>
                    <a:cubicBezTo>
                      <a:pt x="621590" y="267485"/>
                      <a:pt x="426965" y="328657"/>
                      <a:pt x="442840" y="353138"/>
                    </a:cubicBezTo>
                    <a:cubicBezTo>
                      <a:pt x="458715" y="377619"/>
                      <a:pt x="714845" y="395520"/>
                      <a:pt x="681816" y="414651"/>
                    </a:cubicBezTo>
                    <a:cubicBezTo>
                      <a:pt x="648787" y="433782"/>
                      <a:pt x="573609" y="443623"/>
                      <a:pt x="525471" y="455783"/>
                    </a:cubicBezTo>
                    <a:cubicBezTo>
                      <a:pt x="477333" y="467943"/>
                      <a:pt x="578659" y="510571"/>
                      <a:pt x="567391" y="538944"/>
                    </a:cubicBezTo>
                    <a:cubicBezTo>
                      <a:pt x="556123" y="567317"/>
                      <a:pt x="492713" y="616028"/>
                      <a:pt x="472228" y="640023"/>
                    </a:cubicBezTo>
                    <a:cubicBezTo>
                      <a:pt x="451743" y="664018"/>
                      <a:pt x="602354" y="692258"/>
                      <a:pt x="606451" y="718036"/>
                    </a:cubicBezTo>
                    <a:cubicBezTo>
                      <a:pt x="610548" y="743814"/>
                      <a:pt x="481090" y="752435"/>
                      <a:pt x="447034" y="756812"/>
                    </a:cubicBezTo>
                    <a:cubicBezTo>
                      <a:pt x="412978" y="761190"/>
                      <a:pt x="473625" y="805611"/>
                      <a:pt x="321054" y="812259"/>
                    </a:cubicBezTo>
                    <a:cubicBezTo>
                      <a:pt x="246841" y="754704"/>
                      <a:pt x="44774" y="823932"/>
                      <a:pt x="1756" y="411480"/>
                    </a:cubicBezTo>
                    <a:close/>
                  </a:path>
                </a:pathLst>
              </a:custGeom>
              <a:solidFill>
                <a:srgbClr val="7049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1691005" y="3084691"/>
                <a:ext cx="560070" cy="198120"/>
              </a:xfrm>
              <a:prstGeom prst="ellipse">
                <a:avLst/>
              </a:prstGeom>
              <a:solidFill>
                <a:srgbClr val="CC94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1715097" y="3095782"/>
                <a:ext cx="511885" cy="164508"/>
              </a:xfrm>
              <a:prstGeom prst="ellipse">
                <a:avLst/>
              </a:prstGeom>
              <a:solidFill>
                <a:srgbClr val="DCA4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360"/>
              <p:cNvSpPr/>
              <p:nvPr/>
            </p:nvSpPr>
            <p:spPr>
              <a:xfrm rot="336038">
                <a:off x="1723644" y="3042549"/>
                <a:ext cx="613995" cy="205175"/>
              </a:xfrm>
              <a:custGeom>
                <a:avLst/>
                <a:gdLst>
                  <a:gd name="connsiteX0" fmla="*/ 0 w 560070"/>
                  <a:gd name="connsiteY0" fmla="*/ 99060 h 198120"/>
                  <a:gd name="connsiteX1" fmla="*/ 280035 w 560070"/>
                  <a:gd name="connsiteY1" fmla="*/ 0 h 198120"/>
                  <a:gd name="connsiteX2" fmla="*/ 560070 w 560070"/>
                  <a:gd name="connsiteY2" fmla="*/ 99060 h 198120"/>
                  <a:gd name="connsiteX3" fmla="*/ 280035 w 560070"/>
                  <a:gd name="connsiteY3" fmla="*/ 198120 h 198120"/>
                  <a:gd name="connsiteX4" fmla="*/ 0 w 560070"/>
                  <a:gd name="connsiteY4" fmla="*/ 99060 h 198120"/>
                  <a:gd name="connsiteX0" fmla="*/ 0 w 560070"/>
                  <a:gd name="connsiteY0" fmla="*/ 99060 h 111442"/>
                  <a:gd name="connsiteX1" fmla="*/ 280035 w 560070"/>
                  <a:gd name="connsiteY1" fmla="*/ 0 h 111442"/>
                  <a:gd name="connsiteX2" fmla="*/ 560070 w 560070"/>
                  <a:gd name="connsiteY2" fmla="*/ 99060 h 111442"/>
                  <a:gd name="connsiteX3" fmla="*/ 0 w 560070"/>
                  <a:gd name="connsiteY3" fmla="*/ 99060 h 111442"/>
                  <a:gd name="connsiteX0" fmla="*/ 8865 w 570980"/>
                  <a:gd name="connsiteY0" fmla="*/ 99060 h 170954"/>
                  <a:gd name="connsiteX1" fmla="*/ 288900 w 570980"/>
                  <a:gd name="connsiteY1" fmla="*/ 0 h 170954"/>
                  <a:gd name="connsiteX2" fmla="*/ 568935 w 570980"/>
                  <a:gd name="connsiteY2" fmla="*/ 99060 h 170954"/>
                  <a:gd name="connsiteX3" fmla="*/ 116180 w 570980"/>
                  <a:gd name="connsiteY3" fmla="*/ 170954 h 170954"/>
                  <a:gd name="connsiteX4" fmla="*/ 8865 w 570980"/>
                  <a:gd name="connsiteY4" fmla="*/ 99060 h 170954"/>
                  <a:gd name="connsiteX0" fmla="*/ 8865 w 571549"/>
                  <a:gd name="connsiteY0" fmla="*/ 99060 h 172407"/>
                  <a:gd name="connsiteX1" fmla="*/ 288900 w 571549"/>
                  <a:gd name="connsiteY1" fmla="*/ 0 h 172407"/>
                  <a:gd name="connsiteX2" fmla="*/ 568935 w 571549"/>
                  <a:gd name="connsiteY2" fmla="*/ 99060 h 172407"/>
                  <a:gd name="connsiteX3" fmla="*/ 150470 w 571549"/>
                  <a:gd name="connsiteY3" fmla="*/ 111899 h 172407"/>
                  <a:gd name="connsiteX4" fmla="*/ 116180 w 571549"/>
                  <a:gd name="connsiteY4" fmla="*/ 170954 h 172407"/>
                  <a:gd name="connsiteX5" fmla="*/ 8865 w 571549"/>
                  <a:gd name="connsiteY5" fmla="*/ 99060 h 172407"/>
                  <a:gd name="connsiteX0" fmla="*/ 35344 w 511517"/>
                  <a:gd name="connsiteY0" fmla="*/ 67132 h 172864"/>
                  <a:gd name="connsiteX1" fmla="*/ 229654 w 511517"/>
                  <a:gd name="connsiteY1" fmla="*/ 457 h 172864"/>
                  <a:gd name="connsiteX2" fmla="*/ 509689 w 511517"/>
                  <a:gd name="connsiteY2" fmla="*/ 99517 h 172864"/>
                  <a:gd name="connsiteX3" fmla="*/ 91224 w 511517"/>
                  <a:gd name="connsiteY3" fmla="*/ 112356 h 172864"/>
                  <a:gd name="connsiteX4" fmla="*/ 56934 w 511517"/>
                  <a:gd name="connsiteY4" fmla="*/ 171411 h 172864"/>
                  <a:gd name="connsiteX5" fmla="*/ 35344 w 511517"/>
                  <a:gd name="connsiteY5" fmla="*/ 67132 h 172864"/>
                  <a:gd name="connsiteX0" fmla="*/ 35344 w 510329"/>
                  <a:gd name="connsiteY0" fmla="*/ 67132 h 172840"/>
                  <a:gd name="connsiteX1" fmla="*/ 229654 w 510329"/>
                  <a:gd name="connsiteY1" fmla="*/ 457 h 172840"/>
                  <a:gd name="connsiteX2" fmla="*/ 509689 w 510329"/>
                  <a:gd name="connsiteY2" fmla="*/ 99517 h 172840"/>
                  <a:gd name="connsiteX3" fmla="*/ 144564 w 510329"/>
                  <a:gd name="connsiteY3" fmla="*/ 148551 h 172840"/>
                  <a:gd name="connsiteX4" fmla="*/ 91224 w 510329"/>
                  <a:gd name="connsiteY4" fmla="*/ 112356 h 172840"/>
                  <a:gd name="connsiteX5" fmla="*/ 56934 w 510329"/>
                  <a:gd name="connsiteY5" fmla="*/ 171411 h 172840"/>
                  <a:gd name="connsiteX6" fmla="*/ 35344 w 510329"/>
                  <a:gd name="connsiteY6" fmla="*/ 67132 h 172840"/>
                  <a:gd name="connsiteX0" fmla="*/ 35344 w 509777"/>
                  <a:gd name="connsiteY0" fmla="*/ 67132 h 172840"/>
                  <a:gd name="connsiteX1" fmla="*/ 229654 w 509777"/>
                  <a:gd name="connsiteY1" fmla="*/ 457 h 172840"/>
                  <a:gd name="connsiteX2" fmla="*/ 509689 w 509777"/>
                  <a:gd name="connsiteY2" fmla="*/ 99517 h 172840"/>
                  <a:gd name="connsiteX3" fmla="*/ 201714 w 509777"/>
                  <a:gd name="connsiteY3" fmla="*/ 89496 h 172840"/>
                  <a:gd name="connsiteX4" fmla="*/ 144564 w 509777"/>
                  <a:gd name="connsiteY4" fmla="*/ 148551 h 172840"/>
                  <a:gd name="connsiteX5" fmla="*/ 91224 w 509777"/>
                  <a:gd name="connsiteY5" fmla="*/ 112356 h 172840"/>
                  <a:gd name="connsiteX6" fmla="*/ 56934 w 509777"/>
                  <a:gd name="connsiteY6" fmla="*/ 171411 h 172840"/>
                  <a:gd name="connsiteX7" fmla="*/ 35344 w 509777"/>
                  <a:gd name="connsiteY7" fmla="*/ 67132 h 172840"/>
                  <a:gd name="connsiteX0" fmla="*/ 35344 w 509929"/>
                  <a:gd name="connsiteY0" fmla="*/ 67132 h 172840"/>
                  <a:gd name="connsiteX1" fmla="*/ 229654 w 509929"/>
                  <a:gd name="connsiteY1" fmla="*/ 457 h 172840"/>
                  <a:gd name="connsiteX2" fmla="*/ 509689 w 509929"/>
                  <a:gd name="connsiteY2" fmla="*/ 99517 h 172840"/>
                  <a:gd name="connsiteX3" fmla="*/ 285534 w 509929"/>
                  <a:gd name="connsiteY3" fmla="*/ 142836 h 172840"/>
                  <a:gd name="connsiteX4" fmla="*/ 201714 w 509929"/>
                  <a:gd name="connsiteY4" fmla="*/ 89496 h 172840"/>
                  <a:gd name="connsiteX5" fmla="*/ 144564 w 509929"/>
                  <a:gd name="connsiteY5" fmla="*/ 148551 h 172840"/>
                  <a:gd name="connsiteX6" fmla="*/ 91224 w 509929"/>
                  <a:gd name="connsiteY6" fmla="*/ 112356 h 172840"/>
                  <a:gd name="connsiteX7" fmla="*/ 56934 w 509929"/>
                  <a:gd name="connsiteY7" fmla="*/ 171411 h 172840"/>
                  <a:gd name="connsiteX8" fmla="*/ 35344 w 509929"/>
                  <a:gd name="connsiteY8" fmla="*/ 67132 h 172840"/>
                  <a:gd name="connsiteX0" fmla="*/ 35344 w 512753"/>
                  <a:gd name="connsiteY0" fmla="*/ 67132 h 172840"/>
                  <a:gd name="connsiteX1" fmla="*/ 229654 w 512753"/>
                  <a:gd name="connsiteY1" fmla="*/ 457 h 172840"/>
                  <a:gd name="connsiteX2" fmla="*/ 509689 w 512753"/>
                  <a:gd name="connsiteY2" fmla="*/ 99517 h 172840"/>
                  <a:gd name="connsiteX3" fmla="*/ 363639 w 512753"/>
                  <a:gd name="connsiteY3" fmla="*/ 87591 h 172840"/>
                  <a:gd name="connsiteX4" fmla="*/ 285534 w 512753"/>
                  <a:gd name="connsiteY4" fmla="*/ 142836 h 172840"/>
                  <a:gd name="connsiteX5" fmla="*/ 201714 w 512753"/>
                  <a:gd name="connsiteY5" fmla="*/ 89496 h 172840"/>
                  <a:gd name="connsiteX6" fmla="*/ 144564 w 512753"/>
                  <a:gd name="connsiteY6" fmla="*/ 148551 h 172840"/>
                  <a:gd name="connsiteX7" fmla="*/ 91224 w 512753"/>
                  <a:gd name="connsiteY7" fmla="*/ 112356 h 172840"/>
                  <a:gd name="connsiteX8" fmla="*/ 56934 w 512753"/>
                  <a:gd name="connsiteY8" fmla="*/ 171411 h 172840"/>
                  <a:gd name="connsiteX9" fmla="*/ 35344 w 512753"/>
                  <a:gd name="connsiteY9" fmla="*/ 67132 h 172840"/>
                  <a:gd name="connsiteX0" fmla="*/ 55454 w 592513"/>
                  <a:gd name="connsiteY0" fmla="*/ 167682 h 273390"/>
                  <a:gd name="connsiteX1" fmla="*/ 568363 w 592513"/>
                  <a:gd name="connsiteY1" fmla="*/ 166 h 273390"/>
                  <a:gd name="connsiteX2" fmla="*/ 529799 w 592513"/>
                  <a:gd name="connsiteY2" fmla="*/ 200067 h 273390"/>
                  <a:gd name="connsiteX3" fmla="*/ 383749 w 592513"/>
                  <a:gd name="connsiteY3" fmla="*/ 188141 h 273390"/>
                  <a:gd name="connsiteX4" fmla="*/ 305644 w 592513"/>
                  <a:gd name="connsiteY4" fmla="*/ 243386 h 273390"/>
                  <a:gd name="connsiteX5" fmla="*/ 221824 w 592513"/>
                  <a:gd name="connsiteY5" fmla="*/ 190046 h 273390"/>
                  <a:gd name="connsiteX6" fmla="*/ 164674 w 592513"/>
                  <a:gd name="connsiteY6" fmla="*/ 249101 h 273390"/>
                  <a:gd name="connsiteX7" fmla="*/ 111334 w 592513"/>
                  <a:gd name="connsiteY7" fmla="*/ 212906 h 273390"/>
                  <a:gd name="connsiteX8" fmla="*/ 77044 w 592513"/>
                  <a:gd name="connsiteY8" fmla="*/ 271961 h 273390"/>
                  <a:gd name="connsiteX9" fmla="*/ 55454 w 592513"/>
                  <a:gd name="connsiteY9" fmla="*/ 167682 h 273390"/>
                  <a:gd name="connsiteX0" fmla="*/ 62014 w 583944"/>
                  <a:gd name="connsiteY0" fmla="*/ 88687 h 276943"/>
                  <a:gd name="connsiteX1" fmla="*/ 560743 w 583944"/>
                  <a:gd name="connsiteY1" fmla="*/ 3719 h 276943"/>
                  <a:gd name="connsiteX2" fmla="*/ 522179 w 583944"/>
                  <a:gd name="connsiteY2" fmla="*/ 203620 h 276943"/>
                  <a:gd name="connsiteX3" fmla="*/ 376129 w 583944"/>
                  <a:gd name="connsiteY3" fmla="*/ 191694 h 276943"/>
                  <a:gd name="connsiteX4" fmla="*/ 298024 w 583944"/>
                  <a:gd name="connsiteY4" fmla="*/ 246939 h 276943"/>
                  <a:gd name="connsiteX5" fmla="*/ 214204 w 583944"/>
                  <a:gd name="connsiteY5" fmla="*/ 193599 h 276943"/>
                  <a:gd name="connsiteX6" fmla="*/ 157054 w 583944"/>
                  <a:gd name="connsiteY6" fmla="*/ 252654 h 276943"/>
                  <a:gd name="connsiteX7" fmla="*/ 103714 w 583944"/>
                  <a:gd name="connsiteY7" fmla="*/ 216459 h 276943"/>
                  <a:gd name="connsiteX8" fmla="*/ 69424 w 583944"/>
                  <a:gd name="connsiteY8" fmla="*/ 275514 h 276943"/>
                  <a:gd name="connsiteX9" fmla="*/ 62014 w 583944"/>
                  <a:gd name="connsiteY9" fmla="*/ 88687 h 276943"/>
                  <a:gd name="connsiteX0" fmla="*/ 62014 w 577120"/>
                  <a:gd name="connsiteY0" fmla="*/ 90230 h 278486"/>
                  <a:gd name="connsiteX1" fmla="*/ 560743 w 577120"/>
                  <a:gd name="connsiteY1" fmla="*/ 5262 h 278486"/>
                  <a:gd name="connsiteX2" fmla="*/ 479218 w 577120"/>
                  <a:gd name="connsiteY2" fmla="*/ 234632 h 278486"/>
                  <a:gd name="connsiteX3" fmla="*/ 376129 w 577120"/>
                  <a:gd name="connsiteY3" fmla="*/ 193237 h 278486"/>
                  <a:gd name="connsiteX4" fmla="*/ 298024 w 577120"/>
                  <a:gd name="connsiteY4" fmla="*/ 248482 h 278486"/>
                  <a:gd name="connsiteX5" fmla="*/ 214204 w 577120"/>
                  <a:gd name="connsiteY5" fmla="*/ 195142 h 278486"/>
                  <a:gd name="connsiteX6" fmla="*/ 157054 w 577120"/>
                  <a:gd name="connsiteY6" fmla="*/ 254197 h 278486"/>
                  <a:gd name="connsiteX7" fmla="*/ 103714 w 577120"/>
                  <a:gd name="connsiteY7" fmla="*/ 218002 h 278486"/>
                  <a:gd name="connsiteX8" fmla="*/ 69424 w 577120"/>
                  <a:gd name="connsiteY8" fmla="*/ 277057 h 278486"/>
                  <a:gd name="connsiteX9" fmla="*/ 62014 w 577120"/>
                  <a:gd name="connsiteY9" fmla="*/ 90230 h 278486"/>
                  <a:gd name="connsiteX0" fmla="*/ 62014 w 576892"/>
                  <a:gd name="connsiteY0" fmla="*/ 90230 h 278486"/>
                  <a:gd name="connsiteX1" fmla="*/ 560743 w 576892"/>
                  <a:gd name="connsiteY1" fmla="*/ 5262 h 278486"/>
                  <a:gd name="connsiteX2" fmla="*/ 479218 w 576892"/>
                  <a:gd name="connsiteY2" fmla="*/ 234632 h 278486"/>
                  <a:gd name="connsiteX3" fmla="*/ 376129 w 576892"/>
                  <a:gd name="connsiteY3" fmla="*/ 193237 h 278486"/>
                  <a:gd name="connsiteX4" fmla="*/ 298024 w 576892"/>
                  <a:gd name="connsiteY4" fmla="*/ 248482 h 278486"/>
                  <a:gd name="connsiteX5" fmla="*/ 214204 w 576892"/>
                  <a:gd name="connsiteY5" fmla="*/ 195142 h 278486"/>
                  <a:gd name="connsiteX6" fmla="*/ 157054 w 576892"/>
                  <a:gd name="connsiteY6" fmla="*/ 254197 h 278486"/>
                  <a:gd name="connsiteX7" fmla="*/ 103714 w 576892"/>
                  <a:gd name="connsiteY7" fmla="*/ 218002 h 278486"/>
                  <a:gd name="connsiteX8" fmla="*/ 69424 w 576892"/>
                  <a:gd name="connsiteY8" fmla="*/ 277057 h 278486"/>
                  <a:gd name="connsiteX9" fmla="*/ 62014 w 576892"/>
                  <a:gd name="connsiteY9" fmla="*/ 90230 h 27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892" h="278486">
                    <a:moveTo>
                      <a:pt x="62014" y="90230"/>
                    </a:moveTo>
                    <a:cubicBezTo>
                      <a:pt x="143901" y="44931"/>
                      <a:pt x="491209" y="-18805"/>
                      <a:pt x="560743" y="5262"/>
                    </a:cubicBezTo>
                    <a:cubicBezTo>
                      <a:pt x="630277" y="29329"/>
                      <a:pt x="451029" y="296098"/>
                      <a:pt x="479218" y="234632"/>
                    </a:cubicBezTo>
                    <a:cubicBezTo>
                      <a:pt x="504089" y="256774"/>
                      <a:pt x="413488" y="186017"/>
                      <a:pt x="376129" y="193237"/>
                    </a:cubicBezTo>
                    <a:cubicBezTo>
                      <a:pt x="338770" y="200457"/>
                      <a:pt x="327551" y="255784"/>
                      <a:pt x="298024" y="248482"/>
                    </a:cubicBezTo>
                    <a:cubicBezTo>
                      <a:pt x="268497" y="241180"/>
                      <a:pt x="236111" y="184665"/>
                      <a:pt x="214204" y="195142"/>
                    </a:cubicBezTo>
                    <a:cubicBezTo>
                      <a:pt x="192297" y="205619"/>
                      <a:pt x="175152" y="259277"/>
                      <a:pt x="157054" y="254197"/>
                    </a:cubicBezTo>
                    <a:cubicBezTo>
                      <a:pt x="138956" y="249117"/>
                      <a:pt x="118636" y="207207"/>
                      <a:pt x="103714" y="218002"/>
                    </a:cubicBezTo>
                    <a:cubicBezTo>
                      <a:pt x="88792" y="228797"/>
                      <a:pt x="91755" y="288404"/>
                      <a:pt x="69424" y="277057"/>
                    </a:cubicBezTo>
                    <a:cubicBezTo>
                      <a:pt x="-23921" y="277057"/>
                      <a:pt x="-19873" y="135529"/>
                      <a:pt x="62014" y="90230"/>
                    </a:cubicBezTo>
                    <a:close/>
                  </a:path>
                </a:pathLst>
              </a:custGeom>
              <a:solidFill>
                <a:srgbClr val="4E2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360"/>
              <p:cNvSpPr/>
              <p:nvPr/>
            </p:nvSpPr>
            <p:spPr>
              <a:xfrm rot="336038">
                <a:off x="1620647" y="3058335"/>
                <a:ext cx="110384" cy="139169"/>
              </a:xfrm>
              <a:custGeom>
                <a:avLst/>
                <a:gdLst>
                  <a:gd name="connsiteX0" fmla="*/ 0 w 560070"/>
                  <a:gd name="connsiteY0" fmla="*/ 99060 h 198120"/>
                  <a:gd name="connsiteX1" fmla="*/ 280035 w 560070"/>
                  <a:gd name="connsiteY1" fmla="*/ 0 h 198120"/>
                  <a:gd name="connsiteX2" fmla="*/ 560070 w 560070"/>
                  <a:gd name="connsiteY2" fmla="*/ 99060 h 198120"/>
                  <a:gd name="connsiteX3" fmla="*/ 280035 w 560070"/>
                  <a:gd name="connsiteY3" fmla="*/ 198120 h 198120"/>
                  <a:gd name="connsiteX4" fmla="*/ 0 w 560070"/>
                  <a:gd name="connsiteY4" fmla="*/ 99060 h 198120"/>
                  <a:gd name="connsiteX0" fmla="*/ 0 w 560070"/>
                  <a:gd name="connsiteY0" fmla="*/ 99060 h 111442"/>
                  <a:gd name="connsiteX1" fmla="*/ 280035 w 560070"/>
                  <a:gd name="connsiteY1" fmla="*/ 0 h 111442"/>
                  <a:gd name="connsiteX2" fmla="*/ 560070 w 560070"/>
                  <a:gd name="connsiteY2" fmla="*/ 99060 h 111442"/>
                  <a:gd name="connsiteX3" fmla="*/ 0 w 560070"/>
                  <a:gd name="connsiteY3" fmla="*/ 99060 h 111442"/>
                  <a:gd name="connsiteX0" fmla="*/ 8865 w 570980"/>
                  <a:gd name="connsiteY0" fmla="*/ 99060 h 170954"/>
                  <a:gd name="connsiteX1" fmla="*/ 288900 w 570980"/>
                  <a:gd name="connsiteY1" fmla="*/ 0 h 170954"/>
                  <a:gd name="connsiteX2" fmla="*/ 568935 w 570980"/>
                  <a:gd name="connsiteY2" fmla="*/ 99060 h 170954"/>
                  <a:gd name="connsiteX3" fmla="*/ 116180 w 570980"/>
                  <a:gd name="connsiteY3" fmla="*/ 170954 h 170954"/>
                  <a:gd name="connsiteX4" fmla="*/ 8865 w 570980"/>
                  <a:gd name="connsiteY4" fmla="*/ 99060 h 170954"/>
                  <a:gd name="connsiteX0" fmla="*/ 8865 w 571549"/>
                  <a:gd name="connsiteY0" fmla="*/ 99060 h 172407"/>
                  <a:gd name="connsiteX1" fmla="*/ 288900 w 571549"/>
                  <a:gd name="connsiteY1" fmla="*/ 0 h 172407"/>
                  <a:gd name="connsiteX2" fmla="*/ 568935 w 571549"/>
                  <a:gd name="connsiteY2" fmla="*/ 99060 h 172407"/>
                  <a:gd name="connsiteX3" fmla="*/ 150470 w 571549"/>
                  <a:gd name="connsiteY3" fmla="*/ 111899 h 172407"/>
                  <a:gd name="connsiteX4" fmla="*/ 116180 w 571549"/>
                  <a:gd name="connsiteY4" fmla="*/ 170954 h 172407"/>
                  <a:gd name="connsiteX5" fmla="*/ 8865 w 571549"/>
                  <a:gd name="connsiteY5" fmla="*/ 99060 h 172407"/>
                  <a:gd name="connsiteX0" fmla="*/ 35344 w 511517"/>
                  <a:gd name="connsiteY0" fmla="*/ 67132 h 172864"/>
                  <a:gd name="connsiteX1" fmla="*/ 229654 w 511517"/>
                  <a:gd name="connsiteY1" fmla="*/ 457 h 172864"/>
                  <a:gd name="connsiteX2" fmla="*/ 509689 w 511517"/>
                  <a:gd name="connsiteY2" fmla="*/ 99517 h 172864"/>
                  <a:gd name="connsiteX3" fmla="*/ 91224 w 511517"/>
                  <a:gd name="connsiteY3" fmla="*/ 112356 h 172864"/>
                  <a:gd name="connsiteX4" fmla="*/ 56934 w 511517"/>
                  <a:gd name="connsiteY4" fmla="*/ 171411 h 172864"/>
                  <a:gd name="connsiteX5" fmla="*/ 35344 w 511517"/>
                  <a:gd name="connsiteY5" fmla="*/ 67132 h 172864"/>
                  <a:gd name="connsiteX0" fmla="*/ 35344 w 510329"/>
                  <a:gd name="connsiteY0" fmla="*/ 67132 h 172840"/>
                  <a:gd name="connsiteX1" fmla="*/ 229654 w 510329"/>
                  <a:gd name="connsiteY1" fmla="*/ 457 h 172840"/>
                  <a:gd name="connsiteX2" fmla="*/ 509689 w 510329"/>
                  <a:gd name="connsiteY2" fmla="*/ 99517 h 172840"/>
                  <a:gd name="connsiteX3" fmla="*/ 144564 w 510329"/>
                  <a:gd name="connsiteY3" fmla="*/ 148551 h 172840"/>
                  <a:gd name="connsiteX4" fmla="*/ 91224 w 510329"/>
                  <a:gd name="connsiteY4" fmla="*/ 112356 h 172840"/>
                  <a:gd name="connsiteX5" fmla="*/ 56934 w 510329"/>
                  <a:gd name="connsiteY5" fmla="*/ 171411 h 172840"/>
                  <a:gd name="connsiteX6" fmla="*/ 35344 w 510329"/>
                  <a:gd name="connsiteY6" fmla="*/ 67132 h 172840"/>
                  <a:gd name="connsiteX0" fmla="*/ 35344 w 509777"/>
                  <a:gd name="connsiteY0" fmla="*/ 67132 h 172840"/>
                  <a:gd name="connsiteX1" fmla="*/ 229654 w 509777"/>
                  <a:gd name="connsiteY1" fmla="*/ 457 h 172840"/>
                  <a:gd name="connsiteX2" fmla="*/ 509689 w 509777"/>
                  <a:gd name="connsiteY2" fmla="*/ 99517 h 172840"/>
                  <a:gd name="connsiteX3" fmla="*/ 201714 w 509777"/>
                  <a:gd name="connsiteY3" fmla="*/ 89496 h 172840"/>
                  <a:gd name="connsiteX4" fmla="*/ 144564 w 509777"/>
                  <a:gd name="connsiteY4" fmla="*/ 148551 h 172840"/>
                  <a:gd name="connsiteX5" fmla="*/ 91224 w 509777"/>
                  <a:gd name="connsiteY5" fmla="*/ 112356 h 172840"/>
                  <a:gd name="connsiteX6" fmla="*/ 56934 w 509777"/>
                  <a:gd name="connsiteY6" fmla="*/ 171411 h 172840"/>
                  <a:gd name="connsiteX7" fmla="*/ 35344 w 509777"/>
                  <a:gd name="connsiteY7" fmla="*/ 67132 h 172840"/>
                  <a:gd name="connsiteX0" fmla="*/ 35344 w 509929"/>
                  <a:gd name="connsiteY0" fmla="*/ 67132 h 172840"/>
                  <a:gd name="connsiteX1" fmla="*/ 229654 w 509929"/>
                  <a:gd name="connsiteY1" fmla="*/ 457 h 172840"/>
                  <a:gd name="connsiteX2" fmla="*/ 509689 w 509929"/>
                  <a:gd name="connsiteY2" fmla="*/ 99517 h 172840"/>
                  <a:gd name="connsiteX3" fmla="*/ 285534 w 509929"/>
                  <a:gd name="connsiteY3" fmla="*/ 142836 h 172840"/>
                  <a:gd name="connsiteX4" fmla="*/ 201714 w 509929"/>
                  <a:gd name="connsiteY4" fmla="*/ 89496 h 172840"/>
                  <a:gd name="connsiteX5" fmla="*/ 144564 w 509929"/>
                  <a:gd name="connsiteY5" fmla="*/ 148551 h 172840"/>
                  <a:gd name="connsiteX6" fmla="*/ 91224 w 509929"/>
                  <a:gd name="connsiteY6" fmla="*/ 112356 h 172840"/>
                  <a:gd name="connsiteX7" fmla="*/ 56934 w 509929"/>
                  <a:gd name="connsiteY7" fmla="*/ 171411 h 172840"/>
                  <a:gd name="connsiteX8" fmla="*/ 35344 w 509929"/>
                  <a:gd name="connsiteY8" fmla="*/ 67132 h 172840"/>
                  <a:gd name="connsiteX0" fmla="*/ 35344 w 512753"/>
                  <a:gd name="connsiteY0" fmla="*/ 67132 h 172840"/>
                  <a:gd name="connsiteX1" fmla="*/ 229654 w 512753"/>
                  <a:gd name="connsiteY1" fmla="*/ 457 h 172840"/>
                  <a:gd name="connsiteX2" fmla="*/ 509689 w 512753"/>
                  <a:gd name="connsiteY2" fmla="*/ 99517 h 172840"/>
                  <a:gd name="connsiteX3" fmla="*/ 363639 w 512753"/>
                  <a:gd name="connsiteY3" fmla="*/ 87591 h 172840"/>
                  <a:gd name="connsiteX4" fmla="*/ 285534 w 512753"/>
                  <a:gd name="connsiteY4" fmla="*/ 142836 h 172840"/>
                  <a:gd name="connsiteX5" fmla="*/ 201714 w 512753"/>
                  <a:gd name="connsiteY5" fmla="*/ 89496 h 172840"/>
                  <a:gd name="connsiteX6" fmla="*/ 144564 w 512753"/>
                  <a:gd name="connsiteY6" fmla="*/ 148551 h 172840"/>
                  <a:gd name="connsiteX7" fmla="*/ 91224 w 512753"/>
                  <a:gd name="connsiteY7" fmla="*/ 112356 h 172840"/>
                  <a:gd name="connsiteX8" fmla="*/ 56934 w 512753"/>
                  <a:gd name="connsiteY8" fmla="*/ 171411 h 172840"/>
                  <a:gd name="connsiteX9" fmla="*/ 35344 w 512753"/>
                  <a:gd name="connsiteY9" fmla="*/ 67132 h 172840"/>
                  <a:gd name="connsiteX0" fmla="*/ 55454 w 592513"/>
                  <a:gd name="connsiteY0" fmla="*/ 167682 h 273390"/>
                  <a:gd name="connsiteX1" fmla="*/ 568363 w 592513"/>
                  <a:gd name="connsiteY1" fmla="*/ 166 h 273390"/>
                  <a:gd name="connsiteX2" fmla="*/ 529799 w 592513"/>
                  <a:gd name="connsiteY2" fmla="*/ 200067 h 273390"/>
                  <a:gd name="connsiteX3" fmla="*/ 383749 w 592513"/>
                  <a:gd name="connsiteY3" fmla="*/ 188141 h 273390"/>
                  <a:gd name="connsiteX4" fmla="*/ 305644 w 592513"/>
                  <a:gd name="connsiteY4" fmla="*/ 243386 h 273390"/>
                  <a:gd name="connsiteX5" fmla="*/ 221824 w 592513"/>
                  <a:gd name="connsiteY5" fmla="*/ 190046 h 273390"/>
                  <a:gd name="connsiteX6" fmla="*/ 164674 w 592513"/>
                  <a:gd name="connsiteY6" fmla="*/ 249101 h 273390"/>
                  <a:gd name="connsiteX7" fmla="*/ 111334 w 592513"/>
                  <a:gd name="connsiteY7" fmla="*/ 212906 h 273390"/>
                  <a:gd name="connsiteX8" fmla="*/ 77044 w 592513"/>
                  <a:gd name="connsiteY8" fmla="*/ 271961 h 273390"/>
                  <a:gd name="connsiteX9" fmla="*/ 55454 w 592513"/>
                  <a:gd name="connsiteY9" fmla="*/ 167682 h 273390"/>
                  <a:gd name="connsiteX0" fmla="*/ 62014 w 583944"/>
                  <a:gd name="connsiteY0" fmla="*/ 88687 h 276943"/>
                  <a:gd name="connsiteX1" fmla="*/ 560743 w 583944"/>
                  <a:gd name="connsiteY1" fmla="*/ 3719 h 276943"/>
                  <a:gd name="connsiteX2" fmla="*/ 522179 w 583944"/>
                  <a:gd name="connsiteY2" fmla="*/ 203620 h 276943"/>
                  <a:gd name="connsiteX3" fmla="*/ 376129 w 583944"/>
                  <a:gd name="connsiteY3" fmla="*/ 191694 h 276943"/>
                  <a:gd name="connsiteX4" fmla="*/ 298024 w 583944"/>
                  <a:gd name="connsiteY4" fmla="*/ 246939 h 276943"/>
                  <a:gd name="connsiteX5" fmla="*/ 214204 w 583944"/>
                  <a:gd name="connsiteY5" fmla="*/ 193599 h 276943"/>
                  <a:gd name="connsiteX6" fmla="*/ 157054 w 583944"/>
                  <a:gd name="connsiteY6" fmla="*/ 252654 h 276943"/>
                  <a:gd name="connsiteX7" fmla="*/ 103714 w 583944"/>
                  <a:gd name="connsiteY7" fmla="*/ 216459 h 276943"/>
                  <a:gd name="connsiteX8" fmla="*/ 69424 w 583944"/>
                  <a:gd name="connsiteY8" fmla="*/ 275514 h 276943"/>
                  <a:gd name="connsiteX9" fmla="*/ 62014 w 583944"/>
                  <a:gd name="connsiteY9" fmla="*/ 88687 h 276943"/>
                  <a:gd name="connsiteX0" fmla="*/ 62014 w 577120"/>
                  <a:gd name="connsiteY0" fmla="*/ 90230 h 278486"/>
                  <a:gd name="connsiteX1" fmla="*/ 560743 w 577120"/>
                  <a:gd name="connsiteY1" fmla="*/ 5262 h 278486"/>
                  <a:gd name="connsiteX2" fmla="*/ 479218 w 577120"/>
                  <a:gd name="connsiteY2" fmla="*/ 234632 h 278486"/>
                  <a:gd name="connsiteX3" fmla="*/ 376129 w 577120"/>
                  <a:gd name="connsiteY3" fmla="*/ 193237 h 278486"/>
                  <a:gd name="connsiteX4" fmla="*/ 298024 w 577120"/>
                  <a:gd name="connsiteY4" fmla="*/ 248482 h 278486"/>
                  <a:gd name="connsiteX5" fmla="*/ 214204 w 577120"/>
                  <a:gd name="connsiteY5" fmla="*/ 195142 h 278486"/>
                  <a:gd name="connsiteX6" fmla="*/ 157054 w 577120"/>
                  <a:gd name="connsiteY6" fmla="*/ 254197 h 278486"/>
                  <a:gd name="connsiteX7" fmla="*/ 103714 w 577120"/>
                  <a:gd name="connsiteY7" fmla="*/ 218002 h 278486"/>
                  <a:gd name="connsiteX8" fmla="*/ 69424 w 577120"/>
                  <a:gd name="connsiteY8" fmla="*/ 277057 h 278486"/>
                  <a:gd name="connsiteX9" fmla="*/ 62014 w 577120"/>
                  <a:gd name="connsiteY9" fmla="*/ 90230 h 278486"/>
                  <a:gd name="connsiteX0" fmla="*/ 62014 w 576892"/>
                  <a:gd name="connsiteY0" fmla="*/ 90230 h 278486"/>
                  <a:gd name="connsiteX1" fmla="*/ 560743 w 576892"/>
                  <a:gd name="connsiteY1" fmla="*/ 5262 h 278486"/>
                  <a:gd name="connsiteX2" fmla="*/ 479218 w 576892"/>
                  <a:gd name="connsiteY2" fmla="*/ 234632 h 278486"/>
                  <a:gd name="connsiteX3" fmla="*/ 376129 w 576892"/>
                  <a:gd name="connsiteY3" fmla="*/ 193237 h 278486"/>
                  <a:gd name="connsiteX4" fmla="*/ 298024 w 576892"/>
                  <a:gd name="connsiteY4" fmla="*/ 248482 h 278486"/>
                  <a:gd name="connsiteX5" fmla="*/ 214204 w 576892"/>
                  <a:gd name="connsiteY5" fmla="*/ 195142 h 278486"/>
                  <a:gd name="connsiteX6" fmla="*/ 157054 w 576892"/>
                  <a:gd name="connsiteY6" fmla="*/ 254197 h 278486"/>
                  <a:gd name="connsiteX7" fmla="*/ 103714 w 576892"/>
                  <a:gd name="connsiteY7" fmla="*/ 218002 h 278486"/>
                  <a:gd name="connsiteX8" fmla="*/ 69424 w 576892"/>
                  <a:gd name="connsiteY8" fmla="*/ 277057 h 278486"/>
                  <a:gd name="connsiteX9" fmla="*/ 62014 w 576892"/>
                  <a:gd name="connsiteY9" fmla="*/ 90230 h 278486"/>
                  <a:gd name="connsiteX0" fmla="*/ 62014 w 492391"/>
                  <a:gd name="connsiteY0" fmla="*/ 270 h 188526"/>
                  <a:gd name="connsiteX1" fmla="*/ 479218 w 492391"/>
                  <a:gd name="connsiteY1" fmla="*/ 144672 h 188526"/>
                  <a:gd name="connsiteX2" fmla="*/ 376129 w 492391"/>
                  <a:gd name="connsiteY2" fmla="*/ 103277 h 188526"/>
                  <a:gd name="connsiteX3" fmla="*/ 298024 w 492391"/>
                  <a:gd name="connsiteY3" fmla="*/ 158522 h 188526"/>
                  <a:gd name="connsiteX4" fmla="*/ 214204 w 492391"/>
                  <a:gd name="connsiteY4" fmla="*/ 105182 h 188526"/>
                  <a:gd name="connsiteX5" fmla="*/ 157054 w 492391"/>
                  <a:gd name="connsiteY5" fmla="*/ 164237 h 188526"/>
                  <a:gd name="connsiteX6" fmla="*/ 103714 w 492391"/>
                  <a:gd name="connsiteY6" fmla="*/ 128042 h 188526"/>
                  <a:gd name="connsiteX7" fmla="*/ 69424 w 492391"/>
                  <a:gd name="connsiteY7" fmla="*/ 187097 h 188526"/>
                  <a:gd name="connsiteX8" fmla="*/ 62014 w 492391"/>
                  <a:gd name="connsiteY8" fmla="*/ 270 h 188526"/>
                  <a:gd name="connsiteX0" fmla="*/ 62014 w 386085"/>
                  <a:gd name="connsiteY0" fmla="*/ 1454 h 189710"/>
                  <a:gd name="connsiteX1" fmla="*/ 376129 w 386085"/>
                  <a:gd name="connsiteY1" fmla="*/ 104461 h 189710"/>
                  <a:gd name="connsiteX2" fmla="*/ 298024 w 386085"/>
                  <a:gd name="connsiteY2" fmla="*/ 159706 h 189710"/>
                  <a:gd name="connsiteX3" fmla="*/ 214204 w 386085"/>
                  <a:gd name="connsiteY3" fmla="*/ 106366 h 189710"/>
                  <a:gd name="connsiteX4" fmla="*/ 157054 w 386085"/>
                  <a:gd name="connsiteY4" fmla="*/ 165421 h 189710"/>
                  <a:gd name="connsiteX5" fmla="*/ 103714 w 386085"/>
                  <a:gd name="connsiteY5" fmla="*/ 129226 h 189710"/>
                  <a:gd name="connsiteX6" fmla="*/ 69424 w 386085"/>
                  <a:gd name="connsiteY6" fmla="*/ 188281 h 189710"/>
                  <a:gd name="connsiteX7" fmla="*/ 62014 w 386085"/>
                  <a:gd name="connsiteY7" fmla="*/ 1454 h 189710"/>
                  <a:gd name="connsiteX0" fmla="*/ 62014 w 302603"/>
                  <a:gd name="connsiteY0" fmla="*/ 114 h 188370"/>
                  <a:gd name="connsiteX1" fmla="*/ 298024 w 302603"/>
                  <a:gd name="connsiteY1" fmla="*/ 158366 h 188370"/>
                  <a:gd name="connsiteX2" fmla="*/ 214204 w 302603"/>
                  <a:gd name="connsiteY2" fmla="*/ 105026 h 188370"/>
                  <a:gd name="connsiteX3" fmla="*/ 157054 w 302603"/>
                  <a:gd name="connsiteY3" fmla="*/ 164081 h 188370"/>
                  <a:gd name="connsiteX4" fmla="*/ 103714 w 302603"/>
                  <a:gd name="connsiteY4" fmla="*/ 127886 h 188370"/>
                  <a:gd name="connsiteX5" fmla="*/ 69424 w 302603"/>
                  <a:gd name="connsiteY5" fmla="*/ 186941 h 188370"/>
                  <a:gd name="connsiteX6" fmla="*/ 62014 w 302603"/>
                  <a:gd name="connsiteY6" fmla="*/ 114 h 188370"/>
                  <a:gd name="connsiteX0" fmla="*/ 62014 w 217038"/>
                  <a:gd name="connsiteY0" fmla="*/ 1383 h 189639"/>
                  <a:gd name="connsiteX1" fmla="*/ 214204 w 217038"/>
                  <a:gd name="connsiteY1" fmla="*/ 106295 h 189639"/>
                  <a:gd name="connsiteX2" fmla="*/ 157054 w 217038"/>
                  <a:gd name="connsiteY2" fmla="*/ 165350 h 189639"/>
                  <a:gd name="connsiteX3" fmla="*/ 103714 w 217038"/>
                  <a:gd name="connsiteY3" fmla="*/ 129155 h 189639"/>
                  <a:gd name="connsiteX4" fmla="*/ 69424 w 217038"/>
                  <a:gd name="connsiteY4" fmla="*/ 188210 h 189639"/>
                  <a:gd name="connsiteX5" fmla="*/ 62014 w 217038"/>
                  <a:gd name="connsiteY5" fmla="*/ 1383 h 189639"/>
                  <a:gd name="connsiteX0" fmla="*/ 62014 w 157054"/>
                  <a:gd name="connsiteY0" fmla="*/ 75 h 188331"/>
                  <a:gd name="connsiteX1" fmla="*/ 157054 w 157054"/>
                  <a:gd name="connsiteY1" fmla="*/ 164042 h 188331"/>
                  <a:gd name="connsiteX2" fmla="*/ 103714 w 157054"/>
                  <a:gd name="connsiteY2" fmla="*/ 127847 h 188331"/>
                  <a:gd name="connsiteX3" fmla="*/ 69424 w 157054"/>
                  <a:gd name="connsiteY3" fmla="*/ 186902 h 188331"/>
                  <a:gd name="connsiteX4" fmla="*/ 62014 w 157054"/>
                  <a:gd name="connsiteY4" fmla="*/ 75 h 188331"/>
                  <a:gd name="connsiteX0" fmla="*/ 62014 w 103714"/>
                  <a:gd name="connsiteY0" fmla="*/ 640 h 188896"/>
                  <a:gd name="connsiteX1" fmla="*/ 103714 w 103714"/>
                  <a:gd name="connsiteY1" fmla="*/ 128412 h 188896"/>
                  <a:gd name="connsiteX2" fmla="*/ 69424 w 103714"/>
                  <a:gd name="connsiteY2" fmla="*/ 187467 h 188896"/>
                  <a:gd name="connsiteX3" fmla="*/ 62014 w 103714"/>
                  <a:gd name="connsiteY3" fmla="*/ 640 h 18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714" h="188896">
                    <a:moveTo>
                      <a:pt x="62014" y="640"/>
                    </a:moveTo>
                    <a:cubicBezTo>
                      <a:pt x="67729" y="-9202"/>
                      <a:pt x="102479" y="97274"/>
                      <a:pt x="103714" y="128412"/>
                    </a:cubicBezTo>
                    <a:cubicBezTo>
                      <a:pt x="88792" y="139207"/>
                      <a:pt x="91755" y="198814"/>
                      <a:pt x="69424" y="187467"/>
                    </a:cubicBezTo>
                    <a:cubicBezTo>
                      <a:pt x="-23921" y="187467"/>
                      <a:pt x="-19873" y="45939"/>
                      <a:pt x="62014" y="640"/>
                    </a:cubicBezTo>
                    <a:close/>
                  </a:path>
                </a:pathLst>
              </a:custGeom>
              <a:solidFill>
                <a:srgbClr val="7049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360"/>
              <p:cNvSpPr/>
              <p:nvPr/>
            </p:nvSpPr>
            <p:spPr>
              <a:xfrm rot="336038">
                <a:off x="1674014" y="2993793"/>
                <a:ext cx="713251" cy="216252"/>
              </a:xfrm>
              <a:custGeom>
                <a:avLst/>
                <a:gdLst>
                  <a:gd name="connsiteX0" fmla="*/ 0 w 560070"/>
                  <a:gd name="connsiteY0" fmla="*/ 99060 h 198120"/>
                  <a:gd name="connsiteX1" fmla="*/ 280035 w 560070"/>
                  <a:gd name="connsiteY1" fmla="*/ 0 h 198120"/>
                  <a:gd name="connsiteX2" fmla="*/ 560070 w 560070"/>
                  <a:gd name="connsiteY2" fmla="*/ 99060 h 198120"/>
                  <a:gd name="connsiteX3" fmla="*/ 280035 w 560070"/>
                  <a:gd name="connsiteY3" fmla="*/ 198120 h 198120"/>
                  <a:gd name="connsiteX4" fmla="*/ 0 w 560070"/>
                  <a:gd name="connsiteY4" fmla="*/ 99060 h 198120"/>
                  <a:gd name="connsiteX0" fmla="*/ 0 w 560070"/>
                  <a:gd name="connsiteY0" fmla="*/ 99060 h 111442"/>
                  <a:gd name="connsiteX1" fmla="*/ 280035 w 560070"/>
                  <a:gd name="connsiteY1" fmla="*/ 0 h 111442"/>
                  <a:gd name="connsiteX2" fmla="*/ 560070 w 560070"/>
                  <a:gd name="connsiteY2" fmla="*/ 99060 h 111442"/>
                  <a:gd name="connsiteX3" fmla="*/ 0 w 560070"/>
                  <a:gd name="connsiteY3" fmla="*/ 99060 h 111442"/>
                  <a:gd name="connsiteX0" fmla="*/ 8865 w 570980"/>
                  <a:gd name="connsiteY0" fmla="*/ 99060 h 170954"/>
                  <a:gd name="connsiteX1" fmla="*/ 288900 w 570980"/>
                  <a:gd name="connsiteY1" fmla="*/ 0 h 170954"/>
                  <a:gd name="connsiteX2" fmla="*/ 568935 w 570980"/>
                  <a:gd name="connsiteY2" fmla="*/ 99060 h 170954"/>
                  <a:gd name="connsiteX3" fmla="*/ 116180 w 570980"/>
                  <a:gd name="connsiteY3" fmla="*/ 170954 h 170954"/>
                  <a:gd name="connsiteX4" fmla="*/ 8865 w 570980"/>
                  <a:gd name="connsiteY4" fmla="*/ 99060 h 170954"/>
                  <a:gd name="connsiteX0" fmla="*/ 8865 w 571549"/>
                  <a:gd name="connsiteY0" fmla="*/ 99060 h 172407"/>
                  <a:gd name="connsiteX1" fmla="*/ 288900 w 571549"/>
                  <a:gd name="connsiteY1" fmla="*/ 0 h 172407"/>
                  <a:gd name="connsiteX2" fmla="*/ 568935 w 571549"/>
                  <a:gd name="connsiteY2" fmla="*/ 99060 h 172407"/>
                  <a:gd name="connsiteX3" fmla="*/ 150470 w 571549"/>
                  <a:gd name="connsiteY3" fmla="*/ 111899 h 172407"/>
                  <a:gd name="connsiteX4" fmla="*/ 116180 w 571549"/>
                  <a:gd name="connsiteY4" fmla="*/ 170954 h 172407"/>
                  <a:gd name="connsiteX5" fmla="*/ 8865 w 571549"/>
                  <a:gd name="connsiteY5" fmla="*/ 99060 h 172407"/>
                  <a:gd name="connsiteX0" fmla="*/ 35344 w 511517"/>
                  <a:gd name="connsiteY0" fmla="*/ 67132 h 172864"/>
                  <a:gd name="connsiteX1" fmla="*/ 229654 w 511517"/>
                  <a:gd name="connsiteY1" fmla="*/ 457 h 172864"/>
                  <a:gd name="connsiteX2" fmla="*/ 509689 w 511517"/>
                  <a:gd name="connsiteY2" fmla="*/ 99517 h 172864"/>
                  <a:gd name="connsiteX3" fmla="*/ 91224 w 511517"/>
                  <a:gd name="connsiteY3" fmla="*/ 112356 h 172864"/>
                  <a:gd name="connsiteX4" fmla="*/ 56934 w 511517"/>
                  <a:gd name="connsiteY4" fmla="*/ 171411 h 172864"/>
                  <a:gd name="connsiteX5" fmla="*/ 35344 w 511517"/>
                  <a:gd name="connsiteY5" fmla="*/ 67132 h 172864"/>
                  <a:gd name="connsiteX0" fmla="*/ 35344 w 510329"/>
                  <a:gd name="connsiteY0" fmla="*/ 67132 h 172840"/>
                  <a:gd name="connsiteX1" fmla="*/ 229654 w 510329"/>
                  <a:gd name="connsiteY1" fmla="*/ 457 h 172840"/>
                  <a:gd name="connsiteX2" fmla="*/ 509689 w 510329"/>
                  <a:gd name="connsiteY2" fmla="*/ 99517 h 172840"/>
                  <a:gd name="connsiteX3" fmla="*/ 144564 w 510329"/>
                  <a:gd name="connsiteY3" fmla="*/ 148551 h 172840"/>
                  <a:gd name="connsiteX4" fmla="*/ 91224 w 510329"/>
                  <a:gd name="connsiteY4" fmla="*/ 112356 h 172840"/>
                  <a:gd name="connsiteX5" fmla="*/ 56934 w 510329"/>
                  <a:gd name="connsiteY5" fmla="*/ 171411 h 172840"/>
                  <a:gd name="connsiteX6" fmla="*/ 35344 w 510329"/>
                  <a:gd name="connsiteY6" fmla="*/ 67132 h 172840"/>
                  <a:gd name="connsiteX0" fmla="*/ 35344 w 509777"/>
                  <a:gd name="connsiteY0" fmla="*/ 67132 h 172840"/>
                  <a:gd name="connsiteX1" fmla="*/ 229654 w 509777"/>
                  <a:gd name="connsiteY1" fmla="*/ 457 h 172840"/>
                  <a:gd name="connsiteX2" fmla="*/ 509689 w 509777"/>
                  <a:gd name="connsiteY2" fmla="*/ 99517 h 172840"/>
                  <a:gd name="connsiteX3" fmla="*/ 201714 w 509777"/>
                  <a:gd name="connsiteY3" fmla="*/ 89496 h 172840"/>
                  <a:gd name="connsiteX4" fmla="*/ 144564 w 509777"/>
                  <a:gd name="connsiteY4" fmla="*/ 148551 h 172840"/>
                  <a:gd name="connsiteX5" fmla="*/ 91224 w 509777"/>
                  <a:gd name="connsiteY5" fmla="*/ 112356 h 172840"/>
                  <a:gd name="connsiteX6" fmla="*/ 56934 w 509777"/>
                  <a:gd name="connsiteY6" fmla="*/ 171411 h 172840"/>
                  <a:gd name="connsiteX7" fmla="*/ 35344 w 509777"/>
                  <a:gd name="connsiteY7" fmla="*/ 67132 h 172840"/>
                  <a:gd name="connsiteX0" fmla="*/ 35344 w 509929"/>
                  <a:gd name="connsiteY0" fmla="*/ 67132 h 172840"/>
                  <a:gd name="connsiteX1" fmla="*/ 229654 w 509929"/>
                  <a:gd name="connsiteY1" fmla="*/ 457 h 172840"/>
                  <a:gd name="connsiteX2" fmla="*/ 509689 w 509929"/>
                  <a:gd name="connsiteY2" fmla="*/ 99517 h 172840"/>
                  <a:gd name="connsiteX3" fmla="*/ 285534 w 509929"/>
                  <a:gd name="connsiteY3" fmla="*/ 142836 h 172840"/>
                  <a:gd name="connsiteX4" fmla="*/ 201714 w 509929"/>
                  <a:gd name="connsiteY4" fmla="*/ 89496 h 172840"/>
                  <a:gd name="connsiteX5" fmla="*/ 144564 w 509929"/>
                  <a:gd name="connsiteY5" fmla="*/ 148551 h 172840"/>
                  <a:gd name="connsiteX6" fmla="*/ 91224 w 509929"/>
                  <a:gd name="connsiteY6" fmla="*/ 112356 h 172840"/>
                  <a:gd name="connsiteX7" fmla="*/ 56934 w 509929"/>
                  <a:gd name="connsiteY7" fmla="*/ 171411 h 172840"/>
                  <a:gd name="connsiteX8" fmla="*/ 35344 w 509929"/>
                  <a:gd name="connsiteY8" fmla="*/ 67132 h 172840"/>
                  <a:gd name="connsiteX0" fmla="*/ 35344 w 512753"/>
                  <a:gd name="connsiteY0" fmla="*/ 67132 h 172840"/>
                  <a:gd name="connsiteX1" fmla="*/ 229654 w 512753"/>
                  <a:gd name="connsiteY1" fmla="*/ 457 h 172840"/>
                  <a:gd name="connsiteX2" fmla="*/ 509689 w 512753"/>
                  <a:gd name="connsiteY2" fmla="*/ 99517 h 172840"/>
                  <a:gd name="connsiteX3" fmla="*/ 363639 w 512753"/>
                  <a:gd name="connsiteY3" fmla="*/ 87591 h 172840"/>
                  <a:gd name="connsiteX4" fmla="*/ 285534 w 512753"/>
                  <a:gd name="connsiteY4" fmla="*/ 142836 h 172840"/>
                  <a:gd name="connsiteX5" fmla="*/ 201714 w 512753"/>
                  <a:gd name="connsiteY5" fmla="*/ 89496 h 172840"/>
                  <a:gd name="connsiteX6" fmla="*/ 144564 w 512753"/>
                  <a:gd name="connsiteY6" fmla="*/ 148551 h 172840"/>
                  <a:gd name="connsiteX7" fmla="*/ 91224 w 512753"/>
                  <a:gd name="connsiteY7" fmla="*/ 112356 h 172840"/>
                  <a:gd name="connsiteX8" fmla="*/ 56934 w 512753"/>
                  <a:gd name="connsiteY8" fmla="*/ 171411 h 172840"/>
                  <a:gd name="connsiteX9" fmla="*/ 35344 w 512753"/>
                  <a:gd name="connsiteY9" fmla="*/ 67132 h 172840"/>
                  <a:gd name="connsiteX0" fmla="*/ 55454 w 592513"/>
                  <a:gd name="connsiteY0" fmla="*/ 167682 h 273390"/>
                  <a:gd name="connsiteX1" fmla="*/ 568363 w 592513"/>
                  <a:gd name="connsiteY1" fmla="*/ 166 h 273390"/>
                  <a:gd name="connsiteX2" fmla="*/ 529799 w 592513"/>
                  <a:gd name="connsiteY2" fmla="*/ 200067 h 273390"/>
                  <a:gd name="connsiteX3" fmla="*/ 383749 w 592513"/>
                  <a:gd name="connsiteY3" fmla="*/ 188141 h 273390"/>
                  <a:gd name="connsiteX4" fmla="*/ 305644 w 592513"/>
                  <a:gd name="connsiteY4" fmla="*/ 243386 h 273390"/>
                  <a:gd name="connsiteX5" fmla="*/ 221824 w 592513"/>
                  <a:gd name="connsiteY5" fmla="*/ 190046 h 273390"/>
                  <a:gd name="connsiteX6" fmla="*/ 164674 w 592513"/>
                  <a:gd name="connsiteY6" fmla="*/ 249101 h 273390"/>
                  <a:gd name="connsiteX7" fmla="*/ 111334 w 592513"/>
                  <a:gd name="connsiteY7" fmla="*/ 212906 h 273390"/>
                  <a:gd name="connsiteX8" fmla="*/ 77044 w 592513"/>
                  <a:gd name="connsiteY8" fmla="*/ 271961 h 273390"/>
                  <a:gd name="connsiteX9" fmla="*/ 55454 w 592513"/>
                  <a:gd name="connsiteY9" fmla="*/ 167682 h 273390"/>
                  <a:gd name="connsiteX0" fmla="*/ 55454 w 592514"/>
                  <a:gd name="connsiteY0" fmla="*/ 167682 h 273390"/>
                  <a:gd name="connsiteX1" fmla="*/ 568363 w 592514"/>
                  <a:gd name="connsiteY1" fmla="*/ 166 h 273390"/>
                  <a:gd name="connsiteX2" fmla="*/ 529799 w 592514"/>
                  <a:gd name="connsiteY2" fmla="*/ 200067 h 273390"/>
                  <a:gd name="connsiteX3" fmla="*/ 364015 w 592514"/>
                  <a:gd name="connsiteY3" fmla="*/ 162358 h 273390"/>
                  <a:gd name="connsiteX4" fmla="*/ 305644 w 592514"/>
                  <a:gd name="connsiteY4" fmla="*/ 243386 h 273390"/>
                  <a:gd name="connsiteX5" fmla="*/ 221824 w 592514"/>
                  <a:gd name="connsiteY5" fmla="*/ 190046 h 273390"/>
                  <a:gd name="connsiteX6" fmla="*/ 164674 w 592514"/>
                  <a:gd name="connsiteY6" fmla="*/ 249101 h 273390"/>
                  <a:gd name="connsiteX7" fmla="*/ 111334 w 592514"/>
                  <a:gd name="connsiteY7" fmla="*/ 212906 h 273390"/>
                  <a:gd name="connsiteX8" fmla="*/ 77044 w 592514"/>
                  <a:gd name="connsiteY8" fmla="*/ 271961 h 273390"/>
                  <a:gd name="connsiteX9" fmla="*/ 55454 w 592514"/>
                  <a:gd name="connsiteY9" fmla="*/ 167682 h 273390"/>
                  <a:gd name="connsiteX0" fmla="*/ 33816 w 646552"/>
                  <a:gd name="connsiteY0" fmla="*/ 41427 h 290381"/>
                  <a:gd name="connsiteX1" fmla="*/ 617597 w 646552"/>
                  <a:gd name="connsiteY1" fmla="*/ 17157 h 290381"/>
                  <a:gd name="connsiteX2" fmla="*/ 579033 w 646552"/>
                  <a:gd name="connsiteY2" fmla="*/ 217058 h 290381"/>
                  <a:gd name="connsiteX3" fmla="*/ 413249 w 646552"/>
                  <a:gd name="connsiteY3" fmla="*/ 179349 h 290381"/>
                  <a:gd name="connsiteX4" fmla="*/ 354878 w 646552"/>
                  <a:gd name="connsiteY4" fmla="*/ 260377 h 290381"/>
                  <a:gd name="connsiteX5" fmla="*/ 271058 w 646552"/>
                  <a:gd name="connsiteY5" fmla="*/ 207037 h 290381"/>
                  <a:gd name="connsiteX6" fmla="*/ 213908 w 646552"/>
                  <a:gd name="connsiteY6" fmla="*/ 266092 h 290381"/>
                  <a:gd name="connsiteX7" fmla="*/ 160568 w 646552"/>
                  <a:gd name="connsiteY7" fmla="*/ 229897 h 290381"/>
                  <a:gd name="connsiteX8" fmla="*/ 126278 w 646552"/>
                  <a:gd name="connsiteY8" fmla="*/ 288952 h 290381"/>
                  <a:gd name="connsiteX9" fmla="*/ 33816 w 646552"/>
                  <a:gd name="connsiteY9" fmla="*/ 41427 h 290381"/>
                  <a:gd name="connsiteX0" fmla="*/ 33816 w 670149"/>
                  <a:gd name="connsiteY0" fmla="*/ 44568 h 293522"/>
                  <a:gd name="connsiteX1" fmla="*/ 617597 w 670149"/>
                  <a:gd name="connsiteY1" fmla="*/ 20298 h 293522"/>
                  <a:gd name="connsiteX2" fmla="*/ 659298 w 670149"/>
                  <a:gd name="connsiteY2" fmla="*/ 263387 h 293522"/>
                  <a:gd name="connsiteX3" fmla="*/ 413249 w 670149"/>
                  <a:gd name="connsiteY3" fmla="*/ 182490 h 293522"/>
                  <a:gd name="connsiteX4" fmla="*/ 354878 w 670149"/>
                  <a:gd name="connsiteY4" fmla="*/ 263518 h 293522"/>
                  <a:gd name="connsiteX5" fmla="*/ 271058 w 670149"/>
                  <a:gd name="connsiteY5" fmla="*/ 210178 h 293522"/>
                  <a:gd name="connsiteX6" fmla="*/ 213908 w 670149"/>
                  <a:gd name="connsiteY6" fmla="*/ 269233 h 293522"/>
                  <a:gd name="connsiteX7" fmla="*/ 160568 w 670149"/>
                  <a:gd name="connsiteY7" fmla="*/ 233038 h 293522"/>
                  <a:gd name="connsiteX8" fmla="*/ 126278 w 670149"/>
                  <a:gd name="connsiteY8" fmla="*/ 292093 h 293522"/>
                  <a:gd name="connsiteX9" fmla="*/ 33816 w 670149"/>
                  <a:gd name="connsiteY9" fmla="*/ 44568 h 293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149" h="293522">
                    <a:moveTo>
                      <a:pt x="33816" y="44568"/>
                    </a:moveTo>
                    <a:cubicBezTo>
                      <a:pt x="115703" y="-731"/>
                      <a:pt x="513350" y="-16172"/>
                      <a:pt x="617597" y="20298"/>
                    </a:cubicBezTo>
                    <a:cubicBezTo>
                      <a:pt x="721844" y="56768"/>
                      <a:pt x="634427" y="241245"/>
                      <a:pt x="659298" y="263387"/>
                    </a:cubicBezTo>
                    <a:cubicBezTo>
                      <a:pt x="684169" y="285529"/>
                      <a:pt x="450608" y="175270"/>
                      <a:pt x="413249" y="182490"/>
                    </a:cubicBezTo>
                    <a:cubicBezTo>
                      <a:pt x="375890" y="189710"/>
                      <a:pt x="384405" y="270820"/>
                      <a:pt x="354878" y="263518"/>
                    </a:cubicBezTo>
                    <a:cubicBezTo>
                      <a:pt x="325351" y="256216"/>
                      <a:pt x="292965" y="199701"/>
                      <a:pt x="271058" y="210178"/>
                    </a:cubicBezTo>
                    <a:cubicBezTo>
                      <a:pt x="249151" y="220655"/>
                      <a:pt x="232006" y="274313"/>
                      <a:pt x="213908" y="269233"/>
                    </a:cubicBezTo>
                    <a:cubicBezTo>
                      <a:pt x="195810" y="264153"/>
                      <a:pt x="175490" y="222243"/>
                      <a:pt x="160568" y="233038"/>
                    </a:cubicBezTo>
                    <a:cubicBezTo>
                      <a:pt x="145646" y="243833"/>
                      <a:pt x="148609" y="303440"/>
                      <a:pt x="126278" y="292093"/>
                    </a:cubicBezTo>
                    <a:cubicBezTo>
                      <a:pt x="32933" y="292093"/>
                      <a:pt x="-48071" y="89867"/>
                      <a:pt x="33816" y="44568"/>
                    </a:cubicBezTo>
                    <a:close/>
                  </a:path>
                </a:pathLst>
              </a:custGeom>
              <a:solidFill>
                <a:srgbClr val="7049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0" name="그룹 589"/>
            <p:cNvGrpSpPr/>
            <p:nvPr/>
          </p:nvGrpSpPr>
          <p:grpSpPr>
            <a:xfrm>
              <a:off x="272865" y="1703438"/>
              <a:ext cx="3211540" cy="1253944"/>
              <a:chOff x="272865" y="1703438"/>
              <a:chExt cx="3211540" cy="1253944"/>
            </a:xfrm>
          </p:grpSpPr>
          <p:sp>
            <p:nvSpPr>
              <p:cNvPr id="591" name="모서리가 둥근 직사각형 590"/>
              <p:cNvSpPr/>
              <p:nvPr/>
            </p:nvSpPr>
            <p:spPr>
              <a:xfrm rot="1800000">
                <a:off x="454130" y="2012025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DED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모서리가 둥근 직사각형 591"/>
              <p:cNvSpPr/>
              <p:nvPr/>
            </p:nvSpPr>
            <p:spPr>
              <a:xfrm rot="19800000">
                <a:off x="1230415" y="2714463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EB9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모서리가 둥근 직사각형 592"/>
              <p:cNvSpPr/>
              <p:nvPr/>
            </p:nvSpPr>
            <p:spPr>
              <a:xfrm rot="4500000">
                <a:off x="351650" y="2565757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FFF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모서리가 둥근 직사각형 593"/>
              <p:cNvSpPr/>
              <p:nvPr/>
            </p:nvSpPr>
            <p:spPr>
              <a:xfrm rot="6449941">
                <a:off x="861042" y="2040042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EB9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모서리가 둥근 직사각형 594"/>
              <p:cNvSpPr/>
              <p:nvPr/>
            </p:nvSpPr>
            <p:spPr>
              <a:xfrm rot="1800000">
                <a:off x="826119" y="2546373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DED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모서리가 둥근 직사각형 595"/>
              <p:cNvSpPr/>
              <p:nvPr/>
            </p:nvSpPr>
            <p:spPr>
              <a:xfrm rot="4500000">
                <a:off x="1116232" y="1686046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FFF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모서리가 둥근 직사각형 596"/>
              <p:cNvSpPr/>
              <p:nvPr/>
            </p:nvSpPr>
            <p:spPr>
              <a:xfrm rot="6615925">
                <a:off x="1659677" y="2603930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FFF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모서리가 둥근 직사각형 597"/>
              <p:cNvSpPr/>
              <p:nvPr/>
            </p:nvSpPr>
            <p:spPr>
              <a:xfrm rot="3673947">
                <a:off x="2190980" y="2645046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DED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모서리가 둥근 직사각형 598"/>
              <p:cNvSpPr/>
              <p:nvPr/>
            </p:nvSpPr>
            <p:spPr>
              <a:xfrm rot="12600000">
                <a:off x="3217791" y="2570304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DED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모서리가 둥근 직사각형 599"/>
              <p:cNvSpPr/>
              <p:nvPr/>
            </p:nvSpPr>
            <p:spPr>
              <a:xfrm rot="9000000">
                <a:off x="2441506" y="1867866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EB9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모서리가 둥근 직사각형 600"/>
              <p:cNvSpPr/>
              <p:nvPr/>
            </p:nvSpPr>
            <p:spPr>
              <a:xfrm rot="15300000">
                <a:off x="3320271" y="2016572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FFF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모서리가 둥근 직사각형 601"/>
              <p:cNvSpPr/>
              <p:nvPr/>
            </p:nvSpPr>
            <p:spPr>
              <a:xfrm rot="17249941">
                <a:off x="2810879" y="2542287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EB9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모서리가 둥근 직사각형 602"/>
              <p:cNvSpPr/>
              <p:nvPr/>
            </p:nvSpPr>
            <p:spPr>
              <a:xfrm rot="12600000">
                <a:off x="2845802" y="2035956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DED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모서리가 둥근 직사각형 603"/>
              <p:cNvSpPr/>
              <p:nvPr/>
            </p:nvSpPr>
            <p:spPr>
              <a:xfrm rot="17415925">
                <a:off x="2094552" y="1624653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FFFF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모서리가 둥근 직사각형 604"/>
              <p:cNvSpPr/>
              <p:nvPr/>
            </p:nvSpPr>
            <p:spPr>
              <a:xfrm rot="9000000">
                <a:off x="1687004" y="1763608"/>
                <a:ext cx="85350" cy="242919"/>
              </a:xfrm>
              <a:prstGeom prst="roundRect">
                <a:avLst>
                  <a:gd name="adj" fmla="val 50000"/>
                </a:avLst>
              </a:prstGeom>
              <a:solidFill>
                <a:srgbClr val="EB9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4" name="그룹 613"/>
          <p:cNvGrpSpPr/>
          <p:nvPr/>
        </p:nvGrpSpPr>
        <p:grpSpPr>
          <a:xfrm rot="512038">
            <a:off x="1304769" y="1365534"/>
            <a:ext cx="674284" cy="729080"/>
            <a:chOff x="1187303" y="1326247"/>
            <a:chExt cx="1372727" cy="1484282"/>
          </a:xfrm>
        </p:grpSpPr>
        <p:sp>
          <p:nvSpPr>
            <p:cNvPr id="615" name="U자형 화살표 727"/>
            <p:cNvSpPr/>
            <p:nvPr/>
          </p:nvSpPr>
          <p:spPr>
            <a:xfrm>
              <a:off x="1302634" y="1326247"/>
              <a:ext cx="1056291" cy="415650"/>
            </a:xfrm>
            <a:custGeom>
              <a:avLst/>
              <a:gdLst>
                <a:gd name="connsiteX0" fmla="*/ 0 w 1153441"/>
                <a:gd name="connsiteY0" fmla="*/ 490223 h 490223"/>
                <a:gd name="connsiteX1" fmla="*/ 0 w 1153441"/>
                <a:gd name="connsiteY1" fmla="*/ 140179 h 490223"/>
                <a:gd name="connsiteX2" fmla="*/ 140179 w 1153441"/>
                <a:gd name="connsiteY2" fmla="*/ 0 h 490223"/>
                <a:gd name="connsiteX3" fmla="*/ 916112 w 1153441"/>
                <a:gd name="connsiteY3" fmla="*/ 0 h 490223"/>
                <a:gd name="connsiteX4" fmla="*/ 1056291 w 1153441"/>
                <a:gd name="connsiteY4" fmla="*/ 140179 h 490223"/>
                <a:gd name="connsiteX5" fmla="*/ 1056291 w 1153441"/>
                <a:gd name="connsiteY5" fmla="*/ 490223 h 490223"/>
                <a:gd name="connsiteX6" fmla="*/ 1153441 w 1153441"/>
                <a:gd name="connsiteY6" fmla="*/ 490223 h 490223"/>
                <a:gd name="connsiteX7" fmla="*/ 1030885 w 1153441"/>
                <a:gd name="connsiteY7" fmla="*/ 490223 h 490223"/>
                <a:gd name="connsiteX8" fmla="*/ 908330 w 1153441"/>
                <a:gd name="connsiteY8" fmla="*/ 490223 h 490223"/>
                <a:gd name="connsiteX9" fmla="*/ 1005479 w 1153441"/>
                <a:gd name="connsiteY9" fmla="*/ 490223 h 490223"/>
                <a:gd name="connsiteX10" fmla="*/ 1005479 w 1153441"/>
                <a:gd name="connsiteY10" fmla="*/ 140179 h 490223"/>
                <a:gd name="connsiteX11" fmla="*/ 916111 w 1153441"/>
                <a:gd name="connsiteY11" fmla="*/ 50811 h 490223"/>
                <a:gd name="connsiteX12" fmla="*/ 140179 w 1153441"/>
                <a:gd name="connsiteY12" fmla="*/ 50812 h 490223"/>
                <a:gd name="connsiteX13" fmla="*/ 50811 w 1153441"/>
                <a:gd name="connsiteY13" fmla="*/ 140180 h 490223"/>
                <a:gd name="connsiteX14" fmla="*/ 50812 w 1153441"/>
                <a:gd name="connsiteY14" fmla="*/ 490223 h 490223"/>
                <a:gd name="connsiteX15" fmla="*/ 0 w 1153441"/>
                <a:gd name="connsiteY15" fmla="*/ 490223 h 490223"/>
                <a:gd name="connsiteX0" fmla="*/ 0 w 1153441"/>
                <a:gd name="connsiteY0" fmla="*/ 490223 h 490223"/>
                <a:gd name="connsiteX1" fmla="*/ 0 w 1153441"/>
                <a:gd name="connsiteY1" fmla="*/ 140179 h 490223"/>
                <a:gd name="connsiteX2" fmla="*/ 140179 w 1153441"/>
                <a:gd name="connsiteY2" fmla="*/ 0 h 490223"/>
                <a:gd name="connsiteX3" fmla="*/ 916112 w 1153441"/>
                <a:gd name="connsiteY3" fmla="*/ 0 h 490223"/>
                <a:gd name="connsiteX4" fmla="*/ 1056291 w 1153441"/>
                <a:gd name="connsiteY4" fmla="*/ 140179 h 490223"/>
                <a:gd name="connsiteX5" fmla="*/ 1056291 w 1153441"/>
                <a:gd name="connsiteY5" fmla="*/ 490223 h 490223"/>
                <a:gd name="connsiteX6" fmla="*/ 1153441 w 1153441"/>
                <a:gd name="connsiteY6" fmla="*/ 490223 h 490223"/>
                <a:gd name="connsiteX7" fmla="*/ 1030885 w 1153441"/>
                <a:gd name="connsiteY7" fmla="*/ 490223 h 490223"/>
                <a:gd name="connsiteX8" fmla="*/ 908330 w 1153441"/>
                <a:gd name="connsiteY8" fmla="*/ 490223 h 490223"/>
                <a:gd name="connsiteX9" fmla="*/ 1005479 w 1153441"/>
                <a:gd name="connsiteY9" fmla="*/ 140179 h 490223"/>
                <a:gd name="connsiteX10" fmla="*/ 916111 w 1153441"/>
                <a:gd name="connsiteY10" fmla="*/ 50811 h 490223"/>
                <a:gd name="connsiteX11" fmla="*/ 140179 w 1153441"/>
                <a:gd name="connsiteY11" fmla="*/ 50812 h 490223"/>
                <a:gd name="connsiteX12" fmla="*/ 50811 w 1153441"/>
                <a:gd name="connsiteY12" fmla="*/ 140180 h 490223"/>
                <a:gd name="connsiteX13" fmla="*/ 50812 w 1153441"/>
                <a:gd name="connsiteY13" fmla="*/ 490223 h 490223"/>
                <a:gd name="connsiteX14" fmla="*/ 0 w 1153441"/>
                <a:gd name="connsiteY14" fmla="*/ 490223 h 490223"/>
                <a:gd name="connsiteX0" fmla="*/ 0 w 1153441"/>
                <a:gd name="connsiteY0" fmla="*/ 490223 h 490223"/>
                <a:gd name="connsiteX1" fmla="*/ 0 w 1153441"/>
                <a:gd name="connsiteY1" fmla="*/ 140179 h 490223"/>
                <a:gd name="connsiteX2" fmla="*/ 140179 w 1153441"/>
                <a:gd name="connsiteY2" fmla="*/ 0 h 490223"/>
                <a:gd name="connsiteX3" fmla="*/ 916112 w 1153441"/>
                <a:gd name="connsiteY3" fmla="*/ 0 h 490223"/>
                <a:gd name="connsiteX4" fmla="*/ 1056291 w 1153441"/>
                <a:gd name="connsiteY4" fmla="*/ 140179 h 490223"/>
                <a:gd name="connsiteX5" fmla="*/ 1056291 w 1153441"/>
                <a:gd name="connsiteY5" fmla="*/ 490223 h 490223"/>
                <a:gd name="connsiteX6" fmla="*/ 1153441 w 1153441"/>
                <a:gd name="connsiteY6" fmla="*/ 490223 h 490223"/>
                <a:gd name="connsiteX7" fmla="*/ 1030885 w 1153441"/>
                <a:gd name="connsiteY7" fmla="*/ 490223 h 490223"/>
                <a:gd name="connsiteX8" fmla="*/ 1005479 w 1153441"/>
                <a:gd name="connsiteY8" fmla="*/ 140179 h 490223"/>
                <a:gd name="connsiteX9" fmla="*/ 916111 w 1153441"/>
                <a:gd name="connsiteY9" fmla="*/ 50811 h 490223"/>
                <a:gd name="connsiteX10" fmla="*/ 140179 w 1153441"/>
                <a:gd name="connsiteY10" fmla="*/ 50812 h 490223"/>
                <a:gd name="connsiteX11" fmla="*/ 50811 w 1153441"/>
                <a:gd name="connsiteY11" fmla="*/ 140180 h 490223"/>
                <a:gd name="connsiteX12" fmla="*/ 50812 w 1153441"/>
                <a:gd name="connsiteY12" fmla="*/ 490223 h 490223"/>
                <a:gd name="connsiteX13" fmla="*/ 0 w 1153441"/>
                <a:gd name="connsiteY13" fmla="*/ 490223 h 490223"/>
                <a:gd name="connsiteX0" fmla="*/ 0 w 1056291"/>
                <a:gd name="connsiteY0" fmla="*/ 490223 h 490223"/>
                <a:gd name="connsiteX1" fmla="*/ 0 w 1056291"/>
                <a:gd name="connsiteY1" fmla="*/ 140179 h 490223"/>
                <a:gd name="connsiteX2" fmla="*/ 140179 w 1056291"/>
                <a:gd name="connsiteY2" fmla="*/ 0 h 490223"/>
                <a:gd name="connsiteX3" fmla="*/ 916112 w 1056291"/>
                <a:gd name="connsiteY3" fmla="*/ 0 h 490223"/>
                <a:gd name="connsiteX4" fmla="*/ 1056291 w 1056291"/>
                <a:gd name="connsiteY4" fmla="*/ 140179 h 490223"/>
                <a:gd name="connsiteX5" fmla="*/ 1056291 w 1056291"/>
                <a:gd name="connsiteY5" fmla="*/ 490223 h 490223"/>
                <a:gd name="connsiteX6" fmla="*/ 1030885 w 1056291"/>
                <a:gd name="connsiteY6" fmla="*/ 490223 h 490223"/>
                <a:gd name="connsiteX7" fmla="*/ 1005479 w 1056291"/>
                <a:gd name="connsiteY7" fmla="*/ 140179 h 490223"/>
                <a:gd name="connsiteX8" fmla="*/ 916111 w 1056291"/>
                <a:gd name="connsiteY8" fmla="*/ 50811 h 490223"/>
                <a:gd name="connsiteX9" fmla="*/ 140179 w 1056291"/>
                <a:gd name="connsiteY9" fmla="*/ 50812 h 490223"/>
                <a:gd name="connsiteX10" fmla="*/ 50811 w 1056291"/>
                <a:gd name="connsiteY10" fmla="*/ 140180 h 490223"/>
                <a:gd name="connsiteX11" fmla="*/ 50812 w 1056291"/>
                <a:gd name="connsiteY11" fmla="*/ 490223 h 490223"/>
                <a:gd name="connsiteX12" fmla="*/ 0 w 1056291"/>
                <a:gd name="connsiteY12" fmla="*/ 490223 h 490223"/>
                <a:gd name="connsiteX0" fmla="*/ 0 w 1056291"/>
                <a:gd name="connsiteY0" fmla="*/ 490223 h 490223"/>
                <a:gd name="connsiteX1" fmla="*/ 0 w 1056291"/>
                <a:gd name="connsiteY1" fmla="*/ 140179 h 490223"/>
                <a:gd name="connsiteX2" fmla="*/ 140179 w 1056291"/>
                <a:gd name="connsiteY2" fmla="*/ 0 h 490223"/>
                <a:gd name="connsiteX3" fmla="*/ 916112 w 1056291"/>
                <a:gd name="connsiteY3" fmla="*/ 0 h 490223"/>
                <a:gd name="connsiteX4" fmla="*/ 1056291 w 1056291"/>
                <a:gd name="connsiteY4" fmla="*/ 140179 h 490223"/>
                <a:gd name="connsiteX5" fmla="*/ 1056291 w 1056291"/>
                <a:gd name="connsiteY5" fmla="*/ 490223 h 490223"/>
                <a:gd name="connsiteX6" fmla="*/ 1005479 w 1056291"/>
                <a:gd name="connsiteY6" fmla="*/ 140179 h 490223"/>
                <a:gd name="connsiteX7" fmla="*/ 916111 w 1056291"/>
                <a:gd name="connsiteY7" fmla="*/ 50811 h 490223"/>
                <a:gd name="connsiteX8" fmla="*/ 140179 w 1056291"/>
                <a:gd name="connsiteY8" fmla="*/ 50812 h 490223"/>
                <a:gd name="connsiteX9" fmla="*/ 50811 w 1056291"/>
                <a:gd name="connsiteY9" fmla="*/ 140180 h 490223"/>
                <a:gd name="connsiteX10" fmla="*/ 50812 w 1056291"/>
                <a:gd name="connsiteY10" fmla="*/ 490223 h 490223"/>
                <a:gd name="connsiteX11" fmla="*/ 0 w 1056291"/>
                <a:gd name="connsiteY11" fmla="*/ 490223 h 490223"/>
                <a:gd name="connsiteX0" fmla="*/ 0 w 1056291"/>
                <a:gd name="connsiteY0" fmla="*/ 490223 h 490223"/>
                <a:gd name="connsiteX1" fmla="*/ 0 w 1056291"/>
                <a:gd name="connsiteY1" fmla="*/ 140179 h 490223"/>
                <a:gd name="connsiteX2" fmla="*/ 140179 w 1056291"/>
                <a:gd name="connsiteY2" fmla="*/ 0 h 490223"/>
                <a:gd name="connsiteX3" fmla="*/ 916112 w 1056291"/>
                <a:gd name="connsiteY3" fmla="*/ 0 h 490223"/>
                <a:gd name="connsiteX4" fmla="*/ 1056291 w 1056291"/>
                <a:gd name="connsiteY4" fmla="*/ 140179 h 490223"/>
                <a:gd name="connsiteX5" fmla="*/ 1056291 w 1056291"/>
                <a:gd name="connsiteY5" fmla="*/ 490223 h 490223"/>
                <a:gd name="connsiteX6" fmla="*/ 1005479 w 1056291"/>
                <a:gd name="connsiteY6" fmla="*/ 140179 h 490223"/>
                <a:gd name="connsiteX7" fmla="*/ 916111 w 1056291"/>
                <a:gd name="connsiteY7" fmla="*/ 50811 h 490223"/>
                <a:gd name="connsiteX8" fmla="*/ 140179 w 1056291"/>
                <a:gd name="connsiteY8" fmla="*/ 50812 h 490223"/>
                <a:gd name="connsiteX9" fmla="*/ 50811 w 1056291"/>
                <a:gd name="connsiteY9" fmla="*/ 140180 h 490223"/>
                <a:gd name="connsiteX10" fmla="*/ 0 w 1056291"/>
                <a:gd name="connsiteY10" fmla="*/ 490223 h 49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6291" h="490223">
                  <a:moveTo>
                    <a:pt x="0" y="490223"/>
                  </a:moveTo>
                  <a:lnTo>
                    <a:pt x="0" y="140179"/>
                  </a:lnTo>
                  <a:cubicBezTo>
                    <a:pt x="0" y="62760"/>
                    <a:pt x="62760" y="0"/>
                    <a:pt x="140179" y="0"/>
                  </a:cubicBezTo>
                  <a:lnTo>
                    <a:pt x="916112" y="0"/>
                  </a:lnTo>
                  <a:cubicBezTo>
                    <a:pt x="993531" y="0"/>
                    <a:pt x="1056291" y="62760"/>
                    <a:pt x="1056291" y="140179"/>
                  </a:cubicBezTo>
                  <a:lnTo>
                    <a:pt x="1056291" y="490223"/>
                  </a:lnTo>
                  <a:lnTo>
                    <a:pt x="1005479" y="140179"/>
                  </a:lnTo>
                  <a:cubicBezTo>
                    <a:pt x="1005479" y="90822"/>
                    <a:pt x="965468" y="50811"/>
                    <a:pt x="916111" y="50811"/>
                  </a:cubicBezTo>
                  <a:lnTo>
                    <a:pt x="140179" y="50812"/>
                  </a:lnTo>
                  <a:cubicBezTo>
                    <a:pt x="90822" y="50812"/>
                    <a:pt x="50811" y="90823"/>
                    <a:pt x="50811" y="140180"/>
                  </a:cubicBezTo>
                  <a:cubicBezTo>
                    <a:pt x="27448" y="213415"/>
                    <a:pt x="8468" y="490223"/>
                    <a:pt x="0" y="490223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16" name="그룹 615"/>
            <p:cNvGrpSpPr/>
            <p:nvPr/>
          </p:nvGrpSpPr>
          <p:grpSpPr>
            <a:xfrm>
              <a:off x="1743351" y="1429650"/>
              <a:ext cx="146685" cy="891189"/>
              <a:chOff x="2436448" y="1735390"/>
              <a:chExt cx="146685" cy="891189"/>
            </a:xfrm>
          </p:grpSpPr>
          <p:sp>
            <p:nvSpPr>
              <p:cNvPr id="662" name="양쪽 모서리가 둥근 사각형 661"/>
              <p:cNvSpPr/>
              <p:nvPr/>
            </p:nvSpPr>
            <p:spPr>
              <a:xfrm flipH="1">
                <a:off x="2495390" y="1772277"/>
                <a:ext cx="28800" cy="85430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99B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모서리가 둥근 직사각형 662"/>
              <p:cNvSpPr/>
              <p:nvPr/>
            </p:nvSpPr>
            <p:spPr>
              <a:xfrm>
                <a:off x="2436448" y="1735390"/>
                <a:ext cx="146685" cy="78105"/>
              </a:xfrm>
              <a:prstGeom prst="roundRect">
                <a:avLst>
                  <a:gd name="adj" fmla="val 50000"/>
                </a:avLst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7" name="그룹 616"/>
            <p:cNvGrpSpPr/>
            <p:nvPr/>
          </p:nvGrpSpPr>
          <p:grpSpPr>
            <a:xfrm>
              <a:off x="1334802" y="2381937"/>
              <a:ext cx="951407" cy="428592"/>
              <a:chOff x="2035842" y="2686737"/>
              <a:chExt cx="951407" cy="428592"/>
            </a:xfrm>
          </p:grpSpPr>
          <p:grpSp>
            <p:nvGrpSpPr>
              <p:cNvPr id="656" name="그룹 655"/>
              <p:cNvGrpSpPr/>
              <p:nvPr/>
            </p:nvGrpSpPr>
            <p:grpSpPr>
              <a:xfrm flipH="1">
                <a:off x="2707667" y="2686737"/>
                <a:ext cx="279582" cy="428592"/>
                <a:chOff x="1275353" y="2600744"/>
                <a:chExt cx="279582" cy="428592"/>
              </a:xfrm>
              <a:solidFill>
                <a:srgbClr val="373737"/>
              </a:solidFill>
            </p:grpSpPr>
            <p:sp>
              <p:nvSpPr>
                <p:cNvPr id="660" name="사다리꼴 704"/>
                <p:cNvSpPr/>
                <p:nvPr/>
              </p:nvSpPr>
              <p:spPr>
                <a:xfrm rot="12600000">
                  <a:off x="1358553" y="2600744"/>
                  <a:ext cx="196382" cy="366186"/>
                </a:xfrm>
                <a:custGeom>
                  <a:avLst/>
                  <a:gdLst>
                    <a:gd name="connsiteX0" fmla="*/ 0 w 196382"/>
                    <a:gd name="connsiteY0" fmla="*/ 334380 h 334380"/>
                    <a:gd name="connsiteX1" fmla="*/ 49096 w 196382"/>
                    <a:gd name="connsiteY1" fmla="*/ 0 h 334380"/>
                    <a:gd name="connsiteX2" fmla="*/ 147287 w 196382"/>
                    <a:gd name="connsiteY2" fmla="*/ 0 h 334380"/>
                    <a:gd name="connsiteX3" fmla="*/ 196382 w 196382"/>
                    <a:gd name="connsiteY3" fmla="*/ 334380 h 334380"/>
                    <a:gd name="connsiteX4" fmla="*/ 0 w 196382"/>
                    <a:gd name="connsiteY4" fmla="*/ 334380 h 334380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47287 w 196382"/>
                    <a:gd name="connsiteY2" fmla="*/ 31806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29190 w 196382"/>
                    <a:gd name="connsiteY2" fmla="*/ 460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382" h="366186">
                      <a:moveTo>
                        <a:pt x="0" y="366186"/>
                      </a:moveTo>
                      <a:lnTo>
                        <a:pt x="81326" y="0"/>
                      </a:lnTo>
                      <a:lnTo>
                        <a:pt x="129190" y="460"/>
                      </a:lnTo>
                      <a:lnTo>
                        <a:pt x="196382" y="366186"/>
                      </a:lnTo>
                      <a:lnTo>
                        <a:pt x="0" y="366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1275353" y="2898798"/>
                  <a:ext cx="130538" cy="1305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7" name="그룹 656"/>
              <p:cNvGrpSpPr/>
              <p:nvPr/>
            </p:nvGrpSpPr>
            <p:grpSpPr>
              <a:xfrm>
                <a:off x="2035842" y="2686737"/>
                <a:ext cx="279582" cy="428592"/>
                <a:chOff x="1275353" y="2600744"/>
                <a:chExt cx="279582" cy="428592"/>
              </a:xfrm>
              <a:solidFill>
                <a:srgbClr val="373737"/>
              </a:solidFill>
            </p:grpSpPr>
            <p:sp>
              <p:nvSpPr>
                <p:cNvPr id="658" name="사다리꼴 704"/>
                <p:cNvSpPr/>
                <p:nvPr/>
              </p:nvSpPr>
              <p:spPr>
                <a:xfrm rot="12600000">
                  <a:off x="1358553" y="2600744"/>
                  <a:ext cx="196382" cy="366186"/>
                </a:xfrm>
                <a:custGeom>
                  <a:avLst/>
                  <a:gdLst>
                    <a:gd name="connsiteX0" fmla="*/ 0 w 196382"/>
                    <a:gd name="connsiteY0" fmla="*/ 334380 h 334380"/>
                    <a:gd name="connsiteX1" fmla="*/ 49096 w 196382"/>
                    <a:gd name="connsiteY1" fmla="*/ 0 h 334380"/>
                    <a:gd name="connsiteX2" fmla="*/ 147287 w 196382"/>
                    <a:gd name="connsiteY2" fmla="*/ 0 h 334380"/>
                    <a:gd name="connsiteX3" fmla="*/ 196382 w 196382"/>
                    <a:gd name="connsiteY3" fmla="*/ 334380 h 334380"/>
                    <a:gd name="connsiteX4" fmla="*/ 0 w 196382"/>
                    <a:gd name="connsiteY4" fmla="*/ 334380 h 334380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47287 w 196382"/>
                    <a:gd name="connsiteY2" fmla="*/ 31806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29190 w 196382"/>
                    <a:gd name="connsiteY2" fmla="*/ 460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382" h="366186">
                      <a:moveTo>
                        <a:pt x="0" y="366186"/>
                      </a:moveTo>
                      <a:lnTo>
                        <a:pt x="81326" y="0"/>
                      </a:lnTo>
                      <a:lnTo>
                        <a:pt x="129190" y="460"/>
                      </a:lnTo>
                      <a:lnTo>
                        <a:pt x="196382" y="366186"/>
                      </a:lnTo>
                      <a:lnTo>
                        <a:pt x="0" y="366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9" name="타원 658"/>
                <p:cNvSpPr/>
                <p:nvPr/>
              </p:nvSpPr>
              <p:spPr>
                <a:xfrm>
                  <a:off x="1275353" y="2898798"/>
                  <a:ext cx="130538" cy="1305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18" name="그룹 617"/>
            <p:cNvGrpSpPr/>
            <p:nvPr/>
          </p:nvGrpSpPr>
          <p:grpSpPr>
            <a:xfrm>
              <a:off x="1187303" y="1373718"/>
              <a:ext cx="1372727" cy="854302"/>
              <a:chOff x="1888343" y="1678518"/>
              <a:chExt cx="1372727" cy="854302"/>
            </a:xfrm>
          </p:grpSpPr>
          <p:grpSp>
            <p:nvGrpSpPr>
              <p:cNvPr id="650" name="그룹 649"/>
              <p:cNvGrpSpPr/>
              <p:nvPr/>
            </p:nvGrpSpPr>
            <p:grpSpPr>
              <a:xfrm>
                <a:off x="1888343" y="1678518"/>
                <a:ext cx="344712" cy="854302"/>
                <a:chOff x="1888343" y="1678518"/>
                <a:chExt cx="344712" cy="854302"/>
              </a:xfrm>
            </p:grpSpPr>
            <p:sp>
              <p:nvSpPr>
                <p:cNvPr id="654" name="양쪽 모서리가 둥근 사각형 653"/>
                <p:cNvSpPr/>
                <p:nvPr/>
              </p:nvSpPr>
              <p:spPr>
                <a:xfrm rot="18900000" flipH="1">
                  <a:off x="2171081" y="1678518"/>
                  <a:ext cx="50252" cy="85430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999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5" name="현 717"/>
                <p:cNvSpPr/>
                <p:nvPr/>
              </p:nvSpPr>
              <p:spPr>
                <a:xfrm rot="6093213">
                  <a:off x="1838080" y="1805994"/>
                  <a:ext cx="445237" cy="344712"/>
                </a:xfrm>
                <a:custGeom>
                  <a:avLst/>
                  <a:gdLst>
                    <a:gd name="connsiteX0" fmla="*/ 468294 w 548640"/>
                    <a:gd name="connsiteY0" fmla="*/ 468294 h 548640"/>
                    <a:gd name="connsiteX1" fmla="*/ 118389 w 548640"/>
                    <a:gd name="connsiteY1" fmla="*/ 500012 h 548640"/>
                    <a:gd name="connsiteX2" fmla="*/ 24268 w 548640"/>
                    <a:gd name="connsiteY2" fmla="*/ 161514 h 548640"/>
                    <a:gd name="connsiteX3" fmla="*/ 468294 w 548640"/>
                    <a:gd name="connsiteY3" fmla="*/ 468294 h 548640"/>
                    <a:gd name="connsiteX0" fmla="*/ 468320 w 468320"/>
                    <a:gd name="connsiteY0" fmla="*/ 306780 h 378420"/>
                    <a:gd name="connsiteX1" fmla="*/ 118415 w 468320"/>
                    <a:gd name="connsiteY1" fmla="*/ 338498 h 378420"/>
                    <a:gd name="connsiteX2" fmla="*/ 24294 w 468320"/>
                    <a:gd name="connsiteY2" fmla="*/ 0 h 378420"/>
                    <a:gd name="connsiteX3" fmla="*/ 468320 w 468320"/>
                    <a:gd name="connsiteY3" fmla="*/ 306780 h 378420"/>
                    <a:gd name="connsiteX0" fmla="*/ 461454 w 461454"/>
                    <a:gd name="connsiteY0" fmla="*/ 306780 h 344712"/>
                    <a:gd name="connsiteX1" fmla="*/ 152949 w 461454"/>
                    <a:gd name="connsiteY1" fmla="*/ 274411 h 344712"/>
                    <a:gd name="connsiteX2" fmla="*/ 17428 w 461454"/>
                    <a:gd name="connsiteY2" fmla="*/ 0 h 344712"/>
                    <a:gd name="connsiteX3" fmla="*/ 461454 w 461454"/>
                    <a:gd name="connsiteY3" fmla="*/ 306780 h 344712"/>
                    <a:gd name="connsiteX0" fmla="*/ 445237 w 445237"/>
                    <a:gd name="connsiteY0" fmla="*/ 306780 h 344712"/>
                    <a:gd name="connsiteX1" fmla="*/ 136732 w 445237"/>
                    <a:gd name="connsiteY1" fmla="*/ 274411 h 344712"/>
                    <a:gd name="connsiteX2" fmla="*/ 1211 w 445237"/>
                    <a:gd name="connsiteY2" fmla="*/ 0 h 344712"/>
                    <a:gd name="connsiteX3" fmla="*/ 445237 w 445237"/>
                    <a:gd name="connsiteY3" fmla="*/ 306780 h 34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5237" h="344712">
                      <a:moveTo>
                        <a:pt x="445237" y="306780"/>
                      </a:moveTo>
                      <a:cubicBezTo>
                        <a:pt x="311525" y="370741"/>
                        <a:pt x="245725" y="349715"/>
                        <a:pt x="136732" y="274411"/>
                      </a:cubicBezTo>
                      <a:cubicBezTo>
                        <a:pt x="27739" y="199107"/>
                        <a:pt x="-7259" y="136322"/>
                        <a:pt x="1211" y="0"/>
                      </a:cubicBezTo>
                      <a:lnTo>
                        <a:pt x="445237" y="306780"/>
                      </a:lnTo>
                      <a:close/>
                    </a:path>
                  </a:pathLst>
                </a:custGeom>
                <a:solidFill>
                  <a:srgbClr val="FFC9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1" name="그룹 650"/>
              <p:cNvGrpSpPr/>
              <p:nvPr/>
            </p:nvGrpSpPr>
            <p:grpSpPr>
              <a:xfrm>
                <a:off x="2406768" y="1783587"/>
                <a:ext cx="854302" cy="347443"/>
                <a:chOff x="2406768" y="1783587"/>
                <a:chExt cx="854302" cy="347443"/>
              </a:xfrm>
            </p:grpSpPr>
            <p:sp>
              <p:nvSpPr>
                <p:cNvPr id="652" name="양쪽 모서리가 둥근 사각형 651"/>
                <p:cNvSpPr/>
                <p:nvPr/>
              </p:nvSpPr>
              <p:spPr>
                <a:xfrm rot="2700000">
                  <a:off x="2808793" y="1678753"/>
                  <a:ext cx="50252" cy="85430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999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3" name="현 717"/>
                <p:cNvSpPr/>
                <p:nvPr/>
              </p:nvSpPr>
              <p:spPr>
                <a:xfrm rot="11700000">
                  <a:off x="2735343" y="1783587"/>
                  <a:ext cx="445237" cy="344712"/>
                </a:xfrm>
                <a:custGeom>
                  <a:avLst/>
                  <a:gdLst>
                    <a:gd name="connsiteX0" fmla="*/ 468294 w 548640"/>
                    <a:gd name="connsiteY0" fmla="*/ 468294 h 548640"/>
                    <a:gd name="connsiteX1" fmla="*/ 118389 w 548640"/>
                    <a:gd name="connsiteY1" fmla="*/ 500012 h 548640"/>
                    <a:gd name="connsiteX2" fmla="*/ 24268 w 548640"/>
                    <a:gd name="connsiteY2" fmla="*/ 161514 h 548640"/>
                    <a:gd name="connsiteX3" fmla="*/ 468294 w 548640"/>
                    <a:gd name="connsiteY3" fmla="*/ 468294 h 548640"/>
                    <a:gd name="connsiteX0" fmla="*/ 468320 w 468320"/>
                    <a:gd name="connsiteY0" fmla="*/ 306780 h 378420"/>
                    <a:gd name="connsiteX1" fmla="*/ 118415 w 468320"/>
                    <a:gd name="connsiteY1" fmla="*/ 338498 h 378420"/>
                    <a:gd name="connsiteX2" fmla="*/ 24294 w 468320"/>
                    <a:gd name="connsiteY2" fmla="*/ 0 h 378420"/>
                    <a:gd name="connsiteX3" fmla="*/ 468320 w 468320"/>
                    <a:gd name="connsiteY3" fmla="*/ 306780 h 378420"/>
                    <a:gd name="connsiteX0" fmla="*/ 461454 w 461454"/>
                    <a:gd name="connsiteY0" fmla="*/ 306780 h 344712"/>
                    <a:gd name="connsiteX1" fmla="*/ 152949 w 461454"/>
                    <a:gd name="connsiteY1" fmla="*/ 274411 h 344712"/>
                    <a:gd name="connsiteX2" fmla="*/ 17428 w 461454"/>
                    <a:gd name="connsiteY2" fmla="*/ 0 h 344712"/>
                    <a:gd name="connsiteX3" fmla="*/ 461454 w 461454"/>
                    <a:gd name="connsiteY3" fmla="*/ 306780 h 344712"/>
                    <a:gd name="connsiteX0" fmla="*/ 445237 w 445237"/>
                    <a:gd name="connsiteY0" fmla="*/ 306780 h 344712"/>
                    <a:gd name="connsiteX1" fmla="*/ 136732 w 445237"/>
                    <a:gd name="connsiteY1" fmla="*/ 274411 h 344712"/>
                    <a:gd name="connsiteX2" fmla="*/ 1211 w 445237"/>
                    <a:gd name="connsiteY2" fmla="*/ 0 h 344712"/>
                    <a:gd name="connsiteX3" fmla="*/ 445237 w 445237"/>
                    <a:gd name="connsiteY3" fmla="*/ 306780 h 34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5237" h="344712">
                      <a:moveTo>
                        <a:pt x="445237" y="306780"/>
                      </a:moveTo>
                      <a:cubicBezTo>
                        <a:pt x="311525" y="370741"/>
                        <a:pt x="245725" y="349715"/>
                        <a:pt x="136732" y="274411"/>
                      </a:cubicBezTo>
                      <a:cubicBezTo>
                        <a:pt x="27739" y="199107"/>
                        <a:pt x="-7259" y="136322"/>
                        <a:pt x="1211" y="0"/>
                      </a:cubicBezTo>
                      <a:lnTo>
                        <a:pt x="445237" y="306780"/>
                      </a:lnTo>
                      <a:close/>
                    </a:path>
                  </a:pathLst>
                </a:custGeom>
                <a:solidFill>
                  <a:srgbClr val="FFC9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19" name="그룹 618"/>
            <p:cNvGrpSpPr/>
            <p:nvPr/>
          </p:nvGrpSpPr>
          <p:grpSpPr>
            <a:xfrm>
              <a:off x="1261745" y="1582420"/>
              <a:ext cx="1097280" cy="1097280"/>
              <a:chOff x="1962785" y="1887220"/>
              <a:chExt cx="1097280" cy="1097280"/>
            </a:xfrm>
          </p:grpSpPr>
          <p:sp>
            <p:nvSpPr>
              <p:cNvPr id="620" name="타원 619"/>
              <p:cNvSpPr/>
              <p:nvPr/>
            </p:nvSpPr>
            <p:spPr>
              <a:xfrm>
                <a:off x="1962785" y="1887220"/>
                <a:ext cx="1097280" cy="1097280"/>
              </a:xfrm>
              <a:prstGeom prst="ellipse">
                <a:avLst/>
              </a:prstGeom>
              <a:solidFill>
                <a:srgbClr val="FF7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1982788" y="1907222"/>
                <a:ext cx="1057275" cy="1057275"/>
              </a:xfrm>
              <a:prstGeom prst="ellipse">
                <a:avLst/>
              </a:prstGeom>
              <a:solidFill>
                <a:srgbClr val="FF56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2035811" y="1960245"/>
                <a:ext cx="951228" cy="951228"/>
              </a:xfrm>
              <a:prstGeom prst="ellipse">
                <a:avLst/>
              </a:prstGeom>
              <a:solidFill>
                <a:srgbClr val="BBB9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2048986" y="1971516"/>
                <a:ext cx="924878" cy="9248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4" name="그룹 623"/>
              <p:cNvGrpSpPr/>
              <p:nvPr/>
            </p:nvGrpSpPr>
            <p:grpSpPr>
              <a:xfrm>
                <a:off x="2498825" y="2003901"/>
                <a:ext cx="25200" cy="863930"/>
                <a:chOff x="2776320" y="1953101"/>
                <a:chExt cx="25200" cy="863930"/>
              </a:xfrm>
            </p:grpSpPr>
            <p:sp>
              <p:nvSpPr>
                <p:cNvPr id="648" name="직사각형 647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9" name="직사각형 648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5" name="그룹 624"/>
              <p:cNvGrpSpPr/>
              <p:nvPr/>
            </p:nvGrpSpPr>
            <p:grpSpPr>
              <a:xfrm rot="16200000">
                <a:off x="2498825" y="2001989"/>
                <a:ext cx="25200" cy="863930"/>
                <a:chOff x="2776320" y="1953101"/>
                <a:chExt cx="25200" cy="863930"/>
              </a:xfrm>
            </p:grpSpPr>
            <p:sp>
              <p:nvSpPr>
                <p:cNvPr id="646" name="직사각형 645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직사각형 646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6" name="그룹 625"/>
              <p:cNvGrpSpPr/>
              <p:nvPr/>
            </p:nvGrpSpPr>
            <p:grpSpPr>
              <a:xfrm rot="1800000">
                <a:off x="2498824" y="2001987"/>
                <a:ext cx="25200" cy="863930"/>
                <a:chOff x="2776320" y="1953101"/>
                <a:chExt cx="25200" cy="863930"/>
              </a:xfrm>
            </p:grpSpPr>
            <p:sp>
              <p:nvSpPr>
                <p:cNvPr id="644" name="직사각형 643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직사각형 644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7" name="그룹 626"/>
              <p:cNvGrpSpPr/>
              <p:nvPr/>
            </p:nvGrpSpPr>
            <p:grpSpPr>
              <a:xfrm rot="19800000" flipH="1">
                <a:off x="2497613" y="2001988"/>
                <a:ext cx="25200" cy="863930"/>
                <a:chOff x="2776320" y="1953101"/>
                <a:chExt cx="25200" cy="863930"/>
              </a:xfrm>
            </p:grpSpPr>
            <p:sp>
              <p:nvSpPr>
                <p:cNvPr id="642" name="직사각형 641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직사각형 642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8" name="그룹 627"/>
              <p:cNvGrpSpPr/>
              <p:nvPr/>
            </p:nvGrpSpPr>
            <p:grpSpPr>
              <a:xfrm rot="14400000" flipH="1">
                <a:off x="2511426" y="2001986"/>
                <a:ext cx="25200" cy="863930"/>
                <a:chOff x="2776320" y="1953101"/>
                <a:chExt cx="25200" cy="863930"/>
              </a:xfrm>
            </p:grpSpPr>
            <p:sp>
              <p:nvSpPr>
                <p:cNvPr id="640" name="직사각형 639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직사각형 640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9" name="그룹 628"/>
              <p:cNvGrpSpPr/>
              <p:nvPr/>
            </p:nvGrpSpPr>
            <p:grpSpPr>
              <a:xfrm rot="7200000">
                <a:off x="2498824" y="1998197"/>
                <a:ext cx="25200" cy="863930"/>
                <a:chOff x="2776320" y="1953101"/>
                <a:chExt cx="25200" cy="863930"/>
              </a:xfrm>
            </p:grpSpPr>
            <p:sp>
              <p:nvSpPr>
                <p:cNvPr id="638" name="직사각형 637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9" name="직사각형 638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0" name="그룹 629"/>
              <p:cNvGrpSpPr/>
              <p:nvPr/>
            </p:nvGrpSpPr>
            <p:grpSpPr>
              <a:xfrm rot="1800000">
                <a:off x="2522203" y="2399366"/>
                <a:ext cx="300077" cy="114462"/>
                <a:chOff x="1111887" y="2455412"/>
                <a:chExt cx="908846" cy="346673"/>
              </a:xfrm>
              <a:solidFill>
                <a:srgbClr val="373737"/>
              </a:solidFill>
            </p:grpSpPr>
            <p:sp>
              <p:nvSpPr>
                <p:cNvPr id="636" name="이등변 삼각형 635"/>
                <p:cNvSpPr/>
                <p:nvPr/>
              </p:nvSpPr>
              <p:spPr>
                <a:xfrm rot="3600000">
                  <a:off x="1597836" y="2135203"/>
                  <a:ext cx="102688" cy="74310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7" name="이등변 삼각형 636"/>
                <p:cNvSpPr/>
                <p:nvPr/>
              </p:nvSpPr>
              <p:spPr>
                <a:xfrm rot="14400000">
                  <a:off x="1176842" y="2633361"/>
                  <a:ext cx="103769" cy="23368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1" name="그룹 630"/>
              <p:cNvGrpSpPr/>
              <p:nvPr/>
            </p:nvGrpSpPr>
            <p:grpSpPr>
              <a:xfrm rot="3600000">
                <a:off x="2396296" y="2275628"/>
                <a:ext cx="220683" cy="92794"/>
                <a:chOff x="560567" y="2562647"/>
                <a:chExt cx="668385" cy="281045"/>
              </a:xfrm>
              <a:solidFill>
                <a:srgbClr val="373737"/>
              </a:solidFill>
            </p:grpSpPr>
            <p:sp>
              <p:nvSpPr>
                <p:cNvPr id="634" name="이등변 삼각형 633"/>
                <p:cNvSpPr/>
                <p:nvPr/>
              </p:nvSpPr>
              <p:spPr>
                <a:xfrm rot="18000000">
                  <a:off x="751597" y="2371617"/>
                  <a:ext cx="102690" cy="484750"/>
                </a:xfrm>
                <a:prstGeom prst="triangle">
                  <a:avLst>
                    <a:gd name="adj" fmla="val 5011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5" name="이등변 삼각형 634"/>
                <p:cNvSpPr/>
                <p:nvPr/>
              </p:nvSpPr>
              <p:spPr>
                <a:xfrm rot="7200000">
                  <a:off x="1060227" y="2674968"/>
                  <a:ext cx="103769" cy="23368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2" name="직사각형 631"/>
              <p:cNvSpPr/>
              <p:nvPr/>
            </p:nvSpPr>
            <p:spPr>
              <a:xfrm rot="2700000">
                <a:off x="2359532" y="2369468"/>
                <a:ext cx="10800" cy="418363"/>
              </a:xfrm>
              <a:prstGeom prst="rect">
                <a:avLst/>
              </a:prstGeom>
              <a:solidFill>
                <a:srgbClr val="FF5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2464276" y="2388717"/>
                <a:ext cx="94298" cy="94298"/>
              </a:xfrm>
              <a:prstGeom prst="ellipse">
                <a:avLst/>
              </a:prstGeom>
              <a:solidFill>
                <a:srgbClr val="68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88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7204"/>
            <a:ext cx="3240088" cy="5759450"/>
          </a:xfrm>
          <a:prstGeom prst="rect">
            <a:avLst/>
          </a:prstGeom>
          <a:solidFill>
            <a:srgbClr val="E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0" y="5509260"/>
            <a:ext cx="3240088" cy="255848"/>
            <a:chOff x="0" y="5509260"/>
            <a:chExt cx="3240088" cy="255848"/>
          </a:xfrm>
        </p:grpSpPr>
        <p:sp>
          <p:nvSpPr>
            <p:cNvPr id="4" name="직사각형 3"/>
            <p:cNvSpPr/>
            <p:nvPr/>
          </p:nvSpPr>
          <p:spPr>
            <a:xfrm>
              <a:off x="0" y="5509260"/>
              <a:ext cx="3240088" cy="250190"/>
            </a:xfrm>
            <a:prstGeom prst="rect">
              <a:avLst/>
            </a:prstGeom>
            <a:solidFill>
              <a:srgbClr val="8FC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0" y="5719389"/>
              <a:ext cx="3240088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1" name="그룹 1010"/>
          <p:cNvGrpSpPr/>
          <p:nvPr/>
        </p:nvGrpSpPr>
        <p:grpSpPr>
          <a:xfrm rot="900000">
            <a:off x="1167536" y="4821679"/>
            <a:ext cx="913130" cy="874973"/>
            <a:chOff x="1756998" y="1951078"/>
            <a:chExt cx="913130" cy="874973"/>
          </a:xfrm>
        </p:grpSpPr>
        <p:sp>
          <p:nvSpPr>
            <p:cNvPr id="1012" name="타원 1011"/>
            <p:cNvSpPr/>
            <p:nvPr/>
          </p:nvSpPr>
          <p:spPr>
            <a:xfrm>
              <a:off x="1757345" y="2483887"/>
              <a:ext cx="911050" cy="342164"/>
            </a:xfrm>
            <a:prstGeom prst="ellipse">
              <a:avLst/>
            </a:prstGeom>
            <a:solidFill>
              <a:srgbClr val="C69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3" name="직사각형 1012"/>
            <p:cNvSpPr/>
            <p:nvPr/>
          </p:nvSpPr>
          <p:spPr>
            <a:xfrm>
              <a:off x="1757345" y="2145097"/>
              <a:ext cx="911050" cy="511686"/>
            </a:xfrm>
            <a:prstGeom prst="rect">
              <a:avLst/>
            </a:prstGeom>
            <a:solidFill>
              <a:srgbClr val="C69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4" name="타원 1013"/>
            <p:cNvSpPr/>
            <p:nvPr/>
          </p:nvSpPr>
          <p:spPr>
            <a:xfrm>
              <a:off x="1757345" y="1987268"/>
              <a:ext cx="911050" cy="342164"/>
            </a:xfrm>
            <a:prstGeom prst="ellipse">
              <a:avLst/>
            </a:prstGeom>
            <a:solidFill>
              <a:srgbClr val="5F3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5" name="직사각형 3100"/>
            <p:cNvSpPr/>
            <p:nvPr/>
          </p:nvSpPr>
          <p:spPr>
            <a:xfrm>
              <a:off x="1756998" y="2487261"/>
              <a:ext cx="911397" cy="252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462916">
                  <a:moveTo>
                    <a:pt x="0" y="0"/>
                  </a:moveTo>
                  <a:cubicBezTo>
                    <a:pt x="127635" y="249901"/>
                    <a:pt x="546100" y="297180"/>
                    <a:pt x="824865" y="297180"/>
                  </a:cubicBezTo>
                  <a:cubicBezTo>
                    <a:pt x="1553210" y="262890"/>
                    <a:pt x="1614805" y="105121"/>
                    <a:pt x="1672590" y="0"/>
                  </a:cubicBezTo>
                  <a:lnTo>
                    <a:pt x="1672590" y="197949"/>
                  </a:lnTo>
                  <a:cubicBezTo>
                    <a:pt x="1604645" y="273571"/>
                    <a:pt x="1456690" y="457779"/>
                    <a:pt x="826770" y="462916"/>
                  </a:cubicBezTo>
                  <a:cubicBezTo>
                    <a:pt x="709295" y="452699"/>
                    <a:pt x="201295" y="467246"/>
                    <a:pt x="0" y="1979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6" name="직사각형 3100"/>
            <p:cNvSpPr/>
            <p:nvPr/>
          </p:nvSpPr>
          <p:spPr>
            <a:xfrm>
              <a:off x="1756998" y="2285104"/>
              <a:ext cx="911397" cy="252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462916">
                  <a:moveTo>
                    <a:pt x="0" y="0"/>
                  </a:moveTo>
                  <a:cubicBezTo>
                    <a:pt x="127635" y="249901"/>
                    <a:pt x="546100" y="297180"/>
                    <a:pt x="824865" y="297180"/>
                  </a:cubicBezTo>
                  <a:cubicBezTo>
                    <a:pt x="1553210" y="262890"/>
                    <a:pt x="1614805" y="105121"/>
                    <a:pt x="1672590" y="0"/>
                  </a:cubicBezTo>
                  <a:lnTo>
                    <a:pt x="1672590" y="197949"/>
                  </a:lnTo>
                  <a:cubicBezTo>
                    <a:pt x="1604645" y="273571"/>
                    <a:pt x="1456690" y="457779"/>
                    <a:pt x="826770" y="462916"/>
                  </a:cubicBezTo>
                  <a:cubicBezTo>
                    <a:pt x="709295" y="452699"/>
                    <a:pt x="201295" y="467246"/>
                    <a:pt x="0" y="1979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7" name="직사각형 3100"/>
            <p:cNvSpPr/>
            <p:nvPr/>
          </p:nvSpPr>
          <p:spPr>
            <a:xfrm>
              <a:off x="1756998" y="2168426"/>
              <a:ext cx="913130" cy="174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1905 w 1672590"/>
                <a:gd name="connsiteY0" fmla="*/ 142875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1905 w 1672590"/>
                <a:gd name="connsiteY6" fmla="*/ 142875 h 462916"/>
                <a:gd name="connsiteX0" fmla="*/ 1905 w 1672590"/>
                <a:gd name="connsiteY0" fmla="*/ 0 h 320041"/>
                <a:gd name="connsiteX1" fmla="*/ 824865 w 1672590"/>
                <a:gd name="connsiteY1" fmla="*/ 154305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320041">
                  <a:moveTo>
                    <a:pt x="1905" y="0"/>
                  </a:moveTo>
                  <a:cubicBezTo>
                    <a:pt x="129540" y="223231"/>
                    <a:pt x="553720" y="274320"/>
                    <a:pt x="832485" y="274320"/>
                  </a:cubicBezTo>
                  <a:cubicBezTo>
                    <a:pt x="1248410" y="266700"/>
                    <a:pt x="1504315" y="194656"/>
                    <a:pt x="1670685" y="3810"/>
                  </a:cubicBezTo>
                  <a:lnTo>
                    <a:pt x="1672590" y="55074"/>
                  </a:lnTo>
                  <a:cubicBezTo>
                    <a:pt x="1604645" y="130696"/>
                    <a:pt x="1456690" y="314904"/>
                    <a:pt x="826770" y="320041"/>
                  </a:cubicBezTo>
                  <a:cubicBezTo>
                    <a:pt x="709295" y="309824"/>
                    <a:pt x="201295" y="324371"/>
                    <a:pt x="0" y="55074"/>
                  </a:cubicBezTo>
                  <a:lnTo>
                    <a:pt x="1905" y="0"/>
                  </a:lnTo>
                  <a:close/>
                </a:path>
              </a:pathLst>
            </a:custGeom>
            <a:solidFill>
              <a:srgbClr val="4222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8" name="그룹 1017"/>
            <p:cNvGrpSpPr/>
            <p:nvPr/>
          </p:nvGrpSpPr>
          <p:grpSpPr>
            <a:xfrm>
              <a:off x="1795526" y="2126280"/>
              <a:ext cx="824903" cy="177227"/>
              <a:chOff x="1026882" y="2266773"/>
              <a:chExt cx="1510984" cy="324629"/>
            </a:xfrm>
          </p:grpSpPr>
          <p:grpSp>
            <p:nvGrpSpPr>
              <p:cNvPr id="1099" name="그룹 1098"/>
              <p:cNvGrpSpPr/>
              <p:nvPr/>
            </p:nvGrpSpPr>
            <p:grpSpPr>
              <a:xfrm>
                <a:off x="1684015" y="2416583"/>
                <a:ext cx="214005" cy="174819"/>
                <a:chOff x="1637173" y="2044417"/>
                <a:chExt cx="300362" cy="245363"/>
              </a:xfrm>
            </p:grpSpPr>
            <p:sp>
              <p:nvSpPr>
                <p:cNvPr id="1120" name="타원 1119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21" name="그룹 1120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122" name="타원 1121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3" name="타원 1122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00" name="그룹 1099"/>
              <p:cNvGrpSpPr/>
              <p:nvPr/>
            </p:nvGrpSpPr>
            <p:grpSpPr>
              <a:xfrm rot="21169302">
                <a:off x="2043888" y="2391056"/>
                <a:ext cx="202633" cy="165529"/>
                <a:chOff x="1637173" y="2044417"/>
                <a:chExt cx="300362" cy="245363"/>
              </a:xfrm>
            </p:grpSpPr>
            <p:sp>
              <p:nvSpPr>
                <p:cNvPr id="1116" name="타원 1115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17" name="그룹 1116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118" name="타원 1117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9" name="타원 1118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01" name="그룹 1100"/>
              <p:cNvGrpSpPr/>
              <p:nvPr/>
            </p:nvGrpSpPr>
            <p:grpSpPr>
              <a:xfrm rot="430698" flipH="1">
                <a:off x="1326456" y="2389950"/>
                <a:ext cx="202633" cy="165529"/>
                <a:chOff x="1637173" y="2044417"/>
                <a:chExt cx="300362" cy="245363"/>
              </a:xfrm>
            </p:grpSpPr>
            <p:sp>
              <p:nvSpPr>
                <p:cNvPr id="1112" name="타원 1111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13" name="그룹 1112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114" name="타원 1113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5" name="타원 1114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02" name="그룹 1101"/>
              <p:cNvGrpSpPr/>
              <p:nvPr/>
            </p:nvGrpSpPr>
            <p:grpSpPr>
              <a:xfrm rot="20251353">
                <a:off x="2349477" y="2290863"/>
                <a:ext cx="188389" cy="153893"/>
                <a:chOff x="1637173" y="2044417"/>
                <a:chExt cx="300362" cy="245363"/>
              </a:xfrm>
            </p:grpSpPr>
            <p:sp>
              <p:nvSpPr>
                <p:cNvPr id="1108" name="타원 1107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09" name="그룹 1108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110" name="타원 1109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1" name="타원 1110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03" name="그룹 1102"/>
              <p:cNvGrpSpPr/>
              <p:nvPr/>
            </p:nvGrpSpPr>
            <p:grpSpPr>
              <a:xfrm rot="1348647" flipH="1">
                <a:off x="1026882" y="2266773"/>
                <a:ext cx="188389" cy="153893"/>
                <a:chOff x="1637173" y="2044417"/>
                <a:chExt cx="300362" cy="245363"/>
              </a:xfrm>
            </p:grpSpPr>
            <p:sp>
              <p:nvSpPr>
                <p:cNvPr id="1104" name="타원 1103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05" name="그룹 1104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106" name="타원 1105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7" name="타원 1106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019" name="그룹 1018"/>
            <p:cNvGrpSpPr/>
            <p:nvPr/>
          </p:nvGrpSpPr>
          <p:grpSpPr>
            <a:xfrm rot="430698" flipH="1">
              <a:off x="2353755" y="1964127"/>
              <a:ext cx="110625" cy="90369"/>
              <a:chOff x="1637173" y="2044417"/>
              <a:chExt cx="300362" cy="245363"/>
            </a:xfrm>
          </p:grpSpPr>
          <p:sp>
            <p:nvSpPr>
              <p:cNvPr id="1095" name="타원 1094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6" name="그룹 1095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097" name="타원 1096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8" name="타원 1097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20" name="그룹 1019"/>
            <p:cNvGrpSpPr/>
            <p:nvPr/>
          </p:nvGrpSpPr>
          <p:grpSpPr>
            <a:xfrm rot="21169302">
              <a:off x="1957104" y="1973523"/>
              <a:ext cx="110625" cy="90369"/>
              <a:chOff x="1637173" y="2044417"/>
              <a:chExt cx="300362" cy="245363"/>
            </a:xfrm>
          </p:grpSpPr>
          <p:sp>
            <p:nvSpPr>
              <p:cNvPr id="1091" name="타원 1090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2" name="그룹 1091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093" name="타원 1092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4" name="타원 1093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21" name="그룹 1020"/>
            <p:cNvGrpSpPr/>
            <p:nvPr/>
          </p:nvGrpSpPr>
          <p:grpSpPr>
            <a:xfrm rot="900000">
              <a:off x="2533826" y="2033950"/>
              <a:ext cx="96695" cy="78989"/>
              <a:chOff x="1637173" y="2044417"/>
              <a:chExt cx="300362" cy="245363"/>
            </a:xfrm>
          </p:grpSpPr>
          <p:sp>
            <p:nvSpPr>
              <p:cNvPr id="1087" name="타원 1086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88" name="그룹 1087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089" name="타원 1088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0" name="타원 1089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22" name="그룹 1021"/>
            <p:cNvGrpSpPr/>
            <p:nvPr/>
          </p:nvGrpSpPr>
          <p:grpSpPr>
            <a:xfrm rot="20700000" flipH="1">
              <a:off x="1796756" y="2028841"/>
              <a:ext cx="96695" cy="78989"/>
              <a:chOff x="1637173" y="2044417"/>
              <a:chExt cx="300362" cy="245363"/>
            </a:xfrm>
          </p:grpSpPr>
          <p:sp>
            <p:nvSpPr>
              <p:cNvPr id="1083" name="타원 1082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84" name="그룹 1083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085" name="타원 1084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6" name="타원 1085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23" name="그룹 1022"/>
            <p:cNvGrpSpPr/>
            <p:nvPr/>
          </p:nvGrpSpPr>
          <p:grpSpPr>
            <a:xfrm>
              <a:off x="2059008" y="1951078"/>
              <a:ext cx="303468" cy="175537"/>
              <a:chOff x="1586288" y="2012037"/>
              <a:chExt cx="555865" cy="321533"/>
            </a:xfrm>
          </p:grpSpPr>
          <p:grpSp>
            <p:nvGrpSpPr>
              <p:cNvPr id="1024" name="그룹 1023"/>
              <p:cNvGrpSpPr/>
              <p:nvPr/>
            </p:nvGrpSpPr>
            <p:grpSpPr>
              <a:xfrm>
                <a:off x="1821088" y="2028325"/>
                <a:ext cx="321065" cy="299806"/>
                <a:chOff x="-94178" y="-894279"/>
                <a:chExt cx="767628" cy="716800"/>
              </a:xfrm>
            </p:grpSpPr>
            <p:sp>
              <p:nvSpPr>
                <p:cNvPr id="1063" name="원형 371"/>
                <p:cNvSpPr/>
                <p:nvPr/>
              </p:nvSpPr>
              <p:spPr>
                <a:xfrm flipH="1">
                  <a:off x="-18476" y="-858632"/>
                  <a:ext cx="680699" cy="681153"/>
                </a:xfrm>
                <a:custGeom>
                  <a:avLst/>
                  <a:gdLst>
                    <a:gd name="connsiteX0" fmla="*/ 1825 w 689610"/>
                    <a:gd name="connsiteY0" fmla="*/ 380230 h 689610"/>
                    <a:gd name="connsiteX1" fmla="*/ 88773 w 689610"/>
                    <a:gd name="connsiteY1" fmla="*/ 113855 h 689610"/>
                    <a:gd name="connsiteX2" fmla="*/ 344805 w 689610"/>
                    <a:gd name="connsiteY2" fmla="*/ 0 h 689610"/>
                    <a:gd name="connsiteX3" fmla="*/ 344805 w 689610"/>
                    <a:gd name="connsiteY3" fmla="*/ 344805 h 689610"/>
                    <a:gd name="connsiteX4" fmla="*/ 1825 w 689610"/>
                    <a:gd name="connsiteY4" fmla="*/ 380230 h 689610"/>
                    <a:gd name="connsiteX0" fmla="*/ 1826 w 622936"/>
                    <a:gd name="connsiteY0" fmla="*/ 380230 h 648049"/>
                    <a:gd name="connsiteX1" fmla="*/ 88774 w 622936"/>
                    <a:gd name="connsiteY1" fmla="*/ 113855 h 648049"/>
                    <a:gd name="connsiteX2" fmla="*/ 344806 w 622936"/>
                    <a:gd name="connsiteY2" fmla="*/ 0 h 648049"/>
                    <a:gd name="connsiteX3" fmla="*/ 622936 w 622936"/>
                    <a:gd name="connsiteY3" fmla="*/ 647700 h 648049"/>
                    <a:gd name="connsiteX4" fmla="*/ 1826 w 622936"/>
                    <a:gd name="connsiteY4" fmla="*/ 380230 h 648049"/>
                    <a:gd name="connsiteX0" fmla="*/ 1284 w 622394"/>
                    <a:gd name="connsiteY0" fmla="*/ 452620 h 720439"/>
                    <a:gd name="connsiteX1" fmla="*/ 88232 w 622394"/>
                    <a:gd name="connsiteY1" fmla="*/ 186245 h 720439"/>
                    <a:gd name="connsiteX2" fmla="*/ 279494 w 622394"/>
                    <a:gd name="connsiteY2" fmla="*/ 0 h 720439"/>
                    <a:gd name="connsiteX3" fmla="*/ 622394 w 622394"/>
                    <a:gd name="connsiteY3" fmla="*/ 720090 h 720439"/>
                    <a:gd name="connsiteX4" fmla="*/ 1284 w 622394"/>
                    <a:gd name="connsiteY4" fmla="*/ 452620 h 720439"/>
                    <a:gd name="connsiteX0" fmla="*/ 555 w 715010"/>
                    <a:gd name="connsiteY0" fmla="*/ 374515 h 720367"/>
                    <a:gd name="connsiteX1" fmla="*/ 180848 w 715010"/>
                    <a:gd name="connsiteY1" fmla="*/ 186245 h 720367"/>
                    <a:gd name="connsiteX2" fmla="*/ 372110 w 715010"/>
                    <a:gd name="connsiteY2" fmla="*/ 0 h 720367"/>
                    <a:gd name="connsiteX3" fmla="*/ 715010 w 715010"/>
                    <a:gd name="connsiteY3" fmla="*/ 720090 h 720367"/>
                    <a:gd name="connsiteX4" fmla="*/ 555 w 715010"/>
                    <a:gd name="connsiteY4" fmla="*/ 374515 h 720367"/>
                    <a:gd name="connsiteX0" fmla="*/ 548 w 715003"/>
                    <a:gd name="connsiteY0" fmla="*/ 374515 h 720367"/>
                    <a:gd name="connsiteX1" fmla="*/ 182746 w 715003"/>
                    <a:gd name="connsiteY1" fmla="*/ 184340 h 720367"/>
                    <a:gd name="connsiteX2" fmla="*/ 372103 w 715003"/>
                    <a:gd name="connsiteY2" fmla="*/ 0 h 720367"/>
                    <a:gd name="connsiteX3" fmla="*/ 715003 w 715003"/>
                    <a:gd name="connsiteY3" fmla="*/ 720090 h 720367"/>
                    <a:gd name="connsiteX4" fmla="*/ 548 w 715003"/>
                    <a:gd name="connsiteY4" fmla="*/ 374515 h 720367"/>
                    <a:gd name="connsiteX0" fmla="*/ 579 w 715034"/>
                    <a:gd name="connsiteY0" fmla="*/ 374515 h 720367"/>
                    <a:gd name="connsiteX1" fmla="*/ 175157 w 715034"/>
                    <a:gd name="connsiteY1" fmla="*/ 178625 h 720367"/>
                    <a:gd name="connsiteX2" fmla="*/ 372134 w 715034"/>
                    <a:gd name="connsiteY2" fmla="*/ 0 h 720367"/>
                    <a:gd name="connsiteX3" fmla="*/ 715034 w 715034"/>
                    <a:gd name="connsiteY3" fmla="*/ 720090 h 720367"/>
                    <a:gd name="connsiteX4" fmla="*/ 579 w 715034"/>
                    <a:gd name="connsiteY4" fmla="*/ 374515 h 720367"/>
                    <a:gd name="connsiteX0" fmla="*/ 5173 w 719628"/>
                    <a:gd name="connsiteY0" fmla="*/ 374515 h 723966"/>
                    <a:gd name="connsiteX1" fmla="*/ 179751 w 719628"/>
                    <a:gd name="connsiteY1" fmla="*/ 178625 h 723966"/>
                    <a:gd name="connsiteX2" fmla="*/ 376728 w 719628"/>
                    <a:gd name="connsiteY2" fmla="*/ 0 h 723966"/>
                    <a:gd name="connsiteX3" fmla="*/ 719628 w 719628"/>
                    <a:gd name="connsiteY3" fmla="*/ 720090 h 723966"/>
                    <a:gd name="connsiteX4" fmla="*/ 5173 w 719628"/>
                    <a:gd name="connsiteY4" fmla="*/ 374515 h 723966"/>
                    <a:gd name="connsiteX0" fmla="*/ 5173 w 719628"/>
                    <a:gd name="connsiteY0" fmla="*/ 375393 h 724844"/>
                    <a:gd name="connsiteX1" fmla="*/ 179751 w 719628"/>
                    <a:gd name="connsiteY1" fmla="*/ 179503 h 724844"/>
                    <a:gd name="connsiteX2" fmla="*/ 376728 w 719628"/>
                    <a:gd name="connsiteY2" fmla="*/ 878 h 724844"/>
                    <a:gd name="connsiteX3" fmla="*/ 719628 w 719628"/>
                    <a:gd name="connsiteY3" fmla="*/ 720968 h 724844"/>
                    <a:gd name="connsiteX4" fmla="*/ 5173 w 719628"/>
                    <a:gd name="connsiteY4" fmla="*/ 375393 h 724844"/>
                    <a:gd name="connsiteX0" fmla="*/ 5173 w 719628"/>
                    <a:gd name="connsiteY0" fmla="*/ 375376 h 735499"/>
                    <a:gd name="connsiteX1" fmla="*/ 179751 w 719628"/>
                    <a:gd name="connsiteY1" fmla="*/ 179486 h 735499"/>
                    <a:gd name="connsiteX2" fmla="*/ 376728 w 719628"/>
                    <a:gd name="connsiteY2" fmla="*/ 861 h 735499"/>
                    <a:gd name="connsiteX3" fmla="*/ 719628 w 719628"/>
                    <a:gd name="connsiteY3" fmla="*/ 732381 h 735499"/>
                    <a:gd name="connsiteX4" fmla="*/ 5173 w 719628"/>
                    <a:gd name="connsiteY4" fmla="*/ 375376 h 735499"/>
                    <a:gd name="connsiteX0" fmla="*/ 5296 w 719751"/>
                    <a:gd name="connsiteY0" fmla="*/ 375376 h 761191"/>
                    <a:gd name="connsiteX1" fmla="*/ 179874 w 719751"/>
                    <a:gd name="connsiteY1" fmla="*/ 179486 h 761191"/>
                    <a:gd name="connsiteX2" fmla="*/ 376851 w 719751"/>
                    <a:gd name="connsiteY2" fmla="*/ 861 h 761191"/>
                    <a:gd name="connsiteX3" fmla="*/ 719751 w 719751"/>
                    <a:gd name="connsiteY3" fmla="*/ 732381 h 761191"/>
                    <a:gd name="connsiteX4" fmla="*/ 5296 w 719751"/>
                    <a:gd name="connsiteY4" fmla="*/ 375376 h 761191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418" h="760926">
                      <a:moveTo>
                        <a:pt x="5296" y="375111"/>
                      </a:moveTo>
                      <a:cubicBezTo>
                        <a:pt x="26249" y="284750"/>
                        <a:pt x="117948" y="241640"/>
                        <a:pt x="179874" y="179221"/>
                      </a:cubicBezTo>
                      <a:cubicBezTo>
                        <a:pt x="241800" y="116802"/>
                        <a:pt x="279239" y="596"/>
                        <a:pt x="376851" y="596"/>
                      </a:cubicBezTo>
                      <a:cubicBezTo>
                        <a:pt x="841671" y="-24169"/>
                        <a:pt x="778806" y="732116"/>
                        <a:pt x="719751" y="732116"/>
                      </a:cubicBezTo>
                      <a:cubicBezTo>
                        <a:pt x="588279" y="810599"/>
                        <a:pt x="-65162" y="740493"/>
                        <a:pt x="5296" y="375111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4" name="이등변 삼각형 383"/>
                <p:cNvSpPr/>
                <p:nvPr/>
              </p:nvSpPr>
              <p:spPr>
                <a:xfrm rot="13500000">
                  <a:off x="133734" y="-812594"/>
                  <a:ext cx="254478" cy="71030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E3D4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5" name="모서리가 둥근 직사각형 1064"/>
                <p:cNvSpPr/>
                <p:nvPr/>
              </p:nvSpPr>
              <p:spPr>
                <a:xfrm rot="2700000" flipH="1">
                  <a:off x="530631" y="-803327"/>
                  <a:ext cx="25781" cy="128708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6" name="달 1065"/>
                <p:cNvSpPr/>
                <p:nvPr/>
              </p:nvSpPr>
              <p:spPr>
                <a:xfrm rot="20700000" flipH="1">
                  <a:off x="451634" y="-894279"/>
                  <a:ext cx="73327" cy="197813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7" name="달 1066"/>
                <p:cNvSpPr/>
                <p:nvPr/>
              </p:nvSpPr>
              <p:spPr>
                <a:xfrm rot="18000000" flipH="1">
                  <a:off x="552871" y="-761686"/>
                  <a:ext cx="65219" cy="17593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8" name="달 1067"/>
                <p:cNvSpPr/>
                <p:nvPr/>
              </p:nvSpPr>
              <p:spPr>
                <a:xfrm rot="9000000">
                  <a:off x="537946" y="-728189"/>
                  <a:ext cx="90077" cy="242997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9" name="달 1068"/>
                <p:cNvSpPr/>
                <p:nvPr/>
              </p:nvSpPr>
              <p:spPr>
                <a:xfrm rot="18702360" flipH="1">
                  <a:off x="407922" y="-859565"/>
                  <a:ext cx="67095" cy="18099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0" name="이등변 삼각형 383"/>
                <p:cNvSpPr/>
                <p:nvPr/>
              </p:nvSpPr>
              <p:spPr>
                <a:xfrm rot="13500000">
                  <a:off x="229813" y="-696709"/>
                  <a:ext cx="142237" cy="40752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71" name="그룹 1070"/>
                <p:cNvGrpSpPr/>
                <p:nvPr/>
              </p:nvGrpSpPr>
              <p:grpSpPr>
                <a:xfrm>
                  <a:off x="42995" y="-723010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1078" name="이등변 삼각형 1077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9" name="이등변 삼각형 1078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0" name="이등변 삼각형 1079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1" name="이등변 삼각형 1080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2" name="이등변 삼각형 1081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2" name="그룹 1071"/>
                <p:cNvGrpSpPr/>
                <p:nvPr/>
              </p:nvGrpSpPr>
              <p:grpSpPr>
                <a:xfrm rot="5400000" flipH="1">
                  <a:off x="152335" y="-606031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1073" name="이등변 삼각형 1072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4" name="이등변 삼각형 1073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5" name="이등변 삼각형 1074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6" name="이등변 삼각형 1075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7" name="이등변 삼각형 1076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25" name="그룹 1024"/>
              <p:cNvGrpSpPr/>
              <p:nvPr/>
            </p:nvGrpSpPr>
            <p:grpSpPr>
              <a:xfrm rot="18900000">
                <a:off x="1586288" y="2012037"/>
                <a:ext cx="305183" cy="321533"/>
                <a:chOff x="165352" y="-863442"/>
                <a:chExt cx="760926" cy="801691"/>
              </a:xfrm>
            </p:grpSpPr>
            <p:grpSp>
              <p:nvGrpSpPr>
                <p:cNvPr id="1026" name="그룹 1025"/>
                <p:cNvGrpSpPr/>
                <p:nvPr/>
              </p:nvGrpSpPr>
              <p:grpSpPr>
                <a:xfrm>
                  <a:off x="165352" y="-822169"/>
                  <a:ext cx="760926" cy="760418"/>
                  <a:chOff x="165352" y="-822169"/>
                  <a:chExt cx="760926" cy="760418"/>
                </a:xfrm>
              </p:grpSpPr>
              <p:sp>
                <p:nvSpPr>
                  <p:cNvPr id="1032" name="원형 371"/>
                  <p:cNvSpPr/>
                  <p:nvPr/>
                </p:nvSpPr>
                <p:spPr>
                  <a:xfrm rot="2700000">
                    <a:off x="165606" y="-822423"/>
                    <a:ext cx="760418" cy="760926"/>
                  </a:xfrm>
                  <a:custGeom>
                    <a:avLst/>
                    <a:gdLst>
                      <a:gd name="connsiteX0" fmla="*/ 1825 w 689610"/>
                      <a:gd name="connsiteY0" fmla="*/ 380230 h 689610"/>
                      <a:gd name="connsiteX1" fmla="*/ 88773 w 689610"/>
                      <a:gd name="connsiteY1" fmla="*/ 113855 h 689610"/>
                      <a:gd name="connsiteX2" fmla="*/ 344805 w 689610"/>
                      <a:gd name="connsiteY2" fmla="*/ 0 h 689610"/>
                      <a:gd name="connsiteX3" fmla="*/ 344805 w 689610"/>
                      <a:gd name="connsiteY3" fmla="*/ 344805 h 689610"/>
                      <a:gd name="connsiteX4" fmla="*/ 1825 w 689610"/>
                      <a:gd name="connsiteY4" fmla="*/ 380230 h 689610"/>
                      <a:gd name="connsiteX0" fmla="*/ 1826 w 622936"/>
                      <a:gd name="connsiteY0" fmla="*/ 380230 h 648049"/>
                      <a:gd name="connsiteX1" fmla="*/ 88774 w 622936"/>
                      <a:gd name="connsiteY1" fmla="*/ 113855 h 648049"/>
                      <a:gd name="connsiteX2" fmla="*/ 344806 w 622936"/>
                      <a:gd name="connsiteY2" fmla="*/ 0 h 648049"/>
                      <a:gd name="connsiteX3" fmla="*/ 622936 w 622936"/>
                      <a:gd name="connsiteY3" fmla="*/ 647700 h 648049"/>
                      <a:gd name="connsiteX4" fmla="*/ 1826 w 622936"/>
                      <a:gd name="connsiteY4" fmla="*/ 380230 h 648049"/>
                      <a:gd name="connsiteX0" fmla="*/ 1284 w 622394"/>
                      <a:gd name="connsiteY0" fmla="*/ 452620 h 720439"/>
                      <a:gd name="connsiteX1" fmla="*/ 88232 w 622394"/>
                      <a:gd name="connsiteY1" fmla="*/ 186245 h 720439"/>
                      <a:gd name="connsiteX2" fmla="*/ 279494 w 622394"/>
                      <a:gd name="connsiteY2" fmla="*/ 0 h 720439"/>
                      <a:gd name="connsiteX3" fmla="*/ 622394 w 622394"/>
                      <a:gd name="connsiteY3" fmla="*/ 720090 h 720439"/>
                      <a:gd name="connsiteX4" fmla="*/ 1284 w 622394"/>
                      <a:gd name="connsiteY4" fmla="*/ 452620 h 720439"/>
                      <a:gd name="connsiteX0" fmla="*/ 555 w 715010"/>
                      <a:gd name="connsiteY0" fmla="*/ 374515 h 720367"/>
                      <a:gd name="connsiteX1" fmla="*/ 180848 w 715010"/>
                      <a:gd name="connsiteY1" fmla="*/ 186245 h 720367"/>
                      <a:gd name="connsiteX2" fmla="*/ 372110 w 715010"/>
                      <a:gd name="connsiteY2" fmla="*/ 0 h 720367"/>
                      <a:gd name="connsiteX3" fmla="*/ 715010 w 715010"/>
                      <a:gd name="connsiteY3" fmla="*/ 720090 h 720367"/>
                      <a:gd name="connsiteX4" fmla="*/ 555 w 715010"/>
                      <a:gd name="connsiteY4" fmla="*/ 374515 h 720367"/>
                      <a:gd name="connsiteX0" fmla="*/ 548 w 715003"/>
                      <a:gd name="connsiteY0" fmla="*/ 374515 h 720367"/>
                      <a:gd name="connsiteX1" fmla="*/ 182746 w 715003"/>
                      <a:gd name="connsiteY1" fmla="*/ 184340 h 720367"/>
                      <a:gd name="connsiteX2" fmla="*/ 372103 w 715003"/>
                      <a:gd name="connsiteY2" fmla="*/ 0 h 720367"/>
                      <a:gd name="connsiteX3" fmla="*/ 715003 w 715003"/>
                      <a:gd name="connsiteY3" fmla="*/ 720090 h 720367"/>
                      <a:gd name="connsiteX4" fmla="*/ 548 w 715003"/>
                      <a:gd name="connsiteY4" fmla="*/ 374515 h 720367"/>
                      <a:gd name="connsiteX0" fmla="*/ 579 w 715034"/>
                      <a:gd name="connsiteY0" fmla="*/ 374515 h 720367"/>
                      <a:gd name="connsiteX1" fmla="*/ 175157 w 715034"/>
                      <a:gd name="connsiteY1" fmla="*/ 178625 h 720367"/>
                      <a:gd name="connsiteX2" fmla="*/ 372134 w 715034"/>
                      <a:gd name="connsiteY2" fmla="*/ 0 h 720367"/>
                      <a:gd name="connsiteX3" fmla="*/ 715034 w 715034"/>
                      <a:gd name="connsiteY3" fmla="*/ 720090 h 720367"/>
                      <a:gd name="connsiteX4" fmla="*/ 579 w 715034"/>
                      <a:gd name="connsiteY4" fmla="*/ 374515 h 720367"/>
                      <a:gd name="connsiteX0" fmla="*/ 5173 w 719628"/>
                      <a:gd name="connsiteY0" fmla="*/ 374515 h 723966"/>
                      <a:gd name="connsiteX1" fmla="*/ 179751 w 719628"/>
                      <a:gd name="connsiteY1" fmla="*/ 178625 h 723966"/>
                      <a:gd name="connsiteX2" fmla="*/ 376728 w 719628"/>
                      <a:gd name="connsiteY2" fmla="*/ 0 h 723966"/>
                      <a:gd name="connsiteX3" fmla="*/ 719628 w 719628"/>
                      <a:gd name="connsiteY3" fmla="*/ 720090 h 723966"/>
                      <a:gd name="connsiteX4" fmla="*/ 5173 w 719628"/>
                      <a:gd name="connsiteY4" fmla="*/ 374515 h 723966"/>
                      <a:gd name="connsiteX0" fmla="*/ 5173 w 719628"/>
                      <a:gd name="connsiteY0" fmla="*/ 375393 h 724844"/>
                      <a:gd name="connsiteX1" fmla="*/ 179751 w 719628"/>
                      <a:gd name="connsiteY1" fmla="*/ 179503 h 724844"/>
                      <a:gd name="connsiteX2" fmla="*/ 376728 w 719628"/>
                      <a:gd name="connsiteY2" fmla="*/ 878 h 724844"/>
                      <a:gd name="connsiteX3" fmla="*/ 719628 w 719628"/>
                      <a:gd name="connsiteY3" fmla="*/ 720968 h 724844"/>
                      <a:gd name="connsiteX4" fmla="*/ 5173 w 719628"/>
                      <a:gd name="connsiteY4" fmla="*/ 375393 h 724844"/>
                      <a:gd name="connsiteX0" fmla="*/ 5173 w 719628"/>
                      <a:gd name="connsiteY0" fmla="*/ 375376 h 735499"/>
                      <a:gd name="connsiteX1" fmla="*/ 179751 w 719628"/>
                      <a:gd name="connsiteY1" fmla="*/ 179486 h 735499"/>
                      <a:gd name="connsiteX2" fmla="*/ 376728 w 719628"/>
                      <a:gd name="connsiteY2" fmla="*/ 861 h 735499"/>
                      <a:gd name="connsiteX3" fmla="*/ 719628 w 719628"/>
                      <a:gd name="connsiteY3" fmla="*/ 732381 h 735499"/>
                      <a:gd name="connsiteX4" fmla="*/ 5173 w 719628"/>
                      <a:gd name="connsiteY4" fmla="*/ 375376 h 735499"/>
                      <a:gd name="connsiteX0" fmla="*/ 5296 w 719751"/>
                      <a:gd name="connsiteY0" fmla="*/ 375376 h 761191"/>
                      <a:gd name="connsiteX1" fmla="*/ 179874 w 719751"/>
                      <a:gd name="connsiteY1" fmla="*/ 179486 h 761191"/>
                      <a:gd name="connsiteX2" fmla="*/ 376851 w 719751"/>
                      <a:gd name="connsiteY2" fmla="*/ 861 h 761191"/>
                      <a:gd name="connsiteX3" fmla="*/ 719751 w 719751"/>
                      <a:gd name="connsiteY3" fmla="*/ 732381 h 761191"/>
                      <a:gd name="connsiteX4" fmla="*/ 5296 w 719751"/>
                      <a:gd name="connsiteY4" fmla="*/ 375376 h 761191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418" h="760926">
                        <a:moveTo>
                          <a:pt x="5296" y="375111"/>
                        </a:moveTo>
                        <a:cubicBezTo>
                          <a:pt x="26249" y="284750"/>
                          <a:pt x="117948" y="241640"/>
                          <a:pt x="179874" y="179221"/>
                        </a:cubicBezTo>
                        <a:cubicBezTo>
                          <a:pt x="241800" y="116802"/>
                          <a:pt x="279239" y="596"/>
                          <a:pt x="376851" y="596"/>
                        </a:cubicBezTo>
                        <a:cubicBezTo>
                          <a:pt x="841671" y="-24169"/>
                          <a:pt x="778806" y="732116"/>
                          <a:pt x="719751" y="732116"/>
                        </a:cubicBezTo>
                        <a:cubicBezTo>
                          <a:pt x="588279" y="810599"/>
                          <a:pt x="-65162" y="740493"/>
                          <a:pt x="5296" y="375111"/>
                        </a:cubicBezTo>
                        <a:close/>
                      </a:path>
                    </a:pathLst>
                  </a:custGeom>
                  <a:solidFill>
                    <a:srgbClr val="E61E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033" name="그룹 1032"/>
                  <p:cNvGrpSpPr/>
                  <p:nvPr/>
                </p:nvGrpSpPr>
                <p:grpSpPr>
                  <a:xfrm>
                    <a:off x="221447" y="-632460"/>
                    <a:ext cx="645640" cy="559969"/>
                    <a:chOff x="196682" y="-628665"/>
                    <a:chExt cx="704962" cy="611419"/>
                  </a:xfrm>
                </p:grpSpPr>
                <p:sp>
                  <p:nvSpPr>
                    <p:cNvPr id="1034" name="하트 372"/>
                    <p:cNvSpPr/>
                    <p:nvPr/>
                  </p:nvSpPr>
                  <p:spPr>
                    <a:xfrm>
                      <a:off x="2443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35" name="하트 372"/>
                    <p:cNvSpPr/>
                    <p:nvPr/>
                  </p:nvSpPr>
                  <p:spPr>
                    <a:xfrm>
                      <a:off x="3586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36" name="하트 372"/>
                    <p:cNvSpPr/>
                    <p:nvPr/>
                  </p:nvSpPr>
                  <p:spPr>
                    <a:xfrm>
                      <a:off x="4729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37" name="하트 372"/>
                    <p:cNvSpPr/>
                    <p:nvPr/>
                  </p:nvSpPr>
                  <p:spPr>
                    <a:xfrm>
                      <a:off x="5872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38" name="하트 372"/>
                    <p:cNvSpPr/>
                    <p:nvPr/>
                  </p:nvSpPr>
                  <p:spPr>
                    <a:xfrm>
                      <a:off x="7015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39" name="하트 372"/>
                    <p:cNvSpPr/>
                    <p:nvPr/>
                  </p:nvSpPr>
                  <p:spPr>
                    <a:xfrm>
                      <a:off x="8158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40" name="하트 372"/>
                    <p:cNvSpPr/>
                    <p:nvPr/>
                  </p:nvSpPr>
                  <p:spPr>
                    <a:xfrm>
                      <a:off x="1966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41" name="하트 372"/>
                    <p:cNvSpPr/>
                    <p:nvPr/>
                  </p:nvSpPr>
                  <p:spPr>
                    <a:xfrm>
                      <a:off x="3109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42" name="하트 372"/>
                    <p:cNvSpPr/>
                    <p:nvPr/>
                  </p:nvSpPr>
                  <p:spPr>
                    <a:xfrm>
                      <a:off x="4252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43" name="하트 372"/>
                    <p:cNvSpPr/>
                    <p:nvPr/>
                  </p:nvSpPr>
                  <p:spPr>
                    <a:xfrm>
                      <a:off x="5395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44" name="하트 372"/>
                    <p:cNvSpPr/>
                    <p:nvPr/>
                  </p:nvSpPr>
                  <p:spPr>
                    <a:xfrm>
                      <a:off x="6538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45" name="하트 372"/>
                    <p:cNvSpPr/>
                    <p:nvPr/>
                  </p:nvSpPr>
                  <p:spPr>
                    <a:xfrm>
                      <a:off x="7681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46" name="하트 372"/>
                    <p:cNvSpPr/>
                    <p:nvPr/>
                  </p:nvSpPr>
                  <p:spPr>
                    <a:xfrm>
                      <a:off x="872844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47" name="하트 372"/>
                    <p:cNvSpPr/>
                    <p:nvPr/>
                  </p:nvSpPr>
                  <p:spPr>
                    <a:xfrm>
                      <a:off x="2525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48" name="하트 372"/>
                    <p:cNvSpPr/>
                    <p:nvPr/>
                  </p:nvSpPr>
                  <p:spPr>
                    <a:xfrm>
                      <a:off x="366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49" name="하트 372"/>
                    <p:cNvSpPr/>
                    <p:nvPr/>
                  </p:nvSpPr>
                  <p:spPr>
                    <a:xfrm>
                      <a:off x="4811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50" name="하트 372"/>
                    <p:cNvSpPr/>
                    <p:nvPr/>
                  </p:nvSpPr>
                  <p:spPr>
                    <a:xfrm>
                      <a:off x="5954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51" name="하트 372"/>
                    <p:cNvSpPr/>
                    <p:nvPr/>
                  </p:nvSpPr>
                  <p:spPr>
                    <a:xfrm>
                      <a:off x="700069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52" name="하트 372"/>
                    <p:cNvSpPr/>
                    <p:nvPr/>
                  </p:nvSpPr>
                  <p:spPr>
                    <a:xfrm>
                      <a:off x="815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53" name="하트 372"/>
                    <p:cNvSpPr/>
                    <p:nvPr/>
                  </p:nvSpPr>
                  <p:spPr>
                    <a:xfrm>
                      <a:off x="310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54" name="하트 372"/>
                    <p:cNvSpPr/>
                    <p:nvPr/>
                  </p:nvSpPr>
                  <p:spPr>
                    <a:xfrm>
                      <a:off x="4252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55" name="하트 372"/>
                    <p:cNvSpPr/>
                    <p:nvPr/>
                  </p:nvSpPr>
                  <p:spPr>
                    <a:xfrm>
                      <a:off x="5395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56" name="하트 372"/>
                    <p:cNvSpPr/>
                    <p:nvPr/>
                  </p:nvSpPr>
                  <p:spPr>
                    <a:xfrm>
                      <a:off x="644244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57" name="하트 372"/>
                    <p:cNvSpPr/>
                    <p:nvPr/>
                  </p:nvSpPr>
                  <p:spPr>
                    <a:xfrm>
                      <a:off x="759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58" name="하트 372"/>
                    <p:cNvSpPr/>
                    <p:nvPr/>
                  </p:nvSpPr>
                  <p:spPr>
                    <a:xfrm>
                      <a:off x="4205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59" name="하트 372"/>
                    <p:cNvSpPr/>
                    <p:nvPr/>
                  </p:nvSpPr>
                  <p:spPr>
                    <a:xfrm>
                      <a:off x="5348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60" name="하트 372"/>
                    <p:cNvSpPr/>
                    <p:nvPr/>
                  </p:nvSpPr>
                  <p:spPr>
                    <a:xfrm>
                      <a:off x="639482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61" name="하트 372"/>
                    <p:cNvSpPr/>
                    <p:nvPr/>
                  </p:nvSpPr>
                  <p:spPr>
                    <a:xfrm>
                      <a:off x="476345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62" name="하트 372"/>
                    <p:cNvSpPr/>
                    <p:nvPr/>
                  </p:nvSpPr>
                  <p:spPr>
                    <a:xfrm>
                      <a:off x="581007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027" name="모서리가 둥근 직사각형 1026"/>
                <p:cNvSpPr/>
                <p:nvPr/>
              </p:nvSpPr>
              <p:spPr>
                <a:xfrm>
                  <a:off x="530838" y="-863442"/>
                  <a:ext cx="28800" cy="143782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8" name="달 1027"/>
                <p:cNvSpPr/>
                <p:nvPr/>
              </p:nvSpPr>
              <p:spPr>
                <a:xfrm rot="3600000">
                  <a:off x="592454" y="-902970"/>
                  <a:ext cx="81915" cy="220980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9" name="달 1028"/>
                <p:cNvSpPr/>
                <p:nvPr/>
              </p:nvSpPr>
              <p:spPr>
                <a:xfrm rot="6300000">
                  <a:off x="424118" y="-871420"/>
                  <a:ext cx="72857" cy="196544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0" name="달 1029"/>
                <p:cNvSpPr/>
                <p:nvPr/>
              </p:nvSpPr>
              <p:spPr>
                <a:xfrm rot="15300000" flipH="1">
                  <a:off x="359260" y="-853959"/>
                  <a:ext cx="100626" cy="271456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1" name="달 1030"/>
                <p:cNvSpPr/>
                <p:nvPr/>
              </p:nvSpPr>
              <p:spPr>
                <a:xfrm rot="5597640">
                  <a:off x="612145" y="-835808"/>
                  <a:ext cx="74953" cy="202197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124" name="그룹 1123"/>
          <p:cNvGrpSpPr/>
          <p:nvPr/>
        </p:nvGrpSpPr>
        <p:grpSpPr>
          <a:xfrm rot="5400000">
            <a:off x="1189842" y="4166396"/>
            <a:ext cx="471180" cy="823331"/>
            <a:chOff x="571500" y="1160031"/>
            <a:chExt cx="1756410" cy="3069115"/>
          </a:xfrm>
        </p:grpSpPr>
        <p:sp>
          <p:nvSpPr>
            <p:cNvPr id="1125" name="사다리꼴 1124"/>
            <p:cNvSpPr/>
            <p:nvPr/>
          </p:nvSpPr>
          <p:spPr>
            <a:xfrm>
              <a:off x="1332335" y="2704285"/>
              <a:ext cx="269240" cy="1524861"/>
            </a:xfrm>
            <a:prstGeom prst="trapezoid">
              <a:avLst/>
            </a:prstGeom>
            <a:solidFill>
              <a:srgbClr val="F8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6" name="그룹 1125"/>
            <p:cNvGrpSpPr/>
            <p:nvPr/>
          </p:nvGrpSpPr>
          <p:grpSpPr>
            <a:xfrm>
              <a:off x="571500" y="1160031"/>
              <a:ext cx="1756410" cy="1963217"/>
              <a:chOff x="571500" y="1160031"/>
              <a:chExt cx="1756410" cy="1963217"/>
            </a:xfrm>
          </p:grpSpPr>
          <p:sp>
            <p:nvSpPr>
              <p:cNvPr id="1128" name="타원 1127"/>
              <p:cNvSpPr/>
              <p:nvPr/>
            </p:nvSpPr>
            <p:spPr>
              <a:xfrm>
                <a:off x="573372" y="1160031"/>
                <a:ext cx="1754538" cy="1793915"/>
              </a:xfrm>
              <a:prstGeom prst="ellipse">
                <a:avLst/>
              </a:prstGeom>
              <a:solidFill>
                <a:srgbClr val="FD3D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9" name="달 1128"/>
              <p:cNvSpPr/>
              <p:nvPr/>
            </p:nvSpPr>
            <p:spPr>
              <a:xfrm rot="16200000">
                <a:off x="1001824" y="1626664"/>
                <a:ext cx="895762" cy="1756410"/>
              </a:xfrm>
              <a:prstGeom prst="moon">
                <a:avLst>
                  <a:gd name="adj" fmla="val 24226"/>
                </a:avLst>
              </a:prstGeom>
              <a:solidFill>
                <a:srgbClr val="C72D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30" name="그룹 1129"/>
              <p:cNvGrpSpPr/>
              <p:nvPr/>
            </p:nvGrpSpPr>
            <p:grpSpPr>
              <a:xfrm>
                <a:off x="782881" y="1327641"/>
                <a:ext cx="1465788" cy="1795607"/>
                <a:chOff x="782881" y="1327641"/>
                <a:chExt cx="1465788" cy="1795607"/>
              </a:xfrm>
              <a:solidFill>
                <a:srgbClr val="FDEBE8"/>
              </a:solidFill>
            </p:grpSpPr>
            <p:sp>
              <p:nvSpPr>
                <p:cNvPr id="1131" name="막힌 원호 394"/>
                <p:cNvSpPr/>
                <p:nvPr/>
              </p:nvSpPr>
              <p:spPr>
                <a:xfrm rot="4500000">
                  <a:off x="1286754" y="1959109"/>
                  <a:ext cx="360403" cy="443297"/>
                </a:xfrm>
                <a:custGeom>
                  <a:avLst/>
                  <a:gdLst>
                    <a:gd name="connsiteX0" fmla="*/ 27209 w 353895"/>
                    <a:gd name="connsiteY0" fmla="*/ 222061 h 289742"/>
                    <a:gd name="connsiteX1" fmla="*/ 57492 w 353895"/>
                    <a:gd name="connsiteY1" fmla="*/ 37994 h 289742"/>
                    <a:gd name="connsiteX2" fmla="*/ 229772 w 353895"/>
                    <a:gd name="connsiteY2" fmla="*/ 6606 h 289742"/>
                    <a:gd name="connsiteX3" fmla="*/ 353895 w 353895"/>
                    <a:gd name="connsiteY3" fmla="*/ 144871 h 289742"/>
                    <a:gd name="connsiteX4" fmla="*/ 281460 w 353895"/>
                    <a:gd name="connsiteY4" fmla="*/ 144871 h 289742"/>
                    <a:gd name="connsiteX5" fmla="*/ 203701 w 353895"/>
                    <a:gd name="connsiteY5" fmla="*/ 74848 h 289742"/>
                    <a:gd name="connsiteX6" fmla="*/ 112945 w 353895"/>
                    <a:gd name="connsiteY6" fmla="*/ 87607 h 289742"/>
                    <a:gd name="connsiteX7" fmla="*/ 93089 w 353895"/>
                    <a:gd name="connsiteY7" fmla="*/ 188101 h 289742"/>
                    <a:gd name="connsiteX8" fmla="*/ 27209 w 353895"/>
                    <a:gd name="connsiteY8" fmla="*/ 222061 h 289742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203707 w 353901"/>
                    <a:gd name="connsiteY5" fmla="*/ 74850 h 222063"/>
                    <a:gd name="connsiteX6" fmla="*/ 112951 w 353901"/>
                    <a:gd name="connsiteY6" fmla="*/ 87609 h 222063"/>
                    <a:gd name="connsiteX7" fmla="*/ 121189 w 353901"/>
                    <a:gd name="connsiteY7" fmla="*/ 193659 h 222063"/>
                    <a:gd name="connsiteX8" fmla="*/ 27215 w 353901"/>
                    <a:gd name="connsiteY8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203707 w 353901"/>
                    <a:gd name="connsiteY5" fmla="*/ 74850 h 222063"/>
                    <a:gd name="connsiteX6" fmla="*/ 162634 w 353901"/>
                    <a:gd name="connsiteY6" fmla="*/ 100921 h 222063"/>
                    <a:gd name="connsiteX7" fmla="*/ 121189 w 353901"/>
                    <a:gd name="connsiteY7" fmla="*/ 193659 h 222063"/>
                    <a:gd name="connsiteX8" fmla="*/ 27215 w 353901"/>
                    <a:gd name="connsiteY8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59183 w 353901"/>
                    <a:gd name="connsiteY5" fmla="*/ 113802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59183 w 353901"/>
                    <a:gd name="connsiteY5" fmla="*/ 113802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262371"/>
                    <a:gd name="connsiteY0" fmla="*/ 245607 h 473247"/>
                    <a:gd name="connsiteX1" fmla="*/ 57498 w 262371"/>
                    <a:gd name="connsiteY1" fmla="*/ 61540 h 473247"/>
                    <a:gd name="connsiteX2" fmla="*/ 229778 w 262371"/>
                    <a:gd name="connsiteY2" fmla="*/ 30152 h 473247"/>
                    <a:gd name="connsiteX3" fmla="*/ 262361 w 262371"/>
                    <a:gd name="connsiteY3" fmla="*/ 473247 h 473247"/>
                    <a:gd name="connsiteX4" fmla="*/ 253530 w 262371"/>
                    <a:gd name="connsiteY4" fmla="*/ 235875 h 473247"/>
                    <a:gd name="connsiteX5" fmla="*/ 159183 w 262371"/>
                    <a:gd name="connsiteY5" fmla="*/ 137346 h 473247"/>
                    <a:gd name="connsiteX6" fmla="*/ 121189 w 262371"/>
                    <a:gd name="connsiteY6" fmla="*/ 217203 h 473247"/>
                    <a:gd name="connsiteX7" fmla="*/ 27215 w 262371"/>
                    <a:gd name="connsiteY7" fmla="*/ 245607 h 473247"/>
                    <a:gd name="connsiteX0" fmla="*/ 27215 w 262371"/>
                    <a:gd name="connsiteY0" fmla="*/ 245607 h 473247"/>
                    <a:gd name="connsiteX1" fmla="*/ 57498 w 262371"/>
                    <a:gd name="connsiteY1" fmla="*/ 61540 h 473247"/>
                    <a:gd name="connsiteX2" fmla="*/ 229778 w 262371"/>
                    <a:gd name="connsiteY2" fmla="*/ 30152 h 473247"/>
                    <a:gd name="connsiteX3" fmla="*/ 262361 w 262371"/>
                    <a:gd name="connsiteY3" fmla="*/ 473247 h 473247"/>
                    <a:gd name="connsiteX4" fmla="*/ 119281 w 262371"/>
                    <a:gd name="connsiteY4" fmla="*/ 442484 h 473247"/>
                    <a:gd name="connsiteX5" fmla="*/ 159183 w 262371"/>
                    <a:gd name="connsiteY5" fmla="*/ 137346 h 473247"/>
                    <a:gd name="connsiteX6" fmla="*/ 121189 w 262371"/>
                    <a:gd name="connsiteY6" fmla="*/ 217203 h 473247"/>
                    <a:gd name="connsiteX7" fmla="*/ 27215 w 262371"/>
                    <a:gd name="connsiteY7" fmla="*/ 245607 h 473247"/>
                    <a:gd name="connsiteX0" fmla="*/ 20902 w 266884"/>
                    <a:gd name="connsiteY0" fmla="*/ 231377 h 459017"/>
                    <a:gd name="connsiteX1" fmla="*/ 51185 w 266884"/>
                    <a:gd name="connsiteY1" fmla="*/ 47310 h 459017"/>
                    <a:gd name="connsiteX2" fmla="*/ 249949 w 266884"/>
                    <a:gd name="connsiteY2" fmla="*/ 34851 h 459017"/>
                    <a:gd name="connsiteX3" fmla="*/ 256048 w 266884"/>
                    <a:gd name="connsiteY3" fmla="*/ 459017 h 459017"/>
                    <a:gd name="connsiteX4" fmla="*/ 112968 w 266884"/>
                    <a:gd name="connsiteY4" fmla="*/ 428254 h 459017"/>
                    <a:gd name="connsiteX5" fmla="*/ 152870 w 266884"/>
                    <a:gd name="connsiteY5" fmla="*/ 123116 h 459017"/>
                    <a:gd name="connsiteX6" fmla="*/ 114876 w 266884"/>
                    <a:gd name="connsiteY6" fmla="*/ 202973 h 459017"/>
                    <a:gd name="connsiteX7" fmla="*/ 20902 w 266884"/>
                    <a:gd name="connsiteY7" fmla="*/ 231377 h 459017"/>
                    <a:gd name="connsiteX0" fmla="*/ 20902 w 347812"/>
                    <a:gd name="connsiteY0" fmla="*/ 215657 h 443297"/>
                    <a:gd name="connsiteX1" fmla="*/ 51185 w 347812"/>
                    <a:gd name="connsiteY1" fmla="*/ 31590 h 443297"/>
                    <a:gd name="connsiteX2" fmla="*/ 249949 w 347812"/>
                    <a:gd name="connsiteY2" fmla="*/ 19131 h 443297"/>
                    <a:gd name="connsiteX3" fmla="*/ 256048 w 347812"/>
                    <a:gd name="connsiteY3" fmla="*/ 443297 h 443297"/>
                    <a:gd name="connsiteX4" fmla="*/ 112968 w 347812"/>
                    <a:gd name="connsiteY4" fmla="*/ 412534 h 443297"/>
                    <a:gd name="connsiteX5" fmla="*/ 152870 w 347812"/>
                    <a:gd name="connsiteY5" fmla="*/ 107396 h 443297"/>
                    <a:gd name="connsiteX6" fmla="*/ 114876 w 347812"/>
                    <a:gd name="connsiteY6" fmla="*/ 187253 h 443297"/>
                    <a:gd name="connsiteX7" fmla="*/ 20902 w 347812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0403" h="443297">
                      <a:moveTo>
                        <a:pt x="20902" y="215657"/>
                      </a:moveTo>
                      <a:cubicBezTo>
                        <a:pt x="-24688" y="156376"/>
                        <a:pt x="13011" y="64344"/>
                        <a:pt x="51185" y="31590"/>
                      </a:cubicBezTo>
                      <a:cubicBezTo>
                        <a:pt x="89359" y="-1164"/>
                        <a:pt x="180576" y="-13452"/>
                        <a:pt x="249949" y="19131"/>
                      </a:cubicBezTo>
                      <a:cubicBezTo>
                        <a:pt x="466526" y="120854"/>
                        <a:pt x="306584" y="397432"/>
                        <a:pt x="256048" y="443297"/>
                      </a:cubicBezTo>
                      <a:lnTo>
                        <a:pt x="112968" y="412534"/>
                      </a:lnTo>
                      <a:cubicBezTo>
                        <a:pt x="303098" y="283253"/>
                        <a:pt x="236229" y="138111"/>
                        <a:pt x="152870" y="107396"/>
                      </a:cubicBezTo>
                      <a:cubicBezTo>
                        <a:pt x="107870" y="131557"/>
                        <a:pt x="104597" y="148140"/>
                        <a:pt x="114876" y="187253"/>
                      </a:cubicBezTo>
                      <a:cubicBezTo>
                        <a:pt x="140591" y="248820"/>
                        <a:pt x="58692" y="307189"/>
                        <a:pt x="20902" y="215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2" name="막힌 원호 395"/>
                <p:cNvSpPr/>
                <p:nvPr/>
              </p:nvSpPr>
              <p:spPr>
                <a:xfrm rot="16688496">
                  <a:off x="981531" y="1802636"/>
                  <a:ext cx="653369" cy="370772"/>
                </a:xfrm>
                <a:custGeom>
                  <a:avLst/>
                  <a:gdLst>
                    <a:gd name="connsiteX0" fmla="*/ 0 w 699135"/>
                    <a:gd name="connsiteY0" fmla="*/ 349568 h 699135"/>
                    <a:gd name="connsiteX1" fmla="*/ 349568 w 699135"/>
                    <a:gd name="connsiteY1" fmla="*/ 0 h 699135"/>
                    <a:gd name="connsiteX2" fmla="*/ 699136 w 699135"/>
                    <a:gd name="connsiteY2" fmla="*/ 349568 h 699135"/>
                    <a:gd name="connsiteX3" fmla="*/ 524351 w 699135"/>
                    <a:gd name="connsiteY3" fmla="*/ 349568 h 699135"/>
                    <a:gd name="connsiteX4" fmla="*/ 349567 w 699135"/>
                    <a:gd name="connsiteY4" fmla="*/ 174784 h 699135"/>
                    <a:gd name="connsiteX5" fmla="*/ 174783 w 699135"/>
                    <a:gd name="connsiteY5" fmla="*/ 349568 h 699135"/>
                    <a:gd name="connsiteX6" fmla="*/ 0 w 699135"/>
                    <a:gd name="connsiteY6" fmla="*/ 349568 h 699135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303237 w 699136"/>
                    <a:gd name="connsiteY6" fmla="*/ 288024 h 349568"/>
                    <a:gd name="connsiteX7" fmla="*/ 174783 w 699136"/>
                    <a:gd name="connsiteY7" fmla="*/ 349568 h 349568"/>
                    <a:gd name="connsiteX8" fmla="*/ 0 w 699136"/>
                    <a:gd name="connsiteY8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06466 w 699136"/>
                    <a:gd name="connsiteY5" fmla="*/ 270242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268494 w 699136"/>
                    <a:gd name="connsiteY4" fmla="*/ 267207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70058"/>
                    <a:gd name="connsiteX1" fmla="*/ 349568 w 699136"/>
                    <a:gd name="connsiteY1" fmla="*/ 0 h 370058"/>
                    <a:gd name="connsiteX2" fmla="*/ 699136 w 699136"/>
                    <a:gd name="connsiteY2" fmla="*/ 349568 h 370058"/>
                    <a:gd name="connsiteX3" fmla="*/ 524351 w 699136"/>
                    <a:gd name="connsiteY3" fmla="*/ 349568 h 370058"/>
                    <a:gd name="connsiteX4" fmla="*/ 268494 w 699136"/>
                    <a:gd name="connsiteY4" fmla="*/ 267207 h 370058"/>
                    <a:gd name="connsiteX5" fmla="*/ 98815 w 699136"/>
                    <a:gd name="connsiteY5" fmla="*/ 370058 h 370058"/>
                    <a:gd name="connsiteX6" fmla="*/ 0 w 699136"/>
                    <a:gd name="connsiteY6" fmla="*/ 349568 h 370058"/>
                    <a:gd name="connsiteX0" fmla="*/ 0 w 699136"/>
                    <a:gd name="connsiteY0" fmla="*/ 349568 h 370058"/>
                    <a:gd name="connsiteX1" fmla="*/ 349568 w 699136"/>
                    <a:gd name="connsiteY1" fmla="*/ 0 h 370058"/>
                    <a:gd name="connsiteX2" fmla="*/ 699136 w 699136"/>
                    <a:gd name="connsiteY2" fmla="*/ 349568 h 370058"/>
                    <a:gd name="connsiteX3" fmla="*/ 524351 w 699136"/>
                    <a:gd name="connsiteY3" fmla="*/ 349568 h 370058"/>
                    <a:gd name="connsiteX4" fmla="*/ 298937 w 699136"/>
                    <a:gd name="connsiteY4" fmla="*/ 264777 h 370058"/>
                    <a:gd name="connsiteX5" fmla="*/ 98815 w 699136"/>
                    <a:gd name="connsiteY5" fmla="*/ 370058 h 370058"/>
                    <a:gd name="connsiteX6" fmla="*/ 0 w 699136"/>
                    <a:gd name="connsiteY6" fmla="*/ 349568 h 370058"/>
                    <a:gd name="connsiteX0" fmla="*/ 0 w 699136"/>
                    <a:gd name="connsiteY0" fmla="*/ 248809 h 269299"/>
                    <a:gd name="connsiteX1" fmla="*/ 344739 w 699136"/>
                    <a:gd name="connsiteY1" fmla="*/ 0 h 269299"/>
                    <a:gd name="connsiteX2" fmla="*/ 699136 w 699136"/>
                    <a:gd name="connsiteY2" fmla="*/ 248809 h 269299"/>
                    <a:gd name="connsiteX3" fmla="*/ 524351 w 699136"/>
                    <a:gd name="connsiteY3" fmla="*/ 248809 h 269299"/>
                    <a:gd name="connsiteX4" fmla="*/ 298937 w 699136"/>
                    <a:gd name="connsiteY4" fmla="*/ 164018 h 269299"/>
                    <a:gd name="connsiteX5" fmla="*/ 98815 w 699136"/>
                    <a:gd name="connsiteY5" fmla="*/ 269299 h 269299"/>
                    <a:gd name="connsiteX6" fmla="*/ 0 w 699136"/>
                    <a:gd name="connsiteY6" fmla="*/ 248809 h 269299"/>
                    <a:gd name="connsiteX0" fmla="*/ 0 w 699136"/>
                    <a:gd name="connsiteY0" fmla="*/ 165515 h 186005"/>
                    <a:gd name="connsiteX1" fmla="*/ 370350 w 699136"/>
                    <a:gd name="connsiteY1" fmla="*/ 1563 h 186005"/>
                    <a:gd name="connsiteX2" fmla="*/ 699136 w 699136"/>
                    <a:gd name="connsiteY2" fmla="*/ 165515 h 186005"/>
                    <a:gd name="connsiteX3" fmla="*/ 524351 w 699136"/>
                    <a:gd name="connsiteY3" fmla="*/ 165515 h 186005"/>
                    <a:gd name="connsiteX4" fmla="*/ 298937 w 699136"/>
                    <a:gd name="connsiteY4" fmla="*/ 80724 h 186005"/>
                    <a:gd name="connsiteX5" fmla="*/ 98815 w 699136"/>
                    <a:gd name="connsiteY5" fmla="*/ 186005 h 186005"/>
                    <a:gd name="connsiteX6" fmla="*/ 0 w 699136"/>
                    <a:gd name="connsiteY6" fmla="*/ 165515 h 186005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370030"/>
                    <a:gd name="connsiteX1" fmla="*/ 272818 w 699136"/>
                    <a:gd name="connsiteY1" fmla="*/ 0 h 370030"/>
                    <a:gd name="connsiteX2" fmla="*/ 699136 w 699136"/>
                    <a:gd name="connsiteY2" fmla="*/ 200033 h 370030"/>
                    <a:gd name="connsiteX3" fmla="*/ 519806 w 699136"/>
                    <a:gd name="connsiteY3" fmla="*/ 370030 h 370030"/>
                    <a:gd name="connsiteX4" fmla="*/ 298937 w 699136"/>
                    <a:gd name="connsiteY4" fmla="*/ 115242 h 370030"/>
                    <a:gd name="connsiteX5" fmla="*/ 98815 w 699136"/>
                    <a:gd name="connsiteY5" fmla="*/ 220523 h 370030"/>
                    <a:gd name="connsiteX6" fmla="*/ 0 w 699136"/>
                    <a:gd name="connsiteY6" fmla="*/ 200033 h 370030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3369" h="370772">
                      <a:moveTo>
                        <a:pt x="0" y="200775"/>
                      </a:moveTo>
                      <a:cubicBezTo>
                        <a:pt x="62234" y="12282"/>
                        <a:pt x="201377" y="6480"/>
                        <a:pt x="272818" y="742"/>
                      </a:cubicBezTo>
                      <a:cubicBezTo>
                        <a:pt x="344259" y="-4996"/>
                        <a:pt x="599995" y="14201"/>
                        <a:pt x="653369" y="365123"/>
                      </a:cubicBezTo>
                      <a:lnTo>
                        <a:pt x="519806" y="370772"/>
                      </a:lnTo>
                      <a:cubicBezTo>
                        <a:pt x="519806" y="274241"/>
                        <a:pt x="395468" y="115984"/>
                        <a:pt x="298937" y="115984"/>
                      </a:cubicBezTo>
                      <a:cubicBezTo>
                        <a:pt x="210767" y="95245"/>
                        <a:pt x="157076" y="192134"/>
                        <a:pt x="98815" y="221265"/>
                      </a:cubicBezTo>
                      <a:lnTo>
                        <a:pt x="0" y="2007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3" name="막힌 원호 399"/>
                <p:cNvSpPr/>
                <p:nvPr/>
              </p:nvSpPr>
              <p:spPr>
                <a:xfrm rot="5400000">
                  <a:off x="1187947" y="1898757"/>
                  <a:ext cx="950598" cy="533828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0598" h="533828">
                      <a:moveTo>
                        <a:pt x="0" y="413813"/>
                      </a:moveTo>
                      <a:cubicBezTo>
                        <a:pt x="0" y="170251"/>
                        <a:pt x="290198" y="-28148"/>
                        <a:pt x="475298" y="3285"/>
                      </a:cubicBezTo>
                      <a:cubicBezTo>
                        <a:pt x="570863" y="428"/>
                        <a:pt x="920122" y="44521"/>
                        <a:pt x="950598" y="533828"/>
                      </a:cubicBezTo>
                      <a:lnTo>
                        <a:pt x="823436" y="530018"/>
                      </a:lnTo>
                      <a:cubicBezTo>
                        <a:pt x="823436" y="250122"/>
                        <a:pt x="629152" y="124729"/>
                        <a:pt x="490537" y="124729"/>
                      </a:cubicBezTo>
                      <a:cubicBezTo>
                        <a:pt x="256676" y="101869"/>
                        <a:pt x="129063" y="297747"/>
                        <a:pt x="129063" y="419528"/>
                      </a:cubicBezTo>
                      <a:cubicBezTo>
                        <a:pt x="55562" y="419528"/>
                        <a:pt x="73501" y="413813"/>
                        <a:pt x="0" y="4138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4" name="막힌 원호 399"/>
                <p:cNvSpPr/>
                <p:nvPr/>
              </p:nvSpPr>
              <p:spPr>
                <a:xfrm rot="16200000">
                  <a:off x="528072" y="1582450"/>
                  <a:ext cx="1311703" cy="802086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2149" h="527615">
                      <a:moveTo>
                        <a:pt x="0" y="406345"/>
                      </a:moveTo>
                      <a:cubicBezTo>
                        <a:pt x="0" y="162783"/>
                        <a:pt x="209150" y="-21827"/>
                        <a:pt x="492065" y="2085"/>
                      </a:cubicBezTo>
                      <a:cubicBezTo>
                        <a:pt x="692429" y="26798"/>
                        <a:pt x="1009553" y="169885"/>
                        <a:pt x="956188" y="527615"/>
                      </a:cubicBezTo>
                      <a:lnTo>
                        <a:pt x="869548" y="520045"/>
                      </a:lnTo>
                      <a:cubicBezTo>
                        <a:pt x="917053" y="226368"/>
                        <a:pt x="613781" y="88440"/>
                        <a:pt x="475166" y="88440"/>
                      </a:cubicBezTo>
                      <a:cubicBezTo>
                        <a:pt x="192397" y="50542"/>
                        <a:pt x="89933" y="289029"/>
                        <a:pt x="89933" y="410810"/>
                      </a:cubicBezTo>
                      <a:cubicBezTo>
                        <a:pt x="16432" y="410810"/>
                        <a:pt x="73501" y="406345"/>
                        <a:pt x="0" y="4063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5" name="막힌 원호 399"/>
                <p:cNvSpPr/>
                <p:nvPr/>
              </p:nvSpPr>
              <p:spPr>
                <a:xfrm rot="5400000">
                  <a:off x="1004187" y="1706789"/>
                  <a:ext cx="1614806" cy="874159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963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5166 w 962039"/>
                    <a:gd name="connsiteY4" fmla="*/ 10126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6304 w 962039"/>
                    <a:gd name="connsiteY4" fmla="*/ 7773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70602 w 962039"/>
                    <a:gd name="connsiteY5" fmla="*/ 421277 h 540436"/>
                    <a:gd name="connsiteX6" fmla="*/ 0 w 962039"/>
                    <a:gd name="connsiteY6" fmla="*/ 419166 h 540436"/>
                    <a:gd name="connsiteX0" fmla="*/ 0 w 962039"/>
                    <a:gd name="connsiteY0" fmla="*/ 419177 h 540447"/>
                    <a:gd name="connsiteX1" fmla="*/ 485242 w 962039"/>
                    <a:gd name="connsiteY1" fmla="*/ 1975 h 540447"/>
                    <a:gd name="connsiteX2" fmla="*/ 956188 w 962039"/>
                    <a:gd name="connsiteY2" fmla="*/ 540447 h 540447"/>
                    <a:gd name="connsiteX3" fmla="*/ 891156 w 962039"/>
                    <a:gd name="connsiteY3" fmla="*/ 536406 h 540447"/>
                    <a:gd name="connsiteX4" fmla="*/ 479716 w 962039"/>
                    <a:gd name="connsiteY4" fmla="*/ 85977 h 540447"/>
                    <a:gd name="connsiteX5" fmla="*/ 70602 w 962039"/>
                    <a:gd name="connsiteY5" fmla="*/ 421288 h 540447"/>
                    <a:gd name="connsiteX6" fmla="*/ 0 w 962039"/>
                    <a:gd name="connsiteY6" fmla="*/ 419177 h 540447"/>
                    <a:gd name="connsiteX0" fmla="*/ 0 w 962039"/>
                    <a:gd name="connsiteY0" fmla="*/ 419017 h 540287"/>
                    <a:gd name="connsiteX1" fmla="*/ 485242 w 962039"/>
                    <a:gd name="connsiteY1" fmla="*/ 1815 h 540287"/>
                    <a:gd name="connsiteX2" fmla="*/ 956188 w 962039"/>
                    <a:gd name="connsiteY2" fmla="*/ 540287 h 540287"/>
                    <a:gd name="connsiteX3" fmla="*/ 891156 w 962039"/>
                    <a:gd name="connsiteY3" fmla="*/ 536246 h 540287"/>
                    <a:gd name="connsiteX4" fmla="*/ 479716 w 962039"/>
                    <a:gd name="connsiteY4" fmla="*/ 85817 h 540287"/>
                    <a:gd name="connsiteX5" fmla="*/ 70602 w 962039"/>
                    <a:gd name="connsiteY5" fmla="*/ 421128 h 540287"/>
                    <a:gd name="connsiteX6" fmla="*/ 0 w 962039"/>
                    <a:gd name="connsiteY6" fmla="*/ 419017 h 540287"/>
                    <a:gd name="connsiteX0" fmla="*/ 0 w 962039"/>
                    <a:gd name="connsiteY0" fmla="*/ 417202 h 538472"/>
                    <a:gd name="connsiteX1" fmla="*/ 485242 w 962039"/>
                    <a:gd name="connsiteY1" fmla="*/ 0 h 538472"/>
                    <a:gd name="connsiteX2" fmla="*/ 956188 w 962039"/>
                    <a:gd name="connsiteY2" fmla="*/ 538472 h 538472"/>
                    <a:gd name="connsiteX3" fmla="*/ 891156 w 962039"/>
                    <a:gd name="connsiteY3" fmla="*/ 534431 h 538472"/>
                    <a:gd name="connsiteX4" fmla="*/ 479716 w 962039"/>
                    <a:gd name="connsiteY4" fmla="*/ 84002 h 538472"/>
                    <a:gd name="connsiteX5" fmla="*/ 70602 w 962039"/>
                    <a:gd name="connsiteY5" fmla="*/ 419313 h 538472"/>
                    <a:gd name="connsiteX6" fmla="*/ 0 w 962039"/>
                    <a:gd name="connsiteY6" fmla="*/ 417202 h 538472"/>
                    <a:gd name="connsiteX0" fmla="*/ 0 w 962039"/>
                    <a:gd name="connsiteY0" fmla="*/ 417403 h 538673"/>
                    <a:gd name="connsiteX1" fmla="*/ 485242 w 962039"/>
                    <a:gd name="connsiteY1" fmla="*/ 201 h 538673"/>
                    <a:gd name="connsiteX2" fmla="*/ 956188 w 962039"/>
                    <a:gd name="connsiteY2" fmla="*/ 538673 h 538673"/>
                    <a:gd name="connsiteX3" fmla="*/ 891156 w 962039"/>
                    <a:gd name="connsiteY3" fmla="*/ 534632 h 538673"/>
                    <a:gd name="connsiteX4" fmla="*/ 479716 w 962039"/>
                    <a:gd name="connsiteY4" fmla="*/ 84203 h 538673"/>
                    <a:gd name="connsiteX5" fmla="*/ 70602 w 962039"/>
                    <a:gd name="connsiteY5" fmla="*/ 419514 h 538673"/>
                    <a:gd name="connsiteX6" fmla="*/ 0 w 962039"/>
                    <a:gd name="connsiteY6" fmla="*/ 417403 h 538673"/>
                    <a:gd name="connsiteX0" fmla="*/ 798 w 962837"/>
                    <a:gd name="connsiteY0" fmla="*/ 417409 h 538679"/>
                    <a:gd name="connsiteX1" fmla="*/ 486040 w 962837"/>
                    <a:gd name="connsiteY1" fmla="*/ 207 h 538679"/>
                    <a:gd name="connsiteX2" fmla="*/ 956986 w 962837"/>
                    <a:gd name="connsiteY2" fmla="*/ 538679 h 538679"/>
                    <a:gd name="connsiteX3" fmla="*/ 891954 w 962837"/>
                    <a:gd name="connsiteY3" fmla="*/ 534638 h 538679"/>
                    <a:gd name="connsiteX4" fmla="*/ 480514 w 962837"/>
                    <a:gd name="connsiteY4" fmla="*/ 84209 h 538679"/>
                    <a:gd name="connsiteX5" fmla="*/ 71400 w 962837"/>
                    <a:gd name="connsiteY5" fmla="*/ 419520 h 538679"/>
                    <a:gd name="connsiteX6" fmla="*/ 798 w 962837"/>
                    <a:gd name="connsiteY6" fmla="*/ 417409 h 538679"/>
                    <a:gd name="connsiteX0" fmla="*/ 798 w 963958"/>
                    <a:gd name="connsiteY0" fmla="*/ 417409 h 539855"/>
                    <a:gd name="connsiteX1" fmla="*/ 486040 w 963958"/>
                    <a:gd name="connsiteY1" fmla="*/ 207 h 539855"/>
                    <a:gd name="connsiteX2" fmla="*/ 958125 w 963958"/>
                    <a:gd name="connsiteY2" fmla="*/ 539855 h 539855"/>
                    <a:gd name="connsiteX3" fmla="*/ 891954 w 963958"/>
                    <a:gd name="connsiteY3" fmla="*/ 534638 h 539855"/>
                    <a:gd name="connsiteX4" fmla="*/ 480514 w 963958"/>
                    <a:gd name="connsiteY4" fmla="*/ 84209 h 539855"/>
                    <a:gd name="connsiteX5" fmla="*/ 71400 w 963958"/>
                    <a:gd name="connsiteY5" fmla="*/ 419520 h 539855"/>
                    <a:gd name="connsiteX6" fmla="*/ 798 w 963958"/>
                    <a:gd name="connsiteY6" fmla="*/ 417409 h 539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3958" h="539855">
                      <a:moveTo>
                        <a:pt x="798" y="417409"/>
                      </a:moveTo>
                      <a:cubicBezTo>
                        <a:pt x="-16257" y="186787"/>
                        <a:pt x="242928" y="-7234"/>
                        <a:pt x="486040" y="207"/>
                      </a:cubicBezTo>
                      <a:cubicBezTo>
                        <a:pt x="686404" y="24920"/>
                        <a:pt x="1011490" y="182125"/>
                        <a:pt x="958125" y="539855"/>
                      </a:cubicBezTo>
                      <a:lnTo>
                        <a:pt x="891954" y="534638"/>
                      </a:lnTo>
                      <a:cubicBezTo>
                        <a:pt x="883738" y="197431"/>
                        <a:pt x="619129" y="84209"/>
                        <a:pt x="480514" y="84209"/>
                      </a:cubicBezTo>
                      <a:cubicBezTo>
                        <a:pt x="260292" y="46311"/>
                        <a:pt x="71400" y="297739"/>
                        <a:pt x="71400" y="419520"/>
                      </a:cubicBezTo>
                      <a:cubicBezTo>
                        <a:pt x="-2101" y="419520"/>
                        <a:pt x="74299" y="417409"/>
                        <a:pt x="798" y="4174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6" name="막힌 원호 399"/>
                <p:cNvSpPr/>
                <p:nvPr/>
              </p:nvSpPr>
              <p:spPr>
                <a:xfrm rot="13990014" flipH="1">
                  <a:off x="987106" y="2373053"/>
                  <a:ext cx="736968" cy="763422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963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5166 w 962039"/>
                    <a:gd name="connsiteY4" fmla="*/ 10126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6304 w 962039"/>
                    <a:gd name="connsiteY4" fmla="*/ 7773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70602 w 962039"/>
                    <a:gd name="connsiteY5" fmla="*/ 421277 h 540436"/>
                    <a:gd name="connsiteX6" fmla="*/ 0 w 962039"/>
                    <a:gd name="connsiteY6" fmla="*/ 419166 h 540436"/>
                    <a:gd name="connsiteX0" fmla="*/ 0 w 962039"/>
                    <a:gd name="connsiteY0" fmla="*/ 419177 h 540447"/>
                    <a:gd name="connsiteX1" fmla="*/ 485242 w 962039"/>
                    <a:gd name="connsiteY1" fmla="*/ 1975 h 540447"/>
                    <a:gd name="connsiteX2" fmla="*/ 956188 w 962039"/>
                    <a:gd name="connsiteY2" fmla="*/ 540447 h 540447"/>
                    <a:gd name="connsiteX3" fmla="*/ 891156 w 962039"/>
                    <a:gd name="connsiteY3" fmla="*/ 536406 h 540447"/>
                    <a:gd name="connsiteX4" fmla="*/ 479716 w 962039"/>
                    <a:gd name="connsiteY4" fmla="*/ 85977 h 540447"/>
                    <a:gd name="connsiteX5" fmla="*/ 70602 w 962039"/>
                    <a:gd name="connsiteY5" fmla="*/ 421288 h 540447"/>
                    <a:gd name="connsiteX6" fmla="*/ 0 w 962039"/>
                    <a:gd name="connsiteY6" fmla="*/ 419177 h 540447"/>
                    <a:gd name="connsiteX0" fmla="*/ 0 w 962039"/>
                    <a:gd name="connsiteY0" fmla="*/ 419017 h 540287"/>
                    <a:gd name="connsiteX1" fmla="*/ 485242 w 962039"/>
                    <a:gd name="connsiteY1" fmla="*/ 1815 h 540287"/>
                    <a:gd name="connsiteX2" fmla="*/ 956188 w 962039"/>
                    <a:gd name="connsiteY2" fmla="*/ 540287 h 540287"/>
                    <a:gd name="connsiteX3" fmla="*/ 891156 w 962039"/>
                    <a:gd name="connsiteY3" fmla="*/ 536246 h 540287"/>
                    <a:gd name="connsiteX4" fmla="*/ 479716 w 962039"/>
                    <a:gd name="connsiteY4" fmla="*/ 85817 h 540287"/>
                    <a:gd name="connsiteX5" fmla="*/ 70602 w 962039"/>
                    <a:gd name="connsiteY5" fmla="*/ 421128 h 540287"/>
                    <a:gd name="connsiteX6" fmla="*/ 0 w 962039"/>
                    <a:gd name="connsiteY6" fmla="*/ 419017 h 540287"/>
                    <a:gd name="connsiteX0" fmla="*/ 0 w 962039"/>
                    <a:gd name="connsiteY0" fmla="*/ 417202 h 538472"/>
                    <a:gd name="connsiteX1" fmla="*/ 485242 w 962039"/>
                    <a:gd name="connsiteY1" fmla="*/ 0 h 538472"/>
                    <a:gd name="connsiteX2" fmla="*/ 956188 w 962039"/>
                    <a:gd name="connsiteY2" fmla="*/ 538472 h 538472"/>
                    <a:gd name="connsiteX3" fmla="*/ 891156 w 962039"/>
                    <a:gd name="connsiteY3" fmla="*/ 534431 h 538472"/>
                    <a:gd name="connsiteX4" fmla="*/ 479716 w 962039"/>
                    <a:gd name="connsiteY4" fmla="*/ 84002 h 538472"/>
                    <a:gd name="connsiteX5" fmla="*/ 70602 w 962039"/>
                    <a:gd name="connsiteY5" fmla="*/ 419313 h 538472"/>
                    <a:gd name="connsiteX6" fmla="*/ 0 w 962039"/>
                    <a:gd name="connsiteY6" fmla="*/ 417202 h 538472"/>
                    <a:gd name="connsiteX0" fmla="*/ 0 w 962039"/>
                    <a:gd name="connsiteY0" fmla="*/ 417403 h 538673"/>
                    <a:gd name="connsiteX1" fmla="*/ 485242 w 962039"/>
                    <a:gd name="connsiteY1" fmla="*/ 201 h 538673"/>
                    <a:gd name="connsiteX2" fmla="*/ 956188 w 962039"/>
                    <a:gd name="connsiteY2" fmla="*/ 538673 h 538673"/>
                    <a:gd name="connsiteX3" fmla="*/ 891156 w 962039"/>
                    <a:gd name="connsiteY3" fmla="*/ 534632 h 538673"/>
                    <a:gd name="connsiteX4" fmla="*/ 479716 w 962039"/>
                    <a:gd name="connsiteY4" fmla="*/ 84203 h 538673"/>
                    <a:gd name="connsiteX5" fmla="*/ 70602 w 962039"/>
                    <a:gd name="connsiteY5" fmla="*/ 419514 h 538673"/>
                    <a:gd name="connsiteX6" fmla="*/ 0 w 962039"/>
                    <a:gd name="connsiteY6" fmla="*/ 417403 h 538673"/>
                    <a:gd name="connsiteX0" fmla="*/ 798 w 962837"/>
                    <a:gd name="connsiteY0" fmla="*/ 417409 h 538679"/>
                    <a:gd name="connsiteX1" fmla="*/ 486040 w 962837"/>
                    <a:gd name="connsiteY1" fmla="*/ 207 h 538679"/>
                    <a:gd name="connsiteX2" fmla="*/ 956986 w 962837"/>
                    <a:gd name="connsiteY2" fmla="*/ 538679 h 538679"/>
                    <a:gd name="connsiteX3" fmla="*/ 891954 w 962837"/>
                    <a:gd name="connsiteY3" fmla="*/ 534638 h 538679"/>
                    <a:gd name="connsiteX4" fmla="*/ 480514 w 962837"/>
                    <a:gd name="connsiteY4" fmla="*/ 84209 h 538679"/>
                    <a:gd name="connsiteX5" fmla="*/ 71400 w 962837"/>
                    <a:gd name="connsiteY5" fmla="*/ 419520 h 538679"/>
                    <a:gd name="connsiteX6" fmla="*/ 798 w 962837"/>
                    <a:gd name="connsiteY6" fmla="*/ 417409 h 538679"/>
                    <a:gd name="connsiteX0" fmla="*/ 798 w 963958"/>
                    <a:gd name="connsiteY0" fmla="*/ 417409 h 539855"/>
                    <a:gd name="connsiteX1" fmla="*/ 486040 w 963958"/>
                    <a:gd name="connsiteY1" fmla="*/ 207 h 539855"/>
                    <a:gd name="connsiteX2" fmla="*/ 958125 w 963958"/>
                    <a:gd name="connsiteY2" fmla="*/ 539855 h 539855"/>
                    <a:gd name="connsiteX3" fmla="*/ 891954 w 963958"/>
                    <a:gd name="connsiteY3" fmla="*/ 534638 h 539855"/>
                    <a:gd name="connsiteX4" fmla="*/ 480514 w 963958"/>
                    <a:gd name="connsiteY4" fmla="*/ 84209 h 539855"/>
                    <a:gd name="connsiteX5" fmla="*/ 71400 w 963958"/>
                    <a:gd name="connsiteY5" fmla="*/ 419520 h 539855"/>
                    <a:gd name="connsiteX6" fmla="*/ 798 w 963958"/>
                    <a:gd name="connsiteY6" fmla="*/ 417409 h 539855"/>
                    <a:gd name="connsiteX0" fmla="*/ 0 w 892558"/>
                    <a:gd name="connsiteY0" fmla="*/ 420000 h 540335"/>
                    <a:gd name="connsiteX1" fmla="*/ 414640 w 892558"/>
                    <a:gd name="connsiteY1" fmla="*/ 687 h 540335"/>
                    <a:gd name="connsiteX2" fmla="*/ 886725 w 892558"/>
                    <a:gd name="connsiteY2" fmla="*/ 540335 h 540335"/>
                    <a:gd name="connsiteX3" fmla="*/ 820554 w 892558"/>
                    <a:gd name="connsiteY3" fmla="*/ 535118 h 540335"/>
                    <a:gd name="connsiteX4" fmla="*/ 409114 w 892558"/>
                    <a:gd name="connsiteY4" fmla="*/ 84689 h 540335"/>
                    <a:gd name="connsiteX5" fmla="*/ 0 w 892558"/>
                    <a:gd name="connsiteY5" fmla="*/ 420000 h 540335"/>
                    <a:gd name="connsiteX0" fmla="*/ 52458 w 535902"/>
                    <a:gd name="connsiteY0" fmla="*/ 116184 h 571830"/>
                    <a:gd name="connsiteX1" fmla="*/ 57984 w 535902"/>
                    <a:gd name="connsiteY1" fmla="*/ 32182 h 571830"/>
                    <a:gd name="connsiteX2" fmla="*/ 530069 w 535902"/>
                    <a:gd name="connsiteY2" fmla="*/ 571830 h 571830"/>
                    <a:gd name="connsiteX3" fmla="*/ 463898 w 535902"/>
                    <a:gd name="connsiteY3" fmla="*/ 566613 h 571830"/>
                    <a:gd name="connsiteX4" fmla="*/ 52458 w 535902"/>
                    <a:gd name="connsiteY4" fmla="*/ 116184 h 571830"/>
                    <a:gd name="connsiteX0" fmla="*/ 0 w 477611"/>
                    <a:gd name="connsiteY0" fmla="*/ 0 h 455646"/>
                    <a:gd name="connsiteX1" fmla="*/ 477611 w 477611"/>
                    <a:gd name="connsiteY1" fmla="*/ 455646 h 455646"/>
                    <a:gd name="connsiteX2" fmla="*/ 411440 w 477611"/>
                    <a:gd name="connsiteY2" fmla="*/ 450429 h 455646"/>
                    <a:gd name="connsiteX3" fmla="*/ 0 w 477611"/>
                    <a:gd name="connsiteY3" fmla="*/ 0 h 455646"/>
                    <a:gd name="connsiteX0" fmla="*/ 0 w 411440"/>
                    <a:gd name="connsiteY0" fmla="*/ 0 h 450429"/>
                    <a:gd name="connsiteX1" fmla="*/ 327504 w 411440"/>
                    <a:gd name="connsiteY1" fmla="*/ 446234 h 450429"/>
                    <a:gd name="connsiteX2" fmla="*/ 411440 w 411440"/>
                    <a:gd name="connsiteY2" fmla="*/ 450429 h 450429"/>
                    <a:gd name="connsiteX3" fmla="*/ 0 w 411440"/>
                    <a:gd name="connsiteY3" fmla="*/ 0 h 450429"/>
                    <a:gd name="connsiteX0" fmla="*/ 0 w 411440"/>
                    <a:gd name="connsiteY0" fmla="*/ 0 h 450429"/>
                    <a:gd name="connsiteX1" fmla="*/ 327504 w 411440"/>
                    <a:gd name="connsiteY1" fmla="*/ 446234 h 450429"/>
                    <a:gd name="connsiteX2" fmla="*/ 411440 w 411440"/>
                    <a:gd name="connsiteY2" fmla="*/ 450429 h 450429"/>
                    <a:gd name="connsiteX3" fmla="*/ 0 w 411440"/>
                    <a:gd name="connsiteY3" fmla="*/ 0 h 450429"/>
                    <a:gd name="connsiteX0" fmla="*/ 0 w 439933"/>
                    <a:gd name="connsiteY0" fmla="*/ 0 h 471468"/>
                    <a:gd name="connsiteX1" fmla="*/ 327504 w 439933"/>
                    <a:gd name="connsiteY1" fmla="*/ 446234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  <a:gd name="connsiteX0" fmla="*/ 0 w 439933"/>
                    <a:gd name="connsiteY0" fmla="*/ 0 h 471468"/>
                    <a:gd name="connsiteX1" fmla="*/ 369650 w 439933"/>
                    <a:gd name="connsiteY1" fmla="*/ 454732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  <a:gd name="connsiteX0" fmla="*/ 0 w 439933"/>
                    <a:gd name="connsiteY0" fmla="*/ 0 h 471468"/>
                    <a:gd name="connsiteX1" fmla="*/ 369650 w 439933"/>
                    <a:gd name="connsiteY1" fmla="*/ 454732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9933" h="471468">
                      <a:moveTo>
                        <a:pt x="0" y="0"/>
                      </a:moveTo>
                      <a:cubicBezTo>
                        <a:pt x="11029" y="870"/>
                        <a:pt x="240162" y="49184"/>
                        <a:pt x="369650" y="454732"/>
                      </a:cubicBezTo>
                      <a:lnTo>
                        <a:pt x="439933" y="471468"/>
                      </a:lnTo>
                      <a:cubicBezTo>
                        <a:pt x="431717" y="134261"/>
                        <a:pt x="138615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27" name="사다리꼴 620"/>
            <p:cNvSpPr/>
            <p:nvPr/>
          </p:nvSpPr>
          <p:spPr>
            <a:xfrm>
              <a:off x="1374509" y="2961302"/>
              <a:ext cx="170459" cy="353786"/>
            </a:xfrm>
            <a:custGeom>
              <a:avLst/>
              <a:gdLst>
                <a:gd name="connsiteX0" fmla="*/ 0 w 95198"/>
                <a:gd name="connsiteY0" fmla="*/ 184241 h 184241"/>
                <a:gd name="connsiteX1" fmla="*/ 23800 w 95198"/>
                <a:gd name="connsiteY1" fmla="*/ 0 h 184241"/>
                <a:gd name="connsiteX2" fmla="*/ 71399 w 95198"/>
                <a:gd name="connsiteY2" fmla="*/ 0 h 184241"/>
                <a:gd name="connsiteX3" fmla="*/ 95198 w 95198"/>
                <a:gd name="connsiteY3" fmla="*/ 184241 h 184241"/>
                <a:gd name="connsiteX4" fmla="*/ 0 w 95198"/>
                <a:gd name="connsiteY4" fmla="*/ 184241 h 184241"/>
                <a:gd name="connsiteX0" fmla="*/ 0 w 71399"/>
                <a:gd name="connsiteY0" fmla="*/ 184241 h 184241"/>
                <a:gd name="connsiteX1" fmla="*/ 23800 w 71399"/>
                <a:gd name="connsiteY1" fmla="*/ 0 h 184241"/>
                <a:gd name="connsiteX2" fmla="*/ 71399 w 71399"/>
                <a:gd name="connsiteY2" fmla="*/ 0 h 184241"/>
                <a:gd name="connsiteX3" fmla="*/ 0 w 71399"/>
                <a:gd name="connsiteY3" fmla="*/ 184241 h 184241"/>
                <a:gd name="connsiteX0" fmla="*/ 0 w 170459"/>
                <a:gd name="connsiteY0" fmla="*/ 195671 h 195671"/>
                <a:gd name="connsiteX1" fmla="*/ 23800 w 170459"/>
                <a:gd name="connsiteY1" fmla="*/ 11430 h 195671"/>
                <a:gd name="connsiteX2" fmla="*/ 170459 w 170459"/>
                <a:gd name="connsiteY2" fmla="*/ 0 h 195671"/>
                <a:gd name="connsiteX3" fmla="*/ 0 w 170459"/>
                <a:gd name="connsiteY3" fmla="*/ 195671 h 195671"/>
                <a:gd name="connsiteX0" fmla="*/ 0 w 170459"/>
                <a:gd name="connsiteY0" fmla="*/ 195671 h 195671"/>
                <a:gd name="connsiteX1" fmla="*/ 18085 w 170459"/>
                <a:gd name="connsiteY1" fmla="*/ 9525 h 195671"/>
                <a:gd name="connsiteX2" fmla="*/ 170459 w 170459"/>
                <a:gd name="connsiteY2" fmla="*/ 0 h 195671"/>
                <a:gd name="connsiteX3" fmla="*/ 0 w 170459"/>
                <a:gd name="connsiteY3" fmla="*/ 195671 h 195671"/>
                <a:gd name="connsiteX0" fmla="*/ 0 w 170459"/>
                <a:gd name="connsiteY0" fmla="*/ 353786 h 353786"/>
                <a:gd name="connsiteX1" fmla="*/ 18085 w 170459"/>
                <a:gd name="connsiteY1" fmla="*/ 9525 h 353786"/>
                <a:gd name="connsiteX2" fmla="*/ 170459 w 170459"/>
                <a:gd name="connsiteY2" fmla="*/ 0 h 353786"/>
                <a:gd name="connsiteX3" fmla="*/ 0 w 170459"/>
                <a:gd name="connsiteY3" fmla="*/ 353786 h 35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59" h="353786">
                  <a:moveTo>
                    <a:pt x="0" y="353786"/>
                  </a:moveTo>
                  <a:lnTo>
                    <a:pt x="18085" y="9525"/>
                  </a:lnTo>
                  <a:lnTo>
                    <a:pt x="170459" y="0"/>
                  </a:lnTo>
                  <a:lnTo>
                    <a:pt x="0" y="353786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65190" y="4943"/>
            <a:ext cx="2187616" cy="722622"/>
            <a:chOff x="565190" y="4943"/>
            <a:chExt cx="2187616" cy="722622"/>
          </a:xfrm>
        </p:grpSpPr>
        <p:sp>
          <p:nvSpPr>
            <p:cNvPr id="249" name="직사각형 248"/>
            <p:cNvSpPr/>
            <p:nvPr/>
          </p:nvSpPr>
          <p:spPr>
            <a:xfrm>
              <a:off x="565190" y="4943"/>
              <a:ext cx="2187616" cy="4591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rgbClr val="FFFFFF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3 m</a:t>
              </a:r>
              <a:endParaRPr lang="ko-KR" altLang="en-US" sz="2000">
                <a:solidFill>
                  <a:srgbClr val="FFFFFF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grpSp>
          <p:nvGrpSpPr>
            <p:cNvPr id="250" name="그룹 249"/>
            <p:cNvGrpSpPr/>
            <p:nvPr/>
          </p:nvGrpSpPr>
          <p:grpSpPr>
            <a:xfrm>
              <a:off x="1425379" y="458294"/>
              <a:ext cx="383529" cy="269271"/>
              <a:chOff x="1425379" y="458294"/>
              <a:chExt cx="383529" cy="269271"/>
            </a:xfrm>
          </p:grpSpPr>
          <p:sp>
            <p:nvSpPr>
              <p:cNvPr id="251" name="타원 56"/>
              <p:cNvSpPr/>
              <p:nvPr/>
            </p:nvSpPr>
            <p:spPr>
              <a:xfrm>
                <a:off x="1461303" y="458294"/>
                <a:ext cx="311681" cy="117616"/>
              </a:xfrm>
              <a:custGeom>
                <a:avLst/>
                <a:gdLst>
                  <a:gd name="connsiteX0" fmla="*/ 0 w 1118235"/>
                  <a:gd name="connsiteY0" fmla="*/ 559118 h 1118235"/>
                  <a:gd name="connsiteX1" fmla="*/ 559118 w 1118235"/>
                  <a:gd name="connsiteY1" fmla="*/ 0 h 1118235"/>
                  <a:gd name="connsiteX2" fmla="*/ 1118236 w 1118235"/>
                  <a:gd name="connsiteY2" fmla="*/ 559118 h 1118235"/>
                  <a:gd name="connsiteX3" fmla="*/ 559118 w 1118235"/>
                  <a:gd name="connsiteY3" fmla="*/ 1118236 h 1118235"/>
                  <a:gd name="connsiteX4" fmla="*/ 0 w 1118235"/>
                  <a:gd name="connsiteY4" fmla="*/ 559118 h 1118235"/>
                  <a:gd name="connsiteX0" fmla="*/ 0 w 1118236"/>
                  <a:gd name="connsiteY0" fmla="*/ 559118 h 629007"/>
                  <a:gd name="connsiteX1" fmla="*/ 559118 w 1118236"/>
                  <a:gd name="connsiteY1" fmla="*/ 0 h 629007"/>
                  <a:gd name="connsiteX2" fmla="*/ 1118236 w 1118236"/>
                  <a:gd name="connsiteY2" fmla="*/ 559118 h 629007"/>
                  <a:gd name="connsiteX3" fmla="*/ 0 w 1118236"/>
                  <a:gd name="connsiteY3" fmla="*/ 559118 h 629007"/>
                  <a:gd name="connsiteX0" fmla="*/ 0 w 1118236"/>
                  <a:gd name="connsiteY0" fmla="*/ 559118 h 607242"/>
                  <a:gd name="connsiteX1" fmla="*/ 559118 w 1118236"/>
                  <a:gd name="connsiteY1" fmla="*/ 0 h 607242"/>
                  <a:gd name="connsiteX2" fmla="*/ 1118236 w 1118236"/>
                  <a:gd name="connsiteY2" fmla="*/ 559118 h 607242"/>
                  <a:gd name="connsiteX3" fmla="*/ 0 w 1118236"/>
                  <a:gd name="connsiteY3" fmla="*/ 559118 h 607242"/>
                  <a:gd name="connsiteX0" fmla="*/ 0 w 1118236"/>
                  <a:gd name="connsiteY0" fmla="*/ 559118 h 594121"/>
                  <a:gd name="connsiteX1" fmla="*/ 559118 w 1118236"/>
                  <a:gd name="connsiteY1" fmla="*/ 0 h 594121"/>
                  <a:gd name="connsiteX2" fmla="*/ 1118236 w 1118236"/>
                  <a:gd name="connsiteY2" fmla="*/ 559118 h 594121"/>
                  <a:gd name="connsiteX3" fmla="*/ 0 w 1118236"/>
                  <a:gd name="connsiteY3" fmla="*/ 559118 h 594121"/>
                  <a:gd name="connsiteX0" fmla="*/ 0 w 1118236"/>
                  <a:gd name="connsiteY0" fmla="*/ 559118 h 569462"/>
                  <a:gd name="connsiteX1" fmla="*/ 559118 w 1118236"/>
                  <a:gd name="connsiteY1" fmla="*/ 0 h 569462"/>
                  <a:gd name="connsiteX2" fmla="*/ 1118236 w 1118236"/>
                  <a:gd name="connsiteY2" fmla="*/ 559118 h 569462"/>
                  <a:gd name="connsiteX3" fmla="*/ 0 w 1118236"/>
                  <a:gd name="connsiteY3" fmla="*/ 559118 h 569462"/>
                  <a:gd name="connsiteX0" fmla="*/ 0 w 1118236"/>
                  <a:gd name="connsiteY0" fmla="*/ 559118 h 559117"/>
                  <a:gd name="connsiteX1" fmla="*/ 559118 w 1118236"/>
                  <a:gd name="connsiteY1" fmla="*/ 0 h 559117"/>
                  <a:gd name="connsiteX2" fmla="*/ 1118236 w 1118236"/>
                  <a:gd name="connsiteY2" fmla="*/ 559118 h 559117"/>
                  <a:gd name="connsiteX3" fmla="*/ 0 w 1118236"/>
                  <a:gd name="connsiteY3" fmla="*/ 559118 h 55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236" h="559117">
                    <a:moveTo>
                      <a:pt x="0" y="559118"/>
                    </a:moveTo>
                    <a:cubicBezTo>
                      <a:pt x="0" y="250326"/>
                      <a:pt x="250326" y="0"/>
                      <a:pt x="559118" y="0"/>
                    </a:cubicBezTo>
                    <a:cubicBezTo>
                      <a:pt x="867910" y="0"/>
                      <a:pt x="1118236" y="250326"/>
                      <a:pt x="1118236" y="559118"/>
                    </a:cubicBezTo>
                    <a:cubicBezTo>
                      <a:pt x="896243" y="544948"/>
                      <a:pt x="155512" y="550453"/>
                      <a:pt x="0" y="559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양쪽 모서리가 둥근 사각형 251"/>
              <p:cNvSpPr/>
              <p:nvPr/>
            </p:nvSpPr>
            <p:spPr>
              <a:xfrm rot="10800000">
                <a:off x="1461303" y="662866"/>
                <a:ext cx="311681" cy="6469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모서리가 둥근 직사각형 252"/>
              <p:cNvSpPr/>
              <p:nvPr/>
            </p:nvSpPr>
            <p:spPr>
              <a:xfrm flipH="1">
                <a:off x="1425379" y="595517"/>
                <a:ext cx="383529" cy="4774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225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직사각형 412"/>
          <p:cNvSpPr/>
          <p:nvPr/>
        </p:nvSpPr>
        <p:spPr>
          <a:xfrm>
            <a:off x="0" y="-7204"/>
            <a:ext cx="3240088" cy="5759450"/>
          </a:xfrm>
          <a:prstGeom prst="rect">
            <a:avLst/>
          </a:prstGeom>
          <a:solidFill>
            <a:srgbClr val="E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9" name="그룹 1148"/>
          <p:cNvGrpSpPr/>
          <p:nvPr/>
        </p:nvGrpSpPr>
        <p:grpSpPr>
          <a:xfrm rot="15300000">
            <a:off x="1016710" y="1657089"/>
            <a:ext cx="841972" cy="698919"/>
            <a:chOff x="871061" y="1588418"/>
            <a:chExt cx="1110615" cy="921919"/>
          </a:xfrm>
        </p:grpSpPr>
        <p:sp>
          <p:nvSpPr>
            <p:cNvPr id="1150" name="양쪽 모서리가 둥근 사각형 1149"/>
            <p:cNvSpPr/>
            <p:nvPr/>
          </p:nvSpPr>
          <p:spPr>
            <a:xfrm rot="10800000">
              <a:off x="955198" y="2408737"/>
              <a:ext cx="942340" cy="10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6A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1" name="그룹 1150"/>
            <p:cNvGrpSpPr/>
            <p:nvPr/>
          </p:nvGrpSpPr>
          <p:grpSpPr>
            <a:xfrm>
              <a:off x="871061" y="2343920"/>
              <a:ext cx="1110615" cy="82271"/>
              <a:chOff x="419735" y="2996517"/>
              <a:chExt cx="1110615" cy="82271"/>
            </a:xfrm>
          </p:grpSpPr>
          <p:sp>
            <p:nvSpPr>
              <p:cNvPr id="1214" name="타원 1213"/>
              <p:cNvSpPr/>
              <p:nvPr/>
            </p:nvSpPr>
            <p:spPr>
              <a:xfrm>
                <a:off x="4197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5" name="타원 1214"/>
              <p:cNvSpPr/>
              <p:nvPr/>
            </p:nvSpPr>
            <p:spPr>
              <a:xfrm>
                <a:off x="4883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6" name="타원 1215"/>
              <p:cNvSpPr/>
              <p:nvPr/>
            </p:nvSpPr>
            <p:spPr>
              <a:xfrm>
                <a:off x="5568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타원 1216"/>
              <p:cNvSpPr/>
              <p:nvPr/>
            </p:nvSpPr>
            <p:spPr>
              <a:xfrm>
                <a:off x="62547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타원 1217"/>
              <p:cNvSpPr/>
              <p:nvPr/>
            </p:nvSpPr>
            <p:spPr>
              <a:xfrm>
                <a:off x="69405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9" name="타원 1218"/>
              <p:cNvSpPr/>
              <p:nvPr/>
            </p:nvSpPr>
            <p:spPr>
              <a:xfrm>
                <a:off x="7626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0" name="타원 1219"/>
              <p:cNvSpPr/>
              <p:nvPr/>
            </p:nvSpPr>
            <p:spPr>
              <a:xfrm>
                <a:off x="8312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1" name="타원 1220"/>
              <p:cNvSpPr/>
              <p:nvPr/>
            </p:nvSpPr>
            <p:spPr>
              <a:xfrm>
                <a:off x="8997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타원 1221"/>
              <p:cNvSpPr/>
              <p:nvPr/>
            </p:nvSpPr>
            <p:spPr>
              <a:xfrm>
                <a:off x="9683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타원 1222"/>
              <p:cNvSpPr/>
              <p:nvPr/>
            </p:nvSpPr>
            <p:spPr>
              <a:xfrm>
                <a:off x="10369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4" name="타원 1223"/>
              <p:cNvSpPr/>
              <p:nvPr/>
            </p:nvSpPr>
            <p:spPr>
              <a:xfrm>
                <a:off x="11055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5" name="타원 1224"/>
              <p:cNvSpPr/>
              <p:nvPr/>
            </p:nvSpPr>
            <p:spPr>
              <a:xfrm>
                <a:off x="117411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6" name="타원 1225"/>
              <p:cNvSpPr/>
              <p:nvPr/>
            </p:nvSpPr>
            <p:spPr>
              <a:xfrm>
                <a:off x="124269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타원 1226"/>
              <p:cNvSpPr/>
              <p:nvPr/>
            </p:nvSpPr>
            <p:spPr>
              <a:xfrm>
                <a:off x="13112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타원 1227"/>
              <p:cNvSpPr/>
              <p:nvPr/>
            </p:nvSpPr>
            <p:spPr>
              <a:xfrm>
                <a:off x="13798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9" name="타원 1228"/>
              <p:cNvSpPr/>
              <p:nvPr/>
            </p:nvSpPr>
            <p:spPr>
              <a:xfrm>
                <a:off x="14484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2" name="모서리가 둥근 직사각형 1151"/>
            <p:cNvSpPr/>
            <p:nvPr/>
          </p:nvSpPr>
          <p:spPr>
            <a:xfrm>
              <a:off x="918368" y="2222615"/>
              <a:ext cx="1016000" cy="157063"/>
            </a:xfrm>
            <a:prstGeom prst="roundRect">
              <a:avLst/>
            </a:prstGeom>
            <a:solidFill>
              <a:srgbClr val="7E5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3" name="이등변 삼각형 1152"/>
            <p:cNvSpPr/>
            <p:nvPr/>
          </p:nvSpPr>
          <p:spPr>
            <a:xfrm rot="10800000">
              <a:off x="1033541" y="2223390"/>
              <a:ext cx="785654" cy="125730"/>
            </a:xfrm>
            <a:prstGeom prst="triangle">
              <a:avLst>
                <a:gd name="adj" fmla="val 25510"/>
              </a:avLst>
            </a:prstGeom>
            <a:solidFill>
              <a:srgbClr val="F5E1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4" name="모서리가 둥근 직사각형 1153"/>
            <p:cNvSpPr/>
            <p:nvPr/>
          </p:nvSpPr>
          <p:spPr>
            <a:xfrm>
              <a:off x="918686" y="2200339"/>
              <a:ext cx="1015365" cy="45719"/>
            </a:xfrm>
            <a:prstGeom prst="roundRect">
              <a:avLst/>
            </a:prstGeom>
            <a:solidFill>
              <a:srgbClr val="F54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5" name="그룹 1154"/>
            <p:cNvGrpSpPr/>
            <p:nvPr/>
          </p:nvGrpSpPr>
          <p:grpSpPr>
            <a:xfrm>
              <a:off x="871061" y="2137354"/>
              <a:ext cx="1110615" cy="82271"/>
              <a:chOff x="419735" y="2996517"/>
              <a:chExt cx="1110615" cy="82271"/>
            </a:xfrm>
          </p:grpSpPr>
          <p:sp>
            <p:nvSpPr>
              <p:cNvPr id="1198" name="타원 1197"/>
              <p:cNvSpPr/>
              <p:nvPr/>
            </p:nvSpPr>
            <p:spPr>
              <a:xfrm>
                <a:off x="4197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9" name="타원 1198"/>
              <p:cNvSpPr/>
              <p:nvPr/>
            </p:nvSpPr>
            <p:spPr>
              <a:xfrm>
                <a:off x="4883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0" name="타원 1199"/>
              <p:cNvSpPr/>
              <p:nvPr/>
            </p:nvSpPr>
            <p:spPr>
              <a:xfrm>
                <a:off x="5568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1" name="타원 1200"/>
              <p:cNvSpPr/>
              <p:nvPr/>
            </p:nvSpPr>
            <p:spPr>
              <a:xfrm>
                <a:off x="62547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타원 1201"/>
              <p:cNvSpPr/>
              <p:nvPr/>
            </p:nvSpPr>
            <p:spPr>
              <a:xfrm>
                <a:off x="69405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타원 1202"/>
              <p:cNvSpPr/>
              <p:nvPr/>
            </p:nvSpPr>
            <p:spPr>
              <a:xfrm>
                <a:off x="7626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4" name="타원 1203"/>
              <p:cNvSpPr/>
              <p:nvPr/>
            </p:nvSpPr>
            <p:spPr>
              <a:xfrm>
                <a:off x="8312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5" name="타원 1204"/>
              <p:cNvSpPr/>
              <p:nvPr/>
            </p:nvSpPr>
            <p:spPr>
              <a:xfrm>
                <a:off x="8997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6" name="타원 1205"/>
              <p:cNvSpPr/>
              <p:nvPr/>
            </p:nvSpPr>
            <p:spPr>
              <a:xfrm>
                <a:off x="9683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타원 1206"/>
              <p:cNvSpPr/>
              <p:nvPr/>
            </p:nvSpPr>
            <p:spPr>
              <a:xfrm>
                <a:off x="10369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타원 1207"/>
              <p:cNvSpPr/>
              <p:nvPr/>
            </p:nvSpPr>
            <p:spPr>
              <a:xfrm>
                <a:off x="11055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9" name="타원 1208"/>
              <p:cNvSpPr/>
              <p:nvPr/>
            </p:nvSpPr>
            <p:spPr>
              <a:xfrm>
                <a:off x="117411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0" name="타원 1209"/>
              <p:cNvSpPr/>
              <p:nvPr/>
            </p:nvSpPr>
            <p:spPr>
              <a:xfrm>
                <a:off x="124269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1" name="타원 1210"/>
              <p:cNvSpPr/>
              <p:nvPr/>
            </p:nvSpPr>
            <p:spPr>
              <a:xfrm>
                <a:off x="13112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타원 1211"/>
              <p:cNvSpPr/>
              <p:nvPr/>
            </p:nvSpPr>
            <p:spPr>
              <a:xfrm>
                <a:off x="13798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타원 1212"/>
              <p:cNvSpPr/>
              <p:nvPr/>
            </p:nvSpPr>
            <p:spPr>
              <a:xfrm>
                <a:off x="14484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6" name="그룹 1155"/>
            <p:cNvGrpSpPr/>
            <p:nvPr/>
          </p:nvGrpSpPr>
          <p:grpSpPr>
            <a:xfrm flipH="1">
              <a:off x="918368" y="2016394"/>
              <a:ext cx="1016000" cy="157063"/>
              <a:chOff x="612775" y="2964295"/>
              <a:chExt cx="1016000" cy="157063"/>
            </a:xfrm>
          </p:grpSpPr>
          <p:sp>
            <p:nvSpPr>
              <p:cNvPr id="1196" name="모서리가 둥근 직사각형 1195"/>
              <p:cNvSpPr/>
              <p:nvPr/>
            </p:nvSpPr>
            <p:spPr>
              <a:xfrm>
                <a:off x="612775" y="2964295"/>
                <a:ext cx="1016000" cy="157063"/>
              </a:xfrm>
              <a:prstGeom prst="roundRect">
                <a:avLst/>
              </a:prstGeom>
              <a:solidFill>
                <a:srgbClr val="7E5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이등변 삼각형 1196"/>
              <p:cNvSpPr/>
              <p:nvPr/>
            </p:nvSpPr>
            <p:spPr>
              <a:xfrm rot="10800000">
                <a:off x="815340" y="2965070"/>
                <a:ext cx="785654" cy="125730"/>
              </a:xfrm>
              <a:prstGeom prst="triangle">
                <a:avLst>
                  <a:gd name="adj" fmla="val 25510"/>
                </a:avLst>
              </a:prstGeom>
              <a:solidFill>
                <a:srgbClr val="F5E1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7" name="그룹 1156"/>
            <p:cNvGrpSpPr/>
            <p:nvPr/>
          </p:nvGrpSpPr>
          <p:grpSpPr>
            <a:xfrm>
              <a:off x="871061" y="1962337"/>
              <a:ext cx="1110615" cy="82271"/>
              <a:chOff x="419735" y="2996517"/>
              <a:chExt cx="1110615" cy="82271"/>
            </a:xfrm>
          </p:grpSpPr>
          <p:sp>
            <p:nvSpPr>
              <p:cNvPr id="1180" name="타원 1179"/>
              <p:cNvSpPr/>
              <p:nvPr/>
            </p:nvSpPr>
            <p:spPr>
              <a:xfrm>
                <a:off x="4197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1" name="타원 1180"/>
              <p:cNvSpPr/>
              <p:nvPr/>
            </p:nvSpPr>
            <p:spPr>
              <a:xfrm>
                <a:off x="4883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타원 1181"/>
              <p:cNvSpPr/>
              <p:nvPr/>
            </p:nvSpPr>
            <p:spPr>
              <a:xfrm>
                <a:off x="5568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타원 1182"/>
              <p:cNvSpPr/>
              <p:nvPr/>
            </p:nvSpPr>
            <p:spPr>
              <a:xfrm>
                <a:off x="62547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4" name="타원 1183"/>
              <p:cNvSpPr/>
              <p:nvPr/>
            </p:nvSpPr>
            <p:spPr>
              <a:xfrm>
                <a:off x="69405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5" name="타원 1184"/>
              <p:cNvSpPr/>
              <p:nvPr/>
            </p:nvSpPr>
            <p:spPr>
              <a:xfrm>
                <a:off x="76263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6" name="타원 1185"/>
              <p:cNvSpPr/>
              <p:nvPr/>
            </p:nvSpPr>
            <p:spPr>
              <a:xfrm>
                <a:off x="83121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타원 1186"/>
              <p:cNvSpPr/>
              <p:nvPr/>
            </p:nvSpPr>
            <p:spPr>
              <a:xfrm>
                <a:off x="899795" y="2996873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타원 1187"/>
              <p:cNvSpPr/>
              <p:nvPr/>
            </p:nvSpPr>
            <p:spPr>
              <a:xfrm>
                <a:off x="9683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9" name="타원 1188"/>
              <p:cNvSpPr/>
              <p:nvPr/>
            </p:nvSpPr>
            <p:spPr>
              <a:xfrm>
                <a:off x="10369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0" name="타원 1189"/>
              <p:cNvSpPr/>
              <p:nvPr/>
            </p:nvSpPr>
            <p:spPr>
              <a:xfrm>
                <a:off x="11055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1" name="타원 1190"/>
              <p:cNvSpPr/>
              <p:nvPr/>
            </p:nvSpPr>
            <p:spPr>
              <a:xfrm>
                <a:off x="117411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타원 1191"/>
              <p:cNvSpPr/>
              <p:nvPr/>
            </p:nvSpPr>
            <p:spPr>
              <a:xfrm>
                <a:off x="124269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타원 1192"/>
              <p:cNvSpPr/>
              <p:nvPr/>
            </p:nvSpPr>
            <p:spPr>
              <a:xfrm>
                <a:off x="131127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4" name="타원 1193"/>
              <p:cNvSpPr/>
              <p:nvPr/>
            </p:nvSpPr>
            <p:spPr>
              <a:xfrm>
                <a:off x="137985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5" name="타원 1194"/>
              <p:cNvSpPr/>
              <p:nvPr/>
            </p:nvSpPr>
            <p:spPr>
              <a:xfrm>
                <a:off x="1448435" y="2996517"/>
                <a:ext cx="81915" cy="81915"/>
              </a:xfrm>
              <a:prstGeom prst="ellipse">
                <a:avLst/>
              </a:prstGeom>
              <a:solidFill>
                <a:srgbClr val="A5BC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8" name="타원 56"/>
            <p:cNvSpPr/>
            <p:nvPr/>
          </p:nvSpPr>
          <p:spPr>
            <a:xfrm>
              <a:off x="913685" y="1588418"/>
              <a:ext cx="1025367" cy="411158"/>
            </a:xfrm>
            <a:custGeom>
              <a:avLst/>
              <a:gdLst>
                <a:gd name="connsiteX0" fmla="*/ 0 w 1118235"/>
                <a:gd name="connsiteY0" fmla="*/ 559118 h 1118235"/>
                <a:gd name="connsiteX1" fmla="*/ 559118 w 1118235"/>
                <a:gd name="connsiteY1" fmla="*/ 0 h 1118235"/>
                <a:gd name="connsiteX2" fmla="*/ 1118236 w 1118235"/>
                <a:gd name="connsiteY2" fmla="*/ 559118 h 1118235"/>
                <a:gd name="connsiteX3" fmla="*/ 559118 w 1118235"/>
                <a:gd name="connsiteY3" fmla="*/ 1118236 h 1118235"/>
                <a:gd name="connsiteX4" fmla="*/ 0 w 1118235"/>
                <a:gd name="connsiteY4" fmla="*/ 559118 h 1118235"/>
                <a:gd name="connsiteX0" fmla="*/ 0 w 1118236"/>
                <a:gd name="connsiteY0" fmla="*/ 559118 h 629007"/>
                <a:gd name="connsiteX1" fmla="*/ 559118 w 1118236"/>
                <a:gd name="connsiteY1" fmla="*/ 0 h 629007"/>
                <a:gd name="connsiteX2" fmla="*/ 1118236 w 1118236"/>
                <a:gd name="connsiteY2" fmla="*/ 559118 h 629007"/>
                <a:gd name="connsiteX3" fmla="*/ 0 w 1118236"/>
                <a:gd name="connsiteY3" fmla="*/ 559118 h 629007"/>
                <a:gd name="connsiteX0" fmla="*/ 0 w 1118236"/>
                <a:gd name="connsiteY0" fmla="*/ 559118 h 607242"/>
                <a:gd name="connsiteX1" fmla="*/ 559118 w 1118236"/>
                <a:gd name="connsiteY1" fmla="*/ 0 h 607242"/>
                <a:gd name="connsiteX2" fmla="*/ 1118236 w 1118236"/>
                <a:gd name="connsiteY2" fmla="*/ 559118 h 607242"/>
                <a:gd name="connsiteX3" fmla="*/ 0 w 1118236"/>
                <a:gd name="connsiteY3" fmla="*/ 559118 h 607242"/>
                <a:gd name="connsiteX0" fmla="*/ 0 w 1118236"/>
                <a:gd name="connsiteY0" fmla="*/ 559118 h 594121"/>
                <a:gd name="connsiteX1" fmla="*/ 559118 w 1118236"/>
                <a:gd name="connsiteY1" fmla="*/ 0 h 594121"/>
                <a:gd name="connsiteX2" fmla="*/ 1118236 w 1118236"/>
                <a:gd name="connsiteY2" fmla="*/ 559118 h 594121"/>
                <a:gd name="connsiteX3" fmla="*/ 0 w 1118236"/>
                <a:gd name="connsiteY3" fmla="*/ 559118 h 59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236" h="594121">
                  <a:moveTo>
                    <a:pt x="0" y="559118"/>
                  </a:moveTo>
                  <a:cubicBezTo>
                    <a:pt x="0" y="250326"/>
                    <a:pt x="250326" y="0"/>
                    <a:pt x="559118" y="0"/>
                  </a:cubicBezTo>
                  <a:cubicBezTo>
                    <a:pt x="867910" y="0"/>
                    <a:pt x="1118236" y="250326"/>
                    <a:pt x="1118236" y="559118"/>
                  </a:cubicBezTo>
                  <a:cubicBezTo>
                    <a:pt x="977267" y="586239"/>
                    <a:pt x="126427" y="622024"/>
                    <a:pt x="0" y="559118"/>
                  </a:cubicBezTo>
                  <a:close/>
                </a:path>
              </a:pathLst>
            </a:custGeom>
            <a:solidFill>
              <a:srgbClr val="F6A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9" name="그룹 1158"/>
            <p:cNvGrpSpPr/>
            <p:nvPr/>
          </p:nvGrpSpPr>
          <p:grpSpPr>
            <a:xfrm rot="900000" flipH="1">
              <a:off x="1007801" y="1828026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1178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9" name="타원 1178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0" name="그룹 1159"/>
            <p:cNvGrpSpPr/>
            <p:nvPr/>
          </p:nvGrpSpPr>
          <p:grpSpPr>
            <a:xfrm rot="19800000" flipH="1">
              <a:off x="1145761" y="1689765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1176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타원 1176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1" name="그룹 1160"/>
            <p:cNvGrpSpPr/>
            <p:nvPr/>
          </p:nvGrpSpPr>
          <p:grpSpPr>
            <a:xfrm rot="7200000" flipH="1">
              <a:off x="1364256" y="1814387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1174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5" name="타원 1174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2" name="그룹 1161"/>
            <p:cNvGrpSpPr/>
            <p:nvPr/>
          </p:nvGrpSpPr>
          <p:grpSpPr>
            <a:xfrm flipH="1">
              <a:off x="1488152" y="1688353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1172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타원 1172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3" name="그룹 1162"/>
            <p:cNvGrpSpPr/>
            <p:nvPr/>
          </p:nvGrpSpPr>
          <p:grpSpPr>
            <a:xfrm rot="2700000" flipH="1">
              <a:off x="1587969" y="1840883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1170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1" name="타원 1170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 rot="18900000" flipH="1">
              <a:off x="1746796" y="1771246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1168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9" name="타원 1168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5" name="그룹 1164"/>
            <p:cNvGrpSpPr/>
            <p:nvPr/>
          </p:nvGrpSpPr>
          <p:grpSpPr>
            <a:xfrm rot="14400000">
              <a:off x="1193048" y="1869665"/>
              <a:ext cx="45719" cy="99465"/>
              <a:chOff x="1473597" y="2476701"/>
              <a:chExt cx="330747" cy="719567"/>
            </a:xfrm>
            <a:solidFill>
              <a:srgbClr val="FDC752"/>
            </a:solidFill>
          </p:grpSpPr>
          <p:sp>
            <p:nvSpPr>
              <p:cNvPr id="1166" name="순서도: 추출 57"/>
              <p:cNvSpPr/>
              <p:nvPr/>
            </p:nvSpPr>
            <p:spPr>
              <a:xfrm>
                <a:off x="1473597" y="2476701"/>
                <a:ext cx="330747" cy="57807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40 h 10040"/>
                  <a:gd name="connsiteX1" fmla="*/ 5000 w 10000"/>
                  <a:gd name="connsiteY1" fmla="*/ 40 h 10040"/>
                  <a:gd name="connsiteX2" fmla="*/ 10000 w 10000"/>
                  <a:gd name="connsiteY2" fmla="*/ 10040 h 10040"/>
                  <a:gd name="connsiteX3" fmla="*/ 0 w 10000"/>
                  <a:gd name="connsiteY3" fmla="*/ 10040 h 10040"/>
                  <a:gd name="connsiteX0" fmla="*/ 0 w 10368"/>
                  <a:gd name="connsiteY0" fmla="*/ 10025 h 10115"/>
                  <a:gd name="connsiteX1" fmla="*/ 5000 w 10368"/>
                  <a:gd name="connsiteY1" fmla="*/ 25 h 10115"/>
                  <a:gd name="connsiteX2" fmla="*/ 10000 w 10368"/>
                  <a:gd name="connsiteY2" fmla="*/ 10025 h 10115"/>
                  <a:gd name="connsiteX3" fmla="*/ 0 w 10368"/>
                  <a:gd name="connsiteY3" fmla="*/ 10025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8" h="10115">
                    <a:moveTo>
                      <a:pt x="0" y="10025"/>
                    </a:moveTo>
                    <a:cubicBezTo>
                      <a:pt x="449" y="5792"/>
                      <a:pt x="4003" y="-42"/>
                      <a:pt x="5000" y="25"/>
                    </a:cubicBezTo>
                    <a:cubicBezTo>
                      <a:pt x="5997" y="-609"/>
                      <a:pt x="11881" y="11259"/>
                      <a:pt x="10000" y="10025"/>
                    </a:cubicBezTo>
                    <a:lnTo>
                      <a:pt x="0" y="100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타원 1166"/>
              <p:cNvSpPr/>
              <p:nvPr/>
            </p:nvSpPr>
            <p:spPr>
              <a:xfrm>
                <a:off x="1473914" y="2864798"/>
                <a:ext cx="330121" cy="3314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30" name="그룹 1229"/>
          <p:cNvGrpSpPr/>
          <p:nvPr/>
        </p:nvGrpSpPr>
        <p:grpSpPr>
          <a:xfrm rot="435637">
            <a:off x="234710" y="3945788"/>
            <a:ext cx="2572172" cy="609600"/>
            <a:chOff x="297602" y="1069811"/>
            <a:chExt cx="2572172" cy="609600"/>
          </a:xfrm>
        </p:grpSpPr>
        <p:sp>
          <p:nvSpPr>
            <p:cNvPr id="1231" name="타원 78"/>
            <p:cNvSpPr/>
            <p:nvPr/>
          </p:nvSpPr>
          <p:spPr>
            <a:xfrm>
              <a:off x="297602" y="1069811"/>
              <a:ext cx="2572172" cy="609600"/>
            </a:xfrm>
            <a:custGeom>
              <a:avLst/>
              <a:gdLst>
                <a:gd name="connsiteX0" fmla="*/ 0 w 2570480"/>
                <a:gd name="connsiteY0" fmla="*/ 304800 h 609600"/>
                <a:gd name="connsiteX1" fmla="*/ 1285240 w 2570480"/>
                <a:gd name="connsiteY1" fmla="*/ 0 h 609600"/>
                <a:gd name="connsiteX2" fmla="*/ 2570480 w 2570480"/>
                <a:gd name="connsiteY2" fmla="*/ 304800 h 609600"/>
                <a:gd name="connsiteX3" fmla="*/ 1285240 w 2570480"/>
                <a:gd name="connsiteY3" fmla="*/ 609600 h 609600"/>
                <a:gd name="connsiteX4" fmla="*/ 0 w 2570480"/>
                <a:gd name="connsiteY4" fmla="*/ 304800 h 609600"/>
                <a:gd name="connsiteX0" fmla="*/ 18 w 2570498"/>
                <a:gd name="connsiteY0" fmla="*/ 304800 h 609600"/>
                <a:gd name="connsiteX1" fmla="*/ 1285258 w 2570498"/>
                <a:gd name="connsiteY1" fmla="*/ 0 h 609600"/>
                <a:gd name="connsiteX2" fmla="*/ 2570498 w 2570498"/>
                <a:gd name="connsiteY2" fmla="*/ 304800 h 609600"/>
                <a:gd name="connsiteX3" fmla="*/ 1285258 w 2570498"/>
                <a:gd name="connsiteY3" fmla="*/ 609600 h 609600"/>
                <a:gd name="connsiteX4" fmla="*/ 18 w 2570498"/>
                <a:gd name="connsiteY4" fmla="*/ 304800 h 609600"/>
                <a:gd name="connsiteX0" fmla="*/ 1528 w 2572008"/>
                <a:gd name="connsiteY0" fmla="*/ 304800 h 609600"/>
                <a:gd name="connsiteX1" fmla="*/ 1286768 w 2572008"/>
                <a:gd name="connsiteY1" fmla="*/ 0 h 609600"/>
                <a:gd name="connsiteX2" fmla="*/ 2572008 w 2572008"/>
                <a:gd name="connsiteY2" fmla="*/ 304800 h 609600"/>
                <a:gd name="connsiteX3" fmla="*/ 1286768 w 2572008"/>
                <a:gd name="connsiteY3" fmla="*/ 609600 h 609600"/>
                <a:gd name="connsiteX4" fmla="*/ 1528 w 2572008"/>
                <a:gd name="connsiteY4" fmla="*/ 304800 h 609600"/>
                <a:gd name="connsiteX0" fmla="*/ 1528 w 2572172"/>
                <a:gd name="connsiteY0" fmla="*/ 304800 h 609600"/>
                <a:gd name="connsiteX1" fmla="*/ 1286768 w 2572172"/>
                <a:gd name="connsiteY1" fmla="*/ 0 h 609600"/>
                <a:gd name="connsiteX2" fmla="*/ 2572008 w 2572172"/>
                <a:gd name="connsiteY2" fmla="*/ 304800 h 609600"/>
                <a:gd name="connsiteX3" fmla="*/ 1286768 w 2572172"/>
                <a:gd name="connsiteY3" fmla="*/ 609600 h 609600"/>
                <a:gd name="connsiteX4" fmla="*/ 1528 w 2572172"/>
                <a:gd name="connsiteY4" fmla="*/ 3048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2172" h="609600">
                  <a:moveTo>
                    <a:pt x="1528" y="304800"/>
                  </a:moveTo>
                  <a:cubicBezTo>
                    <a:pt x="-34667" y="113604"/>
                    <a:pt x="576950" y="0"/>
                    <a:pt x="1286768" y="0"/>
                  </a:cubicBezTo>
                  <a:cubicBezTo>
                    <a:pt x="1996586" y="0"/>
                    <a:pt x="2583438" y="104079"/>
                    <a:pt x="2572008" y="304800"/>
                  </a:cubicBezTo>
                  <a:cubicBezTo>
                    <a:pt x="2572008" y="473136"/>
                    <a:pt x="1996586" y="609600"/>
                    <a:pt x="1286768" y="609600"/>
                  </a:cubicBezTo>
                  <a:cubicBezTo>
                    <a:pt x="576950" y="609600"/>
                    <a:pt x="37723" y="495996"/>
                    <a:pt x="1528" y="304800"/>
                  </a:cubicBezTo>
                  <a:close/>
                </a:path>
              </a:pathLst>
            </a:custGeom>
            <a:solidFill>
              <a:srgbClr val="D3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2" name="타원 102"/>
            <p:cNvSpPr/>
            <p:nvPr/>
          </p:nvSpPr>
          <p:spPr>
            <a:xfrm>
              <a:off x="325058" y="1087139"/>
              <a:ext cx="2518595" cy="522424"/>
            </a:xfrm>
            <a:custGeom>
              <a:avLst/>
              <a:gdLst>
                <a:gd name="connsiteX0" fmla="*/ 0 w 2518568"/>
                <a:gd name="connsiteY0" fmla="*/ 250508 h 501015"/>
                <a:gd name="connsiteX1" fmla="*/ 1259284 w 2518568"/>
                <a:gd name="connsiteY1" fmla="*/ 0 h 501015"/>
                <a:gd name="connsiteX2" fmla="*/ 2518568 w 2518568"/>
                <a:gd name="connsiteY2" fmla="*/ 250508 h 501015"/>
                <a:gd name="connsiteX3" fmla="*/ 1259284 w 2518568"/>
                <a:gd name="connsiteY3" fmla="*/ 501016 h 501015"/>
                <a:gd name="connsiteX4" fmla="*/ 0 w 2518568"/>
                <a:gd name="connsiteY4" fmla="*/ 250508 h 501015"/>
                <a:gd name="connsiteX0" fmla="*/ 0 w 2518568"/>
                <a:gd name="connsiteY0" fmla="*/ 261938 h 512446"/>
                <a:gd name="connsiteX1" fmla="*/ 1259284 w 2518568"/>
                <a:gd name="connsiteY1" fmla="*/ 0 h 512446"/>
                <a:gd name="connsiteX2" fmla="*/ 2518568 w 2518568"/>
                <a:gd name="connsiteY2" fmla="*/ 261938 h 512446"/>
                <a:gd name="connsiteX3" fmla="*/ 1259284 w 2518568"/>
                <a:gd name="connsiteY3" fmla="*/ 512446 h 512446"/>
                <a:gd name="connsiteX4" fmla="*/ 0 w 2518568"/>
                <a:gd name="connsiteY4" fmla="*/ 261938 h 512446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2 w 2518570"/>
                <a:gd name="connsiteY0" fmla="*/ 274048 h 524556"/>
                <a:gd name="connsiteX1" fmla="*/ 1253571 w 2518570"/>
                <a:gd name="connsiteY1" fmla="*/ 2585 h 524556"/>
                <a:gd name="connsiteX2" fmla="*/ 2518570 w 2518570"/>
                <a:gd name="connsiteY2" fmla="*/ 274048 h 524556"/>
                <a:gd name="connsiteX3" fmla="*/ 1259286 w 2518570"/>
                <a:gd name="connsiteY3" fmla="*/ 524556 h 524556"/>
                <a:gd name="connsiteX4" fmla="*/ 2 w 2518570"/>
                <a:gd name="connsiteY4" fmla="*/ 274048 h 524556"/>
                <a:gd name="connsiteX0" fmla="*/ 27 w 2518595"/>
                <a:gd name="connsiteY0" fmla="*/ 274048 h 524556"/>
                <a:gd name="connsiteX1" fmla="*/ 1240261 w 2518595"/>
                <a:gd name="connsiteY1" fmla="*/ 2585 h 524556"/>
                <a:gd name="connsiteX2" fmla="*/ 2518595 w 2518595"/>
                <a:gd name="connsiteY2" fmla="*/ 274048 h 524556"/>
                <a:gd name="connsiteX3" fmla="*/ 1259311 w 2518595"/>
                <a:gd name="connsiteY3" fmla="*/ 524556 h 524556"/>
                <a:gd name="connsiteX4" fmla="*/ 27 w 2518595"/>
                <a:gd name="connsiteY4" fmla="*/ 274048 h 524556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8595" h="522424">
                  <a:moveTo>
                    <a:pt x="27" y="271916"/>
                  </a:moveTo>
                  <a:cubicBezTo>
                    <a:pt x="-3148" y="184921"/>
                    <a:pt x="272363" y="8073"/>
                    <a:pt x="1240261" y="453"/>
                  </a:cubicBezTo>
                  <a:cubicBezTo>
                    <a:pt x="1985274" y="-9072"/>
                    <a:pt x="2518595" y="133564"/>
                    <a:pt x="2518595" y="271916"/>
                  </a:cubicBezTo>
                  <a:cubicBezTo>
                    <a:pt x="2518595" y="410268"/>
                    <a:pt x="1949079" y="510994"/>
                    <a:pt x="1259311" y="522424"/>
                  </a:cubicBezTo>
                  <a:cubicBezTo>
                    <a:pt x="563828" y="522424"/>
                    <a:pt x="3202" y="358911"/>
                    <a:pt x="27" y="271916"/>
                  </a:cubicBezTo>
                  <a:close/>
                </a:path>
              </a:pathLst>
            </a:custGeom>
            <a:solidFill>
              <a:srgbClr val="F7A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3" name="타원 102"/>
            <p:cNvSpPr/>
            <p:nvPr/>
          </p:nvSpPr>
          <p:spPr>
            <a:xfrm>
              <a:off x="390677" y="1094195"/>
              <a:ext cx="2386027" cy="453961"/>
            </a:xfrm>
            <a:custGeom>
              <a:avLst/>
              <a:gdLst>
                <a:gd name="connsiteX0" fmla="*/ 0 w 2518568"/>
                <a:gd name="connsiteY0" fmla="*/ 250508 h 501015"/>
                <a:gd name="connsiteX1" fmla="*/ 1259284 w 2518568"/>
                <a:gd name="connsiteY1" fmla="*/ 0 h 501015"/>
                <a:gd name="connsiteX2" fmla="*/ 2518568 w 2518568"/>
                <a:gd name="connsiteY2" fmla="*/ 250508 h 501015"/>
                <a:gd name="connsiteX3" fmla="*/ 1259284 w 2518568"/>
                <a:gd name="connsiteY3" fmla="*/ 501016 h 501015"/>
                <a:gd name="connsiteX4" fmla="*/ 0 w 2518568"/>
                <a:gd name="connsiteY4" fmla="*/ 250508 h 501015"/>
                <a:gd name="connsiteX0" fmla="*/ 0 w 2518568"/>
                <a:gd name="connsiteY0" fmla="*/ 261938 h 512446"/>
                <a:gd name="connsiteX1" fmla="*/ 1259284 w 2518568"/>
                <a:gd name="connsiteY1" fmla="*/ 0 h 512446"/>
                <a:gd name="connsiteX2" fmla="*/ 2518568 w 2518568"/>
                <a:gd name="connsiteY2" fmla="*/ 261938 h 512446"/>
                <a:gd name="connsiteX3" fmla="*/ 1259284 w 2518568"/>
                <a:gd name="connsiteY3" fmla="*/ 512446 h 512446"/>
                <a:gd name="connsiteX4" fmla="*/ 0 w 2518568"/>
                <a:gd name="connsiteY4" fmla="*/ 261938 h 512446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2 w 2518570"/>
                <a:gd name="connsiteY0" fmla="*/ 274048 h 524556"/>
                <a:gd name="connsiteX1" fmla="*/ 1253571 w 2518570"/>
                <a:gd name="connsiteY1" fmla="*/ 2585 h 524556"/>
                <a:gd name="connsiteX2" fmla="*/ 2518570 w 2518570"/>
                <a:gd name="connsiteY2" fmla="*/ 274048 h 524556"/>
                <a:gd name="connsiteX3" fmla="*/ 1259286 w 2518570"/>
                <a:gd name="connsiteY3" fmla="*/ 524556 h 524556"/>
                <a:gd name="connsiteX4" fmla="*/ 2 w 2518570"/>
                <a:gd name="connsiteY4" fmla="*/ 274048 h 524556"/>
                <a:gd name="connsiteX0" fmla="*/ 27 w 2518595"/>
                <a:gd name="connsiteY0" fmla="*/ 274048 h 524556"/>
                <a:gd name="connsiteX1" fmla="*/ 1240261 w 2518595"/>
                <a:gd name="connsiteY1" fmla="*/ 2585 h 524556"/>
                <a:gd name="connsiteX2" fmla="*/ 2518595 w 2518595"/>
                <a:gd name="connsiteY2" fmla="*/ 274048 h 524556"/>
                <a:gd name="connsiteX3" fmla="*/ 1259311 w 2518595"/>
                <a:gd name="connsiteY3" fmla="*/ 524556 h 524556"/>
                <a:gd name="connsiteX4" fmla="*/ 27 w 2518595"/>
                <a:gd name="connsiteY4" fmla="*/ 274048 h 524556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2 w 2518590"/>
                <a:gd name="connsiteY0" fmla="*/ 271916 h 495398"/>
                <a:gd name="connsiteX1" fmla="*/ 1240256 w 2518590"/>
                <a:gd name="connsiteY1" fmla="*/ 453 h 495398"/>
                <a:gd name="connsiteX2" fmla="*/ 2518590 w 2518590"/>
                <a:gd name="connsiteY2" fmla="*/ 271916 h 495398"/>
                <a:gd name="connsiteX3" fmla="*/ 1257295 w 2518590"/>
                <a:gd name="connsiteY3" fmla="*/ 495398 h 495398"/>
                <a:gd name="connsiteX4" fmla="*/ 22 w 2518590"/>
                <a:gd name="connsiteY4" fmla="*/ 271916 h 4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8590" h="495398">
                  <a:moveTo>
                    <a:pt x="22" y="271916"/>
                  </a:moveTo>
                  <a:cubicBezTo>
                    <a:pt x="-2818" y="189425"/>
                    <a:pt x="272358" y="8073"/>
                    <a:pt x="1240256" y="453"/>
                  </a:cubicBezTo>
                  <a:cubicBezTo>
                    <a:pt x="1985269" y="-9072"/>
                    <a:pt x="2518590" y="133564"/>
                    <a:pt x="2518590" y="271916"/>
                  </a:cubicBezTo>
                  <a:cubicBezTo>
                    <a:pt x="2518590" y="410268"/>
                    <a:pt x="1947063" y="483968"/>
                    <a:pt x="1257295" y="495398"/>
                  </a:cubicBezTo>
                  <a:cubicBezTo>
                    <a:pt x="561812" y="495398"/>
                    <a:pt x="2862" y="354407"/>
                    <a:pt x="22" y="271916"/>
                  </a:cubicBezTo>
                  <a:close/>
                </a:path>
              </a:pathLst>
            </a:custGeom>
            <a:solidFill>
              <a:srgbClr val="E72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4" name="타원 102"/>
            <p:cNvSpPr/>
            <p:nvPr/>
          </p:nvSpPr>
          <p:spPr>
            <a:xfrm>
              <a:off x="418855" y="1101251"/>
              <a:ext cx="2329665" cy="424490"/>
            </a:xfrm>
            <a:custGeom>
              <a:avLst/>
              <a:gdLst>
                <a:gd name="connsiteX0" fmla="*/ 0 w 2518568"/>
                <a:gd name="connsiteY0" fmla="*/ 250508 h 501015"/>
                <a:gd name="connsiteX1" fmla="*/ 1259284 w 2518568"/>
                <a:gd name="connsiteY1" fmla="*/ 0 h 501015"/>
                <a:gd name="connsiteX2" fmla="*/ 2518568 w 2518568"/>
                <a:gd name="connsiteY2" fmla="*/ 250508 h 501015"/>
                <a:gd name="connsiteX3" fmla="*/ 1259284 w 2518568"/>
                <a:gd name="connsiteY3" fmla="*/ 501016 h 501015"/>
                <a:gd name="connsiteX4" fmla="*/ 0 w 2518568"/>
                <a:gd name="connsiteY4" fmla="*/ 250508 h 501015"/>
                <a:gd name="connsiteX0" fmla="*/ 0 w 2518568"/>
                <a:gd name="connsiteY0" fmla="*/ 261938 h 512446"/>
                <a:gd name="connsiteX1" fmla="*/ 1259284 w 2518568"/>
                <a:gd name="connsiteY1" fmla="*/ 0 h 512446"/>
                <a:gd name="connsiteX2" fmla="*/ 2518568 w 2518568"/>
                <a:gd name="connsiteY2" fmla="*/ 261938 h 512446"/>
                <a:gd name="connsiteX3" fmla="*/ 1259284 w 2518568"/>
                <a:gd name="connsiteY3" fmla="*/ 512446 h 512446"/>
                <a:gd name="connsiteX4" fmla="*/ 0 w 2518568"/>
                <a:gd name="connsiteY4" fmla="*/ 261938 h 512446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2 w 2518570"/>
                <a:gd name="connsiteY0" fmla="*/ 274048 h 524556"/>
                <a:gd name="connsiteX1" fmla="*/ 1253571 w 2518570"/>
                <a:gd name="connsiteY1" fmla="*/ 2585 h 524556"/>
                <a:gd name="connsiteX2" fmla="*/ 2518570 w 2518570"/>
                <a:gd name="connsiteY2" fmla="*/ 274048 h 524556"/>
                <a:gd name="connsiteX3" fmla="*/ 1259286 w 2518570"/>
                <a:gd name="connsiteY3" fmla="*/ 524556 h 524556"/>
                <a:gd name="connsiteX4" fmla="*/ 2 w 2518570"/>
                <a:gd name="connsiteY4" fmla="*/ 274048 h 524556"/>
                <a:gd name="connsiteX0" fmla="*/ 27 w 2518595"/>
                <a:gd name="connsiteY0" fmla="*/ 274048 h 524556"/>
                <a:gd name="connsiteX1" fmla="*/ 1240261 w 2518595"/>
                <a:gd name="connsiteY1" fmla="*/ 2585 h 524556"/>
                <a:gd name="connsiteX2" fmla="*/ 2518595 w 2518595"/>
                <a:gd name="connsiteY2" fmla="*/ 274048 h 524556"/>
                <a:gd name="connsiteX3" fmla="*/ 1259311 w 2518595"/>
                <a:gd name="connsiteY3" fmla="*/ 524556 h 524556"/>
                <a:gd name="connsiteX4" fmla="*/ 27 w 2518595"/>
                <a:gd name="connsiteY4" fmla="*/ 274048 h 524556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2 w 2518590"/>
                <a:gd name="connsiteY0" fmla="*/ 271916 h 495398"/>
                <a:gd name="connsiteX1" fmla="*/ 1240256 w 2518590"/>
                <a:gd name="connsiteY1" fmla="*/ 453 h 495398"/>
                <a:gd name="connsiteX2" fmla="*/ 2518590 w 2518590"/>
                <a:gd name="connsiteY2" fmla="*/ 271916 h 495398"/>
                <a:gd name="connsiteX3" fmla="*/ 1257295 w 2518590"/>
                <a:gd name="connsiteY3" fmla="*/ 495398 h 495398"/>
                <a:gd name="connsiteX4" fmla="*/ 22 w 2518590"/>
                <a:gd name="connsiteY4" fmla="*/ 271916 h 4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8590" h="495398">
                  <a:moveTo>
                    <a:pt x="22" y="271916"/>
                  </a:moveTo>
                  <a:cubicBezTo>
                    <a:pt x="-2818" y="189425"/>
                    <a:pt x="272358" y="8073"/>
                    <a:pt x="1240256" y="453"/>
                  </a:cubicBezTo>
                  <a:cubicBezTo>
                    <a:pt x="1985269" y="-9072"/>
                    <a:pt x="2518590" y="133564"/>
                    <a:pt x="2518590" y="271916"/>
                  </a:cubicBezTo>
                  <a:cubicBezTo>
                    <a:pt x="2518590" y="410268"/>
                    <a:pt x="1947063" y="483968"/>
                    <a:pt x="1257295" y="495398"/>
                  </a:cubicBezTo>
                  <a:cubicBezTo>
                    <a:pt x="561812" y="495398"/>
                    <a:pt x="2862" y="354407"/>
                    <a:pt x="22" y="271916"/>
                  </a:cubicBezTo>
                  <a:close/>
                </a:path>
              </a:pathLst>
            </a:custGeom>
            <a:solidFill>
              <a:srgbClr val="F8E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5" name="그룹 1234"/>
            <p:cNvGrpSpPr/>
            <p:nvPr/>
          </p:nvGrpSpPr>
          <p:grpSpPr>
            <a:xfrm>
              <a:off x="597290" y="1339777"/>
              <a:ext cx="85725" cy="45719"/>
              <a:chOff x="933188" y="2135030"/>
              <a:chExt cx="85725" cy="45719"/>
            </a:xfrm>
          </p:grpSpPr>
          <p:sp>
            <p:nvSpPr>
              <p:cNvPr id="1384" name="타원 1383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5" name="타원 1384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6" name="그룹 1235"/>
            <p:cNvGrpSpPr/>
            <p:nvPr/>
          </p:nvGrpSpPr>
          <p:grpSpPr>
            <a:xfrm>
              <a:off x="963156" y="1163313"/>
              <a:ext cx="85725" cy="45719"/>
              <a:chOff x="933188" y="2135030"/>
              <a:chExt cx="85725" cy="45719"/>
            </a:xfrm>
          </p:grpSpPr>
          <p:sp>
            <p:nvSpPr>
              <p:cNvPr id="1382" name="타원 1381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3" name="타원 1382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7" name="그룹 1236"/>
            <p:cNvGrpSpPr/>
            <p:nvPr/>
          </p:nvGrpSpPr>
          <p:grpSpPr>
            <a:xfrm>
              <a:off x="1110942" y="1403808"/>
              <a:ext cx="85725" cy="45719"/>
              <a:chOff x="933188" y="2135030"/>
              <a:chExt cx="85725" cy="45719"/>
            </a:xfrm>
          </p:grpSpPr>
          <p:sp>
            <p:nvSpPr>
              <p:cNvPr id="1380" name="타원 1379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1" name="타원 1380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8" name="그룹 1237"/>
            <p:cNvGrpSpPr/>
            <p:nvPr/>
          </p:nvGrpSpPr>
          <p:grpSpPr>
            <a:xfrm>
              <a:off x="1607502" y="1281331"/>
              <a:ext cx="85725" cy="45719"/>
              <a:chOff x="933188" y="2135030"/>
              <a:chExt cx="85725" cy="45719"/>
            </a:xfrm>
          </p:grpSpPr>
          <p:sp>
            <p:nvSpPr>
              <p:cNvPr id="1378" name="타원 1377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9" name="타원 1378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1913978" y="1410792"/>
              <a:ext cx="85725" cy="45719"/>
              <a:chOff x="933188" y="2135030"/>
              <a:chExt cx="85725" cy="45719"/>
            </a:xfrm>
          </p:grpSpPr>
          <p:sp>
            <p:nvSpPr>
              <p:cNvPr id="1376" name="타원 1375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7" name="타원 1376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0" name="그룹 1239"/>
            <p:cNvGrpSpPr/>
            <p:nvPr/>
          </p:nvGrpSpPr>
          <p:grpSpPr>
            <a:xfrm>
              <a:off x="2369153" y="1218573"/>
              <a:ext cx="85725" cy="45719"/>
              <a:chOff x="933188" y="2135030"/>
              <a:chExt cx="85725" cy="45719"/>
            </a:xfrm>
          </p:grpSpPr>
          <p:sp>
            <p:nvSpPr>
              <p:cNvPr id="1374" name="타원 1373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5" name="타원 1374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1" name="그룹 1240"/>
            <p:cNvGrpSpPr/>
            <p:nvPr/>
          </p:nvGrpSpPr>
          <p:grpSpPr>
            <a:xfrm>
              <a:off x="798340" y="1364501"/>
              <a:ext cx="148034" cy="54595"/>
              <a:chOff x="2248368" y="2064514"/>
              <a:chExt cx="169181" cy="106046"/>
            </a:xfrm>
          </p:grpSpPr>
          <p:grpSp>
            <p:nvGrpSpPr>
              <p:cNvPr id="1364" name="그룹 136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70" name="타원 136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1" name="타원 137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2" name="타원 137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3" name="타원 137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65" name="그룹 136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66" name="타원 136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7" name="타원 136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8" name="타원 136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9" name="타원 136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2" name="그룹 1241"/>
            <p:cNvGrpSpPr/>
            <p:nvPr/>
          </p:nvGrpSpPr>
          <p:grpSpPr>
            <a:xfrm>
              <a:off x="1338435" y="1124799"/>
              <a:ext cx="169181" cy="62394"/>
              <a:chOff x="2248368" y="2064514"/>
              <a:chExt cx="169181" cy="106046"/>
            </a:xfrm>
          </p:grpSpPr>
          <p:grpSp>
            <p:nvGrpSpPr>
              <p:cNvPr id="1354" name="그룹 135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60" name="타원 135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1" name="타원 136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2" name="타원 136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3" name="타원 136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55" name="그룹 135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56" name="타원 135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7" name="타원 135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8" name="타원 135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9" name="타원 135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3" name="그룹 1242"/>
            <p:cNvGrpSpPr/>
            <p:nvPr/>
          </p:nvGrpSpPr>
          <p:grpSpPr>
            <a:xfrm>
              <a:off x="1627603" y="1417204"/>
              <a:ext cx="169181" cy="62394"/>
              <a:chOff x="2248368" y="2064514"/>
              <a:chExt cx="169181" cy="106046"/>
            </a:xfrm>
          </p:grpSpPr>
          <p:grpSp>
            <p:nvGrpSpPr>
              <p:cNvPr id="1344" name="그룹 134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50" name="타원 134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1" name="타원 135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2" name="타원 135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3" name="타원 135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45" name="그룹 134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46" name="타원 134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7" name="타원 134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8" name="타원 134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9" name="타원 134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4" name="그룹 1243"/>
            <p:cNvGrpSpPr/>
            <p:nvPr/>
          </p:nvGrpSpPr>
          <p:grpSpPr>
            <a:xfrm>
              <a:off x="2441234" y="1306733"/>
              <a:ext cx="151582" cy="55903"/>
              <a:chOff x="2248368" y="2064514"/>
              <a:chExt cx="169181" cy="106046"/>
            </a:xfrm>
          </p:grpSpPr>
          <p:grpSp>
            <p:nvGrpSpPr>
              <p:cNvPr id="1334" name="그룹 133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40" name="타원 133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1" name="타원 134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2" name="타원 134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3" name="타원 134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35" name="그룹 133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36" name="타원 133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7" name="타원 133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8" name="타원 133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9" name="타원 133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5" name="그룹 1244"/>
            <p:cNvGrpSpPr/>
            <p:nvPr/>
          </p:nvGrpSpPr>
          <p:grpSpPr>
            <a:xfrm>
              <a:off x="1860494" y="1132360"/>
              <a:ext cx="153862" cy="56744"/>
              <a:chOff x="2248368" y="2064514"/>
              <a:chExt cx="169181" cy="106046"/>
            </a:xfrm>
          </p:grpSpPr>
          <p:grpSp>
            <p:nvGrpSpPr>
              <p:cNvPr id="1324" name="그룹 132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30" name="타원 132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1" name="타원 133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2" name="타원 133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3" name="타원 133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25" name="그룹 1324"/>
              <p:cNvGrpSpPr/>
              <p:nvPr/>
            </p:nvGrpSpPr>
            <p:grpSpPr>
              <a:xfrm>
                <a:off x="2271290" y="2076560"/>
                <a:ext cx="123338" cy="74386"/>
                <a:chOff x="480060" y="2038350"/>
                <a:chExt cx="169181" cy="101622"/>
              </a:xfrm>
              <a:solidFill>
                <a:srgbClr val="F8E6B8"/>
              </a:solidFill>
            </p:grpSpPr>
            <p:sp>
              <p:nvSpPr>
                <p:cNvPr id="1326" name="타원 132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7" name="타원 1326"/>
                <p:cNvSpPr/>
                <p:nvPr/>
              </p:nvSpPr>
              <p:spPr>
                <a:xfrm>
                  <a:off x="481783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8" name="타원 132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9" name="타원 1328"/>
                <p:cNvSpPr/>
                <p:nvPr/>
              </p:nvSpPr>
              <p:spPr>
                <a:xfrm>
                  <a:off x="538750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6" name="그룹 1245"/>
            <p:cNvGrpSpPr/>
            <p:nvPr/>
          </p:nvGrpSpPr>
          <p:grpSpPr>
            <a:xfrm>
              <a:off x="1059740" y="1283714"/>
              <a:ext cx="153862" cy="56744"/>
              <a:chOff x="2248368" y="2064514"/>
              <a:chExt cx="169181" cy="106046"/>
            </a:xfrm>
          </p:grpSpPr>
          <p:grpSp>
            <p:nvGrpSpPr>
              <p:cNvPr id="1314" name="그룹 131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20" name="타원 131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1" name="타원 132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2" name="타원 132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3" name="타원 132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15" name="그룹 1314"/>
              <p:cNvGrpSpPr/>
              <p:nvPr/>
            </p:nvGrpSpPr>
            <p:grpSpPr>
              <a:xfrm>
                <a:off x="2271290" y="2076560"/>
                <a:ext cx="123338" cy="74386"/>
                <a:chOff x="480060" y="2038350"/>
                <a:chExt cx="169181" cy="101622"/>
              </a:xfrm>
              <a:solidFill>
                <a:srgbClr val="F8E6B8"/>
              </a:solidFill>
            </p:grpSpPr>
            <p:sp>
              <p:nvSpPr>
                <p:cNvPr id="1316" name="타원 131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7" name="타원 1316"/>
                <p:cNvSpPr/>
                <p:nvPr/>
              </p:nvSpPr>
              <p:spPr>
                <a:xfrm>
                  <a:off x="481783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8" name="타원 131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9" name="타원 1318"/>
                <p:cNvSpPr/>
                <p:nvPr/>
              </p:nvSpPr>
              <p:spPr>
                <a:xfrm>
                  <a:off x="538750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47" name="달 1246"/>
            <p:cNvSpPr/>
            <p:nvPr/>
          </p:nvSpPr>
          <p:spPr>
            <a:xfrm rot="14400000" flipH="1">
              <a:off x="566983" y="1186098"/>
              <a:ext cx="52162" cy="173398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8" name="달 1247"/>
            <p:cNvSpPr/>
            <p:nvPr/>
          </p:nvSpPr>
          <p:spPr>
            <a:xfrm rot="1800000" flipH="1">
              <a:off x="984534" y="1328300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9" name="달 1248"/>
            <p:cNvSpPr/>
            <p:nvPr/>
          </p:nvSpPr>
          <p:spPr>
            <a:xfrm rot="4500000" flipH="1">
              <a:off x="1379225" y="1207190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0" name="달 1249"/>
            <p:cNvSpPr/>
            <p:nvPr/>
          </p:nvSpPr>
          <p:spPr>
            <a:xfrm rot="18000000" flipH="1">
              <a:off x="1765418" y="1309090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1" name="달 1250"/>
            <p:cNvSpPr/>
            <p:nvPr/>
          </p:nvSpPr>
          <p:spPr>
            <a:xfrm rot="6300000" flipH="1">
              <a:off x="1831818" y="1126635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2" name="달 1251"/>
            <p:cNvSpPr/>
            <p:nvPr/>
          </p:nvSpPr>
          <p:spPr>
            <a:xfrm rot="12600000" flipH="1">
              <a:off x="2076185" y="1287834"/>
              <a:ext cx="49855" cy="165731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3" name="달 1252"/>
            <p:cNvSpPr/>
            <p:nvPr/>
          </p:nvSpPr>
          <p:spPr>
            <a:xfrm rot="9000000" flipH="1">
              <a:off x="2305703" y="1193190"/>
              <a:ext cx="45719" cy="151982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54" name="그룹 1253"/>
            <p:cNvGrpSpPr/>
            <p:nvPr/>
          </p:nvGrpSpPr>
          <p:grpSpPr>
            <a:xfrm rot="1800000">
              <a:off x="1479225" y="1206493"/>
              <a:ext cx="110853" cy="67707"/>
              <a:chOff x="988186" y="875265"/>
              <a:chExt cx="186558" cy="113947"/>
            </a:xfrm>
          </p:grpSpPr>
          <p:sp>
            <p:nvSpPr>
              <p:cNvPr id="1310" name="직사각형 1309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1" name="타원 1310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이등변 삼각형 1311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이등변 삼각형 1312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5" name="그룹 1254"/>
            <p:cNvGrpSpPr/>
            <p:nvPr/>
          </p:nvGrpSpPr>
          <p:grpSpPr>
            <a:xfrm rot="17100000">
              <a:off x="942381" y="1254002"/>
              <a:ext cx="110853" cy="67707"/>
              <a:chOff x="988186" y="875265"/>
              <a:chExt cx="186558" cy="113947"/>
            </a:xfrm>
          </p:grpSpPr>
          <p:sp>
            <p:nvSpPr>
              <p:cNvPr id="1306" name="직사각형 1305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타원 1306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이등변 삼각형 1307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9" name="이등변 삼각형 1308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6" name="그룹 1255"/>
            <p:cNvGrpSpPr/>
            <p:nvPr/>
          </p:nvGrpSpPr>
          <p:grpSpPr>
            <a:xfrm rot="10800000">
              <a:off x="1220346" y="1433316"/>
              <a:ext cx="110853" cy="67707"/>
              <a:chOff x="988186" y="875265"/>
              <a:chExt cx="186558" cy="113947"/>
            </a:xfrm>
          </p:grpSpPr>
          <p:sp>
            <p:nvSpPr>
              <p:cNvPr id="1302" name="직사각형 1301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타원 1302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4" name="이등변 삼각형 1303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5" name="이등변 삼각형 1304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7" name="그룹 1256"/>
            <p:cNvGrpSpPr/>
            <p:nvPr/>
          </p:nvGrpSpPr>
          <p:grpSpPr>
            <a:xfrm rot="3600000">
              <a:off x="1986628" y="1245078"/>
              <a:ext cx="110853" cy="67707"/>
              <a:chOff x="988186" y="875265"/>
              <a:chExt cx="186558" cy="113947"/>
            </a:xfrm>
          </p:grpSpPr>
          <p:sp>
            <p:nvSpPr>
              <p:cNvPr id="1298" name="직사각형 1297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9" name="타원 1298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0" name="이등변 삼각형 1299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1" name="이등변 삼각형 1300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8" name="그룹 1257"/>
            <p:cNvGrpSpPr/>
            <p:nvPr/>
          </p:nvGrpSpPr>
          <p:grpSpPr>
            <a:xfrm rot="5400000">
              <a:off x="2597155" y="1281419"/>
              <a:ext cx="110853" cy="67707"/>
              <a:chOff x="988186" y="875265"/>
              <a:chExt cx="186558" cy="113947"/>
            </a:xfrm>
          </p:grpSpPr>
          <p:sp>
            <p:nvSpPr>
              <p:cNvPr id="1294" name="직사각형 1293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5" name="타원 1294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6" name="이등변 삼각형 1295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이등변 삼각형 1296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1287313" y="1349820"/>
              <a:ext cx="285463" cy="114145"/>
              <a:chOff x="1287313" y="1349820"/>
              <a:chExt cx="285463" cy="114145"/>
            </a:xfrm>
          </p:grpSpPr>
          <p:sp>
            <p:nvSpPr>
              <p:cNvPr id="1289" name="타원 102"/>
              <p:cNvSpPr/>
              <p:nvPr/>
            </p:nvSpPr>
            <p:spPr>
              <a:xfrm>
                <a:off x="1287313" y="1349820"/>
                <a:ext cx="285463" cy="114145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0" name="타원 102"/>
              <p:cNvSpPr/>
              <p:nvPr/>
            </p:nvSpPr>
            <p:spPr>
              <a:xfrm>
                <a:off x="1346880" y="1372480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1" name="타원 102"/>
              <p:cNvSpPr/>
              <p:nvPr/>
            </p:nvSpPr>
            <p:spPr>
              <a:xfrm>
                <a:off x="1389778" y="1414176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타원 102"/>
              <p:cNvSpPr/>
              <p:nvPr/>
            </p:nvSpPr>
            <p:spPr>
              <a:xfrm>
                <a:off x="1442986" y="1374611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타원 102"/>
              <p:cNvSpPr/>
              <p:nvPr/>
            </p:nvSpPr>
            <p:spPr>
              <a:xfrm>
                <a:off x="1473211" y="1413986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0" name="그룹 1259"/>
            <p:cNvGrpSpPr/>
            <p:nvPr/>
          </p:nvGrpSpPr>
          <p:grpSpPr>
            <a:xfrm>
              <a:off x="683015" y="1213166"/>
              <a:ext cx="250913" cy="100330"/>
              <a:chOff x="683015" y="1213166"/>
              <a:chExt cx="250913" cy="100330"/>
            </a:xfrm>
          </p:grpSpPr>
          <p:sp>
            <p:nvSpPr>
              <p:cNvPr id="1285" name="타원 102"/>
              <p:cNvSpPr/>
              <p:nvPr/>
            </p:nvSpPr>
            <p:spPr>
              <a:xfrm>
                <a:off x="683015" y="1213166"/>
                <a:ext cx="250913" cy="10033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6" name="타원 102"/>
              <p:cNvSpPr/>
              <p:nvPr/>
            </p:nvSpPr>
            <p:spPr>
              <a:xfrm>
                <a:off x="745363" y="1261272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타원 102"/>
              <p:cNvSpPr/>
              <p:nvPr/>
            </p:nvSpPr>
            <p:spPr>
              <a:xfrm>
                <a:off x="825741" y="1246270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타원 102"/>
              <p:cNvSpPr/>
              <p:nvPr/>
            </p:nvSpPr>
            <p:spPr>
              <a:xfrm>
                <a:off x="766655" y="1227101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1" name="그룹 1260"/>
            <p:cNvGrpSpPr/>
            <p:nvPr/>
          </p:nvGrpSpPr>
          <p:grpSpPr>
            <a:xfrm>
              <a:off x="1110942" y="1167618"/>
              <a:ext cx="216363" cy="73815"/>
              <a:chOff x="1110942" y="1167618"/>
              <a:chExt cx="216363" cy="73815"/>
            </a:xfrm>
          </p:grpSpPr>
          <p:sp>
            <p:nvSpPr>
              <p:cNvPr id="1281" name="타원 102"/>
              <p:cNvSpPr/>
              <p:nvPr/>
            </p:nvSpPr>
            <p:spPr>
              <a:xfrm>
                <a:off x="1110942" y="1167618"/>
                <a:ext cx="216363" cy="73815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타원 102"/>
              <p:cNvSpPr/>
              <p:nvPr/>
            </p:nvSpPr>
            <p:spPr>
              <a:xfrm>
                <a:off x="1150818" y="1199525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타원 102"/>
              <p:cNvSpPr/>
              <p:nvPr/>
            </p:nvSpPr>
            <p:spPr>
              <a:xfrm>
                <a:off x="1204814" y="1170687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4" name="타원 102"/>
              <p:cNvSpPr/>
              <p:nvPr/>
            </p:nvSpPr>
            <p:spPr>
              <a:xfrm>
                <a:off x="1226173" y="1204909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2" name="그룹 1261"/>
            <p:cNvGrpSpPr/>
            <p:nvPr/>
          </p:nvGrpSpPr>
          <p:grpSpPr>
            <a:xfrm>
              <a:off x="1574770" y="1138632"/>
              <a:ext cx="170633" cy="68229"/>
              <a:chOff x="1574770" y="1138632"/>
              <a:chExt cx="170633" cy="68229"/>
            </a:xfrm>
          </p:grpSpPr>
          <p:sp>
            <p:nvSpPr>
              <p:cNvPr id="1278" name="타원 102"/>
              <p:cNvSpPr/>
              <p:nvPr/>
            </p:nvSpPr>
            <p:spPr>
              <a:xfrm>
                <a:off x="1574770" y="1138632"/>
                <a:ext cx="170633" cy="68229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9" name="타원 102"/>
              <p:cNvSpPr/>
              <p:nvPr/>
            </p:nvSpPr>
            <p:spPr>
              <a:xfrm>
                <a:off x="1598558" y="1152354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0" name="타원 102"/>
              <p:cNvSpPr/>
              <p:nvPr/>
            </p:nvSpPr>
            <p:spPr>
              <a:xfrm>
                <a:off x="1662138" y="1170025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3" name="그룹 1262"/>
            <p:cNvGrpSpPr/>
            <p:nvPr/>
          </p:nvGrpSpPr>
          <p:grpSpPr>
            <a:xfrm>
              <a:off x="1764299" y="1252294"/>
              <a:ext cx="235404" cy="94128"/>
              <a:chOff x="1764299" y="1252294"/>
              <a:chExt cx="235404" cy="94128"/>
            </a:xfrm>
          </p:grpSpPr>
          <p:sp>
            <p:nvSpPr>
              <p:cNvPr id="1274" name="타원 102"/>
              <p:cNvSpPr/>
              <p:nvPr/>
            </p:nvSpPr>
            <p:spPr>
              <a:xfrm>
                <a:off x="1764299" y="1252294"/>
                <a:ext cx="235404" cy="94128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5" name="타원 102"/>
              <p:cNvSpPr/>
              <p:nvPr/>
            </p:nvSpPr>
            <p:spPr>
              <a:xfrm>
                <a:off x="1818717" y="1298306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6" name="타원 102"/>
              <p:cNvSpPr/>
              <p:nvPr/>
            </p:nvSpPr>
            <p:spPr>
              <a:xfrm>
                <a:off x="1865897" y="1265747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타원 102"/>
              <p:cNvSpPr/>
              <p:nvPr/>
            </p:nvSpPr>
            <p:spPr>
              <a:xfrm>
                <a:off x="1913137" y="1296168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2081305" y="1190875"/>
              <a:ext cx="165656" cy="56516"/>
              <a:chOff x="2081305" y="1190875"/>
              <a:chExt cx="165656" cy="56516"/>
            </a:xfrm>
          </p:grpSpPr>
          <p:sp>
            <p:nvSpPr>
              <p:cNvPr id="1271" name="타원 102"/>
              <p:cNvSpPr/>
              <p:nvPr/>
            </p:nvSpPr>
            <p:spPr>
              <a:xfrm>
                <a:off x="2081305" y="1190875"/>
                <a:ext cx="165656" cy="56516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타원 102"/>
              <p:cNvSpPr/>
              <p:nvPr/>
            </p:nvSpPr>
            <p:spPr>
              <a:xfrm>
                <a:off x="2123113" y="1204754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타원 102"/>
              <p:cNvSpPr/>
              <p:nvPr/>
            </p:nvSpPr>
            <p:spPr>
              <a:xfrm>
                <a:off x="2178847" y="1213768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5" name="그룹 1264"/>
            <p:cNvGrpSpPr/>
            <p:nvPr/>
          </p:nvGrpSpPr>
          <p:grpSpPr>
            <a:xfrm>
              <a:off x="2139121" y="1340458"/>
              <a:ext cx="264026" cy="90076"/>
              <a:chOff x="2139121" y="1340458"/>
              <a:chExt cx="264026" cy="90076"/>
            </a:xfrm>
          </p:grpSpPr>
          <p:sp>
            <p:nvSpPr>
              <p:cNvPr id="1266" name="타원 102"/>
              <p:cNvSpPr/>
              <p:nvPr/>
            </p:nvSpPr>
            <p:spPr>
              <a:xfrm>
                <a:off x="2139121" y="1340458"/>
                <a:ext cx="264026" cy="90076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타원 102"/>
              <p:cNvSpPr/>
              <p:nvPr/>
            </p:nvSpPr>
            <p:spPr>
              <a:xfrm>
                <a:off x="2200154" y="1364140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타원 102"/>
              <p:cNvSpPr/>
              <p:nvPr/>
            </p:nvSpPr>
            <p:spPr>
              <a:xfrm>
                <a:off x="2277429" y="1354012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9" name="타원 102"/>
              <p:cNvSpPr/>
              <p:nvPr/>
            </p:nvSpPr>
            <p:spPr>
              <a:xfrm>
                <a:off x="2322962" y="1387005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0" name="타원 102"/>
              <p:cNvSpPr/>
              <p:nvPr/>
            </p:nvSpPr>
            <p:spPr>
              <a:xfrm>
                <a:off x="2245728" y="1388937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86" name="그룹 1385"/>
          <p:cNvGrpSpPr/>
          <p:nvPr/>
        </p:nvGrpSpPr>
        <p:grpSpPr>
          <a:xfrm>
            <a:off x="1098041" y="5157243"/>
            <a:ext cx="1002213" cy="730092"/>
            <a:chOff x="1098041" y="5157243"/>
            <a:chExt cx="1002213" cy="730092"/>
          </a:xfrm>
        </p:grpSpPr>
        <p:sp>
          <p:nvSpPr>
            <p:cNvPr id="1387" name="직사각형 316"/>
            <p:cNvSpPr/>
            <p:nvPr/>
          </p:nvSpPr>
          <p:spPr>
            <a:xfrm rot="20700000">
              <a:off x="1160828" y="5375649"/>
              <a:ext cx="911050" cy="511686"/>
            </a:xfrm>
            <a:custGeom>
              <a:avLst/>
              <a:gdLst>
                <a:gd name="connsiteX0" fmla="*/ 0 w 911050"/>
                <a:gd name="connsiteY0" fmla="*/ 0 h 511686"/>
                <a:gd name="connsiteX1" fmla="*/ 911050 w 911050"/>
                <a:gd name="connsiteY1" fmla="*/ 0 h 511686"/>
                <a:gd name="connsiteX2" fmla="*/ 911050 w 911050"/>
                <a:gd name="connsiteY2" fmla="*/ 511686 h 511686"/>
                <a:gd name="connsiteX3" fmla="*/ 0 w 911050"/>
                <a:gd name="connsiteY3" fmla="*/ 511686 h 511686"/>
                <a:gd name="connsiteX4" fmla="*/ 0 w 911050"/>
                <a:gd name="connsiteY4" fmla="*/ 0 h 511686"/>
                <a:gd name="connsiteX0" fmla="*/ 0 w 911050"/>
                <a:gd name="connsiteY0" fmla="*/ 0 h 511686"/>
                <a:gd name="connsiteX1" fmla="*/ 911050 w 911050"/>
                <a:gd name="connsiteY1" fmla="*/ 0 h 511686"/>
                <a:gd name="connsiteX2" fmla="*/ 911050 w 911050"/>
                <a:gd name="connsiteY2" fmla="*/ 511686 h 511686"/>
                <a:gd name="connsiteX3" fmla="*/ 0 w 911050"/>
                <a:gd name="connsiteY3" fmla="*/ 511686 h 511686"/>
                <a:gd name="connsiteX4" fmla="*/ 1656 w 911050"/>
                <a:gd name="connsiteY4" fmla="*/ 268016 h 511686"/>
                <a:gd name="connsiteX5" fmla="*/ 0 w 911050"/>
                <a:gd name="connsiteY5" fmla="*/ 0 h 511686"/>
                <a:gd name="connsiteX0" fmla="*/ 0 w 911050"/>
                <a:gd name="connsiteY0" fmla="*/ 0 h 511686"/>
                <a:gd name="connsiteX1" fmla="*/ 911050 w 911050"/>
                <a:gd name="connsiteY1" fmla="*/ 0 h 511686"/>
                <a:gd name="connsiteX2" fmla="*/ 911050 w 911050"/>
                <a:gd name="connsiteY2" fmla="*/ 511686 h 511686"/>
                <a:gd name="connsiteX3" fmla="*/ 1656 w 911050"/>
                <a:gd name="connsiteY3" fmla="*/ 268016 h 511686"/>
                <a:gd name="connsiteX4" fmla="*/ 0 w 911050"/>
                <a:gd name="connsiteY4" fmla="*/ 0 h 51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50" h="511686">
                  <a:moveTo>
                    <a:pt x="0" y="0"/>
                  </a:moveTo>
                  <a:lnTo>
                    <a:pt x="911050" y="0"/>
                  </a:lnTo>
                  <a:lnTo>
                    <a:pt x="911050" y="511686"/>
                  </a:lnTo>
                  <a:lnTo>
                    <a:pt x="1656" y="268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9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8" name="타원 1387"/>
            <p:cNvSpPr/>
            <p:nvPr/>
          </p:nvSpPr>
          <p:spPr>
            <a:xfrm rot="20700000">
              <a:off x="1098041" y="5226086"/>
              <a:ext cx="911050" cy="342164"/>
            </a:xfrm>
            <a:prstGeom prst="ellipse">
              <a:avLst/>
            </a:prstGeom>
            <a:solidFill>
              <a:srgbClr val="5F3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9" name="직사각형 3100"/>
            <p:cNvSpPr/>
            <p:nvPr/>
          </p:nvSpPr>
          <p:spPr>
            <a:xfrm rot="20700000">
              <a:off x="1905175" y="5613851"/>
              <a:ext cx="195079" cy="155605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1672590 w 1672590"/>
                <a:gd name="connsiteY2" fmla="*/ 0 h 463839"/>
                <a:gd name="connsiteX3" fmla="*/ 1672590 w 1672590"/>
                <a:gd name="connsiteY3" fmla="*/ 197949 h 463839"/>
                <a:gd name="connsiteX4" fmla="*/ 1567189 w 1672590"/>
                <a:gd name="connsiteY4" fmla="*/ 282329 h 463839"/>
                <a:gd name="connsiteX5" fmla="*/ 826770 w 1672590"/>
                <a:gd name="connsiteY5" fmla="*/ 462916 h 463839"/>
                <a:gd name="connsiteX6" fmla="*/ 0 w 1672590"/>
                <a:gd name="connsiteY6" fmla="*/ 197949 h 463839"/>
                <a:gd name="connsiteX7" fmla="*/ 0 w 1672590"/>
                <a:gd name="connsiteY7" fmla="*/ 0 h 463839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1322000 w 1672590"/>
                <a:gd name="connsiteY2" fmla="*/ 238432 h 463839"/>
                <a:gd name="connsiteX3" fmla="*/ 1672590 w 1672590"/>
                <a:gd name="connsiteY3" fmla="*/ 0 h 463839"/>
                <a:gd name="connsiteX4" fmla="*/ 1672590 w 1672590"/>
                <a:gd name="connsiteY4" fmla="*/ 197949 h 463839"/>
                <a:gd name="connsiteX5" fmla="*/ 1567189 w 1672590"/>
                <a:gd name="connsiteY5" fmla="*/ 282329 h 463839"/>
                <a:gd name="connsiteX6" fmla="*/ 826770 w 1672590"/>
                <a:gd name="connsiteY6" fmla="*/ 462916 h 463839"/>
                <a:gd name="connsiteX7" fmla="*/ 0 w 1672590"/>
                <a:gd name="connsiteY7" fmla="*/ 197949 h 463839"/>
                <a:gd name="connsiteX8" fmla="*/ 0 w 1672590"/>
                <a:gd name="connsiteY8" fmla="*/ 0 h 463839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851928 w 1672590"/>
                <a:gd name="connsiteY2" fmla="*/ 304178 h 463839"/>
                <a:gd name="connsiteX3" fmla="*/ 1322000 w 1672590"/>
                <a:gd name="connsiteY3" fmla="*/ 238432 h 463839"/>
                <a:gd name="connsiteX4" fmla="*/ 1672590 w 1672590"/>
                <a:gd name="connsiteY4" fmla="*/ 0 h 463839"/>
                <a:gd name="connsiteX5" fmla="*/ 1672590 w 1672590"/>
                <a:gd name="connsiteY5" fmla="*/ 197949 h 463839"/>
                <a:gd name="connsiteX6" fmla="*/ 1567189 w 1672590"/>
                <a:gd name="connsiteY6" fmla="*/ 282329 h 463839"/>
                <a:gd name="connsiteX7" fmla="*/ 826770 w 1672590"/>
                <a:gd name="connsiteY7" fmla="*/ 462916 h 463839"/>
                <a:gd name="connsiteX8" fmla="*/ 0 w 1672590"/>
                <a:gd name="connsiteY8" fmla="*/ 197949 h 463839"/>
                <a:gd name="connsiteX9" fmla="*/ 0 w 1672590"/>
                <a:gd name="connsiteY9" fmla="*/ 0 h 463839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1322000 w 1672590"/>
                <a:gd name="connsiteY2" fmla="*/ 238432 h 463839"/>
                <a:gd name="connsiteX3" fmla="*/ 1672590 w 1672590"/>
                <a:gd name="connsiteY3" fmla="*/ 0 h 463839"/>
                <a:gd name="connsiteX4" fmla="*/ 1672590 w 1672590"/>
                <a:gd name="connsiteY4" fmla="*/ 197949 h 463839"/>
                <a:gd name="connsiteX5" fmla="*/ 1567189 w 1672590"/>
                <a:gd name="connsiteY5" fmla="*/ 282329 h 463839"/>
                <a:gd name="connsiteX6" fmla="*/ 826770 w 1672590"/>
                <a:gd name="connsiteY6" fmla="*/ 462916 h 463839"/>
                <a:gd name="connsiteX7" fmla="*/ 0 w 1672590"/>
                <a:gd name="connsiteY7" fmla="*/ 197949 h 463839"/>
                <a:gd name="connsiteX8" fmla="*/ 0 w 1672590"/>
                <a:gd name="connsiteY8" fmla="*/ 0 h 463839"/>
                <a:gd name="connsiteX0" fmla="*/ 0 w 1672590"/>
                <a:gd name="connsiteY0" fmla="*/ 0 h 463839"/>
                <a:gd name="connsiteX1" fmla="*/ 1322000 w 1672590"/>
                <a:gd name="connsiteY1" fmla="*/ 238432 h 463839"/>
                <a:gd name="connsiteX2" fmla="*/ 1672590 w 1672590"/>
                <a:gd name="connsiteY2" fmla="*/ 0 h 463839"/>
                <a:gd name="connsiteX3" fmla="*/ 1672590 w 1672590"/>
                <a:gd name="connsiteY3" fmla="*/ 197949 h 463839"/>
                <a:gd name="connsiteX4" fmla="*/ 1567189 w 1672590"/>
                <a:gd name="connsiteY4" fmla="*/ 282329 h 463839"/>
                <a:gd name="connsiteX5" fmla="*/ 826770 w 1672590"/>
                <a:gd name="connsiteY5" fmla="*/ 462916 h 463839"/>
                <a:gd name="connsiteX6" fmla="*/ 0 w 1672590"/>
                <a:gd name="connsiteY6" fmla="*/ 197949 h 463839"/>
                <a:gd name="connsiteX7" fmla="*/ 0 w 1672590"/>
                <a:gd name="connsiteY7" fmla="*/ 0 h 463839"/>
                <a:gd name="connsiteX0" fmla="*/ 0 w 1720177"/>
                <a:gd name="connsiteY0" fmla="*/ 0 h 282329"/>
                <a:gd name="connsiteX1" fmla="*/ 1322000 w 1720177"/>
                <a:gd name="connsiteY1" fmla="*/ 238432 h 282329"/>
                <a:gd name="connsiteX2" fmla="*/ 1672590 w 1720177"/>
                <a:gd name="connsiteY2" fmla="*/ 0 h 282329"/>
                <a:gd name="connsiteX3" fmla="*/ 1672590 w 1720177"/>
                <a:gd name="connsiteY3" fmla="*/ 197949 h 282329"/>
                <a:gd name="connsiteX4" fmla="*/ 1567189 w 1720177"/>
                <a:gd name="connsiteY4" fmla="*/ 282329 h 282329"/>
                <a:gd name="connsiteX5" fmla="*/ 0 w 1720177"/>
                <a:gd name="connsiteY5" fmla="*/ 197949 h 282329"/>
                <a:gd name="connsiteX6" fmla="*/ 0 w 1720177"/>
                <a:gd name="connsiteY6" fmla="*/ 0 h 282329"/>
                <a:gd name="connsiteX0" fmla="*/ 0 w 1720175"/>
                <a:gd name="connsiteY0" fmla="*/ 197949 h 282329"/>
                <a:gd name="connsiteX1" fmla="*/ 1322000 w 1720175"/>
                <a:gd name="connsiteY1" fmla="*/ 238432 h 282329"/>
                <a:gd name="connsiteX2" fmla="*/ 1672590 w 1720175"/>
                <a:gd name="connsiteY2" fmla="*/ 0 h 282329"/>
                <a:gd name="connsiteX3" fmla="*/ 1672590 w 1720175"/>
                <a:gd name="connsiteY3" fmla="*/ 197949 h 282329"/>
                <a:gd name="connsiteX4" fmla="*/ 1567189 w 1720175"/>
                <a:gd name="connsiteY4" fmla="*/ 282329 h 282329"/>
                <a:gd name="connsiteX5" fmla="*/ 0 w 1720175"/>
                <a:gd name="connsiteY5" fmla="*/ 197949 h 282329"/>
                <a:gd name="connsiteX0" fmla="*/ 246257 w 351658"/>
                <a:gd name="connsiteY0" fmla="*/ 282329 h 284943"/>
                <a:gd name="connsiteX1" fmla="*/ 1068 w 351658"/>
                <a:gd name="connsiteY1" fmla="*/ 238432 h 284943"/>
                <a:gd name="connsiteX2" fmla="*/ 351658 w 351658"/>
                <a:gd name="connsiteY2" fmla="*/ 0 h 284943"/>
                <a:gd name="connsiteX3" fmla="*/ 351658 w 351658"/>
                <a:gd name="connsiteY3" fmla="*/ 197949 h 284943"/>
                <a:gd name="connsiteX4" fmla="*/ 246257 w 351658"/>
                <a:gd name="connsiteY4" fmla="*/ 282329 h 284943"/>
                <a:gd name="connsiteX0" fmla="*/ 246257 w 351658"/>
                <a:gd name="connsiteY0" fmla="*/ 282329 h 284943"/>
                <a:gd name="connsiteX1" fmla="*/ 1068 w 351658"/>
                <a:gd name="connsiteY1" fmla="*/ 238432 h 284943"/>
                <a:gd name="connsiteX2" fmla="*/ 351658 w 351658"/>
                <a:gd name="connsiteY2" fmla="*/ 0 h 284943"/>
                <a:gd name="connsiteX3" fmla="*/ 351658 w 351658"/>
                <a:gd name="connsiteY3" fmla="*/ 197949 h 284943"/>
                <a:gd name="connsiteX4" fmla="*/ 246257 w 351658"/>
                <a:gd name="connsiteY4" fmla="*/ 282329 h 284943"/>
                <a:gd name="connsiteX0" fmla="*/ 246257 w 351658"/>
                <a:gd name="connsiteY0" fmla="*/ 282329 h 284943"/>
                <a:gd name="connsiteX1" fmla="*/ 1068 w 351658"/>
                <a:gd name="connsiteY1" fmla="*/ 238432 h 284943"/>
                <a:gd name="connsiteX2" fmla="*/ 351658 w 351658"/>
                <a:gd name="connsiteY2" fmla="*/ 0 h 284943"/>
                <a:gd name="connsiteX3" fmla="*/ 351658 w 351658"/>
                <a:gd name="connsiteY3" fmla="*/ 197949 h 284943"/>
                <a:gd name="connsiteX4" fmla="*/ 246257 w 351658"/>
                <a:gd name="connsiteY4" fmla="*/ 282329 h 284943"/>
                <a:gd name="connsiteX0" fmla="*/ 253638 w 359039"/>
                <a:gd name="connsiteY0" fmla="*/ 282329 h 283782"/>
                <a:gd name="connsiteX1" fmla="*/ 1031 w 359039"/>
                <a:gd name="connsiteY1" fmla="*/ 225612 h 283782"/>
                <a:gd name="connsiteX2" fmla="*/ 359039 w 359039"/>
                <a:gd name="connsiteY2" fmla="*/ 0 h 283782"/>
                <a:gd name="connsiteX3" fmla="*/ 359039 w 359039"/>
                <a:gd name="connsiteY3" fmla="*/ 197949 h 283782"/>
                <a:gd name="connsiteX4" fmla="*/ 253638 w 359039"/>
                <a:gd name="connsiteY4" fmla="*/ 282329 h 283782"/>
                <a:gd name="connsiteX0" fmla="*/ 252607 w 358008"/>
                <a:gd name="connsiteY0" fmla="*/ 282329 h 285024"/>
                <a:gd name="connsiteX1" fmla="*/ 0 w 358008"/>
                <a:gd name="connsiteY1" fmla="*/ 225612 h 285024"/>
                <a:gd name="connsiteX2" fmla="*/ 358008 w 358008"/>
                <a:gd name="connsiteY2" fmla="*/ 0 h 285024"/>
                <a:gd name="connsiteX3" fmla="*/ 358008 w 358008"/>
                <a:gd name="connsiteY3" fmla="*/ 197949 h 285024"/>
                <a:gd name="connsiteX4" fmla="*/ 252607 w 358008"/>
                <a:gd name="connsiteY4" fmla="*/ 282329 h 28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008" h="285024">
                  <a:moveTo>
                    <a:pt x="252607" y="282329"/>
                  </a:moveTo>
                  <a:cubicBezTo>
                    <a:pt x="194175" y="289076"/>
                    <a:pt x="307831" y="287442"/>
                    <a:pt x="0" y="225612"/>
                  </a:cubicBezTo>
                  <a:cubicBezTo>
                    <a:pt x="136777" y="174916"/>
                    <a:pt x="326395" y="176481"/>
                    <a:pt x="358008" y="0"/>
                  </a:cubicBezTo>
                  <a:lnTo>
                    <a:pt x="358008" y="197949"/>
                  </a:lnTo>
                  <a:cubicBezTo>
                    <a:pt x="340441" y="245004"/>
                    <a:pt x="311039" y="275582"/>
                    <a:pt x="252607" y="282329"/>
                  </a:cubicBez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0" name="직사각형 3100"/>
            <p:cNvSpPr/>
            <p:nvPr/>
          </p:nvSpPr>
          <p:spPr>
            <a:xfrm rot="20700000">
              <a:off x="1163211" y="5511532"/>
              <a:ext cx="911397" cy="252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418 w 1672590"/>
                <a:gd name="connsiteY5" fmla="*/ 2233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418 w 1672590"/>
                <a:gd name="connsiteY5" fmla="*/ 2233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418 w 1672590"/>
                <a:gd name="connsiteY5" fmla="*/ 2233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11874 w 1672590"/>
                <a:gd name="connsiteY5" fmla="*/ 248088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11874 w 1672590"/>
                <a:gd name="connsiteY5" fmla="*/ 248088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3553 w 1672590"/>
                <a:gd name="connsiteY5" fmla="*/ 238638 h 462916"/>
                <a:gd name="connsiteX6" fmla="*/ 0 w 1672590"/>
                <a:gd name="connsiteY6" fmla="*/ 0 h 46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462916">
                  <a:moveTo>
                    <a:pt x="0" y="0"/>
                  </a:moveTo>
                  <a:cubicBezTo>
                    <a:pt x="127635" y="249901"/>
                    <a:pt x="546100" y="297180"/>
                    <a:pt x="824865" y="297180"/>
                  </a:cubicBezTo>
                  <a:cubicBezTo>
                    <a:pt x="1553210" y="262890"/>
                    <a:pt x="1614805" y="105121"/>
                    <a:pt x="1672590" y="0"/>
                  </a:cubicBezTo>
                  <a:lnTo>
                    <a:pt x="1672590" y="197949"/>
                  </a:lnTo>
                  <a:cubicBezTo>
                    <a:pt x="1604645" y="273571"/>
                    <a:pt x="1456690" y="457779"/>
                    <a:pt x="826770" y="462916"/>
                  </a:cubicBezTo>
                  <a:cubicBezTo>
                    <a:pt x="614563" y="387627"/>
                    <a:pt x="933618" y="489700"/>
                    <a:pt x="3553" y="238638"/>
                  </a:cubicBezTo>
                  <a:cubicBezTo>
                    <a:pt x="3414" y="164188"/>
                    <a:pt x="139" y="74450"/>
                    <a:pt x="0" y="0"/>
                  </a:cubicBez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1" name="직사각형 3100"/>
            <p:cNvSpPr/>
            <p:nvPr/>
          </p:nvSpPr>
          <p:spPr>
            <a:xfrm rot="20700000">
              <a:off x="1122889" y="5403744"/>
              <a:ext cx="913130" cy="174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1905 w 1672590"/>
                <a:gd name="connsiteY0" fmla="*/ 142875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1905 w 1672590"/>
                <a:gd name="connsiteY6" fmla="*/ 142875 h 462916"/>
                <a:gd name="connsiteX0" fmla="*/ 1905 w 1672590"/>
                <a:gd name="connsiteY0" fmla="*/ 0 h 320041"/>
                <a:gd name="connsiteX1" fmla="*/ 824865 w 1672590"/>
                <a:gd name="connsiteY1" fmla="*/ 154305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320041">
                  <a:moveTo>
                    <a:pt x="1905" y="0"/>
                  </a:moveTo>
                  <a:cubicBezTo>
                    <a:pt x="129540" y="223231"/>
                    <a:pt x="553720" y="274320"/>
                    <a:pt x="832485" y="274320"/>
                  </a:cubicBezTo>
                  <a:cubicBezTo>
                    <a:pt x="1248410" y="266700"/>
                    <a:pt x="1504315" y="194656"/>
                    <a:pt x="1670685" y="3810"/>
                  </a:cubicBezTo>
                  <a:lnTo>
                    <a:pt x="1672590" y="55074"/>
                  </a:lnTo>
                  <a:cubicBezTo>
                    <a:pt x="1604645" y="130696"/>
                    <a:pt x="1456690" y="314904"/>
                    <a:pt x="826770" y="320041"/>
                  </a:cubicBezTo>
                  <a:cubicBezTo>
                    <a:pt x="709295" y="309824"/>
                    <a:pt x="201295" y="324371"/>
                    <a:pt x="0" y="55074"/>
                  </a:cubicBezTo>
                  <a:lnTo>
                    <a:pt x="1905" y="0"/>
                  </a:lnTo>
                  <a:close/>
                </a:path>
              </a:pathLst>
            </a:custGeom>
            <a:solidFill>
              <a:srgbClr val="4222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2" name="그룹 1391"/>
            <p:cNvGrpSpPr/>
            <p:nvPr/>
          </p:nvGrpSpPr>
          <p:grpSpPr>
            <a:xfrm rot="20700000">
              <a:off x="1151023" y="5364437"/>
              <a:ext cx="824903" cy="177227"/>
              <a:chOff x="1026882" y="2266773"/>
              <a:chExt cx="1510984" cy="324629"/>
            </a:xfrm>
          </p:grpSpPr>
          <p:grpSp>
            <p:nvGrpSpPr>
              <p:cNvPr id="1473" name="그룹 1472"/>
              <p:cNvGrpSpPr/>
              <p:nvPr/>
            </p:nvGrpSpPr>
            <p:grpSpPr>
              <a:xfrm>
                <a:off x="1684015" y="2416583"/>
                <a:ext cx="214005" cy="174819"/>
                <a:chOff x="1637173" y="2044417"/>
                <a:chExt cx="300362" cy="245363"/>
              </a:xfrm>
            </p:grpSpPr>
            <p:sp>
              <p:nvSpPr>
                <p:cNvPr id="1494" name="타원 1493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5" name="그룹 1494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96" name="타원 1495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7" name="타원 1496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4" name="그룹 1473"/>
              <p:cNvGrpSpPr/>
              <p:nvPr/>
            </p:nvGrpSpPr>
            <p:grpSpPr>
              <a:xfrm rot="21169302">
                <a:off x="2043888" y="2391056"/>
                <a:ext cx="202633" cy="165529"/>
                <a:chOff x="1637173" y="2044417"/>
                <a:chExt cx="300362" cy="245363"/>
              </a:xfrm>
            </p:grpSpPr>
            <p:sp>
              <p:nvSpPr>
                <p:cNvPr id="1490" name="타원 1489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1" name="그룹 1490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92" name="타원 1491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3" name="타원 1492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5" name="그룹 1474"/>
              <p:cNvGrpSpPr/>
              <p:nvPr/>
            </p:nvGrpSpPr>
            <p:grpSpPr>
              <a:xfrm rot="430698" flipH="1">
                <a:off x="1326456" y="2389950"/>
                <a:ext cx="202633" cy="165529"/>
                <a:chOff x="1637173" y="2044417"/>
                <a:chExt cx="300362" cy="245363"/>
              </a:xfrm>
            </p:grpSpPr>
            <p:sp>
              <p:nvSpPr>
                <p:cNvPr id="1486" name="타원 1485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87" name="그룹 1486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88" name="타원 1487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9" name="타원 1488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6" name="그룹 1475"/>
              <p:cNvGrpSpPr/>
              <p:nvPr/>
            </p:nvGrpSpPr>
            <p:grpSpPr>
              <a:xfrm rot="20251353">
                <a:off x="2349477" y="2290863"/>
                <a:ext cx="188389" cy="153893"/>
                <a:chOff x="1637173" y="2044417"/>
                <a:chExt cx="300362" cy="245363"/>
              </a:xfrm>
            </p:grpSpPr>
            <p:sp>
              <p:nvSpPr>
                <p:cNvPr id="1482" name="타원 1481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83" name="그룹 1482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84" name="타원 1483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5" name="타원 1484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7" name="그룹 1476"/>
              <p:cNvGrpSpPr/>
              <p:nvPr/>
            </p:nvGrpSpPr>
            <p:grpSpPr>
              <a:xfrm rot="1348647" flipH="1">
                <a:off x="1026882" y="2266773"/>
                <a:ext cx="188389" cy="153893"/>
                <a:chOff x="1637173" y="2044417"/>
                <a:chExt cx="300362" cy="245363"/>
              </a:xfrm>
            </p:grpSpPr>
            <p:sp>
              <p:nvSpPr>
                <p:cNvPr id="1478" name="타원 1477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9" name="그룹 1478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80" name="타원 1479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1" name="타원 1480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393" name="그룹 1392"/>
            <p:cNvGrpSpPr/>
            <p:nvPr/>
          </p:nvGrpSpPr>
          <p:grpSpPr>
            <a:xfrm rot="21130698" flipH="1">
              <a:off x="1649191" y="5157243"/>
              <a:ext cx="110625" cy="90369"/>
              <a:chOff x="1637173" y="2044417"/>
              <a:chExt cx="300362" cy="245363"/>
            </a:xfrm>
          </p:grpSpPr>
          <p:sp>
            <p:nvSpPr>
              <p:cNvPr id="1469" name="타원 1468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70" name="그룹 1469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71" name="타원 1470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2" name="타원 1471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4" name="그룹 1393"/>
            <p:cNvGrpSpPr/>
            <p:nvPr/>
          </p:nvGrpSpPr>
          <p:grpSpPr>
            <a:xfrm rot="20269302">
              <a:off x="1268488" y="5268980"/>
              <a:ext cx="110625" cy="90369"/>
              <a:chOff x="1637173" y="2044417"/>
              <a:chExt cx="300362" cy="245363"/>
            </a:xfrm>
          </p:grpSpPr>
          <p:sp>
            <p:nvSpPr>
              <p:cNvPr id="1465" name="타원 1464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6" name="그룹 1465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67" name="타원 1466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8" name="타원 1467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5" name="그룹 1394"/>
            <p:cNvGrpSpPr/>
            <p:nvPr/>
          </p:nvGrpSpPr>
          <p:grpSpPr>
            <a:xfrm>
              <a:off x="1839963" y="5180078"/>
              <a:ext cx="96695" cy="78989"/>
              <a:chOff x="1637173" y="2044417"/>
              <a:chExt cx="300362" cy="245363"/>
            </a:xfrm>
          </p:grpSpPr>
          <p:sp>
            <p:nvSpPr>
              <p:cNvPr id="1461" name="타원 1460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2" name="그룹 1461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63" name="타원 1462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4" name="타원 1463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6" name="그룹 1395"/>
            <p:cNvGrpSpPr/>
            <p:nvPr/>
          </p:nvGrpSpPr>
          <p:grpSpPr>
            <a:xfrm rot="19800000" flipH="1">
              <a:off x="1126686" y="5365911"/>
              <a:ext cx="96695" cy="78989"/>
              <a:chOff x="1637173" y="2044417"/>
              <a:chExt cx="300362" cy="245363"/>
            </a:xfrm>
          </p:grpSpPr>
          <p:sp>
            <p:nvSpPr>
              <p:cNvPr id="1457" name="타원 1456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8" name="그룹 1457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59" name="타원 1458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0" name="타원 1459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7" name="그룹 1396"/>
            <p:cNvGrpSpPr/>
            <p:nvPr/>
          </p:nvGrpSpPr>
          <p:grpSpPr>
            <a:xfrm rot="20700000">
              <a:off x="1368846" y="5194518"/>
              <a:ext cx="303468" cy="175537"/>
              <a:chOff x="1586288" y="2012037"/>
              <a:chExt cx="555865" cy="321533"/>
            </a:xfrm>
          </p:grpSpPr>
          <p:grpSp>
            <p:nvGrpSpPr>
              <p:cNvPr id="1398" name="그룹 1397"/>
              <p:cNvGrpSpPr/>
              <p:nvPr/>
            </p:nvGrpSpPr>
            <p:grpSpPr>
              <a:xfrm>
                <a:off x="1821088" y="2028325"/>
                <a:ext cx="321065" cy="299806"/>
                <a:chOff x="-94178" y="-894279"/>
                <a:chExt cx="767628" cy="716800"/>
              </a:xfrm>
            </p:grpSpPr>
            <p:sp>
              <p:nvSpPr>
                <p:cNvPr id="1437" name="원형 371"/>
                <p:cNvSpPr/>
                <p:nvPr/>
              </p:nvSpPr>
              <p:spPr>
                <a:xfrm flipH="1">
                  <a:off x="-18476" y="-858632"/>
                  <a:ext cx="680699" cy="681153"/>
                </a:xfrm>
                <a:custGeom>
                  <a:avLst/>
                  <a:gdLst>
                    <a:gd name="connsiteX0" fmla="*/ 1825 w 689610"/>
                    <a:gd name="connsiteY0" fmla="*/ 380230 h 689610"/>
                    <a:gd name="connsiteX1" fmla="*/ 88773 w 689610"/>
                    <a:gd name="connsiteY1" fmla="*/ 113855 h 689610"/>
                    <a:gd name="connsiteX2" fmla="*/ 344805 w 689610"/>
                    <a:gd name="connsiteY2" fmla="*/ 0 h 689610"/>
                    <a:gd name="connsiteX3" fmla="*/ 344805 w 689610"/>
                    <a:gd name="connsiteY3" fmla="*/ 344805 h 689610"/>
                    <a:gd name="connsiteX4" fmla="*/ 1825 w 689610"/>
                    <a:gd name="connsiteY4" fmla="*/ 380230 h 689610"/>
                    <a:gd name="connsiteX0" fmla="*/ 1826 w 622936"/>
                    <a:gd name="connsiteY0" fmla="*/ 380230 h 648049"/>
                    <a:gd name="connsiteX1" fmla="*/ 88774 w 622936"/>
                    <a:gd name="connsiteY1" fmla="*/ 113855 h 648049"/>
                    <a:gd name="connsiteX2" fmla="*/ 344806 w 622936"/>
                    <a:gd name="connsiteY2" fmla="*/ 0 h 648049"/>
                    <a:gd name="connsiteX3" fmla="*/ 622936 w 622936"/>
                    <a:gd name="connsiteY3" fmla="*/ 647700 h 648049"/>
                    <a:gd name="connsiteX4" fmla="*/ 1826 w 622936"/>
                    <a:gd name="connsiteY4" fmla="*/ 380230 h 648049"/>
                    <a:gd name="connsiteX0" fmla="*/ 1284 w 622394"/>
                    <a:gd name="connsiteY0" fmla="*/ 452620 h 720439"/>
                    <a:gd name="connsiteX1" fmla="*/ 88232 w 622394"/>
                    <a:gd name="connsiteY1" fmla="*/ 186245 h 720439"/>
                    <a:gd name="connsiteX2" fmla="*/ 279494 w 622394"/>
                    <a:gd name="connsiteY2" fmla="*/ 0 h 720439"/>
                    <a:gd name="connsiteX3" fmla="*/ 622394 w 622394"/>
                    <a:gd name="connsiteY3" fmla="*/ 720090 h 720439"/>
                    <a:gd name="connsiteX4" fmla="*/ 1284 w 622394"/>
                    <a:gd name="connsiteY4" fmla="*/ 452620 h 720439"/>
                    <a:gd name="connsiteX0" fmla="*/ 555 w 715010"/>
                    <a:gd name="connsiteY0" fmla="*/ 374515 h 720367"/>
                    <a:gd name="connsiteX1" fmla="*/ 180848 w 715010"/>
                    <a:gd name="connsiteY1" fmla="*/ 186245 h 720367"/>
                    <a:gd name="connsiteX2" fmla="*/ 372110 w 715010"/>
                    <a:gd name="connsiteY2" fmla="*/ 0 h 720367"/>
                    <a:gd name="connsiteX3" fmla="*/ 715010 w 715010"/>
                    <a:gd name="connsiteY3" fmla="*/ 720090 h 720367"/>
                    <a:gd name="connsiteX4" fmla="*/ 555 w 715010"/>
                    <a:gd name="connsiteY4" fmla="*/ 374515 h 720367"/>
                    <a:gd name="connsiteX0" fmla="*/ 548 w 715003"/>
                    <a:gd name="connsiteY0" fmla="*/ 374515 h 720367"/>
                    <a:gd name="connsiteX1" fmla="*/ 182746 w 715003"/>
                    <a:gd name="connsiteY1" fmla="*/ 184340 h 720367"/>
                    <a:gd name="connsiteX2" fmla="*/ 372103 w 715003"/>
                    <a:gd name="connsiteY2" fmla="*/ 0 h 720367"/>
                    <a:gd name="connsiteX3" fmla="*/ 715003 w 715003"/>
                    <a:gd name="connsiteY3" fmla="*/ 720090 h 720367"/>
                    <a:gd name="connsiteX4" fmla="*/ 548 w 715003"/>
                    <a:gd name="connsiteY4" fmla="*/ 374515 h 720367"/>
                    <a:gd name="connsiteX0" fmla="*/ 579 w 715034"/>
                    <a:gd name="connsiteY0" fmla="*/ 374515 h 720367"/>
                    <a:gd name="connsiteX1" fmla="*/ 175157 w 715034"/>
                    <a:gd name="connsiteY1" fmla="*/ 178625 h 720367"/>
                    <a:gd name="connsiteX2" fmla="*/ 372134 w 715034"/>
                    <a:gd name="connsiteY2" fmla="*/ 0 h 720367"/>
                    <a:gd name="connsiteX3" fmla="*/ 715034 w 715034"/>
                    <a:gd name="connsiteY3" fmla="*/ 720090 h 720367"/>
                    <a:gd name="connsiteX4" fmla="*/ 579 w 715034"/>
                    <a:gd name="connsiteY4" fmla="*/ 374515 h 720367"/>
                    <a:gd name="connsiteX0" fmla="*/ 5173 w 719628"/>
                    <a:gd name="connsiteY0" fmla="*/ 374515 h 723966"/>
                    <a:gd name="connsiteX1" fmla="*/ 179751 w 719628"/>
                    <a:gd name="connsiteY1" fmla="*/ 178625 h 723966"/>
                    <a:gd name="connsiteX2" fmla="*/ 376728 w 719628"/>
                    <a:gd name="connsiteY2" fmla="*/ 0 h 723966"/>
                    <a:gd name="connsiteX3" fmla="*/ 719628 w 719628"/>
                    <a:gd name="connsiteY3" fmla="*/ 720090 h 723966"/>
                    <a:gd name="connsiteX4" fmla="*/ 5173 w 719628"/>
                    <a:gd name="connsiteY4" fmla="*/ 374515 h 723966"/>
                    <a:gd name="connsiteX0" fmla="*/ 5173 w 719628"/>
                    <a:gd name="connsiteY0" fmla="*/ 375393 h 724844"/>
                    <a:gd name="connsiteX1" fmla="*/ 179751 w 719628"/>
                    <a:gd name="connsiteY1" fmla="*/ 179503 h 724844"/>
                    <a:gd name="connsiteX2" fmla="*/ 376728 w 719628"/>
                    <a:gd name="connsiteY2" fmla="*/ 878 h 724844"/>
                    <a:gd name="connsiteX3" fmla="*/ 719628 w 719628"/>
                    <a:gd name="connsiteY3" fmla="*/ 720968 h 724844"/>
                    <a:gd name="connsiteX4" fmla="*/ 5173 w 719628"/>
                    <a:gd name="connsiteY4" fmla="*/ 375393 h 724844"/>
                    <a:gd name="connsiteX0" fmla="*/ 5173 w 719628"/>
                    <a:gd name="connsiteY0" fmla="*/ 375376 h 735499"/>
                    <a:gd name="connsiteX1" fmla="*/ 179751 w 719628"/>
                    <a:gd name="connsiteY1" fmla="*/ 179486 h 735499"/>
                    <a:gd name="connsiteX2" fmla="*/ 376728 w 719628"/>
                    <a:gd name="connsiteY2" fmla="*/ 861 h 735499"/>
                    <a:gd name="connsiteX3" fmla="*/ 719628 w 719628"/>
                    <a:gd name="connsiteY3" fmla="*/ 732381 h 735499"/>
                    <a:gd name="connsiteX4" fmla="*/ 5173 w 719628"/>
                    <a:gd name="connsiteY4" fmla="*/ 375376 h 735499"/>
                    <a:gd name="connsiteX0" fmla="*/ 5296 w 719751"/>
                    <a:gd name="connsiteY0" fmla="*/ 375376 h 761191"/>
                    <a:gd name="connsiteX1" fmla="*/ 179874 w 719751"/>
                    <a:gd name="connsiteY1" fmla="*/ 179486 h 761191"/>
                    <a:gd name="connsiteX2" fmla="*/ 376851 w 719751"/>
                    <a:gd name="connsiteY2" fmla="*/ 861 h 761191"/>
                    <a:gd name="connsiteX3" fmla="*/ 719751 w 719751"/>
                    <a:gd name="connsiteY3" fmla="*/ 732381 h 761191"/>
                    <a:gd name="connsiteX4" fmla="*/ 5296 w 719751"/>
                    <a:gd name="connsiteY4" fmla="*/ 375376 h 761191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418" h="760926">
                      <a:moveTo>
                        <a:pt x="5296" y="375111"/>
                      </a:moveTo>
                      <a:cubicBezTo>
                        <a:pt x="26249" y="284750"/>
                        <a:pt x="117948" y="241640"/>
                        <a:pt x="179874" y="179221"/>
                      </a:cubicBezTo>
                      <a:cubicBezTo>
                        <a:pt x="241800" y="116802"/>
                        <a:pt x="279239" y="596"/>
                        <a:pt x="376851" y="596"/>
                      </a:cubicBezTo>
                      <a:cubicBezTo>
                        <a:pt x="841671" y="-24169"/>
                        <a:pt x="778806" y="732116"/>
                        <a:pt x="719751" y="732116"/>
                      </a:cubicBezTo>
                      <a:cubicBezTo>
                        <a:pt x="588279" y="810599"/>
                        <a:pt x="-65162" y="740493"/>
                        <a:pt x="5296" y="375111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8" name="이등변 삼각형 383"/>
                <p:cNvSpPr/>
                <p:nvPr/>
              </p:nvSpPr>
              <p:spPr>
                <a:xfrm rot="13500000">
                  <a:off x="133734" y="-812594"/>
                  <a:ext cx="254478" cy="71030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E3D4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9" name="모서리가 둥근 직사각형 1438"/>
                <p:cNvSpPr/>
                <p:nvPr/>
              </p:nvSpPr>
              <p:spPr>
                <a:xfrm rot="2700000" flipH="1">
                  <a:off x="530631" y="-803327"/>
                  <a:ext cx="25781" cy="128708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0" name="달 1439"/>
                <p:cNvSpPr/>
                <p:nvPr/>
              </p:nvSpPr>
              <p:spPr>
                <a:xfrm rot="20700000" flipH="1">
                  <a:off x="451634" y="-894279"/>
                  <a:ext cx="73327" cy="197813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1" name="달 1440"/>
                <p:cNvSpPr/>
                <p:nvPr/>
              </p:nvSpPr>
              <p:spPr>
                <a:xfrm rot="18000000" flipH="1">
                  <a:off x="552871" y="-761686"/>
                  <a:ext cx="65219" cy="17593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2" name="달 1441"/>
                <p:cNvSpPr/>
                <p:nvPr/>
              </p:nvSpPr>
              <p:spPr>
                <a:xfrm rot="9000000">
                  <a:off x="537946" y="-728189"/>
                  <a:ext cx="90077" cy="242997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3" name="달 1442"/>
                <p:cNvSpPr/>
                <p:nvPr/>
              </p:nvSpPr>
              <p:spPr>
                <a:xfrm rot="18702360" flipH="1">
                  <a:off x="407922" y="-859565"/>
                  <a:ext cx="67095" cy="18099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4" name="이등변 삼각형 383"/>
                <p:cNvSpPr/>
                <p:nvPr/>
              </p:nvSpPr>
              <p:spPr>
                <a:xfrm rot="13500000">
                  <a:off x="229813" y="-696709"/>
                  <a:ext cx="142237" cy="40752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45" name="그룹 1444"/>
                <p:cNvGrpSpPr/>
                <p:nvPr/>
              </p:nvGrpSpPr>
              <p:grpSpPr>
                <a:xfrm>
                  <a:off x="42995" y="-723010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1452" name="이등변 삼각형 1451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3" name="이등변 삼각형 1452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4" name="이등변 삼각형 1453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5" name="이등변 삼각형 1454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6" name="이등변 삼각형 1455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46" name="그룹 1445"/>
                <p:cNvGrpSpPr/>
                <p:nvPr/>
              </p:nvGrpSpPr>
              <p:grpSpPr>
                <a:xfrm rot="5400000" flipH="1">
                  <a:off x="152335" y="-606031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1447" name="이등변 삼각형 1446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8" name="이등변 삼각형 1447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9" name="이등변 삼각형 1448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0" name="이등변 삼각형 1449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1" name="이등변 삼각형 1450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99" name="그룹 1398"/>
              <p:cNvGrpSpPr/>
              <p:nvPr/>
            </p:nvGrpSpPr>
            <p:grpSpPr>
              <a:xfrm rot="18900000">
                <a:off x="1586288" y="2012037"/>
                <a:ext cx="305183" cy="321533"/>
                <a:chOff x="165352" y="-863442"/>
                <a:chExt cx="760926" cy="801691"/>
              </a:xfrm>
            </p:grpSpPr>
            <p:grpSp>
              <p:nvGrpSpPr>
                <p:cNvPr id="1400" name="그룹 1399"/>
                <p:cNvGrpSpPr/>
                <p:nvPr/>
              </p:nvGrpSpPr>
              <p:grpSpPr>
                <a:xfrm>
                  <a:off x="165352" y="-822169"/>
                  <a:ext cx="760926" cy="760418"/>
                  <a:chOff x="165352" y="-822169"/>
                  <a:chExt cx="760926" cy="760418"/>
                </a:xfrm>
              </p:grpSpPr>
              <p:sp>
                <p:nvSpPr>
                  <p:cNvPr id="1406" name="원형 371"/>
                  <p:cNvSpPr/>
                  <p:nvPr/>
                </p:nvSpPr>
                <p:spPr>
                  <a:xfrm rot="2700000">
                    <a:off x="165606" y="-822423"/>
                    <a:ext cx="760418" cy="760926"/>
                  </a:xfrm>
                  <a:custGeom>
                    <a:avLst/>
                    <a:gdLst>
                      <a:gd name="connsiteX0" fmla="*/ 1825 w 689610"/>
                      <a:gd name="connsiteY0" fmla="*/ 380230 h 689610"/>
                      <a:gd name="connsiteX1" fmla="*/ 88773 w 689610"/>
                      <a:gd name="connsiteY1" fmla="*/ 113855 h 689610"/>
                      <a:gd name="connsiteX2" fmla="*/ 344805 w 689610"/>
                      <a:gd name="connsiteY2" fmla="*/ 0 h 689610"/>
                      <a:gd name="connsiteX3" fmla="*/ 344805 w 689610"/>
                      <a:gd name="connsiteY3" fmla="*/ 344805 h 689610"/>
                      <a:gd name="connsiteX4" fmla="*/ 1825 w 689610"/>
                      <a:gd name="connsiteY4" fmla="*/ 380230 h 689610"/>
                      <a:gd name="connsiteX0" fmla="*/ 1826 w 622936"/>
                      <a:gd name="connsiteY0" fmla="*/ 380230 h 648049"/>
                      <a:gd name="connsiteX1" fmla="*/ 88774 w 622936"/>
                      <a:gd name="connsiteY1" fmla="*/ 113855 h 648049"/>
                      <a:gd name="connsiteX2" fmla="*/ 344806 w 622936"/>
                      <a:gd name="connsiteY2" fmla="*/ 0 h 648049"/>
                      <a:gd name="connsiteX3" fmla="*/ 622936 w 622936"/>
                      <a:gd name="connsiteY3" fmla="*/ 647700 h 648049"/>
                      <a:gd name="connsiteX4" fmla="*/ 1826 w 622936"/>
                      <a:gd name="connsiteY4" fmla="*/ 380230 h 648049"/>
                      <a:gd name="connsiteX0" fmla="*/ 1284 w 622394"/>
                      <a:gd name="connsiteY0" fmla="*/ 452620 h 720439"/>
                      <a:gd name="connsiteX1" fmla="*/ 88232 w 622394"/>
                      <a:gd name="connsiteY1" fmla="*/ 186245 h 720439"/>
                      <a:gd name="connsiteX2" fmla="*/ 279494 w 622394"/>
                      <a:gd name="connsiteY2" fmla="*/ 0 h 720439"/>
                      <a:gd name="connsiteX3" fmla="*/ 622394 w 622394"/>
                      <a:gd name="connsiteY3" fmla="*/ 720090 h 720439"/>
                      <a:gd name="connsiteX4" fmla="*/ 1284 w 622394"/>
                      <a:gd name="connsiteY4" fmla="*/ 452620 h 720439"/>
                      <a:gd name="connsiteX0" fmla="*/ 555 w 715010"/>
                      <a:gd name="connsiteY0" fmla="*/ 374515 h 720367"/>
                      <a:gd name="connsiteX1" fmla="*/ 180848 w 715010"/>
                      <a:gd name="connsiteY1" fmla="*/ 186245 h 720367"/>
                      <a:gd name="connsiteX2" fmla="*/ 372110 w 715010"/>
                      <a:gd name="connsiteY2" fmla="*/ 0 h 720367"/>
                      <a:gd name="connsiteX3" fmla="*/ 715010 w 715010"/>
                      <a:gd name="connsiteY3" fmla="*/ 720090 h 720367"/>
                      <a:gd name="connsiteX4" fmla="*/ 555 w 715010"/>
                      <a:gd name="connsiteY4" fmla="*/ 374515 h 720367"/>
                      <a:gd name="connsiteX0" fmla="*/ 548 w 715003"/>
                      <a:gd name="connsiteY0" fmla="*/ 374515 h 720367"/>
                      <a:gd name="connsiteX1" fmla="*/ 182746 w 715003"/>
                      <a:gd name="connsiteY1" fmla="*/ 184340 h 720367"/>
                      <a:gd name="connsiteX2" fmla="*/ 372103 w 715003"/>
                      <a:gd name="connsiteY2" fmla="*/ 0 h 720367"/>
                      <a:gd name="connsiteX3" fmla="*/ 715003 w 715003"/>
                      <a:gd name="connsiteY3" fmla="*/ 720090 h 720367"/>
                      <a:gd name="connsiteX4" fmla="*/ 548 w 715003"/>
                      <a:gd name="connsiteY4" fmla="*/ 374515 h 720367"/>
                      <a:gd name="connsiteX0" fmla="*/ 579 w 715034"/>
                      <a:gd name="connsiteY0" fmla="*/ 374515 h 720367"/>
                      <a:gd name="connsiteX1" fmla="*/ 175157 w 715034"/>
                      <a:gd name="connsiteY1" fmla="*/ 178625 h 720367"/>
                      <a:gd name="connsiteX2" fmla="*/ 372134 w 715034"/>
                      <a:gd name="connsiteY2" fmla="*/ 0 h 720367"/>
                      <a:gd name="connsiteX3" fmla="*/ 715034 w 715034"/>
                      <a:gd name="connsiteY3" fmla="*/ 720090 h 720367"/>
                      <a:gd name="connsiteX4" fmla="*/ 579 w 715034"/>
                      <a:gd name="connsiteY4" fmla="*/ 374515 h 720367"/>
                      <a:gd name="connsiteX0" fmla="*/ 5173 w 719628"/>
                      <a:gd name="connsiteY0" fmla="*/ 374515 h 723966"/>
                      <a:gd name="connsiteX1" fmla="*/ 179751 w 719628"/>
                      <a:gd name="connsiteY1" fmla="*/ 178625 h 723966"/>
                      <a:gd name="connsiteX2" fmla="*/ 376728 w 719628"/>
                      <a:gd name="connsiteY2" fmla="*/ 0 h 723966"/>
                      <a:gd name="connsiteX3" fmla="*/ 719628 w 719628"/>
                      <a:gd name="connsiteY3" fmla="*/ 720090 h 723966"/>
                      <a:gd name="connsiteX4" fmla="*/ 5173 w 719628"/>
                      <a:gd name="connsiteY4" fmla="*/ 374515 h 723966"/>
                      <a:gd name="connsiteX0" fmla="*/ 5173 w 719628"/>
                      <a:gd name="connsiteY0" fmla="*/ 375393 h 724844"/>
                      <a:gd name="connsiteX1" fmla="*/ 179751 w 719628"/>
                      <a:gd name="connsiteY1" fmla="*/ 179503 h 724844"/>
                      <a:gd name="connsiteX2" fmla="*/ 376728 w 719628"/>
                      <a:gd name="connsiteY2" fmla="*/ 878 h 724844"/>
                      <a:gd name="connsiteX3" fmla="*/ 719628 w 719628"/>
                      <a:gd name="connsiteY3" fmla="*/ 720968 h 724844"/>
                      <a:gd name="connsiteX4" fmla="*/ 5173 w 719628"/>
                      <a:gd name="connsiteY4" fmla="*/ 375393 h 724844"/>
                      <a:gd name="connsiteX0" fmla="*/ 5173 w 719628"/>
                      <a:gd name="connsiteY0" fmla="*/ 375376 h 735499"/>
                      <a:gd name="connsiteX1" fmla="*/ 179751 w 719628"/>
                      <a:gd name="connsiteY1" fmla="*/ 179486 h 735499"/>
                      <a:gd name="connsiteX2" fmla="*/ 376728 w 719628"/>
                      <a:gd name="connsiteY2" fmla="*/ 861 h 735499"/>
                      <a:gd name="connsiteX3" fmla="*/ 719628 w 719628"/>
                      <a:gd name="connsiteY3" fmla="*/ 732381 h 735499"/>
                      <a:gd name="connsiteX4" fmla="*/ 5173 w 719628"/>
                      <a:gd name="connsiteY4" fmla="*/ 375376 h 735499"/>
                      <a:gd name="connsiteX0" fmla="*/ 5296 w 719751"/>
                      <a:gd name="connsiteY0" fmla="*/ 375376 h 761191"/>
                      <a:gd name="connsiteX1" fmla="*/ 179874 w 719751"/>
                      <a:gd name="connsiteY1" fmla="*/ 179486 h 761191"/>
                      <a:gd name="connsiteX2" fmla="*/ 376851 w 719751"/>
                      <a:gd name="connsiteY2" fmla="*/ 861 h 761191"/>
                      <a:gd name="connsiteX3" fmla="*/ 719751 w 719751"/>
                      <a:gd name="connsiteY3" fmla="*/ 732381 h 761191"/>
                      <a:gd name="connsiteX4" fmla="*/ 5296 w 719751"/>
                      <a:gd name="connsiteY4" fmla="*/ 375376 h 761191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418" h="760926">
                        <a:moveTo>
                          <a:pt x="5296" y="375111"/>
                        </a:moveTo>
                        <a:cubicBezTo>
                          <a:pt x="26249" y="284750"/>
                          <a:pt x="117948" y="241640"/>
                          <a:pt x="179874" y="179221"/>
                        </a:cubicBezTo>
                        <a:cubicBezTo>
                          <a:pt x="241800" y="116802"/>
                          <a:pt x="279239" y="596"/>
                          <a:pt x="376851" y="596"/>
                        </a:cubicBezTo>
                        <a:cubicBezTo>
                          <a:pt x="841671" y="-24169"/>
                          <a:pt x="778806" y="732116"/>
                          <a:pt x="719751" y="732116"/>
                        </a:cubicBezTo>
                        <a:cubicBezTo>
                          <a:pt x="588279" y="810599"/>
                          <a:pt x="-65162" y="740493"/>
                          <a:pt x="5296" y="375111"/>
                        </a:cubicBezTo>
                        <a:close/>
                      </a:path>
                    </a:pathLst>
                  </a:custGeom>
                  <a:solidFill>
                    <a:srgbClr val="E61E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407" name="그룹 1406"/>
                  <p:cNvGrpSpPr/>
                  <p:nvPr/>
                </p:nvGrpSpPr>
                <p:grpSpPr>
                  <a:xfrm>
                    <a:off x="221447" y="-632460"/>
                    <a:ext cx="645640" cy="559969"/>
                    <a:chOff x="196682" y="-628665"/>
                    <a:chExt cx="704962" cy="611419"/>
                  </a:xfrm>
                </p:grpSpPr>
                <p:sp>
                  <p:nvSpPr>
                    <p:cNvPr id="1408" name="하트 372"/>
                    <p:cNvSpPr/>
                    <p:nvPr/>
                  </p:nvSpPr>
                  <p:spPr>
                    <a:xfrm>
                      <a:off x="2443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09" name="하트 372"/>
                    <p:cNvSpPr/>
                    <p:nvPr/>
                  </p:nvSpPr>
                  <p:spPr>
                    <a:xfrm>
                      <a:off x="3586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0" name="하트 372"/>
                    <p:cNvSpPr/>
                    <p:nvPr/>
                  </p:nvSpPr>
                  <p:spPr>
                    <a:xfrm>
                      <a:off x="4729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1" name="하트 372"/>
                    <p:cNvSpPr/>
                    <p:nvPr/>
                  </p:nvSpPr>
                  <p:spPr>
                    <a:xfrm>
                      <a:off x="5872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2" name="하트 372"/>
                    <p:cNvSpPr/>
                    <p:nvPr/>
                  </p:nvSpPr>
                  <p:spPr>
                    <a:xfrm>
                      <a:off x="7015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3" name="하트 372"/>
                    <p:cNvSpPr/>
                    <p:nvPr/>
                  </p:nvSpPr>
                  <p:spPr>
                    <a:xfrm>
                      <a:off x="8158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4" name="하트 372"/>
                    <p:cNvSpPr/>
                    <p:nvPr/>
                  </p:nvSpPr>
                  <p:spPr>
                    <a:xfrm>
                      <a:off x="1966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5" name="하트 372"/>
                    <p:cNvSpPr/>
                    <p:nvPr/>
                  </p:nvSpPr>
                  <p:spPr>
                    <a:xfrm>
                      <a:off x="3109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6" name="하트 372"/>
                    <p:cNvSpPr/>
                    <p:nvPr/>
                  </p:nvSpPr>
                  <p:spPr>
                    <a:xfrm>
                      <a:off x="4252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7" name="하트 372"/>
                    <p:cNvSpPr/>
                    <p:nvPr/>
                  </p:nvSpPr>
                  <p:spPr>
                    <a:xfrm>
                      <a:off x="5395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8" name="하트 372"/>
                    <p:cNvSpPr/>
                    <p:nvPr/>
                  </p:nvSpPr>
                  <p:spPr>
                    <a:xfrm>
                      <a:off x="6538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9" name="하트 372"/>
                    <p:cNvSpPr/>
                    <p:nvPr/>
                  </p:nvSpPr>
                  <p:spPr>
                    <a:xfrm>
                      <a:off x="7681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0" name="하트 372"/>
                    <p:cNvSpPr/>
                    <p:nvPr/>
                  </p:nvSpPr>
                  <p:spPr>
                    <a:xfrm>
                      <a:off x="872844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1" name="하트 372"/>
                    <p:cNvSpPr/>
                    <p:nvPr/>
                  </p:nvSpPr>
                  <p:spPr>
                    <a:xfrm>
                      <a:off x="2525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2" name="하트 372"/>
                    <p:cNvSpPr/>
                    <p:nvPr/>
                  </p:nvSpPr>
                  <p:spPr>
                    <a:xfrm>
                      <a:off x="366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3" name="하트 372"/>
                    <p:cNvSpPr/>
                    <p:nvPr/>
                  </p:nvSpPr>
                  <p:spPr>
                    <a:xfrm>
                      <a:off x="4811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4" name="하트 372"/>
                    <p:cNvSpPr/>
                    <p:nvPr/>
                  </p:nvSpPr>
                  <p:spPr>
                    <a:xfrm>
                      <a:off x="5954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5" name="하트 372"/>
                    <p:cNvSpPr/>
                    <p:nvPr/>
                  </p:nvSpPr>
                  <p:spPr>
                    <a:xfrm>
                      <a:off x="700069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6" name="하트 372"/>
                    <p:cNvSpPr/>
                    <p:nvPr/>
                  </p:nvSpPr>
                  <p:spPr>
                    <a:xfrm>
                      <a:off x="815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7" name="하트 372"/>
                    <p:cNvSpPr/>
                    <p:nvPr/>
                  </p:nvSpPr>
                  <p:spPr>
                    <a:xfrm>
                      <a:off x="310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8" name="하트 372"/>
                    <p:cNvSpPr/>
                    <p:nvPr/>
                  </p:nvSpPr>
                  <p:spPr>
                    <a:xfrm>
                      <a:off x="4252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9" name="하트 372"/>
                    <p:cNvSpPr/>
                    <p:nvPr/>
                  </p:nvSpPr>
                  <p:spPr>
                    <a:xfrm>
                      <a:off x="5395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0" name="하트 372"/>
                    <p:cNvSpPr/>
                    <p:nvPr/>
                  </p:nvSpPr>
                  <p:spPr>
                    <a:xfrm>
                      <a:off x="644244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1" name="하트 372"/>
                    <p:cNvSpPr/>
                    <p:nvPr/>
                  </p:nvSpPr>
                  <p:spPr>
                    <a:xfrm>
                      <a:off x="759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2" name="하트 372"/>
                    <p:cNvSpPr/>
                    <p:nvPr/>
                  </p:nvSpPr>
                  <p:spPr>
                    <a:xfrm>
                      <a:off x="4205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3" name="하트 372"/>
                    <p:cNvSpPr/>
                    <p:nvPr/>
                  </p:nvSpPr>
                  <p:spPr>
                    <a:xfrm>
                      <a:off x="5348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4" name="하트 372"/>
                    <p:cNvSpPr/>
                    <p:nvPr/>
                  </p:nvSpPr>
                  <p:spPr>
                    <a:xfrm>
                      <a:off x="639482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5" name="하트 372"/>
                    <p:cNvSpPr/>
                    <p:nvPr/>
                  </p:nvSpPr>
                  <p:spPr>
                    <a:xfrm>
                      <a:off x="476345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6" name="하트 372"/>
                    <p:cNvSpPr/>
                    <p:nvPr/>
                  </p:nvSpPr>
                  <p:spPr>
                    <a:xfrm>
                      <a:off x="581007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401" name="모서리가 둥근 직사각형 1400"/>
                <p:cNvSpPr/>
                <p:nvPr/>
              </p:nvSpPr>
              <p:spPr>
                <a:xfrm>
                  <a:off x="530838" y="-863442"/>
                  <a:ext cx="28800" cy="143782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2" name="달 1401"/>
                <p:cNvSpPr/>
                <p:nvPr/>
              </p:nvSpPr>
              <p:spPr>
                <a:xfrm rot="3600000">
                  <a:off x="592454" y="-902970"/>
                  <a:ext cx="81915" cy="220980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3" name="달 1402"/>
                <p:cNvSpPr/>
                <p:nvPr/>
              </p:nvSpPr>
              <p:spPr>
                <a:xfrm rot="6300000">
                  <a:off x="424118" y="-871420"/>
                  <a:ext cx="72857" cy="196544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4" name="달 1403"/>
                <p:cNvSpPr/>
                <p:nvPr/>
              </p:nvSpPr>
              <p:spPr>
                <a:xfrm rot="15300000" flipH="1">
                  <a:off x="359260" y="-853959"/>
                  <a:ext cx="100626" cy="271456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5" name="달 1404"/>
                <p:cNvSpPr/>
                <p:nvPr/>
              </p:nvSpPr>
              <p:spPr>
                <a:xfrm rot="5597640">
                  <a:off x="612145" y="-835808"/>
                  <a:ext cx="74953" cy="202197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498" name="그룹 1497"/>
          <p:cNvGrpSpPr/>
          <p:nvPr/>
        </p:nvGrpSpPr>
        <p:grpSpPr>
          <a:xfrm rot="3600000">
            <a:off x="1803993" y="4503180"/>
            <a:ext cx="471180" cy="823331"/>
            <a:chOff x="571500" y="1160031"/>
            <a:chExt cx="1756410" cy="3069115"/>
          </a:xfrm>
        </p:grpSpPr>
        <p:sp>
          <p:nvSpPr>
            <p:cNvPr id="1499" name="사다리꼴 1498"/>
            <p:cNvSpPr/>
            <p:nvPr/>
          </p:nvSpPr>
          <p:spPr>
            <a:xfrm>
              <a:off x="1332335" y="2704285"/>
              <a:ext cx="269240" cy="1524861"/>
            </a:xfrm>
            <a:prstGeom prst="trapezoid">
              <a:avLst/>
            </a:prstGeom>
            <a:solidFill>
              <a:srgbClr val="F8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00" name="그룹 1499"/>
            <p:cNvGrpSpPr/>
            <p:nvPr/>
          </p:nvGrpSpPr>
          <p:grpSpPr>
            <a:xfrm>
              <a:off x="571500" y="1160031"/>
              <a:ext cx="1756410" cy="1963217"/>
              <a:chOff x="571500" y="1160031"/>
              <a:chExt cx="1756410" cy="1963217"/>
            </a:xfrm>
          </p:grpSpPr>
          <p:sp>
            <p:nvSpPr>
              <p:cNvPr id="1502" name="타원 1501"/>
              <p:cNvSpPr/>
              <p:nvPr/>
            </p:nvSpPr>
            <p:spPr>
              <a:xfrm>
                <a:off x="573372" y="1160031"/>
                <a:ext cx="1754538" cy="1793915"/>
              </a:xfrm>
              <a:prstGeom prst="ellipse">
                <a:avLst/>
              </a:prstGeom>
              <a:solidFill>
                <a:srgbClr val="FD3D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3" name="달 1502"/>
              <p:cNvSpPr/>
              <p:nvPr/>
            </p:nvSpPr>
            <p:spPr>
              <a:xfrm rot="16200000">
                <a:off x="1001824" y="1626664"/>
                <a:ext cx="895762" cy="1756410"/>
              </a:xfrm>
              <a:prstGeom prst="moon">
                <a:avLst>
                  <a:gd name="adj" fmla="val 24226"/>
                </a:avLst>
              </a:prstGeom>
              <a:solidFill>
                <a:srgbClr val="C72D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04" name="그룹 1503"/>
              <p:cNvGrpSpPr/>
              <p:nvPr/>
            </p:nvGrpSpPr>
            <p:grpSpPr>
              <a:xfrm>
                <a:off x="782881" y="1327641"/>
                <a:ext cx="1465788" cy="1795607"/>
                <a:chOff x="782881" y="1327641"/>
                <a:chExt cx="1465788" cy="1795607"/>
              </a:xfrm>
              <a:solidFill>
                <a:srgbClr val="FDEBE8"/>
              </a:solidFill>
            </p:grpSpPr>
            <p:sp>
              <p:nvSpPr>
                <p:cNvPr id="1505" name="막힌 원호 394"/>
                <p:cNvSpPr/>
                <p:nvPr/>
              </p:nvSpPr>
              <p:spPr>
                <a:xfrm rot="4500000">
                  <a:off x="1286754" y="1959109"/>
                  <a:ext cx="360403" cy="443297"/>
                </a:xfrm>
                <a:custGeom>
                  <a:avLst/>
                  <a:gdLst>
                    <a:gd name="connsiteX0" fmla="*/ 27209 w 353895"/>
                    <a:gd name="connsiteY0" fmla="*/ 222061 h 289742"/>
                    <a:gd name="connsiteX1" fmla="*/ 57492 w 353895"/>
                    <a:gd name="connsiteY1" fmla="*/ 37994 h 289742"/>
                    <a:gd name="connsiteX2" fmla="*/ 229772 w 353895"/>
                    <a:gd name="connsiteY2" fmla="*/ 6606 h 289742"/>
                    <a:gd name="connsiteX3" fmla="*/ 353895 w 353895"/>
                    <a:gd name="connsiteY3" fmla="*/ 144871 h 289742"/>
                    <a:gd name="connsiteX4" fmla="*/ 281460 w 353895"/>
                    <a:gd name="connsiteY4" fmla="*/ 144871 h 289742"/>
                    <a:gd name="connsiteX5" fmla="*/ 203701 w 353895"/>
                    <a:gd name="connsiteY5" fmla="*/ 74848 h 289742"/>
                    <a:gd name="connsiteX6" fmla="*/ 112945 w 353895"/>
                    <a:gd name="connsiteY6" fmla="*/ 87607 h 289742"/>
                    <a:gd name="connsiteX7" fmla="*/ 93089 w 353895"/>
                    <a:gd name="connsiteY7" fmla="*/ 188101 h 289742"/>
                    <a:gd name="connsiteX8" fmla="*/ 27209 w 353895"/>
                    <a:gd name="connsiteY8" fmla="*/ 222061 h 289742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203707 w 353901"/>
                    <a:gd name="connsiteY5" fmla="*/ 74850 h 222063"/>
                    <a:gd name="connsiteX6" fmla="*/ 112951 w 353901"/>
                    <a:gd name="connsiteY6" fmla="*/ 87609 h 222063"/>
                    <a:gd name="connsiteX7" fmla="*/ 121189 w 353901"/>
                    <a:gd name="connsiteY7" fmla="*/ 193659 h 222063"/>
                    <a:gd name="connsiteX8" fmla="*/ 27215 w 353901"/>
                    <a:gd name="connsiteY8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203707 w 353901"/>
                    <a:gd name="connsiteY5" fmla="*/ 74850 h 222063"/>
                    <a:gd name="connsiteX6" fmla="*/ 162634 w 353901"/>
                    <a:gd name="connsiteY6" fmla="*/ 100921 h 222063"/>
                    <a:gd name="connsiteX7" fmla="*/ 121189 w 353901"/>
                    <a:gd name="connsiteY7" fmla="*/ 193659 h 222063"/>
                    <a:gd name="connsiteX8" fmla="*/ 27215 w 353901"/>
                    <a:gd name="connsiteY8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59183 w 353901"/>
                    <a:gd name="connsiteY5" fmla="*/ 113802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59183 w 353901"/>
                    <a:gd name="connsiteY5" fmla="*/ 113802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262371"/>
                    <a:gd name="connsiteY0" fmla="*/ 245607 h 473247"/>
                    <a:gd name="connsiteX1" fmla="*/ 57498 w 262371"/>
                    <a:gd name="connsiteY1" fmla="*/ 61540 h 473247"/>
                    <a:gd name="connsiteX2" fmla="*/ 229778 w 262371"/>
                    <a:gd name="connsiteY2" fmla="*/ 30152 h 473247"/>
                    <a:gd name="connsiteX3" fmla="*/ 262361 w 262371"/>
                    <a:gd name="connsiteY3" fmla="*/ 473247 h 473247"/>
                    <a:gd name="connsiteX4" fmla="*/ 253530 w 262371"/>
                    <a:gd name="connsiteY4" fmla="*/ 235875 h 473247"/>
                    <a:gd name="connsiteX5" fmla="*/ 159183 w 262371"/>
                    <a:gd name="connsiteY5" fmla="*/ 137346 h 473247"/>
                    <a:gd name="connsiteX6" fmla="*/ 121189 w 262371"/>
                    <a:gd name="connsiteY6" fmla="*/ 217203 h 473247"/>
                    <a:gd name="connsiteX7" fmla="*/ 27215 w 262371"/>
                    <a:gd name="connsiteY7" fmla="*/ 245607 h 473247"/>
                    <a:gd name="connsiteX0" fmla="*/ 27215 w 262371"/>
                    <a:gd name="connsiteY0" fmla="*/ 245607 h 473247"/>
                    <a:gd name="connsiteX1" fmla="*/ 57498 w 262371"/>
                    <a:gd name="connsiteY1" fmla="*/ 61540 h 473247"/>
                    <a:gd name="connsiteX2" fmla="*/ 229778 w 262371"/>
                    <a:gd name="connsiteY2" fmla="*/ 30152 h 473247"/>
                    <a:gd name="connsiteX3" fmla="*/ 262361 w 262371"/>
                    <a:gd name="connsiteY3" fmla="*/ 473247 h 473247"/>
                    <a:gd name="connsiteX4" fmla="*/ 119281 w 262371"/>
                    <a:gd name="connsiteY4" fmla="*/ 442484 h 473247"/>
                    <a:gd name="connsiteX5" fmla="*/ 159183 w 262371"/>
                    <a:gd name="connsiteY5" fmla="*/ 137346 h 473247"/>
                    <a:gd name="connsiteX6" fmla="*/ 121189 w 262371"/>
                    <a:gd name="connsiteY6" fmla="*/ 217203 h 473247"/>
                    <a:gd name="connsiteX7" fmla="*/ 27215 w 262371"/>
                    <a:gd name="connsiteY7" fmla="*/ 245607 h 473247"/>
                    <a:gd name="connsiteX0" fmla="*/ 20902 w 266884"/>
                    <a:gd name="connsiteY0" fmla="*/ 231377 h 459017"/>
                    <a:gd name="connsiteX1" fmla="*/ 51185 w 266884"/>
                    <a:gd name="connsiteY1" fmla="*/ 47310 h 459017"/>
                    <a:gd name="connsiteX2" fmla="*/ 249949 w 266884"/>
                    <a:gd name="connsiteY2" fmla="*/ 34851 h 459017"/>
                    <a:gd name="connsiteX3" fmla="*/ 256048 w 266884"/>
                    <a:gd name="connsiteY3" fmla="*/ 459017 h 459017"/>
                    <a:gd name="connsiteX4" fmla="*/ 112968 w 266884"/>
                    <a:gd name="connsiteY4" fmla="*/ 428254 h 459017"/>
                    <a:gd name="connsiteX5" fmla="*/ 152870 w 266884"/>
                    <a:gd name="connsiteY5" fmla="*/ 123116 h 459017"/>
                    <a:gd name="connsiteX6" fmla="*/ 114876 w 266884"/>
                    <a:gd name="connsiteY6" fmla="*/ 202973 h 459017"/>
                    <a:gd name="connsiteX7" fmla="*/ 20902 w 266884"/>
                    <a:gd name="connsiteY7" fmla="*/ 231377 h 459017"/>
                    <a:gd name="connsiteX0" fmla="*/ 20902 w 347812"/>
                    <a:gd name="connsiteY0" fmla="*/ 215657 h 443297"/>
                    <a:gd name="connsiteX1" fmla="*/ 51185 w 347812"/>
                    <a:gd name="connsiteY1" fmla="*/ 31590 h 443297"/>
                    <a:gd name="connsiteX2" fmla="*/ 249949 w 347812"/>
                    <a:gd name="connsiteY2" fmla="*/ 19131 h 443297"/>
                    <a:gd name="connsiteX3" fmla="*/ 256048 w 347812"/>
                    <a:gd name="connsiteY3" fmla="*/ 443297 h 443297"/>
                    <a:gd name="connsiteX4" fmla="*/ 112968 w 347812"/>
                    <a:gd name="connsiteY4" fmla="*/ 412534 h 443297"/>
                    <a:gd name="connsiteX5" fmla="*/ 152870 w 347812"/>
                    <a:gd name="connsiteY5" fmla="*/ 107396 h 443297"/>
                    <a:gd name="connsiteX6" fmla="*/ 114876 w 347812"/>
                    <a:gd name="connsiteY6" fmla="*/ 187253 h 443297"/>
                    <a:gd name="connsiteX7" fmla="*/ 20902 w 347812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0403" h="443297">
                      <a:moveTo>
                        <a:pt x="20902" y="215657"/>
                      </a:moveTo>
                      <a:cubicBezTo>
                        <a:pt x="-24688" y="156376"/>
                        <a:pt x="13011" y="64344"/>
                        <a:pt x="51185" y="31590"/>
                      </a:cubicBezTo>
                      <a:cubicBezTo>
                        <a:pt x="89359" y="-1164"/>
                        <a:pt x="180576" y="-13452"/>
                        <a:pt x="249949" y="19131"/>
                      </a:cubicBezTo>
                      <a:cubicBezTo>
                        <a:pt x="466526" y="120854"/>
                        <a:pt x="306584" y="397432"/>
                        <a:pt x="256048" y="443297"/>
                      </a:cubicBezTo>
                      <a:lnTo>
                        <a:pt x="112968" y="412534"/>
                      </a:lnTo>
                      <a:cubicBezTo>
                        <a:pt x="303098" y="283253"/>
                        <a:pt x="236229" y="138111"/>
                        <a:pt x="152870" y="107396"/>
                      </a:cubicBezTo>
                      <a:cubicBezTo>
                        <a:pt x="107870" y="131557"/>
                        <a:pt x="104597" y="148140"/>
                        <a:pt x="114876" y="187253"/>
                      </a:cubicBezTo>
                      <a:cubicBezTo>
                        <a:pt x="140591" y="248820"/>
                        <a:pt x="58692" y="307189"/>
                        <a:pt x="20902" y="215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6" name="막힌 원호 395"/>
                <p:cNvSpPr/>
                <p:nvPr/>
              </p:nvSpPr>
              <p:spPr>
                <a:xfrm rot="16688496">
                  <a:off x="981531" y="1802636"/>
                  <a:ext cx="653369" cy="370772"/>
                </a:xfrm>
                <a:custGeom>
                  <a:avLst/>
                  <a:gdLst>
                    <a:gd name="connsiteX0" fmla="*/ 0 w 699135"/>
                    <a:gd name="connsiteY0" fmla="*/ 349568 h 699135"/>
                    <a:gd name="connsiteX1" fmla="*/ 349568 w 699135"/>
                    <a:gd name="connsiteY1" fmla="*/ 0 h 699135"/>
                    <a:gd name="connsiteX2" fmla="*/ 699136 w 699135"/>
                    <a:gd name="connsiteY2" fmla="*/ 349568 h 699135"/>
                    <a:gd name="connsiteX3" fmla="*/ 524351 w 699135"/>
                    <a:gd name="connsiteY3" fmla="*/ 349568 h 699135"/>
                    <a:gd name="connsiteX4" fmla="*/ 349567 w 699135"/>
                    <a:gd name="connsiteY4" fmla="*/ 174784 h 699135"/>
                    <a:gd name="connsiteX5" fmla="*/ 174783 w 699135"/>
                    <a:gd name="connsiteY5" fmla="*/ 349568 h 699135"/>
                    <a:gd name="connsiteX6" fmla="*/ 0 w 699135"/>
                    <a:gd name="connsiteY6" fmla="*/ 349568 h 699135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303237 w 699136"/>
                    <a:gd name="connsiteY6" fmla="*/ 288024 h 349568"/>
                    <a:gd name="connsiteX7" fmla="*/ 174783 w 699136"/>
                    <a:gd name="connsiteY7" fmla="*/ 349568 h 349568"/>
                    <a:gd name="connsiteX8" fmla="*/ 0 w 699136"/>
                    <a:gd name="connsiteY8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06466 w 699136"/>
                    <a:gd name="connsiteY5" fmla="*/ 270242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268494 w 699136"/>
                    <a:gd name="connsiteY4" fmla="*/ 267207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70058"/>
                    <a:gd name="connsiteX1" fmla="*/ 349568 w 699136"/>
                    <a:gd name="connsiteY1" fmla="*/ 0 h 370058"/>
                    <a:gd name="connsiteX2" fmla="*/ 699136 w 699136"/>
                    <a:gd name="connsiteY2" fmla="*/ 349568 h 370058"/>
                    <a:gd name="connsiteX3" fmla="*/ 524351 w 699136"/>
                    <a:gd name="connsiteY3" fmla="*/ 349568 h 370058"/>
                    <a:gd name="connsiteX4" fmla="*/ 268494 w 699136"/>
                    <a:gd name="connsiteY4" fmla="*/ 267207 h 370058"/>
                    <a:gd name="connsiteX5" fmla="*/ 98815 w 699136"/>
                    <a:gd name="connsiteY5" fmla="*/ 370058 h 370058"/>
                    <a:gd name="connsiteX6" fmla="*/ 0 w 699136"/>
                    <a:gd name="connsiteY6" fmla="*/ 349568 h 370058"/>
                    <a:gd name="connsiteX0" fmla="*/ 0 w 699136"/>
                    <a:gd name="connsiteY0" fmla="*/ 349568 h 370058"/>
                    <a:gd name="connsiteX1" fmla="*/ 349568 w 699136"/>
                    <a:gd name="connsiteY1" fmla="*/ 0 h 370058"/>
                    <a:gd name="connsiteX2" fmla="*/ 699136 w 699136"/>
                    <a:gd name="connsiteY2" fmla="*/ 349568 h 370058"/>
                    <a:gd name="connsiteX3" fmla="*/ 524351 w 699136"/>
                    <a:gd name="connsiteY3" fmla="*/ 349568 h 370058"/>
                    <a:gd name="connsiteX4" fmla="*/ 298937 w 699136"/>
                    <a:gd name="connsiteY4" fmla="*/ 264777 h 370058"/>
                    <a:gd name="connsiteX5" fmla="*/ 98815 w 699136"/>
                    <a:gd name="connsiteY5" fmla="*/ 370058 h 370058"/>
                    <a:gd name="connsiteX6" fmla="*/ 0 w 699136"/>
                    <a:gd name="connsiteY6" fmla="*/ 349568 h 370058"/>
                    <a:gd name="connsiteX0" fmla="*/ 0 w 699136"/>
                    <a:gd name="connsiteY0" fmla="*/ 248809 h 269299"/>
                    <a:gd name="connsiteX1" fmla="*/ 344739 w 699136"/>
                    <a:gd name="connsiteY1" fmla="*/ 0 h 269299"/>
                    <a:gd name="connsiteX2" fmla="*/ 699136 w 699136"/>
                    <a:gd name="connsiteY2" fmla="*/ 248809 h 269299"/>
                    <a:gd name="connsiteX3" fmla="*/ 524351 w 699136"/>
                    <a:gd name="connsiteY3" fmla="*/ 248809 h 269299"/>
                    <a:gd name="connsiteX4" fmla="*/ 298937 w 699136"/>
                    <a:gd name="connsiteY4" fmla="*/ 164018 h 269299"/>
                    <a:gd name="connsiteX5" fmla="*/ 98815 w 699136"/>
                    <a:gd name="connsiteY5" fmla="*/ 269299 h 269299"/>
                    <a:gd name="connsiteX6" fmla="*/ 0 w 699136"/>
                    <a:gd name="connsiteY6" fmla="*/ 248809 h 269299"/>
                    <a:gd name="connsiteX0" fmla="*/ 0 w 699136"/>
                    <a:gd name="connsiteY0" fmla="*/ 165515 h 186005"/>
                    <a:gd name="connsiteX1" fmla="*/ 370350 w 699136"/>
                    <a:gd name="connsiteY1" fmla="*/ 1563 h 186005"/>
                    <a:gd name="connsiteX2" fmla="*/ 699136 w 699136"/>
                    <a:gd name="connsiteY2" fmla="*/ 165515 h 186005"/>
                    <a:gd name="connsiteX3" fmla="*/ 524351 w 699136"/>
                    <a:gd name="connsiteY3" fmla="*/ 165515 h 186005"/>
                    <a:gd name="connsiteX4" fmla="*/ 298937 w 699136"/>
                    <a:gd name="connsiteY4" fmla="*/ 80724 h 186005"/>
                    <a:gd name="connsiteX5" fmla="*/ 98815 w 699136"/>
                    <a:gd name="connsiteY5" fmla="*/ 186005 h 186005"/>
                    <a:gd name="connsiteX6" fmla="*/ 0 w 699136"/>
                    <a:gd name="connsiteY6" fmla="*/ 165515 h 186005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370030"/>
                    <a:gd name="connsiteX1" fmla="*/ 272818 w 699136"/>
                    <a:gd name="connsiteY1" fmla="*/ 0 h 370030"/>
                    <a:gd name="connsiteX2" fmla="*/ 699136 w 699136"/>
                    <a:gd name="connsiteY2" fmla="*/ 200033 h 370030"/>
                    <a:gd name="connsiteX3" fmla="*/ 519806 w 699136"/>
                    <a:gd name="connsiteY3" fmla="*/ 370030 h 370030"/>
                    <a:gd name="connsiteX4" fmla="*/ 298937 w 699136"/>
                    <a:gd name="connsiteY4" fmla="*/ 115242 h 370030"/>
                    <a:gd name="connsiteX5" fmla="*/ 98815 w 699136"/>
                    <a:gd name="connsiteY5" fmla="*/ 220523 h 370030"/>
                    <a:gd name="connsiteX6" fmla="*/ 0 w 699136"/>
                    <a:gd name="connsiteY6" fmla="*/ 200033 h 370030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3369" h="370772">
                      <a:moveTo>
                        <a:pt x="0" y="200775"/>
                      </a:moveTo>
                      <a:cubicBezTo>
                        <a:pt x="62234" y="12282"/>
                        <a:pt x="201377" y="6480"/>
                        <a:pt x="272818" y="742"/>
                      </a:cubicBezTo>
                      <a:cubicBezTo>
                        <a:pt x="344259" y="-4996"/>
                        <a:pt x="599995" y="14201"/>
                        <a:pt x="653369" y="365123"/>
                      </a:cubicBezTo>
                      <a:lnTo>
                        <a:pt x="519806" y="370772"/>
                      </a:lnTo>
                      <a:cubicBezTo>
                        <a:pt x="519806" y="274241"/>
                        <a:pt x="395468" y="115984"/>
                        <a:pt x="298937" y="115984"/>
                      </a:cubicBezTo>
                      <a:cubicBezTo>
                        <a:pt x="210767" y="95245"/>
                        <a:pt x="157076" y="192134"/>
                        <a:pt x="98815" y="221265"/>
                      </a:cubicBezTo>
                      <a:lnTo>
                        <a:pt x="0" y="2007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7" name="막힌 원호 399"/>
                <p:cNvSpPr/>
                <p:nvPr/>
              </p:nvSpPr>
              <p:spPr>
                <a:xfrm rot="5400000">
                  <a:off x="1187947" y="1898757"/>
                  <a:ext cx="950598" cy="533828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0598" h="533828">
                      <a:moveTo>
                        <a:pt x="0" y="413813"/>
                      </a:moveTo>
                      <a:cubicBezTo>
                        <a:pt x="0" y="170251"/>
                        <a:pt x="290198" y="-28148"/>
                        <a:pt x="475298" y="3285"/>
                      </a:cubicBezTo>
                      <a:cubicBezTo>
                        <a:pt x="570863" y="428"/>
                        <a:pt x="920122" y="44521"/>
                        <a:pt x="950598" y="533828"/>
                      </a:cubicBezTo>
                      <a:lnTo>
                        <a:pt x="823436" y="530018"/>
                      </a:lnTo>
                      <a:cubicBezTo>
                        <a:pt x="823436" y="250122"/>
                        <a:pt x="629152" y="124729"/>
                        <a:pt x="490537" y="124729"/>
                      </a:cubicBezTo>
                      <a:cubicBezTo>
                        <a:pt x="256676" y="101869"/>
                        <a:pt x="129063" y="297747"/>
                        <a:pt x="129063" y="419528"/>
                      </a:cubicBezTo>
                      <a:cubicBezTo>
                        <a:pt x="55562" y="419528"/>
                        <a:pt x="73501" y="413813"/>
                        <a:pt x="0" y="4138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8" name="막힌 원호 399"/>
                <p:cNvSpPr/>
                <p:nvPr/>
              </p:nvSpPr>
              <p:spPr>
                <a:xfrm rot="16200000">
                  <a:off x="528072" y="1582450"/>
                  <a:ext cx="1311703" cy="802086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2149" h="527615">
                      <a:moveTo>
                        <a:pt x="0" y="406345"/>
                      </a:moveTo>
                      <a:cubicBezTo>
                        <a:pt x="0" y="162783"/>
                        <a:pt x="209150" y="-21827"/>
                        <a:pt x="492065" y="2085"/>
                      </a:cubicBezTo>
                      <a:cubicBezTo>
                        <a:pt x="692429" y="26798"/>
                        <a:pt x="1009553" y="169885"/>
                        <a:pt x="956188" y="527615"/>
                      </a:cubicBezTo>
                      <a:lnTo>
                        <a:pt x="869548" y="520045"/>
                      </a:lnTo>
                      <a:cubicBezTo>
                        <a:pt x="917053" y="226368"/>
                        <a:pt x="613781" y="88440"/>
                        <a:pt x="475166" y="88440"/>
                      </a:cubicBezTo>
                      <a:cubicBezTo>
                        <a:pt x="192397" y="50542"/>
                        <a:pt x="89933" y="289029"/>
                        <a:pt x="89933" y="410810"/>
                      </a:cubicBezTo>
                      <a:cubicBezTo>
                        <a:pt x="16432" y="410810"/>
                        <a:pt x="73501" y="406345"/>
                        <a:pt x="0" y="4063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9" name="막힌 원호 399"/>
                <p:cNvSpPr/>
                <p:nvPr/>
              </p:nvSpPr>
              <p:spPr>
                <a:xfrm rot="5400000">
                  <a:off x="1004187" y="1706789"/>
                  <a:ext cx="1614806" cy="874159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963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5166 w 962039"/>
                    <a:gd name="connsiteY4" fmla="*/ 10126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6304 w 962039"/>
                    <a:gd name="connsiteY4" fmla="*/ 7773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70602 w 962039"/>
                    <a:gd name="connsiteY5" fmla="*/ 421277 h 540436"/>
                    <a:gd name="connsiteX6" fmla="*/ 0 w 962039"/>
                    <a:gd name="connsiteY6" fmla="*/ 419166 h 540436"/>
                    <a:gd name="connsiteX0" fmla="*/ 0 w 962039"/>
                    <a:gd name="connsiteY0" fmla="*/ 419177 h 540447"/>
                    <a:gd name="connsiteX1" fmla="*/ 485242 w 962039"/>
                    <a:gd name="connsiteY1" fmla="*/ 1975 h 540447"/>
                    <a:gd name="connsiteX2" fmla="*/ 956188 w 962039"/>
                    <a:gd name="connsiteY2" fmla="*/ 540447 h 540447"/>
                    <a:gd name="connsiteX3" fmla="*/ 891156 w 962039"/>
                    <a:gd name="connsiteY3" fmla="*/ 536406 h 540447"/>
                    <a:gd name="connsiteX4" fmla="*/ 479716 w 962039"/>
                    <a:gd name="connsiteY4" fmla="*/ 85977 h 540447"/>
                    <a:gd name="connsiteX5" fmla="*/ 70602 w 962039"/>
                    <a:gd name="connsiteY5" fmla="*/ 421288 h 540447"/>
                    <a:gd name="connsiteX6" fmla="*/ 0 w 962039"/>
                    <a:gd name="connsiteY6" fmla="*/ 419177 h 540447"/>
                    <a:gd name="connsiteX0" fmla="*/ 0 w 962039"/>
                    <a:gd name="connsiteY0" fmla="*/ 419017 h 540287"/>
                    <a:gd name="connsiteX1" fmla="*/ 485242 w 962039"/>
                    <a:gd name="connsiteY1" fmla="*/ 1815 h 540287"/>
                    <a:gd name="connsiteX2" fmla="*/ 956188 w 962039"/>
                    <a:gd name="connsiteY2" fmla="*/ 540287 h 540287"/>
                    <a:gd name="connsiteX3" fmla="*/ 891156 w 962039"/>
                    <a:gd name="connsiteY3" fmla="*/ 536246 h 540287"/>
                    <a:gd name="connsiteX4" fmla="*/ 479716 w 962039"/>
                    <a:gd name="connsiteY4" fmla="*/ 85817 h 540287"/>
                    <a:gd name="connsiteX5" fmla="*/ 70602 w 962039"/>
                    <a:gd name="connsiteY5" fmla="*/ 421128 h 540287"/>
                    <a:gd name="connsiteX6" fmla="*/ 0 w 962039"/>
                    <a:gd name="connsiteY6" fmla="*/ 419017 h 540287"/>
                    <a:gd name="connsiteX0" fmla="*/ 0 w 962039"/>
                    <a:gd name="connsiteY0" fmla="*/ 417202 h 538472"/>
                    <a:gd name="connsiteX1" fmla="*/ 485242 w 962039"/>
                    <a:gd name="connsiteY1" fmla="*/ 0 h 538472"/>
                    <a:gd name="connsiteX2" fmla="*/ 956188 w 962039"/>
                    <a:gd name="connsiteY2" fmla="*/ 538472 h 538472"/>
                    <a:gd name="connsiteX3" fmla="*/ 891156 w 962039"/>
                    <a:gd name="connsiteY3" fmla="*/ 534431 h 538472"/>
                    <a:gd name="connsiteX4" fmla="*/ 479716 w 962039"/>
                    <a:gd name="connsiteY4" fmla="*/ 84002 h 538472"/>
                    <a:gd name="connsiteX5" fmla="*/ 70602 w 962039"/>
                    <a:gd name="connsiteY5" fmla="*/ 419313 h 538472"/>
                    <a:gd name="connsiteX6" fmla="*/ 0 w 962039"/>
                    <a:gd name="connsiteY6" fmla="*/ 417202 h 538472"/>
                    <a:gd name="connsiteX0" fmla="*/ 0 w 962039"/>
                    <a:gd name="connsiteY0" fmla="*/ 417403 h 538673"/>
                    <a:gd name="connsiteX1" fmla="*/ 485242 w 962039"/>
                    <a:gd name="connsiteY1" fmla="*/ 201 h 538673"/>
                    <a:gd name="connsiteX2" fmla="*/ 956188 w 962039"/>
                    <a:gd name="connsiteY2" fmla="*/ 538673 h 538673"/>
                    <a:gd name="connsiteX3" fmla="*/ 891156 w 962039"/>
                    <a:gd name="connsiteY3" fmla="*/ 534632 h 538673"/>
                    <a:gd name="connsiteX4" fmla="*/ 479716 w 962039"/>
                    <a:gd name="connsiteY4" fmla="*/ 84203 h 538673"/>
                    <a:gd name="connsiteX5" fmla="*/ 70602 w 962039"/>
                    <a:gd name="connsiteY5" fmla="*/ 419514 h 538673"/>
                    <a:gd name="connsiteX6" fmla="*/ 0 w 962039"/>
                    <a:gd name="connsiteY6" fmla="*/ 417403 h 538673"/>
                    <a:gd name="connsiteX0" fmla="*/ 798 w 962837"/>
                    <a:gd name="connsiteY0" fmla="*/ 417409 h 538679"/>
                    <a:gd name="connsiteX1" fmla="*/ 486040 w 962837"/>
                    <a:gd name="connsiteY1" fmla="*/ 207 h 538679"/>
                    <a:gd name="connsiteX2" fmla="*/ 956986 w 962837"/>
                    <a:gd name="connsiteY2" fmla="*/ 538679 h 538679"/>
                    <a:gd name="connsiteX3" fmla="*/ 891954 w 962837"/>
                    <a:gd name="connsiteY3" fmla="*/ 534638 h 538679"/>
                    <a:gd name="connsiteX4" fmla="*/ 480514 w 962837"/>
                    <a:gd name="connsiteY4" fmla="*/ 84209 h 538679"/>
                    <a:gd name="connsiteX5" fmla="*/ 71400 w 962837"/>
                    <a:gd name="connsiteY5" fmla="*/ 419520 h 538679"/>
                    <a:gd name="connsiteX6" fmla="*/ 798 w 962837"/>
                    <a:gd name="connsiteY6" fmla="*/ 417409 h 538679"/>
                    <a:gd name="connsiteX0" fmla="*/ 798 w 963958"/>
                    <a:gd name="connsiteY0" fmla="*/ 417409 h 539855"/>
                    <a:gd name="connsiteX1" fmla="*/ 486040 w 963958"/>
                    <a:gd name="connsiteY1" fmla="*/ 207 h 539855"/>
                    <a:gd name="connsiteX2" fmla="*/ 958125 w 963958"/>
                    <a:gd name="connsiteY2" fmla="*/ 539855 h 539855"/>
                    <a:gd name="connsiteX3" fmla="*/ 891954 w 963958"/>
                    <a:gd name="connsiteY3" fmla="*/ 534638 h 539855"/>
                    <a:gd name="connsiteX4" fmla="*/ 480514 w 963958"/>
                    <a:gd name="connsiteY4" fmla="*/ 84209 h 539855"/>
                    <a:gd name="connsiteX5" fmla="*/ 71400 w 963958"/>
                    <a:gd name="connsiteY5" fmla="*/ 419520 h 539855"/>
                    <a:gd name="connsiteX6" fmla="*/ 798 w 963958"/>
                    <a:gd name="connsiteY6" fmla="*/ 417409 h 539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3958" h="539855">
                      <a:moveTo>
                        <a:pt x="798" y="417409"/>
                      </a:moveTo>
                      <a:cubicBezTo>
                        <a:pt x="-16257" y="186787"/>
                        <a:pt x="242928" y="-7234"/>
                        <a:pt x="486040" y="207"/>
                      </a:cubicBezTo>
                      <a:cubicBezTo>
                        <a:pt x="686404" y="24920"/>
                        <a:pt x="1011490" y="182125"/>
                        <a:pt x="958125" y="539855"/>
                      </a:cubicBezTo>
                      <a:lnTo>
                        <a:pt x="891954" y="534638"/>
                      </a:lnTo>
                      <a:cubicBezTo>
                        <a:pt x="883738" y="197431"/>
                        <a:pt x="619129" y="84209"/>
                        <a:pt x="480514" y="84209"/>
                      </a:cubicBezTo>
                      <a:cubicBezTo>
                        <a:pt x="260292" y="46311"/>
                        <a:pt x="71400" y="297739"/>
                        <a:pt x="71400" y="419520"/>
                      </a:cubicBezTo>
                      <a:cubicBezTo>
                        <a:pt x="-2101" y="419520"/>
                        <a:pt x="74299" y="417409"/>
                        <a:pt x="798" y="4174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0" name="막힌 원호 399"/>
                <p:cNvSpPr/>
                <p:nvPr/>
              </p:nvSpPr>
              <p:spPr>
                <a:xfrm rot="13990014" flipH="1">
                  <a:off x="987106" y="2373053"/>
                  <a:ext cx="736968" cy="763422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963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5166 w 962039"/>
                    <a:gd name="connsiteY4" fmla="*/ 10126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6304 w 962039"/>
                    <a:gd name="connsiteY4" fmla="*/ 7773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70602 w 962039"/>
                    <a:gd name="connsiteY5" fmla="*/ 421277 h 540436"/>
                    <a:gd name="connsiteX6" fmla="*/ 0 w 962039"/>
                    <a:gd name="connsiteY6" fmla="*/ 419166 h 540436"/>
                    <a:gd name="connsiteX0" fmla="*/ 0 w 962039"/>
                    <a:gd name="connsiteY0" fmla="*/ 419177 h 540447"/>
                    <a:gd name="connsiteX1" fmla="*/ 485242 w 962039"/>
                    <a:gd name="connsiteY1" fmla="*/ 1975 h 540447"/>
                    <a:gd name="connsiteX2" fmla="*/ 956188 w 962039"/>
                    <a:gd name="connsiteY2" fmla="*/ 540447 h 540447"/>
                    <a:gd name="connsiteX3" fmla="*/ 891156 w 962039"/>
                    <a:gd name="connsiteY3" fmla="*/ 536406 h 540447"/>
                    <a:gd name="connsiteX4" fmla="*/ 479716 w 962039"/>
                    <a:gd name="connsiteY4" fmla="*/ 85977 h 540447"/>
                    <a:gd name="connsiteX5" fmla="*/ 70602 w 962039"/>
                    <a:gd name="connsiteY5" fmla="*/ 421288 h 540447"/>
                    <a:gd name="connsiteX6" fmla="*/ 0 w 962039"/>
                    <a:gd name="connsiteY6" fmla="*/ 419177 h 540447"/>
                    <a:gd name="connsiteX0" fmla="*/ 0 w 962039"/>
                    <a:gd name="connsiteY0" fmla="*/ 419017 h 540287"/>
                    <a:gd name="connsiteX1" fmla="*/ 485242 w 962039"/>
                    <a:gd name="connsiteY1" fmla="*/ 1815 h 540287"/>
                    <a:gd name="connsiteX2" fmla="*/ 956188 w 962039"/>
                    <a:gd name="connsiteY2" fmla="*/ 540287 h 540287"/>
                    <a:gd name="connsiteX3" fmla="*/ 891156 w 962039"/>
                    <a:gd name="connsiteY3" fmla="*/ 536246 h 540287"/>
                    <a:gd name="connsiteX4" fmla="*/ 479716 w 962039"/>
                    <a:gd name="connsiteY4" fmla="*/ 85817 h 540287"/>
                    <a:gd name="connsiteX5" fmla="*/ 70602 w 962039"/>
                    <a:gd name="connsiteY5" fmla="*/ 421128 h 540287"/>
                    <a:gd name="connsiteX6" fmla="*/ 0 w 962039"/>
                    <a:gd name="connsiteY6" fmla="*/ 419017 h 540287"/>
                    <a:gd name="connsiteX0" fmla="*/ 0 w 962039"/>
                    <a:gd name="connsiteY0" fmla="*/ 417202 h 538472"/>
                    <a:gd name="connsiteX1" fmla="*/ 485242 w 962039"/>
                    <a:gd name="connsiteY1" fmla="*/ 0 h 538472"/>
                    <a:gd name="connsiteX2" fmla="*/ 956188 w 962039"/>
                    <a:gd name="connsiteY2" fmla="*/ 538472 h 538472"/>
                    <a:gd name="connsiteX3" fmla="*/ 891156 w 962039"/>
                    <a:gd name="connsiteY3" fmla="*/ 534431 h 538472"/>
                    <a:gd name="connsiteX4" fmla="*/ 479716 w 962039"/>
                    <a:gd name="connsiteY4" fmla="*/ 84002 h 538472"/>
                    <a:gd name="connsiteX5" fmla="*/ 70602 w 962039"/>
                    <a:gd name="connsiteY5" fmla="*/ 419313 h 538472"/>
                    <a:gd name="connsiteX6" fmla="*/ 0 w 962039"/>
                    <a:gd name="connsiteY6" fmla="*/ 417202 h 538472"/>
                    <a:gd name="connsiteX0" fmla="*/ 0 w 962039"/>
                    <a:gd name="connsiteY0" fmla="*/ 417403 h 538673"/>
                    <a:gd name="connsiteX1" fmla="*/ 485242 w 962039"/>
                    <a:gd name="connsiteY1" fmla="*/ 201 h 538673"/>
                    <a:gd name="connsiteX2" fmla="*/ 956188 w 962039"/>
                    <a:gd name="connsiteY2" fmla="*/ 538673 h 538673"/>
                    <a:gd name="connsiteX3" fmla="*/ 891156 w 962039"/>
                    <a:gd name="connsiteY3" fmla="*/ 534632 h 538673"/>
                    <a:gd name="connsiteX4" fmla="*/ 479716 w 962039"/>
                    <a:gd name="connsiteY4" fmla="*/ 84203 h 538673"/>
                    <a:gd name="connsiteX5" fmla="*/ 70602 w 962039"/>
                    <a:gd name="connsiteY5" fmla="*/ 419514 h 538673"/>
                    <a:gd name="connsiteX6" fmla="*/ 0 w 962039"/>
                    <a:gd name="connsiteY6" fmla="*/ 417403 h 538673"/>
                    <a:gd name="connsiteX0" fmla="*/ 798 w 962837"/>
                    <a:gd name="connsiteY0" fmla="*/ 417409 h 538679"/>
                    <a:gd name="connsiteX1" fmla="*/ 486040 w 962837"/>
                    <a:gd name="connsiteY1" fmla="*/ 207 h 538679"/>
                    <a:gd name="connsiteX2" fmla="*/ 956986 w 962837"/>
                    <a:gd name="connsiteY2" fmla="*/ 538679 h 538679"/>
                    <a:gd name="connsiteX3" fmla="*/ 891954 w 962837"/>
                    <a:gd name="connsiteY3" fmla="*/ 534638 h 538679"/>
                    <a:gd name="connsiteX4" fmla="*/ 480514 w 962837"/>
                    <a:gd name="connsiteY4" fmla="*/ 84209 h 538679"/>
                    <a:gd name="connsiteX5" fmla="*/ 71400 w 962837"/>
                    <a:gd name="connsiteY5" fmla="*/ 419520 h 538679"/>
                    <a:gd name="connsiteX6" fmla="*/ 798 w 962837"/>
                    <a:gd name="connsiteY6" fmla="*/ 417409 h 538679"/>
                    <a:gd name="connsiteX0" fmla="*/ 798 w 963958"/>
                    <a:gd name="connsiteY0" fmla="*/ 417409 h 539855"/>
                    <a:gd name="connsiteX1" fmla="*/ 486040 w 963958"/>
                    <a:gd name="connsiteY1" fmla="*/ 207 h 539855"/>
                    <a:gd name="connsiteX2" fmla="*/ 958125 w 963958"/>
                    <a:gd name="connsiteY2" fmla="*/ 539855 h 539855"/>
                    <a:gd name="connsiteX3" fmla="*/ 891954 w 963958"/>
                    <a:gd name="connsiteY3" fmla="*/ 534638 h 539855"/>
                    <a:gd name="connsiteX4" fmla="*/ 480514 w 963958"/>
                    <a:gd name="connsiteY4" fmla="*/ 84209 h 539855"/>
                    <a:gd name="connsiteX5" fmla="*/ 71400 w 963958"/>
                    <a:gd name="connsiteY5" fmla="*/ 419520 h 539855"/>
                    <a:gd name="connsiteX6" fmla="*/ 798 w 963958"/>
                    <a:gd name="connsiteY6" fmla="*/ 417409 h 539855"/>
                    <a:gd name="connsiteX0" fmla="*/ 0 w 892558"/>
                    <a:gd name="connsiteY0" fmla="*/ 420000 h 540335"/>
                    <a:gd name="connsiteX1" fmla="*/ 414640 w 892558"/>
                    <a:gd name="connsiteY1" fmla="*/ 687 h 540335"/>
                    <a:gd name="connsiteX2" fmla="*/ 886725 w 892558"/>
                    <a:gd name="connsiteY2" fmla="*/ 540335 h 540335"/>
                    <a:gd name="connsiteX3" fmla="*/ 820554 w 892558"/>
                    <a:gd name="connsiteY3" fmla="*/ 535118 h 540335"/>
                    <a:gd name="connsiteX4" fmla="*/ 409114 w 892558"/>
                    <a:gd name="connsiteY4" fmla="*/ 84689 h 540335"/>
                    <a:gd name="connsiteX5" fmla="*/ 0 w 892558"/>
                    <a:gd name="connsiteY5" fmla="*/ 420000 h 540335"/>
                    <a:gd name="connsiteX0" fmla="*/ 52458 w 535902"/>
                    <a:gd name="connsiteY0" fmla="*/ 116184 h 571830"/>
                    <a:gd name="connsiteX1" fmla="*/ 57984 w 535902"/>
                    <a:gd name="connsiteY1" fmla="*/ 32182 h 571830"/>
                    <a:gd name="connsiteX2" fmla="*/ 530069 w 535902"/>
                    <a:gd name="connsiteY2" fmla="*/ 571830 h 571830"/>
                    <a:gd name="connsiteX3" fmla="*/ 463898 w 535902"/>
                    <a:gd name="connsiteY3" fmla="*/ 566613 h 571830"/>
                    <a:gd name="connsiteX4" fmla="*/ 52458 w 535902"/>
                    <a:gd name="connsiteY4" fmla="*/ 116184 h 571830"/>
                    <a:gd name="connsiteX0" fmla="*/ 0 w 477611"/>
                    <a:gd name="connsiteY0" fmla="*/ 0 h 455646"/>
                    <a:gd name="connsiteX1" fmla="*/ 477611 w 477611"/>
                    <a:gd name="connsiteY1" fmla="*/ 455646 h 455646"/>
                    <a:gd name="connsiteX2" fmla="*/ 411440 w 477611"/>
                    <a:gd name="connsiteY2" fmla="*/ 450429 h 455646"/>
                    <a:gd name="connsiteX3" fmla="*/ 0 w 477611"/>
                    <a:gd name="connsiteY3" fmla="*/ 0 h 455646"/>
                    <a:gd name="connsiteX0" fmla="*/ 0 w 411440"/>
                    <a:gd name="connsiteY0" fmla="*/ 0 h 450429"/>
                    <a:gd name="connsiteX1" fmla="*/ 327504 w 411440"/>
                    <a:gd name="connsiteY1" fmla="*/ 446234 h 450429"/>
                    <a:gd name="connsiteX2" fmla="*/ 411440 w 411440"/>
                    <a:gd name="connsiteY2" fmla="*/ 450429 h 450429"/>
                    <a:gd name="connsiteX3" fmla="*/ 0 w 411440"/>
                    <a:gd name="connsiteY3" fmla="*/ 0 h 450429"/>
                    <a:gd name="connsiteX0" fmla="*/ 0 w 411440"/>
                    <a:gd name="connsiteY0" fmla="*/ 0 h 450429"/>
                    <a:gd name="connsiteX1" fmla="*/ 327504 w 411440"/>
                    <a:gd name="connsiteY1" fmla="*/ 446234 h 450429"/>
                    <a:gd name="connsiteX2" fmla="*/ 411440 w 411440"/>
                    <a:gd name="connsiteY2" fmla="*/ 450429 h 450429"/>
                    <a:gd name="connsiteX3" fmla="*/ 0 w 411440"/>
                    <a:gd name="connsiteY3" fmla="*/ 0 h 450429"/>
                    <a:gd name="connsiteX0" fmla="*/ 0 w 439933"/>
                    <a:gd name="connsiteY0" fmla="*/ 0 h 471468"/>
                    <a:gd name="connsiteX1" fmla="*/ 327504 w 439933"/>
                    <a:gd name="connsiteY1" fmla="*/ 446234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  <a:gd name="connsiteX0" fmla="*/ 0 w 439933"/>
                    <a:gd name="connsiteY0" fmla="*/ 0 h 471468"/>
                    <a:gd name="connsiteX1" fmla="*/ 369650 w 439933"/>
                    <a:gd name="connsiteY1" fmla="*/ 454732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  <a:gd name="connsiteX0" fmla="*/ 0 w 439933"/>
                    <a:gd name="connsiteY0" fmla="*/ 0 h 471468"/>
                    <a:gd name="connsiteX1" fmla="*/ 369650 w 439933"/>
                    <a:gd name="connsiteY1" fmla="*/ 454732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9933" h="471468">
                      <a:moveTo>
                        <a:pt x="0" y="0"/>
                      </a:moveTo>
                      <a:cubicBezTo>
                        <a:pt x="11029" y="870"/>
                        <a:pt x="240162" y="49184"/>
                        <a:pt x="369650" y="454732"/>
                      </a:cubicBezTo>
                      <a:lnTo>
                        <a:pt x="439933" y="471468"/>
                      </a:lnTo>
                      <a:cubicBezTo>
                        <a:pt x="431717" y="134261"/>
                        <a:pt x="138615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01" name="사다리꼴 620"/>
            <p:cNvSpPr/>
            <p:nvPr/>
          </p:nvSpPr>
          <p:spPr>
            <a:xfrm>
              <a:off x="1374509" y="2961302"/>
              <a:ext cx="170459" cy="353786"/>
            </a:xfrm>
            <a:custGeom>
              <a:avLst/>
              <a:gdLst>
                <a:gd name="connsiteX0" fmla="*/ 0 w 95198"/>
                <a:gd name="connsiteY0" fmla="*/ 184241 h 184241"/>
                <a:gd name="connsiteX1" fmla="*/ 23800 w 95198"/>
                <a:gd name="connsiteY1" fmla="*/ 0 h 184241"/>
                <a:gd name="connsiteX2" fmla="*/ 71399 w 95198"/>
                <a:gd name="connsiteY2" fmla="*/ 0 h 184241"/>
                <a:gd name="connsiteX3" fmla="*/ 95198 w 95198"/>
                <a:gd name="connsiteY3" fmla="*/ 184241 h 184241"/>
                <a:gd name="connsiteX4" fmla="*/ 0 w 95198"/>
                <a:gd name="connsiteY4" fmla="*/ 184241 h 184241"/>
                <a:gd name="connsiteX0" fmla="*/ 0 w 71399"/>
                <a:gd name="connsiteY0" fmla="*/ 184241 h 184241"/>
                <a:gd name="connsiteX1" fmla="*/ 23800 w 71399"/>
                <a:gd name="connsiteY1" fmla="*/ 0 h 184241"/>
                <a:gd name="connsiteX2" fmla="*/ 71399 w 71399"/>
                <a:gd name="connsiteY2" fmla="*/ 0 h 184241"/>
                <a:gd name="connsiteX3" fmla="*/ 0 w 71399"/>
                <a:gd name="connsiteY3" fmla="*/ 184241 h 184241"/>
                <a:gd name="connsiteX0" fmla="*/ 0 w 170459"/>
                <a:gd name="connsiteY0" fmla="*/ 195671 h 195671"/>
                <a:gd name="connsiteX1" fmla="*/ 23800 w 170459"/>
                <a:gd name="connsiteY1" fmla="*/ 11430 h 195671"/>
                <a:gd name="connsiteX2" fmla="*/ 170459 w 170459"/>
                <a:gd name="connsiteY2" fmla="*/ 0 h 195671"/>
                <a:gd name="connsiteX3" fmla="*/ 0 w 170459"/>
                <a:gd name="connsiteY3" fmla="*/ 195671 h 195671"/>
                <a:gd name="connsiteX0" fmla="*/ 0 w 170459"/>
                <a:gd name="connsiteY0" fmla="*/ 195671 h 195671"/>
                <a:gd name="connsiteX1" fmla="*/ 18085 w 170459"/>
                <a:gd name="connsiteY1" fmla="*/ 9525 h 195671"/>
                <a:gd name="connsiteX2" fmla="*/ 170459 w 170459"/>
                <a:gd name="connsiteY2" fmla="*/ 0 h 195671"/>
                <a:gd name="connsiteX3" fmla="*/ 0 w 170459"/>
                <a:gd name="connsiteY3" fmla="*/ 195671 h 195671"/>
                <a:gd name="connsiteX0" fmla="*/ 0 w 170459"/>
                <a:gd name="connsiteY0" fmla="*/ 353786 h 353786"/>
                <a:gd name="connsiteX1" fmla="*/ 18085 w 170459"/>
                <a:gd name="connsiteY1" fmla="*/ 9525 h 353786"/>
                <a:gd name="connsiteX2" fmla="*/ 170459 w 170459"/>
                <a:gd name="connsiteY2" fmla="*/ 0 h 353786"/>
                <a:gd name="connsiteX3" fmla="*/ 0 w 170459"/>
                <a:gd name="connsiteY3" fmla="*/ 353786 h 35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59" h="353786">
                  <a:moveTo>
                    <a:pt x="0" y="353786"/>
                  </a:moveTo>
                  <a:lnTo>
                    <a:pt x="18085" y="9525"/>
                  </a:lnTo>
                  <a:lnTo>
                    <a:pt x="170459" y="0"/>
                  </a:lnTo>
                  <a:lnTo>
                    <a:pt x="0" y="353786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0" name="그룹 419"/>
          <p:cNvGrpSpPr/>
          <p:nvPr/>
        </p:nvGrpSpPr>
        <p:grpSpPr>
          <a:xfrm>
            <a:off x="565190" y="4943"/>
            <a:ext cx="2187616" cy="722622"/>
            <a:chOff x="565190" y="4943"/>
            <a:chExt cx="2187616" cy="722622"/>
          </a:xfrm>
        </p:grpSpPr>
        <p:sp>
          <p:nvSpPr>
            <p:cNvPr id="421" name="직사각형 420"/>
            <p:cNvSpPr/>
            <p:nvPr/>
          </p:nvSpPr>
          <p:spPr>
            <a:xfrm>
              <a:off x="565190" y="4943"/>
              <a:ext cx="2187616" cy="4591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rgbClr val="FFFFFF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1234 m</a:t>
              </a:r>
              <a:endParaRPr lang="ko-KR" altLang="en-US" sz="2000">
                <a:solidFill>
                  <a:srgbClr val="FFFFFF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grpSp>
          <p:nvGrpSpPr>
            <p:cNvPr id="422" name="그룹 421"/>
            <p:cNvGrpSpPr/>
            <p:nvPr/>
          </p:nvGrpSpPr>
          <p:grpSpPr>
            <a:xfrm>
              <a:off x="1425379" y="458294"/>
              <a:ext cx="383529" cy="269271"/>
              <a:chOff x="1425379" y="458294"/>
              <a:chExt cx="383529" cy="269271"/>
            </a:xfrm>
          </p:grpSpPr>
          <p:sp>
            <p:nvSpPr>
              <p:cNvPr id="423" name="타원 56"/>
              <p:cNvSpPr/>
              <p:nvPr/>
            </p:nvSpPr>
            <p:spPr>
              <a:xfrm>
                <a:off x="1461303" y="458294"/>
                <a:ext cx="311681" cy="117616"/>
              </a:xfrm>
              <a:custGeom>
                <a:avLst/>
                <a:gdLst>
                  <a:gd name="connsiteX0" fmla="*/ 0 w 1118235"/>
                  <a:gd name="connsiteY0" fmla="*/ 559118 h 1118235"/>
                  <a:gd name="connsiteX1" fmla="*/ 559118 w 1118235"/>
                  <a:gd name="connsiteY1" fmla="*/ 0 h 1118235"/>
                  <a:gd name="connsiteX2" fmla="*/ 1118236 w 1118235"/>
                  <a:gd name="connsiteY2" fmla="*/ 559118 h 1118235"/>
                  <a:gd name="connsiteX3" fmla="*/ 559118 w 1118235"/>
                  <a:gd name="connsiteY3" fmla="*/ 1118236 h 1118235"/>
                  <a:gd name="connsiteX4" fmla="*/ 0 w 1118235"/>
                  <a:gd name="connsiteY4" fmla="*/ 559118 h 1118235"/>
                  <a:gd name="connsiteX0" fmla="*/ 0 w 1118236"/>
                  <a:gd name="connsiteY0" fmla="*/ 559118 h 629007"/>
                  <a:gd name="connsiteX1" fmla="*/ 559118 w 1118236"/>
                  <a:gd name="connsiteY1" fmla="*/ 0 h 629007"/>
                  <a:gd name="connsiteX2" fmla="*/ 1118236 w 1118236"/>
                  <a:gd name="connsiteY2" fmla="*/ 559118 h 629007"/>
                  <a:gd name="connsiteX3" fmla="*/ 0 w 1118236"/>
                  <a:gd name="connsiteY3" fmla="*/ 559118 h 629007"/>
                  <a:gd name="connsiteX0" fmla="*/ 0 w 1118236"/>
                  <a:gd name="connsiteY0" fmla="*/ 559118 h 607242"/>
                  <a:gd name="connsiteX1" fmla="*/ 559118 w 1118236"/>
                  <a:gd name="connsiteY1" fmla="*/ 0 h 607242"/>
                  <a:gd name="connsiteX2" fmla="*/ 1118236 w 1118236"/>
                  <a:gd name="connsiteY2" fmla="*/ 559118 h 607242"/>
                  <a:gd name="connsiteX3" fmla="*/ 0 w 1118236"/>
                  <a:gd name="connsiteY3" fmla="*/ 559118 h 607242"/>
                  <a:gd name="connsiteX0" fmla="*/ 0 w 1118236"/>
                  <a:gd name="connsiteY0" fmla="*/ 559118 h 594121"/>
                  <a:gd name="connsiteX1" fmla="*/ 559118 w 1118236"/>
                  <a:gd name="connsiteY1" fmla="*/ 0 h 594121"/>
                  <a:gd name="connsiteX2" fmla="*/ 1118236 w 1118236"/>
                  <a:gd name="connsiteY2" fmla="*/ 559118 h 594121"/>
                  <a:gd name="connsiteX3" fmla="*/ 0 w 1118236"/>
                  <a:gd name="connsiteY3" fmla="*/ 559118 h 594121"/>
                  <a:gd name="connsiteX0" fmla="*/ 0 w 1118236"/>
                  <a:gd name="connsiteY0" fmla="*/ 559118 h 569462"/>
                  <a:gd name="connsiteX1" fmla="*/ 559118 w 1118236"/>
                  <a:gd name="connsiteY1" fmla="*/ 0 h 569462"/>
                  <a:gd name="connsiteX2" fmla="*/ 1118236 w 1118236"/>
                  <a:gd name="connsiteY2" fmla="*/ 559118 h 569462"/>
                  <a:gd name="connsiteX3" fmla="*/ 0 w 1118236"/>
                  <a:gd name="connsiteY3" fmla="*/ 559118 h 569462"/>
                  <a:gd name="connsiteX0" fmla="*/ 0 w 1118236"/>
                  <a:gd name="connsiteY0" fmla="*/ 559118 h 559117"/>
                  <a:gd name="connsiteX1" fmla="*/ 559118 w 1118236"/>
                  <a:gd name="connsiteY1" fmla="*/ 0 h 559117"/>
                  <a:gd name="connsiteX2" fmla="*/ 1118236 w 1118236"/>
                  <a:gd name="connsiteY2" fmla="*/ 559118 h 559117"/>
                  <a:gd name="connsiteX3" fmla="*/ 0 w 1118236"/>
                  <a:gd name="connsiteY3" fmla="*/ 559118 h 55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236" h="559117">
                    <a:moveTo>
                      <a:pt x="0" y="559118"/>
                    </a:moveTo>
                    <a:cubicBezTo>
                      <a:pt x="0" y="250326"/>
                      <a:pt x="250326" y="0"/>
                      <a:pt x="559118" y="0"/>
                    </a:cubicBezTo>
                    <a:cubicBezTo>
                      <a:pt x="867910" y="0"/>
                      <a:pt x="1118236" y="250326"/>
                      <a:pt x="1118236" y="559118"/>
                    </a:cubicBezTo>
                    <a:cubicBezTo>
                      <a:pt x="896243" y="544948"/>
                      <a:pt x="155512" y="550453"/>
                      <a:pt x="0" y="559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양쪽 모서리가 둥근 사각형 423"/>
              <p:cNvSpPr/>
              <p:nvPr/>
            </p:nvSpPr>
            <p:spPr>
              <a:xfrm rot="10800000">
                <a:off x="1461303" y="662866"/>
                <a:ext cx="311681" cy="6469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모서리가 둥근 직사각형 424"/>
              <p:cNvSpPr/>
              <p:nvPr/>
            </p:nvSpPr>
            <p:spPr>
              <a:xfrm flipH="1">
                <a:off x="1425379" y="595517"/>
                <a:ext cx="383529" cy="4774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501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직사각형 412"/>
          <p:cNvSpPr/>
          <p:nvPr/>
        </p:nvSpPr>
        <p:spPr>
          <a:xfrm>
            <a:off x="0" y="-7204"/>
            <a:ext cx="3240088" cy="5759450"/>
          </a:xfrm>
          <a:prstGeom prst="rect">
            <a:avLst/>
          </a:prstGeom>
          <a:solidFill>
            <a:srgbClr val="E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/>
          <p:cNvSpPr/>
          <p:nvPr/>
        </p:nvSpPr>
        <p:spPr>
          <a:xfrm>
            <a:off x="565190" y="4943"/>
            <a:ext cx="2187616" cy="459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FFFF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1234 m</a:t>
            </a:r>
            <a:endParaRPr lang="ko-KR" altLang="en-US" sz="2000">
              <a:solidFill>
                <a:srgbClr val="FFFFFF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grpSp>
        <p:nvGrpSpPr>
          <p:cNvPr id="1230" name="그룹 1229"/>
          <p:cNvGrpSpPr/>
          <p:nvPr/>
        </p:nvGrpSpPr>
        <p:grpSpPr>
          <a:xfrm rot="435637">
            <a:off x="234710" y="3945788"/>
            <a:ext cx="2572172" cy="609600"/>
            <a:chOff x="297602" y="1069811"/>
            <a:chExt cx="2572172" cy="609600"/>
          </a:xfrm>
        </p:grpSpPr>
        <p:sp>
          <p:nvSpPr>
            <p:cNvPr id="1231" name="타원 78"/>
            <p:cNvSpPr/>
            <p:nvPr/>
          </p:nvSpPr>
          <p:spPr>
            <a:xfrm>
              <a:off x="297602" y="1069811"/>
              <a:ext cx="2572172" cy="609600"/>
            </a:xfrm>
            <a:custGeom>
              <a:avLst/>
              <a:gdLst>
                <a:gd name="connsiteX0" fmla="*/ 0 w 2570480"/>
                <a:gd name="connsiteY0" fmla="*/ 304800 h 609600"/>
                <a:gd name="connsiteX1" fmla="*/ 1285240 w 2570480"/>
                <a:gd name="connsiteY1" fmla="*/ 0 h 609600"/>
                <a:gd name="connsiteX2" fmla="*/ 2570480 w 2570480"/>
                <a:gd name="connsiteY2" fmla="*/ 304800 h 609600"/>
                <a:gd name="connsiteX3" fmla="*/ 1285240 w 2570480"/>
                <a:gd name="connsiteY3" fmla="*/ 609600 h 609600"/>
                <a:gd name="connsiteX4" fmla="*/ 0 w 2570480"/>
                <a:gd name="connsiteY4" fmla="*/ 304800 h 609600"/>
                <a:gd name="connsiteX0" fmla="*/ 18 w 2570498"/>
                <a:gd name="connsiteY0" fmla="*/ 304800 h 609600"/>
                <a:gd name="connsiteX1" fmla="*/ 1285258 w 2570498"/>
                <a:gd name="connsiteY1" fmla="*/ 0 h 609600"/>
                <a:gd name="connsiteX2" fmla="*/ 2570498 w 2570498"/>
                <a:gd name="connsiteY2" fmla="*/ 304800 h 609600"/>
                <a:gd name="connsiteX3" fmla="*/ 1285258 w 2570498"/>
                <a:gd name="connsiteY3" fmla="*/ 609600 h 609600"/>
                <a:gd name="connsiteX4" fmla="*/ 18 w 2570498"/>
                <a:gd name="connsiteY4" fmla="*/ 304800 h 609600"/>
                <a:gd name="connsiteX0" fmla="*/ 1528 w 2572008"/>
                <a:gd name="connsiteY0" fmla="*/ 304800 h 609600"/>
                <a:gd name="connsiteX1" fmla="*/ 1286768 w 2572008"/>
                <a:gd name="connsiteY1" fmla="*/ 0 h 609600"/>
                <a:gd name="connsiteX2" fmla="*/ 2572008 w 2572008"/>
                <a:gd name="connsiteY2" fmla="*/ 304800 h 609600"/>
                <a:gd name="connsiteX3" fmla="*/ 1286768 w 2572008"/>
                <a:gd name="connsiteY3" fmla="*/ 609600 h 609600"/>
                <a:gd name="connsiteX4" fmla="*/ 1528 w 2572008"/>
                <a:gd name="connsiteY4" fmla="*/ 304800 h 609600"/>
                <a:gd name="connsiteX0" fmla="*/ 1528 w 2572172"/>
                <a:gd name="connsiteY0" fmla="*/ 304800 h 609600"/>
                <a:gd name="connsiteX1" fmla="*/ 1286768 w 2572172"/>
                <a:gd name="connsiteY1" fmla="*/ 0 h 609600"/>
                <a:gd name="connsiteX2" fmla="*/ 2572008 w 2572172"/>
                <a:gd name="connsiteY2" fmla="*/ 304800 h 609600"/>
                <a:gd name="connsiteX3" fmla="*/ 1286768 w 2572172"/>
                <a:gd name="connsiteY3" fmla="*/ 609600 h 609600"/>
                <a:gd name="connsiteX4" fmla="*/ 1528 w 2572172"/>
                <a:gd name="connsiteY4" fmla="*/ 3048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2172" h="609600">
                  <a:moveTo>
                    <a:pt x="1528" y="304800"/>
                  </a:moveTo>
                  <a:cubicBezTo>
                    <a:pt x="-34667" y="113604"/>
                    <a:pt x="576950" y="0"/>
                    <a:pt x="1286768" y="0"/>
                  </a:cubicBezTo>
                  <a:cubicBezTo>
                    <a:pt x="1996586" y="0"/>
                    <a:pt x="2583438" y="104079"/>
                    <a:pt x="2572008" y="304800"/>
                  </a:cubicBezTo>
                  <a:cubicBezTo>
                    <a:pt x="2572008" y="473136"/>
                    <a:pt x="1996586" y="609600"/>
                    <a:pt x="1286768" y="609600"/>
                  </a:cubicBezTo>
                  <a:cubicBezTo>
                    <a:pt x="576950" y="609600"/>
                    <a:pt x="37723" y="495996"/>
                    <a:pt x="1528" y="304800"/>
                  </a:cubicBezTo>
                  <a:close/>
                </a:path>
              </a:pathLst>
            </a:custGeom>
            <a:solidFill>
              <a:srgbClr val="D3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2" name="타원 102"/>
            <p:cNvSpPr/>
            <p:nvPr/>
          </p:nvSpPr>
          <p:spPr>
            <a:xfrm>
              <a:off x="325058" y="1087139"/>
              <a:ext cx="2518595" cy="522424"/>
            </a:xfrm>
            <a:custGeom>
              <a:avLst/>
              <a:gdLst>
                <a:gd name="connsiteX0" fmla="*/ 0 w 2518568"/>
                <a:gd name="connsiteY0" fmla="*/ 250508 h 501015"/>
                <a:gd name="connsiteX1" fmla="*/ 1259284 w 2518568"/>
                <a:gd name="connsiteY1" fmla="*/ 0 h 501015"/>
                <a:gd name="connsiteX2" fmla="*/ 2518568 w 2518568"/>
                <a:gd name="connsiteY2" fmla="*/ 250508 h 501015"/>
                <a:gd name="connsiteX3" fmla="*/ 1259284 w 2518568"/>
                <a:gd name="connsiteY3" fmla="*/ 501016 h 501015"/>
                <a:gd name="connsiteX4" fmla="*/ 0 w 2518568"/>
                <a:gd name="connsiteY4" fmla="*/ 250508 h 501015"/>
                <a:gd name="connsiteX0" fmla="*/ 0 w 2518568"/>
                <a:gd name="connsiteY0" fmla="*/ 261938 h 512446"/>
                <a:gd name="connsiteX1" fmla="*/ 1259284 w 2518568"/>
                <a:gd name="connsiteY1" fmla="*/ 0 h 512446"/>
                <a:gd name="connsiteX2" fmla="*/ 2518568 w 2518568"/>
                <a:gd name="connsiteY2" fmla="*/ 261938 h 512446"/>
                <a:gd name="connsiteX3" fmla="*/ 1259284 w 2518568"/>
                <a:gd name="connsiteY3" fmla="*/ 512446 h 512446"/>
                <a:gd name="connsiteX4" fmla="*/ 0 w 2518568"/>
                <a:gd name="connsiteY4" fmla="*/ 261938 h 512446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2 w 2518570"/>
                <a:gd name="connsiteY0" fmla="*/ 274048 h 524556"/>
                <a:gd name="connsiteX1" fmla="*/ 1253571 w 2518570"/>
                <a:gd name="connsiteY1" fmla="*/ 2585 h 524556"/>
                <a:gd name="connsiteX2" fmla="*/ 2518570 w 2518570"/>
                <a:gd name="connsiteY2" fmla="*/ 274048 h 524556"/>
                <a:gd name="connsiteX3" fmla="*/ 1259286 w 2518570"/>
                <a:gd name="connsiteY3" fmla="*/ 524556 h 524556"/>
                <a:gd name="connsiteX4" fmla="*/ 2 w 2518570"/>
                <a:gd name="connsiteY4" fmla="*/ 274048 h 524556"/>
                <a:gd name="connsiteX0" fmla="*/ 27 w 2518595"/>
                <a:gd name="connsiteY0" fmla="*/ 274048 h 524556"/>
                <a:gd name="connsiteX1" fmla="*/ 1240261 w 2518595"/>
                <a:gd name="connsiteY1" fmla="*/ 2585 h 524556"/>
                <a:gd name="connsiteX2" fmla="*/ 2518595 w 2518595"/>
                <a:gd name="connsiteY2" fmla="*/ 274048 h 524556"/>
                <a:gd name="connsiteX3" fmla="*/ 1259311 w 2518595"/>
                <a:gd name="connsiteY3" fmla="*/ 524556 h 524556"/>
                <a:gd name="connsiteX4" fmla="*/ 27 w 2518595"/>
                <a:gd name="connsiteY4" fmla="*/ 274048 h 524556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8595" h="522424">
                  <a:moveTo>
                    <a:pt x="27" y="271916"/>
                  </a:moveTo>
                  <a:cubicBezTo>
                    <a:pt x="-3148" y="184921"/>
                    <a:pt x="272363" y="8073"/>
                    <a:pt x="1240261" y="453"/>
                  </a:cubicBezTo>
                  <a:cubicBezTo>
                    <a:pt x="1985274" y="-9072"/>
                    <a:pt x="2518595" y="133564"/>
                    <a:pt x="2518595" y="271916"/>
                  </a:cubicBezTo>
                  <a:cubicBezTo>
                    <a:pt x="2518595" y="410268"/>
                    <a:pt x="1949079" y="510994"/>
                    <a:pt x="1259311" y="522424"/>
                  </a:cubicBezTo>
                  <a:cubicBezTo>
                    <a:pt x="563828" y="522424"/>
                    <a:pt x="3202" y="358911"/>
                    <a:pt x="27" y="271916"/>
                  </a:cubicBezTo>
                  <a:close/>
                </a:path>
              </a:pathLst>
            </a:custGeom>
            <a:solidFill>
              <a:srgbClr val="F7A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3" name="타원 102"/>
            <p:cNvSpPr/>
            <p:nvPr/>
          </p:nvSpPr>
          <p:spPr>
            <a:xfrm>
              <a:off x="390677" y="1094195"/>
              <a:ext cx="2386027" cy="453961"/>
            </a:xfrm>
            <a:custGeom>
              <a:avLst/>
              <a:gdLst>
                <a:gd name="connsiteX0" fmla="*/ 0 w 2518568"/>
                <a:gd name="connsiteY0" fmla="*/ 250508 h 501015"/>
                <a:gd name="connsiteX1" fmla="*/ 1259284 w 2518568"/>
                <a:gd name="connsiteY1" fmla="*/ 0 h 501015"/>
                <a:gd name="connsiteX2" fmla="*/ 2518568 w 2518568"/>
                <a:gd name="connsiteY2" fmla="*/ 250508 h 501015"/>
                <a:gd name="connsiteX3" fmla="*/ 1259284 w 2518568"/>
                <a:gd name="connsiteY3" fmla="*/ 501016 h 501015"/>
                <a:gd name="connsiteX4" fmla="*/ 0 w 2518568"/>
                <a:gd name="connsiteY4" fmla="*/ 250508 h 501015"/>
                <a:gd name="connsiteX0" fmla="*/ 0 w 2518568"/>
                <a:gd name="connsiteY0" fmla="*/ 261938 h 512446"/>
                <a:gd name="connsiteX1" fmla="*/ 1259284 w 2518568"/>
                <a:gd name="connsiteY1" fmla="*/ 0 h 512446"/>
                <a:gd name="connsiteX2" fmla="*/ 2518568 w 2518568"/>
                <a:gd name="connsiteY2" fmla="*/ 261938 h 512446"/>
                <a:gd name="connsiteX3" fmla="*/ 1259284 w 2518568"/>
                <a:gd name="connsiteY3" fmla="*/ 512446 h 512446"/>
                <a:gd name="connsiteX4" fmla="*/ 0 w 2518568"/>
                <a:gd name="connsiteY4" fmla="*/ 261938 h 512446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2 w 2518570"/>
                <a:gd name="connsiteY0" fmla="*/ 274048 h 524556"/>
                <a:gd name="connsiteX1" fmla="*/ 1253571 w 2518570"/>
                <a:gd name="connsiteY1" fmla="*/ 2585 h 524556"/>
                <a:gd name="connsiteX2" fmla="*/ 2518570 w 2518570"/>
                <a:gd name="connsiteY2" fmla="*/ 274048 h 524556"/>
                <a:gd name="connsiteX3" fmla="*/ 1259286 w 2518570"/>
                <a:gd name="connsiteY3" fmla="*/ 524556 h 524556"/>
                <a:gd name="connsiteX4" fmla="*/ 2 w 2518570"/>
                <a:gd name="connsiteY4" fmla="*/ 274048 h 524556"/>
                <a:gd name="connsiteX0" fmla="*/ 27 w 2518595"/>
                <a:gd name="connsiteY0" fmla="*/ 274048 h 524556"/>
                <a:gd name="connsiteX1" fmla="*/ 1240261 w 2518595"/>
                <a:gd name="connsiteY1" fmla="*/ 2585 h 524556"/>
                <a:gd name="connsiteX2" fmla="*/ 2518595 w 2518595"/>
                <a:gd name="connsiteY2" fmla="*/ 274048 h 524556"/>
                <a:gd name="connsiteX3" fmla="*/ 1259311 w 2518595"/>
                <a:gd name="connsiteY3" fmla="*/ 524556 h 524556"/>
                <a:gd name="connsiteX4" fmla="*/ 27 w 2518595"/>
                <a:gd name="connsiteY4" fmla="*/ 274048 h 524556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2 w 2518590"/>
                <a:gd name="connsiteY0" fmla="*/ 271916 h 495398"/>
                <a:gd name="connsiteX1" fmla="*/ 1240256 w 2518590"/>
                <a:gd name="connsiteY1" fmla="*/ 453 h 495398"/>
                <a:gd name="connsiteX2" fmla="*/ 2518590 w 2518590"/>
                <a:gd name="connsiteY2" fmla="*/ 271916 h 495398"/>
                <a:gd name="connsiteX3" fmla="*/ 1257295 w 2518590"/>
                <a:gd name="connsiteY3" fmla="*/ 495398 h 495398"/>
                <a:gd name="connsiteX4" fmla="*/ 22 w 2518590"/>
                <a:gd name="connsiteY4" fmla="*/ 271916 h 4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8590" h="495398">
                  <a:moveTo>
                    <a:pt x="22" y="271916"/>
                  </a:moveTo>
                  <a:cubicBezTo>
                    <a:pt x="-2818" y="189425"/>
                    <a:pt x="272358" y="8073"/>
                    <a:pt x="1240256" y="453"/>
                  </a:cubicBezTo>
                  <a:cubicBezTo>
                    <a:pt x="1985269" y="-9072"/>
                    <a:pt x="2518590" y="133564"/>
                    <a:pt x="2518590" y="271916"/>
                  </a:cubicBezTo>
                  <a:cubicBezTo>
                    <a:pt x="2518590" y="410268"/>
                    <a:pt x="1947063" y="483968"/>
                    <a:pt x="1257295" y="495398"/>
                  </a:cubicBezTo>
                  <a:cubicBezTo>
                    <a:pt x="561812" y="495398"/>
                    <a:pt x="2862" y="354407"/>
                    <a:pt x="22" y="271916"/>
                  </a:cubicBezTo>
                  <a:close/>
                </a:path>
              </a:pathLst>
            </a:custGeom>
            <a:solidFill>
              <a:srgbClr val="E72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4" name="타원 102"/>
            <p:cNvSpPr/>
            <p:nvPr/>
          </p:nvSpPr>
          <p:spPr>
            <a:xfrm>
              <a:off x="418855" y="1101251"/>
              <a:ext cx="2329665" cy="424490"/>
            </a:xfrm>
            <a:custGeom>
              <a:avLst/>
              <a:gdLst>
                <a:gd name="connsiteX0" fmla="*/ 0 w 2518568"/>
                <a:gd name="connsiteY0" fmla="*/ 250508 h 501015"/>
                <a:gd name="connsiteX1" fmla="*/ 1259284 w 2518568"/>
                <a:gd name="connsiteY1" fmla="*/ 0 h 501015"/>
                <a:gd name="connsiteX2" fmla="*/ 2518568 w 2518568"/>
                <a:gd name="connsiteY2" fmla="*/ 250508 h 501015"/>
                <a:gd name="connsiteX3" fmla="*/ 1259284 w 2518568"/>
                <a:gd name="connsiteY3" fmla="*/ 501016 h 501015"/>
                <a:gd name="connsiteX4" fmla="*/ 0 w 2518568"/>
                <a:gd name="connsiteY4" fmla="*/ 250508 h 501015"/>
                <a:gd name="connsiteX0" fmla="*/ 0 w 2518568"/>
                <a:gd name="connsiteY0" fmla="*/ 261938 h 512446"/>
                <a:gd name="connsiteX1" fmla="*/ 1259284 w 2518568"/>
                <a:gd name="connsiteY1" fmla="*/ 0 h 512446"/>
                <a:gd name="connsiteX2" fmla="*/ 2518568 w 2518568"/>
                <a:gd name="connsiteY2" fmla="*/ 261938 h 512446"/>
                <a:gd name="connsiteX3" fmla="*/ 1259284 w 2518568"/>
                <a:gd name="connsiteY3" fmla="*/ 512446 h 512446"/>
                <a:gd name="connsiteX4" fmla="*/ 0 w 2518568"/>
                <a:gd name="connsiteY4" fmla="*/ 261938 h 512446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2 w 2518570"/>
                <a:gd name="connsiteY0" fmla="*/ 274048 h 524556"/>
                <a:gd name="connsiteX1" fmla="*/ 1253571 w 2518570"/>
                <a:gd name="connsiteY1" fmla="*/ 2585 h 524556"/>
                <a:gd name="connsiteX2" fmla="*/ 2518570 w 2518570"/>
                <a:gd name="connsiteY2" fmla="*/ 274048 h 524556"/>
                <a:gd name="connsiteX3" fmla="*/ 1259286 w 2518570"/>
                <a:gd name="connsiteY3" fmla="*/ 524556 h 524556"/>
                <a:gd name="connsiteX4" fmla="*/ 2 w 2518570"/>
                <a:gd name="connsiteY4" fmla="*/ 274048 h 524556"/>
                <a:gd name="connsiteX0" fmla="*/ 27 w 2518595"/>
                <a:gd name="connsiteY0" fmla="*/ 274048 h 524556"/>
                <a:gd name="connsiteX1" fmla="*/ 1240261 w 2518595"/>
                <a:gd name="connsiteY1" fmla="*/ 2585 h 524556"/>
                <a:gd name="connsiteX2" fmla="*/ 2518595 w 2518595"/>
                <a:gd name="connsiteY2" fmla="*/ 274048 h 524556"/>
                <a:gd name="connsiteX3" fmla="*/ 1259311 w 2518595"/>
                <a:gd name="connsiteY3" fmla="*/ 524556 h 524556"/>
                <a:gd name="connsiteX4" fmla="*/ 27 w 2518595"/>
                <a:gd name="connsiteY4" fmla="*/ 274048 h 524556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2 w 2518590"/>
                <a:gd name="connsiteY0" fmla="*/ 271916 h 495398"/>
                <a:gd name="connsiteX1" fmla="*/ 1240256 w 2518590"/>
                <a:gd name="connsiteY1" fmla="*/ 453 h 495398"/>
                <a:gd name="connsiteX2" fmla="*/ 2518590 w 2518590"/>
                <a:gd name="connsiteY2" fmla="*/ 271916 h 495398"/>
                <a:gd name="connsiteX3" fmla="*/ 1257295 w 2518590"/>
                <a:gd name="connsiteY3" fmla="*/ 495398 h 495398"/>
                <a:gd name="connsiteX4" fmla="*/ 22 w 2518590"/>
                <a:gd name="connsiteY4" fmla="*/ 271916 h 4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8590" h="495398">
                  <a:moveTo>
                    <a:pt x="22" y="271916"/>
                  </a:moveTo>
                  <a:cubicBezTo>
                    <a:pt x="-2818" y="189425"/>
                    <a:pt x="272358" y="8073"/>
                    <a:pt x="1240256" y="453"/>
                  </a:cubicBezTo>
                  <a:cubicBezTo>
                    <a:pt x="1985269" y="-9072"/>
                    <a:pt x="2518590" y="133564"/>
                    <a:pt x="2518590" y="271916"/>
                  </a:cubicBezTo>
                  <a:cubicBezTo>
                    <a:pt x="2518590" y="410268"/>
                    <a:pt x="1947063" y="483968"/>
                    <a:pt x="1257295" y="495398"/>
                  </a:cubicBezTo>
                  <a:cubicBezTo>
                    <a:pt x="561812" y="495398"/>
                    <a:pt x="2862" y="354407"/>
                    <a:pt x="22" y="271916"/>
                  </a:cubicBezTo>
                  <a:close/>
                </a:path>
              </a:pathLst>
            </a:custGeom>
            <a:solidFill>
              <a:srgbClr val="F8E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5" name="그룹 1234"/>
            <p:cNvGrpSpPr/>
            <p:nvPr/>
          </p:nvGrpSpPr>
          <p:grpSpPr>
            <a:xfrm>
              <a:off x="597290" y="1339777"/>
              <a:ext cx="85725" cy="45719"/>
              <a:chOff x="933188" y="2135030"/>
              <a:chExt cx="85725" cy="45719"/>
            </a:xfrm>
          </p:grpSpPr>
          <p:sp>
            <p:nvSpPr>
              <p:cNvPr id="1384" name="타원 1383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5" name="타원 1384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6" name="그룹 1235"/>
            <p:cNvGrpSpPr/>
            <p:nvPr/>
          </p:nvGrpSpPr>
          <p:grpSpPr>
            <a:xfrm>
              <a:off x="963156" y="1163313"/>
              <a:ext cx="85725" cy="45719"/>
              <a:chOff x="933188" y="2135030"/>
              <a:chExt cx="85725" cy="45719"/>
            </a:xfrm>
          </p:grpSpPr>
          <p:sp>
            <p:nvSpPr>
              <p:cNvPr id="1382" name="타원 1381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3" name="타원 1382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7" name="그룹 1236"/>
            <p:cNvGrpSpPr/>
            <p:nvPr/>
          </p:nvGrpSpPr>
          <p:grpSpPr>
            <a:xfrm>
              <a:off x="1110942" y="1403808"/>
              <a:ext cx="85725" cy="45719"/>
              <a:chOff x="933188" y="2135030"/>
              <a:chExt cx="85725" cy="45719"/>
            </a:xfrm>
          </p:grpSpPr>
          <p:sp>
            <p:nvSpPr>
              <p:cNvPr id="1380" name="타원 1379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1" name="타원 1380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8" name="그룹 1237"/>
            <p:cNvGrpSpPr/>
            <p:nvPr/>
          </p:nvGrpSpPr>
          <p:grpSpPr>
            <a:xfrm>
              <a:off x="1607502" y="1281331"/>
              <a:ext cx="85725" cy="45719"/>
              <a:chOff x="933188" y="2135030"/>
              <a:chExt cx="85725" cy="45719"/>
            </a:xfrm>
          </p:grpSpPr>
          <p:sp>
            <p:nvSpPr>
              <p:cNvPr id="1378" name="타원 1377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9" name="타원 1378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1913978" y="1410792"/>
              <a:ext cx="85725" cy="45719"/>
              <a:chOff x="933188" y="2135030"/>
              <a:chExt cx="85725" cy="45719"/>
            </a:xfrm>
          </p:grpSpPr>
          <p:sp>
            <p:nvSpPr>
              <p:cNvPr id="1376" name="타원 1375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7" name="타원 1376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0" name="그룹 1239"/>
            <p:cNvGrpSpPr/>
            <p:nvPr/>
          </p:nvGrpSpPr>
          <p:grpSpPr>
            <a:xfrm>
              <a:off x="2369153" y="1218573"/>
              <a:ext cx="85725" cy="45719"/>
              <a:chOff x="933188" y="2135030"/>
              <a:chExt cx="85725" cy="45719"/>
            </a:xfrm>
          </p:grpSpPr>
          <p:sp>
            <p:nvSpPr>
              <p:cNvPr id="1374" name="타원 1373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5" name="타원 1374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1" name="그룹 1240"/>
            <p:cNvGrpSpPr/>
            <p:nvPr/>
          </p:nvGrpSpPr>
          <p:grpSpPr>
            <a:xfrm>
              <a:off x="798340" y="1364501"/>
              <a:ext cx="148034" cy="54595"/>
              <a:chOff x="2248368" y="2064514"/>
              <a:chExt cx="169181" cy="106046"/>
            </a:xfrm>
          </p:grpSpPr>
          <p:grpSp>
            <p:nvGrpSpPr>
              <p:cNvPr id="1364" name="그룹 136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70" name="타원 136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1" name="타원 137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2" name="타원 137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3" name="타원 137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65" name="그룹 136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66" name="타원 136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7" name="타원 136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8" name="타원 136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9" name="타원 136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2" name="그룹 1241"/>
            <p:cNvGrpSpPr/>
            <p:nvPr/>
          </p:nvGrpSpPr>
          <p:grpSpPr>
            <a:xfrm>
              <a:off x="1338435" y="1124799"/>
              <a:ext cx="169181" cy="62394"/>
              <a:chOff x="2248368" y="2064514"/>
              <a:chExt cx="169181" cy="106046"/>
            </a:xfrm>
          </p:grpSpPr>
          <p:grpSp>
            <p:nvGrpSpPr>
              <p:cNvPr id="1354" name="그룹 135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60" name="타원 135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1" name="타원 136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2" name="타원 136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3" name="타원 136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55" name="그룹 135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56" name="타원 135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7" name="타원 135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8" name="타원 135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9" name="타원 135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3" name="그룹 1242"/>
            <p:cNvGrpSpPr/>
            <p:nvPr/>
          </p:nvGrpSpPr>
          <p:grpSpPr>
            <a:xfrm>
              <a:off x="1627603" y="1417204"/>
              <a:ext cx="169181" cy="62394"/>
              <a:chOff x="2248368" y="2064514"/>
              <a:chExt cx="169181" cy="106046"/>
            </a:xfrm>
          </p:grpSpPr>
          <p:grpSp>
            <p:nvGrpSpPr>
              <p:cNvPr id="1344" name="그룹 134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50" name="타원 134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1" name="타원 135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2" name="타원 135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3" name="타원 135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45" name="그룹 134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46" name="타원 134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7" name="타원 134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8" name="타원 134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9" name="타원 134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4" name="그룹 1243"/>
            <p:cNvGrpSpPr/>
            <p:nvPr/>
          </p:nvGrpSpPr>
          <p:grpSpPr>
            <a:xfrm>
              <a:off x="2441234" y="1306733"/>
              <a:ext cx="151582" cy="55903"/>
              <a:chOff x="2248368" y="2064514"/>
              <a:chExt cx="169181" cy="106046"/>
            </a:xfrm>
          </p:grpSpPr>
          <p:grpSp>
            <p:nvGrpSpPr>
              <p:cNvPr id="1334" name="그룹 133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40" name="타원 133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1" name="타원 134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2" name="타원 134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3" name="타원 134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35" name="그룹 133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36" name="타원 133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7" name="타원 133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8" name="타원 133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9" name="타원 133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5" name="그룹 1244"/>
            <p:cNvGrpSpPr/>
            <p:nvPr/>
          </p:nvGrpSpPr>
          <p:grpSpPr>
            <a:xfrm>
              <a:off x="1860494" y="1132360"/>
              <a:ext cx="153862" cy="56744"/>
              <a:chOff x="2248368" y="2064514"/>
              <a:chExt cx="169181" cy="106046"/>
            </a:xfrm>
          </p:grpSpPr>
          <p:grpSp>
            <p:nvGrpSpPr>
              <p:cNvPr id="1324" name="그룹 132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30" name="타원 132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1" name="타원 133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2" name="타원 133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3" name="타원 133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25" name="그룹 1324"/>
              <p:cNvGrpSpPr/>
              <p:nvPr/>
            </p:nvGrpSpPr>
            <p:grpSpPr>
              <a:xfrm>
                <a:off x="2271290" y="2076560"/>
                <a:ext cx="123338" cy="74386"/>
                <a:chOff x="480060" y="2038350"/>
                <a:chExt cx="169181" cy="101622"/>
              </a:xfrm>
              <a:solidFill>
                <a:srgbClr val="F8E6B8"/>
              </a:solidFill>
            </p:grpSpPr>
            <p:sp>
              <p:nvSpPr>
                <p:cNvPr id="1326" name="타원 132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7" name="타원 1326"/>
                <p:cNvSpPr/>
                <p:nvPr/>
              </p:nvSpPr>
              <p:spPr>
                <a:xfrm>
                  <a:off x="481783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8" name="타원 132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9" name="타원 1328"/>
                <p:cNvSpPr/>
                <p:nvPr/>
              </p:nvSpPr>
              <p:spPr>
                <a:xfrm>
                  <a:off x="538750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6" name="그룹 1245"/>
            <p:cNvGrpSpPr/>
            <p:nvPr/>
          </p:nvGrpSpPr>
          <p:grpSpPr>
            <a:xfrm>
              <a:off x="1059740" y="1283714"/>
              <a:ext cx="153862" cy="56744"/>
              <a:chOff x="2248368" y="2064514"/>
              <a:chExt cx="169181" cy="106046"/>
            </a:xfrm>
          </p:grpSpPr>
          <p:grpSp>
            <p:nvGrpSpPr>
              <p:cNvPr id="1314" name="그룹 131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20" name="타원 131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1" name="타원 132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2" name="타원 132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3" name="타원 132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15" name="그룹 1314"/>
              <p:cNvGrpSpPr/>
              <p:nvPr/>
            </p:nvGrpSpPr>
            <p:grpSpPr>
              <a:xfrm>
                <a:off x="2271290" y="2076560"/>
                <a:ext cx="123338" cy="74386"/>
                <a:chOff x="480060" y="2038350"/>
                <a:chExt cx="169181" cy="101622"/>
              </a:xfrm>
              <a:solidFill>
                <a:srgbClr val="F8E6B8"/>
              </a:solidFill>
            </p:grpSpPr>
            <p:sp>
              <p:nvSpPr>
                <p:cNvPr id="1316" name="타원 131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7" name="타원 1316"/>
                <p:cNvSpPr/>
                <p:nvPr/>
              </p:nvSpPr>
              <p:spPr>
                <a:xfrm>
                  <a:off x="481783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8" name="타원 131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9" name="타원 1318"/>
                <p:cNvSpPr/>
                <p:nvPr/>
              </p:nvSpPr>
              <p:spPr>
                <a:xfrm>
                  <a:off x="538750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47" name="달 1246"/>
            <p:cNvSpPr/>
            <p:nvPr/>
          </p:nvSpPr>
          <p:spPr>
            <a:xfrm rot="14400000" flipH="1">
              <a:off x="566983" y="1186098"/>
              <a:ext cx="52162" cy="173398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8" name="달 1247"/>
            <p:cNvSpPr/>
            <p:nvPr/>
          </p:nvSpPr>
          <p:spPr>
            <a:xfrm rot="1800000" flipH="1">
              <a:off x="984534" y="1328300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9" name="달 1248"/>
            <p:cNvSpPr/>
            <p:nvPr/>
          </p:nvSpPr>
          <p:spPr>
            <a:xfrm rot="4500000" flipH="1">
              <a:off x="1379225" y="1207190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0" name="달 1249"/>
            <p:cNvSpPr/>
            <p:nvPr/>
          </p:nvSpPr>
          <p:spPr>
            <a:xfrm rot="18000000" flipH="1">
              <a:off x="1765418" y="1309090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1" name="달 1250"/>
            <p:cNvSpPr/>
            <p:nvPr/>
          </p:nvSpPr>
          <p:spPr>
            <a:xfrm rot="6300000" flipH="1">
              <a:off x="1831818" y="1126635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2" name="달 1251"/>
            <p:cNvSpPr/>
            <p:nvPr/>
          </p:nvSpPr>
          <p:spPr>
            <a:xfrm rot="12600000" flipH="1">
              <a:off x="2076185" y="1287834"/>
              <a:ext cx="49855" cy="165731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3" name="달 1252"/>
            <p:cNvSpPr/>
            <p:nvPr/>
          </p:nvSpPr>
          <p:spPr>
            <a:xfrm rot="9000000" flipH="1">
              <a:off x="2305703" y="1193190"/>
              <a:ext cx="45719" cy="151982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54" name="그룹 1253"/>
            <p:cNvGrpSpPr/>
            <p:nvPr/>
          </p:nvGrpSpPr>
          <p:grpSpPr>
            <a:xfrm rot="1800000">
              <a:off x="1479225" y="1206493"/>
              <a:ext cx="110853" cy="67707"/>
              <a:chOff x="988186" y="875265"/>
              <a:chExt cx="186558" cy="113947"/>
            </a:xfrm>
          </p:grpSpPr>
          <p:sp>
            <p:nvSpPr>
              <p:cNvPr id="1310" name="직사각형 1309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1" name="타원 1310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이등변 삼각형 1311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이등변 삼각형 1312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5" name="그룹 1254"/>
            <p:cNvGrpSpPr/>
            <p:nvPr/>
          </p:nvGrpSpPr>
          <p:grpSpPr>
            <a:xfrm rot="17100000">
              <a:off x="942381" y="1254002"/>
              <a:ext cx="110853" cy="67707"/>
              <a:chOff x="988186" y="875265"/>
              <a:chExt cx="186558" cy="113947"/>
            </a:xfrm>
          </p:grpSpPr>
          <p:sp>
            <p:nvSpPr>
              <p:cNvPr id="1306" name="직사각형 1305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타원 1306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이등변 삼각형 1307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9" name="이등변 삼각형 1308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6" name="그룹 1255"/>
            <p:cNvGrpSpPr/>
            <p:nvPr/>
          </p:nvGrpSpPr>
          <p:grpSpPr>
            <a:xfrm rot="10800000">
              <a:off x="1220346" y="1433316"/>
              <a:ext cx="110853" cy="67707"/>
              <a:chOff x="988186" y="875265"/>
              <a:chExt cx="186558" cy="113947"/>
            </a:xfrm>
          </p:grpSpPr>
          <p:sp>
            <p:nvSpPr>
              <p:cNvPr id="1302" name="직사각형 1301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타원 1302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4" name="이등변 삼각형 1303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5" name="이등변 삼각형 1304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7" name="그룹 1256"/>
            <p:cNvGrpSpPr/>
            <p:nvPr/>
          </p:nvGrpSpPr>
          <p:grpSpPr>
            <a:xfrm rot="3600000">
              <a:off x="1986628" y="1245078"/>
              <a:ext cx="110853" cy="67707"/>
              <a:chOff x="988186" y="875265"/>
              <a:chExt cx="186558" cy="113947"/>
            </a:xfrm>
          </p:grpSpPr>
          <p:sp>
            <p:nvSpPr>
              <p:cNvPr id="1298" name="직사각형 1297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9" name="타원 1298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0" name="이등변 삼각형 1299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1" name="이등변 삼각형 1300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8" name="그룹 1257"/>
            <p:cNvGrpSpPr/>
            <p:nvPr/>
          </p:nvGrpSpPr>
          <p:grpSpPr>
            <a:xfrm rot="5400000">
              <a:off x="2597155" y="1281419"/>
              <a:ext cx="110853" cy="67707"/>
              <a:chOff x="988186" y="875265"/>
              <a:chExt cx="186558" cy="113947"/>
            </a:xfrm>
          </p:grpSpPr>
          <p:sp>
            <p:nvSpPr>
              <p:cNvPr id="1294" name="직사각형 1293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5" name="타원 1294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6" name="이등변 삼각형 1295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이등변 삼각형 1296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1287313" y="1349820"/>
              <a:ext cx="285463" cy="114145"/>
              <a:chOff x="1287313" y="1349820"/>
              <a:chExt cx="285463" cy="114145"/>
            </a:xfrm>
          </p:grpSpPr>
          <p:sp>
            <p:nvSpPr>
              <p:cNvPr id="1289" name="타원 102"/>
              <p:cNvSpPr/>
              <p:nvPr/>
            </p:nvSpPr>
            <p:spPr>
              <a:xfrm>
                <a:off x="1287313" y="1349820"/>
                <a:ext cx="285463" cy="114145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0" name="타원 102"/>
              <p:cNvSpPr/>
              <p:nvPr/>
            </p:nvSpPr>
            <p:spPr>
              <a:xfrm>
                <a:off x="1346880" y="1372480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1" name="타원 102"/>
              <p:cNvSpPr/>
              <p:nvPr/>
            </p:nvSpPr>
            <p:spPr>
              <a:xfrm>
                <a:off x="1389778" y="1414176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타원 102"/>
              <p:cNvSpPr/>
              <p:nvPr/>
            </p:nvSpPr>
            <p:spPr>
              <a:xfrm>
                <a:off x="1442986" y="1374611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타원 102"/>
              <p:cNvSpPr/>
              <p:nvPr/>
            </p:nvSpPr>
            <p:spPr>
              <a:xfrm>
                <a:off x="1473211" y="1413986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0" name="그룹 1259"/>
            <p:cNvGrpSpPr/>
            <p:nvPr/>
          </p:nvGrpSpPr>
          <p:grpSpPr>
            <a:xfrm>
              <a:off x="683015" y="1213166"/>
              <a:ext cx="250913" cy="100330"/>
              <a:chOff x="683015" y="1213166"/>
              <a:chExt cx="250913" cy="100330"/>
            </a:xfrm>
          </p:grpSpPr>
          <p:sp>
            <p:nvSpPr>
              <p:cNvPr id="1285" name="타원 102"/>
              <p:cNvSpPr/>
              <p:nvPr/>
            </p:nvSpPr>
            <p:spPr>
              <a:xfrm>
                <a:off x="683015" y="1213166"/>
                <a:ext cx="250913" cy="10033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6" name="타원 102"/>
              <p:cNvSpPr/>
              <p:nvPr/>
            </p:nvSpPr>
            <p:spPr>
              <a:xfrm>
                <a:off x="745363" y="1261272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타원 102"/>
              <p:cNvSpPr/>
              <p:nvPr/>
            </p:nvSpPr>
            <p:spPr>
              <a:xfrm>
                <a:off x="825741" y="1246270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타원 102"/>
              <p:cNvSpPr/>
              <p:nvPr/>
            </p:nvSpPr>
            <p:spPr>
              <a:xfrm>
                <a:off x="766655" y="1227101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1" name="그룹 1260"/>
            <p:cNvGrpSpPr/>
            <p:nvPr/>
          </p:nvGrpSpPr>
          <p:grpSpPr>
            <a:xfrm>
              <a:off x="1110942" y="1167618"/>
              <a:ext cx="216363" cy="73815"/>
              <a:chOff x="1110942" y="1167618"/>
              <a:chExt cx="216363" cy="73815"/>
            </a:xfrm>
          </p:grpSpPr>
          <p:sp>
            <p:nvSpPr>
              <p:cNvPr id="1281" name="타원 102"/>
              <p:cNvSpPr/>
              <p:nvPr/>
            </p:nvSpPr>
            <p:spPr>
              <a:xfrm>
                <a:off x="1110942" y="1167618"/>
                <a:ext cx="216363" cy="73815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타원 102"/>
              <p:cNvSpPr/>
              <p:nvPr/>
            </p:nvSpPr>
            <p:spPr>
              <a:xfrm>
                <a:off x="1150818" y="1199525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타원 102"/>
              <p:cNvSpPr/>
              <p:nvPr/>
            </p:nvSpPr>
            <p:spPr>
              <a:xfrm>
                <a:off x="1204814" y="1170687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4" name="타원 102"/>
              <p:cNvSpPr/>
              <p:nvPr/>
            </p:nvSpPr>
            <p:spPr>
              <a:xfrm>
                <a:off x="1226173" y="1204909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2" name="그룹 1261"/>
            <p:cNvGrpSpPr/>
            <p:nvPr/>
          </p:nvGrpSpPr>
          <p:grpSpPr>
            <a:xfrm>
              <a:off x="1574770" y="1138632"/>
              <a:ext cx="170633" cy="68229"/>
              <a:chOff x="1574770" y="1138632"/>
              <a:chExt cx="170633" cy="68229"/>
            </a:xfrm>
          </p:grpSpPr>
          <p:sp>
            <p:nvSpPr>
              <p:cNvPr id="1278" name="타원 102"/>
              <p:cNvSpPr/>
              <p:nvPr/>
            </p:nvSpPr>
            <p:spPr>
              <a:xfrm>
                <a:off x="1574770" y="1138632"/>
                <a:ext cx="170633" cy="68229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9" name="타원 102"/>
              <p:cNvSpPr/>
              <p:nvPr/>
            </p:nvSpPr>
            <p:spPr>
              <a:xfrm>
                <a:off x="1598558" y="1152354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0" name="타원 102"/>
              <p:cNvSpPr/>
              <p:nvPr/>
            </p:nvSpPr>
            <p:spPr>
              <a:xfrm>
                <a:off x="1662138" y="1170025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3" name="그룹 1262"/>
            <p:cNvGrpSpPr/>
            <p:nvPr/>
          </p:nvGrpSpPr>
          <p:grpSpPr>
            <a:xfrm>
              <a:off x="1764299" y="1252294"/>
              <a:ext cx="235404" cy="94128"/>
              <a:chOff x="1764299" y="1252294"/>
              <a:chExt cx="235404" cy="94128"/>
            </a:xfrm>
          </p:grpSpPr>
          <p:sp>
            <p:nvSpPr>
              <p:cNvPr id="1274" name="타원 102"/>
              <p:cNvSpPr/>
              <p:nvPr/>
            </p:nvSpPr>
            <p:spPr>
              <a:xfrm>
                <a:off x="1764299" y="1252294"/>
                <a:ext cx="235404" cy="94128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5" name="타원 102"/>
              <p:cNvSpPr/>
              <p:nvPr/>
            </p:nvSpPr>
            <p:spPr>
              <a:xfrm>
                <a:off x="1818717" y="1298306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6" name="타원 102"/>
              <p:cNvSpPr/>
              <p:nvPr/>
            </p:nvSpPr>
            <p:spPr>
              <a:xfrm>
                <a:off x="1865897" y="1265747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타원 102"/>
              <p:cNvSpPr/>
              <p:nvPr/>
            </p:nvSpPr>
            <p:spPr>
              <a:xfrm>
                <a:off x="1913137" y="1296168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2081305" y="1190875"/>
              <a:ext cx="165656" cy="56516"/>
              <a:chOff x="2081305" y="1190875"/>
              <a:chExt cx="165656" cy="56516"/>
            </a:xfrm>
          </p:grpSpPr>
          <p:sp>
            <p:nvSpPr>
              <p:cNvPr id="1271" name="타원 102"/>
              <p:cNvSpPr/>
              <p:nvPr/>
            </p:nvSpPr>
            <p:spPr>
              <a:xfrm>
                <a:off x="2081305" y="1190875"/>
                <a:ext cx="165656" cy="56516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타원 102"/>
              <p:cNvSpPr/>
              <p:nvPr/>
            </p:nvSpPr>
            <p:spPr>
              <a:xfrm>
                <a:off x="2123113" y="1204754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타원 102"/>
              <p:cNvSpPr/>
              <p:nvPr/>
            </p:nvSpPr>
            <p:spPr>
              <a:xfrm>
                <a:off x="2178847" y="1213768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5" name="그룹 1264"/>
            <p:cNvGrpSpPr/>
            <p:nvPr/>
          </p:nvGrpSpPr>
          <p:grpSpPr>
            <a:xfrm>
              <a:off x="2139121" y="1340458"/>
              <a:ext cx="264026" cy="90076"/>
              <a:chOff x="2139121" y="1340458"/>
              <a:chExt cx="264026" cy="90076"/>
            </a:xfrm>
          </p:grpSpPr>
          <p:sp>
            <p:nvSpPr>
              <p:cNvPr id="1266" name="타원 102"/>
              <p:cNvSpPr/>
              <p:nvPr/>
            </p:nvSpPr>
            <p:spPr>
              <a:xfrm>
                <a:off x="2139121" y="1340458"/>
                <a:ext cx="264026" cy="90076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타원 102"/>
              <p:cNvSpPr/>
              <p:nvPr/>
            </p:nvSpPr>
            <p:spPr>
              <a:xfrm>
                <a:off x="2200154" y="1364140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타원 102"/>
              <p:cNvSpPr/>
              <p:nvPr/>
            </p:nvSpPr>
            <p:spPr>
              <a:xfrm>
                <a:off x="2277429" y="1354012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9" name="타원 102"/>
              <p:cNvSpPr/>
              <p:nvPr/>
            </p:nvSpPr>
            <p:spPr>
              <a:xfrm>
                <a:off x="2322962" y="1387005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0" name="타원 102"/>
              <p:cNvSpPr/>
              <p:nvPr/>
            </p:nvSpPr>
            <p:spPr>
              <a:xfrm>
                <a:off x="2245728" y="1388937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86" name="그룹 1385"/>
          <p:cNvGrpSpPr/>
          <p:nvPr/>
        </p:nvGrpSpPr>
        <p:grpSpPr>
          <a:xfrm>
            <a:off x="1098041" y="5157243"/>
            <a:ext cx="1002213" cy="730092"/>
            <a:chOff x="1098041" y="5157243"/>
            <a:chExt cx="1002213" cy="730092"/>
          </a:xfrm>
        </p:grpSpPr>
        <p:sp>
          <p:nvSpPr>
            <p:cNvPr id="1387" name="직사각형 316"/>
            <p:cNvSpPr/>
            <p:nvPr/>
          </p:nvSpPr>
          <p:spPr>
            <a:xfrm rot="20700000">
              <a:off x="1160828" y="5375649"/>
              <a:ext cx="911050" cy="511686"/>
            </a:xfrm>
            <a:custGeom>
              <a:avLst/>
              <a:gdLst>
                <a:gd name="connsiteX0" fmla="*/ 0 w 911050"/>
                <a:gd name="connsiteY0" fmla="*/ 0 h 511686"/>
                <a:gd name="connsiteX1" fmla="*/ 911050 w 911050"/>
                <a:gd name="connsiteY1" fmla="*/ 0 h 511686"/>
                <a:gd name="connsiteX2" fmla="*/ 911050 w 911050"/>
                <a:gd name="connsiteY2" fmla="*/ 511686 h 511686"/>
                <a:gd name="connsiteX3" fmla="*/ 0 w 911050"/>
                <a:gd name="connsiteY3" fmla="*/ 511686 h 511686"/>
                <a:gd name="connsiteX4" fmla="*/ 0 w 911050"/>
                <a:gd name="connsiteY4" fmla="*/ 0 h 511686"/>
                <a:gd name="connsiteX0" fmla="*/ 0 w 911050"/>
                <a:gd name="connsiteY0" fmla="*/ 0 h 511686"/>
                <a:gd name="connsiteX1" fmla="*/ 911050 w 911050"/>
                <a:gd name="connsiteY1" fmla="*/ 0 h 511686"/>
                <a:gd name="connsiteX2" fmla="*/ 911050 w 911050"/>
                <a:gd name="connsiteY2" fmla="*/ 511686 h 511686"/>
                <a:gd name="connsiteX3" fmla="*/ 0 w 911050"/>
                <a:gd name="connsiteY3" fmla="*/ 511686 h 511686"/>
                <a:gd name="connsiteX4" fmla="*/ 1656 w 911050"/>
                <a:gd name="connsiteY4" fmla="*/ 268016 h 511686"/>
                <a:gd name="connsiteX5" fmla="*/ 0 w 911050"/>
                <a:gd name="connsiteY5" fmla="*/ 0 h 511686"/>
                <a:gd name="connsiteX0" fmla="*/ 0 w 911050"/>
                <a:gd name="connsiteY0" fmla="*/ 0 h 511686"/>
                <a:gd name="connsiteX1" fmla="*/ 911050 w 911050"/>
                <a:gd name="connsiteY1" fmla="*/ 0 h 511686"/>
                <a:gd name="connsiteX2" fmla="*/ 911050 w 911050"/>
                <a:gd name="connsiteY2" fmla="*/ 511686 h 511686"/>
                <a:gd name="connsiteX3" fmla="*/ 1656 w 911050"/>
                <a:gd name="connsiteY3" fmla="*/ 268016 h 511686"/>
                <a:gd name="connsiteX4" fmla="*/ 0 w 911050"/>
                <a:gd name="connsiteY4" fmla="*/ 0 h 51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50" h="511686">
                  <a:moveTo>
                    <a:pt x="0" y="0"/>
                  </a:moveTo>
                  <a:lnTo>
                    <a:pt x="911050" y="0"/>
                  </a:lnTo>
                  <a:lnTo>
                    <a:pt x="911050" y="511686"/>
                  </a:lnTo>
                  <a:lnTo>
                    <a:pt x="1656" y="268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9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8" name="타원 1387"/>
            <p:cNvSpPr/>
            <p:nvPr/>
          </p:nvSpPr>
          <p:spPr>
            <a:xfrm rot="20700000">
              <a:off x="1098041" y="5226086"/>
              <a:ext cx="911050" cy="342164"/>
            </a:xfrm>
            <a:prstGeom prst="ellipse">
              <a:avLst/>
            </a:prstGeom>
            <a:solidFill>
              <a:srgbClr val="5F3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9" name="직사각형 3100"/>
            <p:cNvSpPr/>
            <p:nvPr/>
          </p:nvSpPr>
          <p:spPr>
            <a:xfrm rot="20700000">
              <a:off x="1905175" y="5613851"/>
              <a:ext cx="195079" cy="155605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1672590 w 1672590"/>
                <a:gd name="connsiteY2" fmla="*/ 0 h 463839"/>
                <a:gd name="connsiteX3" fmla="*/ 1672590 w 1672590"/>
                <a:gd name="connsiteY3" fmla="*/ 197949 h 463839"/>
                <a:gd name="connsiteX4" fmla="*/ 1567189 w 1672590"/>
                <a:gd name="connsiteY4" fmla="*/ 282329 h 463839"/>
                <a:gd name="connsiteX5" fmla="*/ 826770 w 1672590"/>
                <a:gd name="connsiteY5" fmla="*/ 462916 h 463839"/>
                <a:gd name="connsiteX6" fmla="*/ 0 w 1672590"/>
                <a:gd name="connsiteY6" fmla="*/ 197949 h 463839"/>
                <a:gd name="connsiteX7" fmla="*/ 0 w 1672590"/>
                <a:gd name="connsiteY7" fmla="*/ 0 h 463839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1322000 w 1672590"/>
                <a:gd name="connsiteY2" fmla="*/ 238432 h 463839"/>
                <a:gd name="connsiteX3" fmla="*/ 1672590 w 1672590"/>
                <a:gd name="connsiteY3" fmla="*/ 0 h 463839"/>
                <a:gd name="connsiteX4" fmla="*/ 1672590 w 1672590"/>
                <a:gd name="connsiteY4" fmla="*/ 197949 h 463839"/>
                <a:gd name="connsiteX5" fmla="*/ 1567189 w 1672590"/>
                <a:gd name="connsiteY5" fmla="*/ 282329 h 463839"/>
                <a:gd name="connsiteX6" fmla="*/ 826770 w 1672590"/>
                <a:gd name="connsiteY6" fmla="*/ 462916 h 463839"/>
                <a:gd name="connsiteX7" fmla="*/ 0 w 1672590"/>
                <a:gd name="connsiteY7" fmla="*/ 197949 h 463839"/>
                <a:gd name="connsiteX8" fmla="*/ 0 w 1672590"/>
                <a:gd name="connsiteY8" fmla="*/ 0 h 463839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851928 w 1672590"/>
                <a:gd name="connsiteY2" fmla="*/ 304178 h 463839"/>
                <a:gd name="connsiteX3" fmla="*/ 1322000 w 1672590"/>
                <a:gd name="connsiteY3" fmla="*/ 238432 h 463839"/>
                <a:gd name="connsiteX4" fmla="*/ 1672590 w 1672590"/>
                <a:gd name="connsiteY4" fmla="*/ 0 h 463839"/>
                <a:gd name="connsiteX5" fmla="*/ 1672590 w 1672590"/>
                <a:gd name="connsiteY5" fmla="*/ 197949 h 463839"/>
                <a:gd name="connsiteX6" fmla="*/ 1567189 w 1672590"/>
                <a:gd name="connsiteY6" fmla="*/ 282329 h 463839"/>
                <a:gd name="connsiteX7" fmla="*/ 826770 w 1672590"/>
                <a:gd name="connsiteY7" fmla="*/ 462916 h 463839"/>
                <a:gd name="connsiteX8" fmla="*/ 0 w 1672590"/>
                <a:gd name="connsiteY8" fmla="*/ 197949 h 463839"/>
                <a:gd name="connsiteX9" fmla="*/ 0 w 1672590"/>
                <a:gd name="connsiteY9" fmla="*/ 0 h 463839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1322000 w 1672590"/>
                <a:gd name="connsiteY2" fmla="*/ 238432 h 463839"/>
                <a:gd name="connsiteX3" fmla="*/ 1672590 w 1672590"/>
                <a:gd name="connsiteY3" fmla="*/ 0 h 463839"/>
                <a:gd name="connsiteX4" fmla="*/ 1672590 w 1672590"/>
                <a:gd name="connsiteY4" fmla="*/ 197949 h 463839"/>
                <a:gd name="connsiteX5" fmla="*/ 1567189 w 1672590"/>
                <a:gd name="connsiteY5" fmla="*/ 282329 h 463839"/>
                <a:gd name="connsiteX6" fmla="*/ 826770 w 1672590"/>
                <a:gd name="connsiteY6" fmla="*/ 462916 h 463839"/>
                <a:gd name="connsiteX7" fmla="*/ 0 w 1672590"/>
                <a:gd name="connsiteY7" fmla="*/ 197949 h 463839"/>
                <a:gd name="connsiteX8" fmla="*/ 0 w 1672590"/>
                <a:gd name="connsiteY8" fmla="*/ 0 h 463839"/>
                <a:gd name="connsiteX0" fmla="*/ 0 w 1672590"/>
                <a:gd name="connsiteY0" fmla="*/ 0 h 463839"/>
                <a:gd name="connsiteX1" fmla="*/ 1322000 w 1672590"/>
                <a:gd name="connsiteY1" fmla="*/ 238432 h 463839"/>
                <a:gd name="connsiteX2" fmla="*/ 1672590 w 1672590"/>
                <a:gd name="connsiteY2" fmla="*/ 0 h 463839"/>
                <a:gd name="connsiteX3" fmla="*/ 1672590 w 1672590"/>
                <a:gd name="connsiteY3" fmla="*/ 197949 h 463839"/>
                <a:gd name="connsiteX4" fmla="*/ 1567189 w 1672590"/>
                <a:gd name="connsiteY4" fmla="*/ 282329 h 463839"/>
                <a:gd name="connsiteX5" fmla="*/ 826770 w 1672590"/>
                <a:gd name="connsiteY5" fmla="*/ 462916 h 463839"/>
                <a:gd name="connsiteX6" fmla="*/ 0 w 1672590"/>
                <a:gd name="connsiteY6" fmla="*/ 197949 h 463839"/>
                <a:gd name="connsiteX7" fmla="*/ 0 w 1672590"/>
                <a:gd name="connsiteY7" fmla="*/ 0 h 463839"/>
                <a:gd name="connsiteX0" fmla="*/ 0 w 1720177"/>
                <a:gd name="connsiteY0" fmla="*/ 0 h 282329"/>
                <a:gd name="connsiteX1" fmla="*/ 1322000 w 1720177"/>
                <a:gd name="connsiteY1" fmla="*/ 238432 h 282329"/>
                <a:gd name="connsiteX2" fmla="*/ 1672590 w 1720177"/>
                <a:gd name="connsiteY2" fmla="*/ 0 h 282329"/>
                <a:gd name="connsiteX3" fmla="*/ 1672590 w 1720177"/>
                <a:gd name="connsiteY3" fmla="*/ 197949 h 282329"/>
                <a:gd name="connsiteX4" fmla="*/ 1567189 w 1720177"/>
                <a:gd name="connsiteY4" fmla="*/ 282329 h 282329"/>
                <a:gd name="connsiteX5" fmla="*/ 0 w 1720177"/>
                <a:gd name="connsiteY5" fmla="*/ 197949 h 282329"/>
                <a:gd name="connsiteX6" fmla="*/ 0 w 1720177"/>
                <a:gd name="connsiteY6" fmla="*/ 0 h 282329"/>
                <a:gd name="connsiteX0" fmla="*/ 0 w 1720175"/>
                <a:gd name="connsiteY0" fmla="*/ 197949 h 282329"/>
                <a:gd name="connsiteX1" fmla="*/ 1322000 w 1720175"/>
                <a:gd name="connsiteY1" fmla="*/ 238432 h 282329"/>
                <a:gd name="connsiteX2" fmla="*/ 1672590 w 1720175"/>
                <a:gd name="connsiteY2" fmla="*/ 0 h 282329"/>
                <a:gd name="connsiteX3" fmla="*/ 1672590 w 1720175"/>
                <a:gd name="connsiteY3" fmla="*/ 197949 h 282329"/>
                <a:gd name="connsiteX4" fmla="*/ 1567189 w 1720175"/>
                <a:gd name="connsiteY4" fmla="*/ 282329 h 282329"/>
                <a:gd name="connsiteX5" fmla="*/ 0 w 1720175"/>
                <a:gd name="connsiteY5" fmla="*/ 197949 h 282329"/>
                <a:gd name="connsiteX0" fmla="*/ 246257 w 351658"/>
                <a:gd name="connsiteY0" fmla="*/ 282329 h 284943"/>
                <a:gd name="connsiteX1" fmla="*/ 1068 w 351658"/>
                <a:gd name="connsiteY1" fmla="*/ 238432 h 284943"/>
                <a:gd name="connsiteX2" fmla="*/ 351658 w 351658"/>
                <a:gd name="connsiteY2" fmla="*/ 0 h 284943"/>
                <a:gd name="connsiteX3" fmla="*/ 351658 w 351658"/>
                <a:gd name="connsiteY3" fmla="*/ 197949 h 284943"/>
                <a:gd name="connsiteX4" fmla="*/ 246257 w 351658"/>
                <a:gd name="connsiteY4" fmla="*/ 282329 h 284943"/>
                <a:gd name="connsiteX0" fmla="*/ 246257 w 351658"/>
                <a:gd name="connsiteY0" fmla="*/ 282329 h 284943"/>
                <a:gd name="connsiteX1" fmla="*/ 1068 w 351658"/>
                <a:gd name="connsiteY1" fmla="*/ 238432 h 284943"/>
                <a:gd name="connsiteX2" fmla="*/ 351658 w 351658"/>
                <a:gd name="connsiteY2" fmla="*/ 0 h 284943"/>
                <a:gd name="connsiteX3" fmla="*/ 351658 w 351658"/>
                <a:gd name="connsiteY3" fmla="*/ 197949 h 284943"/>
                <a:gd name="connsiteX4" fmla="*/ 246257 w 351658"/>
                <a:gd name="connsiteY4" fmla="*/ 282329 h 284943"/>
                <a:gd name="connsiteX0" fmla="*/ 246257 w 351658"/>
                <a:gd name="connsiteY0" fmla="*/ 282329 h 284943"/>
                <a:gd name="connsiteX1" fmla="*/ 1068 w 351658"/>
                <a:gd name="connsiteY1" fmla="*/ 238432 h 284943"/>
                <a:gd name="connsiteX2" fmla="*/ 351658 w 351658"/>
                <a:gd name="connsiteY2" fmla="*/ 0 h 284943"/>
                <a:gd name="connsiteX3" fmla="*/ 351658 w 351658"/>
                <a:gd name="connsiteY3" fmla="*/ 197949 h 284943"/>
                <a:gd name="connsiteX4" fmla="*/ 246257 w 351658"/>
                <a:gd name="connsiteY4" fmla="*/ 282329 h 284943"/>
                <a:gd name="connsiteX0" fmla="*/ 253638 w 359039"/>
                <a:gd name="connsiteY0" fmla="*/ 282329 h 283782"/>
                <a:gd name="connsiteX1" fmla="*/ 1031 w 359039"/>
                <a:gd name="connsiteY1" fmla="*/ 225612 h 283782"/>
                <a:gd name="connsiteX2" fmla="*/ 359039 w 359039"/>
                <a:gd name="connsiteY2" fmla="*/ 0 h 283782"/>
                <a:gd name="connsiteX3" fmla="*/ 359039 w 359039"/>
                <a:gd name="connsiteY3" fmla="*/ 197949 h 283782"/>
                <a:gd name="connsiteX4" fmla="*/ 253638 w 359039"/>
                <a:gd name="connsiteY4" fmla="*/ 282329 h 283782"/>
                <a:gd name="connsiteX0" fmla="*/ 252607 w 358008"/>
                <a:gd name="connsiteY0" fmla="*/ 282329 h 285024"/>
                <a:gd name="connsiteX1" fmla="*/ 0 w 358008"/>
                <a:gd name="connsiteY1" fmla="*/ 225612 h 285024"/>
                <a:gd name="connsiteX2" fmla="*/ 358008 w 358008"/>
                <a:gd name="connsiteY2" fmla="*/ 0 h 285024"/>
                <a:gd name="connsiteX3" fmla="*/ 358008 w 358008"/>
                <a:gd name="connsiteY3" fmla="*/ 197949 h 285024"/>
                <a:gd name="connsiteX4" fmla="*/ 252607 w 358008"/>
                <a:gd name="connsiteY4" fmla="*/ 282329 h 28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008" h="285024">
                  <a:moveTo>
                    <a:pt x="252607" y="282329"/>
                  </a:moveTo>
                  <a:cubicBezTo>
                    <a:pt x="194175" y="289076"/>
                    <a:pt x="307831" y="287442"/>
                    <a:pt x="0" y="225612"/>
                  </a:cubicBezTo>
                  <a:cubicBezTo>
                    <a:pt x="136777" y="174916"/>
                    <a:pt x="326395" y="176481"/>
                    <a:pt x="358008" y="0"/>
                  </a:cubicBezTo>
                  <a:lnTo>
                    <a:pt x="358008" y="197949"/>
                  </a:lnTo>
                  <a:cubicBezTo>
                    <a:pt x="340441" y="245004"/>
                    <a:pt x="311039" y="275582"/>
                    <a:pt x="252607" y="282329"/>
                  </a:cubicBez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0" name="직사각형 3100"/>
            <p:cNvSpPr/>
            <p:nvPr/>
          </p:nvSpPr>
          <p:spPr>
            <a:xfrm rot="20700000">
              <a:off x="1163211" y="5511532"/>
              <a:ext cx="911397" cy="252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418 w 1672590"/>
                <a:gd name="connsiteY5" fmla="*/ 2233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418 w 1672590"/>
                <a:gd name="connsiteY5" fmla="*/ 2233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418 w 1672590"/>
                <a:gd name="connsiteY5" fmla="*/ 2233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11874 w 1672590"/>
                <a:gd name="connsiteY5" fmla="*/ 248088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11874 w 1672590"/>
                <a:gd name="connsiteY5" fmla="*/ 248088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3553 w 1672590"/>
                <a:gd name="connsiteY5" fmla="*/ 238638 h 462916"/>
                <a:gd name="connsiteX6" fmla="*/ 0 w 1672590"/>
                <a:gd name="connsiteY6" fmla="*/ 0 h 46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462916">
                  <a:moveTo>
                    <a:pt x="0" y="0"/>
                  </a:moveTo>
                  <a:cubicBezTo>
                    <a:pt x="127635" y="249901"/>
                    <a:pt x="546100" y="297180"/>
                    <a:pt x="824865" y="297180"/>
                  </a:cubicBezTo>
                  <a:cubicBezTo>
                    <a:pt x="1553210" y="262890"/>
                    <a:pt x="1614805" y="105121"/>
                    <a:pt x="1672590" y="0"/>
                  </a:cubicBezTo>
                  <a:lnTo>
                    <a:pt x="1672590" y="197949"/>
                  </a:lnTo>
                  <a:cubicBezTo>
                    <a:pt x="1604645" y="273571"/>
                    <a:pt x="1456690" y="457779"/>
                    <a:pt x="826770" y="462916"/>
                  </a:cubicBezTo>
                  <a:cubicBezTo>
                    <a:pt x="614563" y="387627"/>
                    <a:pt x="933618" y="489700"/>
                    <a:pt x="3553" y="238638"/>
                  </a:cubicBezTo>
                  <a:cubicBezTo>
                    <a:pt x="3414" y="164188"/>
                    <a:pt x="139" y="74450"/>
                    <a:pt x="0" y="0"/>
                  </a:cubicBez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1" name="직사각형 3100"/>
            <p:cNvSpPr/>
            <p:nvPr/>
          </p:nvSpPr>
          <p:spPr>
            <a:xfrm rot="20700000">
              <a:off x="1122889" y="5403744"/>
              <a:ext cx="913130" cy="174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1905 w 1672590"/>
                <a:gd name="connsiteY0" fmla="*/ 142875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1905 w 1672590"/>
                <a:gd name="connsiteY6" fmla="*/ 142875 h 462916"/>
                <a:gd name="connsiteX0" fmla="*/ 1905 w 1672590"/>
                <a:gd name="connsiteY0" fmla="*/ 0 h 320041"/>
                <a:gd name="connsiteX1" fmla="*/ 824865 w 1672590"/>
                <a:gd name="connsiteY1" fmla="*/ 154305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320041">
                  <a:moveTo>
                    <a:pt x="1905" y="0"/>
                  </a:moveTo>
                  <a:cubicBezTo>
                    <a:pt x="129540" y="223231"/>
                    <a:pt x="553720" y="274320"/>
                    <a:pt x="832485" y="274320"/>
                  </a:cubicBezTo>
                  <a:cubicBezTo>
                    <a:pt x="1248410" y="266700"/>
                    <a:pt x="1504315" y="194656"/>
                    <a:pt x="1670685" y="3810"/>
                  </a:cubicBezTo>
                  <a:lnTo>
                    <a:pt x="1672590" y="55074"/>
                  </a:lnTo>
                  <a:cubicBezTo>
                    <a:pt x="1604645" y="130696"/>
                    <a:pt x="1456690" y="314904"/>
                    <a:pt x="826770" y="320041"/>
                  </a:cubicBezTo>
                  <a:cubicBezTo>
                    <a:pt x="709295" y="309824"/>
                    <a:pt x="201295" y="324371"/>
                    <a:pt x="0" y="55074"/>
                  </a:cubicBezTo>
                  <a:lnTo>
                    <a:pt x="1905" y="0"/>
                  </a:lnTo>
                  <a:close/>
                </a:path>
              </a:pathLst>
            </a:custGeom>
            <a:solidFill>
              <a:srgbClr val="4222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2" name="그룹 1391"/>
            <p:cNvGrpSpPr/>
            <p:nvPr/>
          </p:nvGrpSpPr>
          <p:grpSpPr>
            <a:xfrm rot="20700000">
              <a:off x="1151023" y="5364437"/>
              <a:ext cx="824903" cy="177227"/>
              <a:chOff x="1026882" y="2266773"/>
              <a:chExt cx="1510984" cy="324629"/>
            </a:xfrm>
          </p:grpSpPr>
          <p:grpSp>
            <p:nvGrpSpPr>
              <p:cNvPr id="1473" name="그룹 1472"/>
              <p:cNvGrpSpPr/>
              <p:nvPr/>
            </p:nvGrpSpPr>
            <p:grpSpPr>
              <a:xfrm>
                <a:off x="1684015" y="2416583"/>
                <a:ext cx="214005" cy="174819"/>
                <a:chOff x="1637173" y="2044417"/>
                <a:chExt cx="300362" cy="245363"/>
              </a:xfrm>
            </p:grpSpPr>
            <p:sp>
              <p:nvSpPr>
                <p:cNvPr id="1494" name="타원 1493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5" name="그룹 1494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96" name="타원 1495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7" name="타원 1496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4" name="그룹 1473"/>
              <p:cNvGrpSpPr/>
              <p:nvPr/>
            </p:nvGrpSpPr>
            <p:grpSpPr>
              <a:xfrm rot="21169302">
                <a:off x="2043888" y="2391056"/>
                <a:ext cx="202633" cy="165529"/>
                <a:chOff x="1637173" y="2044417"/>
                <a:chExt cx="300362" cy="245363"/>
              </a:xfrm>
            </p:grpSpPr>
            <p:sp>
              <p:nvSpPr>
                <p:cNvPr id="1490" name="타원 1489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1" name="그룹 1490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92" name="타원 1491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3" name="타원 1492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5" name="그룹 1474"/>
              <p:cNvGrpSpPr/>
              <p:nvPr/>
            </p:nvGrpSpPr>
            <p:grpSpPr>
              <a:xfrm rot="430698" flipH="1">
                <a:off x="1326456" y="2389950"/>
                <a:ext cx="202633" cy="165529"/>
                <a:chOff x="1637173" y="2044417"/>
                <a:chExt cx="300362" cy="245363"/>
              </a:xfrm>
            </p:grpSpPr>
            <p:sp>
              <p:nvSpPr>
                <p:cNvPr id="1486" name="타원 1485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87" name="그룹 1486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88" name="타원 1487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9" name="타원 1488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6" name="그룹 1475"/>
              <p:cNvGrpSpPr/>
              <p:nvPr/>
            </p:nvGrpSpPr>
            <p:grpSpPr>
              <a:xfrm rot="20251353">
                <a:off x="2349477" y="2290863"/>
                <a:ext cx="188389" cy="153893"/>
                <a:chOff x="1637173" y="2044417"/>
                <a:chExt cx="300362" cy="245363"/>
              </a:xfrm>
            </p:grpSpPr>
            <p:sp>
              <p:nvSpPr>
                <p:cNvPr id="1482" name="타원 1481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83" name="그룹 1482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84" name="타원 1483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5" name="타원 1484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7" name="그룹 1476"/>
              <p:cNvGrpSpPr/>
              <p:nvPr/>
            </p:nvGrpSpPr>
            <p:grpSpPr>
              <a:xfrm rot="1348647" flipH="1">
                <a:off x="1026882" y="2266773"/>
                <a:ext cx="188389" cy="153893"/>
                <a:chOff x="1637173" y="2044417"/>
                <a:chExt cx="300362" cy="245363"/>
              </a:xfrm>
            </p:grpSpPr>
            <p:sp>
              <p:nvSpPr>
                <p:cNvPr id="1478" name="타원 1477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9" name="그룹 1478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80" name="타원 1479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1" name="타원 1480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393" name="그룹 1392"/>
            <p:cNvGrpSpPr/>
            <p:nvPr/>
          </p:nvGrpSpPr>
          <p:grpSpPr>
            <a:xfrm rot="21130698" flipH="1">
              <a:off x="1649191" y="5157243"/>
              <a:ext cx="110625" cy="90369"/>
              <a:chOff x="1637173" y="2044417"/>
              <a:chExt cx="300362" cy="245363"/>
            </a:xfrm>
          </p:grpSpPr>
          <p:sp>
            <p:nvSpPr>
              <p:cNvPr id="1469" name="타원 1468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70" name="그룹 1469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71" name="타원 1470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2" name="타원 1471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4" name="그룹 1393"/>
            <p:cNvGrpSpPr/>
            <p:nvPr/>
          </p:nvGrpSpPr>
          <p:grpSpPr>
            <a:xfrm rot="20269302">
              <a:off x="1268488" y="5268980"/>
              <a:ext cx="110625" cy="90369"/>
              <a:chOff x="1637173" y="2044417"/>
              <a:chExt cx="300362" cy="245363"/>
            </a:xfrm>
          </p:grpSpPr>
          <p:sp>
            <p:nvSpPr>
              <p:cNvPr id="1465" name="타원 1464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6" name="그룹 1465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67" name="타원 1466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8" name="타원 1467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5" name="그룹 1394"/>
            <p:cNvGrpSpPr/>
            <p:nvPr/>
          </p:nvGrpSpPr>
          <p:grpSpPr>
            <a:xfrm>
              <a:off x="1839963" y="5180078"/>
              <a:ext cx="96695" cy="78989"/>
              <a:chOff x="1637173" y="2044417"/>
              <a:chExt cx="300362" cy="245363"/>
            </a:xfrm>
          </p:grpSpPr>
          <p:sp>
            <p:nvSpPr>
              <p:cNvPr id="1461" name="타원 1460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2" name="그룹 1461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63" name="타원 1462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4" name="타원 1463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6" name="그룹 1395"/>
            <p:cNvGrpSpPr/>
            <p:nvPr/>
          </p:nvGrpSpPr>
          <p:grpSpPr>
            <a:xfrm rot="19800000" flipH="1">
              <a:off x="1126686" y="5365911"/>
              <a:ext cx="96695" cy="78989"/>
              <a:chOff x="1637173" y="2044417"/>
              <a:chExt cx="300362" cy="245363"/>
            </a:xfrm>
          </p:grpSpPr>
          <p:sp>
            <p:nvSpPr>
              <p:cNvPr id="1457" name="타원 1456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8" name="그룹 1457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59" name="타원 1458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0" name="타원 1459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7" name="그룹 1396"/>
            <p:cNvGrpSpPr/>
            <p:nvPr/>
          </p:nvGrpSpPr>
          <p:grpSpPr>
            <a:xfrm rot="20700000">
              <a:off x="1368846" y="5194518"/>
              <a:ext cx="303468" cy="175537"/>
              <a:chOff x="1586288" y="2012037"/>
              <a:chExt cx="555865" cy="321533"/>
            </a:xfrm>
          </p:grpSpPr>
          <p:grpSp>
            <p:nvGrpSpPr>
              <p:cNvPr id="1398" name="그룹 1397"/>
              <p:cNvGrpSpPr/>
              <p:nvPr/>
            </p:nvGrpSpPr>
            <p:grpSpPr>
              <a:xfrm>
                <a:off x="1821088" y="2028325"/>
                <a:ext cx="321065" cy="299806"/>
                <a:chOff x="-94178" y="-894279"/>
                <a:chExt cx="767628" cy="716800"/>
              </a:xfrm>
            </p:grpSpPr>
            <p:sp>
              <p:nvSpPr>
                <p:cNvPr id="1437" name="원형 371"/>
                <p:cNvSpPr/>
                <p:nvPr/>
              </p:nvSpPr>
              <p:spPr>
                <a:xfrm flipH="1">
                  <a:off x="-18476" y="-858632"/>
                  <a:ext cx="680699" cy="681153"/>
                </a:xfrm>
                <a:custGeom>
                  <a:avLst/>
                  <a:gdLst>
                    <a:gd name="connsiteX0" fmla="*/ 1825 w 689610"/>
                    <a:gd name="connsiteY0" fmla="*/ 380230 h 689610"/>
                    <a:gd name="connsiteX1" fmla="*/ 88773 w 689610"/>
                    <a:gd name="connsiteY1" fmla="*/ 113855 h 689610"/>
                    <a:gd name="connsiteX2" fmla="*/ 344805 w 689610"/>
                    <a:gd name="connsiteY2" fmla="*/ 0 h 689610"/>
                    <a:gd name="connsiteX3" fmla="*/ 344805 w 689610"/>
                    <a:gd name="connsiteY3" fmla="*/ 344805 h 689610"/>
                    <a:gd name="connsiteX4" fmla="*/ 1825 w 689610"/>
                    <a:gd name="connsiteY4" fmla="*/ 380230 h 689610"/>
                    <a:gd name="connsiteX0" fmla="*/ 1826 w 622936"/>
                    <a:gd name="connsiteY0" fmla="*/ 380230 h 648049"/>
                    <a:gd name="connsiteX1" fmla="*/ 88774 w 622936"/>
                    <a:gd name="connsiteY1" fmla="*/ 113855 h 648049"/>
                    <a:gd name="connsiteX2" fmla="*/ 344806 w 622936"/>
                    <a:gd name="connsiteY2" fmla="*/ 0 h 648049"/>
                    <a:gd name="connsiteX3" fmla="*/ 622936 w 622936"/>
                    <a:gd name="connsiteY3" fmla="*/ 647700 h 648049"/>
                    <a:gd name="connsiteX4" fmla="*/ 1826 w 622936"/>
                    <a:gd name="connsiteY4" fmla="*/ 380230 h 648049"/>
                    <a:gd name="connsiteX0" fmla="*/ 1284 w 622394"/>
                    <a:gd name="connsiteY0" fmla="*/ 452620 h 720439"/>
                    <a:gd name="connsiteX1" fmla="*/ 88232 w 622394"/>
                    <a:gd name="connsiteY1" fmla="*/ 186245 h 720439"/>
                    <a:gd name="connsiteX2" fmla="*/ 279494 w 622394"/>
                    <a:gd name="connsiteY2" fmla="*/ 0 h 720439"/>
                    <a:gd name="connsiteX3" fmla="*/ 622394 w 622394"/>
                    <a:gd name="connsiteY3" fmla="*/ 720090 h 720439"/>
                    <a:gd name="connsiteX4" fmla="*/ 1284 w 622394"/>
                    <a:gd name="connsiteY4" fmla="*/ 452620 h 720439"/>
                    <a:gd name="connsiteX0" fmla="*/ 555 w 715010"/>
                    <a:gd name="connsiteY0" fmla="*/ 374515 h 720367"/>
                    <a:gd name="connsiteX1" fmla="*/ 180848 w 715010"/>
                    <a:gd name="connsiteY1" fmla="*/ 186245 h 720367"/>
                    <a:gd name="connsiteX2" fmla="*/ 372110 w 715010"/>
                    <a:gd name="connsiteY2" fmla="*/ 0 h 720367"/>
                    <a:gd name="connsiteX3" fmla="*/ 715010 w 715010"/>
                    <a:gd name="connsiteY3" fmla="*/ 720090 h 720367"/>
                    <a:gd name="connsiteX4" fmla="*/ 555 w 715010"/>
                    <a:gd name="connsiteY4" fmla="*/ 374515 h 720367"/>
                    <a:gd name="connsiteX0" fmla="*/ 548 w 715003"/>
                    <a:gd name="connsiteY0" fmla="*/ 374515 h 720367"/>
                    <a:gd name="connsiteX1" fmla="*/ 182746 w 715003"/>
                    <a:gd name="connsiteY1" fmla="*/ 184340 h 720367"/>
                    <a:gd name="connsiteX2" fmla="*/ 372103 w 715003"/>
                    <a:gd name="connsiteY2" fmla="*/ 0 h 720367"/>
                    <a:gd name="connsiteX3" fmla="*/ 715003 w 715003"/>
                    <a:gd name="connsiteY3" fmla="*/ 720090 h 720367"/>
                    <a:gd name="connsiteX4" fmla="*/ 548 w 715003"/>
                    <a:gd name="connsiteY4" fmla="*/ 374515 h 720367"/>
                    <a:gd name="connsiteX0" fmla="*/ 579 w 715034"/>
                    <a:gd name="connsiteY0" fmla="*/ 374515 h 720367"/>
                    <a:gd name="connsiteX1" fmla="*/ 175157 w 715034"/>
                    <a:gd name="connsiteY1" fmla="*/ 178625 h 720367"/>
                    <a:gd name="connsiteX2" fmla="*/ 372134 w 715034"/>
                    <a:gd name="connsiteY2" fmla="*/ 0 h 720367"/>
                    <a:gd name="connsiteX3" fmla="*/ 715034 w 715034"/>
                    <a:gd name="connsiteY3" fmla="*/ 720090 h 720367"/>
                    <a:gd name="connsiteX4" fmla="*/ 579 w 715034"/>
                    <a:gd name="connsiteY4" fmla="*/ 374515 h 720367"/>
                    <a:gd name="connsiteX0" fmla="*/ 5173 w 719628"/>
                    <a:gd name="connsiteY0" fmla="*/ 374515 h 723966"/>
                    <a:gd name="connsiteX1" fmla="*/ 179751 w 719628"/>
                    <a:gd name="connsiteY1" fmla="*/ 178625 h 723966"/>
                    <a:gd name="connsiteX2" fmla="*/ 376728 w 719628"/>
                    <a:gd name="connsiteY2" fmla="*/ 0 h 723966"/>
                    <a:gd name="connsiteX3" fmla="*/ 719628 w 719628"/>
                    <a:gd name="connsiteY3" fmla="*/ 720090 h 723966"/>
                    <a:gd name="connsiteX4" fmla="*/ 5173 w 719628"/>
                    <a:gd name="connsiteY4" fmla="*/ 374515 h 723966"/>
                    <a:gd name="connsiteX0" fmla="*/ 5173 w 719628"/>
                    <a:gd name="connsiteY0" fmla="*/ 375393 h 724844"/>
                    <a:gd name="connsiteX1" fmla="*/ 179751 w 719628"/>
                    <a:gd name="connsiteY1" fmla="*/ 179503 h 724844"/>
                    <a:gd name="connsiteX2" fmla="*/ 376728 w 719628"/>
                    <a:gd name="connsiteY2" fmla="*/ 878 h 724844"/>
                    <a:gd name="connsiteX3" fmla="*/ 719628 w 719628"/>
                    <a:gd name="connsiteY3" fmla="*/ 720968 h 724844"/>
                    <a:gd name="connsiteX4" fmla="*/ 5173 w 719628"/>
                    <a:gd name="connsiteY4" fmla="*/ 375393 h 724844"/>
                    <a:gd name="connsiteX0" fmla="*/ 5173 w 719628"/>
                    <a:gd name="connsiteY0" fmla="*/ 375376 h 735499"/>
                    <a:gd name="connsiteX1" fmla="*/ 179751 w 719628"/>
                    <a:gd name="connsiteY1" fmla="*/ 179486 h 735499"/>
                    <a:gd name="connsiteX2" fmla="*/ 376728 w 719628"/>
                    <a:gd name="connsiteY2" fmla="*/ 861 h 735499"/>
                    <a:gd name="connsiteX3" fmla="*/ 719628 w 719628"/>
                    <a:gd name="connsiteY3" fmla="*/ 732381 h 735499"/>
                    <a:gd name="connsiteX4" fmla="*/ 5173 w 719628"/>
                    <a:gd name="connsiteY4" fmla="*/ 375376 h 735499"/>
                    <a:gd name="connsiteX0" fmla="*/ 5296 w 719751"/>
                    <a:gd name="connsiteY0" fmla="*/ 375376 h 761191"/>
                    <a:gd name="connsiteX1" fmla="*/ 179874 w 719751"/>
                    <a:gd name="connsiteY1" fmla="*/ 179486 h 761191"/>
                    <a:gd name="connsiteX2" fmla="*/ 376851 w 719751"/>
                    <a:gd name="connsiteY2" fmla="*/ 861 h 761191"/>
                    <a:gd name="connsiteX3" fmla="*/ 719751 w 719751"/>
                    <a:gd name="connsiteY3" fmla="*/ 732381 h 761191"/>
                    <a:gd name="connsiteX4" fmla="*/ 5296 w 719751"/>
                    <a:gd name="connsiteY4" fmla="*/ 375376 h 761191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418" h="760926">
                      <a:moveTo>
                        <a:pt x="5296" y="375111"/>
                      </a:moveTo>
                      <a:cubicBezTo>
                        <a:pt x="26249" y="284750"/>
                        <a:pt x="117948" y="241640"/>
                        <a:pt x="179874" y="179221"/>
                      </a:cubicBezTo>
                      <a:cubicBezTo>
                        <a:pt x="241800" y="116802"/>
                        <a:pt x="279239" y="596"/>
                        <a:pt x="376851" y="596"/>
                      </a:cubicBezTo>
                      <a:cubicBezTo>
                        <a:pt x="841671" y="-24169"/>
                        <a:pt x="778806" y="732116"/>
                        <a:pt x="719751" y="732116"/>
                      </a:cubicBezTo>
                      <a:cubicBezTo>
                        <a:pt x="588279" y="810599"/>
                        <a:pt x="-65162" y="740493"/>
                        <a:pt x="5296" y="375111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8" name="이등변 삼각형 383"/>
                <p:cNvSpPr/>
                <p:nvPr/>
              </p:nvSpPr>
              <p:spPr>
                <a:xfrm rot="13500000">
                  <a:off x="133734" y="-812594"/>
                  <a:ext cx="254478" cy="71030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E3D4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9" name="모서리가 둥근 직사각형 1438"/>
                <p:cNvSpPr/>
                <p:nvPr/>
              </p:nvSpPr>
              <p:spPr>
                <a:xfrm rot="2700000" flipH="1">
                  <a:off x="530631" y="-803327"/>
                  <a:ext cx="25781" cy="128708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0" name="달 1439"/>
                <p:cNvSpPr/>
                <p:nvPr/>
              </p:nvSpPr>
              <p:spPr>
                <a:xfrm rot="20700000" flipH="1">
                  <a:off x="451634" y="-894279"/>
                  <a:ext cx="73327" cy="197813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1" name="달 1440"/>
                <p:cNvSpPr/>
                <p:nvPr/>
              </p:nvSpPr>
              <p:spPr>
                <a:xfrm rot="18000000" flipH="1">
                  <a:off x="552871" y="-761686"/>
                  <a:ext cx="65219" cy="17593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2" name="달 1441"/>
                <p:cNvSpPr/>
                <p:nvPr/>
              </p:nvSpPr>
              <p:spPr>
                <a:xfrm rot="9000000">
                  <a:off x="537946" y="-728189"/>
                  <a:ext cx="90077" cy="242997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3" name="달 1442"/>
                <p:cNvSpPr/>
                <p:nvPr/>
              </p:nvSpPr>
              <p:spPr>
                <a:xfrm rot="18702360" flipH="1">
                  <a:off x="407922" y="-859565"/>
                  <a:ext cx="67095" cy="18099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4" name="이등변 삼각형 383"/>
                <p:cNvSpPr/>
                <p:nvPr/>
              </p:nvSpPr>
              <p:spPr>
                <a:xfrm rot="13500000">
                  <a:off x="229813" y="-696709"/>
                  <a:ext cx="142237" cy="40752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45" name="그룹 1444"/>
                <p:cNvGrpSpPr/>
                <p:nvPr/>
              </p:nvGrpSpPr>
              <p:grpSpPr>
                <a:xfrm>
                  <a:off x="42995" y="-723010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1452" name="이등변 삼각형 1451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3" name="이등변 삼각형 1452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4" name="이등변 삼각형 1453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5" name="이등변 삼각형 1454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6" name="이등변 삼각형 1455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46" name="그룹 1445"/>
                <p:cNvGrpSpPr/>
                <p:nvPr/>
              </p:nvGrpSpPr>
              <p:grpSpPr>
                <a:xfrm rot="5400000" flipH="1">
                  <a:off x="152335" y="-606031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1447" name="이등변 삼각형 1446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8" name="이등변 삼각형 1447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9" name="이등변 삼각형 1448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0" name="이등변 삼각형 1449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1" name="이등변 삼각형 1450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99" name="그룹 1398"/>
              <p:cNvGrpSpPr/>
              <p:nvPr/>
            </p:nvGrpSpPr>
            <p:grpSpPr>
              <a:xfrm rot="18900000">
                <a:off x="1586288" y="2012037"/>
                <a:ext cx="305183" cy="321533"/>
                <a:chOff x="165352" y="-863442"/>
                <a:chExt cx="760926" cy="801691"/>
              </a:xfrm>
            </p:grpSpPr>
            <p:grpSp>
              <p:nvGrpSpPr>
                <p:cNvPr id="1400" name="그룹 1399"/>
                <p:cNvGrpSpPr/>
                <p:nvPr/>
              </p:nvGrpSpPr>
              <p:grpSpPr>
                <a:xfrm>
                  <a:off x="165352" y="-822169"/>
                  <a:ext cx="760926" cy="760418"/>
                  <a:chOff x="165352" y="-822169"/>
                  <a:chExt cx="760926" cy="760418"/>
                </a:xfrm>
              </p:grpSpPr>
              <p:sp>
                <p:nvSpPr>
                  <p:cNvPr id="1406" name="원형 371"/>
                  <p:cNvSpPr/>
                  <p:nvPr/>
                </p:nvSpPr>
                <p:spPr>
                  <a:xfrm rot="2700000">
                    <a:off x="165606" y="-822423"/>
                    <a:ext cx="760418" cy="760926"/>
                  </a:xfrm>
                  <a:custGeom>
                    <a:avLst/>
                    <a:gdLst>
                      <a:gd name="connsiteX0" fmla="*/ 1825 w 689610"/>
                      <a:gd name="connsiteY0" fmla="*/ 380230 h 689610"/>
                      <a:gd name="connsiteX1" fmla="*/ 88773 w 689610"/>
                      <a:gd name="connsiteY1" fmla="*/ 113855 h 689610"/>
                      <a:gd name="connsiteX2" fmla="*/ 344805 w 689610"/>
                      <a:gd name="connsiteY2" fmla="*/ 0 h 689610"/>
                      <a:gd name="connsiteX3" fmla="*/ 344805 w 689610"/>
                      <a:gd name="connsiteY3" fmla="*/ 344805 h 689610"/>
                      <a:gd name="connsiteX4" fmla="*/ 1825 w 689610"/>
                      <a:gd name="connsiteY4" fmla="*/ 380230 h 689610"/>
                      <a:gd name="connsiteX0" fmla="*/ 1826 w 622936"/>
                      <a:gd name="connsiteY0" fmla="*/ 380230 h 648049"/>
                      <a:gd name="connsiteX1" fmla="*/ 88774 w 622936"/>
                      <a:gd name="connsiteY1" fmla="*/ 113855 h 648049"/>
                      <a:gd name="connsiteX2" fmla="*/ 344806 w 622936"/>
                      <a:gd name="connsiteY2" fmla="*/ 0 h 648049"/>
                      <a:gd name="connsiteX3" fmla="*/ 622936 w 622936"/>
                      <a:gd name="connsiteY3" fmla="*/ 647700 h 648049"/>
                      <a:gd name="connsiteX4" fmla="*/ 1826 w 622936"/>
                      <a:gd name="connsiteY4" fmla="*/ 380230 h 648049"/>
                      <a:gd name="connsiteX0" fmla="*/ 1284 w 622394"/>
                      <a:gd name="connsiteY0" fmla="*/ 452620 h 720439"/>
                      <a:gd name="connsiteX1" fmla="*/ 88232 w 622394"/>
                      <a:gd name="connsiteY1" fmla="*/ 186245 h 720439"/>
                      <a:gd name="connsiteX2" fmla="*/ 279494 w 622394"/>
                      <a:gd name="connsiteY2" fmla="*/ 0 h 720439"/>
                      <a:gd name="connsiteX3" fmla="*/ 622394 w 622394"/>
                      <a:gd name="connsiteY3" fmla="*/ 720090 h 720439"/>
                      <a:gd name="connsiteX4" fmla="*/ 1284 w 622394"/>
                      <a:gd name="connsiteY4" fmla="*/ 452620 h 720439"/>
                      <a:gd name="connsiteX0" fmla="*/ 555 w 715010"/>
                      <a:gd name="connsiteY0" fmla="*/ 374515 h 720367"/>
                      <a:gd name="connsiteX1" fmla="*/ 180848 w 715010"/>
                      <a:gd name="connsiteY1" fmla="*/ 186245 h 720367"/>
                      <a:gd name="connsiteX2" fmla="*/ 372110 w 715010"/>
                      <a:gd name="connsiteY2" fmla="*/ 0 h 720367"/>
                      <a:gd name="connsiteX3" fmla="*/ 715010 w 715010"/>
                      <a:gd name="connsiteY3" fmla="*/ 720090 h 720367"/>
                      <a:gd name="connsiteX4" fmla="*/ 555 w 715010"/>
                      <a:gd name="connsiteY4" fmla="*/ 374515 h 720367"/>
                      <a:gd name="connsiteX0" fmla="*/ 548 w 715003"/>
                      <a:gd name="connsiteY0" fmla="*/ 374515 h 720367"/>
                      <a:gd name="connsiteX1" fmla="*/ 182746 w 715003"/>
                      <a:gd name="connsiteY1" fmla="*/ 184340 h 720367"/>
                      <a:gd name="connsiteX2" fmla="*/ 372103 w 715003"/>
                      <a:gd name="connsiteY2" fmla="*/ 0 h 720367"/>
                      <a:gd name="connsiteX3" fmla="*/ 715003 w 715003"/>
                      <a:gd name="connsiteY3" fmla="*/ 720090 h 720367"/>
                      <a:gd name="connsiteX4" fmla="*/ 548 w 715003"/>
                      <a:gd name="connsiteY4" fmla="*/ 374515 h 720367"/>
                      <a:gd name="connsiteX0" fmla="*/ 579 w 715034"/>
                      <a:gd name="connsiteY0" fmla="*/ 374515 h 720367"/>
                      <a:gd name="connsiteX1" fmla="*/ 175157 w 715034"/>
                      <a:gd name="connsiteY1" fmla="*/ 178625 h 720367"/>
                      <a:gd name="connsiteX2" fmla="*/ 372134 w 715034"/>
                      <a:gd name="connsiteY2" fmla="*/ 0 h 720367"/>
                      <a:gd name="connsiteX3" fmla="*/ 715034 w 715034"/>
                      <a:gd name="connsiteY3" fmla="*/ 720090 h 720367"/>
                      <a:gd name="connsiteX4" fmla="*/ 579 w 715034"/>
                      <a:gd name="connsiteY4" fmla="*/ 374515 h 720367"/>
                      <a:gd name="connsiteX0" fmla="*/ 5173 w 719628"/>
                      <a:gd name="connsiteY0" fmla="*/ 374515 h 723966"/>
                      <a:gd name="connsiteX1" fmla="*/ 179751 w 719628"/>
                      <a:gd name="connsiteY1" fmla="*/ 178625 h 723966"/>
                      <a:gd name="connsiteX2" fmla="*/ 376728 w 719628"/>
                      <a:gd name="connsiteY2" fmla="*/ 0 h 723966"/>
                      <a:gd name="connsiteX3" fmla="*/ 719628 w 719628"/>
                      <a:gd name="connsiteY3" fmla="*/ 720090 h 723966"/>
                      <a:gd name="connsiteX4" fmla="*/ 5173 w 719628"/>
                      <a:gd name="connsiteY4" fmla="*/ 374515 h 723966"/>
                      <a:gd name="connsiteX0" fmla="*/ 5173 w 719628"/>
                      <a:gd name="connsiteY0" fmla="*/ 375393 h 724844"/>
                      <a:gd name="connsiteX1" fmla="*/ 179751 w 719628"/>
                      <a:gd name="connsiteY1" fmla="*/ 179503 h 724844"/>
                      <a:gd name="connsiteX2" fmla="*/ 376728 w 719628"/>
                      <a:gd name="connsiteY2" fmla="*/ 878 h 724844"/>
                      <a:gd name="connsiteX3" fmla="*/ 719628 w 719628"/>
                      <a:gd name="connsiteY3" fmla="*/ 720968 h 724844"/>
                      <a:gd name="connsiteX4" fmla="*/ 5173 w 719628"/>
                      <a:gd name="connsiteY4" fmla="*/ 375393 h 724844"/>
                      <a:gd name="connsiteX0" fmla="*/ 5173 w 719628"/>
                      <a:gd name="connsiteY0" fmla="*/ 375376 h 735499"/>
                      <a:gd name="connsiteX1" fmla="*/ 179751 w 719628"/>
                      <a:gd name="connsiteY1" fmla="*/ 179486 h 735499"/>
                      <a:gd name="connsiteX2" fmla="*/ 376728 w 719628"/>
                      <a:gd name="connsiteY2" fmla="*/ 861 h 735499"/>
                      <a:gd name="connsiteX3" fmla="*/ 719628 w 719628"/>
                      <a:gd name="connsiteY3" fmla="*/ 732381 h 735499"/>
                      <a:gd name="connsiteX4" fmla="*/ 5173 w 719628"/>
                      <a:gd name="connsiteY4" fmla="*/ 375376 h 735499"/>
                      <a:gd name="connsiteX0" fmla="*/ 5296 w 719751"/>
                      <a:gd name="connsiteY0" fmla="*/ 375376 h 761191"/>
                      <a:gd name="connsiteX1" fmla="*/ 179874 w 719751"/>
                      <a:gd name="connsiteY1" fmla="*/ 179486 h 761191"/>
                      <a:gd name="connsiteX2" fmla="*/ 376851 w 719751"/>
                      <a:gd name="connsiteY2" fmla="*/ 861 h 761191"/>
                      <a:gd name="connsiteX3" fmla="*/ 719751 w 719751"/>
                      <a:gd name="connsiteY3" fmla="*/ 732381 h 761191"/>
                      <a:gd name="connsiteX4" fmla="*/ 5296 w 719751"/>
                      <a:gd name="connsiteY4" fmla="*/ 375376 h 761191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418" h="760926">
                        <a:moveTo>
                          <a:pt x="5296" y="375111"/>
                        </a:moveTo>
                        <a:cubicBezTo>
                          <a:pt x="26249" y="284750"/>
                          <a:pt x="117948" y="241640"/>
                          <a:pt x="179874" y="179221"/>
                        </a:cubicBezTo>
                        <a:cubicBezTo>
                          <a:pt x="241800" y="116802"/>
                          <a:pt x="279239" y="596"/>
                          <a:pt x="376851" y="596"/>
                        </a:cubicBezTo>
                        <a:cubicBezTo>
                          <a:pt x="841671" y="-24169"/>
                          <a:pt x="778806" y="732116"/>
                          <a:pt x="719751" y="732116"/>
                        </a:cubicBezTo>
                        <a:cubicBezTo>
                          <a:pt x="588279" y="810599"/>
                          <a:pt x="-65162" y="740493"/>
                          <a:pt x="5296" y="375111"/>
                        </a:cubicBezTo>
                        <a:close/>
                      </a:path>
                    </a:pathLst>
                  </a:custGeom>
                  <a:solidFill>
                    <a:srgbClr val="E61E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407" name="그룹 1406"/>
                  <p:cNvGrpSpPr/>
                  <p:nvPr/>
                </p:nvGrpSpPr>
                <p:grpSpPr>
                  <a:xfrm>
                    <a:off x="221447" y="-632460"/>
                    <a:ext cx="645640" cy="559969"/>
                    <a:chOff x="196682" y="-628665"/>
                    <a:chExt cx="704962" cy="611419"/>
                  </a:xfrm>
                </p:grpSpPr>
                <p:sp>
                  <p:nvSpPr>
                    <p:cNvPr id="1408" name="하트 372"/>
                    <p:cNvSpPr/>
                    <p:nvPr/>
                  </p:nvSpPr>
                  <p:spPr>
                    <a:xfrm>
                      <a:off x="2443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09" name="하트 372"/>
                    <p:cNvSpPr/>
                    <p:nvPr/>
                  </p:nvSpPr>
                  <p:spPr>
                    <a:xfrm>
                      <a:off x="3586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0" name="하트 372"/>
                    <p:cNvSpPr/>
                    <p:nvPr/>
                  </p:nvSpPr>
                  <p:spPr>
                    <a:xfrm>
                      <a:off x="4729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1" name="하트 372"/>
                    <p:cNvSpPr/>
                    <p:nvPr/>
                  </p:nvSpPr>
                  <p:spPr>
                    <a:xfrm>
                      <a:off x="5872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2" name="하트 372"/>
                    <p:cNvSpPr/>
                    <p:nvPr/>
                  </p:nvSpPr>
                  <p:spPr>
                    <a:xfrm>
                      <a:off x="7015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3" name="하트 372"/>
                    <p:cNvSpPr/>
                    <p:nvPr/>
                  </p:nvSpPr>
                  <p:spPr>
                    <a:xfrm>
                      <a:off x="8158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4" name="하트 372"/>
                    <p:cNvSpPr/>
                    <p:nvPr/>
                  </p:nvSpPr>
                  <p:spPr>
                    <a:xfrm>
                      <a:off x="1966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5" name="하트 372"/>
                    <p:cNvSpPr/>
                    <p:nvPr/>
                  </p:nvSpPr>
                  <p:spPr>
                    <a:xfrm>
                      <a:off x="3109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6" name="하트 372"/>
                    <p:cNvSpPr/>
                    <p:nvPr/>
                  </p:nvSpPr>
                  <p:spPr>
                    <a:xfrm>
                      <a:off x="4252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7" name="하트 372"/>
                    <p:cNvSpPr/>
                    <p:nvPr/>
                  </p:nvSpPr>
                  <p:spPr>
                    <a:xfrm>
                      <a:off x="5395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8" name="하트 372"/>
                    <p:cNvSpPr/>
                    <p:nvPr/>
                  </p:nvSpPr>
                  <p:spPr>
                    <a:xfrm>
                      <a:off x="6538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9" name="하트 372"/>
                    <p:cNvSpPr/>
                    <p:nvPr/>
                  </p:nvSpPr>
                  <p:spPr>
                    <a:xfrm>
                      <a:off x="7681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0" name="하트 372"/>
                    <p:cNvSpPr/>
                    <p:nvPr/>
                  </p:nvSpPr>
                  <p:spPr>
                    <a:xfrm>
                      <a:off x="872844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1" name="하트 372"/>
                    <p:cNvSpPr/>
                    <p:nvPr/>
                  </p:nvSpPr>
                  <p:spPr>
                    <a:xfrm>
                      <a:off x="2525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2" name="하트 372"/>
                    <p:cNvSpPr/>
                    <p:nvPr/>
                  </p:nvSpPr>
                  <p:spPr>
                    <a:xfrm>
                      <a:off x="366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3" name="하트 372"/>
                    <p:cNvSpPr/>
                    <p:nvPr/>
                  </p:nvSpPr>
                  <p:spPr>
                    <a:xfrm>
                      <a:off x="4811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4" name="하트 372"/>
                    <p:cNvSpPr/>
                    <p:nvPr/>
                  </p:nvSpPr>
                  <p:spPr>
                    <a:xfrm>
                      <a:off x="5954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5" name="하트 372"/>
                    <p:cNvSpPr/>
                    <p:nvPr/>
                  </p:nvSpPr>
                  <p:spPr>
                    <a:xfrm>
                      <a:off x="700069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6" name="하트 372"/>
                    <p:cNvSpPr/>
                    <p:nvPr/>
                  </p:nvSpPr>
                  <p:spPr>
                    <a:xfrm>
                      <a:off x="815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7" name="하트 372"/>
                    <p:cNvSpPr/>
                    <p:nvPr/>
                  </p:nvSpPr>
                  <p:spPr>
                    <a:xfrm>
                      <a:off x="310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8" name="하트 372"/>
                    <p:cNvSpPr/>
                    <p:nvPr/>
                  </p:nvSpPr>
                  <p:spPr>
                    <a:xfrm>
                      <a:off x="4252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9" name="하트 372"/>
                    <p:cNvSpPr/>
                    <p:nvPr/>
                  </p:nvSpPr>
                  <p:spPr>
                    <a:xfrm>
                      <a:off x="5395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0" name="하트 372"/>
                    <p:cNvSpPr/>
                    <p:nvPr/>
                  </p:nvSpPr>
                  <p:spPr>
                    <a:xfrm>
                      <a:off x="644244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1" name="하트 372"/>
                    <p:cNvSpPr/>
                    <p:nvPr/>
                  </p:nvSpPr>
                  <p:spPr>
                    <a:xfrm>
                      <a:off x="759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2" name="하트 372"/>
                    <p:cNvSpPr/>
                    <p:nvPr/>
                  </p:nvSpPr>
                  <p:spPr>
                    <a:xfrm>
                      <a:off x="4205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3" name="하트 372"/>
                    <p:cNvSpPr/>
                    <p:nvPr/>
                  </p:nvSpPr>
                  <p:spPr>
                    <a:xfrm>
                      <a:off x="5348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4" name="하트 372"/>
                    <p:cNvSpPr/>
                    <p:nvPr/>
                  </p:nvSpPr>
                  <p:spPr>
                    <a:xfrm>
                      <a:off x="639482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5" name="하트 372"/>
                    <p:cNvSpPr/>
                    <p:nvPr/>
                  </p:nvSpPr>
                  <p:spPr>
                    <a:xfrm>
                      <a:off x="476345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6" name="하트 372"/>
                    <p:cNvSpPr/>
                    <p:nvPr/>
                  </p:nvSpPr>
                  <p:spPr>
                    <a:xfrm>
                      <a:off x="581007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401" name="모서리가 둥근 직사각형 1400"/>
                <p:cNvSpPr/>
                <p:nvPr/>
              </p:nvSpPr>
              <p:spPr>
                <a:xfrm>
                  <a:off x="530838" y="-863442"/>
                  <a:ext cx="28800" cy="143782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2" name="달 1401"/>
                <p:cNvSpPr/>
                <p:nvPr/>
              </p:nvSpPr>
              <p:spPr>
                <a:xfrm rot="3600000">
                  <a:off x="592454" y="-902970"/>
                  <a:ext cx="81915" cy="220980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3" name="달 1402"/>
                <p:cNvSpPr/>
                <p:nvPr/>
              </p:nvSpPr>
              <p:spPr>
                <a:xfrm rot="6300000">
                  <a:off x="424118" y="-871420"/>
                  <a:ext cx="72857" cy="196544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4" name="달 1403"/>
                <p:cNvSpPr/>
                <p:nvPr/>
              </p:nvSpPr>
              <p:spPr>
                <a:xfrm rot="15300000" flipH="1">
                  <a:off x="359260" y="-853959"/>
                  <a:ext cx="100626" cy="271456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5" name="달 1404"/>
                <p:cNvSpPr/>
                <p:nvPr/>
              </p:nvSpPr>
              <p:spPr>
                <a:xfrm rot="5597640">
                  <a:off x="612145" y="-835808"/>
                  <a:ext cx="74953" cy="202197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498" name="그룹 1497"/>
          <p:cNvGrpSpPr/>
          <p:nvPr/>
        </p:nvGrpSpPr>
        <p:grpSpPr>
          <a:xfrm rot="3600000">
            <a:off x="1803993" y="4503180"/>
            <a:ext cx="471180" cy="823331"/>
            <a:chOff x="571500" y="1160031"/>
            <a:chExt cx="1756410" cy="3069115"/>
          </a:xfrm>
        </p:grpSpPr>
        <p:sp>
          <p:nvSpPr>
            <p:cNvPr id="1499" name="사다리꼴 1498"/>
            <p:cNvSpPr/>
            <p:nvPr/>
          </p:nvSpPr>
          <p:spPr>
            <a:xfrm>
              <a:off x="1332335" y="2704285"/>
              <a:ext cx="269240" cy="1524861"/>
            </a:xfrm>
            <a:prstGeom prst="trapezoid">
              <a:avLst/>
            </a:prstGeom>
            <a:solidFill>
              <a:srgbClr val="F8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00" name="그룹 1499"/>
            <p:cNvGrpSpPr/>
            <p:nvPr/>
          </p:nvGrpSpPr>
          <p:grpSpPr>
            <a:xfrm>
              <a:off x="571500" y="1160031"/>
              <a:ext cx="1756410" cy="1963217"/>
              <a:chOff x="571500" y="1160031"/>
              <a:chExt cx="1756410" cy="1963217"/>
            </a:xfrm>
          </p:grpSpPr>
          <p:sp>
            <p:nvSpPr>
              <p:cNvPr id="1502" name="타원 1501"/>
              <p:cNvSpPr/>
              <p:nvPr/>
            </p:nvSpPr>
            <p:spPr>
              <a:xfrm>
                <a:off x="573372" y="1160031"/>
                <a:ext cx="1754538" cy="1793915"/>
              </a:xfrm>
              <a:prstGeom prst="ellipse">
                <a:avLst/>
              </a:prstGeom>
              <a:solidFill>
                <a:srgbClr val="FD3D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3" name="달 1502"/>
              <p:cNvSpPr/>
              <p:nvPr/>
            </p:nvSpPr>
            <p:spPr>
              <a:xfrm rot="16200000">
                <a:off x="1001824" y="1626664"/>
                <a:ext cx="895762" cy="1756410"/>
              </a:xfrm>
              <a:prstGeom prst="moon">
                <a:avLst>
                  <a:gd name="adj" fmla="val 24226"/>
                </a:avLst>
              </a:prstGeom>
              <a:solidFill>
                <a:srgbClr val="C72D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04" name="그룹 1503"/>
              <p:cNvGrpSpPr/>
              <p:nvPr/>
            </p:nvGrpSpPr>
            <p:grpSpPr>
              <a:xfrm>
                <a:off x="782881" y="1327641"/>
                <a:ext cx="1465788" cy="1795607"/>
                <a:chOff x="782881" y="1327641"/>
                <a:chExt cx="1465788" cy="1795607"/>
              </a:xfrm>
              <a:solidFill>
                <a:srgbClr val="FDEBE8"/>
              </a:solidFill>
            </p:grpSpPr>
            <p:sp>
              <p:nvSpPr>
                <p:cNvPr id="1505" name="막힌 원호 394"/>
                <p:cNvSpPr/>
                <p:nvPr/>
              </p:nvSpPr>
              <p:spPr>
                <a:xfrm rot="4500000">
                  <a:off x="1286754" y="1959109"/>
                  <a:ext cx="360403" cy="443297"/>
                </a:xfrm>
                <a:custGeom>
                  <a:avLst/>
                  <a:gdLst>
                    <a:gd name="connsiteX0" fmla="*/ 27209 w 353895"/>
                    <a:gd name="connsiteY0" fmla="*/ 222061 h 289742"/>
                    <a:gd name="connsiteX1" fmla="*/ 57492 w 353895"/>
                    <a:gd name="connsiteY1" fmla="*/ 37994 h 289742"/>
                    <a:gd name="connsiteX2" fmla="*/ 229772 w 353895"/>
                    <a:gd name="connsiteY2" fmla="*/ 6606 h 289742"/>
                    <a:gd name="connsiteX3" fmla="*/ 353895 w 353895"/>
                    <a:gd name="connsiteY3" fmla="*/ 144871 h 289742"/>
                    <a:gd name="connsiteX4" fmla="*/ 281460 w 353895"/>
                    <a:gd name="connsiteY4" fmla="*/ 144871 h 289742"/>
                    <a:gd name="connsiteX5" fmla="*/ 203701 w 353895"/>
                    <a:gd name="connsiteY5" fmla="*/ 74848 h 289742"/>
                    <a:gd name="connsiteX6" fmla="*/ 112945 w 353895"/>
                    <a:gd name="connsiteY6" fmla="*/ 87607 h 289742"/>
                    <a:gd name="connsiteX7" fmla="*/ 93089 w 353895"/>
                    <a:gd name="connsiteY7" fmla="*/ 188101 h 289742"/>
                    <a:gd name="connsiteX8" fmla="*/ 27209 w 353895"/>
                    <a:gd name="connsiteY8" fmla="*/ 222061 h 289742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203707 w 353901"/>
                    <a:gd name="connsiteY5" fmla="*/ 74850 h 222063"/>
                    <a:gd name="connsiteX6" fmla="*/ 112951 w 353901"/>
                    <a:gd name="connsiteY6" fmla="*/ 87609 h 222063"/>
                    <a:gd name="connsiteX7" fmla="*/ 121189 w 353901"/>
                    <a:gd name="connsiteY7" fmla="*/ 193659 h 222063"/>
                    <a:gd name="connsiteX8" fmla="*/ 27215 w 353901"/>
                    <a:gd name="connsiteY8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203707 w 353901"/>
                    <a:gd name="connsiteY5" fmla="*/ 74850 h 222063"/>
                    <a:gd name="connsiteX6" fmla="*/ 162634 w 353901"/>
                    <a:gd name="connsiteY6" fmla="*/ 100921 h 222063"/>
                    <a:gd name="connsiteX7" fmla="*/ 121189 w 353901"/>
                    <a:gd name="connsiteY7" fmla="*/ 193659 h 222063"/>
                    <a:gd name="connsiteX8" fmla="*/ 27215 w 353901"/>
                    <a:gd name="connsiteY8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59183 w 353901"/>
                    <a:gd name="connsiteY5" fmla="*/ 113802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59183 w 353901"/>
                    <a:gd name="connsiteY5" fmla="*/ 113802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262371"/>
                    <a:gd name="connsiteY0" fmla="*/ 245607 h 473247"/>
                    <a:gd name="connsiteX1" fmla="*/ 57498 w 262371"/>
                    <a:gd name="connsiteY1" fmla="*/ 61540 h 473247"/>
                    <a:gd name="connsiteX2" fmla="*/ 229778 w 262371"/>
                    <a:gd name="connsiteY2" fmla="*/ 30152 h 473247"/>
                    <a:gd name="connsiteX3" fmla="*/ 262361 w 262371"/>
                    <a:gd name="connsiteY3" fmla="*/ 473247 h 473247"/>
                    <a:gd name="connsiteX4" fmla="*/ 253530 w 262371"/>
                    <a:gd name="connsiteY4" fmla="*/ 235875 h 473247"/>
                    <a:gd name="connsiteX5" fmla="*/ 159183 w 262371"/>
                    <a:gd name="connsiteY5" fmla="*/ 137346 h 473247"/>
                    <a:gd name="connsiteX6" fmla="*/ 121189 w 262371"/>
                    <a:gd name="connsiteY6" fmla="*/ 217203 h 473247"/>
                    <a:gd name="connsiteX7" fmla="*/ 27215 w 262371"/>
                    <a:gd name="connsiteY7" fmla="*/ 245607 h 473247"/>
                    <a:gd name="connsiteX0" fmla="*/ 27215 w 262371"/>
                    <a:gd name="connsiteY0" fmla="*/ 245607 h 473247"/>
                    <a:gd name="connsiteX1" fmla="*/ 57498 w 262371"/>
                    <a:gd name="connsiteY1" fmla="*/ 61540 h 473247"/>
                    <a:gd name="connsiteX2" fmla="*/ 229778 w 262371"/>
                    <a:gd name="connsiteY2" fmla="*/ 30152 h 473247"/>
                    <a:gd name="connsiteX3" fmla="*/ 262361 w 262371"/>
                    <a:gd name="connsiteY3" fmla="*/ 473247 h 473247"/>
                    <a:gd name="connsiteX4" fmla="*/ 119281 w 262371"/>
                    <a:gd name="connsiteY4" fmla="*/ 442484 h 473247"/>
                    <a:gd name="connsiteX5" fmla="*/ 159183 w 262371"/>
                    <a:gd name="connsiteY5" fmla="*/ 137346 h 473247"/>
                    <a:gd name="connsiteX6" fmla="*/ 121189 w 262371"/>
                    <a:gd name="connsiteY6" fmla="*/ 217203 h 473247"/>
                    <a:gd name="connsiteX7" fmla="*/ 27215 w 262371"/>
                    <a:gd name="connsiteY7" fmla="*/ 245607 h 473247"/>
                    <a:gd name="connsiteX0" fmla="*/ 20902 w 266884"/>
                    <a:gd name="connsiteY0" fmla="*/ 231377 h 459017"/>
                    <a:gd name="connsiteX1" fmla="*/ 51185 w 266884"/>
                    <a:gd name="connsiteY1" fmla="*/ 47310 h 459017"/>
                    <a:gd name="connsiteX2" fmla="*/ 249949 w 266884"/>
                    <a:gd name="connsiteY2" fmla="*/ 34851 h 459017"/>
                    <a:gd name="connsiteX3" fmla="*/ 256048 w 266884"/>
                    <a:gd name="connsiteY3" fmla="*/ 459017 h 459017"/>
                    <a:gd name="connsiteX4" fmla="*/ 112968 w 266884"/>
                    <a:gd name="connsiteY4" fmla="*/ 428254 h 459017"/>
                    <a:gd name="connsiteX5" fmla="*/ 152870 w 266884"/>
                    <a:gd name="connsiteY5" fmla="*/ 123116 h 459017"/>
                    <a:gd name="connsiteX6" fmla="*/ 114876 w 266884"/>
                    <a:gd name="connsiteY6" fmla="*/ 202973 h 459017"/>
                    <a:gd name="connsiteX7" fmla="*/ 20902 w 266884"/>
                    <a:gd name="connsiteY7" fmla="*/ 231377 h 459017"/>
                    <a:gd name="connsiteX0" fmla="*/ 20902 w 347812"/>
                    <a:gd name="connsiteY0" fmla="*/ 215657 h 443297"/>
                    <a:gd name="connsiteX1" fmla="*/ 51185 w 347812"/>
                    <a:gd name="connsiteY1" fmla="*/ 31590 h 443297"/>
                    <a:gd name="connsiteX2" fmla="*/ 249949 w 347812"/>
                    <a:gd name="connsiteY2" fmla="*/ 19131 h 443297"/>
                    <a:gd name="connsiteX3" fmla="*/ 256048 w 347812"/>
                    <a:gd name="connsiteY3" fmla="*/ 443297 h 443297"/>
                    <a:gd name="connsiteX4" fmla="*/ 112968 w 347812"/>
                    <a:gd name="connsiteY4" fmla="*/ 412534 h 443297"/>
                    <a:gd name="connsiteX5" fmla="*/ 152870 w 347812"/>
                    <a:gd name="connsiteY5" fmla="*/ 107396 h 443297"/>
                    <a:gd name="connsiteX6" fmla="*/ 114876 w 347812"/>
                    <a:gd name="connsiteY6" fmla="*/ 187253 h 443297"/>
                    <a:gd name="connsiteX7" fmla="*/ 20902 w 347812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0403" h="443297">
                      <a:moveTo>
                        <a:pt x="20902" y="215657"/>
                      </a:moveTo>
                      <a:cubicBezTo>
                        <a:pt x="-24688" y="156376"/>
                        <a:pt x="13011" y="64344"/>
                        <a:pt x="51185" y="31590"/>
                      </a:cubicBezTo>
                      <a:cubicBezTo>
                        <a:pt x="89359" y="-1164"/>
                        <a:pt x="180576" y="-13452"/>
                        <a:pt x="249949" y="19131"/>
                      </a:cubicBezTo>
                      <a:cubicBezTo>
                        <a:pt x="466526" y="120854"/>
                        <a:pt x="306584" y="397432"/>
                        <a:pt x="256048" y="443297"/>
                      </a:cubicBezTo>
                      <a:lnTo>
                        <a:pt x="112968" y="412534"/>
                      </a:lnTo>
                      <a:cubicBezTo>
                        <a:pt x="303098" y="283253"/>
                        <a:pt x="236229" y="138111"/>
                        <a:pt x="152870" y="107396"/>
                      </a:cubicBezTo>
                      <a:cubicBezTo>
                        <a:pt x="107870" y="131557"/>
                        <a:pt x="104597" y="148140"/>
                        <a:pt x="114876" y="187253"/>
                      </a:cubicBezTo>
                      <a:cubicBezTo>
                        <a:pt x="140591" y="248820"/>
                        <a:pt x="58692" y="307189"/>
                        <a:pt x="20902" y="215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6" name="막힌 원호 395"/>
                <p:cNvSpPr/>
                <p:nvPr/>
              </p:nvSpPr>
              <p:spPr>
                <a:xfrm rot="16688496">
                  <a:off x="981531" y="1802636"/>
                  <a:ext cx="653369" cy="370772"/>
                </a:xfrm>
                <a:custGeom>
                  <a:avLst/>
                  <a:gdLst>
                    <a:gd name="connsiteX0" fmla="*/ 0 w 699135"/>
                    <a:gd name="connsiteY0" fmla="*/ 349568 h 699135"/>
                    <a:gd name="connsiteX1" fmla="*/ 349568 w 699135"/>
                    <a:gd name="connsiteY1" fmla="*/ 0 h 699135"/>
                    <a:gd name="connsiteX2" fmla="*/ 699136 w 699135"/>
                    <a:gd name="connsiteY2" fmla="*/ 349568 h 699135"/>
                    <a:gd name="connsiteX3" fmla="*/ 524351 w 699135"/>
                    <a:gd name="connsiteY3" fmla="*/ 349568 h 699135"/>
                    <a:gd name="connsiteX4" fmla="*/ 349567 w 699135"/>
                    <a:gd name="connsiteY4" fmla="*/ 174784 h 699135"/>
                    <a:gd name="connsiteX5" fmla="*/ 174783 w 699135"/>
                    <a:gd name="connsiteY5" fmla="*/ 349568 h 699135"/>
                    <a:gd name="connsiteX6" fmla="*/ 0 w 699135"/>
                    <a:gd name="connsiteY6" fmla="*/ 349568 h 699135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303237 w 699136"/>
                    <a:gd name="connsiteY6" fmla="*/ 288024 h 349568"/>
                    <a:gd name="connsiteX7" fmla="*/ 174783 w 699136"/>
                    <a:gd name="connsiteY7" fmla="*/ 349568 h 349568"/>
                    <a:gd name="connsiteX8" fmla="*/ 0 w 699136"/>
                    <a:gd name="connsiteY8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06466 w 699136"/>
                    <a:gd name="connsiteY5" fmla="*/ 270242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268494 w 699136"/>
                    <a:gd name="connsiteY4" fmla="*/ 267207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70058"/>
                    <a:gd name="connsiteX1" fmla="*/ 349568 w 699136"/>
                    <a:gd name="connsiteY1" fmla="*/ 0 h 370058"/>
                    <a:gd name="connsiteX2" fmla="*/ 699136 w 699136"/>
                    <a:gd name="connsiteY2" fmla="*/ 349568 h 370058"/>
                    <a:gd name="connsiteX3" fmla="*/ 524351 w 699136"/>
                    <a:gd name="connsiteY3" fmla="*/ 349568 h 370058"/>
                    <a:gd name="connsiteX4" fmla="*/ 268494 w 699136"/>
                    <a:gd name="connsiteY4" fmla="*/ 267207 h 370058"/>
                    <a:gd name="connsiteX5" fmla="*/ 98815 w 699136"/>
                    <a:gd name="connsiteY5" fmla="*/ 370058 h 370058"/>
                    <a:gd name="connsiteX6" fmla="*/ 0 w 699136"/>
                    <a:gd name="connsiteY6" fmla="*/ 349568 h 370058"/>
                    <a:gd name="connsiteX0" fmla="*/ 0 w 699136"/>
                    <a:gd name="connsiteY0" fmla="*/ 349568 h 370058"/>
                    <a:gd name="connsiteX1" fmla="*/ 349568 w 699136"/>
                    <a:gd name="connsiteY1" fmla="*/ 0 h 370058"/>
                    <a:gd name="connsiteX2" fmla="*/ 699136 w 699136"/>
                    <a:gd name="connsiteY2" fmla="*/ 349568 h 370058"/>
                    <a:gd name="connsiteX3" fmla="*/ 524351 w 699136"/>
                    <a:gd name="connsiteY3" fmla="*/ 349568 h 370058"/>
                    <a:gd name="connsiteX4" fmla="*/ 298937 w 699136"/>
                    <a:gd name="connsiteY4" fmla="*/ 264777 h 370058"/>
                    <a:gd name="connsiteX5" fmla="*/ 98815 w 699136"/>
                    <a:gd name="connsiteY5" fmla="*/ 370058 h 370058"/>
                    <a:gd name="connsiteX6" fmla="*/ 0 w 699136"/>
                    <a:gd name="connsiteY6" fmla="*/ 349568 h 370058"/>
                    <a:gd name="connsiteX0" fmla="*/ 0 w 699136"/>
                    <a:gd name="connsiteY0" fmla="*/ 248809 h 269299"/>
                    <a:gd name="connsiteX1" fmla="*/ 344739 w 699136"/>
                    <a:gd name="connsiteY1" fmla="*/ 0 h 269299"/>
                    <a:gd name="connsiteX2" fmla="*/ 699136 w 699136"/>
                    <a:gd name="connsiteY2" fmla="*/ 248809 h 269299"/>
                    <a:gd name="connsiteX3" fmla="*/ 524351 w 699136"/>
                    <a:gd name="connsiteY3" fmla="*/ 248809 h 269299"/>
                    <a:gd name="connsiteX4" fmla="*/ 298937 w 699136"/>
                    <a:gd name="connsiteY4" fmla="*/ 164018 h 269299"/>
                    <a:gd name="connsiteX5" fmla="*/ 98815 w 699136"/>
                    <a:gd name="connsiteY5" fmla="*/ 269299 h 269299"/>
                    <a:gd name="connsiteX6" fmla="*/ 0 w 699136"/>
                    <a:gd name="connsiteY6" fmla="*/ 248809 h 269299"/>
                    <a:gd name="connsiteX0" fmla="*/ 0 w 699136"/>
                    <a:gd name="connsiteY0" fmla="*/ 165515 h 186005"/>
                    <a:gd name="connsiteX1" fmla="*/ 370350 w 699136"/>
                    <a:gd name="connsiteY1" fmla="*/ 1563 h 186005"/>
                    <a:gd name="connsiteX2" fmla="*/ 699136 w 699136"/>
                    <a:gd name="connsiteY2" fmla="*/ 165515 h 186005"/>
                    <a:gd name="connsiteX3" fmla="*/ 524351 w 699136"/>
                    <a:gd name="connsiteY3" fmla="*/ 165515 h 186005"/>
                    <a:gd name="connsiteX4" fmla="*/ 298937 w 699136"/>
                    <a:gd name="connsiteY4" fmla="*/ 80724 h 186005"/>
                    <a:gd name="connsiteX5" fmla="*/ 98815 w 699136"/>
                    <a:gd name="connsiteY5" fmla="*/ 186005 h 186005"/>
                    <a:gd name="connsiteX6" fmla="*/ 0 w 699136"/>
                    <a:gd name="connsiteY6" fmla="*/ 165515 h 186005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370030"/>
                    <a:gd name="connsiteX1" fmla="*/ 272818 w 699136"/>
                    <a:gd name="connsiteY1" fmla="*/ 0 h 370030"/>
                    <a:gd name="connsiteX2" fmla="*/ 699136 w 699136"/>
                    <a:gd name="connsiteY2" fmla="*/ 200033 h 370030"/>
                    <a:gd name="connsiteX3" fmla="*/ 519806 w 699136"/>
                    <a:gd name="connsiteY3" fmla="*/ 370030 h 370030"/>
                    <a:gd name="connsiteX4" fmla="*/ 298937 w 699136"/>
                    <a:gd name="connsiteY4" fmla="*/ 115242 h 370030"/>
                    <a:gd name="connsiteX5" fmla="*/ 98815 w 699136"/>
                    <a:gd name="connsiteY5" fmla="*/ 220523 h 370030"/>
                    <a:gd name="connsiteX6" fmla="*/ 0 w 699136"/>
                    <a:gd name="connsiteY6" fmla="*/ 200033 h 370030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3369" h="370772">
                      <a:moveTo>
                        <a:pt x="0" y="200775"/>
                      </a:moveTo>
                      <a:cubicBezTo>
                        <a:pt x="62234" y="12282"/>
                        <a:pt x="201377" y="6480"/>
                        <a:pt x="272818" y="742"/>
                      </a:cubicBezTo>
                      <a:cubicBezTo>
                        <a:pt x="344259" y="-4996"/>
                        <a:pt x="599995" y="14201"/>
                        <a:pt x="653369" y="365123"/>
                      </a:cubicBezTo>
                      <a:lnTo>
                        <a:pt x="519806" y="370772"/>
                      </a:lnTo>
                      <a:cubicBezTo>
                        <a:pt x="519806" y="274241"/>
                        <a:pt x="395468" y="115984"/>
                        <a:pt x="298937" y="115984"/>
                      </a:cubicBezTo>
                      <a:cubicBezTo>
                        <a:pt x="210767" y="95245"/>
                        <a:pt x="157076" y="192134"/>
                        <a:pt x="98815" y="221265"/>
                      </a:cubicBezTo>
                      <a:lnTo>
                        <a:pt x="0" y="2007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7" name="막힌 원호 399"/>
                <p:cNvSpPr/>
                <p:nvPr/>
              </p:nvSpPr>
              <p:spPr>
                <a:xfrm rot="5400000">
                  <a:off x="1187947" y="1898757"/>
                  <a:ext cx="950598" cy="533828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0598" h="533828">
                      <a:moveTo>
                        <a:pt x="0" y="413813"/>
                      </a:moveTo>
                      <a:cubicBezTo>
                        <a:pt x="0" y="170251"/>
                        <a:pt x="290198" y="-28148"/>
                        <a:pt x="475298" y="3285"/>
                      </a:cubicBezTo>
                      <a:cubicBezTo>
                        <a:pt x="570863" y="428"/>
                        <a:pt x="920122" y="44521"/>
                        <a:pt x="950598" y="533828"/>
                      </a:cubicBezTo>
                      <a:lnTo>
                        <a:pt x="823436" y="530018"/>
                      </a:lnTo>
                      <a:cubicBezTo>
                        <a:pt x="823436" y="250122"/>
                        <a:pt x="629152" y="124729"/>
                        <a:pt x="490537" y="124729"/>
                      </a:cubicBezTo>
                      <a:cubicBezTo>
                        <a:pt x="256676" y="101869"/>
                        <a:pt x="129063" y="297747"/>
                        <a:pt x="129063" y="419528"/>
                      </a:cubicBezTo>
                      <a:cubicBezTo>
                        <a:pt x="55562" y="419528"/>
                        <a:pt x="73501" y="413813"/>
                        <a:pt x="0" y="4138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8" name="막힌 원호 399"/>
                <p:cNvSpPr/>
                <p:nvPr/>
              </p:nvSpPr>
              <p:spPr>
                <a:xfrm rot="16200000">
                  <a:off x="528072" y="1582450"/>
                  <a:ext cx="1311703" cy="802086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2149" h="527615">
                      <a:moveTo>
                        <a:pt x="0" y="406345"/>
                      </a:moveTo>
                      <a:cubicBezTo>
                        <a:pt x="0" y="162783"/>
                        <a:pt x="209150" y="-21827"/>
                        <a:pt x="492065" y="2085"/>
                      </a:cubicBezTo>
                      <a:cubicBezTo>
                        <a:pt x="692429" y="26798"/>
                        <a:pt x="1009553" y="169885"/>
                        <a:pt x="956188" y="527615"/>
                      </a:cubicBezTo>
                      <a:lnTo>
                        <a:pt x="869548" y="520045"/>
                      </a:lnTo>
                      <a:cubicBezTo>
                        <a:pt x="917053" y="226368"/>
                        <a:pt x="613781" y="88440"/>
                        <a:pt x="475166" y="88440"/>
                      </a:cubicBezTo>
                      <a:cubicBezTo>
                        <a:pt x="192397" y="50542"/>
                        <a:pt x="89933" y="289029"/>
                        <a:pt x="89933" y="410810"/>
                      </a:cubicBezTo>
                      <a:cubicBezTo>
                        <a:pt x="16432" y="410810"/>
                        <a:pt x="73501" y="406345"/>
                        <a:pt x="0" y="4063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9" name="막힌 원호 399"/>
                <p:cNvSpPr/>
                <p:nvPr/>
              </p:nvSpPr>
              <p:spPr>
                <a:xfrm rot="5400000">
                  <a:off x="1004187" y="1706789"/>
                  <a:ext cx="1614806" cy="874159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963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5166 w 962039"/>
                    <a:gd name="connsiteY4" fmla="*/ 10126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6304 w 962039"/>
                    <a:gd name="connsiteY4" fmla="*/ 7773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70602 w 962039"/>
                    <a:gd name="connsiteY5" fmla="*/ 421277 h 540436"/>
                    <a:gd name="connsiteX6" fmla="*/ 0 w 962039"/>
                    <a:gd name="connsiteY6" fmla="*/ 419166 h 540436"/>
                    <a:gd name="connsiteX0" fmla="*/ 0 w 962039"/>
                    <a:gd name="connsiteY0" fmla="*/ 419177 h 540447"/>
                    <a:gd name="connsiteX1" fmla="*/ 485242 w 962039"/>
                    <a:gd name="connsiteY1" fmla="*/ 1975 h 540447"/>
                    <a:gd name="connsiteX2" fmla="*/ 956188 w 962039"/>
                    <a:gd name="connsiteY2" fmla="*/ 540447 h 540447"/>
                    <a:gd name="connsiteX3" fmla="*/ 891156 w 962039"/>
                    <a:gd name="connsiteY3" fmla="*/ 536406 h 540447"/>
                    <a:gd name="connsiteX4" fmla="*/ 479716 w 962039"/>
                    <a:gd name="connsiteY4" fmla="*/ 85977 h 540447"/>
                    <a:gd name="connsiteX5" fmla="*/ 70602 w 962039"/>
                    <a:gd name="connsiteY5" fmla="*/ 421288 h 540447"/>
                    <a:gd name="connsiteX6" fmla="*/ 0 w 962039"/>
                    <a:gd name="connsiteY6" fmla="*/ 419177 h 540447"/>
                    <a:gd name="connsiteX0" fmla="*/ 0 w 962039"/>
                    <a:gd name="connsiteY0" fmla="*/ 419017 h 540287"/>
                    <a:gd name="connsiteX1" fmla="*/ 485242 w 962039"/>
                    <a:gd name="connsiteY1" fmla="*/ 1815 h 540287"/>
                    <a:gd name="connsiteX2" fmla="*/ 956188 w 962039"/>
                    <a:gd name="connsiteY2" fmla="*/ 540287 h 540287"/>
                    <a:gd name="connsiteX3" fmla="*/ 891156 w 962039"/>
                    <a:gd name="connsiteY3" fmla="*/ 536246 h 540287"/>
                    <a:gd name="connsiteX4" fmla="*/ 479716 w 962039"/>
                    <a:gd name="connsiteY4" fmla="*/ 85817 h 540287"/>
                    <a:gd name="connsiteX5" fmla="*/ 70602 w 962039"/>
                    <a:gd name="connsiteY5" fmla="*/ 421128 h 540287"/>
                    <a:gd name="connsiteX6" fmla="*/ 0 w 962039"/>
                    <a:gd name="connsiteY6" fmla="*/ 419017 h 540287"/>
                    <a:gd name="connsiteX0" fmla="*/ 0 w 962039"/>
                    <a:gd name="connsiteY0" fmla="*/ 417202 h 538472"/>
                    <a:gd name="connsiteX1" fmla="*/ 485242 w 962039"/>
                    <a:gd name="connsiteY1" fmla="*/ 0 h 538472"/>
                    <a:gd name="connsiteX2" fmla="*/ 956188 w 962039"/>
                    <a:gd name="connsiteY2" fmla="*/ 538472 h 538472"/>
                    <a:gd name="connsiteX3" fmla="*/ 891156 w 962039"/>
                    <a:gd name="connsiteY3" fmla="*/ 534431 h 538472"/>
                    <a:gd name="connsiteX4" fmla="*/ 479716 w 962039"/>
                    <a:gd name="connsiteY4" fmla="*/ 84002 h 538472"/>
                    <a:gd name="connsiteX5" fmla="*/ 70602 w 962039"/>
                    <a:gd name="connsiteY5" fmla="*/ 419313 h 538472"/>
                    <a:gd name="connsiteX6" fmla="*/ 0 w 962039"/>
                    <a:gd name="connsiteY6" fmla="*/ 417202 h 538472"/>
                    <a:gd name="connsiteX0" fmla="*/ 0 w 962039"/>
                    <a:gd name="connsiteY0" fmla="*/ 417403 h 538673"/>
                    <a:gd name="connsiteX1" fmla="*/ 485242 w 962039"/>
                    <a:gd name="connsiteY1" fmla="*/ 201 h 538673"/>
                    <a:gd name="connsiteX2" fmla="*/ 956188 w 962039"/>
                    <a:gd name="connsiteY2" fmla="*/ 538673 h 538673"/>
                    <a:gd name="connsiteX3" fmla="*/ 891156 w 962039"/>
                    <a:gd name="connsiteY3" fmla="*/ 534632 h 538673"/>
                    <a:gd name="connsiteX4" fmla="*/ 479716 w 962039"/>
                    <a:gd name="connsiteY4" fmla="*/ 84203 h 538673"/>
                    <a:gd name="connsiteX5" fmla="*/ 70602 w 962039"/>
                    <a:gd name="connsiteY5" fmla="*/ 419514 h 538673"/>
                    <a:gd name="connsiteX6" fmla="*/ 0 w 962039"/>
                    <a:gd name="connsiteY6" fmla="*/ 417403 h 538673"/>
                    <a:gd name="connsiteX0" fmla="*/ 798 w 962837"/>
                    <a:gd name="connsiteY0" fmla="*/ 417409 h 538679"/>
                    <a:gd name="connsiteX1" fmla="*/ 486040 w 962837"/>
                    <a:gd name="connsiteY1" fmla="*/ 207 h 538679"/>
                    <a:gd name="connsiteX2" fmla="*/ 956986 w 962837"/>
                    <a:gd name="connsiteY2" fmla="*/ 538679 h 538679"/>
                    <a:gd name="connsiteX3" fmla="*/ 891954 w 962837"/>
                    <a:gd name="connsiteY3" fmla="*/ 534638 h 538679"/>
                    <a:gd name="connsiteX4" fmla="*/ 480514 w 962837"/>
                    <a:gd name="connsiteY4" fmla="*/ 84209 h 538679"/>
                    <a:gd name="connsiteX5" fmla="*/ 71400 w 962837"/>
                    <a:gd name="connsiteY5" fmla="*/ 419520 h 538679"/>
                    <a:gd name="connsiteX6" fmla="*/ 798 w 962837"/>
                    <a:gd name="connsiteY6" fmla="*/ 417409 h 538679"/>
                    <a:gd name="connsiteX0" fmla="*/ 798 w 963958"/>
                    <a:gd name="connsiteY0" fmla="*/ 417409 h 539855"/>
                    <a:gd name="connsiteX1" fmla="*/ 486040 w 963958"/>
                    <a:gd name="connsiteY1" fmla="*/ 207 h 539855"/>
                    <a:gd name="connsiteX2" fmla="*/ 958125 w 963958"/>
                    <a:gd name="connsiteY2" fmla="*/ 539855 h 539855"/>
                    <a:gd name="connsiteX3" fmla="*/ 891954 w 963958"/>
                    <a:gd name="connsiteY3" fmla="*/ 534638 h 539855"/>
                    <a:gd name="connsiteX4" fmla="*/ 480514 w 963958"/>
                    <a:gd name="connsiteY4" fmla="*/ 84209 h 539855"/>
                    <a:gd name="connsiteX5" fmla="*/ 71400 w 963958"/>
                    <a:gd name="connsiteY5" fmla="*/ 419520 h 539855"/>
                    <a:gd name="connsiteX6" fmla="*/ 798 w 963958"/>
                    <a:gd name="connsiteY6" fmla="*/ 417409 h 539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3958" h="539855">
                      <a:moveTo>
                        <a:pt x="798" y="417409"/>
                      </a:moveTo>
                      <a:cubicBezTo>
                        <a:pt x="-16257" y="186787"/>
                        <a:pt x="242928" y="-7234"/>
                        <a:pt x="486040" y="207"/>
                      </a:cubicBezTo>
                      <a:cubicBezTo>
                        <a:pt x="686404" y="24920"/>
                        <a:pt x="1011490" y="182125"/>
                        <a:pt x="958125" y="539855"/>
                      </a:cubicBezTo>
                      <a:lnTo>
                        <a:pt x="891954" y="534638"/>
                      </a:lnTo>
                      <a:cubicBezTo>
                        <a:pt x="883738" y="197431"/>
                        <a:pt x="619129" y="84209"/>
                        <a:pt x="480514" y="84209"/>
                      </a:cubicBezTo>
                      <a:cubicBezTo>
                        <a:pt x="260292" y="46311"/>
                        <a:pt x="71400" y="297739"/>
                        <a:pt x="71400" y="419520"/>
                      </a:cubicBezTo>
                      <a:cubicBezTo>
                        <a:pt x="-2101" y="419520"/>
                        <a:pt x="74299" y="417409"/>
                        <a:pt x="798" y="4174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0" name="막힌 원호 399"/>
                <p:cNvSpPr/>
                <p:nvPr/>
              </p:nvSpPr>
              <p:spPr>
                <a:xfrm rot="13990014" flipH="1">
                  <a:off x="987106" y="2373053"/>
                  <a:ext cx="736968" cy="763422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963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5166 w 962039"/>
                    <a:gd name="connsiteY4" fmla="*/ 10126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6304 w 962039"/>
                    <a:gd name="connsiteY4" fmla="*/ 7773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70602 w 962039"/>
                    <a:gd name="connsiteY5" fmla="*/ 421277 h 540436"/>
                    <a:gd name="connsiteX6" fmla="*/ 0 w 962039"/>
                    <a:gd name="connsiteY6" fmla="*/ 419166 h 540436"/>
                    <a:gd name="connsiteX0" fmla="*/ 0 w 962039"/>
                    <a:gd name="connsiteY0" fmla="*/ 419177 h 540447"/>
                    <a:gd name="connsiteX1" fmla="*/ 485242 w 962039"/>
                    <a:gd name="connsiteY1" fmla="*/ 1975 h 540447"/>
                    <a:gd name="connsiteX2" fmla="*/ 956188 w 962039"/>
                    <a:gd name="connsiteY2" fmla="*/ 540447 h 540447"/>
                    <a:gd name="connsiteX3" fmla="*/ 891156 w 962039"/>
                    <a:gd name="connsiteY3" fmla="*/ 536406 h 540447"/>
                    <a:gd name="connsiteX4" fmla="*/ 479716 w 962039"/>
                    <a:gd name="connsiteY4" fmla="*/ 85977 h 540447"/>
                    <a:gd name="connsiteX5" fmla="*/ 70602 w 962039"/>
                    <a:gd name="connsiteY5" fmla="*/ 421288 h 540447"/>
                    <a:gd name="connsiteX6" fmla="*/ 0 w 962039"/>
                    <a:gd name="connsiteY6" fmla="*/ 419177 h 540447"/>
                    <a:gd name="connsiteX0" fmla="*/ 0 w 962039"/>
                    <a:gd name="connsiteY0" fmla="*/ 419017 h 540287"/>
                    <a:gd name="connsiteX1" fmla="*/ 485242 w 962039"/>
                    <a:gd name="connsiteY1" fmla="*/ 1815 h 540287"/>
                    <a:gd name="connsiteX2" fmla="*/ 956188 w 962039"/>
                    <a:gd name="connsiteY2" fmla="*/ 540287 h 540287"/>
                    <a:gd name="connsiteX3" fmla="*/ 891156 w 962039"/>
                    <a:gd name="connsiteY3" fmla="*/ 536246 h 540287"/>
                    <a:gd name="connsiteX4" fmla="*/ 479716 w 962039"/>
                    <a:gd name="connsiteY4" fmla="*/ 85817 h 540287"/>
                    <a:gd name="connsiteX5" fmla="*/ 70602 w 962039"/>
                    <a:gd name="connsiteY5" fmla="*/ 421128 h 540287"/>
                    <a:gd name="connsiteX6" fmla="*/ 0 w 962039"/>
                    <a:gd name="connsiteY6" fmla="*/ 419017 h 540287"/>
                    <a:gd name="connsiteX0" fmla="*/ 0 w 962039"/>
                    <a:gd name="connsiteY0" fmla="*/ 417202 h 538472"/>
                    <a:gd name="connsiteX1" fmla="*/ 485242 w 962039"/>
                    <a:gd name="connsiteY1" fmla="*/ 0 h 538472"/>
                    <a:gd name="connsiteX2" fmla="*/ 956188 w 962039"/>
                    <a:gd name="connsiteY2" fmla="*/ 538472 h 538472"/>
                    <a:gd name="connsiteX3" fmla="*/ 891156 w 962039"/>
                    <a:gd name="connsiteY3" fmla="*/ 534431 h 538472"/>
                    <a:gd name="connsiteX4" fmla="*/ 479716 w 962039"/>
                    <a:gd name="connsiteY4" fmla="*/ 84002 h 538472"/>
                    <a:gd name="connsiteX5" fmla="*/ 70602 w 962039"/>
                    <a:gd name="connsiteY5" fmla="*/ 419313 h 538472"/>
                    <a:gd name="connsiteX6" fmla="*/ 0 w 962039"/>
                    <a:gd name="connsiteY6" fmla="*/ 417202 h 538472"/>
                    <a:gd name="connsiteX0" fmla="*/ 0 w 962039"/>
                    <a:gd name="connsiteY0" fmla="*/ 417403 h 538673"/>
                    <a:gd name="connsiteX1" fmla="*/ 485242 w 962039"/>
                    <a:gd name="connsiteY1" fmla="*/ 201 h 538673"/>
                    <a:gd name="connsiteX2" fmla="*/ 956188 w 962039"/>
                    <a:gd name="connsiteY2" fmla="*/ 538673 h 538673"/>
                    <a:gd name="connsiteX3" fmla="*/ 891156 w 962039"/>
                    <a:gd name="connsiteY3" fmla="*/ 534632 h 538673"/>
                    <a:gd name="connsiteX4" fmla="*/ 479716 w 962039"/>
                    <a:gd name="connsiteY4" fmla="*/ 84203 h 538673"/>
                    <a:gd name="connsiteX5" fmla="*/ 70602 w 962039"/>
                    <a:gd name="connsiteY5" fmla="*/ 419514 h 538673"/>
                    <a:gd name="connsiteX6" fmla="*/ 0 w 962039"/>
                    <a:gd name="connsiteY6" fmla="*/ 417403 h 538673"/>
                    <a:gd name="connsiteX0" fmla="*/ 798 w 962837"/>
                    <a:gd name="connsiteY0" fmla="*/ 417409 h 538679"/>
                    <a:gd name="connsiteX1" fmla="*/ 486040 w 962837"/>
                    <a:gd name="connsiteY1" fmla="*/ 207 h 538679"/>
                    <a:gd name="connsiteX2" fmla="*/ 956986 w 962837"/>
                    <a:gd name="connsiteY2" fmla="*/ 538679 h 538679"/>
                    <a:gd name="connsiteX3" fmla="*/ 891954 w 962837"/>
                    <a:gd name="connsiteY3" fmla="*/ 534638 h 538679"/>
                    <a:gd name="connsiteX4" fmla="*/ 480514 w 962837"/>
                    <a:gd name="connsiteY4" fmla="*/ 84209 h 538679"/>
                    <a:gd name="connsiteX5" fmla="*/ 71400 w 962837"/>
                    <a:gd name="connsiteY5" fmla="*/ 419520 h 538679"/>
                    <a:gd name="connsiteX6" fmla="*/ 798 w 962837"/>
                    <a:gd name="connsiteY6" fmla="*/ 417409 h 538679"/>
                    <a:gd name="connsiteX0" fmla="*/ 798 w 963958"/>
                    <a:gd name="connsiteY0" fmla="*/ 417409 h 539855"/>
                    <a:gd name="connsiteX1" fmla="*/ 486040 w 963958"/>
                    <a:gd name="connsiteY1" fmla="*/ 207 h 539855"/>
                    <a:gd name="connsiteX2" fmla="*/ 958125 w 963958"/>
                    <a:gd name="connsiteY2" fmla="*/ 539855 h 539855"/>
                    <a:gd name="connsiteX3" fmla="*/ 891954 w 963958"/>
                    <a:gd name="connsiteY3" fmla="*/ 534638 h 539855"/>
                    <a:gd name="connsiteX4" fmla="*/ 480514 w 963958"/>
                    <a:gd name="connsiteY4" fmla="*/ 84209 h 539855"/>
                    <a:gd name="connsiteX5" fmla="*/ 71400 w 963958"/>
                    <a:gd name="connsiteY5" fmla="*/ 419520 h 539855"/>
                    <a:gd name="connsiteX6" fmla="*/ 798 w 963958"/>
                    <a:gd name="connsiteY6" fmla="*/ 417409 h 539855"/>
                    <a:gd name="connsiteX0" fmla="*/ 0 w 892558"/>
                    <a:gd name="connsiteY0" fmla="*/ 420000 h 540335"/>
                    <a:gd name="connsiteX1" fmla="*/ 414640 w 892558"/>
                    <a:gd name="connsiteY1" fmla="*/ 687 h 540335"/>
                    <a:gd name="connsiteX2" fmla="*/ 886725 w 892558"/>
                    <a:gd name="connsiteY2" fmla="*/ 540335 h 540335"/>
                    <a:gd name="connsiteX3" fmla="*/ 820554 w 892558"/>
                    <a:gd name="connsiteY3" fmla="*/ 535118 h 540335"/>
                    <a:gd name="connsiteX4" fmla="*/ 409114 w 892558"/>
                    <a:gd name="connsiteY4" fmla="*/ 84689 h 540335"/>
                    <a:gd name="connsiteX5" fmla="*/ 0 w 892558"/>
                    <a:gd name="connsiteY5" fmla="*/ 420000 h 540335"/>
                    <a:gd name="connsiteX0" fmla="*/ 52458 w 535902"/>
                    <a:gd name="connsiteY0" fmla="*/ 116184 h 571830"/>
                    <a:gd name="connsiteX1" fmla="*/ 57984 w 535902"/>
                    <a:gd name="connsiteY1" fmla="*/ 32182 h 571830"/>
                    <a:gd name="connsiteX2" fmla="*/ 530069 w 535902"/>
                    <a:gd name="connsiteY2" fmla="*/ 571830 h 571830"/>
                    <a:gd name="connsiteX3" fmla="*/ 463898 w 535902"/>
                    <a:gd name="connsiteY3" fmla="*/ 566613 h 571830"/>
                    <a:gd name="connsiteX4" fmla="*/ 52458 w 535902"/>
                    <a:gd name="connsiteY4" fmla="*/ 116184 h 571830"/>
                    <a:gd name="connsiteX0" fmla="*/ 0 w 477611"/>
                    <a:gd name="connsiteY0" fmla="*/ 0 h 455646"/>
                    <a:gd name="connsiteX1" fmla="*/ 477611 w 477611"/>
                    <a:gd name="connsiteY1" fmla="*/ 455646 h 455646"/>
                    <a:gd name="connsiteX2" fmla="*/ 411440 w 477611"/>
                    <a:gd name="connsiteY2" fmla="*/ 450429 h 455646"/>
                    <a:gd name="connsiteX3" fmla="*/ 0 w 477611"/>
                    <a:gd name="connsiteY3" fmla="*/ 0 h 455646"/>
                    <a:gd name="connsiteX0" fmla="*/ 0 w 411440"/>
                    <a:gd name="connsiteY0" fmla="*/ 0 h 450429"/>
                    <a:gd name="connsiteX1" fmla="*/ 327504 w 411440"/>
                    <a:gd name="connsiteY1" fmla="*/ 446234 h 450429"/>
                    <a:gd name="connsiteX2" fmla="*/ 411440 w 411440"/>
                    <a:gd name="connsiteY2" fmla="*/ 450429 h 450429"/>
                    <a:gd name="connsiteX3" fmla="*/ 0 w 411440"/>
                    <a:gd name="connsiteY3" fmla="*/ 0 h 450429"/>
                    <a:gd name="connsiteX0" fmla="*/ 0 w 411440"/>
                    <a:gd name="connsiteY0" fmla="*/ 0 h 450429"/>
                    <a:gd name="connsiteX1" fmla="*/ 327504 w 411440"/>
                    <a:gd name="connsiteY1" fmla="*/ 446234 h 450429"/>
                    <a:gd name="connsiteX2" fmla="*/ 411440 w 411440"/>
                    <a:gd name="connsiteY2" fmla="*/ 450429 h 450429"/>
                    <a:gd name="connsiteX3" fmla="*/ 0 w 411440"/>
                    <a:gd name="connsiteY3" fmla="*/ 0 h 450429"/>
                    <a:gd name="connsiteX0" fmla="*/ 0 w 439933"/>
                    <a:gd name="connsiteY0" fmla="*/ 0 h 471468"/>
                    <a:gd name="connsiteX1" fmla="*/ 327504 w 439933"/>
                    <a:gd name="connsiteY1" fmla="*/ 446234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  <a:gd name="connsiteX0" fmla="*/ 0 w 439933"/>
                    <a:gd name="connsiteY0" fmla="*/ 0 h 471468"/>
                    <a:gd name="connsiteX1" fmla="*/ 369650 w 439933"/>
                    <a:gd name="connsiteY1" fmla="*/ 454732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  <a:gd name="connsiteX0" fmla="*/ 0 w 439933"/>
                    <a:gd name="connsiteY0" fmla="*/ 0 h 471468"/>
                    <a:gd name="connsiteX1" fmla="*/ 369650 w 439933"/>
                    <a:gd name="connsiteY1" fmla="*/ 454732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9933" h="471468">
                      <a:moveTo>
                        <a:pt x="0" y="0"/>
                      </a:moveTo>
                      <a:cubicBezTo>
                        <a:pt x="11029" y="870"/>
                        <a:pt x="240162" y="49184"/>
                        <a:pt x="369650" y="454732"/>
                      </a:cubicBezTo>
                      <a:lnTo>
                        <a:pt x="439933" y="471468"/>
                      </a:lnTo>
                      <a:cubicBezTo>
                        <a:pt x="431717" y="134261"/>
                        <a:pt x="138615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01" name="사다리꼴 620"/>
            <p:cNvSpPr/>
            <p:nvPr/>
          </p:nvSpPr>
          <p:spPr>
            <a:xfrm>
              <a:off x="1374509" y="2961302"/>
              <a:ext cx="170459" cy="353786"/>
            </a:xfrm>
            <a:custGeom>
              <a:avLst/>
              <a:gdLst>
                <a:gd name="connsiteX0" fmla="*/ 0 w 95198"/>
                <a:gd name="connsiteY0" fmla="*/ 184241 h 184241"/>
                <a:gd name="connsiteX1" fmla="*/ 23800 w 95198"/>
                <a:gd name="connsiteY1" fmla="*/ 0 h 184241"/>
                <a:gd name="connsiteX2" fmla="*/ 71399 w 95198"/>
                <a:gd name="connsiteY2" fmla="*/ 0 h 184241"/>
                <a:gd name="connsiteX3" fmla="*/ 95198 w 95198"/>
                <a:gd name="connsiteY3" fmla="*/ 184241 h 184241"/>
                <a:gd name="connsiteX4" fmla="*/ 0 w 95198"/>
                <a:gd name="connsiteY4" fmla="*/ 184241 h 184241"/>
                <a:gd name="connsiteX0" fmla="*/ 0 w 71399"/>
                <a:gd name="connsiteY0" fmla="*/ 184241 h 184241"/>
                <a:gd name="connsiteX1" fmla="*/ 23800 w 71399"/>
                <a:gd name="connsiteY1" fmla="*/ 0 h 184241"/>
                <a:gd name="connsiteX2" fmla="*/ 71399 w 71399"/>
                <a:gd name="connsiteY2" fmla="*/ 0 h 184241"/>
                <a:gd name="connsiteX3" fmla="*/ 0 w 71399"/>
                <a:gd name="connsiteY3" fmla="*/ 184241 h 184241"/>
                <a:gd name="connsiteX0" fmla="*/ 0 w 170459"/>
                <a:gd name="connsiteY0" fmla="*/ 195671 h 195671"/>
                <a:gd name="connsiteX1" fmla="*/ 23800 w 170459"/>
                <a:gd name="connsiteY1" fmla="*/ 11430 h 195671"/>
                <a:gd name="connsiteX2" fmla="*/ 170459 w 170459"/>
                <a:gd name="connsiteY2" fmla="*/ 0 h 195671"/>
                <a:gd name="connsiteX3" fmla="*/ 0 w 170459"/>
                <a:gd name="connsiteY3" fmla="*/ 195671 h 195671"/>
                <a:gd name="connsiteX0" fmla="*/ 0 w 170459"/>
                <a:gd name="connsiteY0" fmla="*/ 195671 h 195671"/>
                <a:gd name="connsiteX1" fmla="*/ 18085 w 170459"/>
                <a:gd name="connsiteY1" fmla="*/ 9525 h 195671"/>
                <a:gd name="connsiteX2" fmla="*/ 170459 w 170459"/>
                <a:gd name="connsiteY2" fmla="*/ 0 h 195671"/>
                <a:gd name="connsiteX3" fmla="*/ 0 w 170459"/>
                <a:gd name="connsiteY3" fmla="*/ 195671 h 195671"/>
                <a:gd name="connsiteX0" fmla="*/ 0 w 170459"/>
                <a:gd name="connsiteY0" fmla="*/ 353786 h 353786"/>
                <a:gd name="connsiteX1" fmla="*/ 18085 w 170459"/>
                <a:gd name="connsiteY1" fmla="*/ 9525 h 353786"/>
                <a:gd name="connsiteX2" fmla="*/ 170459 w 170459"/>
                <a:gd name="connsiteY2" fmla="*/ 0 h 353786"/>
                <a:gd name="connsiteX3" fmla="*/ 0 w 170459"/>
                <a:gd name="connsiteY3" fmla="*/ 353786 h 35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59" h="353786">
                  <a:moveTo>
                    <a:pt x="0" y="353786"/>
                  </a:moveTo>
                  <a:lnTo>
                    <a:pt x="18085" y="9525"/>
                  </a:lnTo>
                  <a:lnTo>
                    <a:pt x="170459" y="0"/>
                  </a:lnTo>
                  <a:lnTo>
                    <a:pt x="0" y="353786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2" name="그룹 371"/>
          <p:cNvGrpSpPr/>
          <p:nvPr/>
        </p:nvGrpSpPr>
        <p:grpSpPr>
          <a:xfrm>
            <a:off x="1458921" y="464110"/>
            <a:ext cx="308435" cy="308435"/>
            <a:chOff x="785505" y="73024"/>
            <a:chExt cx="1216649" cy="1216649"/>
          </a:xfrm>
        </p:grpSpPr>
        <p:sp>
          <p:nvSpPr>
            <p:cNvPr id="373" name="타원 372"/>
            <p:cNvSpPr/>
            <p:nvPr/>
          </p:nvSpPr>
          <p:spPr>
            <a:xfrm>
              <a:off x="785505" y="73024"/>
              <a:ext cx="1216649" cy="121664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4" name="그룹 373"/>
            <p:cNvGrpSpPr/>
            <p:nvPr/>
          </p:nvGrpSpPr>
          <p:grpSpPr>
            <a:xfrm>
              <a:off x="1329388" y="260648"/>
              <a:ext cx="224132" cy="812411"/>
              <a:chOff x="1343803" y="313988"/>
              <a:chExt cx="224132" cy="812411"/>
            </a:xfrm>
          </p:grpSpPr>
          <p:sp>
            <p:nvSpPr>
              <p:cNvPr id="375" name="직사각형 374"/>
              <p:cNvSpPr/>
              <p:nvPr/>
            </p:nvSpPr>
            <p:spPr>
              <a:xfrm>
                <a:off x="1343803" y="313988"/>
                <a:ext cx="103168" cy="522535"/>
              </a:xfrm>
              <a:prstGeom prst="rect">
                <a:avLst/>
              </a:prstGeom>
              <a:solidFill>
                <a:srgbClr val="E1F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8900000">
                <a:off x="1464767" y="743202"/>
                <a:ext cx="103168" cy="383197"/>
              </a:xfrm>
              <a:prstGeom prst="rect">
                <a:avLst/>
              </a:prstGeom>
              <a:solidFill>
                <a:srgbClr val="E1F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7" name="그룹 376"/>
          <p:cNvGrpSpPr/>
          <p:nvPr/>
        </p:nvGrpSpPr>
        <p:grpSpPr>
          <a:xfrm rot="900000">
            <a:off x="1112839" y="2981170"/>
            <a:ext cx="860356" cy="930273"/>
            <a:chOff x="1187303" y="1326247"/>
            <a:chExt cx="1372727" cy="1484282"/>
          </a:xfrm>
        </p:grpSpPr>
        <p:sp>
          <p:nvSpPr>
            <p:cNvPr id="378" name="U자형 화살표 727"/>
            <p:cNvSpPr/>
            <p:nvPr/>
          </p:nvSpPr>
          <p:spPr>
            <a:xfrm>
              <a:off x="1302634" y="1326247"/>
              <a:ext cx="1056291" cy="415650"/>
            </a:xfrm>
            <a:custGeom>
              <a:avLst/>
              <a:gdLst>
                <a:gd name="connsiteX0" fmla="*/ 0 w 1153441"/>
                <a:gd name="connsiteY0" fmla="*/ 490223 h 490223"/>
                <a:gd name="connsiteX1" fmla="*/ 0 w 1153441"/>
                <a:gd name="connsiteY1" fmla="*/ 140179 h 490223"/>
                <a:gd name="connsiteX2" fmla="*/ 140179 w 1153441"/>
                <a:gd name="connsiteY2" fmla="*/ 0 h 490223"/>
                <a:gd name="connsiteX3" fmla="*/ 916112 w 1153441"/>
                <a:gd name="connsiteY3" fmla="*/ 0 h 490223"/>
                <a:gd name="connsiteX4" fmla="*/ 1056291 w 1153441"/>
                <a:gd name="connsiteY4" fmla="*/ 140179 h 490223"/>
                <a:gd name="connsiteX5" fmla="*/ 1056291 w 1153441"/>
                <a:gd name="connsiteY5" fmla="*/ 490223 h 490223"/>
                <a:gd name="connsiteX6" fmla="*/ 1153441 w 1153441"/>
                <a:gd name="connsiteY6" fmla="*/ 490223 h 490223"/>
                <a:gd name="connsiteX7" fmla="*/ 1030885 w 1153441"/>
                <a:gd name="connsiteY7" fmla="*/ 490223 h 490223"/>
                <a:gd name="connsiteX8" fmla="*/ 908330 w 1153441"/>
                <a:gd name="connsiteY8" fmla="*/ 490223 h 490223"/>
                <a:gd name="connsiteX9" fmla="*/ 1005479 w 1153441"/>
                <a:gd name="connsiteY9" fmla="*/ 490223 h 490223"/>
                <a:gd name="connsiteX10" fmla="*/ 1005479 w 1153441"/>
                <a:gd name="connsiteY10" fmla="*/ 140179 h 490223"/>
                <a:gd name="connsiteX11" fmla="*/ 916111 w 1153441"/>
                <a:gd name="connsiteY11" fmla="*/ 50811 h 490223"/>
                <a:gd name="connsiteX12" fmla="*/ 140179 w 1153441"/>
                <a:gd name="connsiteY12" fmla="*/ 50812 h 490223"/>
                <a:gd name="connsiteX13" fmla="*/ 50811 w 1153441"/>
                <a:gd name="connsiteY13" fmla="*/ 140180 h 490223"/>
                <a:gd name="connsiteX14" fmla="*/ 50812 w 1153441"/>
                <a:gd name="connsiteY14" fmla="*/ 490223 h 490223"/>
                <a:gd name="connsiteX15" fmla="*/ 0 w 1153441"/>
                <a:gd name="connsiteY15" fmla="*/ 490223 h 490223"/>
                <a:gd name="connsiteX0" fmla="*/ 0 w 1153441"/>
                <a:gd name="connsiteY0" fmla="*/ 490223 h 490223"/>
                <a:gd name="connsiteX1" fmla="*/ 0 w 1153441"/>
                <a:gd name="connsiteY1" fmla="*/ 140179 h 490223"/>
                <a:gd name="connsiteX2" fmla="*/ 140179 w 1153441"/>
                <a:gd name="connsiteY2" fmla="*/ 0 h 490223"/>
                <a:gd name="connsiteX3" fmla="*/ 916112 w 1153441"/>
                <a:gd name="connsiteY3" fmla="*/ 0 h 490223"/>
                <a:gd name="connsiteX4" fmla="*/ 1056291 w 1153441"/>
                <a:gd name="connsiteY4" fmla="*/ 140179 h 490223"/>
                <a:gd name="connsiteX5" fmla="*/ 1056291 w 1153441"/>
                <a:gd name="connsiteY5" fmla="*/ 490223 h 490223"/>
                <a:gd name="connsiteX6" fmla="*/ 1153441 w 1153441"/>
                <a:gd name="connsiteY6" fmla="*/ 490223 h 490223"/>
                <a:gd name="connsiteX7" fmla="*/ 1030885 w 1153441"/>
                <a:gd name="connsiteY7" fmla="*/ 490223 h 490223"/>
                <a:gd name="connsiteX8" fmla="*/ 908330 w 1153441"/>
                <a:gd name="connsiteY8" fmla="*/ 490223 h 490223"/>
                <a:gd name="connsiteX9" fmla="*/ 1005479 w 1153441"/>
                <a:gd name="connsiteY9" fmla="*/ 140179 h 490223"/>
                <a:gd name="connsiteX10" fmla="*/ 916111 w 1153441"/>
                <a:gd name="connsiteY10" fmla="*/ 50811 h 490223"/>
                <a:gd name="connsiteX11" fmla="*/ 140179 w 1153441"/>
                <a:gd name="connsiteY11" fmla="*/ 50812 h 490223"/>
                <a:gd name="connsiteX12" fmla="*/ 50811 w 1153441"/>
                <a:gd name="connsiteY12" fmla="*/ 140180 h 490223"/>
                <a:gd name="connsiteX13" fmla="*/ 50812 w 1153441"/>
                <a:gd name="connsiteY13" fmla="*/ 490223 h 490223"/>
                <a:gd name="connsiteX14" fmla="*/ 0 w 1153441"/>
                <a:gd name="connsiteY14" fmla="*/ 490223 h 490223"/>
                <a:gd name="connsiteX0" fmla="*/ 0 w 1153441"/>
                <a:gd name="connsiteY0" fmla="*/ 490223 h 490223"/>
                <a:gd name="connsiteX1" fmla="*/ 0 w 1153441"/>
                <a:gd name="connsiteY1" fmla="*/ 140179 h 490223"/>
                <a:gd name="connsiteX2" fmla="*/ 140179 w 1153441"/>
                <a:gd name="connsiteY2" fmla="*/ 0 h 490223"/>
                <a:gd name="connsiteX3" fmla="*/ 916112 w 1153441"/>
                <a:gd name="connsiteY3" fmla="*/ 0 h 490223"/>
                <a:gd name="connsiteX4" fmla="*/ 1056291 w 1153441"/>
                <a:gd name="connsiteY4" fmla="*/ 140179 h 490223"/>
                <a:gd name="connsiteX5" fmla="*/ 1056291 w 1153441"/>
                <a:gd name="connsiteY5" fmla="*/ 490223 h 490223"/>
                <a:gd name="connsiteX6" fmla="*/ 1153441 w 1153441"/>
                <a:gd name="connsiteY6" fmla="*/ 490223 h 490223"/>
                <a:gd name="connsiteX7" fmla="*/ 1030885 w 1153441"/>
                <a:gd name="connsiteY7" fmla="*/ 490223 h 490223"/>
                <a:gd name="connsiteX8" fmla="*/ 1005479 w 1153441"/>
                <a:gd name="connsiteY8" fmla="*/ 140179 h 490223"/>
                <a:gd name="connsiteX9" fmla="*/ 916111 w 1153441"/>
                <a:gd name="connsiteY9" fmla="*/ 50811 h 490223"/>
                <a:gd name="connsiteX10" fmla="*/ 140179 w 1153441"/>
                <a:gd name="connsiteY10" fmla="*/ 50812 h 490223"/>
                <a:gd name="connsiteX11" fmla="*/ 50811 w 1153441"/>
                <a:gd name="connsiteY11" fmla="*/ 140180 h 490223"/>
                <a:gd name="connsiteX12" fmla="*/ 50812 w 1153441"/>
                <a:gd name="connsiteY12" fmla="*/ 490223 h 490223"/>
                <a:gd name="connsiteX13" fmla="*/ 0 w 1153441"/>
                <a:gd name="connsiteY13" fmla="*/ 490223 h 490223"/>
                <a:gd name="connsiteX0" fmla="*/ 0 w 1056291"/>
                <a:gd name="connsiteY0" fmla="*/ 490223 h 490223"/>
                <a:gd name="connsiteX1" fmla="*/ 0 w 1056291"/>
                <a:gd name="connsiteY1" fmla="*/ 140179 h 490223"/>
                <a:gd name="connsiteX2" fmla="*/ 140179 w 1056291"/>
                <a:gd name="connsiteY2" fmla="*/ 0 h 490223"/>
                <a:gd name="connsiteX3" fmla="*/ 916112 w 1056291"/>
                <a:gd name="connsiteY3" fmla="*/ 0 h 490223"/>
                <a:gd name="connsiteX4" fmla="*/ 1056291 w 1056291"/>
                <a:gd name="connsiteY4" fmla="*/ 140179 h 490223"/>
                <a:gd name="connsiteX5" fmla="*/ 1056291 w 1056291"/>
                <a:gd name="connsiteY5" fmla="*/ 490223 h 490223"/>
                <a:gd name="connsiteX6" fmla="*/ 1030885 w 1056291"/>
                <a:gd name="connsiteY6" fmla="*/ 490223 h 490223"/>
                <a:gd name="connsiteX7" fmla="*/ 1005479 w 1056291"/>
                <a:gd name="connsiteY7" fmla="*/ 140179 h 490223"/>
                <a:gd name="connsiteX8" fmla="*/ 916111 w 1056291"/>
                <a:gd name="connsiteY8" fmla="*/ 50811 h 490223"/>
                <a:gd name="connsiteX9" fmla="*/ 140179 w 1056291"/>
                <a:gd name="connsiteY9" fmla="*/ 50812 h 490223"/>
                <a:gd name="connsiteX10" fmla="*/ 50811 w 1056291"/>
                <a:gd name="connsiteY10" fmla="*/ 140180 h 490223"/>
                <a:gd name="connsiteX11" fmla="*/ 50812 w 1056291"/>
                <a:gd name="connsiteY11" fmla="*/ 490223 h 490223"/>
                <a:gd name="connsiteX12" fmla="*/ 0 w 1056291"/>
                <a:gd name="connsiteY12" fmla="*/ 490223 h 490223"/>
                <a:gd name="connsiteX0" fmla="*/ 0 w 1056291"/>
                <a:gd name="connsiteY0" fmla="*/ 490223 h 490223"/>
                <a:gd name="connsiteX1" fmla="*/ 0 w 1056291"/>
                <a:gd name="connsiteY1" fmla="*/ 140179 h 490223"/>
                <a:gd name="connsiteX2" fmla="*/ 140179 w 1056291"/>
                <a:gd name="connsiteY2" fmla="*/ 0 h 490223"/>
                <a:gd name="connsiteX3" fmla="*/ 916112 w 1056291"/>
                <a:gd name="connsiteY3" fmla="*/ 0 h 490223"/>
                <a:gd name="connsiteX4" fmla="*/ 1056291 w 1056291"/>
                <a:gd name="connsiteY4" fmla="*/ 140179 h 490223"/>
                <a:gd name="connsiteX5" fmla="*/ 1056291 w 1056291"/>
                <a:gd name="connsiteY5" fmla="*/ 490223 h 490223"/>
                <a:gd name="connsiteX6" fmla="*/ 1005479 w 1056291"/>
                <a:gd name="connsiteY6" fmla="*/ 140179 h 490223"/>
                <a:gd name="connsiteX7" fmla="*/ 916111 w 1056291"/>
                <a:gd name="connsiteY7" fmla="*/ 50811 h 490223"/>
                <a:gd name="connsiteX8" fmla="*/ 140179 w 1056291"/>
                <a:gd name="connsiteY8" fmla="*/ 50812 h 490223"/>
                <a:gd name="connsiteX9" fmla="*/ 50811 w 1056291"/>
                <a:gd name="connsiteY9" fmla="*/ 140180 h 490223"/>
                <a:gd name="connsiteX10" fmla="*/ 50812 w 1056291"/>
                <a:gd name="connsiteY10" fmla="*/ 490223 h 490223"/>
                <a:gd name="connsiteX11" fmla="*/ 0 w 1056291"/>
                <a:gd name="connsiteY11" fmla="*/ 490223 h 490223"/>
                <a:gd name="connsiteX0" fmla="*/ 0 w 1056291"/>
                <a:gd name="connsiteY0" fmla="*/ 490223 h 490223"/>
                <a:gd name="connsiteX1" fmla="*/ 0 w 1056291"/>
                <a:gd name="connsiteY1" fmla="*/ 140179 h 490223"/>
                <a:gd name="connsiteX2" fmla="*/ 140179 w 1056291"/>
                <a:gd name="connsiteY2" fmla="*/ 0 h 490223"/>
                <a:gd name="connsiteX3" fmla="*/ 916112 w 1056291"/>
                <a:gd name="connsiteY3" fmla="*/ 0 h 490223"/>
                <a:gd name="connsiteX4" fmla="*/ 1056291 w 1056291"/>
                <a:gd name="connsiteY4" fmla="*/ 140179 h 490223"/>
                <a:gd name="connsiteX5" fmla="*/ 1056291 w 1056291"/>
                <a:gd name="connsiteY5" fmla="*/ 490223 h 490223"/>
                <a:gd name="connsiteX6" fmla="*/ 1005479 w 1056291"/>
                <a:gd name="connsiteY6" fmla="*/ 140179 h 490223"/>
                <a:gd name="connsiteX7" fmla="*/ 916111 w 1056291"/>
                <a:gd name="connsiteY7" fmla="*/ 50811 h 490223"/>
                <a:gd name="connsiteX8" fmla="*/ 140179 w 1056291"/>
                <a:gd name="connsiteY8" fmla="*/ 50812 h 490223"/>
                <a:gd name="connsiteX9" fmla="*/ 50811 w 1056291"/>
                <a:gd name="connsiteY9" fmla="*/ 140180 h 490223"/>
                <a:gd name="connsiteX10" fmla="*/ 0 w 1056291"/>
                <a:gd name="connsiteY10" fmla="*/ 490223 h 49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6291" h="490223">
                  <a:moveTo>
                    <a:pt x="0" y="490223"/>
                  </a:moveTo>
                  <a:lnTo>
                    <a:pt x="0" y="140179"/>
                  </a:lnTo>
                  <a:cubicBezTo>
                    <a:pt x="0" y="62760"/>
                    <a:pt x="62760" y="0"/>
                    <a:pt x="140179" y="0"/>
                  </a:cubicBezTo>
                  <a:lnTo>
                    <a:pt x="916112" y="0"/>
                  </a:lnTo>
                  <a:cubicBezTo>
                    <a:pt x="993531" y="0"/>
                    <a:pt x="1056291" y="62760"/>
                    <a:pt x="1056291" y="140179"/>
                  </a:cubicBezTo>
                  <a:lnTo>
                    <a:pt x="1056291" y="490223"/>
                  </a:lnTo>
                  <a:lnTo>
                    <a:pt x="1005479" y="140179"/>
                  </a:lnTo>
                  <a:cubicBezTo>
                    <a:pt x="1005479" y="90822"/>
                    <a:pt x="965468" y="50811"/>
                    <a:pt x="916111" y="50811"/>
                  </a:cubicBezTo>
                  <a:lnTo>
                    <a:pt x="140179" y="50812"/>
                  </a:lnTo>
                  <a:cubicBezTo>
                    <a:pt x="90822" y="50812"/>
                    <a:pt x="50811" y="90823"/>
                    <a:pt x="50811" y="140180"/>
                  </a:cubicBezTo>
                  <a:cubicBezTo>
                    <a:pt x="27448" y="213415"/>
                    <a:pt x="8468" y="490223"/>
                    <a:pt x="0" y="490223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79" name="그룹 378"/>
            <p:cNvGrpSpPr/>
            <p:nvPr/>
          </p:nvGrpSpPr>
          <p:grpSpPr>
            <a:xfrm>
              <a:off x="1743351" y="1429650"/>
              <a:ext cx="146685" cy="891189"/>
              <a:chOff x="2436448" y="1735390"/>
              <a:chExt cx="146685" cy="891189"/>
            </a:xfrm>
          </p:grpSpPr>
          <p:sp>
            <p:nvSpPr>
              <p:cNvPr id="432" name="양쪽 모서리가 둥근 사각형 431"/>
              <p:cNvSpPr/>
              <p:nvPr/>
            </p:nvSpPr>
            <p:spPr>
              <a:xfrm flipH="1">
                <a:off x="2495390" y="1772277"/>
                <a:ext cx="28800" cy="85430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99B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모서리가 둥근 직사각형 432"/>
              <p:cNvSpPr/>
              <p:nvPr/>
            </p:nvSpPr>
            <p:spPr>
              <a:xfrm>
                <a:off x="2436448" y="1735390"/>
                <a:ext cx="146685" cy="78105"/>
              </a:xfrm>
              <a:prstGeom prst="roundRect">
                <a:avLst>
                  <a:gd name="adj" fmla="val 50000"/>
                </a:avLst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0" name="그룹 379"/>
            <p:cNvGrpSpPr/>
            <p:nvPr/>
          </p:nvGrpSpPr>
          <p:grpSpPr>
            <a:xfrm>
              <a:off x="1334802" y="2381937"/>
              <a:ext cx="951407" cy="428592"/>
              <a:chOff x="2035842" y="2686737"/>
              <a:chExt cx="951407" cy="428592"/>
            </a:xfrm>
          </p:grpSpPr>
          <p:grpSp>
            <p:nvGrpSpPr>
              <p:cNvPr id="426" name="그룹 425"/>
              <p:cNvGrpSpPr/>
              <p:nvPr/>
            </p:nvGrpSpPr>
            <p:grpSpPr>
              <a:xfrm flipH="1">
                <a:off x="2707667" y="2686737"/>
                <a:ext cx="279582" cy="428592"/>
                <a:chOff x="1275353" y="2600744"/>
                <a:chExt cx="279582" cy="428592"/>
              </a:xfrm>
              <a:solidFill>
                <a:srgbClr val="373737"/>
              </a:solidFill>
            </p:grpSpPr>
            <p:sp>
              <p:nvSpPr>
                <p:cNvPr id="430" name="사다리꼴 704"/>
                <p:cNvSpPr/>
                <p:nvPr/>
              </p:nvSpPr>
              <p:spPr>
                <a:xfrm rot="12600000">
                  <a:off x="1358553" y="2600744"/>
                  <a:ext cx="196382" cy="366186"/>
                </a:xfrm>
                <a:custGeom>
                  <a:avLst/>
                  <a:gdLst>
                    <a:gd name="connsiteX0" fmla="*/ 0 w 196382"/>
                    <a:gd name="connsiteY0" fmla="*/ 334380 h 334380"/>
                    <a:gd name="connsiteX1" fmla="*/ 49096 w 196382"/>
                    <a:gd name="connsiteY1" fmla="*/ 0 h 334380"/>
                    <a:gd name="connsiteX2" fmla="*/ 147287 w 196382"/>
                    <a:gd name="connsiteY2" fmla="*/ 0 h 334380"/>
                    <a:gd name="connsiteX3" fmla="*/ 196382 w 196382"/>
                    <a:gd name="connsiteY3" fmla="*/ 334380 h 334380"/>
                    <a:gd name="connsiteX4" fmla="*/ 0 w 196382"/>
                    <a:gd name="connsiteY4" fmla="*/ 334380 h 334380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47287 w 196382"/>
                    <a:gd name="connsiteY2" fmla="*/ 31806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29190 w 196382"/>
                    <a:gd name="connsiteY2" fmla="*/ 460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382" h="366186">
                      <a:moveTo>
                        <a:pt x="0" y="366186"/>
                      </a:moveTo>
                      <a:lnTo>
                        <a:pt x="81326" y="0"/>
                      </a:lnTo>
                      <a:lnTo>
                        <a:pt x="129190" y="460"/>
                      </a:lnTo>
                      <a:lnTo>
                        <a:pt x="196382" y="366186"/>
                      </a:lnTo>
                      <a:lnTo>
                        <a:pt x="0" y="366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1" name="타원 430"/>
                <p:cNvSpPr/>
                <p:nvPr/>
              </p:nvSpPr>
              <p:spPr>
                <a:xfrm>
                  <a:off x="1275353" y="2898798"/>
                  <a:ext cx="130538" cy="1305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7" name="그룹 426"/>
              <p:cNvGrpSpPr/>
              <p:nvPr/>
            </p:nvGrpSpPr>
            <p:grpSpPr>
              <a:xfrm>
                <a:off x="2035842" y="2686737"/>
                <a:ext cx="279582" cy="428592"/>
                <a:chOff x="1275353" y="2600744"/>
                <a:chExt cx="279582" cy="428592"/>
              </a:xfrm>
              <a:solidFill>
                <a:srgbClr val="373737"/>
              </a:solidFill>
            </p:grpSpPr>
            <p:sp>
              <p:nvSpPr>
                <p:cNvPr id="428" name="사다리꼴 704"/>
                <p:cNvSpPr/>
                <p:nvPr/>
              </p:nvSpPr>
              <p:spPr>
                <a:xfrm rot="12600000">
                  <a:off x="1358553" y="2600744"/>
                  <a:ext cx="196382" cy="366186"/>
                </a:xfrm>
                <a:custGeom>
                  <a:avLst/>
                  <a:gdLst>
                    <a:gd name="connsiteX0" fmla="*/ 0 w 196382"/>
                    <a:gd name="connsiteY0" fmla="*/ 334380 h 334380"/>
                    <a:gd name="connsiteX1" fmla="*/ 49096 w 196382"/>
                    <a:gd name="connsiteY1" fmla="*/ 0 h 334380"/>
                    <a:gd name="connsiteX2" fmla="*/ 147287 w 196382"/>
                    <a:gd name="connsiteY2" fmla="*/ 0 h 334380"/>
                    <a:gd name="connsiteX3" fmla="*/ 196382 w 196382"/>
                    <a:gd name="connsiteY3" fmla="*/ 334380 h 334380"/>
                    <a:gd name="connsiteX4" fmla="*/ 0 w 196382"/>
                    <a:gd name="connsiteY4" fmla="*/ 334380 h 334380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47287 w 196382"/>
                    <a:gd name="connsiteY2" fmla="*/ 31806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29190 w 196382"/>
                    <a:gd name="connsiteY2" fmla="*/ 460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382" h="366186">
                      <a:moveTo>
                        <a:pt x="0" y="366186"/>
                      </a:moveTo>
                      <a:lnTo>
                        <a:pt x="81326" y="0"/>
                      </a:lnTo>
                      <a:lnTo>
                        <a:pt x="129190" y="460"/>
                      </a:lnTo>
                      <a:lnTo>
                        <a:pt x="196382" y="366186"/>
                      </a:lnTo>
                      <a:lnTo>
                        <a:pt x="0" y="366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/>
                <p:cNvSpPr/>
                <p:nvPr/>
              </p:nvSpPr>
              <p:spPr>
                <a:xfrm>
                  <a:off x="1275353" y="2898798"/>
                  <a:ext cx="130538" cy="1305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81" name="그룹 380"/>
            <p:cNvGrpSpPr/>
            <p:nvPr/>
          </p:nvGrpSpPr>
          <p:grpSpPr>
            <a:xfrm>
              <a:off x="1187303" y="1373718"/>
              <a:ext cx="1372727" cy="854302"/>
              <a:chOff x="1888343" y="1678518"/>
              <a:chExt cx="1372727" cy="854302"/>
            </a:xfrm>
          </p:grpSpPr>
          <p:grpSp>
            <p:nvGrpSpPr>
              <p:cNvPr id="420" name="그룹 419"/>
              <p:cNvGrpSpPr/>
              <p:nvPr/>
            </p:nvGrpSpPr>
            <p:grpSpPr>
              <a:xfrm>
                <a:off x="1888343" y="1678518"/>
                <a:ext cx="344712" cy="854302"/>
                <a:chOff x="1888343" y="1678518"/>
                <a:chExt cx="344712" cy="854302"/>
              </a:xfrm>
            </p:grpSpPr>
            <p:sp>
              <p:nvSpPr>
                <p:cNvPr id="424" name="양쪽 모서리가 둥근 사각형 423"/>
                <p:cNvSpPr/>
                <p:nvPr/>
              </p:nvSpPr>
              <p:spPr>
                <a:xfrm rot="18900000" flipH="1">
                  <a:off x="2171081" y="1678518"/>
                  <a:ext cx="50252" cy="85430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999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5" name="현 717"/>
                <p:cNvSpPr/>
                <p:nvPr/>
              </p:nvSpPr>
              <p:spPr>
                <a:xfrm rot="6093213">
                  <a:off x="1838080" y="1805994"/>
                  <a:ext cx="445237" cy="344712"/>
                </a:xfrm>
                <a:custGeom>
                  <a:avLst/>
                  <a:gdLst>
                    <a:gd name="connsiteX0" fmla="*/ 468294 w 548640"/>
                    <a:gd name="connsiteY0" fmla="*/ 468294 h 548640"/>
                    <a:gd name="connsiteX1" fmla="*/ 118389 w 548640"/>
                    <a:gd name="connsiteY1" fmla="*/ 500012 h 548640"/>
                    <a:gd name="connsiteX2" fmla="*/ 24268 w 548640"/>
                    <a:gd name="connsiteY2" fmla="*/ 161514 h 548640"/>
                    <a:gd name="connsiteX3" fmla="*/ 468294 w 548640"/>
                    <a:gd name="connsiteY3" fmla="*/ 468294 h 548640"/>
                    <a:gd name="connsiteX0" fmla="*/ 468320 w 468320"/>
                    <a:gd name="connsiteY0" fmla="*/ 306780 h 378420"/>
                    <a:gd name="connsiteX1" fmla="*/ 118415 w 468320"/>
                    <a:gd name="connsiteY1" fmla="*/ 338498 h 378420"/>
                    <a:gd name="connsiteX2" fmla="*/ 24294 w 468320"/>
                    <a:gd name="connsiteY2" fmla="*/ 0 h 378420"/>
                    <a:gd name="connsiteX3" fmla="*/ 468320 w 468320"/>
                    <a:gd name="connsiteY3" fmla="*/ 306780 h 378420"/>
                    <a:gd name="connsiteX0" fmla="*/ 461454 w 461454"/>
                    <a:gd name="connsiteY0" fmla="*/ 306780 h 344712"/>
                    <a:gd name="connsiteX1" fmla="*/ 152949 w 461454"/>
                    <a:gd name="connsiteY1" fmla="*/ 274411 h 344712"/>
                    <a:gd name="connsiteX2" fmla="*/ 17428 w 461454"/>
                    <a:gd name="connsiteY2" fmla="*/ 0 h 344712"/>
                    <a:gd name="connsiteX3" fmla="*/ 461454 w 461454"/>
                    <a:gd name="connsiteY3" fmla="*/ 306780 h 344712"/>
                    <a:gd name="connsiteX0" fmla="*/ 445237 w 445237"/>
                    <a:gd name="connsiteY0" fmla="*/ 306780 h 344712"/>
                    <a:gd name="connsiteX1" fmla="*/ 136732 w 445237"/>
                    <a:gd name="connsiteY1" fmla="*/ 274411 h 344712"/>
                    <a:gd name="connsiteX2" fmla="*/ 1211 w 445237"/>
                    <a:gd name="connsiteY2" fmla="*/ 0 h 344712"/>
                    <a:gd name="connsiteX3" fmla="*/ 445237 w 445237"/>
                    <a:gd name="connsiteY3" fmla="*/ 306780 h 34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5237" h="344712">
                      <a:moveTo>
                        <a:pt x="445237" y="306780"/>
                      </a:moveTo>
                      <a:cubicBezTo>
                        <a:pt x="311525" y="370741"/>
                        <a:pt x="245725" y="349715"/>
                        <a:pt x="136732" y="274411"/>
                      </a:cubicBezTo>
                      <a:cubicBezTo>
                        <a:pt x="27739" y="199107"/>
                        <a:pt x="-7259" y="136322"/>
                        <a:pt x="1211" y="0"/>
                      </a:cubicBezTo>
                      <a:lnTo>
                        <a:pt x="445237" y="306780"/>
                      </a:lnTo>
                      <a:close/>
                    </a:path>
                  </a:pathLst>
                </a:custGeom>
                <a:solidFill>
                  <a:srgbClr val="FFC9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1" name="그룹 420"/>
              <p:cNvGrpSpPr/>
              <p:nvPr/>
            </p:nvGrpSpPr>
            <p:grpSpPr>
              <a:xfrm>
                <a:off x="2406768" y="1783587"/>
                <a:ext cx="854302" cy="347443"/>
                <a:chOff x="2406768" y="1783587"/>
                <a:chExt cx="854302" cy="347443"/>
              </a:xfrm>
            </p:grpSpPr>
            <p:sp>
              <p:nvSpPr>
                <p:cNvPr id="422" name="양쪽 모서리가 둥근 사각형 421"/>
                <p:cNvSpPr/>
                <p:nvPr/>
              </p:nvSpPr>
              <p:spPr>
                <a:xfrm rot="2700000">
                  <a:off x="2808793" y="1678753"/>
                  <a:ext cx="50252" cy="85430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999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3" name="현 717"/>
                <p:cNvSpPr/>
                <p:nvPr/>
              </p:nvSpPr>
              <p:spPr>
                <a:xfrm rot="11700000">
                  <a:off x="2735343" y="1783587"/>
                  <a:ext cx="445237" cy="344712"/>
                </a:xfrm>
                <a:custGeom>
                  <a:avLst/>
                  <a:gdLst>
                    <a:gd name="connsiteX0" fmla="*/ 468294 w 548640"/>
                    <a:gd name="connsiteY0" fmla="*/ 468294 h 548640"/>
                    <a:gd name="connsiteX1" fmla="*/ 118389 w 548640"/>
                    <a:gd name="connsiteY1" fmla="*/ 500012 h 548640"/>
                    <a:gd name="connsiteX2" fmla="*/ 24268 w 548640"/>
                    <a:gd name="connsiteY2" fmla="*/ 161514 h 548640"/>
                    <a:gd name="connsiteX3" fmla="*/ 468294 w 548640"/>
                    <a:gd name="connsiteY3" fmla="*/ 468294 h 548640"/>
                    <a:gd name="connsiteX0" fmla="*/ 468320 w 468320"/>
                    <a:gd name="connsiteY0" fmla="*/ 306780 h 378420"/>
                    <a:gd name="connsiteX1" fmla="*/ 118415 w 468320"/>
                    <a:gd name="connsiteY1" fmla="*/ 338498 h 378420"/>
                    <a:gd name="connsiteX2" fmla="*/ 24294 w 468320"/>
                    <a:gd name="connsiteY2" fmla="*/ 0 h 378420"/>
                    <a:gd name="connsiteX3" fmla="*/ 468320 w 468320"/>
                    <a:gd name="connsiteY3" fmla="*/ 306780 h 378420"/>
                    <a:gd name="connsiteX0" fmla="*/ 461454 w 461454"/>
                    <a:gd name="connsiteY0" fmla="*/ 306780 h 344712"/>
                    <a:gd name="connsiteX1" fmla="*/ 152949 w 461454"/>
                    <a:gd name="connsiteY1" fmla="*/ 274411 h 344712"/>
                    <a:gd name="connsiteX2" fmla="*/ 17428 w 461454"/>
                    <a:gd name="connsiteY2" fmla="*/ 0 h 344712"/>
                    <a:gd name="connsiteX3" fmla="*/ 461454 w 461454"/>
                    <a:gd name="connsiteY3" fmla="*/ 306780 h 344712"/>
                    <a:gd name="connsiteX0" fmla="*/ 445237 w 445237"/>
                    <a:gd name="connsiteY0" fmla="*/ 306780 h 344712"/>
                    <a:gd name="connsiteX1" fmla="*/ 136732 w 445237"/>
                    <a:gd name="connsiteY1" fmla="*/ 274411 h 344712"/>
                    <a:gd name="connsiteX2" fmla="*/ 1211 w 445237"/>
                    <a:gd name="connsiteY2" fmla="*/ 0 h 344712"/>
                    <a:gd name="connsiteX3" fmla="*/ 445237 w 445237"/>
                    <a:gd name="connsiteY3" fmla="*/ 306780 h 34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5237" h="344712">
                      <a:moveTo>
                        <a:pt x="445237" y="306780"/>
                      </a:moveTo>
                      <a:cubicBezTo>
                        <a:pt x="311525" y="370741"/>
                        <a:pt x="245725" y="349715"/>
                        <a:pt x="136732" y="274411"/>
                      </a:cubicBezTo>
                      <a:cubicBezTo>
                        <a:pt x="27739" y="199107"/>
                        <a:pt x="-7259" y="136322"/>
                        <a:pt x="1211" y="0"/>
                      </a:cubicBezTo>
                      <a:lnTo>
                        <a:pt x="445237" y="306780"/>
                      </a:lnTo>
                      <a:close/>
                    </a:path>
                  </a:pathLst>
                </a:custGeom>
                <a:solidFill>
                  <a:srgbClr val="FFC9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82" name="그룹 381"/>
            <p:cNvGrpSpPr/>
            <p:nvPr/>
          </p:nvGrpSpPr>
          <p:grpSpPr>
            <a:xfrm>
              <a:off x="1261745" y="1582420"/>
              <a:ext cx="1097280" cy="1097280"/>
              <a:chOff x="1962785" y="1887220"/>
              <a:chExt cx="1097280" cy="1097280"/>
            </a:xfrm>
          </p:grpSpPr>
          <p:sp>
            <p:nvSpPr>
              <p:cNvPr id="383" name="타원 382"/>
              <p:cNvSpPr/>
              <p:nvPr/>
            </p:nvSpPr>
            <p:spPr>
              <a:xfrm>
                <a:off x="1962785" y="1887220"/>
                <a:ext cx="1097280" cy="1097280"/>
              </a:xfrm>
              <a:prstGeom prst="ellipse">
                <a:avLst/>
              </a:prstGeom>
              <a:solidFill>
                <a:srgbClr val="FF7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1982788" y="1907222"/>
                <a:ext cx="1057275" cy="1057275"/>
              </a:xfrm>
              <a:prstGeom prst="ellipse">
                <a:avLst/>
              </a:prstGeom>
              <a:solidFill>
                <a:srgbClr val="FF56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2035811" y="1960245"/>
                <a:ext cx="951228" cy="951228"/>
              </a:xfrm>
              <a:prstGeom prst="ellipse">
                <a:avLst/>
              </a:prstGeom>
              <a:solidFill>
                <a:srgbClr val="BBB9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2048986" y="1971516"/>
                <a:ext cx="924878" cy="9248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7" name="그룹 386"/>
              <p:cNvGrpSpPr/>
              <p:nvPr/>
            </p:nvGrpSpPr>
            <p:grpSpPr>
              <a:xfrm>
                <a:off x="2498825" y="2003901"/>
                <a:ext cx="25200" cy="863930"/>
                <a:chOff x="2776320" y="1953101"/>
                <a:chExt cx="25200" cy="863930"/>
              </a:xfrm>
            </p:grpSpPr>
            <p:sp>
              <p:nvSpPr>
                <p:cNvPr id="411" name="직사각형 410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직사각형 411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8" name="그룹 387"/>
              <p:cNvGrpSpPr/>
              <p:nvPr/>
            </p:nvGrpSpPr>
            <p:grpSpPr>
              <a:xfrm rot="16200000">
                <a:off x="2498825" y="2001989"/>
                <a:ext cx="25200" cy="863930"/>
                <a:chOff x="2776320" y="1953101"/>
                <a:chExt cx="25200" cy="863930"/>
              </a:xfrm>
            </p:grpSpPr>
            <p:sp>
              <p:nvSpPr>
                <p:cNvPr id="409" name="직사각형 408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직사각형 409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9" name="그룹 388"/>
              <p:cNvGrpSpPr/>
              <p:nvPr/>
            </p:nvGrpSpPr>
            <p:grpSpPr>
              <a:xfrm rot="1800000">
                <a:off x="2498824" y="2001987"/>
                <a:ext cx="25200" cy="863930"/>
                <a:chOff x="2776320" y="1953101"/>
                <a:chExt cx="25200" cy="863930"/>
              </a:xfrm>
            </p:grpSpPr>
            <p:sp>
              <p:nvSpPr>
                <p:cNvPr id="407" name="직사각형 406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0" name="그룹 389"/>
              <p:cNvGrpSpPr/>
              <p:nvPr/>
            </p:nvGrpSpPr>
            <p:grpSpPr>
              <a:xfrm rot="19800000" flipH="1">
                <a:off x="2497613" y="2001988"/>
                <a:ext cx="25200" cy="863930"/>
                <a:chOff x="2776320" y="1953101"/>
                <a:chExt cx="25200" cy="863930"/>
              </a:xfrm>
            </p:grpSpPr>
            <p:sp>
              <p:nvSpPr>
                <p:cNvPr id="405" name="직사각형 404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직사각형 405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1" name="그룹 390"/>
              <p:cNvGrpSpPr/>
              <p:nvPr/>
            </p:nvGrpSpPr>
            <p:grpSpPr>
              <a:xfrm rot="14400000" flipH="1">
                <a:off x="2511426" y="2001986"/>
                <a:ext cx="25200" cy="863930"/>
                <a:chOff x="2776320" y="1953101"/>
                <a:chExt cx="25200" cy="863930"/>
              </a:xfrm>
            </p:grpSpPr>
            <p:sp>
              <p:nvSpPr>
                <p:cNvPr id="403" name="직사각형 402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4" name="직사각형 403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2" name="그룹 391"/>
              <p:cNvGrpSpPr/>
              <p:nvPr/>
            </p:nvGrpSpPr>
            <p:grpSpPr>
              <a:xfrm rot="7200000">
                <a:off x="2498824" y="1998197"/>
                <a:ext cx="25200" cy="863930"/>
                <a:chOff x="2776320" y="1953101"/>
                <a:chExt cx="25200" cy="863930"/>
              </a:xfrm>
            </p:grpSpPr>
            <p:sp>
              <p:nvSpPr>
                <p:cNvPr id="401" name="직사각형 400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3" name="그룹 392"/>
              <p:cNvGrpSpPr/>
              <p:nvPr/>
            </p:nvGrpSpPr>
            <p:grpSpPr>
              <a:xfrm rot="1800000">
                <a:off x="2522203" y="2399366"/>
                <a:ext cx="300077" cy="114462"/>
                <a:chOff x="1111887" y="2455412"/>
                <a:chExt cx="908846" cy="346673"/>
              </a:xfrm>
              <a:solidFill>
                <a:srgbClr val="373737"/>
              </a:solidFill>
            </p:grpSpPr>
            <p:sp>
              <p:nvSpPr>
                <p:cNvPr id="399" name="이등변 삼각형 398"/>
                <p:cNvSpPr/>
                <p:nvPr/>
              </p:nvSpPr>
              <p:spPr>
                <a:xfrm rot="3600000">
                  <a:off x="1597836" y="2135203"/>
                  <a:ext cx="102688" cy="74310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이등변 삼각형 399"/>
                <p:cNvSpPr/>
                <p:nvPr/>
              </p:nvSpPr>
              <p:spPr>
                <a:xfrm rot="14400000">
                  <a:off x="1176842" y="2633361"/>
                  <a:ext cx="103769" cy="23368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 rot="3600000">
                <a:off x="2396296" y="2275628"/>
                <a:ext cx="220683" cy="92794"/>
                <a:chOff x="560567" y="2562647"/>
                <a:chExt cx="668385" cy="281045"/>
              </a:xfrm>
              <a:solidFill>
                <a:srgbClr val="373737"/>
              </a:solidFill>
            </p:grpSpPr>
            <p:sp>
              <p:nvSpPr>
                <p:cNvPr id="397" name="이등변 삼각형 396"/>
                <p:cNvSpPr/>
                <p:nvPr/>
              </p:nvSpPr>
              <p:spPr>
                <a:xfrm rot="18000000">
                  <a:off x="751597" y="2371617"/>
                  <a:ext cx="102690" cy="484750"/>
                </a:xfrm>
                <a:prstGeom prst="triangle">
                  <a:avLst>
                    <a:gd name="adj" fmla="val 5011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이등변 삼각형 397"/>
                <p:cNvSpPr/>
                <p:nvPr/>
              </p:nvSpPr>
              <p:spPr>
                <a:xfrm rot="7200000">
                  <a:off x="1060227" y="2674968"/>
                  <a:ext cx="103769" cy="23368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직사각형 394"/>
              <p:cNvSpPr/>
              <p:nvPr/>
            </p:nvSpPr>
            <p:spPr>
              <a:xfrm rot="2700000">
                <a:off x="2359532" y="2369468"/>
                <a:ext cx="10800" cy="418363"/>
              </a:xfrm>
              <a:prstGeom prst="rect">
                <a:avLst/>
              </a:prstGeom>
              <a:solidFill>
                <a:srgbClr val="FF5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2464276" y="2388717"/>
                <a:ext cx="94298" cy="94298"/>
              </a:xfrm>
              <a:prstGeom prst="ellipse">
                <a:avLst/>
              </a:prstGeom>
              <a:solidFill>
                <a:srgbClr val="68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1221693" y="1898132"/>
            <a:ext cx="748287" cy="1005240"/>
            <a:chOff x="1221693" y="1898132"/>
            <a:chExt cx="748287" cy="1005240"/>
          </a:xfrm>
        </p:grpSpPr>
        <p:grpSp>
          <p:nvGrpSpPr>
            <p:cNvPr id="14" name="그룹 13"/>
            <p:cNvGrpSpPr/>
            <p:nvPr/>
          </p:nvGrpSpPr>
          <p:grpSpPr>
            <a:xfrm>
              <a:off x="1221693" y="1898132"/>
              <a:ext cx="748287" cy="1005240"/>
              <a:chOff x="1221693" y="1898132"/>
              <a:chExt cx="748287" cy="1005240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1221693" y="1898132"/>
                <a:ext cx="748287" cy="7482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 rot="10800000">
                <a:off x="1471059" y="2545232"/>
                <a:ext cx="249555" cy="35814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1800000">
              <a:off x="1406710" y="2082838"/>
              <a:ext cx="395849" cy="395849"/>
              <a:chOff x="2040721" y="2138903"/>
              <a:chExt cx="395849" cy="395849"/>
            </a:xfrm>
            <a:solidFill>
              <a:srgbClr val="64534C"/>
            </a:solidFill>
          </p:grpSpPr>
          <p:sp>
            <p:nvSpPr>
              <p:cNvPr id="436" name="순서도: 수행의 시작/종료 435"/>
              <p:cNvSpPr/>
              <p:nvPr/>
            </p:nvSpPr>
            <p:spPr>
              <a:xfrm rot="11700000">
                <a:off x="2185633" y="2138903"/>
                <a:ext cx="106025" cy="395849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순서도: 수행의 시작/종료 436"/>
              <p:cNvSpPr/>
              <p:nvPr/>
            </p:nvSpPr>
            <p:spPr>
              <a:xfrm rot="6300000">
                <a:off x="2185633" y="2138903"/>
                <a:ext cx="106025" cy="395849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101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직사각형 412"/>
          <p:cNvSpPr/>
          <p:nvPr/>
        </p:nvSpPr>
        <p:spPr>
          <a:xfrm>
            <a:off x="0" y="-7204"/>
            <a:ext cx="3240088" cy="5759450"/>
          </a:xfrm>
          <a:prstGeom prst="rect">
            <a:avLst/>
          </a:prstGeom>
          <a:solidFill>
            <a:srgbClr val="E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/>
          <p:cNvSpPr/>
          <p:nvPr/>
        </p:nvSpPr>
        <p:spPr>
          <a:xfrm>
            <a:off x="565190" y="4943"/>
            <a:ext cx="2187616" cy="459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FFFF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1234 m</a:t>
            </a:r>
            <a:endParaRPr lang="ko-KR" altLang="en-US" sz="2000">
              <a:solidFill>
                <a:srgbClr val="FFFFFF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grpSp>
        <p:nvGrpSpPr>
          <p:cNvPr id="1230" name="그룹 1229"/>
          <p:cNvGrpSpPr/>
          <p:nvPr/>
        </p:nvGrpSpPr>
        <p:grpSpPr>
          <a:xfrm rot="435637">
            <a:off x="234710" y="3945788"/>
            <a:ext cx="2572172" cy="609600"/>
            <a:chOff x="297602" y="1069811"/>
            <a:chExt cx="2572172" cy="609600"/>
          </a:xfrm>
        </p:grpSpPr>
        <p:sp>
          <p:nvSpPr>
            <p:cNvPr id="1231" name="타원 78"/>
            <p:cNvSpPr/>
            <p:nvPr/>
          </p:nvSpPr>
          <p:spPr>
            <a:xfrm>
              <a:off x="297602" y="1069811"/>
              <a:ext cx="2572172" cy="609600"/>
            </a:xfrm>
            <a:custGeom>
              <a:avLst/>
              <a:gdLst>
                <a:gd name="connsiteX0" fmla="*/ 0 w 2570480"/>
                <a:gd name="connsiteY0" fmla="*/ 304800 h 609600"/>
                <a:gd name="connsiteX1" fmla="*/ 1285240 w 2570480"/>
                <a:gd name="connsiteY1" fmla="*/ 0 h 609600"/>
                <a:gd name="connsiteX2" fmla="*/ 2570480 w 2570480"/>
                <a:gd name="connsiteY2" fmla="*/ 304800 h 609600"/>
                <a:gd name="connsiteX3" fmla="*/ 1285240 w 2570480"/>
                <a:gd name="connsiteY3" fmla="*/ 609600 h 609600"/>
                <a:gd name="connsiteX4" fmla="*/ 0 w 2570480"/>
                <a:gd name="connsiteY4" fmla="*/ 304800 h 609600"/>
                <a:gd name="connsiteX0" fmla="*/ 18 w 2570498"/>
                <a:gd name="connsiteY0" fmla="*/ 304800 h 609600"/>
                <a:gd name="connsiteX1" fmla="*/ 1285258 w 2570498"/>
                <a:gd name="connsiteY1" fmla="*/ 0 h 609600"/>
                <a:gd name="connsiteX2" fmla="*/ 2570498 w 2570498"/>
                <a:gd name="connsiteY2" fmla="*/ 304800 h 609600"/>
                <a:gd name="connsiteX3" fmla="*/ 1285258 w 2570498"/>
                <a:gd name="connsiteY3" fmla="*/ 609600 h 609600"/>
                <a:gd name="connsiteX4" fmla="*/ 18 w 2570498"/>
                <a:gd name="connsiteY4" fmla="*/ 304800 h 609600"/>
                <a:gd name="connsiteX0" fmla="*/ 1528 w 2572008"/>
                <a:gd name="connsiteY0" fmla="*/ 304800 h 609600"/>
                <a:gd name="connsiteX1" fmla="*/ 1286768 w 2572008"/>
                <a:gd name="connsiteY1" fmla="*/ 0 h 609600"/>
                <a:gd name="connsiteX2" fmla="*/ 2572008 w 2572008"/>
                <a:gd name="connsiteY2" fmla="*/ 304800 h 609600"/>
                <a:gd name="connsiteX3" fmla="*/ 1286768 w 2572008"/>
                <a:gd name="connsiteY3" fmla="*/ 609600 h 609600"/>
                <a:gd name="connsiteX4" fmla="*/ 1528 w 2572008"/>
                <a:gd name="connsiteY4" fmla="*/ 304800 h 609600"/>
                <a:gd name="connsiteX0" fmla="*/ 1528 w 2572172"/>
                <a:gd name="connsiteY0" fmla="*/ 304800 h 609600"/>
                <a:gd name="connsiteX1" fmla="*/ 1286768 w 2572172"/>
                <a:gd name="connsiteY1" fmla="*/ 0 h 609600"/>
                <a:gd name="connsiteX2" fmla="*/ 2572008 w 2572172"/>
                <a:gd name="connsiteY2" fmla="*/ 304800 h 609600"/>
                <a:gd name="connsiteX3" fmla="*/ 1286768 w 2572172"/>
                <a:gd name="connsiteY3" fmla="*/ 609600 h 609600"/>
                <a:gd name="connsiteX4" fmla="*/ 1528 w 2572172"/>
                <a:gd name="connsiteY4" fmla="*/ 3048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2172" h="609600">
                  <a:moveTo>
                    <a:pt x="1528" y="304800"/>
                  </a:moveTo>
                  <a:cubicBezTo>
                    <a:pt x="-34667" y="113604"/>
                    <a:pt x="576950" y="0"/>
                    <a:pt x="1286768" y="0"/>
                  </a:cubicBezTo>
                  <a:cubicBezTo>
                    <a:pt x="1996586" y="0"/>
                    <a:pt x="2583438" y="104079"/>
                    <a:pt x="2572008" y="304800"/>
                  </a:cubicBezTo>
                  <a:cubicBezTo>
                    <a:pt x="2572008" y="473136"/>
                    <a:pt x="1996586" y="609600"/>
                    <a:pt x="1286768" y="609600"/>
                  </a:cubicBezTo>
                  <a:cubicBezTo>
                    <a:pt x="576950" y="609600"/>
                    <a:pt x="37723" y="495996"/>
                    <a:pt x="1528" y="304800"/>
                  </a:cubicBezTo>
                  <a:close/>
                </a:path>
              </a:pathLst>
            </a:custGeom>
            <a:solidFill>
              <a:srgbClr val="D3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2" name="타원 102"/>
            <p:cNvSpPr/>
            <p:nvPr/>
          </p:nvSpPr>
          <p:spPr>
            <a:xfrm>
              <a:off x="325058" y="1087139"/>
              <a:ext cx="2518595" cy="522424"/>
            </a:xfrm>
            <a:custGeom>
              <a:avLst/>
              <a:gdLst>
                <a:gd name="connsiteX0" fmla="*/ 0 w 2518568"/>
                <a:gd name="connsiteY0" fmla="*/ 250508 h 501015"/>
                <a:gd name="connsiteX1" fmla="*/ 1259284 w 2518568"/>
                <a:gd name="connsiteY1" fmla="*/ 0 h 501015"/>
                <a:gd name="connsiteX2" fmla="*/ 2518568 w 2518568"/>
                <a:gd name="connsiteY2" fmla="*/ 250508 h 501015"/>
                <a:gd name="connsiteX3" fmla="*/ 1259284 w 2518568"/>
                <a:gd name="connsiteY3" fmla="*/ 501016 h 501015"/>
                <a:gd name="connsiteX4" fmla="*/ 0 w 2518568"/>
                <a:gd name="connsiteY4" fmla="*/ 250508 h 501015"/>
                <a:gd name="connsiteX0" fmla="*/ 0 w 2518568"/>
                <a:gd name="connsiteY0" fmla="*/ 261938 h 512446"/>
                <a:gd name="connsiteX1" fmla="*/ 1259284 w 2518568"/>
                <a:gd name="connsiteY1" fmla="*/ 0 h 512446"/>
                <a:gd name="connsiteX2" fmla="*/ 2518568 w 2518568"/>
                <a:gd name="connsiteY2" fmla="*/ 261938 h 512446"/>
                <a:gd name="connsiteX3" fmla="*/ 1259284 w 2518568"/>
                <a:gd name="connsiteY3" fmla="*/ 512446 h 512446"/>
                <a:gd name="connsiteX4" fmla="*/ 0 w 2518568"/>
                <a:gd name="connsiteY4" fmla="*/ 261938 h 512446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2 w 2518570"/>
                <a:gd name="connsiteY0" fmla="*/ 274048 h 524556"/>
                <a:gd name="connsiteX1" fmla="*/ 1253571 w 2518570"/>
                <a:gd name="connsiteY1" fmla="*/ 2585 h 524556"/>
                <a:gd name="connsiteX2" fmla="*/ 2518570 w 2518570"/>
                <a:gd name="connsiteY2" fmla="*/ 274048 h 524556"/>
                <a:gd name="connsiteX3" fmla="*/ 1259286 w 2518570"/>
                <a:gd name="connsiteY3" fmla="*/ 524556 h 524556"/>
                <a:gd name="connsiteX4" fmla="*/ 2 w 2518570"/>
                <a:gd name="connsiteY4" fmla="*/ 274048 h 524556"/>
                <a:gd name="connsiteX0" fmla="*/ 27 w 2518595"/>
                <a:gd name="connsiteY0" fmla="*/ 274048 h 524556"/>
                <a:gd name="connsiteX1" fmla="*/ 1240261 w 2518595"/>
                <a:gd name="connsiteY1" fmla="*/ 2585 h 524556"/>
                <a:gd name="connsiteX2" fmla="*/ 2518595 w 2518595"/>
                <a:gd name="connsiteY2" fmla="*/ 274048 h 524556"/>
                <a:gd name="connsiteX3" fmla="*/ 1259311 w 2518595"/>
                <a:gd name="connsiteY3" fmla="*/ 524556 h 524556"/>
                <a:gd name="connsiteX4" fmla="*/ 27 w 2518595"/>
                <a:gd name="connsiteY4" fmla="*/ 274048 h 524556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8595" h="522424">
                  <a:moveTo>
                    <a:pt x="27" y="271916"/>
                  </a:moveTo>
                  <a:cubicBezTo>
                    <a:pt x="-3148" y="184921"/>
                    <a:pt x="272363" y="8073"/>
                    <a:pt x="1240261" y="453"/>
                  </a:cubicBezTo>
                  <a:cubicBezTo>
                    <a:pt x="1985274" y="-9072"/>
                    <a:pt x="2518595" y="133564"/>
                    <a:pt x="2518595" y="271916"/>
                  </a:cubicBezTo>
                  <a:cubicBezTo>
                    <a:pt x="2518595" y="410268"/>
                    <a:pt x="1949079" y="510994"/>
                    <a:pt x="1259311" y="522424"/>
                  </a:cubicBezTo>
                  <a:cubicBezTo>
                    <a:pt x="563828" y="522424"/>
                    <a:pt x="3202" y="358911"/>
                    <a:pt x="27" y="271916"/>
                  </a:cubicBezTo>
                  <a:close/>
                </a:path>
              </a:pathLst>
            </a:custGeom>
            <a:solidFill>
              <a:srgbClr val="F7A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3" name="타원 102"/>
            <p:cNvSpPr/>
            <p:nvPr/>
          </p:nvSpPr>
          <p:spPr>
            <a:xfrm>
              <a:off x="390677" y="1094195"/>
              <a:ext cx="2386027" cy="453961"/>
            </a:xfrm>
            <a:custGeom>
              <a:avLst/>
              <a:gdLst>
                <a:gd name="connsiteX0" fmla="*/ 0 w 2518568"/>
                <a:gd name="connsiteY0" fmla="*/ 250508 h 501015"/>
                <a:gd name="connsiteX1" fmla="*/ 1259284 w 2518568"/>
                <a:gd name="connsiteY1" fmla="*/ 0 h 501015"/>
                <a:gd name="connsiteX2" fmla="*/ 2518568 w 2518568"/>
                <a:gd name="connsiteY2" fmla="*/ 250508 h 501015"/>
                <a:gd name="connsiteX3" fmla="*/ 1259284 w 2518568"/>
                <a:gd name="connsiteY3" fmla="*/ 501016 h 501015"/>
                <a:gd name="connsiteX4" fmla="*/ 0 w 2518568"/>
                <a:gd name="connsiteY4" fmla="*/ 250508 h 501015"/>
                <a:gd name="connsiteX0" fmla="*/ 0 w 2518568"/>
                <a:gd name="connsiteY0" fmla="*/ 261938 h 512446"/>
                <a:gd name="connsiteX1" fmla="*/ 1259284 w 2518568"/>
                <a:gd name="connsiteY1" fmla="*/ 0 h 512446"/>
                <a:gd name="connsiteX2" fmla="*/ 2518568 w 2518568"/>
                <a:gd name="connsiteY2" fmla="*/ 261938 h 512446"/>
                <a:gd name="connsiteX3" fmla="*/ 1259284 w 2518568"/>
                <a:gd name="connsiteY3" fmla="*/ 512446 h 512446"/>
                <a:gd name="connsiteX4" fmla="*/ 0 w 2518568"/>
                <a:gd name="connsiteY4" fmla="*/ 261938 h 512446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2 w 2518570"/>
                <a:gd name="connsiteY0" fmla="*/ 274048 h 524556"/>
                <a:gd name="connsiteX1" fmla="*/ 1253571 w 2518570"/>
                <a:gd name="connsiteY1" fmla="*/ 2585 h 524556"/>
                <a:gd name="connsiteX2" fmla="*/ 2518570 w 2518570"/>
                <a:gd name="connsiteY2" fmla="*/ 274048 h 524556"/>
                <a:gd name="connsiteX3" fmla="*/ 1259286 w 2518570"/>
                <a:gd name="connsiteY3" fmla="*/ 524556 h 524556"/>
                <a:gd name="connsiteX4" fmla="*/ 2 w 2518570"/>
                <a:gd name="connsiteY4" fmla="*/ 274048 h 524556"/>
                <a:gd name="connsiteX0" fmla="*/ 27 w 2518595"/>
                <a:gd name="connsiteY0" fmla="*/ 274048 h 524556"/>
                <a:gd name="connsiteX1" fmla="*/ 1240261 w 2518595"/>
                <a:gd name="connsiteY1" fmla="*/ 2585 h 524556"/>
                <a:gd name="connsiteX2" fmla="*/ 2518595 w 2518595"/>
                <a:gd name="connsiteY2" fmla="*/ 274048 h 524556"/>
                <a:gd name="connsiteX3" fmla="*/ 1259311 w 2518595"/>
                <a:gd name="connsiteY3" fmla="*/ 524556 h 524556"/>
                <a:gd name="connsiteX4" fmla="*/ 27 w 2518595"/>
                <a:gd name="connsiteY4" fmla="*/ 274048 h 524556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2 w 2518590"/>
                <a:gd name="connsiteY0" fmla="*/ 271916 h 495398"/>
                <a:gd name="connsiteX1" fmla="*/ 1240256 w 2518590"/>
                <a:gd name="connsiteY1" fmla="*/ 453 h 495398"/>
                <a:gd name="connsiteX2" fmla="*/ 2518590 w 2518590"/>
                <a:gd name="connsiteY2" fmla="*/ 271916 h 495398"/>
                <a:gd name="connsiteX3" fmla="*/ 1257295 w 2518590"/>
                <a:gd name="connsiteY3" fmla="*/ 495398 h 495398"/>
                <a:gd name="connsiteX4" fmla="*/ 22 w 2518590"/>
                <a:gd name="connsiteY4" fmla="*/ 271916 h 4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8590" h="495398">
                  <a:moveTo>
                    <a:pt x="22" y="271916"/>
                  </a:moveTo>
                  <a:cubicBezTo>
                    <a:pt x="-2818" y="189425"/>
                    <a:pt x="272358" y="8073"/>
                    <a:pt x="1240256" y="453"/>
                  </a:cubicBezTo>
                  <a:cubicBezTo>
                    <a:pt x="1985269" y="-9072"/>
                    <a:pt x="2518590" y="133564"/>
                    <a:pt x="2518590" y="271916"/>
                  </a:cubicBezTo>
                  <a:cubicBezTo>
                    <a:pt x="2518590" y="410268"/>
                    <a:pt x="1947063" y="483968"/>
                    <a:pt x="1257295" y="495398"/>
                  </a:cubicBezTo>
                  <a:cubicBezTo>
                    <a:pt x="561812" y="495398"/>
                    <a:pt x="2862" y="354407"/>
                    <a:pt x="22" y="271916"/>
                  </a:cubicBezTo>
                  <a:close/>
                </a:path>
              </a:pathLst>
            </a:custGeom>
            <a:solidFill>
              <a:srgbClr val="E72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4" name="타원 102"/>
            <p:cNvSpPr/>
            <p:nvPr/>
          </p:nvSpPr>
          <p:spPr>
            <a:xfrm>
              <a:off x="418855" y="1101251"/>
              <a:ext cx="2329665" cy="424490"/>
            </a:xfrm>
            <a:custGeom>
              <a:avLst/>
              <a:gdLst>
                <a:gd name="connsiteX0" fmla="*/ 0 w 2518568"/>
                <a:gd name="connsiteY0" fmla="*/ 250508 h 501015"/>
                <a:gd name="connsiteX1" fmla="*/ 1259284 w 2518568"/>
                <a:gd name="connsiteY1" fmla="*/ 0 h 501015"/>
                <a:gd name="connsiteX2" fmla="*/ 2518568 w 2518568"/>
                <a:gd name="connsiteY2" fmla="*/ 250508 h 501015"/>
                <a:gd name="connsiteX3" fmla="*/ 1259284 w 2518568"/>
                <a:gd name="connsiteY3" fmla="*/ 501016 h 501015"/>
                <a:gd name="connsiteX4" fmla="*/ 0 w 2518568"/>
                <a:gd name="connsiteY4" fmla="*/ 250508 h 501015"/>
                <a:gd name="connsiteX0" fmla="*/ 0 w 2518568"/>
                <a:gd name="connsiteY0" fmla="*/ 261938 h 512446"/>
                <a:gd name="connsiteX1" fmla="*/ 1259284 w 2518568"/>
                <a:gd name="connsiteY1" fmla="*/ 0 h 512446"/>
                <a:gd name="connsiteX2" fmla="*/ 2518568 w 2518568"/>
                <a:gd name="connsiteY2" fmla="*/ 261938 h 512446"/>
                <a:gd name="connsiteX3" fmla="*/ 1259284 w 2518568"/>
                <a:gd name="connsiteY3" fmla="*/ 512446 h 512446"/>
                <a:gd name="connsiteX4" fmla="*/ 0 w 2518568"/>
                <a:gd name="connsiteY4" fmla="*/ 261938 h 512446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0 w 2518568"/>
                <a:gd name="connsiteY0" fmla="*/ 264666 h 515174"/>
                <a:gd name="connsiteX1" fmla="*/ 1259284 w 2518568"/>
                <a:gd name="connsiteY1" fmla="*/ 2728 h 515174"/>
                <a:gd name="connsiteX2" fmla="*/ 2518568 w 2518568"/>
                <a:gd name="connsiteY2" fmla="*/ 264666 h 515174"/>
                <a:gd name="connsiteX3" fmla="*/ 1259284 w 2518568"/>
                <a:gd name="connsiteY3" fmla="*/ 515174 h 515174"/>
                <a:gd name="connsiteX4" fmla="*/ 0 w 2518568"/>
                <a:gd name="connsiteY4" fmla="*/ 264666 h 515174"/>
                <a:gd name="connsiteX0" fmla="*/ 2 w 2518570"/>
                <a:gd name="connsiteY0" fmla="*/ 274048 h 524556"/>
                <a:gd name="connsiteX1" fmla="*/ 1253571 w 2518570"/>
                <a:gd name="connsiteY1" fmla="*/ 2585 h 524556"/>
                <a:gd name="connsiteX2" fmla="*/ 2518570 w 2518570"/>
                <a:gd name="connsiteY2" fmla="*/ 274048 h 524556"/>
                <a:gd name="connsiteX3" fmla="*/ 1259286 w 2518570"/>
                <a:gd name="connsiteY3" fmla="*/ 524556 h 524556"/>
                <a:gd name="connsiteX4" fmla="*/ 2 w 2518570"/>
                <a:gd name="connsiteY4" fmla="*/ 274048 h 524556"/>
                <a:gd name="connsiteX0" fmla="*/ 27 w 2518595"/>
                <a:gd name="connsiteY0" fmla="*/ 274048 h 524556"/>
                <a:gd name="connsiteX1" fmla="*/ 1240261 w 2518595"/>
                <a:gd name="connsiteY1" fmla="*/ 2585 h 524556"/>
                <a:gd name="connsiteX2" fmla="*/ 2518595 w 2518595"/>
                <a:gd name="connsiteY2" fmla="*/ 274048 h 524556"/>
                <a:gd name="connsiteX3" fmla="*/ 1259311 w 2518595"/>
                <a:gd name="connsiteY3" fmla="*/ 524556 h 524556"/>
                <a:gd name="connsiteX4" fmla="*/ 27 w 2518595"/>
                <a:gd name="connsiteY4" fmla="*/ 274048 h 524556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7 w 2518595"/>
                <a:gd name="connsiteY0" fmla="*/ 271916 h 522424"/>
                <a:gd name="connsiteX1" fmla="*/ 1240261 w 2518595"/>
                <a:gd name="connsiteY1" fmla="*/ 453 h 522424"/>
                <a:gd name="connsiteX2" fmla="*/ 2518595 w 2518595"/>
                <a:gd name="connsiteY2" fmla="*/ 271916 h 522424"/>
                <a:gd name="connsiteX3" fmla="*/ 1259311 w 2518595"/>
                <a:gd name="connsiteY3" fmla="*/ 522424 h 522424"/>
                <a:gd name="connsiteX4" fmla="*/ 27 w 2518595"/>
                <a:gd name="connsiteY4" fmla="*/ 271916 h 522424"/>
                <a:gd name="connsiteX0" fmla="*/ 22 w 2518590"/>
                <a:gd name="connsiteY0" fmla="*/ 271916 h 495398"/>
                <a:gd name="connsiteX1" fmla="*/ 1240256 w 2518590"/>
                <a:gd name="connsiteY1" fmla="*/ 453 h 495398"/>
                <a:gd name="connsiteX2" fmla="*/ 2518590 w 2518590"/>
                <a:gd name="connsiteY2" fmla="*/ 271916 h 495398"/>
                <a:gd name="connsiteX3" fmla="*/ 1257295 w 2518590"/>
                <a:gd name="connsiteY3" fmla="*/ 495398 h 495398"/>
                <a:gd name="connsiteX4" fmla="*/ 22 w 2518590"/>
                <a:gd name="connsiteY4" fmla="*/ 271916 h 4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8590" h="495398">
                  <a:moveTo>
                    <a:pt x="22" y="271916"/>
                  </a:moveTo>
                  <a:cubicBezTo>
                    <a:pt x="-2818" y="189425"/>
                    <a:pt x="272358" y="8073"/>
                    <a:pt x="1240256" y="453"/>
                  </a:cubicBezTo>
                  <a:cubicBezTo>
                    <a:pt x="1985269" y="-9072"/>
                    <a:pt x="2518590" y="133564"/>
                    <a:pt x="2518590" y="271916"/>
                  </a:cubicBezTo>
                  <a:cubicBezTo>
                    <a:pt x="2518590" y="410268"/>
                    <a:pt x="1947063" y="483968"/>
                    <a:pt x="1257295" y="495398"/>
                  </a:cubicBezTo>
                  <a:cubicBezTo>
                    <a:pt x="561812" y="495398"/>
                    <a:pt x="2862" y="354407"/>
                    <a:pt x="22" y="271916"/>
                  </a:cubicBezTo>
                  <a:close/>
                </a:path>
              </a:pathLst>
            </a:custGeom>
            <a:solidFill>
              <a:srgbClr val="F8E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5" name="그룹 1234"/>
            <p:cNvGrpSpPr/>
            <p:nvPr/>
          </p:nvGrpSpPr>
          <p:grpSpPr>
            <a:xfrm>
              <a:off x="597290" y="1339777"/>
              <a:ext cx="85725" cy="45719"/>
              <a:chOff x="933188" y="2135030"/>
              <a:chExt cx="85725" cy="45719"/>
            </a:xfrm>
          </p:grpSpPr>
          <p:sp>
            <p:nvSpPr>
              <p:cNvPr id="1384" name="타원 1383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5" name="타원 1384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6" name="그룹 1235"/>
            <p:cNvGrpSpPr/>
            <p:nvPr/>
          </p:nvGrpSpPr>
          <p:grpSpPr>
            <a:xfrm>
              <a:off x="963156" y="1163313"/>
              <a:ext cx="85725" cy="45719"/>
              <a:chOff x="933188" y="2135030"/>
              <a:chExt cx="85725" cy="45719"/>
            </a:xfrm>
          </p:grpSpPr>
          <p:sp>
            <p:nvSpPr>
              <p:cNvPr id="1382" name="타원 1381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3" name="타원 1382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7" name="그룹 1236"/>
            <p:cNvGrpSpPr/>
            <p:nvPr/>
          </p:nvGrpSpPr>
          <p:grpSpPr>
            <a:xfrm>
              <a:off x="1110942" y="1403808"/>
              <a:ext cx="85725" cy="45719"/>
              <a:chOff x="933188" y="2135030"/>
              <a:chExt cx="85725" cy="45719"/>
            </a:xfrm>
          </p:grpSpPr>
          <p:sp>
            <p:nvSpPr>
              <p:cNvPr id="1380" name="타원 1379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1" name="타원 1380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8" name="그룹 1237"/>
            <p:cNvGrpSpPr/>
            <p:nvPr/>
          </p:nvGrpSpPr>
          <p:grpSpPr>
            <a:xfrm>
              <a:off x="1607502" y="1281331"/>
              <a:ext cx="85725" cy="45719"/>
              <a:chOff x="933188" y="2135030"/>
              <a:chExt cx="85725" cy="45719"/>
            </a:xfrm>
          </p:grpSpPr>
          <p:sp>
            <p:nvSpPr>
              <p:cNvPr id="1378" name="타원 1377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9" name="타원 1378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1913978" y="1410792"/>
              <a:ext cx="85725" cy="45719"/>
              <a:chOff x="933188" y="2135030"/>
              <a:chExt cx="85725" cy="45719"/>
            </a:xfrm>
          </p:grpSpPr>
          <p:sp>
            <p:nvSpPr>
              <p:cNvPr id="1376" name="타원 1375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7" name="타원 1376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0" name="그룹 1239"/>
            <p:cNvGrpSpPr/>
            <p:nvPr/>
          </p:nvGrpSpPr>
          <p:grpSpPr>
            <a:xfrm>
              <a:off x="2369153" y="1218573"/>
              <a:ext cx="85725" cy="45719"/>
              <a:chOff x="933188" y="2135030"/>
              <a:chExt cx="85725" cy="45719"/>
            </a:xfrm>
          </p:grpSpPr>
          <p:sp>
            <p:nvSpPr>
              <p:cNvPr id="1374" name="타원 1373"/>
              <p:cNvSpPr/>
              <p:nvPr/>
            </p:nvSpPr>
            <p:spPr>
              <a:xfrm>
                <a:off x="933188" y="2135030"/>
                <a:ext cx="85725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5" name="타원 1374"/>
              <p:cNvSpPr/>
              <p:nvPr/>
            </p:nvSpPr>
            <p:spPr>
              <a:xfrm flipV="1">
                <a:off x="963450" y="2142014"/>
                <a:ext cx="25200" cy="18000"/>
              </a:xfrm>
              <a:prstGeom prst="ellips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1" name="그룹 1240"/>
            <p:cNvGrpSpPr/>
            <p:nvPr/>
          </p:nvGrpSpPr>
          <p:grpSpPr>
            <a:xfrm>
              <a:off x="798340" y="1364501"/>
              <a:ext cx="148034" cy="54595"/>
              <a:chOff x="2248368" y="2064514"/>
              <a:chExt cx="169181" cy="106046"/>
            </a:xfrm>
          </p:grpSpPr>
          <p:grpSp>
            <p:nvGrpSpPr>
              <p:cNvPr id="1364" name="그룹 136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70" name="타원 136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1" name="타원 137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2" name="타원 137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3" name="타원 137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65" name="그룹 136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66" name="타원 136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7" name="타원 136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8" name="타원 136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9" name="타원 136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2" name="그룹 1241"/>
            <p:cNvGrpSpPr/>
            <p:nvPr/>
          </p:nvGrpSpPr>
          <p:grpSpPr>
            <a:xfrm>
              <a:off x="1338435" y="1124799"/>
              <a:ext cx="169181" cy="62394"/>
              <a:chOff x="2248368" y="2064514"/>
              <a:chExt cx="169181" cy="106046"/>
            </a:xfrm>
          </p:grpSpPr>
          <p:grpSp>
            <p:nvGrpSpPr>
              <p:cNvPr id="1354" name="그룹 135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60" name="타원 135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1" name="타원 136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2" name="타원 136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3" name="타원 136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55" name="그룹 135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56" name="타원 135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7" name="타원 135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8" name="타원 135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9" name="타원 135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3" name="그룹 1242"/>
            <p:cNvGrpSpPr/>
            <p:nvPr/>
          </p:nvGrpSpPr>
          <p:grpSpPr>
            <a:xfrm>
              <a:off x="1627603" y="1417204"/>
              <a:ext cx="169181" cy="62394"/>
              <a:chOff x="2248368" y="2064514"/>
              <a:chExt cx="169181" cy="106046"/>
            </a:xfrm>
          </p:grpSpPr>
          <p:grpSp>
            <p:nvGrpSpPr>
              <p:cNvPr id="1344" name="그룹 134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50" name="타원 134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1" name="타원 135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2" name="타원 135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3" name="타원 135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45" name="그룹 134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46" name="타원 134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7" name="타원 134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8" name="타원 134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9" name="타원 134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4" name="그룹 1243"/>
            <p:cNvGrpSpPr/>
            <p:nvPr/>
          </p:nvGrpSpPr>
          <p:grpSpPr>
            <a:xfrm>
              <a:off x="2441234" y="1306733"/>
              <a:ext cx="151582" cy="55903"/>
              <a:chOff x="2248368" y="2064514"/>
              <a:chExt cx="169181" cy="106046"/>
            </a:xfrm>
          </p:grpSpPr>
          <p:grpSp>
            <p:nvGrpSpPr>
              <p:cNvPr id="1334" name="그룹 133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40" name="타원 133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1" name="타원 134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2" name="타원 134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3" name="타원 134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39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35" name="그룹 1334"/>
              <p:cNvGrpSpPr/>
              <p:nvPr/>
            </p:nvGrpSpPr>
            <p:grpSpPr>
              <a:xfrm>
                <a:off x="2271290" y="2076554"/>
                <a:ext cx="123338" cy="77624"/>
                <a:chOff x="480060" y="2038350"/>
                <a:chExt cx="169181" cy="106046"/>
              </a:xfrm>
              <a:solidFill>
                <a:srgbClr val="F8E6B8"/>
              </a:solidFill>
            </p:grpSpPr>
            <p:sp>
              <p:nvSpPr>
                <p:cNvPr id="1336" name="타원 133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7" name="타원 1336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8" name="타원 133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9" name="타원 1338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5" name="그룹 1244"/>
            <p:cNvGrpSpPr/>
            <p:nvPr/>
          </p:nvGrpSpPr>
          <p:grpSpPr>
            <a:xfrm>
              <a:off x="1860494" y="1132360"/>
              <a:ext cx="153862" cy="56744"/>
              <a:chOff x="2248368" y="2064514"/>
              <a:chExt cx="169181" cy="106046"/>
            </a:xfrm>
          </p:grpSpPr>
          <p:grpSp>
            <p:nvGrpSpPr>
              <p:cNvPr id="1324" name="그룹 132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30" name="타원 132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1" name="타원 133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2" name="타원 133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3" name="타원 133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25" name="그룹 1324"/>
              <p:cNvGrpSpPr/>
              <p:nvPr/>
            </p:nvGrpSpPr>
            <p:grpSpPr>
              <a:xfrm>
                <a:off x="2271290" y="2076560"/>
                <a:ext cx="123338" cy="74386"/>
                <a:chOff x="480060" y="2038350"/>
                <a:chExt cx="169181" cy="101622"/>
              </a:xfrm>
              <a:solidFill>
                <a:srgbClr val="F8E6B8"/>
              </a:solidFill>
            </p:grpSpPr>
            <p:sp>
              <p:nvSpPr>
                <p:cNvPr id="1326" name="타원 132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7" name="타원 1326"/>
                <p:cNvSpPr/>
                <p:nvPr/>
              </p:nvSpPr>
              <p:spPr>
                <a:xfrm>
                  <a:off x="481783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8" name="타원 132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9" name="타원 1328"/>
                <p:cNvSpPr/>
                <p:nvPr/>
              </p:nvSpPr>
              <p:spPr>
                <a:xfrm>
                  <a:off x="538750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46" name="그룹 1245"/>
            <p:cNvGrpSpPr/>
            <p:nvPr/>
          </p:nvGrpSpPr>
          <p:grpSpPr>
            <a:xfrm>
              <a:off x="1059740" y="1283714"/>
              <a:ext cx="153862" cy="56744"/>
              <a:chOff x="2248368" y="2064514"/>
              <a:chExt cx="169181" cy="106046"/>
            </a:xfrm>
          </p:grpSpPr>
          <p:grpSp>
            <p:nvGrpSpPr>
              <p:cNvPr id="1314" name="그룹 1313"/>
              <p:cNvGrpSpPr/>
              <p:nvPr/>
            </p:nvGrpSpPr>
            <p:grpSpPr>
              <a:xfrm>
                <a:off x="2248368" y="2064514"/>
                <a:ext cx="169181" cy="106046"/>
                <a:chOff x="480060" y="2038350"/>
                <a:chExt cx="169181" cy="106046"/>
              </a:xfrm>
            </p:grpSpPr>
            <p:sp>
              <p:nvSpPr>
                <p:cNvPr id="1320" name="타원 1319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1" name="타원 1320"/>
                <p:cNvSpPr/>
                <p:nvPr/>
              </p:nvSpPr>
              <p:spPr>
                <a:xfrm>
                  <a:off x="481783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2" name="타원 1321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3" name="타원 1322"/>
                <p:cNvSpPr/>
                <p:nvPr/>
              </p:nvSpPr>
              <p:spPr>
                <a:xfrm>
                  <a:off x="538751" y="2087246"/>
                  <a:ext cx="110490" cy="571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15" name="그룹 1314"/>
              <p:cNvGrpSpPr/>
              <p:nvPr/>
            </p:nvGrpSpPr>
            <p:grpSpPr>
              <a:xfrm>
                <a:off x="2271290" y="2076560"/>
                <a:ext cx="123338" cy="74386"/>
                <a:chOff x="480060" y="2038350"/>
                <a:chExt cx="169181" cy="101622"/>
              </a:xfrm>
              <a:solidFill>
                <a:srgbClr val="F8E6B8"/>
              </a:solidFill>
            </p:grpSpPr>
            <p:sp>
              <p:nvSpPr>
                <p:cNvPr id="1316" name="타원 1315"/>
                <p:cNvSpPr/>
                <p:nvPr/>
              </p:nvSpPr>
              <p:spPr>
                <a:xfrm>
                  <a:off x="480060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7" name="타원 1316"/>
                <p:cNvSpPr/>
                <p:nvPr/>
              </p:nvSpPr>
              <p:spPr>
                <a:xfrm>
                  <a:off x="481783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8" name="타원 1317"/>
                <p:cNvSpPr/>
                <p:nvPr/>
              </p:nvSpPr>
              <p:spPr>
                <a:xfrm>
                  <a:off x="537028" y="2038350"/>
                  <a:ext cx="110490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9" name="타원 1318"/>
                <p:cNvSpPr/>
                <p:nvPr/>
              </p:nvSpPr>
              <p:spPr>
                <a:xfrm>
                  <a:off x="538750" y="2082822"/>
                  <a:ext cx="110491" cy="57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47" name="달 1246"/>
            <p:cNvSpPr/>
            <p:nvPr/>
          </p:nvSpPr>
          <p:spPr>
            <a:xfrm rot="14400000" flipH="1">
              <a:off x="566983" y="1186098"/>
              <a:ext cx="52162" cy="173398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8" name="달 1247"/>
            <p:cNvSpPr/>
            <p:nvPr/>
          </p:nvSpPr>
          <p:spPr>
            <a:xfrm rot="1800000" flipH="1">
              <a:off x="984534" y="1328300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9" name="달 1248"/>
            <p:cNvSpPr/>
            <p:nvPr/>
          </p:nvSpPr>
          <p:spPr>
            <a:xfrm rot="4500000" flipH="1">
              <a:off x="1379225" y="1207190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0" name="달 1249"/>
            <p:cNvSpPr/>
            <p:nvPr/>
          </p:nvSpPr>
          <p:spPr>
            <a:xfrm rot="18000000" flipH="1">
              <a:off x="1765418" y="1309090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1" name="달 1250"/>
            <p:cNvSpPr/>
            <p:nvPr/>
          </p:nvSpPr>
          <p:spPr>
            <a:xfrm rot="6300000" flipH="1">
              <a:off x="1831818" y="1126635"/>
              <a:ext cx="45719" cy="151980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2" name="달 1251"/>
            <p:cNvSpPr/>
            <p:nvPr/>
          </p:nvSpPr>
          <p:spPr>
            <a:xfrm rot="12600000" flipH="1">
              <a:off x="2076185" y="1287834"/>
              <a:ext cx="49855" cy="165731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3" name="달 1252"/>
            <p:cNvSpPr/>
            <p:nvPr/>
          </p:nvSpPr>
          <p:spPr>
            <a:xfrm rot="9000000" flipH="1">
              <a:off x="2305703" y="1193190"/>
              <a:ext cx="45719" cy="151982"/>
            </a:xfrm>
            <a:prstGeom prst="mo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54" name="그룹 1253"/>
            <p:cNvGrpSpPr/>
            <p:nvPr/>
          </p:nvGrpSpPr>
          <p:grpSpPr>
            <a:xfrm rot="1800000">
              <a:off x="1479225" y="1206493"/>
              <a:ext cx="110853" cy="67707"/>
              <a:chOff x="988186" y="875265"/>
              <a:chExt cx="186558" cy="113947"/>
            </a:xfrm>
          </p:grpSpPr>
          <p:sp>
            <p:nvSpPr>
              <p:cNvPr id="1310" name="직사각형 1309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1" name="타원 1310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이등변 삼각형 1311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이등변 삼각형 1312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5" name="그룹 1254"/>
            <p:cNvGrpSpPr/>
            <p:nvPr/>
          </p:nvGrpSpPr>
          <p:grpSpPr>
            <a:xfrm rot="17100000">
              <a:off x="942381" y="1254002"/>
              <a:ext cx="110853" cy="67707"/>
              <a:chOff x="988186" y="875265"/>
              <a:chExt cx="186558" cy="113947"/>
            </a:xfrm>
          </p:grpSpPr>
          <p:sp>
            <p:nvSpPr>
              <p:cNvPr id="1306" name="직사각형 1305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타원 1306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이등변 삼각형 1307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9" name="이등변 삼각형 1308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6" name="그룹 1255"/>
            <p:cNvGrpSpPr/>
            <p:nvPr/>
          </p:nvGrpSpPr>
          <p:grpSpPr>
            <a:xfrm rot="10800000">
              <a:off x="1220346" y="1433316"/>
              <a:ext cx="110853" cy="67707"/>
              <a:chOff x="988186" y="875265"/>
              <a:chExt cx="186558" cy="113947"/>
            </a:xfrm>
          </p:grpSpPr>
          <p:sp>
            <p:nvSpPr>
              <p:cNvPr id="1302" name="직사각형 1301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타원 1302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4" name="이등변 삼각형 1303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5" name="이등변 삼각형 1304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7" name="그룹 1256"/>
            <p:cNvGrpSpPr/>
            <p:nvPr/>
          </p:nvGrpSpPr>
          <p:grpSpPr>
            <a:xfrm rot="3600000">
              <a:off x="1986628" y="1245078"/>
              <a:ext cx="110853" cy="67707"/>
              <a:chOff x="988186" y="875265"/>
              <a:chExt cx="186558" cy="113947"/>
            </a:xfrm>
          </p:grpSpPr>
          <p:sp>
            <p:nvSpPr>
              <p:cNvPr id="1298" name="직사각형 1297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9" name="타원 1298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0" name="이등변 삼각형 1299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1" name="이등변 삼각형 1300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8" name="그룹 1257"/>
            <p:cNvGrpSpPr/>
            <p:nvPr/>
          </p:nvGrpSpPr>
          <p:grpSpPr>
            <a:xfrm rot="5400000">
              <a:off x="2597155" y="1281419"/>
              <a:ext cx="110853" cy="67707"/>
              <a:chOff x="988186" y="875265"/>
              <a:chExt cx="186558" cy="113947"/>
            </a:xfrm>
          </p:grpSpPr>
          <p:sp>
            <p:nvSpPr>
              <p:cNvPr id="1294" name="직사각형 1293"/>
              <p:cNvSpPr/>
              <p:nvPr/>
            </p:nvSpPr>
            <p:spPr>
              <a:xfrm rot="16200000">
                <a:off x="1055929" y="929205"/>
                <a:ext cx="62387" cy="45719"/>
              </a:xfrm>
              <a:prstGeom prst="rect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5" name="타원 1294"/>
              <p:cNvSpPr/>
              <p:nvPr/>
            </p:nvSpPr>
            <p:spPr>
              <a:xfrm>
                <a:off x="1018549" y="875265"/>
                <a:ext cx="135255" cy="70485"/>
              </a:xfrm>
              <a:prstGeom prst="ellipse">
                <a:avLst/>
              </a:prstGeom>
              <a:solidFill>
                <a:srgbClr val="A1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6" name="이등변 삼각형 1295"/>
              <p:cNvSpPr/>
              <p:nvPr/>
            </p:nvSpPr>
            <p:spPr>
              <a:xfrm rot="13500000">
                <a:off x="1002474" y="913179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이등변 삼각형 1296"/>
              <p:cNvSpPr/>
              <p:nvPr/>
            </p:nvSpPr>
            <p:spPr>
              <a:xfrm rot="8100000" flipH="1">
                <a:off x="1129025" y="914917"/>
                <a:ext cx="45719" cy="74295"/>
              </a:xfrm>
              <a:prstGeom prst="triangle">
                <a:avLst/>
              </a:prstGeom>
              <a:solidFill>
                <a:srgbClr val="F8E6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1287313" y="1349820"/>
              <a:ext cx="285463" cy="114145"/>
              <a:chOff x="1287313" y="1349820"/>
              <a:chExt cx="285463" cy="114145"/>
            </a:xfrm>
          </p:grpSpPr>
          <p:sp>
            <p:nvSpPr>
              <p:cNvPr id="1289" name="타원 102"/>
              <p:cNvSpPr/>
              <p:nvPr/>
            </p:nvSpPr>
            <p:spPr>
              <a:xfrm>
                <a:off x="1287313" y="1349820"/>
                <a:ext cx="285463" cy="114145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0" name="타원 102"/>
              <p:cNvSpPr/>
              <p:nvPr/>
            </p:nvSpPr>
            <p:spPr>
              <a:xfrm>
                <a:off x="1346880" y="1372480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1" name="타원 102"/>
              <p:cNvSpPr/>
              <p:nvPr/>
            </p:nvSpPr>
            <p:spPr>
              <a:xfrm>
                <a:off x="1389778" y="1414176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타원 102"/>
              <p:cNvSpPr/>
              <p:nvPr/>
            </p:nvSpPr>
            <p:spPr>
              <a:xfrm>
                <a:off x="1442986" y="1374611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타원 102"/>
              <p:cNvSpPr/>
              <p:nvPr/>
            </p:nvSpPr>
            <p:spPr>
              <a:xfrm>
                <a:off x="1473211" y="1413986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0" name="그룹 1259"/>
            <p:cNvGrpSpPr/>
            <p:nvPr/>
          </p:nvGrpSpPr>
          <p:grpSpPr>
            <a:xfrm>
              <a:off x="683015" y="1213166"/>
              <a:ext cx="250913" cy="100330"/>
              <a:chOff x="683015" y="1213166"/>
              <a:chExt cx="250913" cy="100330"/>
            </a:xfrm>
          </p:grpSpPr>
          <p:sp>
            <p:nvSpPr>
              <p:cNvPr id="1285" name="타원 102"/>
              <p:cNvSpPr/>
              <p:nvPr/>
            </p:nvSpPr>
            <p:spPr>
              <a:xfrm>
                <a:off x="683015" y="1213166"/>
                <a:ext cx="250913" cy="10033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6" name="타원 102"/>
              <p:cNvSpPr/>
              <p:nvPr/>
            </p:nvSpPr>
            <p:spPr>
              <a:xfrm>
                <a:off x="745363" y="1261272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타원 102"/>
              <p:cNvSpPr/>
              <p:nvPr/>
            </p:nvSpPr>
            <p:spPr>
              <a:xfrm>
                <a:off x="825741" y="1246270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타원 102"/>
              <p:cNvSpPr/>
              <p:nvPr/>
            </p:nvSpPr>
            <p:spPr>
              <a:xfrm>
                <a:off x="766655" y="1227101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1" name="그룹 1260"/>
            <p:cNvGrpSpPr/>
            <p:nvPr/>
          </p:nvGrpSpPr>
          <p:grpSpPr>
            <a:xfrm>
              <a:off x="1110942" y="1167618"/>
              <a:ext cx="216363" cy="73815"/>
              <a:chOff x="1110942" y="1167618"/>
              <a:chExt cx="216363" cy="73815"/>
            </a:xfrm>
          </p:grpSpPr>
          <p:sp>
            <p:nvSpPr>
              <p:cNvPr id="1281" name="타원 102"/>
              <p:cNvSpPr/>
              <p:nvPr/>
            </p:nvSpPr>
            <p:spPr>
              <a:xfrm>
                <a:off x="1110942" y="1167618"/>
                <a:ext cx="216363" cy="73815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타원 102"/>
              <p:cNvSpPr/>
              <p:nvPr/>
            </p:nvSpPr>
            <p:spPr>
              <a:xfrm>
                <a:off x="1150818" y="1199525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타원 102"/>
              <p:cNvSpPr/>
              <p:nvPr/>
            </p:nvSpPr>
            <p:spPr>
              <a:xfrm>
                <a:off x="1204814" y="1170687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4" name="타원 102"/>
              <p:cNvSpPr/>
              <p:nvPr/>
            </p:nvSpPr>
            <p:spPr>
              <a:xfrm>
                <a:off x="1226173" y="1204909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2" name="그룹 1261"/>
            <p:cNvGrpSpPr/>
            <p:nvPr/>
          </p:nvGrpSpPr>
          <p:grpSpPr>
            <a:xfrm>
              <a:off x="1574770" y="1138632"/>
              <a:ext cx="170633" cy="68229"/>
              <a:chOff x="1574770" y="1138632"/>
              <a:chExt cx="170633" cy="68229"/>
            </a:xfrm>
          </p:grpSpPr>
          <p:sp>
            <p:nvSpPr>
              <p:cNvPr id="1278" name="타원 102"/>
              <p:cNvSpPr/>
              <p:nvPr/>
            </p:nvSpPr>
            <p:spPr>
              <a:xfrm>
                <a:off x="1574770" y="1138632"/>
                <a:ext cx="170633" cy="68229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9" name="타원 102"/>
              <p:cNvSpPr/>
              <p:nvPr/>
            </p:nvSpPr>
            <p:spPr>
              <a:xfrm>
                <a:off x="1598558" y="1152354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0" name="타원 102"/>
              <p:cNvSpPr/>
              <p:nvPr/>
            </p:nvSpPr>
            <p:spPr>
              <a:xfrm>
                <a:off x="1662138" y="1170025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3" name="그룹 1262"/>
            <p:cNvGrpSpPr/>
            <p:nvPr/>
          </p:nvGrpSpPr>
          <p:grpSpPr>
            <a:xfrm>
              <a:off x="1764299" y="1252294"/>
              <a:ext cx="235404" cy="94128"/>
              <a:chOff x="1764299" y="1252294"/>
              <a:chExt cx="235404" cy="94128"/>
            </a:xfrm>
          </p:grpSpPr>
          <p:sp>
            <p:nvSpPr>
              <p:cNvPr id="1274" name="타원 102"/>
              <p:cNvSpPr/>
              <p:nvPr/>
            </p:nvSpPr>
            <p:spPr>
              <a:xfrm>
                <a:off x="1764299" y="1252294"/>
                <a:ext cx="235404" cy="94128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5" name="타원 102"/>
              <p:cNvSpPr/>
              <p:nvPr/>
            </p:nvSpPr>
            <p:spPr>
              <a:xfrm>
                <a:off x="1818717" y="1298306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6" name="타원 102"/>
              <p:cNvSpPr/>
              <p:nvPr/>
            </p:nvSpPr>
            <p:spPr>
              <a:xfrm>
                <a:off x="1865897" y="1265747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타원 102"/>
              <p:cNvSpPr/>
              <p:nvPr/>
            </p:nvSpPr>
            <p:spPr>
              <a:xfrm>
                <a:off x="1913137" y="1296168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2081305" y="1190875"/>
              <a:ext cx="165656" cy="56516"/>
              <a:chOff x="2081305" y="1190875"/>
              <a:chExt cx="165656" cy="56516"/>
            </a:xfrm>
          </p:grpSpPr>
          <p:sp>
            <p:nvSpPr>
              <p:cNvPr id="1271" name="타원 102"/>
              <p:cNvSpPr/>
              <p:nvPr/>
            </p:nvSpPr>
            <p:spPr>
              <a:xfrm>
                <a:off x="2081305" y="1190875"/>
                <a:ext cx="165656" cy="56516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타원 102"/>
              <p:cNvSpPr/>
              <p:nvPr/>
            </p:nvSpPr>
            <p:spPr>
              <a:xfrm>
                <a:off x="2123113" y="1204754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타원 102"/>
              <p:cNvSpPr/>
              <p:nvPr/>
            </p:nvSpPr>
            <p:spPr>
              <a:xfrm>
                <a:off x="2178847" y="1213768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5" name="그룹 1264"/>
            <p:cNvGrpSpPr/>
            <p:nvPr/>
          </p:nvGrpSpPr>
          <p:grpSpPr>
            <a:xfrm>
              <a:off x="2139121" y="1340458"/>
              <a:ext cx="264026" cy="90076"/>
              <a:chOff x="2139121" y="1340458"/>
              <a:chExt cx="264026" cy="90076"/>
            </a:xfrm>
          </p:grpSpPr>
          <p:sp>
            <p:nvSpPr>
              <p:cNvPr id="1266" name="타원 102"/>
              <p:cNvSpPr/>
              <p:nvPr/>
            </p:nvSpPr>
            <p:spPr>
              <a:xfrm>
                <a:off x="2139121" y="1340458"/>
                <a:ext cx="264026" cy="90076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DC3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타원 102"/>
              <p:cNvSpPr/>
              <p:nvPr/>
            </p:nvSpPr>
            <p:spPr>
              <a:xfrm>
                <a:off x="2200154" y="1364140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타원 102"/>
              <p:cNvSpPr/>
              <p:nvPr/>
            </p:nvSpPr>
            <p:spPr>
              <a:xfrm>
                <a:off x="2277429" y="1354012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9" name="타원 102"/>
              <p:cNvSpPr/>
              <p:nvPr/>
            </p:nvSpPr>
            <p:spPr>
              <a:xfrm>
                <a:off x="2322962" y="1387005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0" name="타원 102"/>
              <p:cNvSpPr/>
              <p:nvPr/>
            </p:nvSpPr>
            <p:spPr>
              <a:xfrm>
                <a:off x="2245728" y="1388937"/>
                <a:ext cx="46800" cy="25200"/>
              </a:xfrm>
              <a:custGeom>
                <a:avLst/>
                <a:gdLst>
                  <a:gd name="connsiteX0" fmla="*/ 0 w 2518568"/>
                  <a:gd name="connsiteY0" fmla="*/ 250508 h 501015"/>
                  <a:gd name="connsiteX1" fmla="*/ 1259284 w 2518568"/>
                  <a:gd name="connsiteY1" fmla="*/ 0 h 501015"/>
                  <a:gd name="connsiteX2" fmla="*/ 2518568 w 2518568"/>
                  <a:gd name="connsiteY2" fmla="*/ 250508 h 501015"/>
                  <a:gd name="connsiteX3" fmla="*/ 1259284 w 2518568"/>
                  <a:gd name="connsiteY3" fmla="*/ 501016 h 501015"/>
                  <a:gd name="connsiteX4" fmla="*/ 0 w 2518568"/>
                  <a:gd name="connsiteY4" fmla="*/ 250508 h 501015"/>
                  <a:gd name="connsiteX0" fmla="*/ 0 w 2518568"/>
                  <a:gd name="connsiteY0" fmla="*/ 261938 h 512446"/>
                  <a:gd name="connsiteX1" fmla="*/ 1259284 w 2518568"/>
                  <a:gd name="connsiteY1" fmla="*/ 0 h 512446"/>
                  <a:gd name="connsiteX2" fmla="*/ 2518568 w 2518568"/>
                  <a:gd name="connsiteY2" fmla="*/ 261938 h 512446"/>
                  <a:gd name="connsiteX3" fmla="*/ 1259284 w 2518568"/>
                  <a:gd name="connsiteY3" fmla="*/ 512446 h 512446"/>
                  <a:gd name="connsiteX4" fmla="*/ 0 w 2518568"/>
                  <a:gd name="connsiteY4" fmla="*/ 261938 h 512446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0 w 2518568"/>
                  <a:gd name="connsiteY0" fmla="*/ 264666 h 515174"/>
                  <a:gd name="connsiteX1" fmla="*/ 1259284 w 2518568"/>
                  <a:gd name="connsiteY1" fmla="*/ 2728 h 515174"/>
                  <a:gd name="connsiteX2" fmla="*/ 2518568 w 2518568"/>
                  <a:gd name="connsiteY2" fmla="*/ 264666 h 515174"/>
                  <a:gd name="connsiteX3" fmla="*/ 1259284 w 2518568"/>
                  <a:gd name="connsiteY3" fmla="*/ 515174 h 515174"/>
                  <a:gd name="connsiteX4" fmla="*/ 0 w 2518568"/>
                  <a:gd name="connsiteY4" fmla="*/ 264666 h 515174"/>
                  <a:gd name="connsiteX0" fmla="*/ 2 w 2518570"/>
                  <a:gd name="connsiteY0" fmla="*/ 274048 h 524556"/>
                  <a:gd name="connsiteX1" fmla="*/ 1253571 w 2518570"/>
                  <a:gd name="connsiteY1" fmla="*/ 2585 h 524556"/>
                  <a:gd name="connsiteX2" fmla="*/ 2518570 w 2518570"/>
                  <a:gd name="connsiteY2" fmla="*/ 274048 h 524556"/>
                  <a:gd name="connsiteX3" fmla="*/ 1259286 w 2518570"/>
                  <a:gd name="connsiteY3" fmla="*/ 524556 h 524556"/>
                  <a:gd name="connsiteX4" fmla="*/ 2 w 2518570"/>
                  <a:gd name="connsiteY4" fmla="*/ 274048 h 524556"/>
                  <a:gd name="connsiteX0" fmla="*/ 27 w 2518595"/>
                  <a:gd name="connsiteY0" fmla="*/ 274048 h 524556"/>
                  <a:gd name="connsiteX1" fmla="*/ 1240261 w 2518595"/>
                  <a:gd name="connsiteY1" fmla="*/ 2585 h 524556"/>
                  <a:gd name="connsiteX2" fmla="*/ 2518595 w 2518595"/>
                  <a:gd name="connsiteY2" fmla="*/ 274048 h 524556"/>
                  <a:gd name="connsiteX3" fmla="*/ 1259311 w 2518595"/>
                  <a:gd name="connsiteY3" fmla="*/ 524556 h 524556"/>
                  <a:gd name="connsiteX4" fmla="*/ 27 w 2518595"/>
                  <a:gd name="connsiteY4" fmla="*/ 274048 h 524556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7 w 2518595"/>
                  <a:gd name="connsiteY0" fmla="*/ 271916 h 522424"/>
                  <a:gd name="connsiteX1" fmla="*/ 1240261 w 2518595"/>
                  <a:gd name="connsiteY1" fmla="*/ 453 h 522424"/>
                  <a:gd name="connsiteX2" fmla="*/ 2518595 w 2518595"/>
                  <a:gd name="connsiteY2" fmla="*/ 271916 h 522424"/>
                  <a:gd name="connsiteX3" fmla="*/ 1259311 w 2518595"/>
                  <a:gd name="connsiteY3" fmla="*/ 522424 h 522424"/>
                  <a:gd name="connsiteX4" fmla="*/ 27 w 2518595"/>
                  <a:gd name="connsiteY4" fmla="*/ 271916 h 522424"/>
                  <a:gd name="connsiteX0" fmla="*/ 22 w 2518590"/>
                  <a:gd name="connsiteY0" fmla="*/ 271916 h 495398"/>
                  <a:gd name="connsiteX1" fmla="*/ 1240256 w 2518590"/>
                  <a:gd name="connsiteY1" fmla="*/ 453 h 495398"/>
                  <a:gd name="connsiteX2" fmla="*/ 2518590 w 2518590"/>
                  <a:gd name="connsiteY2" fmla="*/ 271916 h 495398"/>
                  <a:gd name="connsiteX3" fmla="*/ 1257295 w 2518590"/>
                  <a:gd name="connsiteY3" fmla="*/ 495398 h 495398"/>
                  <a:gd name="connsiteX4" fmla="*/ 22 w 2518590"/>
                  <a:gd name="connsiteY4" fmla="*/ 271916 h 49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8590" h="495398">
                    <a:moveTo>
                      <a:pt x="22" y="271916"/>
                    </a:moveTo>
                    <a:cubicBezTo>
                      <a:pt x="-2818" y="189425"/>
                      <a:pt x="272358" y="8073"/>
                      <a:pt x="1240256" y="453"/>
                    </a:cubicBezTo>
                    <a:cubicBezTo>
                      <a:pt x="1985269" y="-9072"/>
                      <a:pt x="2518590" y="133564"/>
                      <a:pt x="2518590" y="271916"/>
                    </a:cubicBezTo>
                    <a:cubicBezTo>
                      <a:pt x="2518590" y="410268"/>
                      <a:pt x="1947063" y="483968"/>
                      <a:pt x="1257295" y="495398"/>
                    </a:cubicBezTo>
                    <a:cubicBezTo>
                      <a:pt x="561812" y="495398"/>
                      <a:pt x="2862" y="354407"/>
                      <a:pt x="22" y="271916"/>
                    </a:cubicBezTo>
                    <a:close/>
                  </a:path>
                </a:pathLst>
              </a:custGeom>
              <a:solidFill>
                <a:srgbClr val="BD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86" name="그룹 1385"/>
          <p:cNvGrpSpPr/>
          <p:nvPr/>
        </p:nvGrpSpPr>
        <p:grpSpPr>
          <a:xfrm>
            <a:off x="1098041" y="5157243"/>
            <a:ext cx="1002213" cy="730092"/>
            <a:chOff x="1098041" y="5157243"/>
            <a:chExt cx="1002213" cy="730092"/>
          </a:xfrm>
        </p:grpSpPr>
        <p:sp>
          <p:nvSpPr>
            <p:cNvPr id="1387" name="직사각형 316"/>
            <p:cNvSpPr/>
            <p:nvPr/>
          </p:nvSpPr>
          <p:spPr>
            <a:xfrm rot="20700000">
              <a:off x="1160828" y="5375649"/>
              <a:ext cx="911050" cy="511686"/>
            </a:xfrm>
            <a:custGeom>
              <a:avLst/>
              <a:gdLst>
                <a:gd name="connsiteX0" fmla="*/ 0 w 911050"/>
                <a:gd name="connsiteY0" fmla="*/ 0 h 511686"/>
                <a:gd name="connsiteX1" fmla="*/ 911050 w 911050"/>
                <a:gd name="connsiteY1" fmla="*/ 0 h 511686"/>
                <a:gd name="connsiteX2" fmla="*/ 911050 w 911050"/>
                <a:gd name="connsiteY2" fmla="*/ 511686 h 511686"/>
                <a:gd name="connsiteX3" fmla="*/ 0 w 911050"/>
                <a:gd name="connsiteY3" fmla="*/ 511686 h 511686"/>
                <a:gd name="connsiteX4" fmla="*/ 0 w 911050"/>
                <a:gd name="connsiteY4" fmla="*/ 0 h 511686"/>
                <a:gd name="connsiteX0" fmla="*/ 0 w 911050"/>
                <a:gd name="connsiteY0" fmla="*/ 0 h 511686"/>
                <a:gd name="connsiteX1" fmla="*/ 911050 w 911050"/>
                <a:gd name="connsiteY1" fmla="*/ 0 h 511686"/>
                <a:gd name="connsiteX2" fmla="*/ 911050 w 911050"/>
                <a:gd name="connsiteY2" fmla="*/ 511686 h 511686"/>
                <a:gd name="connsiteX3" fmla="*/ 0 w 911050"/>
                <a:gd name="connsiteY3" fmla="*/ 511686 h 511686"/>
                <a:gd name="connsiteX4" fmla="*/ 1656 w 911050"/>
                <a:gd name="connsiteY4" fmla="*/ 268016 h 511686"/>
                <a:gd name="connsiteX5" fmla="*/ 0 w 911050"/>
                <a:gd name="connsiteY5" fmla="*/ 0 h 511686"/>
                <a:gd name="connsiteX0" fmla="*/ 0 w 911050"/>
                <a:gd name="connsiteY0" fmla="*/ 0 h 511686"/>
                <a:gd name="connsiteX1" fmla="*/ 911050 w 911050"/>
                <a:gd name="connsiteY1" fmla="*/ 0 h 511686"/>
                <a:gd name="connsiteX2" fmla="*/ 911050 w 911050"/>
                <a:gd name="connsiteY2" fmla="*/ 511686 h 511686"/>
                <a:gd name="connsiteX3" fmla="*/ 1656 w 911050"/>
                <a:gd name="connsiteY3" fmla="*/ 268016 h 511686"/>
                <a:gd name="connsiteX4" fmla="*/ 0 w 911050"/>
                <a:gd name="connsiteY4" fmla="*/ 0 h 51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50" h="511686">
                  <a:moveTo>
                    <a:pt x="0" y="0"/>
                  </a:moveTo>
                  <a:lnTo>
                    <a:pt x="911050" y="0"/>
                  </a:lnTo>
                  <a:lnTo>
                    <a:pt x="911050" y="511686"/>
                  </a:lnTo>
                  <a:lnTo>
                    <a:pt x="1656" y="268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9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8" name="타원 1387"/>
            <p:cNvSpPr/>
            <p:nvPr/>
          </p:nvSpPr>
          <p:spPr>
            <a:xfrm rot="20700000">
              <a:off x="1098041" y="5226086"/>
              <a:ext cx="911050" cy="342164"/>
            </a:xfrm>
            <a:prstGeom prst="ellipse">
              <a:avLst/>
            </a:prstGeom>
            <a:solidFill>
              <a:srgbClr val="5F3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9" name="직사각형 3100"/>
            <p:cNvSpPr/>
            <p:nvPr/>
          </p:nvSpPr>
          <p:spPr>
            <a:xfrm rot="20700000">
              <a:off x="1905175" y="5613851"/>
              <a:ext cx="195079" cy="155605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1672590 w 1672590"/>
                <a:gd name="connsiteY2" fmla="*/ 0 h 463839"/>
                <a:gd name="connsiteX3" fmla="*/ 1672590 w 1672590"/>
                <a:gd name="connsiteY3" fmla="*/ 197949 h 463839"/>
                <a:gd name="connsiteX4" fmla="*/ 1567189 w 1672590"/>
                <a:gd name="connsiteY4" fmla="*/ 282329 h 463839"/>
                <a:gd name="connsiteX5" fmla="*/ 826770 w 1672590"/>
                <a:gd name="connsiteY5" fmla="*/ 462916 h 463839"/>
                <a:gd name="connsiteX6" fmla="*/ 0 w 1672590"/>
                <a:gd name="connsiteY6" fmla="*/ 197949 h 463839"/>
                <a:gd name="connsiteX7" fmla="*/ 0 w 1672590"/>
                <a:gd name="connsiteY7" fmla="*/ 0 h 463839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1322000 w 1672590"/>
                <a:gd name="connsiteY2" fmla="*/ 238432 h 463839"/>
                <a:gd name="connsiteX3" fmla="*/ 1672590 w 1672590"/>
                <a:gd name="connsiteY3" fmla="*/ 0 h 463839"/>
                <a:gd name="connsiteX4" fmla="*/ 1672590 w 1672590"/>
                <a:gd name="connsiteY4" fmla="*/ 197949 h 463839"/>
                <a:gd name="connsiteX5" fmla="*/ 1567189 w 1672590"/>
                <a:gd name="connsiteY5" fmla="*/ 282329 h 463839"/>
                <a:gd name="connsiteX6" fmla="*/ 826770 w 1672590"/>
                <a:gd name="connsiteY6" fmla="*/ 462916 h 463839"/>
                <a:gd name="connsiteX7" fmla="*/ 0 w 1672590"/>
                <a:gd name="connsiteY7" fmla="*/ 197949 h 463839"/>
                <a:gd name="connsiteX8" fmla="*/ 0 w 1672590"/>
                <a:gd name="connsiteY8" fmla="*/ 0 h 463839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851928 w 1672590"/>
                <a:gd name="connsiteY2" fmla="*/ 304178 h 463839"/>
                <a:gd name="connsiteX3" fmla="*/ 1322000 w 1672590"/>
                <a:gd name="connsiteY3" fmla="*/ 238432 h 463839"/>
                <a:gd name="connsiteX4" fmla="*/ 1672590 w 1672590"/>
                <a:gd name="connsiteY4" fmla="*/ 0 h 463839"/>
                <a:gd name="connsiteX5" fmla="*/ 1672590 w 1672590"/>
                <a:gd name="connsiteY5" fmla="*/ 197949 h 463839"/>
                <a:gd name="connsiteX6" fmla="*/ 1567189 w 1672590"/>
                <a:gd name="connsiteY6" fmla="*/ 282329 h 463839"/>
                <a:gd name="connsiteX7" fmla="*/ 826770 w 1672590"/>
                <a:gd name="connsiteY7" fmla="*/ 462916 h 463839"/>
                <a:gd name="connsiteX8" fmla="*/ 0 w 1672590"/>
                <a:gd name="connsiteY8" fmla="*/ 197949 h 463839"/>
                <a:gd name="connsiteX9" fmla="*/ 0 w 1672590"/>
                <a:gd name="connsiteY9" fmla="*/ 0 h 463839"/>
                <a:gd name="connsiteX0" fmla="*/ 0 w 1672590"/>
                <a:gd name="connsiteY0" fmla="*/ 0 h 463839"/>
                <a:gd name="connsiteX1" fmla="*/ 824865 w 1672590"/>
                <a:gd name="connsiteY1" fmla="*/ 297180 h 463839"/>
                <a:gd name="connsiteX2" fmla="*/ 1322000 w 1672590"/>
                <a:gd name="connsiteY2" fmla="*/ 238432 h 463839"/>
                <a:gd name="connsiteX3" fmla="*/ 1672590 w 1672590"/>
                <a:gd name="connsiteY3" fmla="*/ 0 h 463839"/>
                <a:gd name="connsiteX4" fmla="*/ 1672590 w 1672590"/>
                <a:gd name="connsiteY4" fmla="*/ 197949 h 463839"/>
                <a:gd name="connsiteX5" fmla="*/ 1567189 w 1672590"/>
                <a:gd name="connsiteY5" fmla="*/ 282329 h 463839"/>
                <a:gd name="connsiteX6" fmla="*/ 826770 w 1672590"/>
                <a:gd name="connsiteY6" fmla="*/ 462916 h 463839"/>
                <a:gd name="connsiteX7" fmla="*/ 0 w 1672590"/>
                <a:gd name="connsiteY7" fmla="*/ 197949 h 463839"/>
                <a:gd name="connsiteX8" fmla="*/ 0 w 1672590"/>
                <a:gd name="connsiteY8" fmla="*/ 0 h 463839"/>
                <a:gd name="connsiteX0" fmla="*/ 0 w 1672590"/>
                <a:gd name="connsiteY0" fmla="*/ 0 h 463839"/>
                <a:gd name="connsiteX1" fmla="*/ 1322000 w 1672590"/>
                <a:gd name="connsiteY1" fmla="*/ 238432 h 463839"/>
                <a:gd name="connsiteX2" fmla="*/ 1672590 w 1672590"/>
                <a:gd name="connsiteY2" fmla="*/ 0 h 463839"/>
                <a:gd name="connsiteX3" fmla="*/ 1672590 w 1672590"/>
                <a:gd name="connsiteY3" fmla="*/ 197949 h 463839"/>
                <a:gd name="connsiteX4" fmla="*/ 1567189 w 1672590"/>
                <a:gd name="connsiteY4" fmla="*/ 282329 h 463839"/>
                <a:gd name="connsiteX5" fmla="*/ 826770 w 1672590"/>
                <a:gd name="connsiteY5" fmla="*/ 462916 h 463839"/>
                <a:gd name="connsiteX6" fmla="*/ 0 w 1672590"/>
                <a:gd name="connsiteY6" fmla="*/ 197949 h 463839"/>
                <a:gd name="connsiteX7" fmla="*/ 0 w 1672590"/>
                <a:gd name="connsiteY7" fmla="*/ 0 h 463839"/>
                <a:gd name="connsiteX0" fmla="*/ 0 w 1720177"/>
                <a:gd name="connsiteY0" fmla="*/ 0 h 282329"/>
                <a:gd name="connsiteX1" fmla="*/ 1322000 w 1720177"/>
                <a:gd name="connsiteY1" fmla="*/ 238432 h 282329"/>
                <a:gd name="connsiteX2" fmla="*/ 1672590 w 1720177"/>
                <a:gd name="connsiteY2" fmla="*/ 0 h 282329"/>
                <a:gd name="connsiteX3" fmla="*/ 1672590 w 1720177"/>
                <a:gd name="connsiteY3" fmla="*/ 197949 h 282329"/>
                <a:gd name="connsiteX4" fmla="*/ 1567189 w 1720177"/>
                <a:gd name="connsiteY4" fmla="*/ 282329 h 282329"/>
                <a:gd name="connsiteX5" fmla="*/ 0 w 1720177"/>
                <a:gd name="connsiteY5" fmla="*/ 197949 h 282329"/>
                <a:gd name="connsiteX6" fmla="*/ 0 w 1720177"/>
                <a:gd name="connsiteY6" fmla="*/ 0 h 282329"/>
                <a:gd name="connsiteX0" fmla="*/ 0 w 1720175"/>
                <a:gd name="connsiteY0" fmla="*/ 197949 h 282329"/>
                <a:gd name="connsiteX1" fmla="*/ 1322000 w 1720175"/>
                <a:gd name="connsiteY1" fmla="*/ 238432 h 282329"/>
                <a:gd name="connsiteX2" fmla="*/ 1672590 w 1720175"/>
                <a:gd name="connsiteY2" fmla="*/ 0 h 282329"/>
                <a:gd name="connsiteX3" fmla="*/ 1672590 w 1720175"/>
                <a:gd name="connsiteY3" fmla="*/ 197949 h 282329"/>
                <a:gd name="connsiteX4" fmla="*/ 1567189 w 1720175"/>
                <a:gd name="connsiteY4" fmla="*/ 282329 h 282329"/>
                <a:gd name="connsiteX5" fmla="*/ 0 w 1720175"/>
                <a:gd name="connsiteY5" fmla="*/ 197949 h 282329"/>
                <a:gd name="connsiteX0" fmla="*/ 246257 w 351658"/>
                <a:gd name="connsiteY0" fmla="*/ 282329 h 284943"/>
                <a:gd name="connsiteX1" fmla="*/ 1068 w 351658"/>
                <a:gd name="connsiteY1" fmla="*/ 238432 h 284943"/>
                <a:gd name="connsiteX2" fmla="*/ 351658 w 351658"/>
                <a:gd name="connsiteY2" fmla="*/ 0 h 284943"/>
                <a:gd name="connsiteX3" fmla="*/ 351658 w 351658"/>
                <a:gd name="connsiteY3" fmla="*/ 197949 h 284943"/>
                <a:gd name="connsiteX4" fmla="*/ 246257 w 351658"/>
                <a:gd name="connsiteY4" fmla="*/ 282329 h 284943"/>
                <a:gd name="connsiteX0" fmla="*/ 246257 w 351658"/>
                <a:gd name="connsiteY0" fmla="*/ 282329 h 284943"/>
                <a:gd name="connsiteX1" fmla="*/ 1068 w 351658"/>
                <a:gd name="connsiteY1" fmla="*/ 238432 h 284943"/>
                <a:gd name="connsiteX2" fmla="*/ 351658 w 351658"/>
                <a:gd name="connsiteY2" fmla="*/ 0 h 284943"/>
                <a:gd name="connsiteX3" fmla="*/ 351658 w 351658"/>
                <a:gd name="connsiteY3" fmla="*/ 197949 h 284943"/>
                <a:gd name="connsiteX4" fmla="*/ 246257 w 351658"/>
                <a:gd name="connsiteY4" fmla="*/ 282329 h 284943"/>
                <a:gd name="connsiteX0" fmla="*/ 246257 w 351658"/>
                <a:gd name="connsiteY0" fmla="*/ 282329 h 284943"/>
                <a:gd name="connsiteX1" fmla="*/ 1068 w 351658"/>
                <a:gd name="connsiteY1" fmla="*/ 238432 h 284943"/>
                <a:gd name="connsiteX2" fmla="*/ 351658 w 351658"/>
                <a:gd name="connsiteY2" fmla="*/ 0 h 284943"/>
                <a:gd name="connsiteX3" fmla="*/ 351658 w 351658"/>
                <a:gd name="connsiteY3" fmla="*/ 197949 h 284943"/>
                <a:gd name="connsiteX4" fmla="*/ 246257 w 351658"/>
                <a:gd name="connsiteY4" fmla="*/ 282329 h 284943"/>
                <a:gd name="connsiteX0" fmla="*/ 253638 w 359039"/>
                <a:gd name="connsiteY0" fmla="*/ 282329 h 283782"/>
                <a:gd name="connsiteX1" fmla="*/ 1031 w 359039"/>
                <a:gd name="connsiteY1" fmla="*/ 225612 h 283782"/>
                <a:gd name="connsiteX2" fmla="*/ 359039 w 359039"/>
                <a:gd name="connsiteY2" fmla="*/ 0 h 283782"/>
                <a:gd name="connsiteX3" fmla="*/ 359039 w 359039"/>
                <a:gd name="connsiteY3" fmla="*/ 197949 h 283782"/>
                <a:gd name="connsiteX4" fmla="*/ 253638 w 359039"/>
                <a:gd name="connsiteY4" fmla="*/ 282329 h 283782"/>
                <a:gd name="connsiteX0" fmla="*/ 252607 w 358008"/>
                <a:gd name="connsiteY0" fmla="*/ 282329 h 285024"/>
                <a:gd name="connsiteX1" fmla="*/ 0 w 358008"/>
                <a:gd name="connsiteY1" fmla="*/ 225612 h 285024"/>
                <a:gd name="connsiteX2" fmla="*/ 358008 w 358008"/>
                <a:gd name="connsiteY2" fmla="*/ 0 h 285024"/>
                <a:gd name="connsiteX3" fmla="*/ 358008 w 358008"/>
                <a:gd name="connsiteY3" fmla="*/ 197949 h 285024"/>
                <a:gd name="connsiteX4" fmla="*/ 252607 w 358008"/>
                <a:gd name="connsiteY4" fmla="*/ 282329 h 28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008" h="285024">
                  <a:moveTo>
                    <a:pt x="252607" y="282329"/>
                  </a:moveTo>
                  <a:cubicBezTo>
                    <a:pt x="194175" y="289076"/>
                    <a:pt x="307831" y="287442"/>
                    <a:pt x="0" y="225612"/>
                  </a:cubicBezTo>
                  <a:cubicBezTo>
                    <a:pt x="136777" y="174916"/>
                    <a:pt x="326395" y="176481"/>
                    <a:pt x="358008" y="0"/>
                  </a:cubicBezTo>
                  <a:lnTo>
                    <a:pt x="358008" y="197949"/>
                  </a:lnTo>
                  <a:cubicBezTo>
                    <a:pt x="340441" y="245004"/>
                    <a:pt x="311039" y="275582"/>
                    <a:pt x="252607" y="282329"/>
                  </a:cubicBez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0" name="직사각형 3100"/>
            <p:cNvSpPr/>
            <p:nvPr/>
          </p:nvSpPr>
          <p:spPr>
            <a:xfrm rot="20700000">
              <a:off x="1163211" y="5511532"/>
              <a:ext cx="911397" cy="252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418 w 1672590"/>
                <a:gd name="connsiteY5" fmla="*/ 2233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418 w 1672590"/>
                <a:gd name="connsiteY5" fmla="*/ 2233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418 w 1672590"/>
                <a:gd name="connsiteY5" fmla="*/ 2233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11874 w 1672590"/>
                <a:gd name="connsiteY5" fmla="*/ 248088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11874 w 1672590"/>
                <a:gd name="connsiteY5" fmla="*/ 248088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3553 w 1672590"/>
                <a:gd name="connsiteY5" fmla="*/ 238638 h 462916"/>
                <a:gd name="connsiteX6" fmla="*/ 0 w 1672590"/>
                <a:gd name="connsiteY6" fmla="*/ 0 h 46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462916">
                  <a:moveTo>
                    <a:pt x="0" y="0"/>
                  </a:moveTo>
                  <a:cubicBezTo>
                    <a:pt x="127635" y="249901"/>
                    <a:pt x="546100" y="297180"/>
                    <a:pt x="824865" y="297180"/>
                  </a:cubicBezTo>
                  <a:cubicBezTo>
                    <a:pt x="1553210" y="262890"/>
                    <a:pt x="1614805" y="105121"/>
                    <a:pt x="1672590" y="0"/>
                  </a:cubicBezTo>
                  <a:lnTo>
                    <a:pt x="1672590" y="197949"/>
                  </a:lnTo>
                  <a:cubicBezTo>
                    <a:pt x="1604645" y="273571"/>
                    <a:pt x="1456690" y="457779"/>
                    <a:pt x="826770" y="462916"/>
                  </a:cubicBezTo>
                  <a:cubicBezTo>
                    <a:pt x="614563" y="387627"/>
                    <a:pt x="933618" y="489700"/>
                    <a:pt x="3553" y="238638"/>
                  </a:cubicBezTo>
                  <a:cubicBezTo>
                    <a:pt x="3414" y="164188"/>
                    <a:pt x="139" y="74450"/>
                    <a:pt x="0" y="0"/>
                  </a:cubicBezTo>
                  <a:close/>
                </a:path>
              </a:pathLst>
            </a:custGeom>
            <a:solidFill>
              <a:srgbClr val="AB8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1" name="직사각형 3100"/>
            <p:cNvSpPr/>
            <p:nvPr/>
          </p:nvSpPr>
          <p:spPr>
            <a:xfrm rot="20700000">
              <a:off x="1122889" y="5403744"/>
              <a:ext cx="913130" cy="174723"/>
            </a:xfrm>
            <a:custGeom>
              <a:avLst/>
              <a:gdLst>
                <a:gd name="connsiteX0" fmla="*/ 0 w 1672590"/>
                <a:gd name="connsiteY0" fmla="*/ 0 h 197949"/>
                <a:gd name="connsiteX1" fmla="*/ 1672590 w 1672590"/>
                <a:gd name="connsiteY1" fmla="*/ 0 h 197949"/>
                <a:gd name="connsiteX2" fmla="*/ 1672590 w 1672590"/>
                <a:gd name="connsiteY2" fmla="*/ 197949 h 197949"/>
                <a:gd name="connsiteX3" fmla="*/ 0 w 1672590"/>
                <a:gd name="connsiteY3" fmla="*/ 197949 h 197949"/>
                <a:gd name="connsiteX4" fmla="*/ 0 w 1672590"/>
                <a:gd name="connsiteY4" fmla="*/ 0 h 197949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1672590 w 1672590"/>
                <a:gd name="connsiteY1" fmla="*/ 0 h 462916"/>
                <a:gd name="connsiteX2" fmla="*/ 1672590 w 1672590"/>
                <a:gd name="connsiteY2" fmla="*/ 197949 h 462916"/>
                <a:gd name="connsiteX3" fmla="*/ 826770 w 1672590"/>
                <a:gd name="connsiteY3" fmla="*/ 462916 h 462916"/>
                <a:gd name="connsiteX4" fmla="*/ 0 w 1672590"/>
                <a:gd name="connsiteY4" fmla="*/ 197949 h 462916"/>
                <a:gd name="connsiteX5" fmla="*/ 0 w 1672590"/>
                <a:gd name="connsiteY5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0 w 1672590"/>
                <a:gd name="connsiteY0" fmla="*/ 0 h 462989"/>
                <a:gd name="connsiteX1" fmla="*/ 824865 w 1672590"/>
                <a:gd name="connsiteY1" fmla="*/ 297180 h 462989"/>
                <a:gd name="connsiteX2" fmla="*/ 1672590 w 1672590"/>
                <a:gd name="connsiteY2" fmla="*/ 0 h 462989"/>
                <a:gd name="connsiteX3" fmla="*/ 1672590 w 1672590"/>
                <a:gd name="connsiteY3" fmla="*/ 197949 h 462989"/>
                <a:gd name="connsiteX4" fmla="*/ 826770 w 1672590"/>
                <a:gd name="connsiteY4" fmla="*/ 462916 h 462989"/>
                <a:gd name="connsiteX5" fmla="*/ 0 w 1672590"/>
                <a:gd name="connsiteY5" fmla="*/ 197949 h 462989"/>
                <a:gd name="connsiteX6" fmla="*/ 0 w 1672590"/>
                <a:gd name="connsiteY6" fmla="*/ 0 h 462989"/>
                <a:gd name="connsiteX0" fmla="*/ 0 w 1672590"/>
                <a:gd name="connsiteY0" fmla="*/ 0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0 w 1672590"/>
                <a:gd name="connsiteY6" fmla="*/ 0 h 462916"/>
                <a:gd name="connsiteX0" fmla="*/ 1905 w 1672590"/>
                <a:gd name="connsiteY0" fmla="*/ 142875 h 462916"/>
                <a:gd name="connsiteX1" fmla="*/ 824865 w 1672590"/>
                <a:gd name="connsiteY1" fmla="*/ 297180 h 462916"/>
                <a:gd name="connsiteX2" fmla="*/ 1672590 w 1672590"/>
                <a:gd name="connsiteY2" fmla="*/ 0 h 462916"/>
                <a:gd name="connsiteX3" fmla="*/ 1672590 w 1672590"/>
                <a:gd name="connsiteY3" fmla="*/ 197949 h 462916"/>
                <a:gd name="connsiteX4" fmla="*/ 826770 w 1672590"/>
                <a:gd name="connsiteY4" fmla="*/ 462916 h 462916"/>
                <a:gd name="connsiteX5" fmla="*/ 0 w 1672590"/>
                <a:gd name="connsiteY5" fmla="*/ 197949 h 462916"/>
                <a:gd name="connsiteX6" fmla="*/ 1905 w 1672590"/>
                <a:gd name="connsiteY6" fmla="*/ 142875 h 462916"/>
                <a:gd name="connsiteX0" fmla="*/ 1905 w 1672590"/>
                <a:gd name="connsiteY0" fmla="*/ 0 h 320041"/>
                <a:gd name="connsiteX1" fmla="*/ 824865 w 1672590"/>
                <a:gd name="connsiteY1" fmla="*/ 154305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  <a:gd name="connsiteX0" fmla="*/ 1905 w 1672590"/>
                <a:gd name="connsiteY0" fmla="*/ 0 h 320041"/>
                <a:gd name="connsiteX1" fmla="*/ 832485 w 1672590"/>
                <a:gd name="connsiteY1" fmla="*/ 274320 h 320041"/>
                <a:gd name="connsiteX2" fmla="*/ 1670685 w 1672590"/>
                <a:gd name="connsiteY2" fmla="*/ 3810 h 320041"/>
                <a:gd name="connsiteX3" fmla="*/ 1672590 w 1672590"/>
                <a:gd name="connsiteY3" fmla="*/ 55074 h 320041"/>
                <a:gd name="connsiteX4" fmla="*/ 826770 w 1672590"/>
                <a:gd name="connsiteY4" fmla="*/ 320041 h 320041"/>
                <a:gd name="connsiteX5" fmla="*/ 0 w 1672590"/>
                <a:gd name="connsiteY5" fmla="*/ 55074 h 320041"/>
                <a:gd name="connsiteX6" fmla="*/ 1905 w 1672590"/>
                <a:gd name="connsiteY6" fmla="*/ 0 h 32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590" h="320041">
                  <a:moveTo>
                    <a:pt x="1905" y="0"/>
                  </a:moveTo>
                  <a:cubicBezTo>
                    <a:pt x="129540" y="223231"/>
                    <a:pt x="553720" y="274320"/>
                    <a:pt x="832485" y="274320"/>
                  </a:cubicBezTo>
                  <a:cubicBezTo>
                    <a:pt x="1248410" y="266700"/>
                    <a:pt x="1504315" y="194656"/>
                    <a:pt x="1670685" y="3810"/>
                  </a:cubicBezTo>
                  <a:lnTo>
                    <a:pt x="1672590" y="55074"/>
                  </a:lnTo>
                  <a:cubicBezTo>
                    <a:pt x="1604645" y="130696"/>
                    <a:pt x="1456690" y="314904"/>
                    <a:pt x="826770" y="320041"/>
                  </a:cubicBezTo>
                  <a:cubicBezTo>
                    <a:pt x="709295" y="309824"/>
                    <a:pt x="201295" y="324371"/>
                    <a:pt x="0" y="55074"/>
                  </a:cubicBezTo>
                  <a:lnTo>
                    <a:pt x="1905" y="0"/>
                  </a:lnTo>
                  <a:close/>
                </a:path>
              </a:pathLst>
            </a:custGeom>
            <a:solidFill>
              <a:srgbClr val="4222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2" name="그룹 1391"/>
            <p:cNvGrpSpPr/>
            <p:nvPr/>
          </p:nvGrpSpPr>
          <p:grpSpPr>
            <a:xfrm rot="20700000">
              <a:off x="1151023" y="5364437"/>
              <a:ext cx="824903" cy="177227"/>
              <a:chOff x="1026882" y="2266773"/>
              <a:chExt cx="1510984" cy="324629"/>
            </a:xfrm>
          </p:grpSpPr>
          <p:grpSp>
            <p:nvGrpSpPr>
              <p:cNvPr id="1473" name="그룹 1472"/>
              <p:cNvGrpSpPr/>
              <p:nvPr/>
            </p:nvGrpSpPr>
            <p:grpSpPr>
              <a:xfrm>
                <a:off x="1684015" y="2416583"/>
                <a:ext cx="214005" cy="174819"/>
                <a:chOff x="1637173" y="2044417"/>
                <a:chExt cx="300362" cy="245363"/>
              </a:xfrm>
            </p:grpSpPr>
            <p:sp>
              <p:nvSpPr>
                <p:cNvPr id="1494" name="타원 1493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5" name="그룹 1494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96" name="타원 1495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7" name="타원 1496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4" name="그룹 1473"/>
              <p:cNvGrpSpPr/>
              <p:nvPr/>
            </p:nvGrpSpPr>
            <p:grpSpPr>
              <a:xfrm rot="21169302">
                <a:off x="2043888" y="2391056"/>
                <a:ext cx="202633" cy="165529"/>
                <a:chOff x="1637173" y="2044417"/>
                <a:chExt cx="300362" cy="245363"/>
              </a:xfrm>
            </p:grpSpPr>
            <p:sp>
              <p:nvSpPr>
                <p:cNvPr id="1490" name="타원 1489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1" name="그룹 1490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92" name="타원 1491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3" name="타원 1492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5" name="그룹 1474"/>
              <p:cNvGrpSpPr/>
              <p:nvPr/>
            </p:nvGrpSpPr>
            <p:grpSpPr>
              <a:xfrm rot="430698" flipH="1">
                <a:off x="1326456" y="2389950"/>
                <a:ext cx="202633" cy="165529"/>
                <a:chOff x="1637173" y="2044417"/>
                <a:chExt cx="300362" cy="245363"/>
              </a:xfrm>
            </p:grpSpPr>
            <p:sp>
              <p:nvSpPr>
                <p:cNvPr id="1486" name="타원 1485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87" name="그룹 1486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88" name="타원 1487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9" name="타원 1488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6" name="그룹 1475"/>
              <p:cNvGrpSpPr/>
              <p:nvPr/>
            </p:nvGrpSpPr>
            <p:grpSpPr>
              <a:xfrm rot="20251353">
                <a:off x="2349477" y="2290863"/>
                <a:ext cx="188389" cy="153893"/>
                <a:chOff x="1637173" y="2044417"/>
                <a:chExt cx="300362" cy="245363"/>
              </a:xfrm>
            </p:grpSpPr>
            <p:sp>
              <p:nvSpPr>
                <p:cNvPr id="1482" name="타원 1481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83" name="그룹 1482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84" name="타원 1483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5" name="타원 1484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77" name="그룹 1476"/>
              <p:cNvGrpSpPr/>
              <p:nvPr/>
            </p:nvGrpSpPr>
            <p:grpSpPr>
              <a:xfrm rot="1348647" flipH="1">
                <a:off x="1026882" y="2266773"/>
                <a:ext cx="188389" cy="153893"/>
                <a:chOff x="1637173" y="2044417"/>
                <a:chExt cx="300362" cy="245363"/>
              </a:xfrm>
            </p:grpSpPr>
            <p:sp>
              <p:nvSpPr>
                <p:cNvPr id="1478" name="타원 1477"/>
                <p:cNvSpPr/>
                <p:nvPr/>
              </p:nvSpPr>
              <p:spPr>
                <a:xfrm>
                  <a:off x="1637173" y="2175138"/>
                  <a:ext cx="300362" cy="11464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9" name="그룹 1478"/>
                <p:cNvGrpSpPr/>
                <p:nvPr/>
              </p:nvGrpSpPr>
              <p:grpSpPr>
                <a:xfrm>
                  <a:off x="1676828" y="2044417"/>
                  <a:ext cx="221053" cy="221053"/>
                  <a:chOff x="1676828" y="2044417"/>
                  <a:chExt cx="221053" cy="221053"/>
                </a:xfrm>
              </p:grpSpPr>
              <p:sp>
                <p:nvSpPr>
                  <p:cNvPr id="1480" name="타원 1479"/>
                  <p:cNvSpPr/>
                  <p:nvPr/>
                </p:nvSpPr>
                <p:spPr>
                  <a:xfrm>
                    <a:off x="1676828" y="2044417"/>
                    <a:ext cx="221053" cy="221053"/>
                  </a:xfrm>
                  <a:prstGeom prst="ellipse">
                    <a:avLst/>
                  </a:prstGeom>
                  <a:solidFill>
                    <a:srgbClr val="5B3D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1" name="타원 1480"/>
                  <p:cNvSpPr/>
                  <p:nvPr/>
                </p:nvSpPr>
                <p:spPr>
                  <a:xfrm>
                    <a:off x="1701770" y="2045652"/>
                    <a:ext cx="171168" cy="171168"/>
                  </a:xfrm>
                  <a:prstGeom prst="ellipse">
                    <a:avLst/>
                  </a:prstGeom>
                  <a:solidFill>
                    <a:srgbClr val="DCBDA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393" name="그룹 1392"/>
            <p:cNvGrpSpPr/>
            <p:nvPr/>
          </p:nvGrpSpPr>
          <p:grpSpPr>
            <a:xfrm rot="21130698" flipH="1">
              <a:off x="1649191" y="5157243"/>
              <a:ext cx="110625" cy="90369"/>
              <a:chOff x="1637173" y="2044417"/>
              <a:chExt cx="300362" cy="245363"/>
            </a:xfrm>
          </p:grpSpPr>
          <p:sp>
            <p:nvSpPr>
              <p:cNvPr id="1469" name="타원 1468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70" name="그룹 1469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71" name="타원 1470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2" name="타원 1471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4" name="그룹 1393"/>
            <p:cNvGrpSpPr/>
            <p:nvPr/>
          </p:nvGrpSpPr>
          <p:grpSpPr>
            <a:xfrm rot="20269302">
              <a:off x="1268488" y="5268980"/>
              <a:ext cx="110625" cy="90369"/>
              <a:chOff x="1637173" y="2044417"/>
              <a:chExt cx="300362" cy="245363"/>
            </a:xfrm>
          </p:grpSpPr>
          <p:sp>
            <p:nvSpPr>
              <p:cNvPr id="1465" name="타원 1464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6" name="그룹 1465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67" name="타원 1466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8" name="타원 1467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5" name="그룹 1394"/>
            <p:cNvGrpSpPr/>
            <p:nvPr/>
          </p:nvGrpSpPr>
          <p:grpSpPr>
            <a:xfrm>
              <a:off x="1839963" y="5180078"/>
              <a:ext cx="96695" cy="78989"/>
              <a:chOff x="1637173" y="2044417"/>
              <a:chExt cx="300362" cy="245363"/>
            </a:xfrm>
          </p:grpSpPr>
          <p:sp>
            <p:nvSpPr>
              <p:cNvPr id="1461" name="타원 1460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2" name="그룹 1461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63" name="타원 1462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4" name="타원 1463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6" name="그룹 1395"/>
            <p:cNvGrpSpPr/>
            <p:nvPr/>
          </p:nvGrpSpPr>
          <p:grpSpPr>
            <a:xfrm rot="19800000" flipH="1">
              <a:off x="1126686" y="5365911"/>
              <a:ext cx="96695" cy="78989"/>
              <a:chOff x="1637173" y="2044417"/>
              <a:chExt cx="300362" cy="245363"/>
            </a:xfrm>
          </p:grpSpPr>
          <p:sp>
            <p:nvSpPr>
              <p:cNvPr id="1457" name="타원 1456"/>
              <p:cNvSpPr/>
              <p:nvPr/>
            </p:nvSpPr>
            <p:spPr>
              <a:xfrm>
                <a:off x="1637173" y="2175138"/>
                <a:ext cx="300362" cy="1146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8" name="그룹 1457"/>
              <p:cNvGrpSpPr/>
              <p:nvPr/>
            </p:nvGrpSpPr>
            <p:grpSpPr>
              <a:xfrm>
                <a:off x="1676828" y="2044417"/>
                <a:ext cx="221053" cy="221053"/>
                <a:chOff x="1676828" y="2044417"/>
                <a:chExt cx="221053" cy="221053"/>
              </a:xfrm>
            </p:grpSpPr>
            <p:sp>
              <p:nvSpPr>
                <p:cNvPr id="1459" name="타원 1458"/>
                <p:cNvSpPr/>
                <p:nvPr/>
              </p:nvSpPr>
              <p:spPr>
                <a:xfrm>
                  <a:off x="1676828" y="2044417"/>
                  <a:ext cx="221053" cy="221053"/>
                </a:xfrm>
                <a:prstGeom prst="ellipse">
                  <a:avLst/>
                </a:prstGeom>
                <a:solidFill>
                  <a:srgbClr val="5B3D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0" name="타원 1459"/>
                <p:cNvSpPr/>
                <p:nvPr/>
              </p:nvSpPr>
              <p:spPr>
                <a:xfrm>
                  <a:off x="1701770" y="2045652"/>
                  <a:ext cx="171168" cy="171168"/>
                </a:xfrm>
                <a:prstGeom prst="ellipse">
                  <a:avLst/>
                </a:prstGeom>
                <a:solidFill>
                  <a:srgbClr val="DCB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97" name="그룹 1396"/>
            <p:cNvGrpSpPr/>
            <p:nvPr/>
          </p:nvGrpSpPr>
          <p:grpSpPr>
            <a:xfrm rot="20700000">
              <a:off x="1368846" y="5194518"/>
              <a:ext cx="303468" cy="175537"/>
              <a:chOff x="1586288" y="2012037"/>
              <a:chExt cx="555865" cy="321533"/>
            </a:xfrm>
          </p:grpSpPr>
          <p:grpSp>
            <p:nvGrpSpPr>
              <p:cNvPr id="1398" name="그룹 1397"/>
              <p:cNvGrpSpPr/>
              <p:nvPr/>
            </p:nvGrpSpPr>
            <p:grpSpPr>
              <a:xfrm>
                <a:off x="1821088" y="2028325"/>
                <a:ext cx="321065" cy="299806"/>
                <a:chOff x="-94178" y="-894279"/>
                <a:chExt cx="767628" cy="716800"/>
              </a:xfrm>
            </p:grpSpPr>
            <p:sp>
              <p:nvSpPr>
                <p:cNvPr id="1437" name="원형 371"/>
                <p:cNvSpPr/>
                <p:nvPr/>
              </p:nvSpPr>
              <p:spPr>
                <a:xfrm flipH="1">
                  <a:off x="-18476" y="-858632"/>
                  <a:ext cx="680699" cy="681153"/>
                </a:xfrm>
                <a:custGeom>
                  <a:avLst/>
                  <a:gdLst>
                    <a:gd name="connsiteX0" fmla="*/ 1825 w 689610"/>
                    <a:gd name="connsiteY0" fmla="*/ 380230 h 689610"/>
                    <a:gd name="connsiteX1" fmla="*/ 88773 w 689610"/>
                    <a:gd name="connsiteY1" fmla="*/ 113855 h 689610"/>
                    <a:gd name="connsiteX2" fmla="*/ 344805 w 689610"/>
                    <a:gd name="connsiteY2" fmla="*/ 0 h 689610"/>
                    <a:gd name="connsiteX3" fmla="*/ 344805 w 689610"/>
                    <a:gd name="connsiteY3" fmla="*/ 344805 h 689610"/>
                    <a:gd name="connsiteX4" fmla="*/ 1825 w 689610"/>
                    <a:gd name="connsiteY4" fmla="*/ 380230 h 689610"/>
                    <a:gd name="connsiteX0" fmla="*/ 1826 w 622936"/>
                    <a:gd name="connsiteY0" fmla="*/ 380230 h 648049"/>
                    <a:gd name="connsiteX1" fmla="*/ 88774 w 622936"/>
                    <a:gd name="connsiteY1" fmla="*/ 113855 h 648049"/>
                    <a:gd name="connsiteX2" fmla="*/ 344806 w 622936"/>
                    <a:gd name="connsiteY2" fmla="*/ 0 h 648049"/>
                    <a:gd name="connsiteX3" fmla="*/ 622936 w 622936"/>
                    <a:gd name="connsiteY3" fmla="*/ 647700 h 648049"/>
                    <a:gd name="connsiteX4" fmla="*/ 1826 w 622936"/>
                    <a:gd name="connsiteY4" fmla="*/ 380230 h 648049"/>
                    <a:gd name="connsiteX0" fmla="*/ 1284 w 622394"/>
                    <a:gd name="connsiteY0" fmla="*/ 452620 h 720439"/>
                    <a:gd name="connsiteX1" fmla="*/ 88232 w 622394"/>
                    <a:gd name="connsiteY1" fmla="*/ 186245 h 720439"/>
                    <a:gd name="connsiteX2" fmla="*/ 279494 w 622394"/>
                    <a:gd name="connsiteY2" fmla="*/ 0 h 720439"/>
                    <a:gd name="connsiteX3" fmla="*/ 622394 w 622394"/>
                    <a:gd name="connsiteY3" fmla="*/ 720090 h 720439"/>
                    <a:gd name="connsiteX4" fmla="*/ 1284 w 622394"/>
                    <a:gd name="connsiteY4" fmla="*/ 452620 h 720439"/>
                    <a:gd name="connsiteX0" fmla="*/ 555 w 715010"/>
                    <a:gd name="connsiteY0" fmla="*/ 374515 h 720367"/>
                    <a:gd name="connsiteX1" fmla="*/ 180848 w 715010"/>
                    <a:gd name="connsiteY1" fmla="*/ 186245 h 720367"/>
                    <a:gd name="connsiteX2" fmla="*/ 372110 w 715010"/>
                    <a:gd name="connsiteY2" fmla="*/ 0 h 720367"/>
                    <a:gd name="connsiteX3" fmla="*/ 715010 w 715010"/>
                    <a:gd name="connsiteY3" fmla="*/ 720090 h 720367"/>
                    <a:gd name="connsiteX4" fmla="*/ 555 w 715010"/>
                    <a:gd name="connsiteY4" fmla="*/ 374515 h 720367"/>
                    <a:gd name="connsiteX0" fmla="*/ 548 w 715003"/>
                    <a:gd name="connsiteY0" fmla="*/ 374515 h 720367"/>
                    <a:gd name="connsiteX1" fmla="*/ 182746 w 715003"/>
                    <a:gd name="connsiteY1" fmla="*/ 184340 h 720367"/>
                    <a:gd name="connsiteX2" fmla="*/ 372103 w 715003"/>
                    <a:gd name="connsiteY2" fmla="*/ 0 h 720367"/>
                    <a:gd name="connsiteX3" fmla="*/ 715003 w 715003"/>
                    <a:gd name="connsiteY3" fmla="*/ 720090 h 720367"/>
                    <a:gd name="connsiteX4" fmla="*/ 548 w 715003"/>
                    <a:gd name="connsiteY4" fmla="*/ 374515 h 720367"/>
                    <a:gd name="connsiteX0" fmla="*/ 579 w 715034"/>
                    <a:gd name="connsiteY0" fmla="*/ 374515 h 720367"/>
                    <a:gd name="connsiteX1" fmla="*/ 175157 w 715034"/>
                    <a:gd name="connsiteY1" fmla="*/ 178625 h 720367"/>
                    <a:gd name="connsiteX2" fmla="*/ 372134 w 715034"/>
                    <a:gd name="connsiteY2" fmla="*/ 0 h 720367"/>
                    <a:gd name="connsiteX3" fmla="*/ 715034 w 715034"/>
                    <a:gd name="connsiteY3" fmla="*/ 720090 h 720367"/>
                    <a:gd name="connsiteX4" fmla="*/ 579 w 715034"/>
                    <a:gd name="connsiteY4" fmla="*/ 374515 h 720367"/>
                    <a:gd name="connsiteX0" fmla="*/ 5173 w 719628"/>
                    <a:gd name="connsiteY0" fmla="*/ 374515 h 723966"/>
                    <a:gd name="connsiteX1" fmla="*/ 179751 w 719628"/>
                    <a:gd name="connsiteY1" fmla="*/ 178625 h 723966"/>
                    <a:gd name="connsiteX2" fmla="*/ 376728 w 719628"/>
                    <a:gd name="connsiteY2" fmla="*/ 0 h 723966"/>
                    <a:gd name="connsiteX3" fmla="*/ 719628 w 719628"/>
                    <a:gd name="connsiteY3" fmla="*/ 720090 h 723966"/>
                    <a:gd name="connsiteX4" fmla="*/ 5173 w 719628"/>
                    <a:gd name="connsiteY4" fmla="*/ 374515 h 723966"/>
                    <a:gd name="connsiteX0" fmla="*/ 5173 w 719628"/>
                    <a:gd name="connsiteY0" fmla="*/ 375393 h 724844"/>
                    <a:gd name="connsiteX1" fmla="*/ 179751 w 719628"/>
                    <a:gd name="connsiteY1" fmla="*/ 179503 h 724844"/>
                    <a:gd name="connsiteX2" fmla="*/ 376728 w 719628"/>
                    <a:gd name="connsiteY2" fmla="*/ 878 h 724844"/>
                    <a:gd name="connsiteX3" fmla="*/ 719628 w 719628"/>
                    <a:gd name="connsiteY3" fmla="*/ 720968 h 724844"/>
                    <a:gd name="connsiteX4" fmla="*/ 5173 w 719628"/>
                    <a:gd name="connsiteY4" fmla="*/ 375393 h 724844"/>
                    <a:gd name="connsiteX0" fmla="*/ 5173 w 719628"/>
                    <a:gd name="connsiteY0" fmla="*/ 375376 h 735499"/>
                    <a:gd name="connsiteX1" fmla="*/ 179751 w 719628"/>
                    <a:gd name="connsiteY1" fmla="*/ 179486 h 735499"/>
                    <a:gd name="connsiteX2" fmla="*/ 376728 w 719628"/>
                    <a:gd name="connsiteY2" fmla="*/ 861 h 735499"/>
                    <a:gd name="connsiteX3" fmla="*/ 719628 w 719628"/>
                    <a:gd name="connsiteY3" fmla="*/ 732381 h 735499"/>
                    <a:gd name="connsiteX4" fmla="*/ 5173 w 719628"/>
                    <a:gd name="connsiteY4" fmla="*/ 375376 h 735499"/>
                    <a:gd name="connsiteX0" fmla="*/ 5296 w 719751"/>
                    <a:gd name="connsiteY0" fmla="*/ 375376 h 761191"/>
                    <a:gd name="connsiteX1" fmla="*/ 179874 w 719751"/>
                    <a:gd name="connsiteY1" fmla="*/ 179486 h 761191"/>
                    <a:gd name="connsiteX2" fmla="*/ 376851 w 719751"/>
                    <a:gd name="connsiteY2" fmla="*/ 861 h 761191"/>
                    <a:gd name="connsiteX3" fmla="*/ 719751 w 719751"/>
                    <a:gd name="connsiteY3" fmla="*/ 732381 h 761191"/>
                    <a:gd name="connsiteX4" fmla="*/ 5296 w 719751"/>
                    <a:gd name="connsiteY4" fmla="*/ 375376 h 761191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  <a:gd name="connsiteX0" fmla="*/ 5296 w 760418"/>
                    <a:gd name="connsiteY0" fmla="*/ 375111 h 760926"/>
                    <a:gd name="connsiteX1" fmla="*/ 179874 w 760418"/>
                    <a:gd name="connsiteY1" fmla="*/ 179221 h 760926"/>
                    <a:gd name="connsiteX2" fmla="*/ 376851 w 760418"/>
                    <a:gd name="connsiteY2" fmla="*/ 596 h 760926"/>
                    <a:gd name="connsiteX3" fmla="*/ 719751 w 760418"/>
                    <a:gd name="connsiteY3" fmla="*/ 732116 h 760926"/>
                    <a:gd name="connsiteX4" fmla="*/ 5296 w 760418"/>
                    <a:gd name="connsiteY4" fmla="*/ 375111 h 76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418" h="760926">
                      <a:moveTo>
                        <a:pt x="5296" y="375111"/>
                      </a:moveTo>
                      <a:cubicBezTo>
                        <a:pt x="26249" y="284750"/>
                        <a:pt x="117948" y="241640"/>
                        <a:pt x="179874" y="179221"/>
                      </a:cubicBezTo>
                      <a:cubicBezTo>
                        <a:pt x="241800" y="116802"/>
                        <a:pt x="279239" y="596"/>
                        <a:pt x="376851" y="596"/>
                      </a:cubicBezTo>
                      <a:cubicBezTo>
                        <a:pt x="841671" y="-24169"/>
                        <a:pt x="778806" y="732116"/>
                        <a:pt x="719751" y="732116"/>
                      </a:cubicBezTo>
                      <a:cubicBezTo>
                        <a:pt x="588279" y="810599"/>
                        <a:pt x="-65162" y="740493"/>
                        <a:pt x="5296" y="375111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8" name="이등변 삼각형 383"/>
                <p:cNvSpPr/>
                <p:nvPr/>
              </p:nvSpPr>
              <p:spPr>
                <a:xfrm rot="13500000">
                  <a:off x="133734" y="-812594"/>
                  <a:ext cx="254478" cy="71030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E3D4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9" name="모서리가 둥근 직사각형 1438"/>
                <p:cNvSpPr/>
                <p:nvPr/>
              </p:nvSpPr>
              <p:spPr>
                <a:xfrm rot="2700000" flipH="1">
                  <a:off x="530631" y="-803327"/>
                  <a:ext cx="25781" cy="128708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0" name="달 1439"/>
                <p:cNvSpPr/>
                <p:nvPr/>
              </p:nvSpPr>
              <p:spPr>
                <a:xfrm rot="20700000" flipH="1">
                  <a:off x="451634" y="-894279"/>
                  <a:ext cx="73327" cy="197813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1" name="달 1440"/>
                <p:cNvSpPr/>
                <p:nvPr/>
              </p:nvSpPr>
              <p:spPr>
                <a:xfrm rot="18000000" flipH="1">
                  <a:off x="552871" y="-761686"/>
                  <a:ext cx="65219" cy="17593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2" name="달 1441"/>
                <p:cNvSpPr/>
                <p:nvPr/>
              </p:nvSpPr>
              <p:spPr>
                <a:xfrm rot="9000000">
                  <a:off x="537946" y="-728189"/>
                  <a:ext cx="90077" cy="242997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3" name="달 1442"/>
                <p:cNvSpPr/>
                <p:nvPr/>
              </p:nvSpPr>
              <p:spPr>
                <a:xfrm rot="18702360" flipH="1">
                  <a:off x="407922" y="-859565"/>
                  <a:ext cx="67095" cy="180999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4" name="이등변 삼각형 383"/>
                <p:cNvSpPr/>
                <p:nvPr/>
              </p:nvSpPr>
              <p:spPr>
                <a:xfrm rot="13500000">
                  <a:off x="229813" y="-696709"/>
                  <a:ext cx="142237" cy="407522"/>
                </a:xfrm>
                <a:custGeom>
                  <a:avLst/>
                  <a:gdLst>
                    <a:gd name="connsiteX0" fmla="*/ 0 w 254478"/>
                    <a:gd name="connsiteY0" fmla="*/ 595845 h 595845"/>
                    <a:gd name="connsiteX1" fmla="*/ 127239 w 254478"/>
                    <a:gd name="connsiteY1" fmla="*/ 0 h 595845"/>
                    <a:gd name="connsiteX2" fmla="*/ 254478 w 254478"/>
                    <a:gd name="connsiteY2" fmla="*/ 595845 h 595845"/>
                    <a:gd name="connsiteX3" fmla="*/ 0 w 254478"/>
                    <a:gd name="connsiteY3" fmla="*/ 595845 h 595845"/>
                    <a:gd name="connsiteX0" fmla="*/ 0 w 254478"/>
                    <a:gd name="connsiteY0" fmla="*/ 595845 h 644338"/>
                    <a:gd name="connsiteX1" fmla="*/ 127239 w 254478"/>
                    <a:gd name="connsiteY1" fmla="*/ 0 h 644338"/>
                    <a:gd name="connsiteX2" fmla="*/ 254478 w 254478"/>
                    <a:gd name="connsiteY2" fmla="*/ 595845 h 644338"/>
                    <a:gd name="connsiteX3" fmla="*/ 0 w 254478"/>
                    <a:gd name="connsiteY3" fmla="*/ 595845 h 644338"/>
                    <a:gd name="connsiteX0" fmla="*/ 0 w 254478"/>
                    <a:gd name="connsiteY0" fmla="*/ 595845 h 670772"/>
                    <a:gd name="connsiteX1" fmla="*/ 127239 w 254478"/>
                    <a:gd name="connsiteY1" fmla="*/ 0 h 670772"/>
                    <a:gd name="connsiteX2" fmla="*/ 254478 w 254478"/>
                    <a:gd name="connsiteY2" fmla="*/ 595845 h 670772"/>
                    <a:gd name="connsiteX3" fmla="*/ 0 w 254478"/>
                    <a:gd name="connsiteY3" fmla="*/ 595845 h 6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478" h="670772">
                      <a:moveTo>
                        <a:pt x="0" y="595845"/>
                      </a:moveTo>
                      <a:lnTo>
                        <a:pt x="127239" y="0"/>
                      </a:lnTo>
                      <a:lnTo>
                        <a:pt x="254478" y="595845"/>
                      </a:lnTo>
                      <a:cubicBezTo>
                        <a:pt x="162917" y="704955"/>
                        <a:pt x="48456" y="686097"/>
                        <a:pt x="0" y="595845"/>
                      </a:cubicBezTo>
                      <a:close/>
                    </a:path>
                  </a:pathLst>
                </a:custGeom>
                <a:solidFill>
                  <a:srgbClr val="FD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45" name="그룹 1444"/>
                <p:cNvGrpSpPr/>
                <p:nvPr/>
              </p:nvGrpSpPr>
              <p:grpSpPr>
                <a:xfrm>
                  <a:off x="42995" y="-723010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1452" name="이등변 삼각형 1451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3" name="이등변 삼각형 1452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4" name="이등변 삼각형 1453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5" name="이등변 삼각형 1454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6" name="이등변 삼각형 1455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46" name="그룹 1445"/>
                <p:cNvGrpSpPr/>
                <p:nvPr/>
              </p:nvGrpSpPr>
              <p:grpSpPr>
                <a:xfrm rot="5400000" flipH="1">
                  <a:off x="152335" y="-606031"/>
                  <a:ext cx="329596" cy="422210"/>
                  <a:chOff x="42995" y="-723010"/>
                  <a:chExt cx="329596" cy="422210"/>
                </a:xfrm>
              </p:grpSpPr>
              <p:sp>
                <p:nvSpPr>
                  <p:cNvPr id="1447" name="이등변 삼각형 1446"/>
                  <p:cNvSpPr/>
                  <p:nvPr/>
                </p:nvSpPr>
                <p:spPr>
                  <a:xfrm rot="15300000">
                    <a:off x="282188" y="-767693"/>
                    <a:ext cx="45719" cy="135086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8" name="이등변 삼각형 1447"/>
                  <p:cNvSpPr/>
                  <p:nvPr/>
                </p:nvSpPr>
                <p:spPr>
                  <a:xfrm rot="16020000">
                    <a:off x="223168" y="-680696"/>
                    <a:ext cx="36000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9" name="이등변 삼각형 1448"/>
                  <p:cNvSpPr/>
                  <p:nvPr/>
                </p:nvSpPr>
                <p:spPr>
                  <a:xfrm rot="15540000">
                    <a:off x="159232" y="-578080"/>
                    <a:ext cx="45719" cy="126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0" name="이등변 삼각형 1449"/>
                  <p:cNvSpPr/>
                  <p:nvPr/>
                </p:nvSpPr>
                <p:spPr>
                  <a:xfrm rot="16020000">
                    <a:off x="110119" y="-454165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1" name="이등변 삼각형 1450"/>
                  <p:cNvSpPr/>
                  <p:nvPr/>
                </p:nvSpPr>
                <p:spPr>
                  <a:xfrm rot="16020000">
                    <a:off x="60995" y="-354800"/>
                    <a:ext cx="36000" cy="72000"/>
                  </a:xfrm>
                  <a:prstGeom prst="triangle">
                    <a:avLst/>
                  </a:prstGeom>
                  <a:solidFill>
                    <a:srgbClr val="E3D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99" name="그룹 1398"/>
              <p:cNvGrpSpPr/>
              <p:nvPr/>
            </p:nvGrpSpPr>
            <p:grpSpPr>
              <a:xfrm rot="18900000">
                <a:off x="1586288" y="2012037"/>
                <a:ext cx="305183" cy="321533"/>
                <a:chOff x="165352" y="-863442"/>
                <a:chExt cx="760926" cy="801691"/>
              </a:xfrm>
            </p:grpSpPr>
            <p:grpSp>
              <p:nvGrpSpPr>
                <p:cNvPr id="1400" name="그룹 1399"/>
                <p:cNvGrpSpPr/>
                <p:nvPr/>
              </p:nvGrpSpPr>
              <p:grpSpPr>
                <a:xfrm>
                  <a:off x="165352" y="-822169"/>
                  <a:ext cx="760926" cy="760418"/>
                  <a:chOff x="165352" y="-822169"/>
                  <a:chExt cx="760926" cy="760418"/>
                </a:xfrm>
              </p:grpSpPr>
              <p:sp>
                <p:nvSpPr>
                  <p:cNvPr id="1406" name="원형 371"/>
                  <p:cNvSpPr/>
                  <p:nvPr/>
                </p:nvSpPr>
                <p:spPr>
                  <a:xfrm rot="2700000">
                    <a:off x="165606" y="-822423"/>
                    <a:ext cx="760418" cy="760926"/>
                  </a:xfrm>
                  <a:custGeom>
                    <a:avLst/>
                    <a:gdLst>
                      <a:gd name="connsiteX0" fmla="*/ 1825 w 689610"/>
                      <a:gd name="connsiteY0" fmla="*/ 380230 h 689610"/>
                      <a:gd name="connsiteX1" fmla="*/ 88773 w 689610"/>
                      <a:gd name="connsiteY1" fmla="*/ 113855 h 689610"/>
                      <a:gd name="connsiteX2" fmla="*/ 344805 w 689610"/>
                      <a:gd name="connsiteY2" fmla="*/ 0 h 689610"/>
                      <a:gd name="connsiteX3" fmla="*/ 344805 w 689610"/>
                      <a:gd name="connsiteY3" fmla="*/ 344805 h 689610"/>
                      <a:gd name="connsiteX4" fmla="*/ 1825 w 689610"/>
                      <a:gd name="connsiteY4" fmla="*/ 380230 h 689610"/>
                      <a:gd name="connsiteX0" fmla="*/ 1826 w 622936"/>
                      <a:gd name="connsiteY0" fmla="*/ 380230 h 648049"/>
                      <a:gd name="connsiteX1" fmla="*/ 88774 w 622936"/>
                      <a:gd name="connsiteY1" fmla="*/ 113855 h 648049"/>
                      <a:gd name="connsiteX2" fmla="*/ 344806 w 622936"/>
                      <a:gd name="connsiteY2" fmla="*/ 0 h 648049"/>
                      <a:gd name="connsiteX3" fmla="*/ 622936 w 622936"/>
                      <a:gd name="connsiteY3" fmla="*/ 647700 h 648049"/>
                      <a:gd name="connsiteX4" fmla="*/ 1826 w 622936"/>
                      <a:gd name="connsiteY4" fmla="*/ 380230 h 648049"/>
                      <a:gd name="connsiteX0" fmla="*/ 1284 w 622394"/>
                      <a:gd name="connsiteY0" fmla="*/ 452620 h 720439"/>
                      <a:gd name="connsiteX1" fmla="*/ 88232 w 622394"/>
                      <a:gd name="connsiteY1" fmla="*/ 186245 h 720439"/>
                      <a:gd name="connsiteX2" fmla="*/ 279494 w 622394"/>
                      <a:gd name="connsiteY2" fmla="*/ 0 h 720439"/>
                      <a:gd name="connsiteX3" fmla="*/ 622394 w 622394"/>
                      <a:gd name="connsiteY3" fmla="*/ 720090 h 720439"/>
                      <a:gd name="connsiteX4" fmla="*/ 1284 w 622394"/>
                      <a:gd name="connsiteY4" fmla="*/ 452620 h 720439"/>
                      <a:gd name="connsiteX0" fmla="*/ 555 w 715010"/>
                      <a:gd name="connsiteY0" fmla="*/ 374515 h 720367"/>
                      <a:gd name="connsiteX1" fmla="*/ 180848 w 715010"/>
                      <a:gd name="connsiteY1" fmla="*/ 186245 h 720367"/>
                      <a:gd name="connsiteX2" fmla="*/ 372110 w 715010"/>
                      <a:gd name="connsiteY2" fmla="*/ 0 h 720367"/>
                      <a:gd name="connsiteX3" fmla="*/ 715010 w 715010"/>
                      <a:gd name="connsiteY3" fmla="*/ 720090 h 720367"/>
                      <a:gd name="connsiteX4" fmla="*/ 555 w 715010"/>
                      <a:gd name="connsiteY4" fmla="*/ 374515 h 720367"/>
                      <a:gd name="connsiteX0" fmla="*/ 548 w 715003"/>
                      <a:gd name="connsiteY0" fmla="*/ 374515 h 720367"/>
                      <a:gd name="connsiteX1" fmla="*/ 182746 w 715003"/>
                      <a:gd name="connsiteY1" fmla="*/ 184340 h 720367"/>
                      <a:gd name="connsiteX2" fmla="*/ 372103 w 715003"/>
                      <a:gd name="connsiteY2" fmla="*/ 0 h 720367"/>
                      <a:gd name="connsiteX3" fmla="*/ 715003 w 715003"/>
                      <a:gd name="connsiteY3" fmla="*/ 720090 h 720367"/>
                      <a:gd name="connsiteX4" fmla="*/ 548 w 715003"/>
                      <a:gd name="connsiteY4" fmla="*/ 374515 h 720367"/>
                      <a:gd name="connsiteX0" fmla="*/ 579 w 715034"/>
                      <a:gd name="connsiteY0" fmla="*/ 374515 h 720367"/>
                      <a:gd name="connsiteX1" fmla="*/ 175157 w 715034"/>
                      <a:gd name="connsiteY1" fmla="*/ 178625 h 720367"/>
                      <a:gd name="connsiteX2" fmla="*/ 372134 w 715034"/>
                      <a:gd name="connsiteY2" fmla="*/ 0 h 720367"/>
                      <a:gd name="connsiteX3" fmla="*/ 715034 w 715034"/>
                      <a:gd name="connsiteY3" fmla="*/ 720090 h 720367"/>
                      <a:gd name="connsiteX4" fmla="*/ 579 w 715034"/>
                      <a:gd name="connsiteY4" fmla="*/ 374515 h 720367"/>
                      <a:gd name="connsiteX0" fmla="*/ 5173 w 719628"/>
                      <a:gd name="connsiteY0" fmla="*/ 374515 h 723966"/>
                      <a:gd name="connsiteX1" fmla="*/ 179751 w 719628"/>
                      <a:gd name="connsiteY1" fmla="*/ 178625 h 723966"/>
                      <a:gd name="connsiteX2" fmla="*/ 376728 w 719628"/>
                      <a:gd name="connsiteY2" fmla="*/ 0 h 723966"/>
                      <a:gd name="connsiteX3" fmla="*/ 719628 w 719628"/>
                      <a:gd name="connsiteY3" fmla="*/ 720090 h 723966"/>
                      <a:gd name="connsiteX4" fmla="*/ 5173 w 719628"/>
                      <a:gd name="connsiteY4" fmla="*/ 374515 h 723966"/>
                      <a:gd name="connsiteX0" fmla="*/ 5173 w 719628"/>
                      <a:gd name="connsiteY0" fmla="*/ 375393 h 724844"/>
                      <a:gd name="connsiteX1" fmla="*/ 179751 w 719628"/>
                      <a:gd name="connsiteY1" fmla="*/ 179503 h 724844"/>
                      <a:gd name="connsiteX2" fmla="*/ 376728 w 719628"/>
                      <a:gd name="connsiteY2" fmla="*/ 878 h 724844"/>
                      <a:gd name="connsiteX3" fmla="*/ 719628 w 719628"/>
                      <a:gd name="connsiteY3" fmla="*/ 720968 h 724844"/>
                      <a:gd name="connsiteX4" fmla="*/ 5173 w 719628"/>
                      <a:gd name="connsiteY4" fmla="*/ 375393 h 724844"/>
                      <a:gd name="connsiteX0" fmla="*/ 5173 w 719628"/>
                      <a:gd name="connsiteY0" fmla="*/ 375376 h 735499"/>
                      <a:gd name="connsiteX1" fmla="*/ 179751 w 719628"/>
                      <a:gd name="connsiteY1" fmla="*/ 179486 h 735499"/>
                      <a:gd name="connsiteX2" fmla="*/ 376728 w 719628"/>
                      <a:gd name="connsiteY2" fmla="*/ 861 h 735499"/>
                      <a:gd name="connsiteX3" fmla="*/ 719628 w 719628"/>
                      <a:gd name="connsiteY3" fmla="*/ 732381 h 735499"/>
                      <a:gd name="connsiteX4" fmla="*/ 5173 w 719628"/>
                      <a:gd name="connsiteY4" fmla="*/ 375376 h 735499"/>
                      <a:gd name="connsiteX0" fmla="*/ 5296 w 719751"/>
                      <a:gd name="connsiteY0" fmla="*/ 375376 h 761191"/>
                      <a:gd name="connsiteX1" fmla="*/ 179874 w 719751"/>
                      <a:gd name="connsiteY1" fmla="*/ 179486 h 761191"/>
                      <a:gd name="connsiteX2" fmla="*/ 376851 w 719751"/>
                      <a:gd name="connsiteY2" fmla="*/ 861 h 761191"/>
                      <a:gd name="connsiteX3" fmla="*/ 719751 w 719751"/>
                      <a:gd name="connsiteY3" fmla="*/ 732381 h 761191"/>
                      <a:gd name="connsiteX4" fmla="*/ 5296 w 719751"/>
                      <a:gd name="connsiteY4" fmla="*/ 375376 h 761191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  <a:gd name="connsiteX0" fmla="*/ 5296 w 760418"/>
                      <a:gd name="connsiteY0" fmla="*/ 375111 h 760926"/>
                      <a:gd name="connsiteX1" fmla="*/ 179874 w 760418"/>
                      <a:gd name="connsiteY1" fmla="*/ 179221 h 760926"/>
                      <a:gd name="connsiteX2" fmla="*/ 376851 w 760418"/>
                      <a:gd name="connsiteY2" fmla="*/ 596 h 760926"/>
                      <a:gd name="connsiteX3" fmla="*/ 719751 w 760418"/>
                      <a:gd name="connsiteY3" fmla="*/ 732116 h 760926"/>
                      <a:gd name="connsiteX4" fmla="*/ 5296 w 760418"/>
                      <a:gd name="connsiteY4" fmla="*/ 375111 h 760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418" h="760926">
                        <a:moveTo>
                          <a:pt x="5296" y="375111"/>
                        </a:moveTo>
                        <a:cubicBezTo>
                          <a:pt x="26249" y="284750"/>
                          <a:pt x="117948" y="241640"/>
                          <a:pt x="179874" y="179221"/>
                        </a:cubicBezTo>
                        <a:cubicBezTo>
                          <a:pt x="241800" y="116802"/>
                          <a:pt x="279239" y="596"/>
                          <a:pt x="376851" y="596"/>
                        </a:cubicBezTo>
                        <a:cubicBezTo>
                          <a:pt x="841671" y="-24169"/>
                          <a:pt x="778806" y="732116"/>
                          <a:pt x="719751" y="732116"/>
                        </a:cubicBezTo>
                        <a:cubicBezTo>
                          <a:pt x="588279" y="810599"/>
                          <a:pt x="-65162" y="740493"/>
                          <a:pt x="5296" y="375111"/>
                        </a:cubicBezTo>
                        <a:close/>
                      </a:path>
                    </a:pathLst>
                  </a:custGeom>
                  <a:solidFill>
                    <a:srgbClr val="E61E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407" name="그룹 1406"/>
                  <p:cNvGrpSpPr/>
                  <p:nvPr/>
                </p:nvGrpSpPr>
                <p:grpSpPr>
                  <a:xfrm>
                    <a:off x="221447" y="-632460"/>
                    <a:ext cx="645640" cy="559969"/>
                    <a:chOff x="196682" y="-628665"/>
                    <a:chExt cx="704962" cy="611419"/>
                  </a:xfrm>
                </p:grpSpPr>
                <p:sp>
                  <p:nvSpPr>
                    <p:cNvPr id="1408" name="하트 372"/>
                    <p:cNvSpPr/>
                    <p:nvPr/>
                  </p:nvSpPr>
                  <p:spPr>
                    <a:xfrm>
                      <a:off x="2443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09" name="하트 372"/>
                    <p:cNvSpPr/>
                    <p:nvPr/>
                  </p:nvSpPr>
                  <p:spPr>
                    <a:xfrm>
                      <a:off x="3586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0" name="하트 372"/>
                    <p:cNvSpPr/>
                    <p:nvPr/>
                  </p:nvSpPr>
                  <p:spPr>
                    <a:xfrm>
                      <a:off x="4729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1" name="하트 372"/>
                    <p:cNvSpPr/>
                    <p:nvPr/>
                  </p:nvSpPr>
                  <p:spPr>
                    <a:xfrm>
                      <a:off x="5872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2" name="하트 372"/>
                    <p:cNvSpPr/>
                    <p:nvPr/>
                  </p:nvSpPr>
                  <p:spPr>
                    <a:xfrm>
                      <a:off x="7015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3" name="하트 372"/>
                    <p:cNvSpPr/>
                    <p:nvPr/>
                  </p:nvSpPr>
                  <p:spPr>
                    <a:xfrm>
                      <a:off x="815807" y="-628665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4" name="하트 372"/>
                    <p:cNvSpPr/>
                    <p:nvPr/>
                  </p:nvSpPr>
                  <p:spPr>
                    <a:xfrm>
                      <a:off x="1966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5" name="하트 372"/>
                    <p:cNvSpPr/>
                    <p:nvPr/>
                  </p:nvSpPr>
                  <p:spPr>
                    <a:xfrm>
                      <a:off x="3109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6" name="하트 372"/>
                    <p:cNvSpPr/>
                    <p:nvPr/>
                  </p:nvSpPr>
                  <p:spPr>
                    <a:xfrm>
                      <a:off x="4252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7" name="하트 372"/>
                    <p:cNvSpPr/>
                    <p:nvPr/>
                  </p:nvSpPr>
                  <p:spPr>
                    <a:xfrm>
                      <a:off x="5395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8" name="하트 372"/>
                    <p:cNvSpPr/>
                    <p:nvPr/>
                  </p:nvSpPr>
                  <p:spPr>
                    <a:xfrm>
                      <a:off x="6538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9" name="하트 372"/>
                    <p:cNvSpPr/>
                    <p:nvPr/>
                  </p:nvSpPr>
                  <p:spPr>
                    <a:xfrm>
                      <a:off x="768182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0" name="하트 372"/>
                    <p:cNvSpPr/>
                    <p:nvPr/>
                  </p:nvSpPr>
                  <p:spPr>
                    <a:xfrm>
                      <a:off x="872844" y="-52250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1" name="하트 372"/>
                    <p:cNvSpPr/>
                    <p:nvPr/>
                  </p:nvSpPr>
                  <p:spPr>
                    <a:xfrm>
                      <a:off x="2525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2" name="하트 372"/>
                    <p:cNvSpPr/>
                    <p:nvPr/>
                  </p:nvSpPr>
                  <p:spPr>
                    <a:xfrm>
                      <a:off x="366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3" name="하트 372"/>
                    <p:cNvSpPr/>
                    <p:nvPr/>
                  </p:nvSpPr>
                  <p:spPr>
                    <a:xfrm>
                      <a:off x="4811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4" name="하트 372"/>
                    <p:cNvSpPr/>
                    <p:nvPr/>
                  </p:nvSpPr>
                  <p:spPr>
                    <a:xfrm>
                      <a:off x="5954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5" name="하트 372"/>
                    <p:cNvSpPr/>
                    <p:nvPr/>
                  </p:nvSpPr>
                  <p:spPr>
                    <a:xfrm>
                      <a:off x="700069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6" name="하트 372"/>
                    <p:cNvSpPr/>
                    <p:nvPr/>
                  </p:nvSpPr>
                  <p:spPr>
                    <a:xfrm>
                      <a:off x="815807" y="-399999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7" name="하트 372"/>
                    <p:cNvSpPr/>
                    <p:nvPr/>
                  </p:nvSpPr>
                  <p:spPr>
                    <a:xfrm>
                      <a:off x="310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8" name="하트 372"/>
                    <p:cNvSpPr/>
                    <p:nvPr/>
                  </p:nvSpPr>
                  <p:spPr>
                    <a:xfrm>
                      <a:off x="4252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9" name="하트 372"/>
                    <p:cNvSpPr/>
                    <p:nvPr/>
                  </p:nvSpPr>
                  <p:spPr>
                    <a:xfrm>
                      <a:off x="5395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0" name="하트 372"/>
                    <p:cNvSpPr/>
                    <p:nvPr/>
                  </p:nvSpPr>
                  <p:spPr>
                    <a:xfrm>
                      <a:off x="644244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1" name="하트 372"/>
                    <p:cNvSpPr/>
                    <p:nvPr/>
                  </p:nvSpPr>
                  <p:spPr>
                    <a:xfrm>
                      <a:off x="759982" y="-278044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2" name="하트 372"/>
                    <p:cNvSpPr/>
                    <p:nvPr/>
                  </p:nvSpPr>
                  <p:spPr>
                    <a:xfrm>
                      <a:off x="4205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3" name="하트 372"/>
                    <p:cNvSpPr/>
                    <p:nvPr/>
                  </p:nvSpPr>
                  <p:spPr>
                    <a:xfrm>
                      <a:off x="534820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4" name="하트 372"/>
                    <p:cNvSpPr/>
                    <p:nvPr/>
                  </p:nvSpPr>
                  <p:spPr>
                    <a:xfrm>
                      <a:off x="639482" y="-156521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5" name="하트 372"/>
                    <p:cNvSpPr/>
                    <p:nvPr/>
                  </p:nvSpPr>
                  <p:spPr>
                    <a:xfrm>
                      <a:off x="476345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6" name="하트 372"/>
                    <p:cNvSpPr/>
                    <p:nvPr/>
                  </p:nvSpPr>
                  <p:spPr>
                    <a:xfrm>
                      <a:off x="581007" y="-64046"/>
                      <a:ext cx="28800" cy="46800"/>
                    </a:xfrm>
                    <a:custGeom>
                      <a:avLst/>
                      <a:gdLst>
                        <a:gd name="connsiteX0" fmla="*/ 163236 w 326472"/>
                        <a:gd name="connsiteY0" fmla="*/ 115628 h 462512"/>
                        <a:gd name="connsiteX1" fmla="*/ 163236 w 326472"/>
                        <a:gd name="connsiteY1" fmla="*/ 462512 h 462512"/>
                        <a:gd name="connsiteX2" fmla="*/ 163236 w 326472"/>
                        <a:gd name="connsiteY2" fmla="*/ 115628 h 462512"/>
                        <a:gd name="connsiteX0" fmla="*/ 164426 w 328852"/>
                        <a:gd name="connsiteY0" fmla="*/ 113501 h 442605"/>
                        <a:gd name="connsiteX1" fmla="*/ 164426 w 328852"/>
                        <a:gd name="connsiteY1" fmla="*/ 442605 h 442605"/>
                        <a:gd name="connsiteX2" fmla="*/ 164426 w 328852"/>
                        <a:gd name="connsiteY2" fmla="*/ 113501 h 442605"/>
                        <a:gd name="connsiteX0" fmla="*/ 154395 w 318821"/>
                        <a:gd name="connsiteY0" fmla="*/ 113501 h 442605"/>
                        <a:gd name="connsiteX1" fmla="*/ 154395 w 318821"/>
                        <a:gd name="connsiteY1" fmla="*/ 442605 h 442605"/>
                        <a:gd name="connsiteX2" fmla="*/ 154395 w 318821"/>
                        <a:gd name="connsiteY2" fmla="*/ 113501 h 442605"/>
                        <a:gd name="connsiteX0" fmla="*/ 154395 w 322136"/>
                        <a:gd name="connsiteY0" fmla="*/ 32959 h 362063"/>
                        <a:gd name="connsiteX1" fmla="*/ 154395 w 322136"/>
                        <a:gd name="connsiteY1" fmla="*/ 362063 h 362063"/>
                        <a:gd name="connsiteX2" fmla="*/ 154395 w 322136"/>
                        <a:gd name="connsiteY2" fmla="*/ 32959 h 36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2136" h="362063">
                          <a:moveTo>
                            <a:pt x="154395" y="32959"/>
                          </a:moveTo>
                          <a:cubicBezTo>
                            <a:pt x="235110" y="-51420"/>
                            <a:pt x="487669" y="15179"/>
                            <a:pt x="154395" y="362063"/>
                          </a:cubicBezTo>
                          <a:cubicBezTo>
                            <a:pt x="-178879" y="15179"/>
                            <a:pt x="127020" y="-46340"/>
                            <a:pt x="154395" y="32959"/>
                          </a:cubicBezTo>
                          <a:close/>
                        </a:path>
                      </a:pathLst>
                    </a:custGeom>
                    <a:solidFill>
                      <a:srgbClr val="FFB7B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401" name="모서리가 둥근 직사각형 1400"/>
                <p:cNvSpPr/>
                <p:nvPr/>
              </p:nvSpPr>
              <p:spPr>
                <a:xfrm>
                  <a:off x="530838" y="-863442"/>
                  <a:ext cx="28800" cy="143782"/>
                </a:xfrm>
                <a:prstGeom prst="roundRect">
                  <a:avLst/>
                </a:prstGeom>
                <a:solidFill>
                  <a:srgbClr val="38A2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2" name="달 1401"/>
                <p:cNvSpPr/>
                <p:nvPr/>
              </p:nvSpPr>
              <p:spPr>
                <a:xfrm rot="3600000">
                  <a:off x="592454" y="-902970"/>
                  <a:ext cx="81915" cy="220980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3" name="달 1402"/>
                <p:cNvSpPr/>
                <p:nvPr/>
              </p:nvSpPr>
              <p:spPr>
                <a:xfrm rot="6300000">
                  <a:off x="424118" y="-871420"/>
                  <a:ext cx="72857" cy="196544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4" name="달 1403"/>
                <p:cNvSpPr/>
                <p:nvPr/>
              </p:nvSpPr>
              <p:spPr>
                <a:xfrm rot="15300000" flipH="1">
                  <a:off x="359260" y="-853959"/>
                  <a:ext cx="100626" cy="271456"/>
                </a:xfrm>
                <a:prstGeom prst="moon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5" name="달 1404"/>
                <p:cNvSpPr/>
                <p:nvPr/>
              </p:nvSpPr>
              <p:spPr>
                <a:xfrm rot="5597640">
                  <a:off x="612145" y="-835808"/>
                  <a:ext cx="74953" cy="202197"/>
                </a:xfrm>
                <a:prstGeom prst="moon">
                  <a:avLst/>
                </a:prstGeom>
                <a:solidFill>
                  <a:srgbClr val="3AA0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498" name="그룹 1497"/>
          <p:cNvGrpSpPr/>
          <p:nvPr/>
        </p:nvGrpSpPr>
        <p:grpSpPr>
          <a:xfrm rot="3600000">
            <a:off x="1803993" y="4503180"/>
            <a:ext cx="471180" cy="823331"/>
            <a:chOff x="571500" y="1160031"/>
            <a:chExt cx="1756410" cy="3069115"/>
          </a:xfrm>
        </p:grpSpPr>
        <p:sp>
          <p:nvSpPr>
            <p:cNvPr id="1499" name="사다리꼴 1498"/>
            <p:cNvSpPr/>
            <p:nvPr/>
          </p:nvSpPr>
          <p:spPr>
            <a:xfrm>
              <a:off x="1332335" y="2704285"/>
              <a:ext cx="269240" cy="1524861"/>
            </a:xfrm>
            <a:prstGeom prst="trapezoid">
              <a:avLst/>
            </a:prstGeom>
            <a:solidFill>
              <a:srgbClr val="F8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00" name="그룹 1499"/>
            <p:cNvGrpSpPr/>
            <p:nvPr/>
          </p:nvGrpSpPr>
          <p:grpSpPr>
            <a:xfrm>
              <a:off x="571500" y="1160031"/>
              <a:ext cx="1756410" cy="1963217"/>
              <a:chOff x="571500" y="1160031"/>
              <a:chExt cx="1756410" cy="1963217"/>
            </a:xfrm>
          </p:grpSpPr>
          <p:sp>
            <p:nvSpPr>
              <p:cNvPr id="1502" name="타원 1501"/>
              <p:cNvSpPr/>
              <p:nvPr/>
            </p:nvSpPr>
            <p:spPr>
              <a:xfrm>
                <a:off x="573372" y="1160031"/>
                <a:ext cx="1754538" cy="1793915"/>
              </a:xfrm>
              <a:prstGeom prst="ellipse">
                <a:avLst/>
              </a:prstGeom>
              <a:solidFill>
                <a:srgbClr val="FD3D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3" name="달 1502"/>
              <p:cNvSpPr/>
              <p:nvPr/>
            </p:nvSpPr>
            <p:spPr>
              <a:xfrm rot="16200000">
                <a:off x="1001824" y="1626664"/>
                <a:ext cx="895762" cy="1756410"/>
              </a:xfrm>
              <a:prstGeom prst="moon">
                <a:avLst>
                  <a:gd name="adj" fmla="val 24226"/>
                </a:avLst>
              </a:prstGeom>
              <a:solidFill>
                <a:srgbClr val="C72D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04" name="그룹 1503"/>
              <p:cNvGrpSpPr/>
              <p:nvPr/>
            </p:nvGrpSpPr>
            <p:grpSpPr>
              <a:xfrm>
                <a:off x="782881" y="1327641"/>
                <a:ext cx="1465788" cy="1795607"/>
                <a:chOff x="782881" y="1327641"/>
                <a:chExt cx="1465788" cy="1795607"/>
              </a:xfrm>
              <a:solidFill>
                <a:srgbClr val="FDEBE8"/>
              </a:solidFill>
            </p:grpSpPr>
            <p:sp>
              <p:nvSpPr>
                <p:cNvPr id="1505" name="막힌 원호 394"/>
                <p:cNvSpPr/>
                <p:nvPr/>
              </p:nvSpPr>
              <p:spPr>
                <a:xfrm rot="4500000">
                  <a:off x="1286754" y="1959109"/>
                  <a:ext cx="360403" cy="443297"/>
                </a:xfrm>
                <a:custGeom>
                  <a:avLst/>
                  <a:gdLst>
                    <a:gd name="connsiteX0" fmla="*/ 27209 w 353895"/>
                    <a:gd name="connsiteY0" fmla="*/ 222061 h 289742"/>
                    <a:gd name="connsiteX1" fmla="*/ 57492 w 353895"/>
                    <a:gd name="connsiteY1" fmla="*/ 37994 h 289742"/>
                    <a:gd name="connsiteX2" fmla="*/ 229772 w 353895"/>
                    <a:gd name="connsiteY2" fmla="*/ 6606 h 289742"/>
                    <a:gd name="connsiteX3" fmla="*/ 353895 w 353895"/>
                    <a:gd name="connsiteY3" fmla="*/ 144871 h 289742"/>
                    <a:gd name="connsiteX4" fmla="*/ 281460 w 353895"/>
                    <a:gd name="connsiteY4" fmla="*/ 144871 h 289742"/>
                    <a:gd name="connsiteX5" fmla="*/ 203701 w 353895"/>
                    <a:gd name="connsiteY5" fmla="*/ 74848 h 289742"/>
                    <a:gd name="connsiteX6" fmla="*/ 112945 w 353895"/>
                    <a:gd name="connsiteY6" fmla="*/ 87607 h 289742"/>
                    <a:gd name="connsiteX7" fmla="*/ 93089 w 353895"/>
                    <a:gd name="connsiteY7" fmla="*/ 188101 h 289742"/>
                    <a:gd name="connsiteX8" fmla="*/ 27209 w 353895"/>
                    <a:gd name="connsiteY8" fmla="*/ 222061 h 289742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203707 w 353901"/>
                    <a:gd name="connsiteY5" fmla="*/ 74850 h 222063"/>
                    <a:gd name="connsiteX6" fmla="*/ 112951 w 353901"/>
                    <a:gd name="connsiteY6" fmla="*/ 87609 h 222063"/>
                    <a:gd name="connsiteX7" fmla="*/ 121189 w 353901"/>
                    <a:gd name="connsiteY7" fmla="*/ 193659 h 222063"/>
                    <a:gd name="connsiteX8" fmla="*/ 27215 w 353901"/>
                    <a:gd name="connsiteY8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203707 w 353901"/>
                    <a:gd name="connsiteY5" fmla="*/ 74850 h 222063"/>
                    <a:gd name="connsiteX6" fmla="*/ 162634 w 353901"/>
                    <a:gd name="connsiteY6" fmla="*/ 100921 h 222063"/>
                    <a:gd name="connsiteX7" fmla="*/ 121189 w 353901"/>
                    <a:gd name="connsiteY7" fmla="*/ 193659 h 222063"/>
                    <a:gd name="connsiteX8" fmla="*/ 27215 w 353901"/>
                    <a:gd name="connsiteY8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81466 w 353901"/>
                    <a:gd name="connsiteY4" fmla="*/ 144873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62634 w 353901"/>
                    <a:gd name="connsiteY5" fmla="*/ 100921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59183 w 353901"/>
                    <a:gd name="connsiteY5" fmla="*/ 113802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353901"/>
                    <a:gd name="connsiteY0" fmla="*/ 222063 h 222063"/>
                    <a:gd name="connsiteX1" fmla="*/ 57498 w 353901"/>
                    <a:gd name="connsiteY1" fmla="*/ 37996 h 222063"/>
                    <a:gd name="connsiteX2" fmla="*/ 229778 w 353901"/>
                    <a:gd name="connsiteY2" fmla="*/ 6608 h 222063"/>
                    <a:gd name="connsiteX3" fmla="*/ 353901 w 353901"/>
                    <a:gd name="connsiteY3" fmla="*/ 144873 h 222063"/>
                    <a:gd name="connsiteX4" fmla="*/ 253530 w 353901"/>
                    <a:gd name="connsiteY4" fmla="*/ 212331 h 222063"/>
                    <a:gd name="connsiteX5" fmla="*/ 159183 w 353901"/>
                    <a:gd name="connsiteY5" fmla="*/ 113802 h 222063"/>
                    <a:gd name="connsiteX6" fmla="*/ 121189 w 353901"/>
                    <a:gd name="connsiteY6" fmla="*/ 193659 h 222063"/>
                    <a:gd name="connsiteX7" fmla="*/ 27215 w 353901"/>
                    <a:gd name="connsiteY7" fmla="*/ 222063 h 222063"/>
                    <a:gd name="connsiteX0" fmla="*/ 27215 w 262371"/>
                    <a:gd name="connsiteY0" fmla="*/ 245607 h 473247"/>
                    <a:gd name="connsiteX1" fmla="*/ 57498 w 262371"/>
                    <a:gd name="connsiteY1" fmla="*/ 61540 h 473247"/>
                    <a:gd name="connsiteX2" fmla="*/ 229778 w 262371"/>
                    <a:gd name="connsiteY2" fmla="*/ 30152 h 473247"/>
                    <a:gd name="connsiteX3" fmla="*/ 262361 w 262371"/>
                    <a:gd name="connsiteY3" fmla="*/ 473247 h 473247"/>
                    <a:gd name="connsiteX4" fmla="*/ 253530 w 262371"/>
                    <a:gd name="connsiteY4" fmla="*/ 235875 h 473247"/>
                    <a:gd name="connsiteX5" fmla="*/ 159183 w 262371"/>
                    <a:gd name="connsiteY5" fmla="*/ 137346 h 473247"/>
                    <a:gd name="connsiteX6" fmla="*/ 121189 w 262371"/>
                    <a:gd name="connsiteY6" fmla="*/ 217203 h 473247"/>
                    <a:gd name="connsiteX7" fmla="*/ 27215 w 262371"/>
                    <a:gd name="connsiteY7" fmla="*/ 245607 h 473247"/>
                    <a:gd name="connsiteX0" fmla="*/ 27215 w 262371"/>
                    <a:gd name="connsiteY0" fmla="*/ 245607 h 473247"/>
                    <a:gd name="connsiteX1" fmla="*/ 57498 w 262371"/>
                    <a:gd name="connsiteY1" fmla="*/ 61540 h 473247"/>
                    <a:gd name="connsiteX2" fmla="*/ 229778 w 262371"/>
                    <a:gd name="connsiteY2" fmla="*/ 30152 h 473247"/>
                    <a:gd name="connsiteX3" fmla="*/ 262361 w 262371"/>
                    <a:gd name="connsiteY3" fmla="*/ 473247 h 473247"/>
                    <a:gd name="connsiteX4" fmla="*/ 119281 w 262371"/>
                    <a:gd name="connsiteY4" fmla="*/ 442484 h 473247"/>
                    <a:gd name="connsiteX5" fmla="*/ 159183 w 262371"/>
                    <a:gd name="connsiteY5" fmla="*/ 137346 h 473247"/>
                    <a:gd name="connsiteX6" fmla="*/ 121189 w 262371"/>
                    <a:gd name="connsiteY6" fmla="*/ 217203 h 473247"/>
                    <a:gd name="connsiteX7" fmla="*/ 27215 w 262371"/>
                    <a:gd name="connsiteY7" fmla="*/ 245607 h 473247"/>
                    <a:gd name="connsiteX0" fmla="*/ 20902 w 266884"/>
                    <a:gd name="connsiteY0" fmla="*/ 231377 h 459017"/>
                    <a:gd name="connsiteX1" fmla="*/ 51185 w 266884"/>
                    <a:gd name="connsiteY1" fmla="*/ 47310 h 459017"/>
                    <a:gd name="connsiteX2" fmla="*/ 249949 w 266884"/>
                    <a:gd name="connsiteY2" fmla="*/ 34851 h 459017"/>
                    <a:gd name="connsiteX3" fmla="*/ 256048 w 266884"/>
                    <a:gd name="connsiteY3" fmla="*/ 459017 h 459017"/>
                    <a:gd name="connsiteX4" fmla="*/ 112968 w 266884"/>
                    <a:gd name="connsiteY4" fmla="*/ 428254 h 459017"/>
                    <a:gd name="connsiteX5" fmla="*/ 152870 w 266884"/>
                    <a:gd name="connsiteY5" fmla="*/ 123116 h 459017"/>
                    <a:gd name="connsiteX6" fmla="*/ 114876 w 266884"/>
                    <a:gd name="connsiteY6" fmla="*/ 202973 h 459017"/>
                    <a:gd name="connsiteX7" fmla="*/ 20902 w 266884"/>
                    <a:gd name="connsiteY7" fmla="*/ 231377 h 459017"/>
                    <a:gd name="connsiteX0" fmla="*/ 20902 w 347812"/>
                    <a:gd name="connsiteY0" fmla="*/ 215657 h 443297"/>
                    <a:gd name="connsiteX1" fmla="*/ 51185 w 347812"/>
                    <a:gd name="connsiteY1" fmla="*/ 31590 h 443297"/>
                    <a:gd name="connsiteX2" fmla="*/ 249949 w 347812"/>
                    <a:gd name="connsiteY2" fmla="*/ 19131 h 443297"/>
                    <a:gd name="connsiteX3" fmla="*/ 256048 w 347812"/>
                    <a:gd name="connsiteY3" fmla="*/ 443297 h 443297"/>
                    <a:gd name="connsiteX4" fmla="*/ 112968 w 347812"/>
                    <a:gd name="connsiteY4" fmla="*/ 412534 h 443297"/>
                    <a:gd name="connsiteX5" fmla="*/ 152870 w 347812"/>
                    <a:gd name="connsiteY5" fmla="*/ 107396 h 443297"/>
                    <a:gd name="connsiteX6" fmla="*/ 114876 w 347812"/>
                    <a:gd name="connsiteY6" fmla="*/ 187253 h 443297"/>
                    <a:gd name="connsiteX7" fmla="*/ 20902 w 347812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  <a:gd name="connsiteX0" fmla="*/ 20902 w 360403"/>
                    <a:gd name="connsiteY0" fmla="*/ 215657 h 443297"/>
                    <a:gd name="connsiteX1" fmla="*/ 51185 w 360403"/>
                    <a:gd name="connsiteY1" fmla="*/ 31590 h 443297"/>
                    <a:gd name="connsiteX2" fmla="*/ 249949 w 360403"/>
                    <a:gd name="connsiteY2" fmla="*/ 19131 h 443297"/>
                    <a:gd name="connsiteX3" fmla="*/ 256048 w 360403"/>
                    <a:gd name="connsiteY3" fmla="*/ 443297 h 443297"/>
                    <a:gd name="connsiteX4" fmla="*/ 112968 w 360403"/>
                    <a:gd name="connsiteY4" fmla="*/ 412534 h 443297"/>
                    <a:gd name="connsiteX5" fmla="*/ 152870 w 360403"/>
                    <a:gd name="connsiteY5" fmla="*/ 107396 h 443297"/>
                    <a:gd name="connsiteX6" fmla="*/ 114876 w 360403"/>
                    <a:gd name="connsiteY6" fmla="*/ 187253 h 443297"/>
                    <a:gd name="connsiteX7" fmla="*/ 20902 w 360403"/>
                    <a:gd name="connsiteY7" fmla="*/ 215657 h 443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0403" h="443297">
                      <a:moveTo>
                        <a:pt x="20902" y="215657"/>
                      </a:moveTo>
                      <a:cubicBezTo>
                        <a:pt x="-24688" y="156376"/>
                        <a:pt x="13011" y="64344"/>
                        <a:pt x="51185" y="31590"/>
                      </a:cubicBezTo>
                      <a:cubicBezTo>
                        <a:pt x="89359" y="-1164"/>
                        <a:pt x="180576" y="-13452"/>
                        <a:pt x="249949" y="19131"/>
                      </a:cubicBezTo>
                      <a:cubicBezTo>
                        <a:pt x="466526" y="120854"/>
                        <a:pt x="306584" y="397432"/>
                        <a:pt x="256048" y="443297"/>
                      </a:cubicBezTo>
                      <a:lnTo>
                        <a:pt x="112968" y="412534"/>
                      </a:lnTo>
                      <a:cubicBezTo>
                        <a:pt x="303098" y="283253"/>
                        <a:pt x="236229" y="138111"/>
                        <a:pt x="152870" y="107396"/>
                      </a:cubicBezTo>
                      <a:cubicBezTo>
                        <a:pt x="107870" y="131557"/>
                        <a:pt x="104597" y="148140"/>
                        <a:pt x="114876" y="187253"/>
                      </a:cubicBezTo>
                      <a:cubicBezTo>
                        <a:pt x="140591" y="248820"/>
                        <a:pt x="58692" y="307189"/>
                        <a:pt x="20902" y="2156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6" name="막힌 원호 395"/>
                <p:cNvSpPr/>
                <p:nvPr/>
              </p:nvSpPr>
              <p:spPr>
                <a:xfrm rot="16688496">
                  <a:off x="981531" y="1802636"/>
                  <a:ext cx="653369" cy="370772"/>
                </a:xfrm>
                <a:custGeom>
                  <a:avLst/>
                  <a:gdLst>
                    <a:gd name="connsiteX0" fmla="*/ 0 w 699135"/>
                    <a:gd name="connsiteY0" fmla="*/ 349568 h 699135"/>
                    <a:gd name="connsiteX1" fmla="*/ 349568 w 699135"/>
                    <a:gd name="connsiteY1" fmla="*/ 0 h 699135"/>
                    <a:gd name="connsiteX2" fmla="*/ 699136 w 699135"/>
                    <a:gd name="connsiteY2" fmla="*/ 349568 h 699135"/>
                    <a:gd name="connsiteX3" fmla="*/ 524351 w 699135"/>
                    <a:gd name="connsiteY3" fmla="*/ 349568 h 699135"/>
                    <a:gd name="connsiteX4" fmla="*/ 349567 w 699135"/>
                    <a:gd name="connsiteY4" fmla="*/ 174784 h 699135"/>
                    <a:gd name="connsiteX5" fmla="*/ 174783 w 699135"/>
                    <a:gd name="connsiteY5" fmla="*/ 349568 h 699135"/>
                    <a:gd name="connsiteX6" fmla="*/ 0 w 699135"/>
                    <a:gd name="connsiteY6" fmla="*/ 349568 h 699135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303237 w 699136"/>
                    <a:gd name="connsiteY6" fmla="*/ 288024 h 349568"/>
                    <a:gd name="connsiteX7" fmla="*/ 174783 w 699136"/>
                    <a:gd name="connsiteY7" fmla="*/ 349568 h 349568"/>
                    <a:gd name="connsiteX8" fmla="*/ 0 w 699136"/>
                    <a:gd name="connsiteY8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15628 w 699136"/>
                    <a:gd name="connsiteY5" fmla="*/ 280478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306466 w 699136"/>
                    <a:gd name="connsiteY5" fmla="*/ 270242 h 349568"/>
                    <a:gd name="connsiteX6" fmla="*/ 174783 w 699136"/>
                    <a:gd name="connsiteY6" fmla="*/ 349568 h 349568"/>
                    <a:gd name="connsiteX7" fmla="*/ 0 w 699136"/>
                    <a:gd name="connsiteY7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349567 w 699136"/>
                    <a:gd name="connsiteY4" fmla="*/ 174784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49568"/>
                    <a:gd name="connsiteX1" fmla="*/ 349568 w 699136"/>
                    <a:gd name="connsiteY1" fmla="*/ 0 h 349568"/>
                    <a:gd name="connsiteX2" fmla="*/ 699136 w 699136"/>
                    <a:gd name="connsiteY2" fmla="*/ 349568 h 349568"/>
                    <a:gd name="connsiteX3" fmla="*/ 524351 w 699136"/>
                    <a:gd name="connsiteY3" fmla="*/ 349568 h 349568"/>
                    <a:gd name="connsiteX4" fmla="*/ 268494 w 699136"/>
                    <a:gd name="connsiteY4" fmla="*/ 267207 h 349568"/>
                    <a:gd name="connsiteX5" fmla="*/ 174783 w 699136"/>
                    <a:gd name="connsiteY5" fmla="*/ 349568 h 349568"/>
                    <a:gd name="connsiteX6" fmla="*/ 0 w 699136"/>
                    <a:gd name="connsiteY6" fmla="*/ 349568 h 349568"/>
                    <a:gd name="connsiteX0" fmla="*/ 0 w 699136"/>
                    <a:gd name="connsiteY0" fmla="*/ 349568 h 370058"/>
                    <a:gd name="connsiteX1" fmla="*/ 349568 w 699136"/>
                    <a:gd name="connsiteY1" fmla="*/ 0 h 370058"/>
                    <a:gd name="connsiteX2" fmla="*/ 699136 w 699136"/>
                    <a:gd name="connsiteY2" fmla="*/ 349568 h 370058"/>
                    <a:gd name="connsiteX3" fmla="*/ 524351 w 699136"/>
                    <a:gd name="connsiteY3" fmla="*/ 349568 h 370058"/>
                    <a:gd name="connsiteX4" fmla="*/ 268494 w 699136"/>
                    <a:gd name="connsiteY4" fmla="*/ 267207 h 370058"/>
                    <a:gd name="connsiteX5" fmla="*/ 98815 w 699136"/>
                    <a:gd name="connsiteY5" fmla="*/ 370058 h 370058"/>
                    <a:gd name="connsiteX6" fmla="*/ 0 w 699136"/>
                    <a:gd name="connsiteY6" fmla="*/ 349568 h 370058"/>
                    <a:gd name="connsiteX0" fmla="*/ 0 w 699136"/>
                    <a:gd name="connsiteY0" fmla="*/ 349568 h 370058"/>
                    <a:gd name="connsiteX1" fmla="*/ 349568 w 699136"/>
                    <a:gd name="connsiteY1" fmla="*/ 0 h 370058"/>
                    <a:gd name="connsiteX2" fmla="*/ 699136 w 699136"/>
                    <a:gd name="connsiteY2" fmla="*/ 349568 h 370058"/>
                    <a:gd name="connsiteX3" fmla="*/ 524351 w 699136"/>
                    <a:gd name="connsiteY3" fmla="*/ 349568 h 370058"/>
                    <a:gd name="connsiteX4" fmla="*/ 298937 w 699136"/>
                    <a:gd name="connsiteY4" fmla="*/ 264777 h 370058"/>
                    <a:gd name="connsiteX5" fmla="*/ 98815 w 699136"/>
                    <a:gd name="connsiteY5" fmla="*/ 370058 h 370058"/>
                    <a:gd name="connsiteX6" fmla="*/ 0 w 699136"/>
                    <a:gd name="connsiteY6" fmla="*/ 349568 h 370058"/>
                    <a:gd name="connsiteX0" fmla="*/ 0 w 699136"/>
                    <a:gd name="connsiteY0" fmla="*/ 248809 h 269299"/>
                    <a:gd name="connsiteX1" fmla="*/ 344739 w 699136"/>
                    <a:gd name="connsiteY1" fmla="*/ 0 h 269299"/>
                    <a:gd name="connsiteX2" fmla="*/ 699136 w 699136"/>
                    <a:gd name="connsiteY2" fmla="*/ 248809 h 269299"/>
                    <a:gd name="connsiteX3" fmla="*/ 524351 w 699136"/>
                    <a:gd name="connsiteY3" fmla="*/ 248809 h 269299"/>
                    <a:gd name="connsiteX4" fmla="*/ 298937 w 699136"/>
                    <a:gd name="connsiteY4" fmla="*/ 164018 h 269299"/>
                    <a:gd name="connsiteX5" fmla="*/ 98815 w 699136"/>
                    <a:gd name="connsiteY5" fmla="*/ 269299 h 269299"/>
                    <a:gd name="connsiteX6" fmla="*/ 0 w 699136"/>
                    <a:gd name="connsiteY6" fmla="*/ 248809 h 269299"/>
                    <a:gd name="connsiteX0" fmla="*/ 0 w 699136"/>
                    <a:gd name="connsiteY0" fmla="*/ 165515 h 186005"/>
                    <a:gd name="connsiteX1" fmla="*/ 370350 w 699136"/>
                    <a:gd name="connsiteY1" fmla="*/ 1563 h 186005"/>
                    <a:gd name="connsiteX2" fmla="*/ 699136 w 699136"/>
                    <a:gd name="connsiteY2" fmla="*/ 165515 h 186005"/>
                    <a:gd name="connsiteX3" fmla="*/ 524351 w 699136"/>
                    <a:gd name="connsiteY3" fmla="*/ 165515 h 186005"/>
                    <a:gd name="connsiteX4" fmla="*/ 298937 w 699136"/>
                    <a:gd name="connsiteY4" fmla="*/ 80724 h 186005"/>
                    <a:gd name="connsiteX5" fmla="*/ 98815 w 699136"/>
                    <a:gd name="connsiteY5" fmla="*/ 186005 h 186005"/>
                    <a:gd name="connsiteX6" fmla="*/ 0 w 699136"/>
                    <a:gd name="connsiteY6" fmla="*/ 165515 h 186005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220523"/>
                    <a:gd name="connsiteX1" fmla="*/ 272818 w 699136"/>
                    <a:gd name="connsiteY1" fmla="*/ 0 h 220523"/>
                    <a:gd name="connsiteX2" fmla="*/ 699136 w 699136"/>
                    <a:gd name="connsiteY2" fmla="*/ 200033 h 220523"/>
                    <a:gd name="connsiteX3" fmla="*/ 524351 w 699136"/>
                    <a:gd name="connsiteY3" fmla="*/ 200033 h 220523"/>
                    <a:gd name="connsiteX4" fmla="*/ 298937 w 699136"/>
                    <a:gd name="connsiteY4" fmla="*/ 115242 h 220523"/>
                    <a:gd name="connsiteX5" fmla="*/ 98815 w 699136"/>
                    <a:gd name="connsiteY5" fmla="*/ 220523 h 220523"/>
                    <a:gd name="connsiteX6" fmla="*/ 0 w 699136"/>
                    <a:gd name="connsiteY6" fmla="*/ 200033 h 220523"/>
                    <a:gd name="connsiteX0" fmla="*/ 0 w 699136"/>
                    <a:gd name="connsiteY0" fmla="*/ 200033 h 370030"/>
                    <a:gd name="connsiteX1" fmla="*/ 272818 w 699136"/>
                    <a:gd name="connsiteY1" fmla="*/ 0 h 370030"/>
                    <a:gd name="connsiteX2" fmla="*/ 699136 w 699136"/>
                    <a:gd name="connsiteY2" fmla="*/ 200033 h 370030"/>
                    <a:gd name="connsiteX3" fmla="*/ 519806 w 699136"/>
                    <a:gd name="connsiteY3" fmla="*/ 370030 h 370030"/>
                    <a:gd name="connsiteX4" fmla="*/ 298937 w 699136"/>
                    <a:gd name="connsiteY4" fmla="*/ 115242 h 370030"/>
                    <a:gd name="connsiteX5" fmla="*/ 98815 w 699136"/>
                    <a:gd name="connsiteY5" fmla="*/ 220523 h 370030"/>
                    <a:gd name="connsiteX6" fmla="*/ 0 w 699136"/>
                    <a:gd name="connsiteY6" fmla="*/ 200033 h 370030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2836 h 372833"/>
                    <a:gd name="connsiteX1" fmla="*/ 272818 w 653369"/>
                    <a:gd name="connsiteY1" fmla="*/ 2803 h 372833"/>
                    <a:gd name="connsiteX2" fmla="*/ 653369 w 653369"/>
                    <a:gd name="connsiteY2" fmla="*/ 367184 h 372833"/>
                    <a:gd name="connsiteX3" fmla="*/ 519806 w 653369"/>
                    <a:gd name="connsiteY3" fmla="*/ 372833 h 372833"/>
                    <a:gd name="connsiteX4" fmla="*/ 298937 w 653369"/>
                    <a:gd name="connsiteY4" fmla="*/ 118045 h 372833"/>
                    <a:gd name="connsiteX5" fmla="*/ 98815 w 653369"/>
                    <a:gd name="connsiteY5" fmla="*/ 223326 h 372833"/>
                    <a:gd name="connsiteX6" fmla="*/ 0 w 653369"/>
                    <a:gd name="connsiteY6" fmla="*/ 202836 h 372833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  <a:gd name="connsiteX0" fmla="*/ 0 w 653369"/>
                    <a:gd name="connsiteY0" fmla="*/ 200775 h 370772"/>
                    <a:gd name="connsiteX1" fmla="*/ 272818 w 653369"/>
                    <a:gd name="connsiteY1" fmla="*/ 742 h 370772"/>
                    <a:gd name="connsiteX2" fmla="*/ 653369 w 653369"/>
                    <a:gd name="connsiteY2" fmla="*/ 365123 h 370772"/>
                    <a:gd name="connsiteX3" fmla="*/ 519806 w 653369"/>
                    <a:gd name="connsiteY3" fmla="*/ 370772 h 370772"/>
                    <a:gd name="connsiteX4" fmla="*/ 298937 w 653369"/>
                    <a:gd name="connsiteY4" fmla="*/ 115984 h 370772"/>
                    <a:gd name="connsiteX5" fmla="*/ 98815 w 653369"/>
                    <a:gd name="connsiteY5" fmla="*/ 221265 h 370772"/>
                    <a:gd name="connsiteX6" fmla="*/ 0 w 653369"/>
                    <a:gd name="connsiteY6" fmla="*/ 200775 h 37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3369" h="370772">
                      <a:moveTo>
                        <a:pt x="0" y="200775"/>
                      </a:moveTo>
                      <a:cubicBezTo>
                        <a:pt x="62234" y="12282"/>
                        <a:pt x="201377" y="6480"/>
                        <a:pt x="272818" y="742"/>
                      </a:cubicBezTo>
                      <a:cubicBezTo>
                        <a:pt x="344259" y="-4996"/>
                        <a:pt x="599995" y="14201"/>
                        <a:pt x="653369" y="365123"/>
                      </a:cubicBezTo>
                      <a:lnTo>
                        <a:pt x="519806" y="370772"/>
                      </a:lnTo>
                      <a:cubicBezTo>
                        <a:pt x="519806" y="274241"/>
                        <a:pt x="395468" y="115984"/>
                        <a:pt x="298937" y="115984"/>
                      </a:cubicBezTo>
                      <a:cubicBezTo>
                        <a:pt x="210767" y="95245"/>
                        <a:pt x="157076" y="192134"/>
                        <a:pt x="98815" y="221265"/>
                      </a:cubicBezTo>
                      <a:lnTo>
                        <a:pt x="0" y="2007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7" name="막힌 원호 399"/>
                <p:cNvSpPr/>
                <p:nvPr/>
              </p:nvSpPr>
              <p:spPr>
                <a:xfrm rot="5400000">
                  <a:off x="1187947" y="1898757"/>
                  <a:ext cx="950598" cy="533828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0598" h="533828">
                      <a:moveTo>
                        <a:pt x="0" y="413813"/>
                      </a:moveTo>
                      <a:cubicBezTo>
                        <a:pt x="0" y="170251"/>
                        <a:pt x="290198" y="-28148"/>
                        <a:pt x="475298" y="3285"/>
                      </a:cubicBezTo>
                      <a:cubicBezTo>
                        <a:pt x="570863" y="428"/>
                        <a:pt x="920122" y="44521"/>
                        <a:pt x="950598" y="533828"/>
                      </a:cubicBezTo>
                      <a:lnTo>
                        <a:pt x="823436" y="530018"/>
                      </a:lnTo>
                      <a:cubicBezTo>
                        <a:pt x="823436" y="250122"/>
                        <a:pt x="629152" y="124729"/>
                        <a:pt x="490537" y="124729"/>
                      </a:cubicBezTo>
                      <a:cubicBezTo>
                        <a:pt x="256676" y="101869"/>
                        <a:pt x="129063" y="297747"/>
                        <a:pt x="129063" y="419528"/>
                      </a:cubicBezTo>
                      <a:cubicBezTo>
                        <a:pt x="55562" y="419528"/>
                        <a:pt x="73501" y="413813"/>
                        <a:pt x="0" y="4138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8" name="막힌 원호 399"/>
                <p:cNvSpPr/>
                <p:nvPr/>
              </p:nvSpPr>
              <p:spPr>
                <a:xfrm rot="16200000">
                  <a:off x="528072" y="1582450"/>
                  <a:ext cx="1311703" cy="802086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2149" h="527615">
                      <a:moveTo>
                        <a:pt x="0" y="406345"/>
                      </a:moveTo>
                      <a:cubicBezTo>
                        <a:pt x="0" y="162783"/>
                        <a:pt x="209150" y="-21827"/>
                        <a:pt x="492065" y="2085"/>
                      </a:cubicBezTo>
                      <a:cubicBezTo>
                        <a:pt x="692429" y="26798"/>
                        <a:pt x="1009553" y="169885"/>
                        <a:pt x="956188" y="527615"/>
                      </a:cubicBezTo>
                      <a:lnTo>
                        <a:pt x="869548" y="520045"/>
                      </a:lnTo>
                      <a:cubicBezTo>
                        <a:pt x="917053" y="226368"/>
                        <a:pt x="613781" y="88440"/>
                        <a:pt x="475166" y="88440"/>
                      </a:cubicBezTo>
                      <a:cubicBezTo>
                        <a:pt x="192397" y="50542"/>
                        <a:pt x="89933" y="289029"/>
                        <a:pt x="89933" y="410810"/>
                      </a:cubicBezTo>
                      <a:cubicBezTo>
                        <a:pt x="16432" y="410810"/>
                        <a:pt x="73501" y="406345"/>
                        <a:pt x="0" y="4063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9" name="막힌 원호 399"/>
                <p:cNvSpPr/>
                <p:nvPr/>
              </p:nvSpPr>
              <p:spPr>
                <a:xfrm rot="5400000">
                  <a:off x="1004187" y="1706789"/>
                  <a:ext cx="1614806" cy="874159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963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5166 w 962039"/>
                    <a:gd name="connsiteY4" fmla="*/ 10126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6304 w 962039"/>
                    <a:gd name="connsiteY4" fmla="*/ 7773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70602 w 962039"/>
                    <a:gd name="connsiteY5" fmla="*/ 421277 h 540436"/>
                    <a:gd name="connsiteX6" fmla="*/ 0 w 962039"/>
                    <a:gd name="connsiteY6" fmla="*/ 419166 h 540436"/>
                    <a:gd name="connsiteX0" fmla="*/ 0 w 962039"/>
                    <a:gd name="connsiteY0" fmla="*/ 419177 h 540447"/>
                    <a:gd name="connsiteX1" fmla="*/ 485242 w 962039"/>
                    <a:gd name="connsiteY1" fmla="*/ 1975 h 540447"/>
                    <a:gd name="connsiteX2" fmla="*/ 956188 w 962039"/>
                    <a:gd name="connsiteY2" fmla="*/ 540447 h 540447"/>
                    <a:gd name="connsiteX3" fmla="*/ 891156 w 962039"/>
                    <a:gd name="connsiteY3" fmla="*/ 536406 h 540447"/>
                    <a:gd name="connsiteX4" fmla="*/ 479716 w 962039"/>
                    <a:gd name="connsiteY4" fmla="*/ 85977 h 540447"/>
                    <a:gd name="connsiteX5" fmla="*/ 70602 w 962039"/>
                    <a:gd name="connsiteY5" fmla="*/ 421288 h 540447"/>
                    <a:gd name="connsiteX6" fmla="*/ 0 w 962039"/>
                    <a:gd name="connsiteY6" fmla="*/ 419177 h 540447"/>
                    <a:gd name="connsiteX0" fmla="*/ 0 w 962039"/>
                    <a:gd name="connsiteY0" fmla="*/ 419017 h 540287"/>
                    <a:gd name="connsiteX1" fmla="*/ 485242 w 962039"/>
                    <a:gd name="connsiteY1" fmla="*/ 1815 h 540287"/>
                    <a:gd name="connsiteX2" fmla="*/ 956188 w 962039"/>
                    <a:gd name="connsiteY2" fmla="*/ 540287 h 540287"/>
                    <a:gd name="connsiteX3" fmla="*/ 891156 w 962039"/>
                    <a:gd name="connsiteY3" fmla="*/ 536246 h 540287"/>
                    <a:gd name="connsiteX4" fmla="*/ 479716 w 962039"/>
                    <a:gd name="connsiteY4" fmla="*/ 85817 h 540287"/>
                    <a:gd name="connsiteX5" fmla="*/ 70602 w 962039"/>
                    <a:gd name="connsiteY5" fmla="*/ 421128 h 540287"/>
                    <a:gd name="connsiteX6" fmla="*/ 0 w 962039"/>
                    <a:gd name="connsiteY6" fmla="*/ 419017 h 540287"/>
                    <a:gd name="connsiteX0" fmla="*/ 0 w 962039"/>
                    <a:gd name="connsiteY0" fmla="*/ 417202 h 538472"/>
                    <a:gd name="connsiteX1" fmla="*/ 485242 w 962039"/>
                    <a:gd name="connsiteY1" fmla="*/ 0 h 538472"/>
                    <a:gd name="connsiteX2" fmla="*/ 956188 w 962039"/>
                    <a:gd name="connsiteY2" fmla="*/ 538472 h 538472"/>
                    <a:gd name="connsiteX3" fmla="*/ 891156 w 962039"/>
                    <a:gd name="connsiteY3" fmla="*/ 534431 h 538472"/>
                    <a:gd name="connsiteX4" fmla="*/ 479716 w 962039"/>
                    <a:gd name="connsiteY4" fmla="*/ 84002 h 538472"/>
                    <a:gd name="connsiteX5" fmla="*/ 70602 w 962039"/>
                    <a:gd name="connsiteY5" fmla="*/ 419313 h 538472"/>
                    <a:gd name="connsiteX6" fmla="*/ 0 w 962039"/>
                    <a:gd name="connsiteY6" fmla="*/ 417202 h 538472"/>
                    <a:gd name="connsiteX0" fmla="*/ 0 w 962039"/>
                    <a:gd name="connsiteY0" fmla="*/ 417403 h 538673"/>
                    <a:gd name="connsiteX1" fmla="*/ 485242 w 962039"/>
                    <a:gd name="connsiteY1" fmla="*/ 201 h 538673"/>
                    <a:gd name="connsiteX2" fmla="*/ 956188 w 962039"/>
                    <a:gd name="connsiteY2" fmla="*/ 538673 h 538673"/>
                    <a:gd name="connsiteX3" fmla="*/ 891156 w 962039"/>
                    <a:gd name="connsiteY3" fmla="*/ 534632 h 538673"/>
                    <a:gd name="connsiteX4" fmla="*/ 479716 w 962039"/>
                    <a:gd name="connsiteY4" fmla="*/ 84203 h 538673"/>
                    <a:gd name="connsiteX5" fmla="*/ 70602 w 962039"/>
                    <a:gd name="connsiteY5" fmla="*/ 419514 h 538673"/>
                    <a:gd name="connsiteX6" fmla="*/ 0 w 962039"/>
                    <a:gd name="connsiteY6" fmla="*/ 417403 h 538673"/>
                    <a:gd name="connsiteX0" fmla="*/ 798 w 962837"/>
                    <a:gd name="connsiteY0" fmla="*/ 417409 h 538679"/>
                    <a:gd name="connsiteX1" fmla="*/ 486040 w 962837"/>
                    <a:gd name="connsiteY1" fmla="*/ 207 h 538679"/>
                    <a:gd name="connsiteX2" fmla="*/ 956986 w 962837"/>
                    <a:gd name="connsiteY2" fmla="*/ 538679 h 538679"/>
                    <a:gd name="connsiteX3" fmla="*/ 891954 w 962837"/>
                    <a:gd name="connsiteY3" fmla="*/ 534638 h 538679"/>
                    <a:gd name="connsiteX4" fmla="*/ 480514 w 962837"/>
                    <a:gd name="connsiteY4" fmla="*/ 84209 h 538679"/>
                    <a:gd name="connsiteX5" fmla="*/ 71400 w 962837"/>
                    <a:gd name="connsiteY5" fmla="*/ 419520 h 538679"/>
                    <a:gd name="connsiteX6" fmla="*/ 798 w 962837"/>
                    <a:gd name="connsiteY6" fmla="*/ 417409 h 538679"/>
                    <a:gd name="connsiteX0" fmla="*/ 798 w 963958"/>
                    <a:gd name="connsiteY0" fmla="*/ 417409 h 539855"/>
                    <a:gd name="connsiteX1" fmla="*/ 486040 w 963958"/>
                    <a:gd name="connsiteY1" fmla="*/ 207 h 539855"/>
                    <a:gd name="connsiteX2" fmla="*/ 958125 w 963958"/>
                    <a:gd name="connsiteY2" fmla="*/ 539855 h 539855"/>
                    <a:gd name="connsiteX3" fmla="*/ 891954 w 963958"/>
                    <a:gd name="connsiteY3" fmla="*/ 534638 h 539855"/>
                    <a:gd name="connsiteX4" fmla="*/ 480514 w 963958"/>
                    <a:gd name="connsiteY4" fmla="*/ 84209 h 539855"/>
                    <a:gd name="connsiteX5" fmla="*/ 71400 w 963958"/>
                    <a:gd name="connsiteY5" fmla="*/ 419520 h 539855"/>
                    <a:gd name="connsiteX6" fmla="*/ 798 w 963958"/>
                    <a:gd name="connsiteY6" fmla="*/ 417409 h 539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3958" h="539855">
                      <a:moveTo>
                        <a:pt x="798" y="417409"/>
                      </a:moveTo>
                      <a:cubicBezTo>
                        <a:pt x="-16257" y="186787"/>
                        <a:pt x="242928" y="-7234"/>
                        <a:pt x="486040" y="207"/>
                      </a:cubicBezTo>
                      <a:cubicBezTo>
                        <a:pt x="686404" y="24920"/>
                        <a:pt x="1011490" y="182125"/>
                        <a:pt x="958125" y="539855"/>
                      </a:cubicBezTo>
                      <a:lnTo>
                        <a:pt x="891954" y="534638"/>
                      </a:lnTo>
                      <a:cubicBezTo>
                        <a:pt x="883738" y="197431"/>
                        <a:pt x="619129" y="84209"/>
                        <a:pt x="480514" y="84209"/>
                      </a:cubicBezTo>
                      <a:cubicBezTo>
                        <a:pt x="260292" y="46311"/>
                        <a:pt x="71400" y="297739"/>
                        <a:pt x="71400" y="419520"/>
                      </a:cubicBezTo>
                      <a:cubicBezTo>
                        <a:pt x="-2101" y="419520"/>
                        <a:pt x="74299" y="417409"/>
                        <a:pt x="798" y="4174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0" name="막힌 원호 399"/>
                <p:cNvSpPr/>
                <p:nvPr/>
              </p:nvSpPr>
              <p:spPr>
                <a:xfrm rot="13990014" flipH="1">
                  <a:off x="987106" y="2373053"/>
                  <a:ext cx="736968" cy="763422"/>
                </a:xfrm>
                <a:custGeom>
                  <a:avLst/>
                  <a:gdLst>
                    <a:gd name="connsiteX0" fmla="*/ 0 w 942975"/>
                    <a:gd name="connsiteY0" fmla="*/ 441008 h 882015"/>
                    <a:gd name="connsiteX1" fmla="*/ 471488 w 942975"/>
                    <a:gd name="connsiteY1" fmla="*/ 0 h 882015"/>
                    <a:gd name="connsiteX2" fmla="*/ 942976 w 942975"/>
                    <a:gd name="connsiteY2" fmla="*/ 441008 h 882015"/>
                    <a:gd name="connsiteX3" fmla="*/ 722471 w 942975"/>
                    <a:gd name="connsiteY3" fmla="*/ 441008 h 882015"/>
                    <a:gd name="connsiteX4" fmla="*/ 471487 w 942975"/>
                    <a:gd name="connsiteY4" fmla="*/ 220504 h 882015"/>
                    <a:gd name="connsiteX5" fmla="*/ 220503 w 942975"/>
                    <a:gd name="connsiteY5" fmla="*/ 441008 h 882015"/>
                    <a:gd name="connsiteX6" fmla="*/ 0 w 942975"/>
                    <a:gd name="connsiteY6" fmla="*/ 441008 h 882015"/>
                    <a:gd name="connsiteX0" fmla="*/ 0 w 942976"/>
                    <a:gd name="connsiteY0" fmla="*/ 441008 h 441008"/>
                    <a:gd name="connsiteX1" fmla="*/ 471488 w 942976"/>
                    <a:gd name="connsiteY1" fmla="*/ 0 h 441008"/>
                    <a:gd name="connsiteX2" fmla="*/ 942976 w 942976"/>
                    <a:gd name="connsiteY2" fmla="*/ 441008 h 441008"/>
                    <a:gd name="connsiteX3" fmla="*/ 722471 w 942976"/>
                    <a:gd name="connsiteY3" fmla="*/ 441008 h 441008"/>
                    <a:gd name="connsiteX4" fmla="*/ 471487 w 942976"/>
                    <a:gd name="connsiteY4" fmla="*/ 220504 h 441008"/>
                    <a:gd name="connsiteX5" fmla="*/ 130968 w 942976"/>
                    <a:gd name="connsiteY5" fmla="*/ 381953 h 441008"/>
                    <a:gd name="connsiteX6" fmla="*/ 0 w 942976"/>
                    <a:gd name="connsiteY6" fmla="*/ 441008 h 441008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71487 w 942976"/>
                    <a:gd name="connsiteY4" fmla="*/ 22050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50532 w 942976"/>
                    <a:gd name="connsiteY4" fmla="*/ 104299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446723"/>
                    <a:gd name="connsiteX1" fmla="*/ 471488 w 942976"/>
                    <a:gd name="connsiteY1" fmla="*/ 0 h 446723"/>
                    <a:gd name="connsiteX2" fmla="*/ 942976 w 942976"/>
                    <a:gd name="connsiteY2" fmla="*/ 441008 h 446723"/>
                    <a:gd name="connsiteX3" fmla="*/ 722471 w 942976"/>
                    <a:gd name="connsiteY3" fmla="*/ 441008 h 446723"/>
                    <a:gd name="connsiteX4" fmla="*/ 490537 w 942976"/>
                    <a:gd name="connsiteY4" fmla="*/ 151924 h 446723"/>
                    <a:gd name="connsiteX5" fmla="*/ 129063 w 942976"/>
                    <a:gd name="connsiteY5" fmla="*/ 446723 h 446723"/>
                    <a:gd name="connsiteX6" fmla="*/ 0 w 942976"/>
                    <a:gd name="connsiteY6" fmla="*/ 441008 h 44672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42976"/>
                    <a:gd name="connsiteY0" fmla="*/ 441008 h 557213"/>
                    <a:gd name="connsiteX1" fmla="*/ 471488 w 942976"/>
                    <a:gd name="connsiteY1" fmla="*/ 0 h 557213"/>
                    <a:gd name="connsiteX2" fmla="*/ 942976 w 942976"/>
                    <a:gd name="connsiteY2" fmla="*/ 441008 h 557213"/>
                    <a:gd name="connsiteX3" fmla="*/ 823436 w 942976"/>
                    <a:gd name="connsiteY3" fmla="*/ 557213 h 557213"/>
                    <a:gd name="connsiteX4" fmla="*/ 490537 w 942976"/>
                    <a:gd name="connsiteY4" fmla="*/ 151924 h 557213"/>
                    <a:gd name="connsiteX5" fmla="*/ 129063 w 942976"/>
                    <a:gd name="connsiteY5" fmla="*/ 446723 h 557213"/>
                    <a:gd name="connsiteX6" fmla="*/ 0 w 942976"/>
                    <a:gd name="connsiteY6" fmla="*/ 441008 h 557213"/>
                    <a:gd name="connsiteX0" fmla="*/ 0 w 950598"/>
                    <a:gd name="connsiteY0" fmla="*/ 442288 h 562303"/>
                    <a:gd name="connsiteX1" fmla="*/ 471488 w 950598"/>
                    <a:gd name="connsiteY1" fmla="*/ 1280 h 562303"/>
                    <a:gd name="connsiteX2" fmla="*/ 950598 w 950598"/>
                    <a:gd name="connsiteY2" fmla="*/ 562303 h 562303"/>
                    <a:gd name="connsiteX3" fmla="*/ 823436 w 950598"/>
                    <a:gd name="connsiteY3" fmla="*/ 558493 h 562303"/>
                    <a:gd name="connsiteX4" fmla="*/ 490537 w 950598"/>
                    <a:gd name="connsiteY4" fmla="*/ 153204 h 562303"/>
                    <a:gd name="connsiteX5" fmla="*/ 129063 w 950598"/>
                    <a:gd name="connsiteY5" fmla="*/ 448003 h 562303"/>
                    <a:gd name="connsiteX6" fmla="*/ 0 w 950598"/>
                    <a:gd name="connsiteY6" fmla="*/ 442288 h 562303"/>
                    <a:gd name="connsiteX0" fmla="*/ 0 w 951099"/>
                    <a:gd name="connsiteY0" fmla="*/ 442288 h 562303"/>
                    <a:gd name="connsiteX1" fmla="*/ 471488 w 951099"/>
                    <a:gd name="connsiteY1" fmla="*/ 1280 h 562303"/>
                    <a:gd name="connsiteX2" fmla="*/ 950598 w 951099"/>
                    <a:gd name="connsiteY2" fmla="*/ 562303 h 562303"/>
                    <a:gd name="connsiteX3" fmla="*/ 823436 w 951099"/>
                    <a:gd name="connsiteY3" fmla="*/ 558493 h 562303"/>
                    <a:gd name="connsiteX4" fmla="*/ 490537 w 951099"/>
                    <a:gd name="connsiteY4" fmla="*/ 153204 h 562303"/>
                    <a:gd name="connsiteX5" fmla="*/ 129063 w 951099"/>
                    <a:gd name="connsiteY5" fmla="*/ 448003 h 562303"/>
                    <a:gd name="connsiteX6" fmla="*/ 0 w 951099"/>
                    <a:gd name="connsiteY6" fmla="*/ 442288 h 562303"/>
                    <a:gd name="connsiteX0" fmla="*/ 0 w 951113"/>
                    <a:gd name="connsiteY0" fmla="*/ 404431 h 524446"/>
                    <a:gd name="connsiteX1" fmla="*/ 481013 w 951113"/>
                    <a:gd name="connsiteY1" fmla="*/ 1523 h 524446"/>
                    <a:gd name="connsiteX2" fmla="*/ 950598 w 951113"/>
                    <a:gd name="connsiteY2" fmla="*/ 524446 h 524446"/>
                    <a:gd name="connsiteX3" fmla="*/ 823436 w 951113"/>
                    <a:gd name="connsiteY3" fmla="*/ 520636 h 524446"/>
                    <a:gd name="connsiteX4" fmla="*/ 490537 w 951113"/>
                    <a:gd name="connsiteY4" fmla="*/ 115347 h 524446"/>
                    <a:gd name="connsiteX5" fmla="*/ 129063 w 951113"/>
                    <a:gd name="connsiteY5" fmla="*/ 410146 h 524446"/>
                    <a:gd name="connsiteX6" fmla="*/ 0 w 951113"/>
                    <a:gd name="connsiteY6" fmla="*/ 404431 h 524446"/>
                    <a:gd name="connsiteX0" fmla="*/ 0 w 951105"/>
                    <a:gd name="connsiteY0" fmla="*/ 411995 h 532010"/>
                    <a:gd name="connsiteX1" fmla="*/ 475298 w 951105"/>
                    <a:gd name="connsiteY1" fmla="*/ 1467 h 532010"/>
                    <a:gd name="connsiteX2" fmla="*/ 950598 w 951105"/>
                    <a:gd name="connsiteY2" fmla="*/ 532010 h 532010"/>
                    <a:gd name="connsiteX3" fmla="*/ 823436 w 951105"/>
                    <a:gd name="connsiteY3" fmla="*/ 528200 h 532010"/>
                    <a:gd name="connsiteX4" fmla="*/ 490537 w 951105"/>
                    <a:gd name="connsiteY4" fmla="*/ 122911 h 532010"/>
                    <a:gd name="connsiteX5" fmla="*/ 129063 w 951105"/>
                    <a:gd name="connsiteY5" fmla="*/ 417710 h 532010"/>
                    <a:gd name="connsiteX6" fmla="*/ 0 w 951105"/>
                    <a:gd name="connsiteY6" fmla="*/ 411995 h 532010"/>
                    <a:gd name="connsiteX0" fmla="*/ 0 w 951134"/>
                    <a:gd name="connsiteY0" fmla="*/ 419290 h 539305"/>
                    <a:gd name="connsiteX1" fmla="*/ 475298 w 951134"/>
                    <a:gd name="connsiteY1" fmla="*/ 8762 h 539305"/>
                    <a:gd name="connsiteX2" fmla="*/ 950598 w 951134"/>
                    <a:gd name="connsiteY2" fmla="*/ 539305 h 539305"/>
                    <a:gd name="connsiteX3" fmla="*/ 823436 w 951134"/>
                    <a:gd name="connsiteY3" fmla="*/ 535495 h 539305"/>
                    <a:gd name="connsiteX4" fmla="*/ 490537 w 951134"/>
                    <a:gd name="connsiteY4" fmla="*/ 130206 h 539305"/>
                    <a:gd name="connsiteX5" fmla="*/ 129063 w 951134"/>
                    <a:gd name="connsiteY5" fmla="*/ 425005 h 539305"/>
                    <a:gd name="connsiteX6" fmla="*/ 0 w 951134"/>
                    <a:gd name="connsiteY6" fmla="*/ 419290 h 539305"/>
                    <a:gd name="connsiteX0" fmla="*/ 0 w 950598"/>
                    <a:gd name="connsiteY0" fmla="*/ 419290 h 539305"/>
                    <a:gd name="connsiteX1" fmla="*/ 475298 w 950598"/>
                    <a:gd name="connsiteY1" fmla="*/ 8762 h 539305"/>
                    <a:gd name="connsiteX2" fmla="*/ 950598 w 950598"/>
                    <a:gd name="connsiteY2" fmla="*/ 539305 h 539305"/>
                    <a:gd name="connsiteX3" fmla="*/ 823436 w 950598"/>
                    <a:gd name="connsiteY3" fmla="*/ 535495 h 539305"/>
                    <a:gd name="connsiteX4" fmla="*/ 490537 w 950598"/>
                    <a:gd name="connsiteY4" fmla="*/ 130206 h 539305"/>
                    <a:gd name="connsiteX5" fmla="*/ 129063 w 950598"/>
                    <a:gd name="connsiteY5" fmla="*/ 425005 h 539305"/>
                    <a:gd name="connsiteX6" fmla="*/ 0 w 950598"/>
                    <a:gd name="connsiteY6" fmla="*/ 419290 h 539305"/>
                    <a:gd name="connsiteX0" fmla="*/ 0 w 950598"/>
                    <a:gd name="connsiteY0" fmla="*/ 410649 h 530664"/>
                    <a:gd name="connsiteX1" fmla="*/ 475298 w 950598"/>
                    <a:gd name="connsiteY1" fmla="*/ 121 h 530664"/>
                    <a:gd name="connsiteX2" fmla="*/ 950598 w 950598"/>
                    <a:gd name="connsiteY2" fmla="*/ 530664 h 530664"/>
                    <a:gd name="connsiteX3" fmla="*/ 823436 w 950598"/>
                    <a:gd name="connsiteY3" fmla="*/ 526854 h 530664"/>
                    <a:gd name="connsiteX4" fmla="*/ 490537 w 950598"/>
                    <a:gd name="connsiteY4" fmla="*/ 121565 h 530664"/>
                    <a:gd name="connsiteX5" fmla="*/ 129063 w 950598"/>
                    <a:gd name="connsiteY5" fmla="*/ 416364 h 530664"/>
                    <a:gd name="connsiteX6" fmla="*/ 0 w 950598"/>
                    <a:gd name="connsiteY6" fmla="*/ 410649 h 530664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129063 w 950598"/>
                    <a:gd name="connsiteY5" fmla="*/ 41952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43823 w 950598"/>
                    <a:gd name="connsiteY5" fmla="*/ 390708 h 533828"/>
                    <a:gd name="connsiteX6" fmla="*/ 0 w 950598"/>
                    <a:gd name="connsiteY6" fmla="*/ 413813 h 533828"/>
                    <a:gd name="connsiteX0" fmla="*/ 0 w 950598"/>
                    <a:gd name="connsiteY0" fmla="*/ 413813 h 533828"/>
                    <a:gd name="connsiteX1" fmla="*/ 475298 w 950598"/>
                    <a:gd name="connsiteY1" fmla="*/ 3285 h 533828"/>
                    <a:gd name="connsiteX2" fmla="*/ 950598 w 950598"/>
                    <a:gd name="connsiteY2" fmla="*/ 533828 h 533828"/>
                    <a:gd name="connsiteX3" fmla="*/ 823436 w 950598"/>
                    <a:gd name="connsiteY3" fmla="*/ 530018 h 533828"/>
                    <a:gd name="connsiteX4" fmla="*/ 490537 w 950598"/>
                    <a:gd name="connsiteY4" fmla="*/ 124729 h 533828"/>
                    <a:gd name="connsiteX5" fmla="*/ 89933 w 950598"/>
                    <a:gd name="connsiteY5" fmla="*/ 418278 h 533828"/>
                    <a:gd name="connsiteX6" fmla="*/ 0 w 950598"/>
                    <a:gd name="connsiteY6" fmla="*/ 413813 h 533828"/>
                    <a:gd name="connsiteX0" fmla="*/ 0 w 950598"/>
                    <a:gd name="connsiteY0" fmla="*/ 352354 h 472369"/>
                    <a:gd name="connsiteX1" fmla="*/ 420800 w 950598"/>
                    <a:gd name="connsiteY1" fmla="*/ 4484 h 472369"/>
                    <a:gd name="connsiteX2" fmla="*/ 950598 w 950598"/>
                    <a:gd name="connsiteY2" fmla="*/ 472369 h 472369"/>
                    <a:gd name="connsiteX3" fmla="*/ 823436 w 950598"/>
                    <a:gd name="connsiteY3" fmla="*/ 468559 h 472369"/>
                    <a:gd name="connsiteX4" fmla="*/ 490537 w 950598"/>
                    <a:gd name="connsiteY4" fmla="*/ 63270 h 472369"/>
                    <a:gd name="connsiteX5" fmla="*/ 89933 w 950598"/>
                    <a:gd name="connsiteY5" fmla="*/ 356819 h 472369"/>
                    <a:gd name="connsiteX6" fmla="*/ 0 w 950598"/>
                    <a:gd name="connsiteY6" fmla="*/ 352354 h 472369"/>
                    <a:gd name="connsiteX0" fmla="*/ 0 w 950598"/>
                    <a:gd name="connsiteY0" fmla="*/ 402701 h 522716"/>
                    <a:gd name="connsiteX1" fmla="*/ 448747 w 950598"/>
                    <a:gd name="connsiteY1" fmla="*/ 3453 h 522716"/>
                    <a:gd name="connsiteX2" fmla="*/ 950598 w 950598"/>
                    <a:gd name="connsiteY2" fmla="*/ 522716 h 522716"/>
                    <a:gd name="connsiteX3" fmla="*/ 823436 w 950598"/>
                    <a:gd name="connsiteY3" fmla="*/ 518906 h 522716"/>
                    <a:gd name="connsiteX4" fmla="*/ 490537 w 950598"/>
                    <a:gd name="connsiteY4" fmla="*/ 113617 h 522716"/>
                    <a:gd name="connsiteX5" fmla="*/ 89933 w 950598"/>
                    <a:gd name="connsiteY5" fmla="*/ 407166 h 522716"/>
                    <a:gd name="connsiteX6" fmla="*/ 0 w 950598"/>
                    <a:gd name="connsiteY6" fmla="*/ 402701 h 522716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0598"/>
                    <a:gd name="connsiteY0" fmla="*/ 399915 h 519930"/>
                    <a:gd name="connsiteX1" fmla="*/ 448747 w 950598"/>
                    <a:gd name="connsiteY1" fmla="*/ 667 h 519930"/>
                    <a:gd name="connsiteX2" fmla="*/ 950598 w 950598"/>
                    <a:gd name="connsiteY2" fmla="*/ 519930 h 519930"/>
                    <a:gd name="connsiteX3" fmla="*/ 823436 w 950598"/>
                    <a:gd name="connsiteY3" fmla="*/ 516120 h 519930"/>
                    <a:gd name="connsiteX4" fmla="*/ 490537 w 950598"/>
                    <a:gd name="connsiteY4" fmla="*/ 110831 h 519930"/>
                    <a:gd name="connsiteX5" fmla="*/ 89933 w 950598"/>
                    <a:gd name="connsiteY5" fmla="*/ 404380 h 519930"/>
                    <a:gd name="connsiteX6" fmla="*/ 0 w 950598"/>
                    <a:gd name="connsiteY6" fmla="*/ 399915 h 519930"/>
                    <a:gd name="connsiteX0" fmla="*/ 0 w 956188"/>
                    <a:gd name="connsiteY0" fmla="*/ 399915 h 521185"/>
                    <a:gd name="connsiteX1" fmla="*/ 448747 w 956188"/>
                    <a:gd name="connsiteY1" fmla="*/ 667 h 521185"/>
                    <a:gd name="connsiteX2" fmla="*/ 956188 w 956188"/>
                    <a:gd name="connsiteY2" fmla="*/ 521185 h 521185"/>
                    <a:gd name="connsiteX3" fmla="*/ 823436 w 956188"/>
                    <a:gd name="connsiteY3" fmla="*/ 516120 h 521185"/>
                    <a:gd name="connsiteX4" fmla="*/ 490537 w 956188"/>
                    <a:gd name="connsiteY4" fmla="*/ 110831 h 521185"/>
                    <a:gd name="connsiteX5" fmla="*/ 89933 w 956188"/>
                    <a:gd name="connsiteY5" fmla="*/ 404380 h 521185"/>
                    <a:gd name="connsiteX6" fmla="*/ 0 w 956188"/>
                    <a:gd name="connsiteY6" fmla="*/ 399915 h 521185"/>
                    <a:gd name="connsiteX0" fmla="*/ 0 w 963068"/>
                    <a:gd name="connsiteY0" fmla="*/ 399915 h 521185"/>
                    <a:gd name="connsiteX1" fmla="*/ 448747 w 963068"/>
                    <a:gd name="connsiteY1" fmla="*/ 667 h 521185"/>
                    <a:gd name="connsiteX2" fmla="*/ 956188 w 963068"/>
                    <a:gd name="connsiteY2" fmla="*/ 521185 h 521185"/>
                    <a:gd name="connsiteX3" fmla="*/ 823436 w 963068"/>
                    <a:gd name="connsiteY3" fmla="*/ 516120 h 521185"/>
                    <a:gd name="connsiteX4" fmla="*/ 490537 w 963068"/>
                    <a:gd name="connsiteY4" fmla="*/ 110831 h 521185"/>
                    <a:gd name="connsiteX5" fmla="*/ 89933 w 963068"/>
                    <a:gd name="connsiteY5" fmla="*/ 404380 h 521185"/>
                    <a:gd name="connsiteX6" fmla="*/ 0 w 963068"/>
                    <a:gd name="connsiteY6" fmla="*/ 399915 h 521185"/>
                    <a:gd name="connsiteX0" fmla="*/ 0 w 963855"/>
                    <a:gd name="connsiteY0" fmla="*/ 404908 h 526178"/>
                    <a:gd name="connsiteX1" fmla="*/ 492065 w 963855"/>
                    <a:gd name="connsiteY1" fmla="*/ 648 h 526178"/>
                    <a:gd name="connsiteX2" fmla="*/ 956188 w 963855"/>
                    <a:gd name="connsiteY2" fmla="*/ 526178 h 526178"/>
                    <a:gd name="connsiteX3" fmla="*/ 823436 w 963855"/>
                    <a:gd name="connsiteY3" fmla="*/ 521113 h 526178"/>
                    <a:gd name="connsiteX4" fmla="*/ 490537 w 963855"/>
                    <a:gd name="connsiteY4" fmla="*/ 115824 h 526178"/>
                    <a:gd name="connsiteX5" fmla="*/ 89933 w 963855"/>
                    <a:gd name="connsiteY5" fmla="*/ 409373 h 526178"/>
                    <a:gd name="connsiteX6" fmla="*/ 0 w 963855"/>
                    <a:gd name="connsiteY6" fmla="*/ 404908 h 526178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90537 w 963855"/>
                    <a:gd name="connsiteY4" fmla="*/ 117261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9139 w 963855"/>
                    <a:gd name="connsiteY4" fmla="*/ 79667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82153 w 963855"/>
                    <a:gd name="connsiteY4" fmla="*/ 73402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23436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63855"/>
                    <a:gd name="connsiteY0" fmla="*/ 406345 h 527615"/>
                    <a:gd name="connsiteX1" fmla="*/ 492065 w 963855"/>
                    <a:gd name="connsiteY1" fmla="*/ 2085 h 527615"/>
                    <a:gd name="connsiteX2" fmla="*/ 956188 w 963855"/>
                    <a:gd name="connsiteY2" fmla="*/ 527615 h 527615"/>
                    <a:gd name="connsiteX3" fmla="*/ 870945 w 963855"/>
                    <a:gd name="connsiteY3" fmla="*/ 522550 h 527615"/>
                    <a:gd name="connsiteX4" fmla="*/ 475166 w 963855"/>
                    <a:gd name="connsiteY4" fmla="*/ 88440 h 527615"/>
                    <a:gd name="connsiteX5" fmla="*/ 89933 w 963855"/>
                    <a:gd name="connsiteY5" fmla="*/ 410810 h 527615"/>
                    <a:gd name="connsiteX6" fmla="*/ 0 w 963855"/>
                    <a:gd name="connsiteY6" fmla="*/ 406345 h 527615"/>
                    <a:gd name="connsiteX0" fmla="*/ 0 w 956188"/>
                    <a:gd name="connsiteY0" fmla="*/ 406345 h 527615"/>
                    <a:gd name="connsiteX1" fmla="*/ 492065 w 956188"/>
                    <a:gd name="connsiteY1" fmla="*/ 2085 h 527615"/>
                    <a:gd name="connsiteX2" fmla="*/ 956188 w 956188"/>
                    <a:gd name="connsiteY2" fmla="*/ 527615 h 527615"/>
                    <a:gd name="connsiteX3" fmla="*/ 870945 w 956188"/>
                    <a:gd name="connsiteY3" fmla="*/ 522550 h 527615"/>
                    <a:gd name="connsiteX4" fmla="*/ 475166 w 956188"/>
                    <a:gd name="connsiteY4" fmla="*/ 88440 h 527615"/>
                    <a:gd name="connsiteX5" fmla="*/ 89933 w 956188"/>
                    <a:gd name="connsiteY5" fmla="*/ 410810 h 527615"/>
                    <a:gd name="connsiteX6" fmla="*/ 0 w 956188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70945 w 962149"/>
                    <a:gd name="connsiteY3" fmla="*/ 522550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89933 w 962149"/>
                    <a:gd name="connsiteY5" fmla="*/ 410810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963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69548 w 962149"/>
                    <a:gd name="connsiteY3" fmla="*/ 520045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149"/>
                    <a:gd name="connsiteY0" fmla="*/ 406345 h 527615"/>
                    <a:gd name="connsiteX1" fmla="*/ 492065 w 962149"/>
                    <a:gd name="connsiteY1" fmla="*/ 2085 h 527615"/>
                    <a:gd name="connsiteX2" fmla="*/ 956188 w 962149"/>
                    <a:gd name="connsiteY2" fmla="*/ 527615 h 527615"/>
                    <a:gd name="connsiteX3" fmla="*/ 891156 w 962149"/>
                    <a:gd name="connsiteY3" fmla="*/ 523574 h 527615"/>
                    <a:gd name="connsiteX4" fmla="*/ 475166 w 962149"/>
                    <a:gd name="connsiteY4" fmla="*/ 88440 h 527615"/>
                    <a:gd name="connsiteX5" fmla="*/ 69464 w 962149"/>
                    <a:gd name="connsiteY5" fmla="*/ 406103 h 527615"/>
                    <a:gd name="connsiteX6" fmla="*/ 0 w 962149"/>
                    <a:gd name="connsiteY6" fmla="*/ 406345 h 527615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5166 w 962039"/>
                    <a:gd name="connsiteY4" fmla="*/ 10126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6304 w 962039"/>
                    <a:gd name="connsiteY4" fmla="*/ 77731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69464 w 962039"/>
                    <a:gd name="connsiteY5" fmla="*/ 418924 h 540436"/>
                    <a:gd name="connsiteX6" fmla="*/ 0 w 962039"/>
                    <a:gd name="connsiteY6" fmla="*/ 419166 h 540436"/>
                    <a:gd name="connsiteX0" fmla="*/ 0 w 962039"/>
                    <a:gd name="connsiteY0" fmla="*/ 419166 h 540436"/>
                    <a:gd name="connsiteX1" fmla="*/ 485242 w 962039"/>
                    <a:gd name="connsiteY1" fmla="*/ 1964 h 540436"/>
                    <a:gd name="connsiteX2" fmla="*/ 956188 w 962039"/>
                    <a:gd name="connsiteY2" fmla="*/ 540436 h 540436"/>
                    <a:gd name="connsiteX3" fmla="*/ 891156 w 962039"/>
                    <a:gd name="connsiteY3" fmla="*/ 536395 h 540436"/>
                    <a:gd name="connsiteX4" fmla="*/ 479716 w 962039"/>
                    <a:gd name="connsiteY4" fmla="*/ 85966 h 540436"/>
                    <a:gd name="connsiteX5" fmla="*/ 70602 w 962039"/>
                    <a:gd name="connsiteY5" fmla="*/ 421277 h 540436"/>
                    <a:gd name="connsiteX6" fmla="*/ 0 w 962039"/>
                    <a:gd name="connsiteY6" fmla="*/ 419166 h 540436"/>
                    <a:gd name="connsiteX0" fmla="*/ 0 w 962039"/>
                    <a:gd name="connsiteY0" fmla="*/ 419177 h 540447"/>
                    <a:gd name="connsiteX1" fmla="*/ 485242 w 962039"/>
                    <a:gd name="connsiteY1" fmla="*/ 1975 h 540447"/>
                    <a:gd name="connsiteX2" fmla="*/ 956188 w 962039"/>
                    <a:gd name="connsiteY2" fmla="*/ 540447 h 540447"/>
                    <a:gd name="connsiteX3" fmla="*/ 891156 w 962039"/>
                    <a:gd name="connsiteY3" fmla="*/ 536406 h 540447"/>
                    <a:gd name="connsiteX4" fmla="*/ 479716 w 962039"/>
                    <a:gd name="connsiteY4" fmla="*/ 85977 h 540447"/>
                    <a:gd name="connsiteX5" fmla="*/ 70602 w 962039"/>
                    <a:gd name="connsiteY5" fmla="*/ 421288 h 540447"/>
                    <a:gd name="connsiteX6" fmla="*/ 0 w 962039"/>
                    <a:gd name="connsiteY6" fmla="*/ 419177 h 540447"/>
                    <a:gd name="connsiteX0" fmla="*/ 0 w 962039"/>
                    <a:gd name="connsiteY0" fmla="*/ 419017 h 540287"/>
                    <a:gd name="connsiteX1" fmla="*/ 485242 w 962039"/>
                    <a:gd name="connsiteY1" fmla="*/ 1815 h 540287"/>
                    <a:gd name="connsiteX2" fmla="*/ 956188 w 962039"/>
                    <a:gd name="connsiteY2" fmla="*/ 540287 h 540287"/>
                    <a:gd name="connsiteX3" fmla="*/ 891156 w 962039"/>
                    <a:gd name="connsiteY3" fmla="*/ 536246 h 540287"/>
                    <a:gd name="connsiteX4" fmla="*/ 479716 w 962039"/>
                    <a:gd name="connsiteY4" fmla="*/ 85817 h 540287"/>
                    <a:gd name="connsiteX5" fmla="*/ 70602 w 962039"/>
                    <a:gd name="connsiteY5" fmla="*/ 421128 h 540287"/>
                    <a:gd name="connsiteX6" fmla="*/ 0 w 962039"/>
                    <a:gd name="connsiteY6" fmla="*/ 419017 h 540287"/>
                    <a:gd name="connsiteX0" fmla="*/ 0 w 962039"/>
                    <a:gd name="connsiteY0" fmla="*/ 417202 h 538472"/>
                    <a:gd name="connsiteX1" fmla="*/ 485242 w 962039"/>
                    <a:gd name="connsiteY1" fmla="*/ 0 h 538472"/>
                    <a:gd name="connsiteX2" fmla="*/ 956188 w 962039"/>
                    <a:gd name="connsiteY2" fmla="*/ 538472 h 538472"/>
                    <a:gd name="connsiteX3" fmla="*/ 891156 w 962039"/>
                    <a:gd name="connsiteY3" fmla="*/ 534431 h 538472"/>
                    <a:gd name="connsiteX4" fmla="*/ 479716 w 962039"/>
                    <a:gd name="connsiteY4" fmla="*/ 84002 h 538472"/>
                    <a:gd name="connsiteX5" fmla="*/ 70602 w 962039"/>
                    <a:gd name="connsiteY5" fmla="*/ 419313 h 538472"/>
                    <a:gd name="connsiteX6" fmla="*/ 0 w 962039"/>
                    <a:gd name="connsiteY6" fmla="*/ 417202 h 538472"/>
                    <a:gd name="connsiteX0" fmla="*/ 0 w 962039"/>
                    <a:gd name="connsiteY0" fmla="*/ 417403 h 538673"/>
                    <a:gd name="connsiteX1" fmla="*/ 485242 w 962039"/>
                    <a:gd name="connsiteY1" fmla="*/ 201 h 538673"/>
                    <a:gd name="connsiteX2" fmla="*/ 956188 w 962039"/>
                    <a:gd name="connsiteY2" fmla="*/ 538673 h 538673"/>
                    <a:gd name="connsiteX3" fmla="*/ 891156 w 962039"/>
                    <a:gd name="connsiteY3" fmla="*/ 534632 h 538673"/>
                    <a:gd name="connsiteX4" fmla="*/ 479716 w 962039"/>
                    <a:gd name="connsiteY4" fmla="*/ 84203 h 538673"/>
                    <a:gd name="connsiteX5" fmla="*/ 70602 w 962039"/>
                    <a:gd name="connsiteY5" fmla="*/ 419514 h 538673"/>
                    <a:gd name="connsiteX6" fmla="*/ 0 w 962039"/>
                    <a:gd name="connsiteY6" fmla="*/ 417403 h 538673"/>
                    <a:gd name="connsiteX0" fmla="*/ 798 w 962837"/>
                    <a:gd name="connsiteY0" fmla="*/ 417409 h 538679"/>
                    <a:gd name="connsiteX1" fmla="*/ 486040 w 962837"/>
                    <a:gd name="connsiteY1" fmla="*/ 207 h 538679"/>
                    <a:gd name="connsiteX2" fmla="*/ 956986 w 962837"/>
                    <a:gd name="connsiteY2" fmla="*/ 538679 h 538679"/>
                    <a:gd name="connsiteX3" fmla="*/ 891954 w 962837"/>
                    <a:gd name="connsiteY3" fmla="*/ 534638 h 538679"/>
                    <a:gd name="connsiteX4" fmla="*/ 480514 w 962837"/>
                    <a:gd name="connsiteY4" fmla="*/ 84209 h 538679"/>
                    <a:gd name="connsiteX5" fmla="*/ 71400 w 962837"/>
                    <a:gd name="connsiteY5" fmla="*/ 419520 h 538679"/>
                    <a:gd name="connsiteX6" fmla="*/ 798 w 962837"/>
                    <a:gd name="connsiteY6" fmla="*/ 417409 h 538679"/>
                    <a:gd name="connsiteX0" fmla="*/ 798 w 963958"/>
                    <a:gd name="connsiteY0" fmla="*/ 417409 h 539855"/>
                    <a:gd name="connsiteX1" fmla="*/ 486040 w 963958"/>
                    <a:gd name="connsiteY1" fmla="*/ 207 h 539855"/>
                    <a:gd name="connsiteX2" fmla="*/ 958125 w 963958"/>
                    <a:gd name="connsiteY2" fmla="*/ 539855 h 539855"/>
                    <a:gd name="connsiteX3" fmla="*/ 891954 w 963958"/>
                    <a:gd name="connsiteY3" fmla="*/ 534638 h 539855"/>
                    <a:gd name="connsiteX4" fmla="*/ 480514 w 963958"/>
                    <a:gd name="connsiteY4" fmla="*/ 84209 h 539855"/>
                    <a:gd name="connsiteX5" fmla="*/ 71400 w 963958"/>
                    <a:gd name="connsiteY5" fmla="*/ 419520 h 539855"/>
                    <a:gd name="connsiteX6" fmla="*/ 798 w 963958"/>
                    <a:gd name="connsiteY6" fmla="*/ 417409 h 539855"/>
                    <a:gd name="connsiteX0" fmla="*/ 0 w 892558"/>
                    <a:gd name="connsiteY0" fmla="*/ 420000 h 540335"/>
                    <a:gd name="connsiteX1" fmla="*/ 414640 w 892558"/>
                    <a:gd name="connsiteY1" fmla="*/ 687 h 540335"/>
                    <a:gd name="connsiteX2" fmla="*/ 886725 w 892558"/>
                    <a:gd name="connsiteY2" fmla="*/ 540335 h 540335"/>
                    <a:gd name="connsiteX3" fmla="*/ 820554 w 892558"/>
                    <a:gd name="connsiteY3" fmla="*/ 535118 h 540335"/>
                    <a:gd name="connsiteX4" fmla="*/ 409114 w 892558"/>
                    <a:gd name="connsiteY4" fmla="*/ 84689 h 540335"/>
                    <a:gd name="connsiteX5" fmla="*/ 0 w 892558"/>
                    <a:gd name="connsiteY5" fmla="*/ 420000 h 540335"/>
                    <a:gd name="connsiteX0" fmla="*/ 52458 w 535902"/>
                    <a:gd name="connsiteY0" fmla="*/ 116184 h 571830"/>
                    <a:gd name="connsiteX1" fmla="*/ 57984 w 535902"/>
                    <a:gd name="connsiteY1" fmla="*/ 32182 h 571830"/>
                    <a:gd name="connsiteX2" fmla="*/ 530069 w 535902"/>
                    <a:gd name="connsiteY2" fmla="*/ 571830 h 571830"/>
                    <a:gd name="connsiteX3" fmla="*/ 463898 w 535902"/>
                    <a:gd name="connsiteY3" fmla="*/ 566613 h 571830"/>
                    <a:gd name="connsiteX4" fmla="*/ 52458 w 535902"/>
                    <a:gd name="connsiteY4" fmla="*/ 116184 h 571830"/>
                    <a:gd name="connsiteX0" fmla="*/ 0 w 477611"/>
                    <a:gd name="connsiteY0" fmla="*/ 0 h 455646"/>
                    <a:gd name="connsiteX1" fmla="*/ 477611 w 477611"/>
                    <a:gd name="connsiteY1" fmla="*/ 455646 h 455646"/>
                    <a:gd name="connsiteX2" fmla="*/ 411440 w 477611"/>
                    <a:gd name="connsiteY2" fmla="*/ 450429 h 455646"/>
                    <a:gd name="connsiteX3" fmla="*/ 0 w 477611"/>
                    <a:gd name="connsiteY3" fmla="*/ 0 h 455646"/>
                    <a:gd name="connsiteX0" fmla="*/ 0 w 411440"/>
                    <a:gd name="connsiteY0" fmla="*/ 0 h 450429"/>
                    <a:gd name="connsiteX1" fmla="*/ 327504 w 411440"/>
                    <a:gd name="connsiteY1" fmla="*/ 446234 h 450429"/>
                    <a:gd name="connsiteX2" fmla="*/ 411440 w 411440"/>
                    <a:gd name="connsiteY2" fmla="*/ 450429 h 450429"/>
                    <a:gd name="connsiteX3" fmla="*/ 0 w 411440"/>
                    <a:gd name="connsiteY3" fmla="*/ 0 h 450429"/>
                    <a:gd name="connsiteX0" fmla="*/ 0 w 411440"/>
                    <a:gd name="connsiteY0" fmla="*/ 0 h 450429"/>
                    <a:gd name="connsiteX1" fmla="*/ 327504 w 411440"/>
                    <a:gd name="connsiteY1" fmla="*/ 446234 h 450429"/>
                    <a:gd name="connsiteX2" fmla="*/ 411440 w 411440"/>
                    <a:gd name="connsiteY2" fmla="*/ 450429 h 450429"/>
                    <a:gd name="connsiteX3" fmla="*/ 0 w 411440"/>
                    <a:gd name="connsiteY3" fmla="*/ 0 h 450429"/>
                    <a:gd name="connsiteX0" fmla="*/ 0 w 439933"/>
                    <a:gd name="connsiteY0" fmla="*/ 0 h 471468"/>
                    <a:gd name="connsiteX1" fmla="*/ 327504 w 439933"/>
                    <a:gd name="connsiteY1" fmla="*/ 446234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  <a:gd name="connsiteX0" fmla="*/ 0 w 439933"/>
                    <a:gd name="connsiteY0" fmla="*/ 0 h 471468"/>
                    <a:gd name="connsiteX1" fmla="*/ 369650 w 439933"/>
                    <a:gd name="connsiteY1" fmla="*/ 454732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  <a:gd name="connsiteX0" fmla="*/ 0 w 439933"/>
                    <a:gd name="connsiteY0" fmla="*/ 0 h 471468"/>
                    <a:gd name="connsiteX1" fmla="*/ 369650 w 439933"/>
                    <a:gd name="connsiteY1" fmla="*/ 454732 h 471468"/>
                    <a:gd name="connsiteX2" fmla="*/ 439933 w 439933"/>
                    <a:gd name="connsiteY2" fmla="*/ 471468 h 471468"/>
                    <a:gd name="connsiteX3" fmla="*/ 0 w 439933"/>
                    <a:gd name="connsiteY3" fmla="*/ 0 h 47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9933" h="471468">
                      <a:moveTo>
                        <a:pt x="0" y="0"/>
                      </a:moveTo>
                      <a:cubicBezTo>
                        <a:pt x="11029" y="870"/>
                        <a:pt x="240162" y="49184"/>
                        <a:pt x="369650" y="454732"/>
                      </a:cubicBezTo>
                      <a:lnTo>
                        <a:pt x="439933" y="471468"/>
                      </a:lnTo>
                      <a:cubicBezTo>
                        <a:pt x="431717" y="134261"/>
                        <a:pt x="138615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01" name="사다리꼴 620"/>
            <p:cNvSpPr/>
            <p:nvPr/>
          </p:nvSpPr>
          <p:spPr>
            <a:xfrm>
              <a:off x="1374509" y="2961302"/>
              <a:ext cx="170459" cy="353786"/>
            </a:xfrm>
            <a:custGeom>
              <a:avLst/>
              <a:gdLst>
                <a:gd name="connsiteX0" fmla="*/ 0 w 95198"/>
                <a:gd name="connsiteY0" fmla="*/ 184241 h 184241"/>
                <a:gd name="connsiteX1" fmla="*/ 23800 w 95198"/>
                <a:gd name="connsiteY1" fmla="*/ 0 h 184241"/>
                <a:gd name="connsiteX2" fmla="*/ 71399 w 95198"/>
                <a:gd name="connsiteY2" fmla="*/ 0 h 184241"/>
                <a:gd name="connsiteX3" fmla="*/ 95198 w 95198"/>
                <a:gd name="connsiteY3" fmla="*/ 184241 h 184241"/>
                <a:gd name="connsiteX4" fmla="*/ 0 w 95198"/>
                <a:gd name="connsiteY4" fmla="*/ 184241 h 184241"/>
                <a:gd name="connsiteX0" fmla="*/ 0 w 71399"/>
                <a:gd name="connsiteY0" fmla="*/ 184241 h 184241"/>
                <a:gd name="connsiteX1" fmla="*/ 23800 w 71399"/>
                <a:gd name="connsiteY1" fmla="*/ 0 h 184241"/>
                <a:gd name="connsiteX2" fmla="*/ 71399 w 71399"/>
                <a:gd name="connsiteY2" fmla="*/ 0 h 184241"/>
                <a:gd name="connsiteX3" fmla="*/ 0 w 71399"/>
                <a:gd name="connsiteY3" fmla="*/ 184241 h 184241"/>
                <a:gd name="connsiteX0" fmla="*/ 0 w 170459"/>
                <a:gd name="connsiteY0" fmla="*/ 195671 h 195671"/>
                <a:gd name="connsiteX1" fmla="*/ 23800 w 170459"/>
                <a:gd name="connsiteY1" fmla="*/ 11430 h 195671"/>
                <a:gd name="connsiteX2" fmla="*/ 170459 w 170459"/>
                <a:gd name="connsiteY2" fmla="*/ 0 h 195671"/>
                <a:gd name="connsiteX3" fmla="*/ 0 w 170459"/>
                <a:gd name="connsiteY3" fmla="*/ 195671 h 195671"/>
                <a:gd name="connsiteX0" fmla="*/ 0 w 170459"/>
                <a:gd name="connsiteY0" fmla="*/ 195671 h 195671"/>
                <a:gd name="connsiteX1" fmla="*/ 18085 w 170459"/>
                <a:gd name="connsiteY1" fmla="*/ 9525 h 195671"/>
                <a:gd name="connsiteX2" fmla="*/ 170459 w 170459"/>
                <a:gd name="connsiteY2" fmla="*/ 0 h 195671"/>
                <a:gd name="connsiteX3" fmla="*/ 0 w 170459"/>
                <a:gd name="connsiteY3" fmla="*/ 195671 h 195671"/>
                <a:gd name="connsiteX0" fmla="*/ 0 w 170459"/>
                <a:gd name="connsiteY0" fmla="*/ 353786 h 353786"/>
                <a:gd name="connsiteX1" fmla="*/ 18085 w 170459"/>
                <a:gd name="connsiteY1" fmla="*/ 9525 h 353786"/>
                <a:gd name="connsiteX2" fmla="*/ 170459 w 170459"/>
                <a:gd name="connsiteY2" fmla="*/ 0 h 353786"/>
                <a:gd name="connsiteX3" fmla="*/ 0 w 170459"/>
                <a:gd name="connsiteY3" fmla="*/ 353786 h 35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59" h="353786">
                  <a:moveTo>
                    <a:pt x="0" y="353786"/>
                  </a:moveTo>
                  <a:lnTo>
                    <a:pt x="18085" y="9525"/>
                  </a:lnTo>
                  <a:lnTo>
                    <a:pt x="170459" y="0"/>
                  </a:lnTo>
                  <a:lnTo>
                    <a:pt x="0" y="353786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2" name="그룹 371"/>
          <p:cNvGrpSpPr/>
          <p:nvPr/>
        </p:nvGrpSpPr>
        <p:grpSpPr>
          <a:xfrm>
            <a:off x="1458921" y="464110"/>
            <a:ext cx="308435" cy="308435"/>
            <a:chOff x="785505" y="73024"/>
            <a:chExt cx="1216649" cy="1216649"/>
          </a:xfrm>
        </p:grpSpPr>
        <p:sp>
          <p:nvSpPr>
            <p:cNvPr id="373" name="타원 372"/>
            <p:cNvSpPr/>
            <p:nvPr/>
          </p:nvSpPr>
          <p:spPr>
            <a:xfrm>
              <a:off x="785505" y="73024"/>
              <a:ext cx="1216649" cy="121664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4" name="그룹 373"/>
            <p:cNvGrpSpPr/>
            <p:nvPr/>
          </p:nvGrpSpPr>
          <p:grpSpPr>
            <a:xfrm>
              <a:off x="1329388" y="260648"/>
              <a:ext cx="224132" cy="812411"/>
              <a:chOff x="1343803" y="313988"/>
              <a:chExt cx="224132" cy="812411"/>
            </a:xfrm>
          </p:grpSpPr>
          <p:sp>
            <p:nvSpPr>
              <p:cNvPr id="375" name="직사각형 374"/>
              <p:cNvSpPr/>
              <p:nvPr/>
            </p:nvSpPr>
            <p:spPr>
              <a:xfrm>
                <a:off x="1343803" y="313988"/>
                <a:ext cx="103168" cy="522535"/>
              </a:xfrm>
              <a:prstGeom prst="rect">
                <a:avLst/>
              </a:prstGeom>
              <a:solidFill>
                <a:srgbClr val="E1F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8900000">
                <a:off x="1464767" y="743202"/>
                <a:ext cx="103168" cy="383197"/>
              </a:xfrm>
              <a:prstGeom prst="rect">
                <a:avLst/>
              </a:prstGeom>
              <a:solidFill>
                <a:srgbClr val="E1F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7" name="그룹 376"/>
          <p:cNvGrpSpPr/>
          <p:nvPr/>
        </p:nvGrpSpPr>
        <p:grpSpPr>
          <a:xfrm rot="900000">
            <a:off x="1112839" y="2981170"/>
            <a:ext cx="860356" cy="930273"/>
            <a:chOff x="1187303" y="1326247"/>
            <a:chExt cx="1372727" cy="1484282"/>
          </a:xfrm>
        </p:grpSpPr>
        <p:sp>
          <p:nvSpPr>
            <p:cNvPr id="378" name="U자형 화살표 727"/>
            <p:cNvSpPr/>
            <p:nvPr/>
          </p:nvSpPr>
          <p:spPr>
            <a:xfrm>
              <a:off x="1302634" y="1326247"/>
              <a:ext cx="1056291" cy="415650"/>
            </a:xfrm>
            <a:custGeom>
              <a:avLst/>
              <a:gdLst>
                <a:gd name="connsiteX0" fmla="*/ 0 w 1153441"/>
                <a:gd name="connsiteY0" fmla="*/ 490223 h 490223"/>
                <a:gd name="connsiteX1" fmla="*/ 0 w 1153441"/>
                <a:gd name="connsiteY1" fmla="*/ 140179 h 490223"/>
                <a:gd name="connsiteX2" fmla="*/ 140179 w 1153441"/>
                <a:gd name="connsiteY2" fmla="*/ 0 h 490223"/>
                <a:gd name="connsiteX3" fmla="*/ 916112 w 1153441"/>
                <a:gd name="connsiteY3" fmla="*/ 0 h 490223"/>
                <a:gd name="connsiteX4" fmla="*/ 1056291 w 1153441"/>
                <a:gd name="connsiteY4" fmla="*/ 140179 h 490223"/>
                <a:gd name="connsiteX5" fmla="*/ 1056291 w 1153441"/>
                <a:gd name="connsiteY5" fmla="*/ 490223 h 490223"/>
                <a:gd name="connsiteX6" fmla="*/ 1153441 w 1153441"/>
                <a:gd name="connsiteY6" fmla="*/ 490223 h 490223"/>
                <a:gd name="connsiteX7" fmla="*/ 1030885 w 1153441"/>
                <a:gd name="connsiteY7" fmla="*/ 490223 h 490223"/>
                <a:gd name="connsiteX8" fmla="*/ 908330 w 1153441"/>
                <a:gd name="connsiteY8" fmla="*/ 490223 h 490223"/>
                <a:gd name="connsiteX9" fmla="*/ 1005479 w 1153441"/>
                <a:gd name="connsiteY9" fmla="*/ 490223 h 490223"/>
                <a:gd name="connsiteX10" fmla="*/ 1005479 w 1153441"/>
                <a:gd name="connsiteY10" fmla="*/ 140179 h 490223"/>
                <a:gd name="connsiteX11" fmla="*/ 916111 w 1153441"/>
                <a:gd name="connsiteY11" fmla="*/ 50811 h 490223"/>
                <a:gd name="connsiteX12" fmla="*/ 140179 w 1153441"/>
                <a:gd name="connsiteY12" fmla="*/ 50812 h 490223"/>
                <a:gd name="connsiteX13" fmla="*/ 50811 w 1153441"/>
                <a:gd name="connsiteY13" fmla="*/ 140180 h 490223"/>
                <a:gd name="connsiteX14" fmla="*/ 50812 w 1153441"/>
                <a:gd name="connsiteY14" fmla="*/ 490223 h 490223"/>
                <a:gd name="connsiteX15" fmla="*/ 0 w 1153441"/>
                <a:gd name="connsiteY15" fmla="*/ 490223 h 490223"/>
                <a:gd name="connsiteX0" fmla="*/ 0 w 1153441"/>
                <a:gd name="connsiteY0" fmla="*/ 490223 h 490223"/>
                <a:gd name="connsiteX1" fmla="*/ 0 w 1153441"/>
                <a:gd name="connsiteY1" fmla="*/ 140179 h 490223"/>
                <a:gd name="connsiteX2" fmla="*/ 140179 w 1153441"/>
                <a:gd name="connsiteY2" fmla="*/ 0 h 490223"/>
                <a:gd name="connsiteX3" fmla="*/ 916112 w 1153441"/>
                <a:gd name="connsiteY3" fmla="*/ 0 h 490223"/>
                <a:gd name="connsiteX4" fmla="*/ 1056291 w 1153441"/>
                <a:gd name="connsiteY4" fmla="*/ 140179 h 490223"/>
                <a:gd name="connsiteX5" fmla="*/ 1056291 w 1153441"/>
                <a:gd name="connsiteY5" fmla="*/ 490223 h 490223"/>
                <a:gd name="connsiteX6" fmla="*/ 1153441 w 1153441"/>
                <a:gd name="connsiteY6" fmla="*/ 490223 h 490223"/>
                <a:gd name="connsiteX7" fmla="*/ 1030885 w 1153441"/>
                <a:gd name="connsiteY7" fmla="*/ 490223 h 490223"/>
                <a:gd name="connsiteX8" fmla="*/ 908330 w 1153441"/>
                <a:gd name="connsiteY8" fmla="*/ 490223 h 490223"/>
                <a:gd name="connsiteX9" fmla="*/ 1005479 w 1153441"/>
                <a:gd name="connsiteY9" fmla="*/ 140179 h 490223"/>
                <a:gd name="connsiteX10" fmla="*/ 916111 w 1153441"/>
                <a:gd name="connsiteY10" fmla="*/ 50811 h 490223"/>
                <a:gd name="connsiteX11" fmla="*/ 140179 w 1153441"/>
                <a:gd name="connsiteY11" fmla="*/ 50812 h 490223"/>
                <a:gd name="connsiteX12" fmla="*/ 50811 w 1153441"/>
                <a:gd name="connsiteY12" fmla="*/ 140180 h 490223"/>
                <a:gd name="connsiteX13" fmla="*/ 50812 w 1153441"/>
                <a:gd name="connsiteY13" fmla="*/ 490223 h 490223"/>
                <a:gd name="connsiteX14" fmla="*/ 0 w 1153441"/>
                <a:gd name="connsiteY14" fmla="*/ 490223 h 490223"/>
                <a:gd name="connsiteX0" fmla="*/ 0 w 1153441"/>
                <a:gd name="connsiteY0" fmla="*/ 490223 h 490223"/>
                <a:gd name="connsiteX1" fmla="*/ 0 w 1153441"/>
                <a:gd name="connsiteY1" fmla="*/ 140179 h 490223"/>
                <a:gd name="connsiteX2" fmla="*/ 140179 w 1153441"/>
                <a:gd name="connsiteY2" fmla="*/ 0 h 490223"/>
                <a:gd name="connsiteX3" fmla="*/ 916112 w 1153441"/>
                <a:gd name="connsiteY3" fmla="*/ 0 h 490223"/>
                <a:gd name="connsiteX4" fmla="*/ 1056291 w 1153441"/>
                <a:gd name="connsiteY4" fmla="*/ 140179 h 490223"/>
                <a:gd name="connsiteX5" fmla="*/ 1056291 w 1153441"/>
                <a:gd name="connsiteY5" fmla="*/ 490223 h 490223"/>
                <a:gd name="connsiteX6" fmla="*/ 1153441 w 1153441"/>
                <a:gd name="connsiteY6" fmla="*/ 490223 h 490223"/>
                <a:gd name="connsiteX7" fmla="*/ 1030885 w 1153441"/>
                <a:gd name="connsiteY7" fmla="*/ 490223 h 490223"/>
                <a:gd name="connsiteX8" fmla="*/ 1005479 w 1153441"/>
                <a:gd name="connsiteY8" fmla="*/ 140179 h 490223"/>
                <a:gd name="connsiteX9" fmla="*/ 916111 w 1153441"/>
                <a:gd name="connsiteY9" fmla="*/ 50811 h 490223"/>
                <a:gd name="connsiteX10" fmla="*/ 140179 w 1153441"/>
                <a:gd name="connsiteY10" fmla="*/ 50812 h 490223"/>
                <a:gd name="connsiteX11" fmla="*/ 50811 w 1153441"/>
                <a:gd name="connsiteY11" fmla="*/ 140180 h 490223"/>
                <a:gd name="connsiteX12" fmla="*/ 50812 w 1153441"/>
                <a:gd name="connsiteY12" fmla="*/ 490223 h 490223"/>
                <a:gd name="connsiteX13" fmla="*/ 0 w 1153441"/>
                <a:gd name="connsiteY13" fmla="*/ 490223 h 490223"/>
                <a:gd name="connsiteX0" fmla="*/ 0 w 1056291"/>
                <a:gd name="connsiteY0" fmla="*/ 490223 h 490223"/>
                <a:gd name="connsiteX1" fmla="*/ 0 w 1056291"/>
                <a:gd name="connsiteY1" fmla="*/ 140179 h 490223"/>
                <a:gd name="connsiteX2" fmla="*/ 140179 w 1056291"/>
                <a:gd name="connsiteY2" fmla="*/ 0 h 490223"/>
                <a:gd name="connsiteX3" fmla="*/ 916112 w 1056291"/>
                <a:gd name="connsiteY3" fmla="*/ 0 h 490223"/>
                <a:gd name="connsiteX4" fmla="*/ 1056291 w 1056291"/>
                <a:gd name="connsiteY4" fmla="*/ 140179 h 490223"/>
                <a:gd name="connsiteX5" fmla="*/ 1056291 w 1056291"/>
                <a:gd name="connsiteY5" fmla="*/ 490223 h 490223"/>
                <a:gd name="connsiteX6" fmla="*/ 1030885 w 1056291"/>
                <a:gd name="connsiteY6" fmla="*/ 490223 h 490223"/>
                <a:gd name="connsiteX7" fmla="*/ 1005479 w 1056291"/>
                <a:gd name="connsiteY7" fmla="*/ 140179 h 490223"/>
                <a:gd name="connsiteX8" fmla="*/ 916111 w 1056291"/>
                <a:gd name="connsiteY8" fmla="*/ 50811 h 490223"/>
                <a:gd name="connsiteX9" fmla="*/ 140179 w 1056291"/>
                <a:gd name="connsiteY9" fmla="*/ 50812 h 490223"/>
                <a:gd name="connsiteX10" fmla="*/ 50811 w 1056291"/>
                <a:gd name="connsiteY10" fmla="*/ 140180 h 490223"/>
                <a:gd name="connsiteX11" fmla="*/ 50812 w 1056291"/>
                <a:gd name="connsiteY11" fmla="*/ 490223 h 490223"/>
                <a:gd name="connsiteX12" fmla="*/ 0 w 1056291"/>
                <a:gd name="connsiteY12" fmla="*/ 490223 h 490223"/>
                <a:gd name="connsiteX0" fmla="*/ 0 w 1056291"/>
                <a:gd name="connsiteY0" fmla="*/ 490223 h 490223"/>
                <a:gd name="connsiteX1" fmla="*/ 0 w 1056291"/>
                <a:gd name="connsiteY1" fmla="*/ 140179 h 490223"/>
                <a:gd name="connsiteX2" fmla="*/ 140179 w 1056291"/>
                <a:gd name="connsiteY2" fmla="*/ 0 h 490223"/>
                <a:gd name="connsiteX3" fmla="*/ 916112 w 1056291"/>
                <a:gd name="connsiteY3" fmla="*/ 0 h 490223"/>
                <a:gd name="connsiteX4" fmla="*/ 1056291 w 1056291"/>
                <a:gd name="connsiteY4" fmla="*/ 140179 h 490223"/>
                <a:gd name="connsiteX5" fmla="*/ 1056291 w 1056291"/>
                <a:gd name="connsiteY5" fmla="*/ 490223 h 490223"/>
                <a:gd name="connsiteX6" fmla="*/ 1005479 w 1056291"/>
                <a:gd name="connsiteY6" fmla="*/ 140179 h 490223"/>
                <a:gd name="connsiteX7" fmla="*/ 916111 w 1056291"/>
                <a:gd name="connsiteY7" fmla="*/ 50811 h 490223"/>
                <a:gd name="connsiteX8" fmla="*/ 140179 w 1056291"/>
                <a:gd name="connsiteY8" fmla="*/ 50812 h 490223"/>
                <a:gd name="connsiteX9" fmla="*/ 50811 w 1056291"/>
                <a:gd name="connsiteY9" fmla="*/ 140180 h 490223"/>
                <a:gd name="connsiteX10" fmla="*/ 50812 w 1056291"/>
                <a:gd name="connsiteY10" fmla="*/ 490223 h 490223"/>
                <a:gd name="connsiteX11" fmla="*/ 0 w 1056291"/>
                <a:gd name="connsiteY11" fmla="*/ 490223 h 490223"/>
                <a:gd name="connsiteX0" fmla="*/ 0 w 1056291"/>
                <a:gd name="connsiteY0" fmla="*/ 490223 h 490223"/>
                <a:gd name="connsiteX1" fmla="*/ 0 w 1056291"/>
                <a:gd name="connsiteY1" fmla="*/ 140179 h 490223"/>
                <a:gd name="connsiteX2" fmla="*/ 140179 w 1056291"/>
                <a:gd name="connsiteY2" fmla="*/ 0 h 490223"/>
                <a:gd name="connsiteX3" fmla="*/ 916112 w 1056291"/>
                <a:gd name="connsiteY3" fmla="*/ 0 h 490223"/>
                <a:gd name="connsiteX4" fmla="*/ 1056291 w 1056291"/>
                <a:gd name="connsiteY4" fmla="*/ 140179 h 490223"/>
                <a:gd name="connsiteX5" fmla="*/ 1056291 w 1056291"/>
                <a:gd name="connsiteY5" fmla="*/ 490223 h 490223"/>
                <a:gd name="connsiteX6" fmla="*/ 1005479 w 1056291"/>
                <a:gd name="connsiteY6" fmla="*/ 140179 h 490223"/>
                <a:gd name="connsiteX7" fmla="*/ 916111 w 1056291"/>
                <a:gd name="connsiteY7" fmla="*/ 50811 h 490223"/>
                <a:gd name="connsiteX8" fmla="*/ 140179 w 1056291"/>
                <a:gd name="connsiteY8" fmla="*/ 50812 h 490223"/>
                <a:gd name="connsiteX9" fmla="*/ 50811 w 1056291"/>
                <a:gd name="connsiteY9" fmla="*/ 140180 h 490223"/>
                <a:gd name="connsiteX10" fmla="*/ 0 w 1056291"/>
                <a:gd name="connsiteY10" fmla="*/ 490223 h 49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6291" h="490223">
                  <a:moveTo>
                    <a:pt x="0" y="490223"/>
                  </a:moveTo>
                  <a:lnTo>
                    <a:pt x="0" y="140179"/>
                  </a:lnTo>
                  <a:cubicBezTo>
                    <a:pt x="0" y="62760"/>
                    <a:pt x="62760" y="0"/>
                    <a:pt x="140179" y="0"/>
                  </a:cubicBezTo>
                  <a:lnTo>
                    <a:pt x="916112" y="0"/>
                  </a:lnTo>
                  <a:cubicBezTo>
                    <a:pt x="993531" y="0"/>
                    <a:pt x="1056291" y="62760"/>
                    <a:pt x="1056291" y="140179"/>
                  </a:cubicBezTo>
                  <a:lnTo>
                    <a:pt x="1056291" y="490223"/>
                  </a:lnTo>
                  <a:lnTo>
                    <a:pt x="1005479" y="140179"/>
                  </a:lnTo>
                  <a:cubicBezTo>
                    <a:pt x="1005479" y="90822"/>
                    <a:pt x="965468" y="50811"/>
                    <a:pt x="916111" y="50811"/>
                  </a:cubicBezTo>
                  <a:lnTo>
                    <a:pt x="140179" y="50812"/>
                  </a:lnTo>
                  <a:cubicBezTo>
                    <a:pt x="90822" y="50812"/>
                    <a:pt x="50811" y="90823"/>
                    <a:pt x="50811" y="140180"/>
                  </a:cubicBezTo>
                  <a:cubicBezTo>
                    <a:pt x="27448" y="213415"/>
                    <a:pt x="8468" y="490223"/>
                    <a:pt x="0" y="490223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79" name="그룹 378"/>
            <p:cNvGrpSpPr/>
            <p:nvPr/>
          </p:nvGrpSpPr>
          <p:grpSpPr>
            <a:xfrm>
              <a:off x="1743351" y="1429650"/>
              <a:ext cx="146685" cy="891189"/>
              <a:chOff x="2436448" y="1735390"/>
              <a:chExt cx="146685" cy="891189"/>
            </a:xfrm>
          </p:grpSpPr>
          <p:sp>
            <p:nvSpPr>
              <p:cNvPr id="432" name="양쪽 모서리가 둥근 사각형 431"/>
              <p:cNvSpPr/>
              <p:nvPr/>
            </p:nvSpPr>
            <p:spPr>
              <a:xfrm flipH="1">
                <a:off x="2495390" y="1772277"/>
                <a:ext cx="28800" cy="85430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99B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모서리가 둥근 직사각형 432"/>
              <p:cNvSpPr/>
              <p:nvPr/>
            </p:nvSpPr>
            <p:spPr>
              <a:xfrm>
                <a:off x="2436448" y="1735390"/>
                <a:ext cx="146685" cy="78105"/>
              </a:xfrm>
              <a:prstGeom prst="roundRect">
                <a:avLst>
                  <a:gd name="adj" fmla="val 50000"/>
                </a:avLst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0" name="그룹 379"/>
            <p:cNvGrpSpPr/>
            <p:nvPr/>
          </p:nvGrpSpPr>
          <p:grpSpPr>
            <a:xfrm>
              <a:off x="1334802" y="2381937"/>
              <a:ext cx="951407" cy="428592"/>
              <a:chOff x="2035842" y="2686737"/>
              <a:chExt cx="951407" cy="428592"/>
            </a:xfrm>
          </p:grpSpPr>
          <p:grpSp>
            <p:nvGrpSpPr>
              <p:cNvPr id="426" name="그룹 425"/>
              <p:cNvGrpSpPr/>
              <p:nvPr/>
            </p:nvGrpSpPr>
            <p:grpSpPr>
              <a:xfrm flipH="1">
                <a:off x="2707667" y="2686737"/>
                <a:ext cx="279582" cy="428592"/>
                <a:chOff x="1275353" y="2600744"/>
                <a:chExt cx="279582" cy="428592"/>
              </a:xfrm>
              <a:solidFill>
                <a:srgbClr val="373737"/>
              </a:solidFill>
            </p:grpSpPr>
            <p:sp>
              <p:nvSpPr>
                <p:cNvPr id="430" name="사다리꼴 704"/>
                <p:cNvSpPr/>
                <p:nvPr/>
              </p:nvSpPr>
              <p:spPr>
                <a:xfrm rot="12600000">
                  <a:off x="1358553" y="2600744"/>
                  <a:ext cx="196382" cy="366186"/>
                </a:xfrm>
                <a:custGeom>
                  <a:avLst/>
                  <a:gdLst>
                    <a:gd name="connsiteX0" fmla="*/ 0 w 196382"/>
                    <a:gd name="connsiteY0" fmla="*/ 334380 h 334380"/>
                    <a:gd name="connsiteX1" fmla="*/ 49096 w 196382"/>
                    <a:gd name="connsiteY1" fmla="*/ 0 h 334380"/>
                    <a:gd name="connsiteX2" fmla="*/ 147287 w 196382"/>
                    <a:gd name="connsiteY2" fmla="*/ 0 h 334380"/>
                    <a:gd name="connsiteX3" fmla="*/ 196382 w 196382"/>
                    <a:gd name="connsiteY3" fmla="*/ 334380 h 334380"/>
                    <a:gd name="connsiteX4" fmla="*/ 0 w 196382"/>
                    <a:gd name="connsiteY4" fmla="*/ 334380 h 334380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47287 w 196382"/>
                    <a:gd name="connsiteY2" fmla="*/ 31806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29190 w 196382"/>
                    <a:gd name="connsiteY2" fmla="*/ 460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382" h="366186">
                      <a:moveTo>
                        <a:pt x="0" y="366186"/>
                      </a:moveTo>
                      <a:lnTo>
                        <a:pt x="81326" y="0"/>
                      </a:lnTo>
                      <a:lnTo>
                        <a:pt x="129190" y="460"/>
                      </a:lnTo>
                      <a:lnTo>
                        <a:pt x="196382" y="366186"/>
                      </a:lnTo>
                      <a:lnTo>
                        <a:pt x="0" y="366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1" name="타원 430"/>
                <p:cNvSpPr/>
                <p:nvPr/>
              </p:nvSpPr>
              <p:spPr>
                <a:xfrm>
                  <a:off x="1275353" y="2898798"/>
                  <a:ext cx="130538" cy="1305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7" name="그룹 426"/>
              <p:cNvGrpSpPr/>
              <p:nvPr/>
            </p:nvGrpSpPr>
            <p:grpSpPr>
              <a:xfrm>
                <a:off x="2035842" y="2686737"/>
                <a:ext cx="279582" cy="428592"/>
                <a:chOff x="1275353" y="2600744"/>
                <a:chExt cx="279582" cy="428592"/>
              </a:xfrm>
              <a:solidFill>
                <a:srgbClr val="373737"/>
              </a:solidFill>
            </p:grpSpPr>
            <p:sp>
              <p:nvSpPr>
                <p:cNvPr id="428" name="사다리꼴 704"/>
                <p:cNvSpPr/>
                <p:nvPr/>
              </p:nvSpPr>
              <p:spPr>
                <a:xfrm rot="12600000">
                  <a:off x="1358553" y="2600744"/>
                  <a:ext cx="196382" cy="366186"/>
                </a:xfrm>
                <a:custGeom>
                  <a:avLst/>
                  <a:gdLst>
                    <a:gd name="connsiteX0" fmla="*/ 0 w 196382"/>
                    <a:gd name="connsiteY0" fmla="*/ 334380 h 334380"/>
                    <a:gd name="connsiteX1" fmla="*/ 49096 w 196382"/>
                    <a:gd name="connsiteY1" fmla="*/ 0 h 334380"/>
                    <a:gd name="connsiteX2" fmla="*/ 147287 w 196382"/>
                    <a:gd name="connsiteY2" fmla="*/ 0 h 334380"/>
                    <a:gd name="connsiteX3" fmla="*/ 196382 w 196382"/>
                    <a:gd name="connsiteY3" fmla="*/ 334380 h 334380"/>
                    <a:gd name="connsiteX4" fmla="*/ 0 w 196382"/>
                    <a:gd name="connsiteY4" fmla="*/ 334380 h 334380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47287 w 196382"/>
                    <a:gd name="connsiteY2" fmla="*/ 31806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  <a:gd name="connsiteX0" fmla="*/ 0 w 196382"/>
                    <a:gd name="connsiteY0" fmla="*/ 366186 h 366186"/>
                    <a:gd name="connsiteX1" fmla="*/ 81326 w 196382"/>
                    <a:gd name="connsiteY1" fmla="*/ 0 h 366186"/>
                    <a:gd name="connsiteX2" fmla="*/ 129190 w 196382"/>
                    <a:gd name="connsiteY2" fmla="*/ 460 h 366186"/>
                    <a:gd name="connsiteX3" fmla="*/ 196382 w 196382"/>
                    <a:gd name="connsiteY3" fmla="*/ 366186 h 366186"/>
                    <a:gd name="connsiteX4" fmla="*/ 0 w 196382"/>
                    <a:gd name="connsiteY4" fmla="*/ 366186 h 366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382" h="366186">
                      <a:moveTo>
                        <a:pt x="0" y="366186"/>
                      </a:moveTo>
                      <a:lnTo>
                        <a:pt x="81326" y="0"/>
                      </a:lnTo>
                      <a:lnTo>
                        <a:pt x="129190" y="460"/>
                      </a:lnTo>
                      <a:lnTo>
                        <a:pt x="196382" y="366186"/>
                      </a:lnTo>
                      <a:lnTo>
                        <a:pt x="0" y="366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/>
                <p:cNvSpPr/>
                <p:nvPr/>
              </p:nvSpPr>
              <p:spPr>
                <a:xfrm>
                  <a:off x="1275353" y="2898798"/>
                  <a:ext cx="130538" cy="1305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81" name="그룹 380"/>
            <p:cNvGrpSpPr/>
            <p:nvPr/>
          </p:nvGrpSpPr>
          <p:grpSpPr>
            <a:xfrm>
              <a:off x="1187303" y="1373718"/>
              <a:ext cx="1372727" cy="854302"/>
              <a:chOff x="1888343" y="1678518"/>
              <a:chExt cx="1372727" cy="854302"/>
            </a:xfrm>
          </p:grpSpPr>
          <p:grpSp>
            <p:nvGrpSpPr>
              <p:cNvPr id="420" name="그룹 419"/>
              <p:cNvGrpSpPr/>
              <p:nvPr/>
            </p:nvGrpSpPr>
            <p:grpSpPr>
              <a:xfrm>
                <a:off x="1888343" y="1678518"/>
                <a:ext cx="344712" cy="854302"/>
                <a:chOff x="1888343" y="1678518"/>
                <a:chExt cx="344712" cy="854302"/>
              </a:xfrm>
            </p:grpSpPr>
            <p:sp>
              <p:nvSpPr>
                <p:cNvPr id="424" name="양쪽 모서리가 둥근 사각형 423"/>
                <p:cNvSpPr/>
                <p:nvPr/>
              </p:nvSpPr>
              <p:spPr>
                <a:xfrm rot="18900000" flipH="1">
                  <a:off x="2171081" y="1678518"/>
                  <a:ext cx="50252" cy="85430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999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5" name="현 717"/>
                <p:cNvSpPr/>
                <p:nvPr/>
              </p:nvSpPr>
              <p:spPr>
                <a:xfrm rot="6093213">
                  <a:off x="1838080" y="1805994"/>
                  <a:ext cx="445237" cy="344712"/>
                </a:xfrm>
                <a:custGeom>
                  <a:avLst/>
                  <a:gdLst>
                    <a:gd name="connsiteX0" fmla="*/ 468294 w 548640"/>
                    <a:gd name="connsiteY0" fmla="*/ 468294 h 548640"/>
                    <a:gd name="connsiteX1" fmla="*/ 118389 w 548640"/>
                    <a:gd name="connsiteY1" fmla="*/ 500012 h 548640"/>
                    <a:gd name="connsiteX2" fmla="*/ 24268 w 548640"/>
                    <a:gd name="connsiteY2" fmla="*/ 161514 h 548640"/>
                    <a:gd name="connsiteX3" fmla="*/ 468294 w 548640"/>
                    <a:gd name="connsiteY3" fmla="*/ 468294 h 548640"/>
                    <a:gd name="connsiteX0" fmla="*/ 468320 w 468320"/>
                    <a:gd name="connsiteY0" fmla="*/ 306780 h 378420"/>
                    <a:gd name="connsiteX1" fmla="*/ 118415 w 468320"/>
                    <a:gd name="connsiteY1" fmla="*/ 338498 h 378420"/>
                    <a:gd name="connsiteX2" fmla="*/ 24294 w 468320"/>
                    <a:gd name="connsiteY2" fmla="*/ 0 h 378420"/>
                    <a:gd name="connsiteX3" fmla="*/ 468320 w 468320"/>
                    <a:gd name="connsiteY3" fmla="*/ 306780 h 378420"/>
                    <a:gd name="connsiteX0" fmla="*/ 461454 w 461454"/>
                    <a:gd name="connsiteY0" fmla="*/ 306780 h 344712"/>
                    <a:gd name="connsiteX1" fmla="*/ 152949 w 461454"/>
                    <a:gd name="connsiteY1" fmla="*/ 274411 h 344712"/>
                    <a:gd name="connsiteX2" fmla="*/ 17428 w 461454"/>
                    <a:gd name="connsiteY2" fmla="*/ 0 h 344712"/>
                    <a:gd name="connsiteX3" fmla="*/ 461454 w 461454"/>
                    <a:gd name="connsiteY3" fmla="*/ 306780 h 344712"/>
                    <a:gd name="connsiteX0" fmla="*/ 445237 w 445237"/>
                    <a:gd name="connsiteY0" fmla="*/ 306780 h 344712"/>
                    <a:gd name="connsiteX1" fmla="*/ 136732 w 445237"/>
                    <a:gd name="connsiteY1" fmla="*/ 274411 h 344712"/>
                    <a:gd name="connsiteX2" fmla="*/ 1211 w 445237"/>
                    <a:gd name="connsiteY2" fmla="*/ 0 h 344712"/>
                    <a:gd name="connsiteX3" fmla="*/ 445237 w 445237"/>
                    <a:gd name="connsiteY3" fmla="*/ 306780 h 34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5237" h="344712">
                      <a:moveTo>
                        <a:pt x="445237" y="306780"/>
                      </a:moveTo>
                      <a:cubicBezTo>
                        <a:pt x="311525" y="370741"/>
                        <a:pt x="245725" y="349715"/>
                        <a:pt x="136732" y="274411"/>
                      </a:cubicBezTo>
                      <a:cubicBezTo>
                        <a:pt x="27739" y="199107"/>
                        <a:pt x="-7259" y="136322"/>
                        <a:pt x="1211" y="0"/>
                      </a:cubicBezTo>
                      <a:lnTo>
                        <a:pt x="445237" y="306780"/>
                      </a:lnTo>
                      <a:close/>
                    </a:path>
                  </a:pathLst>
                </a:custGeom>
                <a:solidFill>
                  <a:srgbClr val="FFC9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1" name="그룹 420"/>
              <p:cNvGrpSpPr/>
              <p:nvPr/>
            </p:nvGrpSpPr>
            <p:grpSpPr>
              <a:xfrm>
                <a:off x="2406768" y="1783587"/>
                <a:ext cx="854302" cy="347443"/>
                <a:chOff x="2406768" y="1783587"/>
                <a:chExt cx="854302" cy="347443"/>
              </a:xfrm>
            </p:grpSpPr>
            <p:sp>
              <p:nvSpPr>
                <p:cNvPr id="422" name="양쪽 모서리가 둥근 사각형 421"/>
                <p:cNvSpPr/>
                <p:nvPr/>
              </p:nvSpPr>
              <p:spPr>
                <a:xfrm rot="2700000">
                  <a:off x="2808793" y="1678753"/>
                  <a:ext cx="50252" cy="85430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999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3" name="현 717"/>
                <p:cNvSpPr/>
                <p:nvPr/>
              </p:nvSpPr>
              <p:spPr>
                <a:xfrm rot="11700000">
                  <a:off x="2735343" y="1783587"/>
                  <a:ext cx="445237" cy="344712"/>
                </a:xfrm>
                <a:custGeom>
                  <a:avLst/>
                  <a:gdLst>
                    <a:gd name="connsiteX0" fmla="*/ 468294 w 548640"/>
                    <a:gd name="connsiteY0" fmla="*/ 468294 h 548640"/>
                    <a:gd name="connsiteX1" fmla="*/ 118389 w 548640"/>
                    <a:gd name="connsiteY1" fmla="*/ 500012 h 548640"/>
                    <a:gd name="connsiteX2" fmla="*/ 24268 w 548640"/>
                    <a:gd name="connsiteY2" fmla="*/ 161514 h 548640"/>
                    <a:gd name="connsiteX3" fmla="*/ 468294 w 548640"/>
                    <a:gd name="connsiteY3" fmla="*/ 468294 h 548640"/>
                    <a:gd name="connsiteX0" fmla="*/ 468320 w 468320"/>
                    <a:gd name="connsiteY0" fmla="*/ 306780 h 378420"/>
                    <a:gd name="connsiteX1" fmla="*/ 118415 w 468320"/>
                    <a:gd name="connsiteY1" fmla="*/ 338498 h 378420"/>
                    <a:gd name="connsiteX2" fmla="*/ 24294 w 468320"/>
                    <a:gd name="connsiteY2" fmla="*/ 0 h 378420"/>
                    <a:gd name="connsiteX3" fmla="*/ 468320 w 468320"/>
                    <a:gd name="connsiteY3" fmla="*/ 306780 h 378420"/>
                    <a:gd name="connsiteX0" fmla="*/ 461454 w 461454"/>
                    <a:gd name="connsiteY0" fmla="*/ 306780 h 344712"/>
                    <a:gd name="connsiteX1" fmla="*/ 152949 w 461454"/>
                    <a:gd name="connsiteY1" fmla="*/ 274411 h 344712"/>
                    <a:gd name="connsiteX2" fmla="*/ 17428 w 461454"/>
                    <a:gd name="connsiteY2" fmla="*/ 0 h 344712"/>
                    <a:gd name="connsiteX3" fmla="*/ 461454 w 461454"/>
                    <a:gd name="connsiteY3" fmla="*/ 306780 h 344712"/>
                    <a:gd name="connsiteX0" fmla="*/ 445237 w 445237"/>
                    <a:gd name="connsiteY0" fmla="*/ 306780 h 344712"/>
                    <a:gd name="connsiteX1" fmla="*/ 136732 w 445237"/>
                    <a:gd name="connsiteY1" fmla="*/ 274411 h 344712"/>
                    <a:gd name="connsiteX2" fmla="*/ 1211 w 445237"/>
                    <a:gd name="connsiteY2" fmla="*/ 0 h 344712"/>
                    <a:gd name="connsiteX3" fmla="*/ 445237 w 445237"/>
                    <a:gd name="connsiteY3" fmla="*/ 306780 h 34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5237" h="344712">
                      <a:moveTo>
                        <a:pt x="445237" y="306780"/>
                      </a:moveTo>
                      <a:cubicBezTo>
                        <a:pt x="311525" y="370741"/>
                        <a:pt x="245725" y="349715"/>
                        <a:pt x="136732" y="274411"/>
                      </a:cubicBezTo>
                      <a:cubicBezTo>
                        <a:pt x="27739" y="199107"/>
                        <a:pt x="-7259" y="136322"/>
                        <a:pt x="1211" y="0"/>
                      </a:cubicBezTo>
                      <a:lnTo>
                        <a:pt x="445237" y="306780"/>
                      </a:lnTo>
                      <a:close/>
                    </a:path>
                  </a:pathLst>
                </a:custGeom>
                <a:solidFill>
                  <a:srgbClr val="FFC9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82" name="그룹 381"/>
            <p:cNvGrpSpPr/>
            <p:nvPr/>
          </p:nvGrpSpPr>
          <p:grpSpPr>
            <a:xfrm>
              <a:off x="1261745" y="1582420"/>
              <a:ext cx="1097280" cy="1097280"/>
              <a:chOff x="1962785" y="1887220"/>
              <a:chExt cx="1097280" cy="1097280"/>
            </a:xfrm>
          </p:grpSpPr>
          <p:sp>
            <p:nvSpPr>
              <p:cNvPr id="383" name="타원 382"/>
              <p:cNvSpPr/>
              <p:nvPr/>
            </p:nvSpPr>
            <p:spPr>
              <a:xfrm>
                <a:off x="1962785" y="1887220"/>
                <a:ext cx="1097280" cy="1097280"/>
              </a:xfrm>
              <a:prstGeom prst="ellipse">
                <a:avLst/>
              </a:prstGeom>
              <a:solidFill>
                <a:srgbClr val="FF7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1982788" y="1907222"/>
                <a:ext cx="1057275" cy="1057275"/>
              </a:xfrm>
              <a:prstGeom prst="ellipse">
                <a:avLst/>
              </a:prstGeom>
              <a:solidFill>
                <a:srgbClr val="FF56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2035811" y="1960245"/>
                <a:ext cx="951228" cy="951228"/>
              </a:xfrm>
              <a:prstGeom prst="ellipse">
                <a:avLst/>
              </a:prstGeom>
              <a:solidFill>
                <a:srgbClr val="BBB9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2048986" y="1971516"/>
                <a:ext cx="924878" cy="9248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7" name="그룹 386"/>
              <p:cNvGrpSpPr/>
              <p:nvPr/>
            </p:nvGrpSpPr>
            <p:grpSpPr>
              <a:xfrm>
                <a:off x="2498825" y="2003901"/>
                <a:ext cx="25200" cy="863930"/>
                <a:chOff x="2776320" y="1953101"/>
                <a:chExt cx="25200" cy="863930"/>
              </a:xfrm>
            </p:grpSpPr>
            <p:sp>
              <p:nvSpPr>
                <p:cNvPr id="411" name="직사각형 410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직사각형 411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8" name="그룹 387"/>
              <p:cNvGrpSpPr/>
              <p:nvPr/>
            </p:nvGrpSpPr>
            <p:grpSpPr>
              <a:xfrm rot="16200000">
                <a:off x="2498825" y="2001989"/>
                <a:ext cx="25200" cy="863930"/>
                <a:chOff x="2776320" y="1953101"/>
                <a:chExt cx="25200" cy="863930"/>
              </a:xfrm>
            </p:grpSpPr>
            <p:sp>
              <p:nvSpPr>
                <p:cNvPr id="409" name="직사각형 408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직사각형 409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9" name="그룹 388"/>
              <p:cNvGrpSpPr/>
              <p:nvPr/>
            </p:nvGrpSpPr>
            <p:grpSpPr>
              <a:xfrm rot="1800000">
                <a:off x="2498824" y="2001987"/>
                <a:ext cx="25200" cy="863930"/>
                <a:chOff x="2776320" y="1953101"/>
                <a:chExt cx="25200" cy="863930"/>
              </a:xfrm>
            </p:grpSpPr>
            <p:sp>
              <p:nvSpPr>
                <p:cNvPr id="407" name="직사각형 406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0" name="그룹 389"/>
              <p:cNvGrpSpPr/>
              <p:nvPr/>
            </p:nvGrpSpPr>
            <p:grpSpPr>
              <a:xfrm rot="19800000" flipH="1">
                <a:off x="2497613" y="2001988"/>
                <a:ext cx="25200" cy="863930"/>
                <a:chOff x="2776320" y="1953101"/>
                <a:chExt cx="25200" cy="863930"/>
              </a:xfrm>
            </p:grpSpPr>
            <p:sp>
              <p:nvSpPr>
                <p:cNvPr id="405" name="직사각형 404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직사각형 405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1" name="그룹 390"/>
              <p:cNvGrpSpPr/>
              <p:nvPr/>
            </p:nvGrpSpPr>
            <p:grpSpPr>
              <a:xfrm rot="14400000" flipH="1">
                <a:off x="2511426" y="2001986"/>
                <a:ext cx="25200" cy="863930"/>
                <a:chOff x="2776320" y="1953101"/>
                <a:chExt cx="25200" cy="863930"/>
              </a:xfrm>
            </p:grpSpPr>
            <p:sp>
              <p:nvSpPr>
                <p:cNvPr id="403" name="직사각형 402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4" name="직사각형 403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2" name="그룹 391"/>
              <p:cNvGrpSpPr/>
              <p:nvPr/>
            </p:nvGrpSpPr>
            <p:grpSpPr>
              <a:xfrm rot="7200000">
                <a:off x="2498824" y="1998197"/>
                <a:ext cx="25200" cy="863930"/>
                <a:chOff x="2776320" y="1953101"/>
                <a:chExt cx="25200" cy="863930"/>
              </a:xfrm>
            </p:grpSpPr>
            <p:sp>
              <p:nvSpPr>
                <p:cNvPr id="401" name="직사각형 400"/>
                <p:cNvSpPr/>
                <p:nvPr/>
              </p:nvSpPr>
              <p:spPr>
                <a:xfrm>
                  <a:off x="2776320" y="1953101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>
                  <a:off x="2776320" y="2748927"/>
                  <a:ext cx="25200" cy="68104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3" name="그룹 392"/>
              <p:cNvGrpSpPr/>
              <p:nvPr/>
            </p:nvGrpSpPr>
            <p:grpSpPr>
              <a:xfrm rot="1800000">
                <a:off x="2522203" y="2399366"/>
                <a:ext cx="300077" cy="114462"/>
                <a:chOff x="1111887" y="2455412"/>
                <a:chExt cx="908846" cy="346673"/>
              </a:xfrm>
              <a:solidFill>
                <a:srgbClr val="373737"/>
              </a:solidFill>
            </p:grpSpPr>
            <p:sp>
              <p:nvSpPr>
                <p:cNvPr id="399" name="이등변 삼각형 398"/>
                <p:cNvSpPr/>
                <p:nvPr/>
              </p:nvSpPr>
              <p:spPr>
                <a:xfrm rot="3600000">
                  <a:off x="1597836" y="2135203"/>
                  <a:ext cx="102688" cy="74310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이등변 삼각형 399"/>
                <p:cNvSpPr/>
                <p:nvPr/>
              </p:nvSpPr>
              <p:spPr>
                <a:xfrm rot="14400000">
                  <a:off x="1176842" y="2633361"/>
                  <a:ext cx="103769" cy="23368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 rot="3600000">
                <a:off x="2396296" y="2275628"/>
                <a:ext cx="220683" cy="92794"/>
                <a:chOff x="560567" y="2562647"/>
                <a:chExt cx="668385" cy="281045"/>
              </a:xfrm>
              <a:solidFill>
                <a:srgbClr val="373737"/>
              </a:solidFill>
            </p:grpSpPr>
            <p:sp>
              <p:nvSpPr>
                <p:cNvPr id="397" name="이등변 삼각형 396"/>
                <p:cNvSpPr/>
                <p:nvPr/>
              </p:nvSpPr>
              <p:spPr>
                <a:xfrm rot="18000000">
                  <a:off x="751597" y="2371617"/>
                  <a:ext cx="102690" cy="484750"/>
                </a:xfrm>
                <a:prstGeom prst="triangle">
                  <a:avLst>
                    <a:gd name="adj" fmla="val 5011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이등변 삼각형 397"/>
                <p:cNvSpPr/>
                <p:nvPr/>
              </p:nvSpPr>
              <p:spPr>
                <a:xfrm rot="7200000">
                  <a:off x="1060227" y="2674968"/>
                  <a:ext cx="103769" cy="23368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직사각형 394"/>
              <p:cNvSpPr/>
              <p:nvPr/>
            </p:nvSpPr>
            <p:spPr>
              <a:xfrm rot="2700000">
                <a:off x="2359532" y="2369468"/>
                <a:ext cx="10800" cy="418363"/>
              </a:xfrm>
              <a:prstGeom prst="rect">
                <a:avLst/>
              </a:prstGeom>
              <a:solidFill>
                <a:srgbClr val="FF5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2464276" y="2388717"/>
                <a:ext cx="94298" cy="94298"/>
              </a:xfrm>
              <a:prstGeom prst="ellipse">
                <a:avLst/>
              </a:prstGeom>
              <a:solidFill>
                <a:srgbClr val="68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1221693" y="1898132"/>
            <a:ext cx="748287" cy="1005240"/>
            <a:chOff x="1221693" y="1898132"/>
            <a:chExt cx="748287" cy="1005240"/>
          </a:xfrm>
        </p:grpSpPr>
        <p:grpSp>
          <p:nvGrpSpPr>
            <p:cNvPr id="14" name="그룹 13"/>
            <p:cNvGrpSpPr/>
            <p:nvPr/>
          </p:nvGrpSpPr>
          <p:grpSpPr>
            <a:xfrm>
              <a:off x="1221693" y="1898132"/>
              <a:ext cx="748287" cy="1005240"/>
              <a:chOff x="1221693" y="1898132"/>
              <a:chExt cx="748287" cy="1005240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1221693" y="1898132"/>
                <a:ext cx="748287" cy="7482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 rot="10800000">
                <a:off x="1471059" y="2545232"/>
                <a:ext cx="249555" cy="35814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1800000">
              <a:off x="1406710" y="2082838"/>
              <a:ext cx="395849" cy="395849"/>
              <a:chOff x="2040721" y="2138903"/>
              <a:chExt cx="395849" cy="395849"/>
            </a:xfrm>
            <a:solidFill>
              <a:srgbClr val="64534C"/>
            </a:solidFill>
          </p:grpSpPr>
          <p:sp>
            <p:nvSpPr>
              <p:cNvPr id="436" name="순서도: 수행의 시작/종료 435"/>
              <p:cNvSpPr/>
              <p:nvPr/>
            </p:nvSpPr>
            <p:spPr>
              <a:xfrm rot="11700000">
                <a:off x="2185633" y="2138903"/>
                <a:ext cx="106025" cy="395849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순서도: 수행의 시작/종료 436"/>
              <p:cNvSpPr/>
              <p:nvPr/>
            </p:nvSpPr>
            <p:spPr>
              <a:xfrm rot="6300000">
                <a:off x="2185633" y="2138903"/>
                <a:ext cx="106025" cy="395849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6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그래픽</Template>
  <TotalTime>3587</TotalTime>
  <Words>43</Words>
  <Application>Microsoft Office PowerPoint</Application>
  <PresentationFormat>사용자 지정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DX피오피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용희</dc:creator>
  <cp:lastModifiedBy>eun-jun Jang</cp:lastModifiedBy>
  <cp:revision>67</cp:revision>
  <dcterms:created xsi:type="dcterms:W3CDTF">2018-12-10T16:02:22Z</dcterms:created>
  <dcterms:modified xsi:type="dcterms:W3CDTF">2019-01-09T10:54:52Z</dcterms:modified>
</cp:coreProperties>
</file>