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layfair Displ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a666098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a666098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a666098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a666098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8a666098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8a6660982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8a666098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8a666098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66609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66609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a666098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a666098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a66791e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a66791e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hKQiA--C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모앱개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 프로젝트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발표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21800546 이예은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21800633 장은준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프로젝트 소개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이름: 공구통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공동 구매를 위한 앱.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한동에서 수 많은 소규모 공구를 한눈에 쉽게 파악하고 참여할 수 있게 하기 위한 앱.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612" y="2343675"/>
            <a:ext cx="2288174" cy="259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850" y="2895088"/>
            <a:ext cx="3220125" cy="203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50" y="2215475"/>
            <a:ext cx="2366400" cy="27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로드맵 ver 1.0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기본적인 상품 CRUD 구현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메인페이지 Gird view, List view 전환 구현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Drawer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프로필 표시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카테고리 표시, 선택 시 해당 카테고리 상품만 보이도록.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디테일 페이지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상품 정보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구매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프로필 페이지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내가 참여한 공구 (collection group query 사용)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내가 진행한 공구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로드맵 ver 1.0 (새로운 시도)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ML kit을 이용한 상품 정보 자동 설정 구현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flutter_ml_vision 라이브러리로 on device 이미지 라벨링 기능 사용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 참여자에게 단체 메세지 보내기 및 참여자 개인 전화 구현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Uri를 sms, tel로 설정하고 url_launcher 라이브러리 사용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상품 등록할때 Date와 Time을 동시에 설정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flutter_datetime_picker 라이브러리 사용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앱 처음 시작할때 Onboarding 페이지 튜토리얼 구현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introduction_screen 라이브러리 사용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공구현황 Progress Indicator 위젯 UI 개선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sleek_circular_slider 라이브러리 사용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로드맵 ver 1.5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공구가 100% 진행되었을 때 공구 주최자에게 알람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 구매시 공구 주최자에게 알람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관심있는 카테고리 상품 등록되었을 때 알람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내가 참여한 공구 현황 페이지 상세화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로드맵 ver 2.0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Favorite 기능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 앵콜 기능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Admob 광고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공구 이벤트 주최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메인화면에 공지 및 이벤트 배너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물품 수령지 지정시, Google map사용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더 개선된 공구 현황 페이지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로드맵 ver 3.0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상품정렬 방식 다양화 (인기순, 조회순, 가격순 등)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라이트 모드, 다크 모드 추가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카테고리 분류 및 예상 가격 제시하는 TF.Lite NeuralNet 설계, 트레이닝, 적용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https://youtu.be/4hKQiA--CVE</a:t>
            </a:r>
            <a:endParaRPr sz="4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화면 슬라이드 쇼(16:9)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Playfair Display</vt:lpstr>
      <vt:lpstr>Lato</vt:lpstr>
      <vt:lpstr>Arial</vt:lpstr>
      <vt:lpstr>Coral</vt:lpstr>
      <vt:lpstr>모앱개 팀 프로젝트 발표</vt:lpstr>
      <vt:lpstr>프로젝트 소개</vt:lpstr>
      <vt:lpstr>개발 로드맵 ver 1.0</vt:lpstr>
      <vt:lpstr>개발 로드맵 ver 1.0 (새로운 시도)</vt:lpstr>
      <vt:lpstr>개발 로드맵 ver 1.5</vt:lpstr>
      <vt:lpstr>개발 로드맵 ver 2.0</vt:lpstr>
      <vt:lpstr>개발 로드맵 ver 3.0</vt:lpstr>
      <vt:lpstr>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모앱개 팀 프로젝트 발표</dc:title>
  <cp:lastModifiedBy>장은준</cp:lastModifiedBy>
  <cp:revision>1</cp:revision>
  <dcterms:modified xsi:type="dcterms:W3CDTF">2020-06-11T18:09:00Z</dcterms:modified>
</cp:coreProperties>
</file>