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99" y="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6A50F-79C6-44BE-91CD-46D04D68F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E981B-E0D6-41CC-B178-27CBE9BA7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1FCD5-24C7-485A-B862-E44E97DE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896E-682B-470E-B1EA-DF849482A267}" type="datetimeFigureOut">
              <a:rPr lang="en-US" smtClean="0"/>
              <a:t>2021-10-19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A8CF8-144C-4ACB-955F-9F032C748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72735-9B52-4553-82E6-7C74D5C0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4F23-66D2-4F3C-BD62-40F02C5E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E092E-262E-4E09-B621-98721974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74670-F2C4-40CE-9C75-335C91709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B94E7-E16F-41FB-921D-A41B7C257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896E-682B-470E-B1EA-DF849482A267}" type="datetimeFigureOut">
              <a:rPr lang="en-US" smtClean="0"/>
              <a:t>2021-10-19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2158F-B4F1-4254-BC44-D55DD2BC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23F14-3337-4E6B-B320-268233DC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4F23-66D2-4F3C-BD62-40F02C5E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4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E76842-C5F9-4709-820D-D13600294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DA6F3A-4578-4D3C-9867-1043DECD5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001B6-F818-4C7D-9EC4-319EBEDE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896E-682B-470E-B1EA-DF849482A267}" type="datetimeFigureOut">
              <a:rPr lang="en-US" smtClean="0"/>
              <a:t>2021-10-19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40028-C3CB-4A4A-BB06-80CAB672D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CBFC4-0E1C-4B46-A220-682663A31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4F23-66D2-4F3C-BD62-40F02C5E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6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A112-ADD7-432A-91BA-94ADD949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9AB8D-1C6F-44C5-B004-9208DE403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54EB4-B6FD-4C11-826A-B5150B470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896E-682B-470E-B1EA-DF849482A267}" type="datetimeFigureOut">
              <a:rPr lang="en-US" smtClean="0"/>
              <a:t>2021-10-19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6FEA1-7750-4C7E-B319-94E24D08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0996A-23D2-4297-A2F8-70F72838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4F23-66D2-4F3C-BD62-40F02C5E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4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4FE8-6010-4AA9-A92E-A2D2537F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EB275-E2DA-4A1B-84DD-853C1819A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7CD2B-2974-477A-AEDB-BCDB38420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896E-682B-470E-B1EA-DF849482A267}" type="datetimeFigureOut">
              <a:rPr lang="en-US" smtClean="0"/>
              <a:t>2021-10-19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8767C-76B7-4876-ADD1-456EBC019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54947-32BD-467D-B86E-46B65190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4F23-66D2-4F3C-BD62-40F02C5E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5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D9C0-07CF-4FC6-9F96-517231D4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F6FE8-7EB8-4490-8D8C-6C969F65A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FEFCE-3219-4DBC-BCCE-24419172E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76D66-74BC-411E-9CC6-297DA917E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896E-682B-470E-B1EA-DF849482A267}" type="datetimeFigureOut">
              <a:rPr lang="en-US" smtClean="0"/>
              <a:t>2021-10-19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6363B-2C77-4B5A-ABA2-0971C99A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126A0-37A6-450E-ABAE-774DFA15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4F23-66D2-4F3C-BD62-40F02C5E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89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FFEE-E362-47BB-93B3-D9A914041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2825F-0BAA-46AB-8D0D-48B9F6384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65C25-98F5-4CE0-8504-3F0849137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550A9-334B-41ED-8137-61DB78A93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292DD-3927-42EC-A59D-B49607592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06FF3-628A-49D8-86B4-8D93EB1E9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896E-682B-470E-B1EA-DF849482A267}" type="datetimeFigureOut">
              <a:rPr lang="en-US" smtClean="0"/>
              <a:t>2021-10-19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2ACEB6-D316-4DBA-8D49-77410DD2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4517A2-8A48-46EE-9B37-41B2E87A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4F23-66D2-4F3C-BD62-40F02C5E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0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0287-D664-4FF0-B902-CCDA98C1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DD7E8-978F-464E-A47F-535DD6D4C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896E-682B-470E-B1EA-DF849482A267}" type="datetimeFigureOut">
              <a:rPr lang="en-US" smtClean="0"/>
              <a:t>2021-10-19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EF5E4-41FB-4E9D-977A-F44A9F97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FC78A2-4C9E-4FA9-844E-B37C94B0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4F23-66D2-4F3C-BD62-40F02C5E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5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CCEBE-AC9D-4ABF-8418-5071D44B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896E-682B-470E-B1EA-DF849482A267}" type="datetimeFigureOut">
              <a:rPr lang="en-US" smtClean="0"/>
              <a:t>2021-10-19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88366-A524-472C-B876-C262D70F6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AD29E-F285-44A4-8B59-C0382FFB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4F23-66D2-4F3C-BD62-40F02C5E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4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6050-5F8F-42A5-AC49-32828337C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7AFCC-A32F-4E5E-88D6-F6DC9DD36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31C4E-BDD8-4BDD-B83C-BDCCC86F2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61982-5012-4B3A-BAC8-AB59BC938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896E-682B-470E-B1EA-DF849482A267}" type="datetimeFigureOut">
              <a:rPr lang="en-US" smtClean="0"/>
              <a:t>2021-10-19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6A3FD-42BA-48D2-8F76-4C07D7AB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4751B-F396-4264-9F5B-269237EE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4F23-66D2-4F3C-BD62-40F02C5E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7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64EBE-77B1-42FA-807C-DB608EF34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F4EEFE-7786-4A87-902A-BB9D21015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70D47-16A5-41BA-8923-727CF4004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0214F-469C-41CE-904D-96BF79670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896E-682B-470E-B1EA-DF849482A267}" type="datetimeFigureOut">
              <a:rPr lang="en-US" smtClean="0"/>
              <a:t>2021-10-19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16588-BB8C-4D62-8DD6-F2367723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4E55D-1CC3-4540-A74B-E1511421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4F23-66D2-4F3C-BD62-40F02C5E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016DC9-1633-4670-86C8-FDFE09F1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522FF-DE6A-41E0-8F03-47DECF0CB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EF8A3-96E9-48AD-AFDF-0F1DD6D36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5896E-682B-470E-B1EA-DF849482A267}" type="datetimeFigureOut">
              <a:rPr lang="en-US" smtClean="0"/>
              <a:t>2021-10-19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B86BD-4E1E-446C-8291-43F4FE4C7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B5665-5C23-4EE2-85CC-1AFB19620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4F23-66D2-4F3C-BD62-40F02C5E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5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F7C55E0-31CC-492F-8E0B-0123975ABDAD}"/>
              </a:ext>
            </a:extLst>
          </p:cNvPr>
          <p:cNvSpPr txBox="1"/>
          <p:nvPr/>
        </p:nvSpPr>
        <p:spPr>
          <a:xfrm rot="20310134">
            <a:off x="-996906" y="540703"/>
            <a:ext cx="1496576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00" dirty="0" err="1">
                <a:solidFill>
                  <a:schemeClr val="tx2"/>
                </a:solidFill>
              </a:rPr>
              <a:t>yyt</a:t>
            </a:r>
            <a:r>
              <a:rPr lang="en-US" sz="34400" dirty="0">
                <a:solidFill>
                  <a:schemeClr val="tx2"/>
                </a:solidFill>
              </a:rPr>
              <a:t> 25th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FD90D5-BB51-4518-838E-39154A34D372}"/>
              </a:ext>
            </a:extLst>
          </p:cNvPr>
          <p:cNvSpPr txBox="1"/>
          <p:nvPr/>
        </p:nvSpPr>
        <p:spPr>
          <a:xfrm rot="20310134">
            <a:off x="-1149306" y="388303"/>
            <a:ext cx="1496576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00" dirty="0" err="1">
                <a:solidFill>
                  <a:srgbClr val="FFFF00"/>
                </a:solidFill>
              </a:rPr>
              <a:t>yyt</a:t>
            </a:r>
            <a:r>
              <a:rPr lang="en-US" sz="34400" dirty="0">
                <a:solidFill>
                  <a:srgbClr val="FFFF00"/>
                </a:solidFill>
              </a:rPr>
              <a:t> 25th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8D017-7393-4253-AEF1-C4398FF01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59" y="3022666"/>
            <a:ext cx="1705654" cy="1683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B7E728-1BC4-4EA4-96D0-C48367373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629" y="989645"/>
            <a:ext cx="1236910" cy="1220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CF8988-6849-4548-B0FD-B486A71FA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355" y="989645"/>
            <a:ext cx="1236910" cy="12206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4C13AC-B64F-47B7-85D5-CD112891C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081" y="989645"/>
            <a:ext cx="1236910" cy="12206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54F045-9CBA-4BD7-8FA0-A8A9BB01C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807" y="989645"/>
            <a:ext cx="1236910" cy="12206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3498A6-E8E4-409B-B007-03C151AA6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533" y="989645"/>
            <a:ext cx="1236910" cy="12206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10614F-3755-4D69-9882-8736B971A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629" y="2471013"/>
            <a:ext cx="1236910" cy="12206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07C969-08B5-4441-8D11-D48FDB5F0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355" y="2471013"/>
            <a:ext cx="1236910" cy="12206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A42BCE-16CD-415F-8E1E-CEA9D573D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081" y="2471013"/>
            <a:ext cx="1236910" cy="12206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4C1ED0-11F7-4EBB-95B3-185238C1D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807" y="2471013"/>
            <a:ext cx="1236910" cy="12206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E88B4B0-F1C9-47EC-8812-6F4503524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533" y="2471013"/>
            <a:ext cx="1236910" cy="12206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CE92A10-5760-4A84-A06A-EF5B25AF7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629" y="3952381"/>
            <a:ext cx="1236910" cy="12206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F8B8B09-798C-4B84-813D-87C7A25A4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355" y="3952381"/>
            <a:ext cx="1236910" cy="12206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7D91131-6117-488D-911F-46684E0F4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081" y="3952381"/>
            <a:ext cx="1236910" cy="12206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E83ECD-3959-4981-A43F-EDD4DCBDA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807" y="3952381"/>
            <a:ext cx="1236910" cy="12206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2689707-3BB1-4E91-AE2F-D8CD26F96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629" y="5433749"/>
            <a:ext cx="1236910" cy="12206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2BC9FB4-353E-4BAE-9F8C-2FD20488A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355" y="5433749"/>
            <a:ext cx="1236910" cy="12206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71E6647-8B31-4A75-BF4D-78B9CA05A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081" y="5433749"/>
            <a:ext cx="1236910" cy="12206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5B14499-3C5C-4DA3-981A-AD2CBE379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807" y="5433749"/>
            <a:ext cx="1236910" cy="12206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F091B05-9D23-4EF7-ADA3-19B586DC9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533" y="5433749"/>
            <a:ext cx="1236910" cy="122067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9906ECE-7873-4E21-82E0-ADDCD43F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259" y="989645"/>
            <a:ext cx="1236910" cy="122067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FB9791E-B35E-4721-87BD-1A8419D39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259" y="2471013"/>
            <a:ext cx="1236910" cy="122067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A3E7925-A39A-4325-8A80-36F1ED740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259" y="3952381"/>
            <a:ext cx="1236910" cy="122067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4EA7258-B9D8-4A4A-9EF0-15A3893A6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259" y="5433749"/>
            <a:ext cx="1236910" cy="122067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EF5D6BC-7FC6-4BBC-B7E8-8B97F9DF0E6B}"/>
              </a:ext>
            </a:extLst>
          </p:cNvPr>
          <p:cNvSpPr txBox="1"/>
          <p:nvPr/>
        </p:nvSpPr>
        <p:spPr>
          <a:xfrm flipH="1">
            <a:off x="545859" y="2314780"/>
            <a:ext cx="1653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1985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E64ADF-4582-475E-A6D8-6B14F3014D2D}"/>
              </a:ext>
            </a:extLst>
          </p:cNvPr>
          <p:cNvSpPr txBox="1"/>
          <p:nvPr/>
        </p:nvSpPr>
        <p:spPr>
          <a:xfrm flipH="1">
            <a:off x="6885699" y="151410"/>
            <a:ext cx="1653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2021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D3558A-438D-4CAD-BED1-C94D90383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534" y="3952381"/>
            <a:ext cx="1236909" cy="1220670"/>
          </a:xfrm>
          <a:prstGeom prst="rect">
            <a:avLst/>
          </a:prstGeom>
        </p:spPr>
      </p:pic>
      <p:pic>
        <p:nvPicPr>
          <p:cNvPr id="1026" name="Picture 2" descr="10+ Free Crosshair &amp;amp; Target Vectors">
            <a:extLst>
              <a:ext uri="{FF2B5EF4-FFF2-40B4-BE49-F238E27FC236}">
                <a16:creationId xmlns:a16="http://schemas.microsoft.com/office/drawing/2014/main" id="{4D53ACC7-6250-4777-8E6B-5E784473C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854" y="3468007"/>
            <a:ext cx="2039478" cy="205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71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거엽 김</dc:creator>
  <cp:lastModifiedBy>거엽 김</cp:lastModifiedBy>
  <cp:revision>2</cp:revision>
  <dcterms:created xsi:type="dcterms:W3CDTF">2021-10-18T13:57:13Z</dcterms:created>
  <dcterms:modified xsi:type="dcterms:W3CDTF">2021-10-19T02:37:04Z</dcterms:modified>
</cp:coreProperties>
</file>