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isikeshndq96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35.231.64.193:5000/capital/%3ccapit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5901" y="586815"/>
            <a:ext cx="8825658" cy="1142231"/>
          </a:xfrm>
        </p:spPr>
        <p:txBody>
          <a:bodyPr/>
          <a:lstStyle/>
          <a:p>
            <a:r>
              <a:rPr lang="en-IN" sz="4000" dirty="0" smtClean="0"/>
              <a:t>REST API for Countries and Capitals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406" y="3164711"/>
            <a:ext cx="8825658" cy="2512882"/>
          </a:xfrm>
        </p:spPr>
        <p:txBody>
          <a:bodyPr>
            <a:normAutofit/>
          </a:bodyPr>
          <a:lstStyle/>
          <a:p>
            <a:r>
              <a:rPr lang="en-IN" dirty="0" smtClean="0"/>
              <a:t>Submission By :- </a:t>
            </a:r>
          </a:p>
          <a:p>
            <a:r>
              <a:rPr lang="en-IN" dirty="0" err="1" smtClean="0"/>
              <a:t>Hrishikesh</a:t>
            </a:r>
            <a:r>
              <a:rPr lang="en-IN" dirty="0" smtClean="0"/>
              <a:t> </a:t>
            </a:r>
            <a:r>
              <a:rPr lang="en-IN" dirty="0" err="1" smtClean="0"/>
              <a:t>Hendique</a:t>
            </a:r>
            <a:endParaRPr lang="en-IN" dirty="0" smtClean="0"/>
          </a:p>
          <a:p>
            <a:r>
              <a:rPr lang="en-IN" dirty="0" smtClean="0">
                <a:hlinkClick r:id="rId2"/>
              </a:rPr>
              <a:t>risikeshndq96@gmail.com</a:t>
            </a:r>
            <a:r>
              <a:rPr lang="en-IN" dirty="0" smtClean="0"/>
              <a:t> (all small letters)</a:t>
            </a:r>
          </a:p>
          <a:p>
            <a:r>
              <a:rPr lang="en-IN" dirty="0" smtClean="0"/>
              <a:t>VIT university</a:t>
            </a:r>
          </a:p>
          <a:p>
            <a:r>
              <a:rPr lang="en-IN" dirty="0" err="1" smtClean="0"/>
              <a:t>p.No</a:t>
            </a:r>
            <a:r>
              <a:rPr lang="en-IN" dirty="0" smtClean="0"/>
              <a:t> :- 9790728924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87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I Executed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55736"/>
          </a:xfrm>
        </p:spPr>
        <p:txBody>
          <a:bodyPr>
            <a:normAutofit/>
          </a:bodyPr>
          <a:lstStyle/>
          <a:p>
            <a:r>
              <a:rPr lang="en-IN" sz="2000" dirty="0" smtClean="0"/>
              <a:t>First Understood the definition of REST API (Pretty confusing it was took about 20 mins to understand ha-ha)</a:t>
            </a:r>
          </a:p>
          <a:p>
            <a:r>
              <a:rPr lang="en-IN" sz="2000" dirty="0" smtClean="0"/>
              <a:t>I started with Flask Documentation since I never used Flask till today.</a:t>
            </a:r>
          </a:p>
          <a:p>
            <a:r>
              <a:rPr lang="en-IN" sz="2000" dirty="0" smtClean="0"/>
              <a:t>Had ample experience with web-tech and json so three-tier wasn’t a new thing and didn’t cause any problem.</a:t>
            </a:r>
          </a:p>
          <a:p>
            <a:r>
              <a:rPr lang="en-IN" sz="2000" dirty="0" smtClean="0"/>
              <a:t> I had to choose between creating a database for the countries and capitals and reading from a text file. In both cases there is a dependency so I chose </a:t>
            </a:r>
            <a:r>
              <a:rPr lang="en-IN" sz="2000" dirty="0" err="1" smtClean="0"/>
              <a:t>textfile</a:t>
            </a:r>
            <a:r>
              <a:rPr lang="en-IN" sz="2000" dirty="0" smtClean="0"/>
              <a:t> as my data input because its just copy-pasting given data.</a:t>
            </a:r>
          </a:p>
        </p:txBody>
      </p:sp>
    </p:spTree>
    <p:extLst>
      <p:ext uri="{BB962C8B-B14F-4D97-AF65-F5344CB8AC3E}">
        <p14:creationId xmlns:p14="http://schemas.microsoft.com/office/powerpoint/2010/main" val="101925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My </a:t>
            </a:r>
            <a:r>
              <a:rPr lang="en-IN" dirty="0"/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Learnt how this whole flask apps work. I really like them they are amazing. Very easy way to write an API (Duh that’s what libraries are for right?).</a:t>
            </a:r>
          </a:p>
          <a:p>
            <a:r>
              <a:rPr lang="en-IN" dirty="0" smtClean="0"/>
              <a:t>Also </a:t>
            </a:r>
            <a:r>
              <a:rPr lang="en-IN" dirty="0" err="1" smtClean="0"/>
              <a:t>leartn</a:t>
            </a:r>
            <a:r>
              <a:rPr lang="en-IN" dirty="0" smtClean="0"/>
              <a:t> How to use some new </a:t>
            </a:r>
            <a:r>
              <a:rPr lang="en-IN" dirty="0" err="1" smtClean="0"/>
              <a:t>configs</a:t>
            </a:r>
            <a:r>
              <a:rPr lang="en-IN" dirty="0" smtClean="0"/>
              <a:t> with </a:t>
            </a:r>
            <a:r>
              <a:rPr lang="en-IN" dirty="0" err="1" smtClean="0"/>
              <a:t>ngnix</a:t>
            </a:r>
            <a:r>
              <a:rPr lang="en-IN" dirty="0" smtClean="0"/>
              <a:t>. That’s amazing too. I hosted my app used </a:t>
            </a:r>
            <a:r>
              <a:rPr lang="en-IN" dirty="0" err="1" smtClean="0"/>
              <a:t>gunicorn</a:t>
            </a:r>
            <a:r>
              <a:rPr lang="en-IN" dirty="0" smtClean="0"/>
              <a:t> and </a:t>
            </a:r>
            <a:r>
              <a:rPr lang="en-IN" dirty="0" err="1" smtClean="0"/>
              <a:t>ngnix</a:t>
            </a:r>
            <a:r>
              <a:rPr lang="en-IN" dirty="0" smtClean="0"/>
              <a:t> on a GCP server</a:t>
            </a:r>
          </a:p>
          <a:p>
            <a:r>
              <a:rPr lang="en-IN" dirty="0" smtClean="0"/>
              <a:t>Particularly how </a:t>
            </a:r>
            <a:r>
              <a:rPr lang="en-IN" dirty="0" err="1" smtClean="0"/>
              <a:t>unicodes</a:t>
            </a:r>
            <a:r>
              <a:rPr lang="en-IN" dirty="0" smtClean="0"/>
              <a:t> work on a web platform and utf-8 uses and </a:t>
            </a:r>
            <a:r>
              <a:rPr lang="en-IN" dirty="0" err="1" smtClean="0"/>
              <a:t>manythings</a:t>
            </a:r>
            <a:r>
              <a:rPr lang="en-IN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4747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Likes and </a:t>
            </a:r>
            <a:r>
              <a:rPr lang="en-IN" dirty="0" err="1" smtClean="0"/>
              <a:t>Improvs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 really loved the challenge the making of the app only took me around 2 hrs but making it non - case sensitive and non-accent sensitive took a lot of time around an hour.</a:t>
            </a:r>
          </a:p>
          <a:p>
            <a:r>
              <a:rPr lang="en-IN" dirty="0" smtClean="0"/>
              <a:t>The Unicode conversion using </a:t>
            </a:r>
            <a:r>
              <a:rPr lang="en-IN" dirty="0" err="1" smtClean="0"/>
              <a:t>json.dumps</a:t>
            </a:r>
            <a:r>
              <a:rPr lang="en-IN" dirty="0" smtClean="0"/>
              <a:t> was cool. I love it. It was not really fun it was a frustrating task but I loved it because I was able to achieve it. Now my app works even if the user uses normal letters instead of accents.</a:t>
            </a:r>
          </a:p>
          <a:p>
            <a:r>
              <a:rPr lang="en-IN" dirty="0" smtClean="0"/>
              <a:t>I don’t think there needs to be any </a:t>
            </a:r>
            <a:r>
              <a:rPr lang="en-IN" dirty="0" err="1" smtClean="0"/>
              <a:t>improvs</a:t>
            </a:r>
            <a:r>
              <a:rPr lang="en-IN" dirty="0" smtClean="0"/>
              <a:t> to the challenge. Its pretty decent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9171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514" y="467865"/>
            <a:ext cx="6196034" cy="4886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548" y="467865"/>
            <a:ext cx="5143500" cy="790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49933" y="1258440"/>
            <a:ext cx="455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Works pretty well with out accent at ‘o’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548" y="1836766"/>
            <a:ext cx="5143500" cy="7913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61548" y="2652402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Works with accent at ‘o’ too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548" y="3375498"/>
            <a:ext cx="5143500" cy="838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49933" y="4213698"/>
            <a:ext cx="400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And with a small ‘c’ (told u this is not case sensitive </a:t>
            </a:r>
            <a:r>
              <a:rPr lang="en-IN" dirty="0" err="1" smtClean="0"/>
              <a:t>haha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7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Server IP</a:t>
            </a:r>
          </a:p>
          <a:p>
            <a:pPr marL="0" indent="0">
              <a:buNone/>
            </a:pPr>
            <a:r>
              <a:rPr lang="en-IN" dirty="0" smtClean="0">
                <a:hlinkClick r:id="rId2"/>
              </a:rPr>
              <a:t>http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35.231.64.193:5000/capital/ &lt; capital</a:t>
            </a:r>
            <a:r>
              <a:rPr lang="en-IN" dirty="0" smtClean="0"/>
              <a:t> you want to test for &gt;</a:t>
            </a:r>
          </a:p>
          <a:p>
            <a:pPr marL="0" indent="0">
              <a:buNone/>
            </a:pPr>
            <a:r>
              <a:rPr lang="en-IN" dirty="0" smtClean="0"/>
              <a:t>Use %20 for space</a:t>
            </a:r>
          </a:p>
          <a:p>
            <a:r>
              <a:rPr lang="en-IN" dirty="0" smtClean="0"/>
              <a:t>The Code is in the attachments of this email</a:t>
            </a:r>
          </a:p>
          <a:p>
            <a:r>
              <a:rPr lang="en-IN" dirty="0" smtClean="0"/>
              <a:t>Most references from Flask and Unicode Documentation and </a:t>
            </a:r>
            <a:r>
              <a:rPr lang="en-IN" dirty="0" err="1" smtClean="0"/>
              <a:t>Stackoverflow</a:t>
            </a:r>
            <a:endParaRPr lang="en-IN" dirty="0" smtClean="0"/>
          </a:p>
          <a:p>
            <a:r>
              <a:rPr lang="en-IN" dirty="0" smtClean="0"/>
              <a:t>Its been a pleasure. Hope to meet you and work at your company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102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386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REST API for Countries and Capitals</vt:lpstr>
      <vt:lpstr>Steps I Executed</vt:lpstr>
      <vt:lpstr>My learnings</vt:lpstr>
      <vt:lpstr>Likes and Improvs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 for Countries and Capitals</dc:title>
  <dc:creator>Yadavalli Goutham Kumar</dc:creator>
  <cp:lastModifiedBy>Yadavalli Goutham Kumar</cp:lastModifiedBy>
  <cp:revision>4</cp:revision>
  <dcterms:created xsi:type="dcterms:W3CDTF">2018-05-13T17:57:24Z</dcterms:created>
  <dcterms:modified xsi:type="dcterms:W3CDTF">2018-05-13T18:29:11Z</dcterms:modified>
</cp:coreProperties>
</file>