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5161-13EF-2F46-A951-944CA9EF18D6}" type="datetimeFigureOut">
              <a:rPr lang="en-US" smtClean="0"/>
              <a:t>13/12/19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E9C3-D091-4A4C-B9D7-553C3CFB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6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5161-13EF-2F46-A951-944CA9EF18D6}" type="datetimeFigureOut">
              <a:rPr lang="en-US" smtClean="0"/>
              <a:t>13/12/19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E9C3-D091-4A4C-B9D7-553C3CFB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83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5161-13EF-2F46-A951-944CA9EF18D6}" type="datetimeFigureOut">
              <a:rPr lang="en-US" smtClean="0"/>
              <a:t>13/12/19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E9C3-D091-4A4C-B9D7-553C3CFB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0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5161-13EF-2F46-A951-944CA9EF18D6}" type="datetimeFigureOut">
              <a:rPr lang="en-US" smtClean="0"/>
              <a:t>13/12/19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E9C3-D091-4A4C-B9D7-553C3CFB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5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5161-13EF-2F46-A951-944CA9EF18D6}" type="datetimeFigureOut">
              <a:rPr lang="en-US" smtClean="0"/>
              <a:t>13/12/19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E9C3-D091-4A4C-B9D7-553C3CFB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6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5161-13EF-2F46-A951-944CA9EF18D6}" type="datetimeFigureOut">
              <a:rPr lang="en-US" smtClean="0"/>
              <a:t>13/12/19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E9C3-D091-4A4C-B9D7-553C3CFB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7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5161-13EF-2F46-A951-944CA9EF18D6}" type="datetimeFigureOut">
              <a:rPr lang="en-US" smtClean="0"/>
              <a:t>13/12/19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E9C3-D091-4A4C-B9D7-553C3CFB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1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5161-13EF-2F46-A951-944CA9EF18D6}" type="datetimeFigureOut">
              <a:rPr lang="en-US" smtClean="0"/>
              <a:t>13/12/19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E9C3-D091-4A4C-B9D7-553C3CFB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2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5161-13EF-2F46-A951-944CA9EF18D6}" type="datetimeFigureOut">
              <a:rPr lang="en-US" smtClean="0"/>
              <a:t>13/12/19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E9C3-D091-4A4C-B9D7-553C3CFB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35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5161-13EF-2F46-A951-944CA9EF18D6}" type="datetimeFigureOut">
              <a:rPr lang="en-US" smtClean="0"/>
              <a:t>13/12/19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E9C3-D091-4A4C-B9D7-553C3CFB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8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5161-13EF-2F46-A951-944CA9EF18D6}" type="datetimeFigureOut">
              <a:rPr lang="en-US" smtClean="0"/>
              <a:t>13/12/19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E9C3-D091-4A4C-B9D7-553C3CFB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1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85161-13EF-2F46-A951-944CA9EF18D6}" type="datetimeFigureOut">
              <a:rPr lang="en-US" smtClean="0"/>
              <a:t>13/12/19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E9C3-D091-4A4C-B9D7-553C3CFB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7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nifold_76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98"/>
          <a:stretch/>
        </p:blipFill>
        <p:spPr>
          <a:xfrm>
            <a:off x="467733" y="1324492"/>
            <a:ext cx="2283171" cy="1869816"/>
          </a:xfrm>
          <a:prstGeom prst="rect">
            <a:avLst/>
          </a:prstGeom>
        </p:spPr>
      </p:pic>
      <p:pic>
        <p:nvPicPr>
          <p:cNvPr id="5" name="Picture 4" descr="manifold_77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9"/>
          <a:stretch/>
        </p:blipFill>
        <p:spPr>
          <a:xfrm rot="900000">
            <a:off x="1911678" y="3612607"/>
            <a:ext cx="2409260" cy="2246133"/>
          </a:xfrm>
          <a:prstGeom prst="rect">
            <a:avLst/>
          </a:prstGeom>
        </p:spPr>
      </p:pic>
      <p:pic>
        <p:nvPicPr>
          <p:cNvPr id="6" name="Picture 5" descr="manifold_87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18"/>
          <a:stretch/>
        </p:blipFill>
        <p:spPr>
          <a:xfrm rot="19800000">
            <a:off x="5172831" y="3574174"/>
            <a:ext cx="2250508" cy="2285068"/>
          </a:xfrm>
          <a:prstGeom prst="rect">
            <a:avLst/>
          </a:prstGeom>
        </p:spPr>
      </p:pic>
      <p:pic>
        <p:nvPicPr>
          <p:cNvPr id="7" name="Picture 6" descr="manifold_S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96"/>
          <a:stretch/>
        </p:blipFill>
        <p:spPr>
          <a:xfrm rot="18900000">
            <a:off x="6621219" y="1166571"/>
            <a:ext cx="2043649" cy="1940821"/>
          </a:xfrm>
          <a:prstGeom prst="rect">
            <a:avLst/>
          </a:prstGeom>
        </p:spPr>
      </p:pic>
      <p:pic>
        <p:nvPicPr>
          <p:cNvPr id="8" name="Picture 7" descr="manifold95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21"/>
          <a:stretch/>
        </p:blipFill>
        <p:spPr>
          <a:xfrm>
            <a:off x="3732384" y="1202793"/>
            <a:ext cx="1676357" cy="185496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16273" y="158405"/>
            <a:ext cx="1219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Figure S2.1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744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030" y="213023"/>
            <a:ext cx="938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Figure 2</a:t>
            </a:r>
            <a:endParaRPr lang="en-US" dirty="0"/>
          </a:p>
        </p:txBody>
      </p:sp>
      <p:pic>
        <p:nvPicPr>
          <p:cNvPr id="5" name="Picture 4" descr="manifold_76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98"/>
          <a:stretch/>
        </p:blipFill>
        <p:spPr>
          <a:xfrm>
            <a:off x="3048604" y="1324492"/>
            <a:ext cx="2283171" cy="186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93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4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4</cp:revision>
  <dcterms:created xsi:type="dcterms:W3CDTF">2019-12-13T13:06:16Z</dcterms:created>
  <dcterms:modified xsi:type="dcterms:W3CDTF">2019-12-14T09:03:10Z</dcterms:modified>
</cp:coreProperties>
</file>