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117f77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117f77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117f7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117f7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117f77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117f77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117f77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117f77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117f77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117f77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qpY-2VINUVnW1dOOEPblLDLOe6dVlGq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I0AOUzWY2D66J4xEJFG0RTIwhH3rCEo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 Light Owl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5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5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997" y="0"/>
            <a:ext cx="5226026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with no stepper attached the led responds to sketch (convert-video-online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with step attached owl does not respond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