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19" d="100"/>
          <a:sy n="119" d="100"/>
        </p:scale>
        <p:origin x="3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842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4288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ilverOwl1112/Steganography-Project-AICTE---Edunet-Foundation---IBM-Skillsbuild-Cybersecurity-Internship-2025.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err="1">
                <a:solidFill>
                  <a:schemeClr val="accent1">
                    <a:lumMod val="75000"/>
                  </a:schemeClr>
                </a:solidFill>
                <a:latin typeface="Arial"/>
                <a:cs typeface="Arial"/>
              </a:rPr>
              <a:t>Nithilan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KPR Institute of Engineering and Technology </a:t>
            </a:r>
          </a:p>
          <a:p>
            <a:r>
              <a:rPr lang="en-US" sz="2000" b="1" dirty="0">
                <a:solidFill>
                  <a:schemeClr val="accent1">
                    <a:lumMod val="75000"/>
                  </a:schemeClr>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https://github.com/SilverOwl1112/Steganography-Project-AICTE---Edunet-Foundation---IBM-Skillsbuild-Cybersecurity-Internship-2025.git</a:t>
            </a:r>
            <a:endParaRPr lang="en-IN" dirty="0"/>
          </a:p>
          <a:p>
            <a:r>
              <a:rPr lang="en-IN" dirty="0"/>
              <a:t>The README file section in this GitHub repository has all the steps needed to execute and use this project.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NumPy</a:t>
            </a:r>
            <a:r>
              <a:rPr lang="en-IN" sz="1600" dirty="0"/>
              <a:t>: Used for numerical computations and efficient array operations. Since images are stored as multidimensional arrays, NumPy enables fast pixel access and bitwise operations, making the encryption and decryption process seamless.</a:t>
            </a:r>
          </a:p>
          <a:p>
            <a:r>
              <a:rPr lang="en-IN" sz="1600" dirty="0"/>
              <a:t>3️⃣ </a:t>
            </a:r>
            <a:r>
              <a:rPr lang="en-IN" sz="1600" b="1" dirty="0"/>
              <a:t>Image Format: PNG</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br>
              <a:rPr lang="en-IN" sz="2000" dirty="0"/>
            </a:br>
            <a:r>
              <a:rPr lang="en-IN" sz="2000" dirty="0"/>
              <a:t>This project allows users to </a:t>
            </a:r>
            <a:r>
              <a:rPr lang="en-IN" sz="2000" b="1" dirty="0"/>
              <a:t>select any PNG image</a:t>
            </a:r>
            <a:r>
              <a:rPr lang="en-IN" sz="2000" dirty="0"/>
              <a:t> for encryption and decryption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 The encryption and decryption codes are kept in separate files to suit the specific needs of the user.</a:t>
            </a:r>
          </a:p>
          <a:p>
            <a:r>
              <a:rPr lang="en-IN" sz="2000" dirty="0"/>
              <a:t>🔹 </a:t>
            </a:r>
            <a:r>
              <a:rPr lang="en-IN" sz="2000" b="1" dirty="0"/>
              <a:t>Lightweight and Efficient Data Hiding Mechanism</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B4654C5-0086-33D7-98ED-CAA61E9D6C9E}"/>
              </a:ext>
            </a:extLst>
          </p:cNvPr>
          <p:cNvPicPr>
            <a:picLocks noGrp="1" noChangeAspect="1"/>
          </p:cNvPicPr>
          <p:nvPr>
            <p:ph idx="1"/>
          </p:nvPr>
        </p:nvPicPr>
        <p:blipFill>
          <a:blip r:embed="rId2"/>
          <a:stretch>
            <a:fillRect/>
          </a:stretch>
        </p:blipFill>
        <p:spPr>
          <a:xfrm>
            <a:off x="191151" y="1401280"/>
            <a:ext cx="4387035" cy="2228400"/>
          </a:xfrm>
        </p:spPr>
      </p:pic>
      <p:pic>
        <p:nvPicPr>
          <p:cNvPr id="8" name="Picture 7">
            <a:extLst>
              <a:ext uri="{FF2B5EF4-FFF2-40B4-BE49-F238E27FC236}">
                <a16:creationId xmlns:a16="http://schemas.microsoft.com/office/drawing/2014/main" id="{64FDA988-7D53-8FA1-4BD9-FD496F7FC3C2}"/>
              </a:ext>
            </a:extLst>
          </p:cNvPr>
          <p:cNvPicPr>
            <a:picLocks noChangeAspect="1"/>
          </p:cNvPicPr>
          <p:nvPr/>
        </p:nvPicPr>
        <p:blipFill>
          <a:blip r:embed="rId3"/>
          <a:stretch>
            <a:fillRect/>
          </a:stretch>
        </p:blipFill>
        <p:spPr>
          <a:xfrm>
            <a:off x="4636546" y="1161900"/>
            <a:ext cx="7535917" cy="2624792"/>
          </a:xfrm>
          <a:prstGeom prst="rect">
            <a:avLst/>
          </a:prstGeom>
        </p:spPr>
      </p:pic>
      <p:pic>
        <p:nvPicPr>
          <p:cNvPr id="11" name="Picture 10">
            <a:extLst>
              <a:ext uri="{FF2B5EF4-FFF2-40B4-BE49-F238E27FC236}">
                <a16:creationId xmlns:a16="http://schemas.microsoft.com/office/drawing/2014/main" id="{06B3606F-6CA8-2DD3-C515-5F5DE5DA23BE}"/>
              </a:ext>
            </a:extLst>
          </p:cNvPr>
          <p:cNvPicPr>
            <a:picLocks noChangeAspect="1"/>
          </p:cNvPicPr>
          <p:nvPr/>
        </p:nvPicPr>
        <p:blipFill>
          <a:blip r:embed="rId4"/>
          <a:stretch>
            <a:fillRect/>
          </a:stretch>
        </p:blipFill>
        <p:spPr>
          <a:xfrm>
            <a:off x="191151" y="3955520"/>
            <a:ext cx="4689343" cy="2401644"/>
          </a:xfrm>
          <a:prstGeom prst="rect">
            <a:avLst/>
          </a:prstGeom>
        </p:spPr>
      </p:pic>
      <p:pic>
        <p:nvPicPr>
          <p:cNvPr id="14" name="Picture 13">
            <a:extLst>
              <a:ext uri="{FF2B5EF4-FFF2-40B4-BE49-F238E27FC236}">
                <a16:creationId xmlns:a16="http://schemas.microsoft.com/office/drawing/2014/main" id="{14530A8A-BEB5-1086-5E77-D07A8882B2F9}"/>
              </a:ext>
            </a:extLst>
          </p:cNvPr>
          <p:cNvPicPr>
            <a:picLocks noChangeAspect="1"/>
          </p:cNvPicPr>
          <p:nvPr/>
        </p:nvPicPr>
        <p:blipFill>
          <a:blip r:embed="rId5"/>
          <a:stretch>
            <a:fillRect/>
          </a:stretch>
        </p:blipFill>
        <p:spPr>
          <a:xfrm>
            <a:off x="5411154" y="3929178"/>
            <a:ext cx="5038107" cy="2669766"/>
          </a:xfrm>
          <a:prstGeom prst="rect">
            <a:avLst/>
          </a:prstGeom>
        </p:spPr>
      </p:pic>
      <p:sp>
        <p:nvSpPr>
          <p:cNvPr id="3" name="TextBox 2">
            <a:extLst>
              <a:ext uri="{FF2B5EF4-FFF2-40B4-BE49-F238E27FC236}">
                <a16:creationId xmlns:a16="http://schemas.microsoft.com/office/drawing/2014/main" id="{17CB9C66-7759-172E-738D-416BBE5964B4}"/>
              </a:ext>
            </a:extLst>
          </p:cNvPr>
          <p:cNvSpPr txBox="1"/>
          <p:nvPr/>
        </p:nvSpPr>
        <p:spPr>
          <a:xfrm>
            <a:off x="2216075" y="1053694"/>
            <a:ext cx="2248349" cy="369332"/>
          </a:xfrm>
          <a:prstGeom prst="rect">
            <a:avLst/>
          </a:prstGeom>
          <a:noFill/>
        </p:spPr>
        <p:txBody>
          <a:bodyPr wrap="square" rtlCol="0">
            <a:spAutoFit/>
          </a:bodyPr>
          <a:lstStyle/>
          <a:p>
            <a:r>
              <a:rPr lang="en-US" dirty="0"/>
              <a:t>Original Image</a:t>
            </a:r>
          </a:p>
        </p:txBody>
      </p:sp>
      <p:sp>
        <p:nvSpPr>
          <p:cNvPr id="4" name="TextBox 3">
            <a:extLst>
              <a:ext uri="{FF2B5EF4-FFF2-40B4-BE49-F238E27FC236}">
                <a16:creationId xmlns:a16="http://schemas.microsoft.com/office/drawing/2014/main" id="{A2108331-C005-5ED5-9A28-6E70248ED60B}"/>
              </a:ext>
            </a:extLst>
          </p:cNvPr>
          <p:cNvSpPr txBox="1"/>
          <p:nvPr/>
        </p:nvSpPr>
        <p:spPr>
          <a:xfrm>
            <a:off x="1018993" y="3629680"/>
            <a:ext cx="3033657" cy="369332"/>
          </a:xfrm>
          <a:prstGeom prst="rect">
            <a:avLst/>
          </a:prstGeom>
          <a:noFill/>
        </p:spPr>
        <p:txBody>
          <a:bodyPr wrap="square" rtlCol="0">
            <a:spAutoFit/>
          </a:bodyPr>
          <a:lstStyle/>
          <a:p>
            <a:r>
              <a:rPr lang="en-US" dirty="0"/>
              <a:t>Encrypted Image</a:t>
            </a:r>
          </a:p>
        </p:txBody>
      </p:sp>
      <p:sp>
        <p:nvSpPr>
          <p:cNvPr id="6" name="TextBox 5">
            <a:extLst>
              <a:ext uri="{FF2B5EF4-FFF2-40B4-BE49-F238E27FC236}">
                <a16:creationId xmlns:a16="http://schemas.microsoft.com/office/drawing/2014/main" id="{D4A2DA6B-0FFD-C7A8-A556-38377311A404}"/>
              </a:ext>
            </a:extLst>
          </p:cNvPr>
          <p:cNvSpPr txBox="1"/>
          <p:nvPr/>
        </p:nvSpPr>
        <p:spPr>
          <a:xfrm>
            <a:off x="6390042" y="702156"/>
            <a:ext cx="2014462" cy="369332"/>
          </a:xfrm>
          <a:prstGeom prst="rect">
            <a:avLst/>
          </a:prstGeom>
          <a:noFill/>
        </p:spPr>
        <p:txBody>
          <a:bodyPr wrap="square" rtlCol="0">
            <a:spAutoFit/>
          </a:bodyPr>
          <a:lstStyle/>
          <a:p>
            <a:r>
              <a:rPr lang="en-US" dirty="0"/>
              <a:t>Sample Output</a:t>
            </a:r>
          </a:p>
        </p:txBody>
      </p:sp>
      <p:sp>
        <p:nvSpPr>
          <p:cNvPr id="7" name="TextBox 6">
            <a:extLst>
              <a:ext uri="{FF2B5EF4-FFF2-40B4-BE49-F238E27FC236}">
                <a16:creationId xmlns:a16="http://schemas.microsoft.com/office/drawing/2014/main" id="{37D2C127-92C5-C138-DBDF-75EC3C5D6C4B}"/>
              </a:ext>
            </a:extLst>
          </p:cNvPr>
          <p:cNvSpPr txBox="1"/>
          <p:nvPr/>
        </p:nvSpPr>
        <p:spPr>
          <a:xfrm>
            <a:off x="10574767" y="4582758"/>
            <a:ext cx="1516828" cy="369332"/>
          </a:xfrm>
          <a:prstGeom prst="rect">
            <a:avLst/>
          </a:prstGeom>
          <a:noFill/>
        </p:spPr>
        <p:txBody>
          <a:bodyPr wrap="square" rtlCol="0">
            <a:spAutoFit/>
          </a:bodyPr>
          <a:lstStyle/>
          <a:p>
            <a:r>
              <a:rPr lang="en-US" dirty="0"/>
              <a:t>Files List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003E-09C8-1A4D-BF30-F0701D471673}"/>
              </a:ext>
            </a:extLst>
          </p:cNvPr>
          <p:cNvSpPr>
            <a:spLocks noGrp="1"/>
          </p:cNvSpPr>
          <p:nvPr>
            <p:ph type="title"/>
          </p:nvPr>
        </p:nvSpPr>
        <p:spPr/>
        <p:txBody>
          <a:bodyPr/>
          <a:lstStyle/>
          <a:p>
            <a:r>
              <a:rPr lang="en-IN" dirty="0">
                <a:solidFill>
                  <a:schemeClr val="accent1"/>
                </a:solidFill>
              </a:rPr>
              <a:t>Results</a:t>
            </a:r>
            <a:endParaRPr lang="en-US" dirty="0"/>
          </a:p>
        </p:txBody>
      </p:sp>
      <p:pic>
        <p:nvPicPr>
          <p:cNvPr id="5" name="Content Placeholder 4">
            <a:extLst>
              <a:ext uri="{FF2B5EF4-FFF2-40B4-BE49-F238E27FC236}">
                <a16:creationId xmlns:a16="http://schemas.microsoft.com/office/drawing/2014/main" id="{E12912BE-5E6B-92CE-0DBE-676CECC5DC6A}"/>
              </a:ext>
            </a:extLst>
          </p:cNvPr>
          <p:cNvPicPr>
            <a:picLocks noGrp="1" noChangeAspect="1"/>
          </p:cNvPicPr>
          <p:nvPr>
            <p:ph idx="1"/>
          </p:nvPr>
        </p:nvPicPr>
        <p:blipFill>
          <a:blip r:embed="rId2"/>
          <a:stretch>
            <a:fillRect/>
          </a:stretch>
        </p:blipFill>
        <p:spPr>
          <a:xfrm>
            <a:off x="88314" y="1238400"/>
            <a:ext cx="5165015" cy="5619600"/>
          </a:xfrm>
        </p:spPr>
      </p:pic>
      <p:pic>
        <p:nvPicPr>
          <p:cNvPr id="9" name="Picture 8">
            <a:extLst>
              <a:ext uri="{FF2B5EF4-FFF2-40B4-BE49-F238E27FC236}">
                <a16:creationId xmlns:a16="http://schemas.microsoft.com/office/drawing/2014/main" id="{DB1ADEB3-3A6B-5EE9-AEF0-CF300DDDA326}"/>
              </a:ext>
            </a:extLst>
          </p:cNvPr>
          <p:cNvPicPr>
            <a:picLocks noChangeAspect="1"/>
          </p:cNvPicPr>
          <p:nvPr/>
        </p:nvPicPr>
        <p:blipFill>
          <a:blip r:embed="rId3"/>
          <a:stretch>
            <a:fillRect/>
          </a:stretch>
        </p:blipFill>
        <p:spPr>
          <a:xfrm>
            <a:off x="5351821" y="1238841"/>
            <a:ext cx="5100586" cy="5619159"/>
          </a:xfrm>
          <a:prstGeom prst="rect">
            <a:avLst/>
          </a:prstGeom>
        </p:spPr>
      </p:pic>
      <p:sp>
        <p:nvSpPr>
          <p:cNvPr id="3" name="TextBox 2">
            <a:extLst>
              <a:ext uri="{FF2B5EF4-FFF2-40B4-BE49-F238E27FC236}">
                <a16:creationId xmlns:a16="http://schemas.microsoft.com/office/drawing/2014/main" id="{C24A78EA-527C-F89A-30F7-5A2AC0E5A449}"/>
              </a:ext>
            </a:extLst>
          </p:cNvPr>
          <p:cNvSpPr txBox="1"/>
          <p:nvPr/>
        </p:nvSpPr>
        <p:spPr>
          <a:xfrm>
            <a:off x="2312894" y="925158"/>
            <a:ext cx="6820348" cy="369332"/>
          </a:xfrm>
          <a:prstGeom prst="rect">
            <a:avLst/>
          </a:prstGeom>
          <a:noFill/>
        </p:spPr>
        <p:txBody>
          <a:bodyPr wrap="square" rtlCol="0">
            <a:spAutoFit/>
          </a:bodyPr>
          <a:lstStyle/>
          <a:p>
            <a:r>
              <a:rPr lang="en-US" dirty="0"/>
              <a:t>Encryption Code                                               Decryption Code</a:t>
            </a:r>
          </a:p>
        </p:txBody>
      </p:sp>
    </p:spTree>
    <p:extLst>
      <p:ext uri="{BB962C8B-B14F-4D97-AF65-F5344CB8AC3E}">
        <p14:creationId xmlns:p14="http://schemas.microsoft.com/office/powerpoint/2010/main" val="32221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1757</TotalTime>
  <Words>1589</Words>
  <Application>Microsoft Macintosh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Boobalan Thangavelu</cp:lastModifiedBy>
  <cp:revision>45</cp:revision>
  <dcterms:created xsi:type="dcterms:W3CDTF">2021-05-26T16:50:10Z</dcterms:created>
  <dcterms:modified xsi:type="dcterms:W3CDTF">2025-02-20T03:21:23Z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