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EAEE8-B8C1-461D-7884-77E31CC71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678CE4-1A06-E4D0-1AD6-0FCF53BD9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81F011-070B-1BFE-ED7F-6D4E808F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B5BC-41B9-4339-9CC5-E40910998AB3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22813C-51FB-2DE6-6EA9-4E86C9B5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8DB15F-51D3-0697-519C-8D4B2393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7101-DC07-49D6-9796-97C1609F3C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36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F1785-8FAB-6FB9-36DE-99960F6F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4030C6-FEF8-245A-4D88-B2B4C252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B7531C-6F17-80DB-2A85-232F55D8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B5BC-41B9-4339-9CC5-E40910998AB3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1269F4-10C2-2D80-7928-625A13E6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4847AB-2A4A-CE9D-D8D9-3A269F32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7101-DC07-49D6-9796-97C1609F3C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83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DD59FD-682B-54E6-AA05-F5AF77C26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D33731-C1A0-23AC-34E6-B4A870541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D8F941-2659-BFB8-D8AC-A738CE7A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B5BC-41B9-4339-9CC5-E40910998AB3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4D47FA-EBE3-E13C-9C7D-E9B741A4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A16DB8-A335-9F82-BC8E-DEC61CDD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7101-DC07-49D6-9796-97C1609F3C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7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213AB-23F0-4D4C-7B9C-77895E90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3B225D-27F0-0F00-DC44-3079EA025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6E17EB-C7B6-B17F-F0CB-46AE9C7C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B5BC-41B9-4339-9CC5-E40910998AB3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6675C9-7644-7EC0-1BC4-06614876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EFF1E3-1647-7CD3-0DB1-23569168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7101-DC07-49D6-9796-97C1609F3C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08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2EAAD-AAD5-5A22-8E26-69B0EB9B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0E1699-CE2A-CD05-E043-16BD1822B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8710CF-AEE3-E84F-4175-E290FB7B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B5BC-41B9-4339-9CC5-E40910998AB3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0AC1D8-2EB4-058C-2225-C622376C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2DFCF-2774-B2E1-B19E-1E2C6FD9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7101-DC07-49D6-9796-97C1609F3C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9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F478D-946A-8DDF-9681-02D7BB61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FE8A4-3CA8-DF93-D321-B17E6CD33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C0862E-50DF-F497-5EDD-805B439CC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605E71-B631-BBEB-6727-5C61BAAE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B5BC-41B9-4339-9CC5-E40910998AB3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0D5B9D-B7E3-A9E3-F8FC-26675837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8F0CB9-186E-4788-3001-349341E0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7101-DC07-49D6-9796-97C1609F3C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50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A81870-2A62-F988-9723-6CC120A6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C10C3E-AB52-88C4-A9D5-FBCB12B71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3F8735-350A-416A-108F-160576893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9BF719-D867-6DE8-EE57-8B5D22000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3E3197-5D4C-1F77-AF0A-3534E7E85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54DC530-5B2B-A844-55CC-353E47AE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B5BC-41B9-4339-9CC5-E40910998AB3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71B1642-E4F8-E888-7ADC-B7EDE787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DA67738-7B17-82CC-7D86-81D7D09D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7101-DC07-49D6-9796-97C1609F3C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70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86557-F810-3260-7375-CC1B6E23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11989A-F425-2632-3E1B-7B1E2C4E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B5BC-41B9-4339-9CC5-E40910998AB3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5C3C30-8933-65FD-E755-50CC90C9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80BE04-A74F-776A-5154-D019CBD1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7101-DC07-49D6-9796-97C1609F3C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93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07EAAE0-CCC0-5F23-8091-BCA0FA83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B5BC-41B9-4339-9CC5-E40910998AB3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316A16-9B48-E11D-721B-59807C8F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F941E8-DB58-F128-2B48-DD4FBF64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7101-DC07-49D6-9796-97C1609F3C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63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15A4B8-E64E-16BB-2033-0D1F5C9C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43368B-9D80-DFE2-1B10-0C265EEE1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22CD56-0EB7-E87C-2C60-2A4426B92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4CC804-BF28-E423-C6F7-FD0C18FC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B5BC-41B9-4339-9CC5-E40910998AB3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4A7DBB-924D-B787-21A7-14CAEF68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8DF2A96-6C48-4341-4B1F-A47E52A5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7101-DC07-49D6-9796-97C1609F3C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62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0B7DF-A23B-278B-08A0-060AD681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37F85C-9D87-7B92-32D4-316DFBC22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BCADF4-FA02-8DF2-1182-8DD5FE816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328E00-69BE-CC19-9DD4-81247F046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4B5BC-41B9-4339-9CC5-E40910998AB3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B68CBD-45AD-2C33-9692-CC833579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A5C9CA-B607-0424-DF94-D51DDDFF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7101-DC07-49D6-9796-97C1609F3C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45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D7D72B-9C47-1A20-E6C9-95D5B85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60F4E1-3397-C448-E179-0ED5499C8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469447-FBC8-37E9-109E-569D1F529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4B5BC-41B9-4339-9CC5-E40910998AB3}" type="datetimeFigureOut">
              <a:rPr lang="fr-FR" smtClean="0"/>
              <a:t>12/10/2023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78CB1E-4D66-C9AC-6DDF-FBCBC8AC7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FFBDD1-F652-CF62-7EFC-9280921F2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87101-DC07-49D6-9796-97C1609F3C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63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84DC2-DD56-3876-9CE6-3E65A28F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4BE652-E4BB-6D73-BFF3-9530471B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Definition of a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Drawbacks of the file system: Data Redundancy, Data Inconsistency, Data Isolation.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Role of a Database Management System (DBMS).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002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84DC2-DD56-3876-9CE6-3E65A28F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vs NoSQL - Key Differences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4BE652-E4BB-6D73-BFF3-9530471B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dirty="0"/>
              <a:t>SQL: </a:t>
            </a:r>
            <a:r>
              <a:rPr lang="fr-FR" dirty="0" err="1"/>
              <a:t>Relational</a:t>
            </a:r>
            <a:r>
              <a:rPr lang="fr-FR" dirty="0"/>
              <a:t>, NoSQL: Non-</a:t>
            </a:r>
            <a:r>
              <a:rPr lang="fr-FR" dirty="0" err="1"/>
              <a:t>relational</a:t>
            </a:r>
            <a:r>
              <a:rPr lang="fr-FR" dirty="0"/>
              <a:t>.</a:t>
            </a:r>
          </a:p>
          <a:p>
            <a:pPr>
              <a:buFont typeface="+mj-lt"/>
              <a:buAutoNum type="arabicPeriod"/>
            </a:pPr>
            <a:r>
              <a:rPr lang="fr-FR" dirty="0"/>
              <a:t>SQL: </a:t>
            </a:r>
            <a:r>
              <a:rPr lang="fr-FR" dirty="0" err="1"/>
              <a:t>Structured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with </a:t>
            </a:r>
            <a:r>
              <a:rPr lang="fr-FR" dirty="0" err="1"/>
              <a:t>predefined</a:t>
            </a:r>
            <a:r>
              <a:rPr lang="fr-FR" dirty="0"/>
              <a:t> </a:t>
            </a:r>
            <a:r>
              <a:rPr lang="fr-FR" dirty="0" err="1"/>
              <a:t>schema</a:t>
            </a:r>
            <a:r>
              <a:rPr lang="fr-FR" dirty="0"/>
              <a:t>, NoSQL: Dynamic </a:t>
            </a:r>
            <a:r>
              <a:rPr lang="fr-FR" dirty="0" err="1"/>
              <a:t>schemas</a:t>
            </a:r>
            <a:r>
              <a:rPr lang="fr-FR" dirty="0"/>
              <a:t> for </a:t>
            </a:r>
            <a:r>
              <a:rPr lang="fr-FR" dirty="0" err="1"/>
              <a:t>unstructured</a:t>
            </a:r>
            <a:r>
              <a:rPr lang="fr-FR" dirty="0"/>
              <a:t> data.</a:t>
            </a:r>
          </a:p>
          <a:p>
            <a:pPr>
              <a:buFont typeface="+mj-lt"/>
              <a:buAutoNum type="arabicPeriod"/>
            </a:pPr>
            <a:r>
              <a:rPr lang="fr-FR" dirty="0"/>
              <a:t>SQL: Vertical </a:t>
            </a:r>
            <a:r>
              <a:rPr lang="fr-FR" dirty="0" err="1"/>
              <a:t>scalability</a:t>
            </a:r>
            <a:r>
              <a:rPr lang="fr-FR" dirty="0"/>
              <a:t>, NoSQL: Horizontal </a:t>
            </a:r>
            <a:r>
              <a:rPr lang="fr-FR" dirty="0" err="1"/>
              <a:t>scalability</a:t>
            </a:r>
            <a:r>
              <a:rPr lang="fr-FR" dirty="0"/>
              <a:t>.</a:t>
            </a:r>
          </a:p>
          <a:p>
            <a:pPr>
              <a:buFont typeface="+mj-lt"/>
              <a:buAutoNum type="arabicPeriod"/>
            </a:pPr>
            <a:r>
              <a:rPr lang="fr-FR" dirty="0"/>
              <a:t>SQL: Table-based, NoSQL: Document, key-value, graph, or </a:t>
            </a:r>
            <a:r>
              <a:rPr lang="fr-FR" dirty="0" err="1"/>
              <a:t>wide-column</a:t>
            </a:r>
            <a:r>
              <a:rPr lang="fr-FR" dirty="0"/>
              <a:t> stores.</a:t>
            </a:r>
          </a:p>
          <a:p>
            <a:pPr>
              <a:buFont typeface="+mj-lt"/>
              <a:buAutoNum type="arabicPeriod"/>
            </a:pPr>
            <a:r>
              <a:rPr lang="fr-FR" dirty="0"/>
              <a:t>SQL: </a:t>
            </a:r>
            <a:r>
              <a:rPr lang="fr-FR" dirty="0" err="1"/>
              <a:t>Suitable</a:t>
            </a:r>
            <a:r>
              <a:rPr lang="fr-FR" dirty="0"/>
              <a:t> for multi-</a:t>
            </a:r>
            <a:r>
              <a:rPr lang="fr-FR" dirty="0" err="1"/>
              <a:t>row</a:t>
            </a:r>
            <a:r>
              <a:rPr lang="fr-FR" dirty="0"/>
              <a:t> transactions, NoSQL: Ideal for </a:t>
            </a:r>
            <a:r>
              <a:rPr lang="fr-FR" dirty="0" err="1"/>
              <a:t>unstructured</a:t>
            </a:r>
            <a:r>
              <a:rPr lang="fr-FR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94627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984DC2-DD56-3876-9CE6-3E65A28F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Advantages</a:t>
            </a:r>
            <a:r>
              <a:rPr lang="fr-FR" dirty="0"/>
              <a:t> of SQL </a:t>
            </a:r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4BE652-E4BB-6D73-BFF3-9530471B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integrity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Schema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 for structured data.</a:t>
            </a:r>
          </a:p>
        </p:txBody>
      </p:sp>
    </p:spTree>
    <p:extLst>
      <p:ext uri="{BB962C8B-B14F-4D97-AF65-F5344CB8AC3E}">
        <p14:creationId xmlns:p14="http://schemas.microsoft.com/office/powerpoint/2010/main" val="15465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83E9DF-5453-2497-754B-457FD7B2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Advantages</a:t>
            </a:r>
            <a:r>
              <a:rPr lang="fr-FR" dirty="0"/>
              <a:t> of NoSQL </a:t>
            </a:r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9E39FC-1F41-3D91-8374-1D3426CB9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Flexibility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Ideal for unstructured or semi-structured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cases such as big data and real-time applications.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341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0550D-0E1C-A82C-EC44-2CE18F68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Choosing</a:t>
            </a:r>
            <a:r>
              <a:rPr lang="fr-FR" dirty="0"/>
              <a:t> the Right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0D3DA4-66C5-8760-6B66-5F4F3F283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Factors to consider when deciding between SQL and NoSQL</a:t>
            </a:r>
          </a:p>
          <a:p>
            <a:pPr lvl="1"/>
            <a:r>
              <a:rPr lang="en-US" dirty="0"/>
              <a:t>Examples of popular SQL and NoSQL databases</a:t>
            </a:r>
          </a:p>
          <a:p>
            <a:pPr lvl="1"/>
            <a:r>
              <a:rPr lang="en-US" dirty="0"/>
              <a:t>The importance of aligning the choice with your specific project needs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52424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170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Introduction</vt:lpstr>
      <vt:lpstr>SQL vs NoSQL - Key Differences</vt:lpstr>
      <vt:lpstr>Advantages of SQL Databases</vt:lpstr>
      <vt:lpstr>Advantages of NoSQL Databases</vt:lpstr>
      <vt:lpstr>Choosing the Right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Fares BOUSLAMA</dc:creator>
  <cp:lastModifiedBy>Fares BOUSLAMA</cp:lastModifiedBy>
  <cp:revision>1</cp:revision>
  <dcterms:created xsi:type="dcterms:W3CDTF">2023-10-12T12:31:44Z</dcterms:created>
  <dcterms:modified xsi:type="dcterms:W3CDTF">2023-10-12T12:34:47Z</dcterms:modified>
</cp:coreProperties>
</file>