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F112-797E-39BA-E7EE-EF5EF1CB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4306E1-F0D4-8A18-FAD5-7E482108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9E7F0-52E0-5CD2-B9EA-075A9BC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C9B11-776D-2892-D82D-010E685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2D18D-F1BD-E3BE-C65F-99989CFA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6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18844-9662-43BA-738D-1AA74B99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FBC33-B734-E922-3FA7-E41A1AAB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69881-D52C-6228-EFE8-5DC87387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A06F-92F5-26E7-8495-35CC4D64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72DE8-B59A-FF61-36B3-035B2B3F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9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0D8F36-DCE6-D95A-E054-6B26D42F7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9FF5C-89EE-F40B-8E28-E757E7C3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297DE-8658-DAB5-D4CC-7F7F076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48E9A-D2FB-AAE6-C536-2DF9D247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F2FE0-DAA9-F0CA-D652-3209C659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A7CA8-802C-803C-824C-174C9B1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9ABF7-D939-B159-CCB5-053718AE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0BAA3-9E23-E210-25A9-6347B0E2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ABDE5-08A9-F39D-C08B-7C5A4037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59F8F-840B-3AA9-8A69-611259EA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A0296-5DE1-6412-492A-F8760A47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AE1A15-771B-52A5-BCB5-D5746E5D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F54F8-ED0B-7E27-0CB5-B0B643C8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81598-D20E-6C72-0335-8B67F49D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01728-C255-B4CB-806E-6B0A89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67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2804F-E0F0-CF12-E012-239E6DB4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C10EB-FB99-ADBB-B8D6-9BCC8C0D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0B5D61-429B-467D-DB26-8334D519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13D7C-8BA2-FAAA-E818-2FB5C74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2EAF3-11D7-C6E0-DF13-7AFF3CFE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6F2EEC-F98B-D582-A978-16C85BD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A4EB2-4E50-108B-0343-6823C946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9F1872-F123-D7CC-505C-57AF37C3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1FDF45-36F1-2510-3B07-FE52555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917A98-D6D7-EAB2-8188-2640A7D2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32D88C-1402-7DB3-929C-9A80C1F19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351EDB-C509-6CD0-BE77-0BC7CA2A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FE200D-3943-DE43-64E5-90481E9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0DE57-87EC-533B-426F-27D00322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54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A5C3A-1F71-0624-3473-30ED641B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797A5F-7454-D699-C941-477EDCEA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959D5F-F124-A220-4195-02ABBF2F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4D539-7B14-1363-2417-F61F7B10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7FFB44-FCB4-5ECD-73D9-B6DA46CC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70F638-FEDB-C57D-3126-FFB7E485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783C3-CDEC-C066-DB6A-7C8D4405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FC5CA-C86A-3DDF-27CA-8DF37454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47C5F-5806-AB2F-0652-C7D77094A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178DF-7548-3899-DCF6-0EBA7969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D46F2-B796-C2DC-0A43-C0F08657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048C3E-737E-2EB5-B15A-B793F22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A1B86-1666-6297-34E1-2887F7D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7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40FB0-61E9-F565-45EE-ABC11411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752B48-4C16-F575-2789-459B4F07A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94B0C-DE06-3F19-FC10-578480BD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188AB-E8B1-2FBF-028D-67D8411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D8120-B1DE-7E75-4369-513125AE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F22D7-79F3-D787-5B1A-1D271B5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228489-58B8-C4C2-4667-E7010C14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047AD-47BF-03FC-7CC6-C6E03D79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C0128E-35E9-17C4-58EC-99D3074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C84D-1AD9-4EA7-81D4-46BEFC617304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3FF44-73FE-DE49-A0F7-C3313D118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F1699-3403-A08C-A6C3-45211FBCE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DB63-ABFB-4CA2-8566-53139CE6F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B02184-10B8-CD9B-5AEB-DE812226944E}"/>
              </a:ext>
            </a:extLst>
          </p:cNvPr>
          <p:cNvSpPr/>
          <p:nvPr/>
        </p:nvSpPr>
        <p:spPr>
          <a:xfrm>
            <a:off x="115746" y="1959015"/>
            <a:ext cx="2361235" cy="3446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Member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MemberID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Last Name</a:t>
            </a:r>
            <a:br>
              <a:rPr lang="fr-FR" dirty="0"/>
            </a:br>
            <a:r>
              <a:rPr lang="fr-FR" dirty="0"/>
              <a:t>First Name</a:t>
            </a:r>
            <a:br>
              <a:rPr lang="fr-FR" dirty="0"/>
            </a:br>
            <a:r>
              <a:rPr lang="fr-FR" dirty="0"/>
              <a:t>Address</a:t>
            </a:r>
            <a:br>
              <a:rPr lang="fr-FR" dirty="0"/>
            </a:br>
            <a:r>
              <a:rPr lang="fr-FR" dirty="0"/>
              <a:t>Date of Birth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5AA60-2DD7-2A58-E7D2-16A3BD62AD85}"/>
              </a:ext>
            </a:extLst>
          </p:cNvPr>
          <p:cNvSpPr/>
          <p:nvPr/>
        </p:nvSpPr>
        <p:spPr>
          <a:xfrm>
            <a:off x="4483260" y="3682197"/>
            <a:ext cx="2486627" cy="2973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Session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SessionID</a:t>
            </a:r>
            <a:br>
              <a:rPr lang="fr-FR" dirty="0"/>
            </a:br>
            <a:r>
              <a:rPr lang="fr-FR" dirty="0"/>
              <a:t>Type of Sport</a:t>
            </a:r>
            <a:br>
              <a:rPr lang="fr-FR" dirty="0"/>
            </a:br>
            <a:r>
              <a:rPr lang="fr-FR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8861A-7BD3-14B4-14B8-E0210F995722}"/>
              </a:ext>
            </a:extLst>
          </p:cNvPr>
          <p:cNvSpPr/>
          <p:nvPr/>
        </p:nvSpPr>
        <p:spPr>
          <a:xfrm>
            <a:off x="8416724" y="1959015"/>
            <a:ext cx="2486628" cy="3446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Coach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CoachID</a:t>
            </a:r>
            <a:br>
              <a:rPr lang="fr-FR" dirty="0"/>
            </a:br>
            <a:r>
              <a:rPr lang="fr-FR" dirty="0"/>
              <a:t>Last Name</a:t>
            </a:r>
          </a:p>
          <a:p>
            <a:pPr algn="ctr"/>
            <a:r>
              <a:rPr lang="fr-FR" dirty="0"/>
              <a:t>First Name</a:t>
            </a:r>
          </a:p>
          <a:p>
            <a:pPr algn="ctr"/>
            <a:r>
              <a:rPr lang="fr-FR" dirty="0"/>
              <a:t>Age</a:t>
            </a:r>
          </a:p>
          <a:p>
            <a:pPr algn="ctr"/>
            <a:r>
              <a:rPr lang="fr-FR" dirty="0"/>
              <a:t>Specialty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7C97C-BE85-5434-6558-26E9F9759D15}"/>
              </a:ext>
            </a:extLst>
          </p:cNvPr>
          <p:cNvSpPr/>
          <p:nvPr/>
        </p:nvSpPr>
        <p:spPr>
          <a:xfrm>
            <a:off x="4761051" y="0"/>
            <a:ext cx="1931043" cy="2367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Gymnasium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GymnasiumID</a:t>
            </a:r>
            <a:br>
              <a:rPr lang="fr-FR" dirty="0"/>
            </a:br>
            <a:r>
              <a:rPr lang="fr-FR" dirty="0"/>
              <a:t>Name</a:t>
            </a:r>
            <a:br>
              <a:rPr lang="fr-FR" dirty="0"/>
            </a:br>
            <a:r>
              <a:rPr lang="fr-FR" dirty="0"/>
              <a:t>Address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A93D5E9-685F-B506-ACA3-A1D271C2CA37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flipV="1">
            <a:off x="1296364" y="1183994"/>
            <a:ext cx="3464687" cy="775021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CC2D284-5C3E-B10C-E9FC-1588E3013B2E}"/>
              </a:ext>
            </a:extLst>
          </p:cNvPr>
          <p:cNvSpPr txBox="1"/>
          <p:nvPr/>
        </p:nvSpPr>
        <p:spPr>
          <a:xfrm>
            <a:off x="1331094" y="1589683"/>
            <a:ext cx="3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C2C493-D4AD-58F4-D22A-9E32EC1BD087}"/>
              </a:ext>
            </a:extLst>
          </p:cNvPr>
          <p:cNvSpPr txBox="1"/>
          <p:nvPr/>
        </p:nvSpPr>
        <p:spPr>
          <a:xfrm>
            <a:off x="4272991" y="897132"/>
            <a:ext cx="3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7449F71-A4B7-4FA7-2F9F-28B232D0C73E}"/>
              </a:ext>
            </a:extLst>
          </p:cNvPr>
          <p:cNvSpPr/>
          <p:nvPr/>
        </p:nvSpPr>
        <p:spPr>
          <a:xfrm>
            <a:off x="2341948" y="945024"/>
            <a:ext cx="1749707" cy="1115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Registered at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AC74153-7F8B-EA05-9188-D95F968A0D1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96364" y="5405378"/>
            <a:ext cx="3186896" cy="65975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05FD8BCA-A8FB-13A1-1025-F31532C62B2E}"/>
              </a:ext>
            </a:extLst>
          </p:cNvPr>
          <p:cNvSpPr/>
          <p:nvPr/>
        </p:nvSpPr>
        <p:spPr>
          <a:xfrm>
            <a:off x="2341948" y="5217075"/>
            <a:ext cx="1749707" cy="1115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Attended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60B96D-E45D-16DC-DACE-6D975D393C5B}"/>
              </a:ext>
            </a:extLst>
          </p:cNvPr>
          <p:cNvSpPr txBox="1"/>
          <p:nvPr/>
        </p:nvSpPr>
        <p:spPr>
          <a:xfrm>
            <a:off x="1460343" y="5422834"/>
            <a:ext cx="3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F77077-9EAF-BA23-5F8F-22DD2137A9AA}"/>
              </a:ext>
            </a:extLst>
          </p:cNvPr>
          <p:cNvSpPr txBox="1"/>
          <p:nvPr/>
        </p:nvSpPr>
        <p:spPr>
          <a:xfrm>
            <a:off x="4008702" y="6188692"/>
            <a:ext cx="3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011CDEA-A480-59FF-C962-D878F21E096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726573" y="2367988"/>
            <a:ext cx="1" cy="1314209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8EB589F-4F6B-4A4C-DEB6-911291597DCF}"/>
              </a:ext>
            </a:extLst>
          </p:cNvPr>
          <p:cNvSpPr/>
          <p:nvPr/>
        </p:nvSpPr>
        <p:spPr>
          <a:xfrm>
            <a:off x="4757197" y="2708843"/>
            <a:ext cx="1863522" cy="666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Hosted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64FFAC-D07F-2DDF-0FB3-6D2391DF6077}"/>
              </a:ext>
            </a:extLst>
          </p:cNvPr>
          <p:cNvSpPr txBox="1"/>
          <p:nvPr/>
        </p:nvSpPr>
        <p:spPr>
          <a:xfrm>
            <a:off x="5320499" y="3354341"/>
            <a:ext cx="3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6030F8-CC81-3007-52E0-0E422E301E7A}"/>
              </a:ext>
            </a:extLst>
          </p:cNvPr>
          <p:cNvSpPr txBox="1"/>
          <p:nvPr/>
        </p:nvSpPr>
        <p:spPr>
          <a:xfrm>
            <a:off x="5366801" y="2365692"/>
            <a:ext cx="3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23967C2-17E9-D155-0320-21BA09CE4E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69887" y="3682197"/>
            <a:ext cx="1446837" cy="1486623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7B2B369A-BFB2-45B1-4FD2-5A5ABBDDA8F5}"/>
              </a:ext>
            </a:extLst>
          </p:cNvPr>
          <p:cNvSpPr/>
          <p:nvPr/>
        </p:nvSpPr>
        <p:spPr>
          <a:xfrm>
            <a:off x="6940705" y="3910555"/>
            <a:ext cx="1505200" cy="959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B96EAA-F998-4014-AE24-25901613E3FD}"/>
              </a:ext>
            </a:extLst>
          </p:cNvPr>
          <p:cNvSpPr txBox="1"/>
          <p:nvPr/>
        </p:nvSpPr>
        <p:spPr>
          <a:xfrm>
            <a:off x="6960241" y="5098333"/>
            <a:ext cx="3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1A6DA8E-03EB-C114-7D5F-6B8BDFEC2509}"/>
              </a:ext>
            </a:extLst>
          </p:cNvPr>
          <p:cNvSpPr txBox="1"/>
          <p:nvPr/>
        </p:nvSpPr>
        <p:spPr>
          <a:xfrm>
            <a:off x="8057914" y="3354341"/>
            <a:ext cx="3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04915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Fares BOUSLAMA</dc:creator>
  <cp:lastModifiedBy>Fares BOUSLAMA</cp:lastModifiedBy>
  <cp:revision>1</cp:revision>
  <dcterms:created xsi:type="dcterms:W3CDTF">2023-10-12T12:39:04Z</dcterms:created>
  <dcterms:modified xsi:type="dcterms:W3CDTF">2023-10-12T12:55:54Z</dcterms:modified>
</cp:coreProperties>
</file>