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7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9A591099-7EBE-4D12-B880-CCA6B38B92A6}" type="datetimeFigureOut">
              <a:rPr lang="en-US" altLang="zh-TW" smtClean="0"/>
              <a:t>4/24/2016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63A36C10-A9D4-4995-9BAF-95FBD77A724B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0CF4299-1721-48C6-878D-74296BE00D21}" type="datetimeFigureOut">
              <a:t>24/4/2016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23AEF9EC-8318-4FF6-847E-A85BBD2B7E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TW" sz="72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zh-TW" sz="240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t>24/4/2016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t>24/4/2016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t>24/4/2016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2400"/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t>24/4/2016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t>24/4/2016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t>24/4/2016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t>24/4/2016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t>24/4/2016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t>24/4/2016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4E86EA-95E3-4DA0-97E2-7D1BBAC51A0F}" type="datetime1">
              <a:rPr lang="en-US" altLang="zh-TW" smtClean="0"/>
              <a:pPr/>
              <a:t>4/24/2016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5.ab.ust.hk/wcq/cgi-bin/1530/subject/COM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32688" y="855615"/>
            <a:ext cx="10259568" cy="291171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Comp 2021 Project Demo: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HKUST Course Analysis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32688" y="4798917"/>
            <a:ext cx="7906512" cy="1371600"/>
          </a:xfrm>
        </p:spPr>
        <p:txBody>
          <a:bodyPr/>
          <a:lstStyle/>
          <a:p>
            <a:r>
              <a:rPr lang="en-US" altLang="zh-TW" dirty="0" smtClean="0"/>
              <a:t>Group: Trine</a:t>
            </a:r>
          </a:p>
          <a:p>
            <a:r>
              <a:rPr lang="en-US" altLang="zh-TW" dirty="0" smtClean="0"/>
              <a:t>Member: Chan </a:t>
            </a:r>
            <a:r>
              <a:rPr lang="en-US" altLang="zh-TW" dirty="0" err="1" smtClean="0"/>
              <a:t>Nok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Hin</a:t>
            </a:r>
            <a:r>
              <a:rPr lang="en-US" altLang="zh-TW" dirty="0" smtClean="0"/>
              <a:t>, Cheng Hoi Kei, Sze </a:t>
            </a:r>
            <a:r>
              <a:rPr lang="en-US" altLang="zh-TW" dirty="0" err="1" smtClean="0"/>
              <a:t>Ka</a:t>
            </a:r>
            <a:r>
              <a:rPr lang="en-US" altLang="zh-TW" dirty="0" smtClean="0"/>
              <a:t> Yu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84" y="4626863"/>
            <a:ext cx="3404616" cy="28526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112" y="265176"/>
            <a:ext cx="10287000" cy="914400"/>
          </a:xfrm>
        </p:spPr>
        <p:txBody>
          <a:bodyPr/>
          <a:lstStyle/>
          <a:p>
            <a:r>
              <a:rPr lang="en-US" altLang="zh-HK" dirty="0" smtClean="0"/>
              <a:t>Objective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6112" y="1444752"/>
            <a:ext cx="10287000" cy="49651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2800" dirty="0" smtClean="0"/>
              <a:t>To help students get prepared for course registration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HK" sz="2400" dirty="0" smtClean="0"/>
              <a:t>Showing detailed information about each course</a:t>
            </a:r>
            <a:endParaRPr lang="en-US" altLang="zh-HK" sz="2400" dirty="0"/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HK" sz="2800" dirty="0" smtClean="0"/>
              <a:t>Reduce time in considering courses which are unlikely to be enrolled in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HK" sz="2400" dirty="0"/>
              <a:t>By predicting the “full moment” of the courses using past data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HK" sz="2400" dirty="0" smtClean="0"/>
              <a:t>Easily find out the time slot which the courses will usually be full already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HK" sz="2400" dirty="0"/>
          </a:p>
          <a:p>
            <a:endParaRPr lang="en-US" altLang="zh-HK" sz="2800" dirty="0"/>
          </a:p>
          <a:p>
            <a:r>
              <a:rPr lang="en-US" altLang="zh-HK" sz="2000" dirty="0" smtClean="0"/>
              <a:t>(currently only involves COMP courses)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HK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HK" sz="2400" dirty="0" smtClean="0"/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93" y="4485179"/>
            <a:ext cx="5169408" cy="29763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112" y="265176"/>
            <a:ext cx="10287000" cy="914400"/>
          </a:xfrm>
        </p:spPr>
        <p:txBody>
          <a:bodyPr/>
          <a:lstStyle/>
          <a:p>
            <a:r>
              <a:rPr lang="en-US" altLang="zh-HK" dirty="0" smtClean="0"/>
              <a:t>Features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6112" y="1444752"/>
            <a:ext cx="10287000" cy="49651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H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Easier to get the required course</a:t>
            </a: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H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H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representation of the enrollment situation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H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clicked, a web page containing detailed information will be opened</a:t>
            </a: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H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Detailed Information &amp; Data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H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</a:t>
            </a:r>
            <a:r>
              <a:rPr lang="en-US" altLang="zh-H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HKUST Class Schedule &amp; Quota</a:t>
            </a:r>
            <a:endParaRPr lang="en-US" altLang="zh-H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H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course description, requirement, </a:t>
            </a:r>
            <a:r>
              <a:rPr lang="en-US" altLang="zh-H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endParaRPr lang="en-US" altLang="zh-H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sz="2400" dirty="0" smtClean="0"/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zh-HK" sz="2800" dirty="0" smtClean="0"/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dirty="0" smtClean="0"/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HK" sz="2400" dirty="0" smtClean="0"/>
          </a:p>
        </p:txBody>
      </p:sp>
    </p:spTree>
    <p:extLst>
      <p:ext uri="{BB962C8B-B14F-4D97-AF65-F5344CB8AC3E}">
        <p14:creationId xmlns:p14="http://schemas.microsoft.com/office/powerpoint/2010/main" val="7234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112" y="265176"/>
            <a:ext cx="10287000" cy="914400"/>
          </a:xfrm>
        </p:spPr>
        <p:txBody>
          <a:bodyPr/>
          <a:lstStyle/>
          <a:p>
            <a:r>
              <a:rPr lang="en-US" altLang="zh-HK" dirty="0" smtClean="0"/>
              <a:t>Tools used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6112" y="1444752"/>
            <a:ext cx="10287000" cy="496519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H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Storm</a:t>
            </a:r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altLang="zh-H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PHP: Getting data, generating graph, </a:t>
            </a:r>
            <a:r>
              <a:rPr lang="en-US" altLang="zh-HK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endParaRPr lang="en-US" altLang="zh-HK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H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Dreamweaver</a:t>
            </a:r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altLang="zh-H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&amp; CSS: Layout and background</a:t>
            </a:r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altLang="zh-H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 Filtering and other functions</a:t>
            </a:r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sz="2400" dirty="0" smtClean="0"/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zh-HK" sz="2800" dirty="0" smtClean="0"/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dirty="0" smtClean="0"/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HK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68" y="722376"/>
            <a:ext cx="1892808" cy="1755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2" y="4062984"/>
            <a:ext cx="1895856" cy="18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112" y="265176"/>
            <a:ext cx="10287000" cy="914400"/>
          </a:xfrm>
        </p:spPr>
        <p:txBody>
          <a:bodyPr/>
          <a:lstStyle/>
          <a:p>
            <a:r>
              <a:rPr lang="en-US" altLang="zh-HK" dirty="0" smtClean="0"/>
              <a:t>Difficulty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6112" y="1444752"/>
            <a:ext cx="10287000" cy="496519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H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zh-HK" sz="2800" dirty="0" smtClean="0"/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dirty="0" smtClean="0"/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HK" sz="2400" dirty="0" smtClean="0"/>
          </a:p>
        </p:txBody>
      </p:sp>
    </p:spTree>
    <p:extLst>
      <p:ext uri="{BB962C8B-B14F-4D97-AF65-F5344CB8AC3E}">
        <p14:creationId xmlns:p14="http://schemas.microsoft.com/office/powerpoint/2010/main" val="32939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112" y="265176"/>
            <a:ext cx="10287000" cy="914400"/>
          </a:xfrm>
        </p:spPr>
        <p:txBody>
          <a:bodyPr/>
          <a:lstStyle/>
          <a:p>
            <a:r>
              <a:rPr lang="en-US" altLang="zh-HK" dirty="0" smtClean="0"/>
              <a:t>Solution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6112" y="1444752"/>
            <a:ext cx="10287000" cy="496519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H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Mighty Google</a:t>
            </a: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zh-HK" sz="2800" dirty="0" smtClean="0"/>
          </a:p>
          <a:p>
            <a:pPr marL="914400" lvl="1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dirty="0" smtClean="0"/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zh-HK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HK" sz="2400" dirty="0" smtClean="0"/>
          </a:p>
        </p:txBody>
      </p:sp>
    </p:spTree>
    <p:extLst>
      <p:ext uri="{BB962C8B-B14F-4D97-AF65-F5344CB8AC3E}">
        <p14:creationId xmlns:p14="http://schemas.microsoft.com/office/powerpoint/2010/main" val="28787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65376" y="1261872"/>
            <a:ext cx="8229600" cy="3081528"/>
          </a:xfrm>
        </p:spPr>
        <p:txBody>
          <a:bodyPr>
            <a:normAutofit/>
          </a:bodyPr>
          <a:lstStyle/>
          <a:p>
            <a:pPr algn="ctr"/>
            <a:r>
              <a:rPr lang="en-US" altLang="zh-HK" sz="7200" dirty="0" smtClean="0"/>
              <a:t>END</a:t>
            </a:r>
            <a:endParaRPr lang="zh-HK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456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綠色拉絲金屬簡報 (寬螢幕)</Template>
  <TotalTime>0</TotalTime>
  <Words>161</Words>
  <Application>Microsoft Office PowerPoint</Application>
  <PresentationFormat>寬螢幕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微軟正黑體</vt:lpstr>
      <vt:lpstr>Arial</vt:lpstr>
      <vt:lpstr>Georgia</vt:lpstr>
      <vt:lpstr>Wingdings</vt:lpstr>
      <vt:lpstr>Brushed Metal 16x9</vt:lpstr>
      <vt:lpstr>Comp 2021 Project Demo:  HKUST Course Analysis</vt:lpstr>
      <vt:lpstr>Objective</vt:lpstr>
      <vt:lpstr>Features</vt:lpstr>
      <vt:lpstr>Tools used</vt:lpstr>
      <vt:lpstr>Difficulty</vt:lpstr>
      <vt:lpstr>Solution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2016-04-24T07:38:00Z</dcterms:created>
  <dcterms:modified xsi:type="dcterms:W3CDTF">2016-04-24T09:30:15Z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