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345" r:id="rId2"/>
    <p:sldId id="301" r:id="rId3"/>
    <p:sldId id="302" r:id="rId4"/>
    <p:sldId id="361" r:id="rId5"/>
    <p:sldId id="362" r:id="rId6"/>
    <p:sldId id="364" r:id="rId7"/>
    <p:sldId id="365" r:id="rId8"/>
    <p:sldId id="366" r:id="rId9"/>
    <p:sldId id="367" r:id="rId10"/>
    <p:sldId id="363" r:id="rId11"/>
    <p:sldId id="273" r:id="rId12"/>
    <p:sldId id="360" r:id="rId13"/>
    <p:sldId id="274" r:id="rId14"/>
    <p:sldId id="275" r:id="rId15"/>
    <p:sldId id="276" r:id="rId16"/>
    <p:sldId id="277" r:id="rId17"/>
    <p:sldId id="278" r:id="rId18"/>
    <p:sldId id="279" r:id="rId19"/>
    <p:sldId id="280" r:id="rId20"/>
    <p:sldId id="281" r:id="rId21"/>
    <p:sldId id="282" r:id="rId22"/>
    <p:sldId id="283" r:id="rId23"/>
    <p:sldId id="284" r:id="rId24"/>
    <p:sldId id="285" r:id="rId25"/>
    <p:sldId id="286" r:id="rId26"/>
    <p:sldId id="288" r:id="rId27"/>
    <p:sldId id="309" r:id="rId28"/>
    <p:sldId id="306" r:id="rId29"/>
    <p:sldId id="347" r:id="rId30"/>
  </p:sldIdLst>
  <p:sldSz cx="12192000" cy="6858000"/>
  <p:notesSz cx="6858000" cy="9144000"/>
  <p:defaultTextStyle>
    <a:defPPr>
      <a:defRPr lang="zh-TW"/>
    </a:defPPr>
    <a:lvl1pPr algn="l" rtl="0" eaLnBrk="0" fontAlgn="base" hangingPunct="0">
      <a:spcBef>
        <a:spcPct val="0"/>
      </a:spcBef>
      <a:spcAft>
        <a:spcPct val="0"/>
      </a:spcAft>
      <a:defRPr kumimoji="1" kern="1200">
        <a:solidFill>
          <a:schemeClr val="tx1"/>
        </a:solidFill>
        <a:latin typeface="Arial" panose="020B0604020202020204" pitchFamily="34" charset="0"/>
        <a:ea typeface="PMingLiU" panose="02020500000000000000" pitchFamily="18" charset="-120"/>
        <a:cs typeface="+mn-cs"/>
      </a:defRPr>
    </a:lvl1pPr>
    <a:lvl2pPr marL="457200" algn="l" rtl="0" eaLnBrk="0" fontAlgn="base" hangingPunct="0">
      <a:spcBef>
        <a:spcPct val="0"/>
      </a:spcBef>
      <a:spcAft>
        <a:spcPct val="0"/>
      </a:spcAft>
      <a:defRPr kumimoji="1" kern="1200">
        <a:solidFill>
          <a:schemeClr val="tx1"/>
        </a:solidFill>
        <a:latin typeface="Arial" panose="020B0604020202020204" pitchFamily="34" charset="0"/>
        <a:ea typeface="PMingLiU" panose="02020500000000000000" pitchFamily="18" charset="-120"/>
        <a:cs typeface="+mn-cs"/>
      </a:defRPr>
    </a:lvl2pPr>
    <a:lvl3pPr marL="914400" algn="l" rtl="0" eaLnBrk="0" fontAlgn="base" hangingPunct="0">
      <a:spcBef>
        <a:spcPct val="0"/>
      </a:spcBef>
      <a:spcAft>
        <a:spcPct val="0"/>
      </a:spcAft>
      <a:defRPr kumimoji="1" kern="1200">
        <a:solidFill>
          <a:schemeClr val="tx1"/>
        </a:solidFill>
        <a:latin typeface="Arial" panose="020B0604020202020204" pitchFamily="34" charset="0"/>
        <a:ea typeface="PMingLiU" panose="02020500000000000000" pitchFamily="18" charset="-120"/>
        <a:cs typeface="+mn-cs"/>
      </a:defRPr>
    </a:lvl3pPr>
    <a:lvl4pPr marL="1371600" algn="l" rtl="0" eaLnBrk="0" fontAlgn="base" hangingPunct="0">
      <a:spcBef>
        <a:spcPct val="0"/>
      </a:spcBef>
      <a:spcAft>
        <a:spcPct val="0"/>
      </a:spcAft>
      <a:defRPr kumimoji="1" kern="1200">
        <a:solidFill>
          <a:schemeClr val="tx1"/>
        </a:solidFill>
        <a:latin typeface="Arial" panose="020B0604020202020204" pitchFamily="34" charset="0"/>
        <a:ea typeface="PMingLiU" panose="02020500000000000000" pitchFamily="18" charset="-120"/>
        <a:cs typeface="+mn-cs"/>
      </a:defRPr>
    </a:lvl4pPr>
    <a:lvl5pPr marL="1828800" algn="l" rtl="0" eaLnBrk="0" fontAlgn="base" hangingPunct="0">
      <a:spcBef>
        <a:spcPct val="0"/>
      </a:spcBef>
      <a:spcAft>
        <a:spcPct val="0"/>
      </a:spcAft>
      <a:defRPr kumimoji="1" kern="1200">
        <a:solidFill>
          <a:schemeClr val="tx1"/>
        </a:solidFill>
        <a:latin typeface="Arial" panose="020B0604020202020204" pitchFamily="34" charset="0"/>
        <a:ea typeface="PMingLiU" panose="02020500000000000000" pitchFamily="18" charset="-120"/>
        <a:cs typeface="+mn-cs"/>
      </a:defRPr>
    </a:lvl5pPr>
    <a:lvl6pPr marL="2286000" algn="l" defTabSz="914400" rtl="0" eaLnBrk="1" latinLnBrk="0" hangingPunct="1">
      <a:defRPr kumimoji="1" kern="1200">
        <a:solidFill>
          <a:schemeClr val="tx1"/>
        </a:solidFill>
        <a:latin typeface="Arial" panose="020B0604020202020204" pitchFamily="34" charset="0"/>
        <a:ea typeface="PMingLiU" panose="02020500000000000000" pitchFamily="18" charset="-120"/>
        <a:cs typeface="+mn-cs"/>
      </a:defRPr>
    </a:lvl6pPr>
    <a:lvl7pPr marL="2743200" algn="l" defTabSz="914400" rtl="0" eaLnBrk="1" latinLnBrk="0" hangingPunct="1">
      <a:defRPr kumimoji="1" kern="1200">
        <a:solidFill>
          <a:schemeClr val="tx1"/>
        </a:solidFill>
        <a:latin typeface="Arial" panose="020B0604020202020204" pitchFamily="34" charset="0"/>
        <a:ea typeface="PMingLiU" panose="02020500000000000000" pitchFamily="18" charset="-120"/>
        <a:cs typeface="+mn-cs"/>
      </a:defRPr>
    </a:lvl7pPr>
    <a:lvl8pPr marL="3200400" algn="l" defTabSz="914400" rtl="0" eaLnBrk="1" latinLnBrk="0" hangingPunct="1">
      <a:defRPr kumimoji="1" kern="1200">
        <a:solidFill>
          <a:schemeClr val="tx1"/>
        </a:solidFill>
        <a:latin typeface="Arial" panose="020B0604020202020204" pitchFamily="34" charset="0"/>
        <a:ea typeface="PMingLiU" panose="02020500000000000000" pitchFamily="18" charset="-120"/>
        <a:cs typeface="+mn-cs"/>
      </a:defRPr>
    </a:lvl8pPr>
    <a:lvl9pPr marL="3657600" algn="l" defTabSz="914400" rtl="0" eaLnBrk="1" latinLnBrk="0" hangingPunct="1">
      <a:defRPr kumimoji="1" kern="1200">
        <a:solidFill>
          <a:schemeClr val="tx1"/>
        </a:solidFill>
        <a:latin typeface="Arial" panose="020B0604020202020204" pitchFamily="34" charset="0"/>
        <a:ea typeface="PMingLiU" panose="02020500000000000000" pitchFamily="18" charset="-120"/>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a:srgbClr val="FFFF66"/>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CA1F000-A293-8F63-A438-7511A5CCD6AE}" v="520" dt="2021-05-09T16:27:13.961"/>
    <p1510:client id="{DC45DF79-2F55-EFD3-FFF9-FAD32CFE5D7A}" v="2" dt="2022-09-22T05:48:19.90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94" autoAdjust="0"/>
    <p:restoredTop sz="97302" autoAdjust="0"/>
  </p:normalViewPr>
  <p:slideViewPr>
    <p:cSldViewPr>
      <p:cViewPr varScale="1">
        <p:scale>
          <a:sx n="85" d="100"/>
          <a:sy n="85" d="100"/>
        </p:scale>
        <p:origin x="576" y="53"/>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HAMMED FATHIMA" userId="S::2000031692@kluniversity.in::5eefd5d4-da6d-4f17-8eba-d4dbb00bc4f9" providerId="AD" clId="Web-{DC45DF79-2F55-EFD3-FFF9-FAD32CFE5D7A}"/>
    <pc:docChg chg="modSld">
      <pc:chgData name="MOHAMMED FATHIMA" userId="S::2000031692@kluniversity.in::5eefd5d4-da6d-4f17-8eba-d4dbb00bc4f9" providerId="AD" clId="Web-{DC45DF79-2F55-EFD3-FFF9-FAD32CFE5D7A}" dt="2022-09-22T05:48:19.903" v="1" actId="20577"/>
      <pc:docMkLst>
        <pc:docMk/>
      </pc:docMkLst>
      <pc:sldChg chg="modSp">
        <pc:chgData name="MOHAMMED FATHIMA" userId="S::2000031692@kluniversity.in::5eefd5d4-da6d-4f17-8eba-d4dbb00bc4f9" providerId="AD" clId="Web-{DC45DF79-2F55-EFD3-FFF9-FAD32CFE5D7A}" dt="2022-09-22T05:48:19.903" v="1" actId="20577"/>
        <pc:sldMkLst>
          <pc:docMk/>
          <pc:sldMk cId="0" sldId="345"/>
        </pc:sldMkLst>
        <pc:spChg chg="mod">
          <ac:chgData name="MOHAMMED FATHIMA" userId="S::2000031692@kluniversity.in::5eefd5d4-da6d-4f17-8eba-d4dbb00bc4f9" providerId="AD" clId="Web-{DC45DF79-2F55-EFD3-FFF9-FAD32CFE5D7A}" dt="2022-09-22T05:48:19.903" v="1" actId="20577"/>
          <ac:spMkLst>
            <pc:docMk/>
            <pc:sldMk cId="0" sldId="345"/>
            <ac:spMk id="3076" creationId="{2524ED3F-ED92-42A6-B294-2F3778BAC82A}"/>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Sheet1!$B$1</c:f>
              <c:strCache>
                <c:ptCount val="1"/>
                <c:pt idx="0">
                  <c:v>Y-Values</c:v>
                </c:pt>
              </c:strCache>
            </c:strRef>
          </c:tx>
          <c:spPr>
            <a:ln w="25400" cap="rnd">
              <a:noFill/>
              <a:round/>
            </a:ln>
            <a:effectLst/>
          </c:spPr>
          <c:marker>
            <c:symbol val="circle"/>
            <c:size val="5"/>
            <c:spPr>
              <a:solidFill>
                <a:schemeClr val="accent1"/>
              </a:solidFill>
              <a:ln w="9525">
                <a:solidFill>
                  <a:schemeClr val="accent1"/>
                </a:solidFill>
              </a:ln>
              <a:effectLst/>
            </c:spPr>
          </c:marker>
          <c:xVal>
            <c:numRef>
              <c:f>Sheet1!$A$2:$A$4</c:f>
              <c:numCache>
                <c:formatCode>General</c:formatCode>
                <c:ptCount val="3"/>
                <c:pt idx="0">
                  <c:v>4</c:v>
                </c:pt>
                <c:pt idx="1">
                  <c:v>2</c:v>
                </c:pt>
              </c:numCache>
            </c:numRef>
          </c:xVal>
          <c:yVal>
            <c:numRef>
              <c:f>Sheet1!$B$2:$B$4</c:f>
              <c:numCache>
                <c:formatCode>General</c:formatCode>
                <c:ptCount val="3"/>
                <c:pt idx="0">
                  <c:v>2</c:v>
                </c:pt>
                <c:pt idx="1">
                  <c:v>3.2</c:v>
                </c:pt>
              </c:numCache>
            </c:numRef>
          </c:yVal>
          <c:smooth val="0"/>
          <c:extLst>
            <c:ext xmlns:c16="http://schemas.microsoft.com/office/drawing/2014/chart" uri="{C3380CC4-5D6E-409C-BE32-E72D297353CC}">
              <c16:uniqueId val="{00000000-544F-4CD7-A0BA-ABE7E7946E78}"/>
            </c:ext>
          </c:extLst>
        </c:ser>
        <c:dLbls>
          <c:showLegendKey val="0"/>
          <c:showVal val="0"/>
          <c:showCatName val="0"/>
          <c:showSerName val="0"/>
          <c:showPercent val="0"/>
          <c:showBubbleSize val="0"/>
        </c:dLbls>
        <c:axId val="305681280"/>
        <c:axId val="305669760"/>
      </c:scatterChart>
      <c:valAx>
        <c:axId val="30568128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05669760"/>
        <c:crosses val="autoZero"/>
        <c:crossBetween val="midCat"/>
      </c:valAx>
      <c:valAx>
        <c:axId val="3056697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05681280"/>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97BD9256-D35F-493E-9FA3-BB97BA1BA38B}"/>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ea typeface="新細明體" panose="02020500000000000000" pitchFamily="18" charset="-120"/>
              </a:defRPr>
            </a:lvl1pPr>
          </a:lstStyle>
          <a:p>
            <a:pPr>
              <a:defRPr/>
            </a:pPr>
            <a:endParaRPr lang="en-US" altLang="zh-TW"/>
          </a:p>
        </p:txBody>
      </p:sp>
      <p:sp>
        <p:nvSpPr>
          <p:cNvPr id="4099" name="Rectangle 3">
            <a:extLst>
              <a:ext uri="{FF2B5EF4-FFF2-40B4-BE49-F238E27FC236}">
                <a16:creationId xmlns:a16="http://schemas.microsoft.com/office/drawing/2014/main" id="{085F579C-BFD9-4DED-B129-0AB834CE3071}"/>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ea typeface="新細明體" panose="02020500000000000000" pitchFamily="18" charset="-120"/>
              </a:defRPr>
            </a:lvl1pPr>
          </a:lstStyle>
          <a:p>
            <a:pPr>
              <a:defRPr/>
            </a:pPr>
            <a:endParaRPr lang="en-US" altLang="zh-TW"/>
          </a:p>
        </p:txBody>
      </p:sp>
      <p:sp>
        <p:nvSpPr>
          <p:cNvPr id="2052" name="Rectangle 4">
            <a:extLst>
              <a:ext uri="{FF2B5EF4-FFF2-40B4-BE49-F238E27FC236}">
                <a16:creationId xmlns:a16="http://schemas.microsoft.com/office/drawing/2014/main" id="{5713E6B8-170F-41C7-BF6C-E349311AEA7C}"/>
              </a:ext>
            </a:extLst>
          </p:cNvPr>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a:extLst>
              <a:ext uri="{FF2B5EF4-FFF2-40B4-BE49-F238E27FC236}">
                <a16:creationId xmlns:a16="http://schemas.microsoft.com/office/drawing/2014/main" id="{0CD04402-A0FB-4034-A8C4-D9A0E3EAB20D}"/>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TW" altLang="en-US" noProof="0"/>
              <a:t>按一下以編輯母片</a:t>
            </a:r>
          </a:p>
          <a:p>
            <a:pPr lvl="1"/>
            <a:r>
              <a:rPr lang="zh-TW" altLang="en-US" noProof="0"/>
              <a:t>第二層</a:t>
            </a:r>
          </a:p>
          <a:p>
            <a:pPr lvl="2"/>
            <a:r>
              <a:rPr lang="zh-TW" altLang="en-US" noProof="0"/>
              <a:t>第三層</a:t>
            </a:r>
          </a:p>
          <a:p>
            <a:pPr lvl="3"/>
            <a:r>
              <a:rPr lang="zh-TW" altLang="en-US" noProof="0"/>
              <a:t>第四層</a:t>
            </a:r>
          </a:p>
          <a:p>
            <a:pPr lvl="4"/>
            <a:r>
              <a:rPr lang="zh-TW" altLang="en-US" noProof="0"/>
              <a:t>第五層</a:t>
            </a:r>
          </a:p>
        </p:txBody>
      </p:sp>
      <p:sp>
        <p:nvSpPr>
          <p:cNvPr id="4102" name="Rectangle 6">
            <a:extLst>
              <a:ext uri="{FF2B5EF4-FFF2-40B4-BE49-F238E27FC236}">
                <a16:creationId xmlns:a16="http://schemas.microsoft.com/office/drawing/2014/main" id="{80FB7799-E8F2-446F-B40E-FC51BCD389AA}"/>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ea typeface="新細明體" panose="02020500000000000000" pitchFamily="18" charset="-120"/>
              </a:defRPr>
            </a:lvl1pPr>
          </a:lstStyle>
          <a:p>
            <a:pPr>
              <a:defRPr/>
            </a:pPr>
            <a:endParaRPr lang="en-US" altLang="zh-TW"/>
          </a:p>
        </p:txBody>
      </p:sp>
      <p:sp>
        <p:nvSpPr>
          <p:cNvPr id="4103" name="Rectangle 7">
            <a:extLst>
              <a:ext uri="{FF2B5EF4-FFF2-40B4-BE49-F238E27FC236}">
                <a16:creationId xmlns:a16="http://schemas.microsoft.com/office/drawing/2014/main" id="{76EC6457-FE4A-4B74-987A-1D4CACBACA81}"/>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624172B4-ABA5-4AAC-956A-1F53E7E4FC35}" type="slidenum">
              <a:rPr lang="en-US" altLang="zh-TW"/>
              <a:pPr>
                <a:defRPr/>
              </a:pPr>
              <a:t>‹#›</a:t>
            </a:fld>
            <a:endParaRPr lang="en-US" altLang="zh-TW"/>
          </a:p>
        </p:txBody>
      </p:sp>
    </p:spTree>
    <p:extLst>
      <p:ext uri="{BB962C8B-B14F-4D97-AF65-F5344CB8AC3E}">
        <p14:creationId xmlns:p14="http://schemas.microsoft.com/office/powerpoint/2010/main" val="119640124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PMingLiU" panose="02020500000000000000" pitchFamily="18" charset="-120"/>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PMingLiU" panose="02020500000000000000" pitchFamily="18" charset="-120"/>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PMingLiU" panose="02020500000000000000" pitchFamily="18" charset="-120"/>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PMingLiU" panose="02020500000000000000" pitchFamily="18" charset="-120"/>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PMingLiU" panose="02020500000000000000" pitchFamily="18"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a:extLst>
              <a:ext uri="{FF2B5EF4-FFF2-40B4-BE49-F238E27FC236}">
                <a16:creationId xmlns:a16="http://schemas.microsoft.com/office/drawing/2014/main" id="{2ACD1A63-46CB-4F5F-AA99-B28D70CF4F2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anose="020B0604020202020204" pitchFamily="34" charset="0"/>
                <a:ea typeface="PMingLiU" panose="02020500000000000000" pitchFamily="18" charset="-120"/>
              </a:defRPr>
            </a:lvl1pPr>
            <a:lvl2pPr marL="742950" indent="-285750">
              <a:defRPr kumimoji="1">
                <a:solidFill>
                  <a:schemeClr val="tx1"/>
                </a:solidFill>
                <a:latin typeface="Arial" panose="020B0604020202020204" pitchFamily="34" charset="0"/>
                <a:ea typeface="PMingLiU" panose="02020500000000000000" pitchFamily="18" charset="-120"/>
              </a:defRPr>
            </a:lvl2pPr>
            <a:lvl3pPr marL="1143000" indent="-228600">
              <a:defRPr kumimoji="1">
                <a:solidFill>
                  <a:schemeClr val="tx1"/>
                </a:solidFill>
                <a:latin typeface="Arial" panose="020B0604020202020204" pitchFamily="34" charset="0"/>
                <a:ea typeface="PMingLiU" panose="02020500000000000000" pitchFamily="18" charset="-120"/>
              </a:defRPr>
            </a:lvl3pPr>
            <a:lvl4pPr marL="1600200" indent="-228600">
              <a:defRPr kumimoji="1">
                <a:solidFill>
                  <a:schemeClr val="tx1"/>
                </a:solidFill>
                <a:latin typeface="Arial" panose="020B0604020202020204" pitchFamily="34" charset="0"/>
                <a:ea typeface="PMingLiU" panose="02020500000000000000" pitchFamily="18" charset="-120"/>
              </a:defRPr>
            </a:lvl4pPr>
            <a:lvl5pPr marL="2057400" indent="-228600">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PMingLiU" panose="02020500000000000000" pitchFamily="18" charset="-120"/>
              </a:defRPr>
            </a:lvl9pPr>
          </a:lstStyle>
          <a:p>
            <a:fld id="{88223AF1-7F84-4B10-83FD-CE645620336E}" type="slidenum">
              <a:rPr lang="en-US" altLang="zh-TW" smtClean="0"/>
              <a:pPr/>
              <a:t>2</a:t>
            </a:fld>
            <a:endParaRPr lang="en-US" altLang="zh-TW"/>
          </a:p>
        </p:txBody>
      </p:sp>
      <p:sp>
        <p:nvSpPr>
          <p:cNvPr id="5123" name="Rectangle 2">
            <a:extLst>
              <a:ext uri="{FF2B5EF4-FFF2-40B4-BE49-F238E27FC236}">
                <a16:creationId xmlns:a16="http://schemas.microsoft.com/office/drawing/2014/main" id="{4A96F0D3-0494-4FC7-B8FF-13ED2912ADA5}"/>
              </a:ext>
            </a:extLst>
          </p:cNvPr>
          <p:cNvSpPr>
            <a:spLocks noGrp="1" noRot="1" noChangeAspect="1" noChangeArrowheads="1" noTextEdit="1"/>
          </p:cNvSpPr>
          <p:nvPr>
            <p:ph type="sldImg"/>
          </p:nvPr>
        </p:nvSpPr>
        <p:spPr>
          <a:xfrm>
            <a:off x="428625" y="696913"/>
            <a:ext cx="6061075" cy="3409950"/>
          </a:xfrm>
          <a:ln/>
        </p:spPr>
      </p:sp>
      <p:sp>
        <p:nvSpPr>
          <p:cNvPr id="5124" name="Rectangle 3">
            <a:extLst>
              <a:ext uri="{FF2B5EF4-FFF2-40B4-BE49-F238E27FC236}">
                <a16:creationId xmlns:a16="http://schemas.microsoft.com/office/drawing/2014/main" id="{C86D4315-2183-4E67-BBA8-5BA1ED37B47B}"/>
              </a:ext>
            </a:extLst>
          </p:cNvPr>
          <p:cNvSpPr>
            <a:spLocks noGrp="1" noChangeArrowheads="1"/>
          </p:cNvSpPr>
          <p:nvPr>
            <p:ph type="body" idx="1"/>
          </p:nvPr>
        </p:nvSpPr>
        <p:spPr>
          <a:xfrm>
            <a:off x="882650" y="4340225"/>
            <a:ext cx="5076825" cy="41068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zh-TW">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091090-4137-3DE1-0A63-6933886C66CE}"/>
            </a:ext>
          </a:extLst>
        </p:cNvPr>
        <p:cNvGrpSpPr/>
        <p:nvPr/>
      </p:nvGrpSpPr>
      <p:grpSpPr>
        <a:xfrm>
          <a:off x="0" y="0"/>
          <a:ext cx="0" cy="0"/>
          <a:chOff x="0" y="0"/>
          <a:chExt cx="0" cy="0"/>
        </a:xfrm>
      </p:grpSpPr>
      <p:sp>
        <p:nvSpPr>
          <p:cNvPr id="8194" name="Rectangle 7">
            <a:extLst>
              <a:ext uri="{FF2B5EF4-FFF2-40B4-BE49-F238E27FC236}">
                <a16:creationId xmlns:a16="http://schemas.microsoft.com/office/drawing/2014/main" id="{B916A5E5-3D83-4EC2-F524-5C695269F49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anose="020B0604020202020204" pitchFamily="34" charset="0"/>
                <a:ea typeface="PMingLiU" panose="02020500000000000000" pitchFamily="18" charset="-120"/>
              </a:defRPr>
            </a:lvl1pPr>
            <a:lvl2pPr marL="742950" indent="-285750">
              <a:defRPr kumimoji="1">
                <a:solidFill>
                  <a:schemeClr val="tx1"/>
                </a:solidFill>
                <a:latin typeface="Arial" panose="020B0604020202020204" pitchFamily="34" charset="0"/>
                <a:ea typeface="PMingLiU" panose="02020500000000000000" pitchFamily="18" charset="-120"/>
              </a:defRPr>
            </a:lvl2pPr>
            <a:lvl3pPr marL="1143000" indent="-228600">
              <a:defRPr kumimoji="1">
                <a:solidFill>
                  <a:schemeClr val="tx1"/>
                </a:solidFill>
                <a:latin typeface="Arial" panose="020B0604020202020204" pitchFamily="34" charset="0"/>
                <a:ea typeface="PMingLiU" panose="02020500000000000000" pitchFamily="18" charset="-120"/>
              </a:defRPr>
            </a:lvl3pPr>
            <a:lvl4pPr marL="1600200" indent="-228600">
              <a:defRPr kumimoji="1">
                <a:solidFill>
                  <a:schemeClr val="tx1"/>
                </a:solidFill>
                <a:latin typeface="Arial" panose="020B0604020202020204" pitchFamily="34" charset="0"/>
                <a:ea typeface="PMingLiU" panose="02020500000000000000" pitchFamily="18" charset="-120"/>
              </a:defRPr>
            </a:lvl4pPr>
            <a:lvl5pPr marL="2057400" indent="-228600">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PMingLiU" panose="02020500000000000000" pitchFamily="18" charset="-120"/>
              </a:defRPr>
            </a:lvl9pPr>
          </a:lstStyle>
          <a:p>
            <a:fld id="{51902F7E-1D42-416B-9FFA-6FA5BE095239}" type="slidenum">
              <a:rPr lang="en-US" altLang="zh-TW" smtClean="0"/>
              <a:pPr/>
              <a:t>4</a:t>
            </a:fld>
            <a:endParaRPr lang="en-US" altLang="zh-TW"/>
          </a:p>
        </p:txBody>
      </p:sp>
      <p:sp>
        <p:nvSpPr>
          <p:cNvPr id="8195" name="Rectangle 2">
            <a:extLst>
              <a:ext uri="{FF2B5EF4-FFF2-40B4-BE49-F238E27FC236}">
                <a16:creationId xmlns:a16="http://schemas.microsoft.com/office/drawing/2014/main" id="{DCAFBE43-3994-7C9F-E12F-A47C4AB175A3}"/>
              </a:ext>
            </a:extLst>
          </p:cNvPr>
          <p:cNvSpPr>
            <a:spLocks noGrp="1" noRot="1" noChangeAspect="1" noChangeArrowheads="1" noTextEdit="1"/>
          </p:cNvSpPr>
          <p:nvPr>
            <p:ph type="sldImg"/>
          </p:nvPr>
        </p:nvSpPr>
        <p:spPr>
          <a:xfrm>
            <a:off x="381000" y="685800"/>
            <a:ext cx="6096000" cy="3429000"/>
          </a:xfrm>
          <a:ln/>
        </p:spPr>
      </p:sp>
      <p:sp>
        <p:nvSpPr>
          <p:cNvPr id="8196" name="Rectangle 3">
            <a:extLst>
              <a:ext uri="{FF2B5EF4-FFF2-40B4-BE49-F238E27FC236}">
                <a16:creationId xmlns:a16="http://schemas.microsoft.com/office/drawing/2014/main" id="{CB7ABADA-742B-A4E0-7385-BE4365F3B3D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TW" dirty="0">
                <a:latin typeface="Arial" panose="020B0604020202020204" pitchFamily="34" charset="0"/>
              </a:rPr>
              <a:t>Positive cross product is right turn, negative is left turn</a:t>
            </a:r>
          </a:p>
        </p:txBody>
      </p:sp>
    </p:spTree>
    <p:extLst>
      <p:ext uri="{BB962C8B-B14F-4D97-AF65-F5344CB8AC3E}">
        <p14:creationId xmlns:p14="http://schemas.microsoft.com/office/powerpoint/2010/main" val="32901788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8EFBF1-6D89-C35F-606D-1FD2252136E1}"/>
            </a:ext>
          </a:extLst>
        </p:cNvPr>
        <p:cNvGrpSpPr/>
        <p:nvPr/>
      </p:nvGrpSpPr>
      <p:grpSpPr>
        <a:xfrm>
          <a:off x="0" y="0"/>
          <a:ext cx="0" cy="0"/>
          <a:chOff x="0" y="0"/>
          <a:chExt cx="0" cy="0"/>
        </a:xfrm>
      </p:grpSpPr>
      <p:sp>
        <p:nvSpPr>
          <p:cNvPr id="8194" name="Rectangle 7">
            <a:extLst>
              <a:ext uri="{FF2B5EF4-FFF2-40B4-BE49-F238E27FC236}">
                <a16:creationId xmlns:a16="http://schemas.microsoft.com/office/drawing/2014/main" id="{44ADA026-A6CE-D4C0-EF55-63A303DD472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anose="020B0604020202020204" pitchFamily="34" charset="0"/>
                <a:ea typeface="PMingLiU" panose="02020500000000000000" pitchFamily="18" charset="-120"/>
              </a:defRPr>
            </a:lvl1pPr>
            <a:lvl2pPr marL="742950" indent="-285750">
              <a:defRPr kumimoji="1">
                <a:solidFill>
                  <a:schemeClr val="tx1"/>
                </a:solidFill>
                <a:latin typeface="Arial" panose="020B0604020202020204" pitchFamily="34" charset="0"/>
                <a:ea typeface="PMingLiU" panose="02020500000000000000" pitchFamily="18" charset="-120"/>
              </a:defRPr>
            </a:lvl2pPr>
            <a:lvl3pPr marL="1143000" indent="-228600">
              <a:defRPr kumimoji="1">
                <a:solidFill>
                  <a:schemeClr val="tx1"/>
                </a:solidFill>
                <a:latin typeface="Arial" panose="020B0604020202020204" pitchFamily="34" charset="0"/>
                <a:ea typeface="PMingLiU" panose="02020500000000000000" pitchFamily="18" charset="-120"/>
              </a:defRPr>
            </a:lvl3pPr>
            <a:lvl4pPr marL="1600200" indent="-228600">
              <a:defRPr kumimoji="1">
                <a:solidFill>
                  <a:schemeClr val="tx1"/>
                </a:solidFill>
                <a:latin typeface="Arial" panose="020B0604020202020204" pitchFamily="34" charset="0"/>
                <a:ea typeface="PMingLiU" panose="02020500000000000000" pitchFamily="18" charset="-120"/>
              </a:defRPr>
            </a:lvl4pPr>
            <a:lvl5pPr marL="2057400" indent="-228600">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PMingLiU" panose="02020500000000000000" pitchFamily="18" charset="-120"/>
              </a:defRPr>
            </a:lvl9pPr>
          </a:lstStyle>
          <a:p>
            <a:fld id="{51902F7E-1D42-416B-9FFA-6FA5BE095239}" type="slidenum">
              <a:rPr lang="en-US" altLang="zh-TW" smtClean="0"/>
              <a:pPr/>
              <a:t>5</a:t>
            </a:fld>
            <a:endParaRPr lang="en-US" altLang="zh-TW"/>
          </a:p>
        </p:txBody>
      </p:sp>
      <p:sp>
        <p:nvSpPr>
          <p:cNvPr id="8195" name="Rectangle 2">
            <a:extLst>
              <a:ext uri="{FF2B5EF4-FFF2-40B4-BE49-F238E27FC236}">
                <a16:creationId xmlns:a16="http://schemas.microsoft.com/office/drawing/2014/main" id="{0CC2CF12-75B2-F213-8A6D-78041AEC349E}"/>
              </a:ext>
            </a:extLst>
          </p:cNvPr>
          <p:cNvSpPr>
            <a:spLocks noGrp="1" noRot="1" noChangeAspect="1" noChangeArrowheads="1" noTextEdit="1"/>
          </p:cNvSpPr>
          <p:nvPr>
            <p:ph type="sldImg"/>
          </p:nvPr>
        </p:nvSpPr>
        <p:spPr>
          <a:xfrm>
            <a:off x="381000" y="685800"/>
            <a:ext cx="6096000" cy="3429000"/>
          </a:xfrm>
          <a:ln/>
        </p:spPr>
      </p:sp>
      <p:sp>
        <p:nvSpPr>
          <p:cNvPr id="8196" name="Rectangle 3">
            <a:extLst>
              <a:ext uri="{FF2B5EF4-FFF2-40B4-BE49-F238E27FC236}">
                <a16:creationId xmlns:a16="http://schemas.microsoft.com/office/drawing/2014/main" id="{C4859504-A76E-3F8B-E94D-8F66E5021E6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TW" dirty="0">
                <a:latin typeface="Arial" panose="020B0604020202020204" pitchFamily="34" charset="0"/>
              </a:rPr>
              <a:t>Positive cross product is right turn, negative is left turn</a:t>
            </a:r>
          </a:p>
        </p:txBody>
      </p:sp>
    </p:spTree>
    <p:extLst>
      <p:ext uri="{BB962C8B-B14F-4D97-AF65-F5344CB8AC3E}">
        <p14:creationId xmlns:p14="http://schemas.microsoft.com/office/powerpoint/2010/main" val="10107173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87105A-612F-F33B-1039-278FBAAB7867}"/>
            </a:ext>
          </a:extLst>
        </p:cNvPr>
        <p:cNvGrpSpPr/>
        <p:nvPr/>
      </p:nvGrpSpPr>
      <p:grpSpPr>
        <a:xfrm>
          <a:off x="0" y="0"/>
          <a:ext cx="0" cy="0"/>
          <a:chOff x="0" y="0"/>
          <a:chExt cx="0" cy="0"/>
        </a:xfrm>
      </p:grpSpPr>
      <p:sp>
        <p:nvSpPr>
          <p:cNvPr id="8194" name="Rectangle 7">
            <a:extLst>
              <a:ext uri="{FF2B5EF4-FFF2-40B4-BE49-F238E27FC236}">
                <a16:creationId xmlns:a16="http://schemas.microsoft.com/office/drawing/2014/main" id="{1517FFB5-0363-6CB0-925C-6BDDCB8AD9B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anose="020B0604020202020204" pitchFamily="34" charset="0"/>
                <a:ea typeface="PMingLiU" panose="02020500000000000000" pitchFamily="18" charset="-120"/>
              </a:defRPr>
            </a:lvl1pPr>
            <a:lvl2pPr marL="742950" indent="-285750">
              <a:defRPr kumimoji="1">
                <a:solidFill>
                  <a:schemeClr val="tx1"/>
                </a:solidFill>
                <a:latin typeface="Arial" panose="020B0604020202020204" pitchFamily="34" charset="0"/>
                <a:ea typeface="PMingLiU" panose="02020500000000000000" pitchFamily="18" charset="-120"/>
              </a:defRPr>
            </a:lvl2pPr>
            <a:lvl3pPr marL="1143000" indent="-228600">
              <a:defRPr kumimoji="1">
                <a:solidFill>
                  <a:schemeClr val="tx1"/>
                </a:solidFill>
                <a:latin typeface="Arial" panose="020B0604020202020204" pitchFamily="34" charset="0"/>
                <a:ea typeface="PMingLiU" panose="02020500000000000000" pitchFamily="18" charset="-120"/>
              </a:defRPr>
            </a:lvl3pPr>
            <a:lvl4pPr marL="1600200" indent="-228600">
              <a:defRPr kumimoji="1">
                <a:solidFill>
                  <a:schemeClr val="tx1"/>
                </a:solidFill>
                <a:latin typeface="Arial" panose="020B0604020202020204" pitchFamily="34" charset="0"/>
                <a:ea typeface="PMingLiU" panose="02020500000000000000" pitchFamily="18" charset="-120"/>
              </a:defRPr>
            </a:lvl4pPr>
            <a:lvl5pPr marL="2057400" indent="-228600">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PMingLiU" panose="02020500000000000000" pitchFamily="18" charset="-120"/>
              </a:defRPr>
            </a:lvl9pPr>
          </a:lstStyle>
          <a:p>
            <a:fld id="{51902F7E-1D42-416B-9FFA-6FA5BE095239}" type="slidenum">
              <a:rPr lang="en-US" altLang="zh-TW" smtClean="0"/>
              <a:pPr/>
              <a:t>10</a:t>
            </a:fld>
            <a:endParaRPr lang="en-US" altLang="zh-TW"/>
          </a:p>
        </p:txBody>
      </p:sp>
      <p:sp>
        <p:nvSpPr>
          <p:cNvPr id="8195" name="Rectangle 2">
            <a:extLst>
              <a:ext uri="{FF2B5EF4-FFF2-40B4-BE49-F238E27FC236}">
                <a16:creationId xmlns:a16="http://schemas.microsoft.com/office/drawing/2014/main" id="{9F058323-80D6-F50E-CDB1-01434166580C}"/>
              </a:ext>
            </a:extLst>
          </p:cNvPr>
          <p:cNvSpPr>
            <a:spLocks noGrp="1" noRot="1" noChangeAspect="1" noChangeArrowheads="1" noTextEdit="1"/>
          </p:cNvSpPr>
          <p:nvPr>
            <p:ph type="sldImg"/>
          </p:nvPr>
        </p:nvSpPr>
        <p:spPr>
          <a:xfrm>
            <a:off x="381000" y="685800"/>
            <a:ext cx="6096000" cy="3429000"/>
          </a:xfrm>
          <a:ln/>
        </p:spPr>
      </p:sp>
      <p:sp>
        <p:nvSpPr>
          <p:cNvPr id="8196" name="Rectangle 3">
            <a:extLst>
              <a:ext uri="{FF2B5EF4-FFF2-40B4-BE49-F238E27FC236}">
                <a16:creationId xmlns:a16="http://schemas.microsoft.com/office/drawing/2014/main" id="{CAE2B32B-CFF5-7235-5D83-8BB92CC4673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TW" dirty="0">
                <a:latin typeface="Arial" panose="020B0604020202020204" pitchFamily="34" charset="0"/>
              </a:rPr>
              <a:t>Positive cross product is right turn, negative is left turn</a:t>
            </a:r>
          </a:p>
        </p:txBody>
      </p:sp>
    </p:spTree>
    <p:extLst>
      <p:ext uri="{BB962C8B-B14F-4D97-AF65-F5344CB8AC3E}">
        <p14:creationId xmlns:p14="http://schemas.microsoft.com/office/powerpoint/2010/main" val="708824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a:extLst>
              <a:ext uri="{FF2B5EF4-FFF2-40B4-BE49-F238E27FC236}">
                <a16:creationId xmlns:a16="http://schemas.microsoft.com/office/drawing/2014/main" id="{2382850C-6EF8-46A0-9B27-A6E5E67ABF9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anose="020B0604020202020204" pitchFamily="34" charset="0"/>
                <a:ea typeface="PMingLiU" panose="02020500000000000000" pitchFamily="18" charset="-120"/>
              </a:defRPr>
            </a:lvl1pPr>
            <a:lvl2pPr marL="742950" indent="-285750">
              <a:defRPr kumimoji="1">
                <a:solidFill>
                  <a:schemeClr val="tx1"/>
                </a:solidFill>
                <a:latin typeface="Arial" panose="020B0604020202020204" pitchFamily="34" charset="0"/>
                <a:ea typeface="PMingLiU" panose="02020500000000000000" pitchFamily="18" charset="-120"/>
              </a:defRPr>
            </a:lvl2pPr>
            <a:lvl3pPr marL="1143000" indent="-228600">
              <a:defRPr kumimoji="1">
                <a:solidFill>
                  <a:schemeClr val="tx1"/>
                </a:solidFill>
                <a:latin typeface="Arial" panose="020B0604020202020204" pitchFamily="34" charset="0"/>
                <a:ea typeface="PMingLiU" panose="02020500000000000000" pitchFamily="18" charset="-120"/>
              </a:defRPr>
            </a:lvl3pPr>
            <a:lvl4pPr marL="1600200" indent="-228600">
              <a:defRPr kumimoji="1">
                <a:solidFill>
                  <a:schemeClr val="tx1"/>
                </a:solidFill>
                <a:latin typeface="Arial" panose="020B0604020202020204" pitchFamily="34" charset="0"/>
                <a:ea typeface="PMingLiU" panose="02020500000000000000" pitchFamily="18" charset="-120"/>
              </a:defRPr>
            </a:lvl4pPr>
            <a:lvl5pPr marL="2057400" indent="-228600">
              <a:defRPr kumimoji="1">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PMingLiU" panose="02020500000000000000" pitchFamily="18" charset="-120"/>
              </a:defRPr>
            </a:lvl9pPr>
          </a:lstStyle>
          <a:p>
            <a:fld id="{51902F7E-1D42-416B-9FFA-6FA5BE095239}" type="slidenum">
              <a:rPr lang="en-US" altLang="zh-TW" smtClean="0"/>
              <a:pPr/>
              <a:t>11</a:t>
            </a:fld>
            <a:endParaRPr lang="en-US" altLang="zh-TW"/>
          </a:p>
        </p:txBody>
      </p:sp>
      <p:sp>
        <p:nvSpPr>
          <p:cNvPr id="8195" name="Rectangle 2">
            <a:extLst>
              <a:ext uri="{FF2B5EF4-FFF2-40B4-BE49-F238E27FC236}">
                <a16:creationId xmlns:a16="http://schemas.microsoft.com/office/drawing/2014/main" id="{B1356912-2284-4292-97FD-55546E5B7E30}"/>
              </a:ext>
            </a:extLst>
          </p:cNvPr>
          <p:cNvSpPr>
            <a:spLocks noGrp="1" noRot="1" noChangeAspect="1" noChangeArrowheads="1" noTextEdit="1"/>
          </p:cNvSpPr>
          <p:nvPr>
            <p:ph type="sldImg"/>
          </p:nvPr>
        </p:nvSpPr>
        <p:spPr>
          <a:xfrm>
            <a:off x="381000" y="685800"/>
            <a:ext cx="6096000" cy="3429000"/>
          </a:xfrm>
          <a:ln/>
        </p:spPr>
      </p:sp>
      <p:sp>
        <p:nvSpPr>
          <p:cNvPr id="8196" name="Rectangle 3">
            <a:extLst>
              <a:ext uri="{FF2B5EF4-FFF2-40B4-BE49-F238E27FC236}">
                <a16:creationId xmlns:a16="http://schemas.microsoft.com/office/drawing/2014/main" id="{EEE47F2D-05C8-47B6-8849-D8DBCC0466A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TW">
                <a:latin typeface="Arial" panose="020B0604020202020204" pitchFamily="34" charset="0"/>
              </a:rPr>
              <a:t>Positive cross product is right turn, negative is left turn</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標題投影片">
    <p:bg>
      <p:bgPr>
        <a:solidFill>
          <a:srgbClr val="FFFF66">
            <a:alpha val="20000"/>
          </a:srgbClr>
        </a:solidFill>
        <a:effectLst/>
      </p:bgPr>
    </p:bg>
    <p:spTree>
      <p:nvGrpSpPr>
        <p:cNvPr id="1" name=""/>
        <p:cNvGrpSpPr/>
        <p:nvPr/>
      </p:nvGrpSpPr>
      <p:grpSpPr>
        <a:xfrm>
          <a:off x="0" y="0"/>
          <a:ext cx="0" cy="0"/>
          <a:chOff x="0" y="0"/>
          <a:chExt cx="0" cy="0"/>
        </a:xfrm>
      </p:grpSpPr>
      <p:pic>
        <p:nvPicPr>
          <p:cNvPr id="6" name="Picture 11" descr="KL University Hyderabad">
            <a:extLst>
              <a:ext uri="{FF2B5EF4-FFF2-40B4-BE49-F238E27FC236}">
                <a16:creationId xmlns:a16="http://schemas.microsoft.com/office/drawing/2014/main" id="{EE8C9209-14F2-BAC3-D535-4D9BD8A2EEE4}"/>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44450"/>
            <a:ext cx="2101850" cy="90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a:extLst>
              <a:ext uri="{FF2B5EF4-FFF2-40B4-BE49-F238E27FC236}">
                <a16:creationId xmlns:a16="http://schemas.microsoft.com/office/drawing/2014/main" id="{92BDFC8B-4900-7B1D-20C2-0508B1A21324}"/>
              </a:ext>
            </a:extLst>
          </p:cNvPr>
          <p:cNvSpPr/>
          <p:nvPr userDrawn="1"/>
        </p:nvSpPr>
        <p:spPr>
          <a:xfrm>
            <a:off x="0" y="6811963"/>
            <a:ext cx="12192000" cy="46037"/>
          </a:xfrm>
          <a:prstGeom prst="rect">
            <a:avLst/>
          </a:prstGeom>
          <a:solidFill>
            <a:srgbClr val="BA25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Rectangle 7">
            <a:extLst>
              <a:ext uri="{FF2B5EF4-FFF2-40B4-BE49-F238E27FC236}">
                <a16:creationId xmlns:a16="http://schemas.microsoft.com/office/drawing/2014/main" id="{AA55E5FD-C49F-7DAB-A4F2-76B78F91D4BD}"/>
              </a:ext>
            </a:extLst>
          </p:cNvPr>
          <p:cNvSpPr/>
          <p:nvPr userDrawn="1"/>
        </p:nvSpPr>
        <p:spPr>
          <a:xfrm>
            <a:off x="0" y="0"/>
            <a:ext cx="12192000" cy="46038"/>
          </a:xfrm>
          <a:prstGeom prst="rect">
            <a:avLst/>
          </a:prstGeom>
          <a:solidFill>
            <a:srgbClr val="BA25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Tree>
    <p:extLst>
      <p:ext uri="{BB962C8B-B14F-4D97-AF65-F5344CB8AC3E}">
        <p14:creationId xmlns:p14="http://schemas.microsoft.com/office/powerpoint/2010/main" val="11570649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a:xfrm>
            <a:off x="609600" y="274638"/>
            <a:ext cx="10972800" cy="1143000"/>
          </a:xfrm>
          <a:prstGeom prst="rect">
            <a:avLst/>
          </a:prstGeom>
        </p:spPr>
        <p:txBody>
          <a:bodyPr/>
          <a:lstStyle/>
          <a:p>
            <a:r>
              <a:rPr lang="zh-TW" altLang="en-US"/>
              <a:t>按一下以編輯母片標題樣式</a:t>
            </a:r>
          </a:p>
        </p:txBody>
      </p:sp>
      <p:sp>
        <p:nvSpPr>
          <p:cNvPr id="3" name="直排文字版面配置區 2"/>
          <p:cNvSpPr>
            <a:spLocks noGrp="1"/>
          </p:cNvSpPr>
          <p:nvPr>
            <p:ph type="body" orient="vert" idx="1"/>
          </p:nvPr>
        </p:nvSpPr>
        <p:spPr>
          <a:xfrm>
            <a:off x="609600" y="1600201"/>
            <a:ext cx="10972800" cy="4525963"/>
          </a:xfrm>
          <a:prstGeom prst="rect">
            <a:avLst/>
          </a:prstGeo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4">
            <a:extLst>
              <a:ext uri="{FF2B5EF4-FFF2-40B4-BE49-F238E27FC236}">
                <a16:creationId xmlns:a16="http://schemas.microsoft.com/office/drawing/2014/main" id="{7F3B08EA-ED08-4295-A0BA-165780408E65}"/>
              </a:ext>
            </a:extLst>
          </p:cNvPr>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endParaRPr lang="en-US" altLang="zh-TW"/>
          </a:p>
        </p:txBody>
      </p:sp>
      <p:sp>
        <p:nvSpPr>
          <p:cNvPr id="5" name="Rectangle 6">
            <a:extLst>
              <a:ext uri="{FF2B5EF4-FFF2-40B4-BE49-F238E27FC236}">
                <a16:creationId xmlns:a16="http://schemas.microsoft.com/office/drawing/2014/main" id="{3D3E7F0D-A10A-43FD-8330-749E44A7A7F3}"/>
              </a:ext>
            </a:extLst>
          </p:cNvPr>
          <p:cNvSpPr>
            <a:spLocks noGrp="1" noChangeArrowheads="1"/>
          </p:cNvSpPr>
          <p:nvPr>
            <p:ph type="sldNum" sz="quarter" idx="11"/>
          </p:nvPr>
        </p:nvSpPr>
        <p:spPr>
          <a:xfrm>
            <a:off x="8737600" y="6245225"/>
            <a:ext cx="2844800" cy="476250"/>
          </a:xfrm>
          <a:prstGeom prst="rect">
            <a:avLst/>
          </a:prstGeom>
          <a:ln/>
        </p:spPr>
        <p:txBody>
          <a:bodyPr/>
          <a:lstStyle>
            <a:lvl1pPr>
              <a:defRPr/>
            </a:lvl1pPr>
          </a:lstStyle>
          <a:p>
            <a:pPr>
              <a:defRPr/>
            </a:pPr>
            <a:fld id="{16041E96-4059-4EEB-B6FD-7F86A227CC55}" type="slidenum">
              <a:rPr lang="en-US" altLang="zh-TW"/>
              <a:pPr>
                <a:defRPr/>
              </a:pPr>
              <a:t>‹#›</a:t>
            </a:fld>
            <a:endParaRPr lang="en-US" altLang="zh-TW"/>
          </a:p>
        </p:txBody>
      </p:sp>
    </p:spTree>
    <p:extLst>
      <p:ext uri="{BB962C8B-B14F-4D97-AF65-F5344CB8AC3E}">
        <p14:creationId xmlns:p14="http://schemas.microsoft.com/office/powerpoint/2010/main" val="14194992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839200" y="274639"/>
            <a:ext cx="2743200" cy="5851525"/>
          </a:xfrm>
          <a:prstGeom prst="rect">
            <a:avLst/>
          </a:prstGeo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609600" y="274639"/>
            <a:ext cx="8026400" cy="5851525"/>
          </a:xfrm>
          <a:prstGeom prst="rect">
            <a:avLst/>
          </a:prstGeo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4">
            <a:extLst>
              <a:ext uri="{FF2B5EF4-FFF2-40B4-BE49-F238E27FC236}">
                <a16:creationId xmlns:a16="http://schemas.microsoft.com/office/drawing/2014/main" id="{98D74B2A-BB37-4304-BC44-DEBB97A1E5BF}"/>
              </a:ext>
            </a:extLst>
          </p:cNvPr>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endParaRPr lang="en-US" altLang="zh-TW"/>
          </a:p>
        </p:txBody>
      </p:sp>
      <p:sp>
        <p:nvSpPr>
          <p:cNvPr id="5" name="Rectangle 6">
            <a:extLst>
              <a:ext uri="{FF2B5EF4-FFF2-40B4-BE49-F238E27FC236}">
                <a16:creationId xmlns:a16="http://schemas.microsoft.com/office/drawing/2014/main" id="{9235E792-950F-4327-95D5-83F9E47126A3}"/>
              </a:ext>
            </a:extLst>
          </p:cNvPr>
          <p:cNvSpPr>
            <a:spLocks noGrp="1" noChangeArrowheads="1"/>
          </p:cNvSpPr>
          <p:nvPr>
            <p:ph type="sldNum" sz="quarter" idx="11"/>
          </p:nvPr>
        </p:nvSpPr>
        <p:spPr>
          <a:xfrm>
            <a:off x="8737600" y="6245225"/>
            <a:ext cx="2844800" cy="476250"/>
          </a:xfrm>
          <a:prstGeom prst="rect">
            <a:avLst/>
          </a:prstGeom>
          <a:ln/>
        </p:spPr>
        <p:txBody>
          <a:bodyPr/>
          <a:lstStyle>
            <a:lvl1pPr>
              <a:defRPr/>
            </a:lvl1pPr>
          </a:lstStyle>
          <a:p>
            <a:pPr>
              <a:defRPr/>
            </a:pPr>
            <a:fld id="{50D042E4-BE84-4E95-B955-7E1D2CF4A476}" type="slidenum">
              <a:rPr lang="en-US" altLang="zh-TW"/>
              <a:pPr>
                <a:defRPr/>
              </a:pPr>
              <a:t>‹#›</a:t>
            </a:fld>
            <a:endParaRPr lang="en-US" altLang="zh-TW"/>
          </a:p>
        </p:txBody>
      </p:sp>
    </p:spTree>
    <p:extLst>
      <p:ext uri="{BB962C8B-B14F-4D97-AF65-F5344CB8AC3E}">
        <p14:creationId xmlns:p14="http://schemas.microsoft.com/office/powerpoint/2010/main" val="25388792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verTx" preserve="1">
  <p:cSld name="標題及物件在文字之上">
    <p:spTree>
      <p:nvGrpSpPr>
        <p:cNvPr id="1" name=""/>
        <p:cNvGrpSpPr/>
        <p:nvPr/>
      </p:nvGrpSpPr>
      <p:grpSpPr>
        <a:xfrm>
          <a:off x="0" y="0"/>
          <a:ext cx="0" cy="0"/>
          <a:chOff x="0" y="0"/>
          <a:chExt cx="0" cy="0"/>
        </a:xfrm>
      </p:grpSpPr>
      <p:sp>
        <p:nvSpPr>
          <p:cNvPr id="2" name="標題 1"/>
          <p:cNvSpPr>
            <a:spLocks noGrp="1"/>
          </p:cNvSpPr>
          <p:nvPr>
            <p:ph type="title"/>
          </p:nvPr>
        </p:nvSpPr>
        <p:spPr>
          <a:xfrm>
            <a:off x="609600" y="274638"/>
            <a:ext cx="10972800" cy="1143000"/>
          </a:xfrm>
          <a:prstGeom prst="rect">
            <a:avLst/>
          </a:prstGeom>
        </p:spPr>
        <p:txBody>
          <a:bodyPr/>
          <a:lstStyle/>
          <a:p>
            <a:r>
              <a:rPr lang="zh-TW" altLang="en-US"/>
              <a:t>按一下以編輯母片標題樣式</a:t>
            </a:r>
          </a:p>
        </p:txBody>
      </p:sp>
      <p:sp>
        <p:nvSpPr>
          <p:cNvPr id="3" name="內容版面配置區 2"/>
          <p:cNvSpPr>
            <a:spLocks noGrp="1"/>
          </p:cNvSpPr>
          <p:nvPr>
            <p:ph sz="half" idx="1"/>
          </p:nvPr>
        </p:nvSpPr>
        <p:spPr>
          <a:xfrm>
            <a:off x="609600" y="1600200"/>
            <a:ext cx="10972800" cy="2185988"/>
          </a:xfrm>
          <a:prstGeom prst="rect">
            <a:avLst/>
          </a:prstGeo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609600" y="3938589"/>
            <a:ext cx="10972800" cy="2187575"/>
          </a:xfrm>
          <a:prstGeom prst="rect">
            <a:avLst/>
          </a:prstGeo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Date Placeholder 4">
            <a:extLst>
              <a:ext uri="{FF2B5EF4-FFF2-40B4-BE49-F238E27FC236}">
                <a16:creationId xmlns:a16="http://schemas.microsoft.com/office/drawing/2014/main" id="{3C8D91CC-1C6D-4574-89D0-995EB6777EDC}"/>
              </a:ext>
            </a:extLst>
          </p:cNvPr>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endParaRPr lang="en-US" altLang="zh-TW"/>
          </a:p>
        </p:txBody>
      </p:sp>
      <p:sp>
        <p:nvSpPr>
          <p:cNvPr id="6" name="Rectangle 6">
            <a:extLst>
              <a:ext uri="{FF2B5EF4-FFF2-40B4-BE49-F238E27FC236}">
                <a16:creationId xmlns:a16="http://schemas.microsoft.com/office/drawing/2014/main" id="{1E1E2447-BAEE-418B-8E75-5DB167D865F8}"/>
              </a:ext>
            </a:extLst>
          </p:cNvPr>
          <p:cNvSpPr>
            <a:spLocks noGrp="1" noChangeArrowheads="1"/>
          </p:cNvSpPr>
          <p:nvPr>
            <p:ph type="sldNum" sz="quarter" idx="11"/>
          </p:nvPr>
        </p:nvSpPr>
        <p:spPr>
          <a:xfrm>
            <a:off x="8737600" y="6245225"/>
            <a:ext cx="2844800" cy="476250"/>
          </a:xfrm>
          <a:prstGeom prst="rect">
            <a:avLst/>
          </a:prstGeom>
          <a:ln/>
        </p:spPr>
        <p:txBody>
          <a:bodyPr/>
          <a:lstStyle>
            <a:lvl1pPr>
              <a:defRPr/>
            </a:lvl1pPr>
          </a:lstStyle>
          <a:p>
            <a:pPr>
              <a:defRPr/>
            </a:pPr>
            <a:fld id="{7F9DFCE8-C232-491F-B69E-0A89149C13BD}" type="slidenum">
              <a:rPr lang="en-US" altLang="zh-TW"/>
              <a:pPr>
                <a:defRPr/>
              </a:pPr>
              <a:t>‹#›</a:t>
            </a:fld>
            <a:endParaRPr lang="en-US" altLang="zh-TW"/>
          </a:p>
        </p:txBody>
      </p:sp>
    </p:spTree>
    <p:extLst>
      <p:ext uri="{BB962C8B-B14F-4D97-AF65-F5344CB8AC3E}">
        <p14:creationId xmlns:p14="http://schemas.microsoft.com/office/powerpoint/2010/main" val="16942535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a:xfrm>
            <a:off x="609600" y="274638"/>
            <a:ext cx="10972800" cy="1143000"/>
          </a:xfrm>
          <a:prstGeom prst="rect">
            <a:avLst/>
          </a:prstGeom>
        </p:spPr>
        <p:txBody>
          <a:bodyPr/>
          <a:lstStyle/>
          <a:p>
            <a:r>
              <a:rPr lang="zh-TW" altLang="en-US"/>
              <a:t>按一下以編輯母片標題樣式</a:t>
            </a:r>
          </a:p>
        </p:txBody>
      </p:sp>
      <p:sp>
        <p:nvSpPr>
          <p:cNvPr id="3" name="內容版面配置區 2"/>
          <p:cNvSpPr>
            <a:spLocks noGrp="1"/>
          </p:cNvSpPr>
          <p:nvPr>
            <p:ph idx="1"/>
          </p:nvPr>
        </p:nvSpPr>
        <p:spPr>
          <a:xfrm>
            <a:off x="609600" y="1600201"/>
            <a:ext cx="10972800" cy="4525963"/>
          </a:xfrm>
          <a:prstGeom prst="rect">
            <a:avLst/>
          </a:prstGeo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4">
            <a:extLst>
              <a:ext uri="{FF2B5EF4-FFF2-40B4-BE49-F238E27FC236}">
                <a16:creationId xmlns:a16="http://schemas.microsoft.com/office/drawing/2014/main" id="{EF46B88A-2B8A-44AE-B8EC-2FF2913E9CD7}"/>
              </a:ext>
            </a:extLst>
          </p:cNvPr>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endParaRPr lang="en-US" altLang="zh-TW"/>
          </a:p>
        </p:txBody>
      </p:sp>
      <p:sp>
        <p:nvSpPr>
          <p:cNvPr id="5" name="Rectangle 6">
            <a:extLst>
              <a:ext uri="{FF2B5EF4-FFF2-40B4-BE49-F238E27FC236}">
                <a16:creationId xmlns:a16="http://schemas.microsoft.com/office/drawing/2014/main" id="{DB557604-6424-47A0-A0D1-3D530155A6E5}"/>
              </a:ext>
            </a:extLst>
          </p:cNvPr>
          <p:cNvSpPr>
            <a:spLocks noGrp="1" noChangeArrowheads="1"/>
          </p:cNvSpPr>
          <p:nvPr>
            <p:ph type="sldNum" sz="quarter" idx="11"/>
          </p:nvPr>
        </p:nvSpPr>
        <p:spPr>
          <a:xfrm>
            <a:off x="8737600" y="6245225"/>
            <a:ext cx="2844800" cy="476250"/>
          </a:xfrm>
          <a:prstGeom prst="rect">
            <a:avLst/>
          </a:prstGeom>
          <a:ln/>
        </p:spPr>
        <p:txBody>
          <a:bodyPr/>
          <a:lstStyle>
            <a:lvl1pPr>
              <a:defRPr/>
            </a:lvl1pPr>
          </a:lstStyle>
          <a:p>
            <a:pPr>
              <a:defRPr/>
            </a:pPr>
            <a:fld id="{8D800E69-B8D2-4326-8AAC-4FEDAAB3CB55}" type="slidenum">
              <a:rPr lang="en-US" altLang="zh-TW"/>
              <a:pPr>
                <a:defRPr/>
              </a:pPr>
              <a:t>‹#›</a:t>
            </a:fld>
            <a:endParaRPr lang="en-US" altLang="zh-TW"/>
          </a:p>
        </p:txBody>
      </p:sp>
    </p:spTree>
    <p:extLst>
      <p:ext uri="{BB962C8B-B14F-4D97-AF65-F5344CB8AC3E}">
        <p14:creationId xmlns:p14="http://schemas.microsoft.com/office/powerpoint/2010/main" val="737490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963084" y="4406901"/>
            <a:ext cx="10363200" cy="1362075"/>
          </a:xfrm>
          <a:prstGeom prst="rect">
            <a:avLst/>
          </a:prstGeo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963084"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a:t>按一下以編輯母片文字樣式</a:t>
            </a:r>
          </a:p>
        </p:txBody>
      </p:sp>
      <p:sp>
        <p:nvSpPr>
          <p:cNvPr id="4" name="Rectangle 4">
            <a:extLst>
              <a:ext uri="{FF2B5EF4-FFF2-40B4-BE49-F238E27FC236}">
                <a16:creationId xmlns:a16="http://schemas.microsoft.com/office/drawing/2014/main" id="{934E6781-8CC2-4424-97C9-1C443C6D86E1}"/>
              </a:ext>
            </a:extLst>
          </p:cNvPr>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endParaRPr lang="en-US" altLang="zh-TW"/>
          </a:p>
        </p:txBody>
      </p:sp>
      <p:sp>
        <p:nvSpPr>
          <p:cNvPr id="5" name="Rectangle 6">
            <a:extLst>
              <a:ext uri="{FF2B5EF4-FFF2-40B4-BE49-F238E27FC236}">
                <a16:creationId xmlns:a16="http://schemas.microsoft.com/office/drawing/2014/main" id="{B1E4098D-7018-40A8-A21C-B47BD726E6B3}"/>
              </a:ext>
            </a:extLst>
          </p:cNvPr>
          <p:cNvSpPr>
            <a:spLocks noGrp="1" noChangeArrowheads="1"/>
          </p:cNvSpPr>
          <p:nvPr>
            <p:ph type="sldNum" sz="quarter" idx="11"/>
          </p:nvPr>
        </p:nvSpPr>
        <p:spPr>
          <a:xfrm>
            <a:off x="8737600" y="6245225"/>
            <a:ext cx="2844800" cy="476250"/>
          </a:xfrm>
          <a:prstGeom prst="rect">
            <a:avLst/>
          </a:prstGeom>
          <a:ln/>
        </p:spPr>
        <p:txBody>
          <a:bodyPr/>
          <a:lstStyle>
            <a:lvl1pPr>
              <a:defRPr/>
            </a:lvl1pPr>
          </a:lstStyle>
          <a:p>
            <a:pPr>
              <a:defRPr/>
            </a:pPr>
            <a:fld id="{0060A463-F1E0-4A9A-82CD-9203E1B064F7}" type="slidenum">
              <a:rPr lang="en-US" altLang="zh-TW"/>
              <a:pPr>
                <a:defRPr/>
              </a:pPr>
              <a:t>‹#›</a:t>
            </a:fld>
            <a:endParaRPr lang="en-US" altLang="zh-TW"/>
          </a:p>
        </p:txBody>
      </p:sp>
    </p:spTree>
    <p:extLst>
      <p:ext uri="{BB962C8B-B14F-4D97-AF65-F5344CB8AC3E}">
        <p14:creationId xmlns:p14="http://schemas.microsoft.com/office/powerpoint/2010/main" val="833607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a:xfrm>
            <a:off x="609600" y="274638"/>
            <a:ext cx="10972800" cy="1143000"/>
          </a:xfrm>
          <a:prstGeom prst="rect">
            <a:avLst/>
          </a:prstGeom>
        </p:spPr>
        <p:txBody>
          <a:bodyPr/>
          <a:lstStyle/>
          <a:p>
            <a:r>
              <a:rPr lang="zh-TW" altLang="en-US"/>
              <a:t>按一下以編輯母片標題樣式</a:t>
            </a:r>
          </a:p>
        </p:txBody>
      </p:sp>
      <p:sp>
        <p:nvSpPr>
          <p:cNvPr id="3" name="內容版面配置區 2"/>
          <p:cNvSpPr>
            <a:spLocks noGrp="1"/>
          </p:cNvSpPr>
          <p:nvPr>
            <p:ph sz="half" idx="1"/>
          </p:nvPr>
        </p:nvSpPr>
        <p:spPr>
          <a:xfrm>
            <a:off x="609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6197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Date Placeholder 4">
            <a:extLst>
              <a:ext uri="{FF2B5EF4-FFF2-40B4-BE49-F238E27FC236}">
                <a16:creationId xmlns:a16="http://schemas.microsoft.com/office/drawing/2014/main" id="{6E257CF7-3611-47F1-A98E-B740C66C4E03}"/>
              </a:ext>
            </a:extLst>
          </p:cNvPr>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endParaRPr lang="en-US" altLang="zh-TW"/>
          </a:p>
        </p:txBody>
      </p:sp>
      <p:sp>
        <p:nvSpPr>
          <p:cNvPr id="6" name="Rectangle 6">
            <a:extLst>
              <a:ext uri="{FF2B5EF4-FFF2-40B4-BE49-F238E27FC236}">
                <a16:creationId xmlns:a16="http://schemas.microsoft.com/office/drawing/2014/main" id="{D6091CE1-7A8F-40E8-8C42-39F570D4FBDE}"/>
              </a:ext>
            </a:extLst>
          </p:cNvPr>
          <p:cNvSpPr>
            <a:spLocks noGrp="1" noChangeArrowheads="1"/>
          </p:cNvSpPr>
          <p:nvPr>
            <p:ph type="sldNum" sz="quarter" idx="11"/>
          </p:nvPr>
        </p:nvSpPr>
        <p:spPr>
          <a:xfrm>
            <a:off x="8737600" y="6245225"/>
            <a:ext cx="2844800" cy="476250"/>
          </a:xfrm>
          <a:prstGeom prst="rect">
            <a:avLst/>
          </a:prstGeom>
          <a:ln/>
        </p:spPr>
        <p:txBody>
          <a:bodyPr/>
          <a:lstStyle>
            <a:lvl1pPr>
              <a:defRPr/>
            </a:lvl1pPr>
          </a:lstStyle>
          <a:p>
            <a:pPr>
              <a:defRPr/>
            </a:pPr>
            <a:fld id="{0D9710AD-FAEC-475D-BFEA-0D18F58A9E10}" type="slidenum">
              <a:rPr lang="en-US" altLang="zh-TW"/>
              <a:pPr>
                <a:defRPr/>
              </a:pPr>
              <a:t>‹#›</a:t>
            </a:fld>
            <a:endParaRPr lang="en-US" altLang="zh-TW"/>
          </a:p>
        </p:txBody>
      </p:sp>
    </p:spTree>
    <p:extLst>
      <p:ext uri="{BB962C8B-B14F-4D97-AF65-F5344CB8AC3E}">
        <p14:creationId xmlns:p14="http://schemas.microsoft.com/office/powerpoint/2010/main" val="24257947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609600" y="274638"/>
            <a:ext cx="10972800" cy="1143000"/>
          </a:xfrm>
          <a:prstGeom prst="rect">
            <a:avLst/>
          </a:prstGeom>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6193368"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6193368"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Rectangle 4">
            <a:extLst>
              <a:ext uri="{FF2B5EF4-FFF2-40B4-BE49-F238E27FC236}">
                <a16:creationId xmlns:a16="http://schemas.microsoft.com/office/drawing/2014/main" id="{63DC7AA1-8E86-4857-AAB0-8ACB97DCA95A}"/>
              </a:ext>
            </a:extLst>
          </p:cNvPr>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endParaRPr lang="en-US" altLang="zh-TW"/>
          </a:p>
        </p:txBody>
      </p:sp>
      <p:sp>
        <p:nvSpPr>
          <p:cNvPr id="8" name="Rectangle 6">
            <a:extLst>
              <a:ext uri="{FF2B5EF4-FFF2-40B4-BE49-F238E27FC236}">
                <a16:creationId xmlns:a16="http://schemas.microsoft.com/office/drawing/2014/main" id="{83A37752-3CF3-4C82-BE9D-FB932AB8ED5C}"/>
              </a:ext>
            </a:extLst>
          </p:cNvPr>
          <p:cNvSpPr>
            <a:spLocks noGrp="1" noChangeArrowheads="1"/>
          </p:cNvSpPr>
          <p:nvPr>
            <p:ph type="sldNum" sz="quarter" idx="11"/>
          </p:nvPr>
        </p:nvSpPr>
        <p:spPr>
          <a:xfrm>
            <a:off x="8737600" y="6245225"/>
            <a:ext cx="2844800" cy="476250"/>
          </a:xfrm>
          <a:prstGeom prst="rect">
            <a:avLst/>
          </a:prstGeom>
          <a:ln/>
        </p:spPr>
        <p:txBody>
          <a:bodyPr/>
          <a:lstStyle>
            <a:lvl1pPr>
              <a:defRPr/>
            </a:lvl1pPr>
          </a:lstStyle>
          <a:p>
            <a:pPr>
              <a:defRPr/>
            </a:pPr>
            <a:fld id="{FB3859E1-B516-4771-AC7F-207DC9B96D50}" type="slidenum">
              <a:rPr lang="en-US" altLang="zh-TW"/>
              <a:pPr>
                <a:defRPr/>
              </a:pPr>
              <a:t>‹#›</a:t>
            </a:fld>
            <a:endParaRPr lang="en-US" altLang="zh-TW"/>
          </a:p>
        </p:txBody>
      </p:sp>
    </p:spTree>
    <p:extLst>
      <p:ext uri="{BB962C8B-B14F-4D97-AF65-F5344CB8AC3E}">
        <p14:creationId xmlns:p14="http://schemas.microsoft.com/office/powerpoint/2010/main" val="28390904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a:xfrm>
            <a:off x="609600" y="274638"/>
            <a:ext cx="10972800" cy="1143000"/>
          </a:xfrm>
          <a:prstGeom prst="rect">
            <a:avLst/>
          </a:prstGeom>
        </p:spPr>
        <p:txBody>
          <a:bodyPr/>
          <a:lstStyle/>
          <a:p>
            <a:r>
              <a:rPr lang="zh-TW" altLang="en-US"/>
              <a:t>按一下以編輯母片標題樣式</a:t>
            </a:r>
          </a:p>
        </p:txBody>
      </p:sp>
      <p:sp>
        <p:nvSpPr>
          <p:cNvPr id="3" name="Rectangle 4">
            <a:extLst>
              <a:ext uri="{FF2B5EF4-FFF2-40B4-BE49-F238E27FC236}">
                <a16:creationId xmlns:a16="http://schemas.microsoft.com/office/drawing/2014/main" id="{2896AA3F-D66F-4D90-8ABC-674CE13A736E}"/>
              </a:ext>
            </a:extLst>
          </p:cNvPr>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endParaRPr lang="en-US" altLang="zh-TW"/>
          </a:p>
        </p:txBody>
      </p:sp>
      <p:sp>
        <p:nvSpPr>
          <p:cNvPr id="4" name="Rectangle 6">
            <a:extLst>
              <a:ext uri="{FF2B5EF4-FFF2-40B4-BE49-F238E27FC236}">
                <a16:creationId xmlns:a16="http://schemas.microsoft.com/office/drawing/2014/main" id="{E1BDA508-ECC8-41D3-BB04-3BF1FDB5AEBF}"/>
              </a:ext>
            </a:extLst>
          </p:cNvPr>
          <p:cNvSpPr>
            <a:spLocks noGrp="1" noChangeArrowheads="1"/>
          </p:cNvSpPr>
          <p:nvPr>
            <p:ph type="sldNum" sz="quarter" idx="11"/>
          </p:nvPr>
        </p:nvSpPr>
        <p:spPr>
          <a:xfrm>
            <a:off x="8737600" y="6245225"/>
            <a:ext cx="2844800" cy="476250"/>
          </a:xfrm>
          <a:prstGeom prst="rect">
            <a:avLst/>
          </a:prstGeom>
          <a:ln/>
        </p:spPr>
        <p:txBody>
          <a:bodyPr/>
          <a:lstStyle>
            <a:lvl1pPr>
              <a:defRPr/>
            </a:lvl1pPr>
          </a:lstStyle>
          <a:p>
            <a:pPr>
              <a:defRPr/>
            </a:pPr>
            <a:fld id="{E5F7DC75-15A3-4C00-B8B0-8E79329A0A88}" type="slidenum">
              <a:rPr lang="en-US" altLang="zh-TW"/>
              <a:pPr>
                <a:defRPr/>
              </a:pPr>
              <a:t>‹#›</a:t>
            </a:fld>
            <a:endParaRPr lang="en-US" altLang="zh-TW"/>
          </a:p>
        </p:txBody>
      </p:sp>
    </p:spTree>
    <p:extLst>
      <p:ext uri="{BB962C8B-B14F-4D97-AF65-F5344CB8AC3E}">
        <p14:creationId xmlns:p14="http://schemas.microsoft.com/office/powerpoint/2010/main" val="10608863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4DCA01F1-18EE-4850-BB22-A187B466350E}"/>
              </a:ext>
            </a:extLst>
          </p:cNvPr>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endParaRPr lang="en-US" altLang="zh-TW"/>
          </a:p>
        </p:txBody>
      </p:sp>
      <p:sp>
        <p:nvSpPr>
          <p:cNvPr id="3" name="Rectangle 6">
            <a:extLst>
              <a:ext uri="{FF2B5EF4-FFF2-40B4-BE49-F238E27FC236}">
                <a16:creationId xmlns:a16="http://schemas.microsoft.com/office/drawing/2014/main" id="{C23A733D-FEF8-4790-9D23-EBBF61B88E1C}"/>
              </a:ext>
            </a:extLst>
          </p:cNvPr>
          <p:cNvSpPr>
            <a:spLocks noGrp="1" noChangeArrowheads="1"/>
          </p:cNvSpPr>
          <p:nvPr>
            <p:ph type="sldNum" sz="quarter" idx="11"/>
          </p:nvPr>
        </p:nvSpPr>
        <p:spPr>
          <a:xfrm>
            <a:off x="8737600" y="6245225"/>
            <a:ext cx="2844800" cy="476250"/>
          </a:xfrm>
          <a:prstGeom prst="rect">
            <a:avLst/>
          </a:prstGeom>
          <a:ln/>
        </p:spPr>
        <p:txBody>
          <a:bodyPr/>
          <a:lstStyle>
            <a:lvl1pPr>
              <a:defRPr/>
            </a:lvl1pPr>
          </a:lstStyle>
          <a:p>
            <a:pPr>
              <a:defRPr/>
            </a:pPr>
            <a:fld id="{E1DB737D-ED9A-447D-BFB0-F7EFBFD8BECC}" type="slidenum">
              <a:rPr lang="en-US" altLang="zh-TW"/>
              <a:pPr>
                <a:defRPr/>
              </a:pPr>
              <a:t>‹#›</a:t>
            </a:fld>
            <a:endParaRPr lang="en-US" altLang="zh-TW"/>
          </a:p>
        </p:txBody>
      </p:sp>
    </p:spTree>
    <p:extLst>
      <p:ext uri="{BB962C8B-B14F-4D97-AF65-F5344CB8AC3E}">
        <p14:creationId xmlns:p14="http://schemas.microsoft.com/office/powerpoint/2010/main" val="20499881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609601" y="273050"/>
            <a:ext cx="4011084" cy="1162050"/>
          </a:xfrm>
          <a:prstGeom prst="rect">
            <a:avLst/>
          </a:prstGeo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4766733" y="273051"/>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609601" y="1435101"/>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a:extLst>
              <a:ext uri="{FF2B5EF4-FFF2-40B4-BE49-F238E27FC236}">
                <a16:creationId xmlns:a16="http://schemas.microsoft.com/office/drawing/2014/main" id="{ED9BBCF3-C31C-4CDA-AB23-10CDB8A69C81}"/>
              </a:ext>
            </a:extLst>
          </p:cNvPr>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endParaRPr lang="en-US" altLang="zh-TW"/>
          </a:p>
        </p:txBody>
      </p:sp>
      <p:sp>
        <p:nvSpPr>
          <p:cNvPr id="6" name="Rectangle 6">
            <a:extLst>
              <a:ext uri="{FF2B5EF4-FFF2-40B4-BE49-F238E27FC236}">
                <a16:creationId xmlns:a16="http://schemas.microsoft.com/office/drawing/2014/main" id="{5B003A6F-082C-4939-982D-38233CEC8F4A}"/>
              </a:ext>
            </a:extLst>
          </p:cNvPr>
          <p:cNvSpPr>
            <a:spLocks noGrp="1" noChangeArrowheads="1"/>
          </p:cNvSpPr>
          <p:nvPr>
            <p:ph type="sldNum" sz="quarter" idx="11"/>
          </p:nvPr>
        </p:nvSpPr>
        <p:spPr>
          <a:xfrm>
            <a:off x="8737600" y="6245225"/>
            <a:ext cx="2844800" cy="476250"/>
          </a:xfrm>
          <a:prstGeom prst="rect">
            <a:avLst/>
          </a:prstGeom>
          <a:ln/>
        </p:spPr>
        <p:txBody>
          <a:bodyPr/>
          <a:lstStyle>
            <a:lvl1pPr>
              <a:defRPr/>
            </a:lvl1pPr>
          </a:lstStyle>
          <a:p>
            <a:pPr>
              <a:defRPr/>
            </a:pPr>
            <a:fld id="{02D053E6-6CA4-4A4C-AFC9-B5A0B561EBC6}" type="slidenum">
              <a:rPr lang="en-US" altLang="zh-TW"/>
              <a:pPr>
                <a:defRPr/>
              </a:pPr>
              <a:t>‹#›</a:t>
            </a:fld>
            <a:endParaRPr lang="en-US" altLang="zh-TW"/>
          </a:p>
        </p:txBody>
      </p:sp>
    </p:spTree>
    <p:extLst>
      <p:ext uri="{BB962C8B-B14F-4D97-AF65-F5344CB8AC3E}">
        <p14:creationId xmlns:p14="http://schemas.microsoft.com/office/powerpoint/2010/main" val="7729593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2389717" y="4800600"/>
            <a:ext cx="7315200" cy="566738"/>
          </a:xfrm>
          <a:prstGeom prst="rect">
            <a:avLst/>
          </a:prstGeo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2389717"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a:p>
        </p:txBody>
      </p:sp>
      <p:sp>
        <p:nvSpPr>
          <p:cNvPr id="4" name="文字版面配置區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a:extLst>
              <a:ext uri="{FF2B5EF4-FFF2-40B4-BE49-F238E27FC236}">
                <a16:creationId xmlns:a16="http://schemas.microsoft.com/office/drawing/2014/main" id="{A1B700D5-8919-4E66-A9E3-88B4F489972B}"/>
              </a:ext>
            </a:extLst>
          </p:cNvPr>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endParaRPr lang="en-US" altLang="zh-TW"/>
          </a:p>
        </p:txBody>
      </p:sp>
      <p:sp>
        <p:nvSpPr>
          <p:cNvPr id="6" name="Rectangle 6">
            <a:extLst>
              <a:ext uri="{FF2B5EF4-FFF2-40B4-BE49-F238E27FC236}">
                <a16:creationId xmlns:a16="http://schemas.microsoft.com/office/drawing/2014/main" id="{7D6AD2E9-9BB6-478E-8ED2-47C00FB3A351}"/>
              </a:ext>
            </a:extLst>
          </p:cNvPr>
          <p:cNvSpPr>
            <a:spLocks noGrp="1" noChangeArrowheads="1"/>
          </p:cNvSpPr>
          <p:nvPr>
            <p:ph type="sldNum" sz="quarter" idx="11"/>
          </p:nvPr>
        </p:nvSpPr>
        <p:spPr>
          <a:xfrm>
            <a:off x="8737600" y="6245225"/>
            <a:ext cx="2844800" cy="476250"/>
          </a:xfrm>
          <a:prstGeom prst="rect">
            <a:avLst/>
          </a:prstGeom>
          <a:ln/>
        </p:spPr>
        <p:txBody>
          <a:bodyPr/>
          <a:lstStyle>
            <a:lvl1pPr>
              <a:defRPr/>
            </a:lvl1pPr>
          </a:lstStyle>
          <a:p>
            <a:pPr>
              <a:defRPr/>
            </a:pPr>
            <a:fld id="{2FCB7BD2-16D3-49AE-9118-277C254A1571}" type="slidenum">
              <a:rPr lang="en-US" altLang="zh-TW"/>
              <a:pPr>
                <a:defRPr/>
              </a:pPr>
              <a:t>‹#›</a:t>
            </a:fld>
            <a:endParaRPr lang="en-US" altLang="zh-TW"/>
          </a:p>
        </p:txBody>
      </p:sp>
    </p:spTree>
    <p:extLst>
      <p:ext uri="{BB962C8B-B14F-4D97-AF65-F5344CB8AC3E}">
        <p14:creationId xmlns:p14="http://schemas.microsoft.com/office/powerpoint/2010/main" val="14772410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99">
            <a:alpha val="20000"/>
          </a:srgbClr>
        </a:solidFill>
        <a:effectLst/>
      </p:bgPr>
    </p:bg>
    <p:spTree>
      <p:nvGrpSpPr>
        <p:cNvPr id="1" name=""/>
        <p:cNvGrpSpPr/>
        <p:nvPr/>
      </p:nvGrpSpPr>
      <p:grpSpPr>
        <a:xfrm>
          <a:off x="0" y="0"/>
          <a:ext cx="0" cy="0"/>
          <a:chOff x="0" y="0"/>
          <a:chExt cx="0" cy="0"/>
        </a:xfrm>
      </p:grpSpPr>
      <p:pic>
        <p:nvPicPr>
          <p:cNvPr id="3" name="Picture 11" descr="KL University Hyderabad">
            <a:extLst>
              <a:ext uri="{FF2B5EF4-FFF2-40B4-BE49-F238E27FC236}">
                <a16:creationId xmlns:a16="http://schemas.microsoft.com/office/drawing/2014/main" id="{0335296B-4B33-FAAF-3EB1-AFFFF5DB0E41}"/>
              </a:ext>
            </a:extLst>
          </p:cNvPr>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44450"/>
            <a:ext cx="2101850" cy="90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EB9BB4DF-841C-AE49-B3E0-629E67D493D6}"/>
              </a:ext>
            </a:extLst>
          </p:cNvPr>
          <p:cNvSpPr/>
          <p:nvPr userDrawn="1"/>
        </p:nvSpPr>
        <p:spPr>
          <a:xfrm>
            <a:off x="0" y="6811963"/>
            <a:ext cx="12192000" cy="46037"/>
          </a:xfrm>
          <a:prstGeom prst="rect">
            <a:avLst/>
          </a:prstGeom>
          <a:solidFill>
            <a:srgbClr val="BA25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Rectangle 4">
            <a:extLst>
              <a:ext uri="{FF2B5EF4-FFF2-40B4-BE49-F238E27FC236}">
                <a16:creationId xmlns:a16="http://schemas.microsoft.com/office/drawing/2014/main" id="{0F13D7F0-BF43-70CE-367C-DCA5DC4EF0DB}"/>
              </a:ext>
            </a:extLst>
          </p:cNvPr>
          <p:cNvSpPr/>
          <p:nvPr userDrawn="1"/>
        </p:nvSpPr>
        <p:spPr>
          <a:xfrm>
            <a:off x="0" y="0"/>
            <a:ext cx="12192000" cy="46038"/>
          </a:xfrm>
          <a:prstGeom prst="rect">
            <a:avLst/>
          </a:prstGeom>
          <a:solidFill>
            <a:srgbClr val="BA25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ctr" rtl="0" eaLnBrk="0" fontAlgn="base" hangingPunct="0">
        <a:spcBef>
          <a:spcPct val="0"/>
        </a:spcBef>
        <a:spcAft>
          <a:spcPct val="0"/>
        </a:spcAft>
        <a:defRPr kumimoji="1" sz="4400">
          <a:solidFill>
            <a:schemeClr val="tx2"/>
          </a:solidFill>
          <a:latin typeface="+mj-lt"/>
          <a:ea typeface="PMingLiU" panose="02020500000000000000" pitchFamily="18" charset="-120"/>
          <a:cs typeface="+mj-cs"/>
        </a:defRPr>
      </a:lvl1pPr>
      <a:lvl2pPr algn="ctr" rtl="0" eaLnBrk="0" fontAlgn="base" hangingPunct="0">
        <a:spcBef>
          <a:spcPct val="0"/>
        </a:spcBef>
        <a:spcAft>
          <a:spcPct val="0"/>
        </a:spcAft>
        <a:defRPr kumimoji="1" sz="4400">
          <a:solidFill>
            <a:schemeClr val="tx2"/>
          </a:solidFill>
          <a:latin typeface="Arial" charset="0"/>
          <a:ea typeface="PMingLiU" panose="02020500000000000000" pitchFamily="18" charset="-120"/>
        </a:defRPr>
      </a:lvl2pPr>
      <a:lvl3pPr algn="ctr" rtl="0" eaLnBrk="0" fontAlgn="base" hangingPunct="0">
        <a:spcBef>
          <a:spcPct val="0"/>
        </a:spcBef>
        <a:spcAft>
          <a:spcPct val="0"/>
        </a:spcAft>
        <a:defRPr kumimoji="1" sz="4400">
          <a:solidFill>
            <a:schemeClr val="tx2"/>
          </a:solidFill>
          <a:latin typeface="Arial" charset="0"/>
          <a:ea typeface="PMingLiU" panose="02020500000000000000" pitchFamily="18" charset="-120"/>
        </a:defRPr>
      </a:lvl3pPr>
      <a:lvl4pPr algn="ctr" rtl="0" eaLnBrk="0" fontAlgn="base" hangingPunct="0">
        <a:spcBef>
          <a:spcPct val="0"/>
        </a:spcBef>
        <a:spcAft>
          <a:spcPct val="0"/>
        </a:spcAft>
        <a:defRPr kumimoji="1" sz="4400">
          <a:solidFill>
            <a:schemeClr val="tx2"/>
          </a:solidFill>
          <a:latin typeface="Arial" charset="0"/>
          <a:ea typeface="PMingLiU" panose="02020500000000000000" pitchFamily="18" charset="-120"/>
        </a:defRPr>
      </a:lvl4pPr>
      <a:lvl5pPr algn="ctr" rtl="0" eaLnBrk="0" fontAlgn="base" hangingPunct="0">
        <a:spcBef>
          <a:spcPct val="0"/>
        </a:spcBef>
        <a:spcAft>
          <a:spcPct val="0"/>
        </a:spcAft>
        <a:defRPr kumimoji="1" sz="4400">
          <a:solidFill>
            <a:schemeClr val="tx2"/>
          </a:solidFill>
          <a:latin typeface="Arial" charset="0"/>
          <a:ea typeface="PMingLiU" panose="02020500000000000000" pitchFamily="18" charset="-120"/>
        </a:defRPr>
      </a:lvl5pPr>
      <a:lvl6pPr marL="457200" algn="ctr" rtl="0" fontAlgn="base">
        <a:spcBef>
          <a:spcPct val="0"/>
        </a:spcBef>
        <a:spcAft>
          <a:spcPct val="0"/>
        </a:spcAft>
        <a:defRPr kumimoji="1" sz="4400">
          <a:solidFill>
            <a:schemeClr val="tx2"/>
          </a:solidFill>
          <a:latin typeface="Arial" charset="0"/>
          <a:ea typeface="新細明體" charset="-120"/>
        </a:defRPr>
      </a:lvl6pPr>
      <a:lvl7pPr marL="914400" algn="ctr" rtl="0" fontAlgn="base">
        <a:spcBef>
          <a:spcPct val="0"/>
        </a:spcBef>
        <a:spcAft>
          <a:spcPct val="0"/>
        </a:spcAft>
        <a:defRPr kumimoji="1" sz="4400">
          <a:solidFill>
            <a:schemeClr val="tx2"/>
          </a:solidFill>
          <a:latin typeface="Arial" charset="0"/>
          <a:ea typeface="新細明體" charset="-120"/>
        </a:defRPr>
      </a:lvl7pPr>
      <a:lvl8pPr marL="1371600" algn="ctr" rtl="0" fontAlgn="base">
        <a:spcBef>
          <a:spcPct val="0"/>
        </a:spcBef>
        <a:spcAft>
          <a:spcPct val="0"/>
        </a:spcAft>
        <a:defRPr kumimoji="1" sz="4400">
          <a:solidFill>
            <a:schemeClr val="tx2"/>
          </a:solidFill>
          <a:latin typeface="Arial" charset="0"/>
          <a:ea typeface="新細明體" charset="-120"/>
        </a:defRPr>
      </a:lvl8pPr>
      <a:lvl9pPr marL="1828800" algn="ctr" rtl="0" fontAlgn="base">
        <a:spcBef>
          <a:spcPct val="0"/>
        </a:spcBef>
        <a:spcAft>
          <a:spcPct val="0"/>
        </a:spcAft>
        <a:defRPr kumimoji="1" sz="4400">
          <a:solidFill>
            <a:schemeClr val="tx2"/>
          </a:solidFill>
          <a:latin typeface="Arial" charset="0"/>
          <a:ea typeface="新細明體" charset="-120"/>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PMingLiU" panose="02020500000000000000" pitchFamily="18" charset="-120"/>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PMingLiU" panose="02020500000000000000" pitchFamily="18" charset="-120"/>
        </a:defRPr>
      </a:lvl2pPr>
      <a:lvl3pPr marL="1143000" indent="-228600" algn="l" rtl="0" eaLnBrk="0" fontAlgn="base" hangingPunct="0">
        <a:spcBef>
          <a:spcPct val="20000"/>
        </a:spcBef>
        <a:spcAft>
          <a:spcPct val="0"/>
        </a:spcAft>
        <a:buChar char="•"/>
        <a:defRPr kumimoji="1" sz="2400">
          <a:solidFill>
            <a:schemeClr val="tx1"/>
          </a:solidFill>
          <a:latin typeface="+mn-lt"/>
          <a:ea typeface="PMingLiU" panose="02020500000000000000" pitchFamily="18" charset="-120"/>
        </a:defRPr>
      </a:lvl3pPr>
      <a:lvl4pPr marL="1600200" indent="-228600" algn="l" rtl="0" eaLnBrk="0" fontAlgn="base" hangingPunct="0">
        <a:spcBef>
          <a:spcPct val="20000"/>
        </a:spcBef>
        <a:spcAft>
          <a:spcPct val="0"/>
        </a:spcAft>
        <a:buChar char="–"/>
        <a:defRPr kumimoji="1" sz="2000">
          <a:solidFill>
            <a:schemeClr val="tx1"/>
          </a:solidFill>
          <a:latin typeface="+mn-lt"/>
          <a:ea typeface="PMingLiU" panose="02020500000000000000" pitchFamily="18" charset="-120"/>
        </a:defRPr>
      </a:lvl4pPr>
      <a:lvl5pPr marL="2057400" indent="-228600" algn="l" rtl="0" eaLnBrk="0" fontAlgn="base" hangingPunct="0">
        <a:spcBef>
          <a:spcPct val="20000"/>
        </a:spcBef>
        <a:spcAft>
          <a:spcPct val="0"/>
        </a:spcAft>
        <a:buChar char="»"/>
        <a:defRPr kumimoji="1" sz="2000">
          <a:solidFill>
            <a:schemeClr val="tx1"/>
          </a:solidFill>
          <a:latin typeface="+mn-lt"/>
          <a:ea typeface="PMingLiU" panose="02020500000000000000" pitchFamily="18" charset="-120"/>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chart" Target="../charts/chart1.xml"/><Relationship Id="rId1" Type="http://schemas.openxmlformats.org/officeDocument/2006/relationships/slideLayout" Target="../slideLayouts/slideLayout7.xml"/><Relationship Id="rId6" Type="http://schemas.openxmlformats.org/officeDocument/2006/relationships/image" Target="../media/image80.png"/><Relationship Id="rId5" Type="http://schemas.openxmlformats.org/officeDocument/2006/relationships/image" Target="../media/image70.png"/><Relationship Id="rId4" Type="http://schemas.openxmlformats.org/officeDocument/2006/relationships/image" Target="../media/image60.png"/></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3.gif"/><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5">
            <a:extLst>
              <a:ext uri="{FF2B5EF4-FFF2-40B4-BE49-F238E27FC236}">
                <a16:creationId xmlns:a16="http://schemas.microsoft.com/office/drawing/2014/main" id="{C661CF6A-CA80-1271-9C38-6EFC019C90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788" y="185738"/>
            <a:ext cx="6029326" cy="662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Google Shape;475;p16">
            <a:extLst>
              <a:ext uri="{FF2B5EF4-FFF2-40B4-BE49-F238E27FC236}">
                <a16:creationId xmlns:a16="http://schemas.microsoft.com/office/drawing/2014/main" id="{691D1AAB-9E01-431F-1E26-34F7F96EA275}"/>
              </a:ext>
            </a:extLst>
          </p:cNvPr>
          <p:cNvSpPr txBox="1">
            <a:spLocks noChangeArrowheads="1"/>
          </p:cNvSpPr>
          <p:nvPr/>
        </p:nvSpPr>
        <p:spPr bwMode="auto">
          <a:xfrm>
            <a:off x="6096000" y="830263"/>
            <a:ext cx="459581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4000">
                <a:solidFill>
                  <a:srgbClr val="C00000"/>
                </a:solidFill>
                <a:cs typeface="Poppins" panose="00000500000000000000" pitchFamily="2" charset="0"/>
              </a:rPr>
              <a:t>Department of CSE</a:t>
            </a:r>
          </a:p>
        </p:txBody>
      </p:sp>
      <p:sp>
        <p:nvSpPr>
          <p:cNvPr id="4" name="Google Shape;476;p16">
            <a:extLst>
              <a:ext uri="{FF2B5EF4-FFF2-40B4-BE49-F238E27FC236}">
                <a16:creationId xmlns:a16="http://schemas.microsoft.com/office/drawing/2014/main" id="{56D8CC0D-5B8D-C592-0B13-E35B29FF37FF}"/>
              </a:ext>
            </a:extLst>
          </p:cNvPr>
          <p:cNvSpPr txBox="1"/>
          <p:nvPr/>
        </p:nvSpPr>
        <p:spPr>
          <a:xfrm>
            <a:off x="5232400" y="2220913"/>
            <a:ext cx="6911975" cy="2400617"/>
          </a:xfrm>
          <a:prstGeom prst="rect">
            <a:avLst/>
          </a:prstGeom>
          <a:noFill/>
          <a:ln>
            <a:noFill/>
          </a:ln>
        </p:spPr>
        <p:txBody>
          <a:bodyPr spcFirstLastPara="1" lIns="91425" tIns="45700" rIns="91425" bIns="45700">
            <a:spAutoFit/>
          </a:bodyPr>
          <a:lstStyle/>
          <a:p>
            <a:pPr algn="ctr" eaLnBrk="1" fontAlgn="auto" hangingPunct="1">
              <a:spcBef>
                <a:spcPts val="0"/>
              </a:spcBef>
              <a:spcAft>
                <a:spcPts val="0"/>
              </a:spcAft>
              <a:defRPr/>
            </a:pPr>
            <a:r>
              <a:rPr lang="en-US" sz="2800" b="1" cap="all" dirty="0">
                <a:ln/>
                <a:solidFill>
                  <a:srgbClr val="C00000"/>
                </a:solidFill>
                <a:latin typeface="+mn-lt"/>
                <a:cs typeface="Poppins" panose="00000500000000000000" pitchFamily="2" charset="0"/>
                <a:sym typeface="BioRhyme ExtraBold"/>
              </a:rPr>
              <a:t>DESIGN AND ANALYSIS OF ALGORITHMS</a:t>
            </a:r>
          </a:p>
          <a:p>
            <a:pPr algn="ctr" eaLnBrk="1" fontAlgn="auto" hangingPunct="1">
              <a:spcBef>
                <a:spcPts val="0"/>
              </a:spcBef>
              <a:spcAft>
                <a:spcPts val="0"/>
              </a:spcAft>
              <a:defRPr/>
            </a:pPr>
            <a:r>
              <a:rPr lang="en-US" sz="3000" b="1" cap="all" dirty="0">
                <a:ln/>
                <a:solidFill>
                  <a:srgbClr val="C00000"/>
                </a:solidFill>
                <a:cs typeface="Poppins" panose="00000500000000000000" pitchFamily="2" charset="0"/>
                <a:sym typeface="BioRhyme ExtraBold"/>
              </a:rPr>
              <a:t>24CS2203</a:t>
            </a:r>
            <a:endParaRPr lang="en-US" sz="3000" b="1" dirty="0">
              <a:solidFill>
                <a:schemeClr val="bg1">
                  <a:lumMod val="50000"/>
                </a:schemeClr>
              </a:solidFill>
              <a:latin typeface="+mn-lt"/>
              <a:ea typeface="BioRhyme ExtraBold"/>
              <a:cs typeface="Poppins" panose="00000500000000000000" pitchFamily="2" charset="0"/>
              <a:sym typeface="BioRhyme ExtraBold"/>
            </a:endParaRPr>
          </a:p>
          <a:p>
            <a:pPr algn="ctr" eaLnBrk="1" fontAlgn="auto" hangingPunct="1">
              <a:spcBef>
                <a:spcPts val="0"/>
              </a:spcBef>
              <a:spcAft>
                <a:spcPts val="0"/>
              </a:spcAft>
              <a:defRPr/>
            </a:pPr>
            <a:r>
              <a:rPr lang="en-US" sz="2000" b="1" dirty="0">
                <a:solidFill>
                  <a:schemeClr val="bg1">
                    <a:lumMod val="50000"/>
                  </a:schemeClr>
                </a:solidFill>
                <a:latin typeface="+mn-lt"/>
                <a:ea typeface="BioRhyme ExtraBold"/>
                <a:cs typeface="Poppins" panose="00000500000000000000" pitchFamily="2" charset="0"/>
                <a:sym typeface="BioRhyme ExtraBold"/>
              </a:rPr>
              <a:t>Topic: </a:t>
            </a:r>
          </a:p>
          <a:p>
            <a:pPr algn="ctr" eaLnBrk="1" fontAlgn="auto" hangingPunct="1">
              <a:spcBef>
                <a:spcPts val="0"/>
              </a:spcBef>
              <a:spcAft>
                <a:spcPts val="0"/>
              </a:spcAft>
              <a:defRPr/>
            </a:pPr>
            <a:r>
              <a:rPr lang="en-IN" sz="4000" b="1" dirty="0">
                <a:solidFill>
                  <a:srgbClr val="A81E24"/>
                </a:solidFill>
                <a:latin typeface="+mn-lt"/>
                <a:ea typeface="Calibri" panose="020F0502020204030204" pitchFamily="34" charset="0"/>
                <a:cs typeface="Times New Roman" panose="02020603050405020304" pitchFamily="18" charset="0"/>
              </a:rPr>
              <a:t>Divide and Conquer</a:t>
            </a:r>
          </a:p>
        </p:txBody>
      </p:sp>
      <p:sp>
        <p:nvSpPr>
          <p:cNvPr id="5" name="Google Shape;502;p17">
            <a:extLst>
              <a:ext uri="{FF2B5EF4-FFF2-40B4-BE49-F238E27FC236}">
                <a16:creationId xmlns:a16="http://schemas.microsoft.com/office/drawing/2014/main" id="{B2B3FDE6-4384-8AC5-0DE0-40B681185E5D}"/>
              </a:ext>
            </a:extLst>
          </p:cNvPr>
          <p:cNvSpPr/>
          <p:nvPr/>
        </p:nvSpPr>
        <p:spPr>
          <a:xfrm>
            <a:off x="7545388" y="5267325"/>
            <a:ext cx="2235200" cy="454025"/>
          </a:xfrm>
          <a:prstGeom prst="roundRect">
            <a:avLst>
              <a:gd name="adj" fmla="val 35613"/>
            </a:avLst>
          </a:prstGeom>
          <a:solidFill>
            <a:srgbClr val="C00000"/>
          </a:solidFill>
          <a:ln>
            <a:noFill/>
          </a:ln>
          <a:effectLst>
            <a:outerShdw blurRad="190500" sx="102000" sy="102000" algn="ctr" rotWithShape="0">
              <a:srgbClr val="000000">
                <a:alpha val="24705"/>
              </a:srgbClr>
            </a:outerShdw>
          </a:effectLst>
        </p:spPr>
        <p:txBody>
          <a:bodyPr spcFirstLastPara="1" lIns="91425" tIns="45700" rIns="91425" bIns="45700" anchor="ctr"/>
          <a:lstStyle/>
          <a:p>
            <a:pPr algn="ctr" eaLnBrk="1" fontAlgn="auto" hangingPunct="1">
              <a:spcBef>
                <a:spcPts val="0"/>
              </a:spcBef>
              <a:spcAft>
                <a:spcPts val="0"/>
              </a:spcAft>
              <a:defRPr/>
            </a:pPr>
            <a:r>
              <a:rPr lang="en-US" sz="2400" b="1" dirty="0">
                <a:solidFill>
                  <a:schemeClr val="lt1"/>
                </a:solidFill>
                <a:latin typeface="+mn-lt"/>
                <a:ea typeface="Calibri"/>
                <a:cs typeface="Poppins" panose="00000500000000000000" pitchFamily="2" charset="0"/>
                <a:sym typeface="Calibri"/>
              </a:rPr>
              <a:t>Convex Hull</a:t>
            </a:r>
          </a:p>
        </p:txBody>
      </p:sp>
      <p:sp>
        <p:nvSpPr>
          <p:cNvPr id="6" name="Rectangle: Rounded Corners 5">
            <a:extLst>
              <a:ext uri="{FF2B5EF4-FFF2-40B4-BE49-F238E27FC236}">
                <a16:creationId xmlns:a16="http://schemas.microsoft.com/office/drawing/2014/main" id="{7C974672-C1F0-F5E9-5A08-218D676BA353}"/>
              </a:ext>
            </a:extLst>
          </p:cNvPr>
          <p:cNvSpPr/>
          <p:nvPr/>
        </p:nvSpPr>
        <p:spPr>
          <a:xfrm>
            <a:off x="6233250" y="925390"/>
            <a:ext cx="4486331" cy="574765"/>
          </a:xfrm>
          <a:prstGeom prst="roundRect">
            <a:avLst/>
          </a:prstGeom>
          <a:solidFill>
            <a:schemeClr val="bg1">
              <a:alpha val="6000"/>
            </a:schemeClr>
          </a:solidFill>
          <a:ln>
            <a:solidFill>
              <a:srgbClr val="C00000"/>
            </a:solidFill>
          </a:ln>
          <a:effectLst>
            <a:innerShdw blurRad="114300">
              <a:schemeClr val="bg1">
                <a:lumMod val="8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A9A654-CD22-714D-609E-14D9DF4C4255}"/>
            </a:ext>
          </a:extLst>
        </p:cNvPr>
        <p:cNvGrpSpPr/>
        <p:nvPr/>
      </p:nvGrpSpPr>
      <p:grpSpPr>
        <a:xfrm>
          <a:off x="0" y="0"/>
          <a:ext cx="0" cy="0"/>
          <a:chOff x="0" y="0"/>
          <a:chExt cx="0" cy="0"/>
        </a:xfrm>
      </p:grpSpPr>
      <p:sp>
        <p:nvSpPr>
          <p:cNvPr id="2" name="Google Shape;502;p17">
            <a:extLst>
              <a:ext uri="{FF2B5EF4-FFF2-40B4-BE49-F238E27FC236}">
                <a16:creationId xmlns:a16="http://schemas.microsoft.com/office/drawing/2014/main" id="{2397465F-06A9-6C3B-6E71-B3B5EB211577}"/>
              </a:ext>
            </a:extLst>
          </p:cNvPr>
          <p:cNvSpPr/>
          <p:nvPr/>
        </p:nvSpPr>
        <p:spPr>
          <a:xfrm>
            <a:off x="4160888" y="167574"/>
            <a:ext cx="3600400" cy="454025"/>
          </a:xfrm>
          <a:prstGeom prst="roundRect">
            <a:avLst>
              <a:gd name="adj" fmla="val 35613"/>
            </a:avLst>
          </a:prstGeom>
          <a:solidFill>
            <a:srgbClr val="C00000"/>
          </a:solidFill>
          <a:ln>
            <a:noFill/>
          </a:ln>
          <a:effectLst>
            <a:outerShdw blurRad="190500" sx="102000" sy="102000" algn="ctr" rotWithShape="0">
              <a:srgbClr val="000000">
                <a:alpha val="24705"/>
              </a:srgbClr>
            </a:outerShdw>
          </a:effectLst>
        </p:spPr>
        <p:txBody>
          <a:bodyPr spcFirstLastPara="1" lIns="91425" tIns="45700" rIns="91425" bIns="45700" anchor="ctr"/>
          <a:lstStyle/>
          <a:p>
            <a:pPr algn="ctr" eaLnBrk="1" fontAlgn="auto" hangingPunct="1">
              <a:spcBef>
                <a:spcPts val="0"/>
              </a:spcBef>
              <a:spcAft>
                <a:spcPts val="0"/>
              </a:spcAft>
              <a:defRPr/>
            </a:pPr>
            <a:r>
              <a:rPr lang="en-US" sz="2400" b="1" dirty="0">
                <a:solidFill>
                  <a:schemeClr val="lt1"/>
                </a:solidFill>
                <a:latin typeface="+mn-lt"/>
                <a:ea typeface="Calibri"/>
                <a:cs typeface="Poppins" panose="00000500000000000000" pitchFamily="2" charset="0"/>
                <a:sym typeface="Calibri"/>
              </a:rPr>
              <a:t>Time complexity</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1BD3BD83-F4E7-42C5-D779-635BDE492444}"/>
                  </a:ext>
                </a:extLst>
              </p:cNvPr>
              <p:cNvSpPr>
                <a:spLocks noGrp="1"/>
              </p:cNvSpPr>
              <p:nvPr>
                <p:ph idx="1"/>
              </p:nvPr>
            </p:nvSpPr>
            <p:spPr/>
            <p:txBody>
              <a:bodyPr/>
              <a:lstStyle/>
              <a:p>
                <a:pPr>
                  <a:lnSpc>
                    <a:spcPct val="150000"/>
                  </a:lnSpc>
                  <a:buFont typeface="Arial" panose="020B0604020202020204" pitchFamily="34" charset="0"/>
                  <a:buChar char="•"/>
                </a:pPr>
                <a:r>
                  <a:rPr lang="en-US" sz="2200" b="1" dirty="0">
                    <a:latin typeface="Calibri" panose="020F0502020204030204" pitchFamily="34" charset="0"/>
                    <a:ea typeface="Calibri" panose="020F0502020204030204" pitchFamily="34" charset="0"/>
                    <a:cs typeface="Calibri" panose="020F0502020204030204" pitchFamily="34" charset="0"/>
                  </a:rPr>
                  <a:t>The best-case, worst-case, and average-case time complexity of this approach is O(n*</a:t>
                </a:r>
                <a:r>
                  <a:rPr lang="en-US" sz="2200" b="1" dirty="0" err="1">
                    <a:latin typeface="Calibri" panose="020F0502020204030204" pitchFamily="34" charset="0"/>
                    <a:ea typeface="Calibri" panose="020F0502020204030204" pitchFamily="34" charset="0"/>
                    <a:cs typeface="Calibri" panose="020F0502020204030204" pitchFamily="34" charset="0"/>
                  </a:rPr>
                  <a:t>logn</a:t>
                </a:r>
                <a:r>
                  <a:rPr lang="en-US" sz="2200" b="1" dirty="0">
                    <a:latin typeface="Calibri" panose="020F0502020204030204" pitchFamily="34" charset="0"/>
                    <a:ea typeface="Calibri" panose="020F0502020204030204" pitchFamily="34" charset="0"/>
                    <a:cs typeface="Calibri" panose="020F0502020204030204" pitchFamily="34" charset="0"/>
                  </a:rPr>
                  <a:t>) because the </a:t>
                </a:r>
                <a:r>
                  <a:rPr lang="en-US" sz="2200" b="1" dirty="0">
                    <a:solidFill>
                      <a:srgbClr val="FF0000"/>
                    </a:solidFill>
                    <a:latin typeface="Calibri" panose="020F0502020204030204" pitchFamily="34" charset="0"/>
                    <a:ea typeface="Calibri" panose="020F0502020204030204" pitchFamily="34" charset="0"/>
                    <a:cs typeface="Calibri" panose="020F0502020204030204" pitchFamily="34" charset="0"/>
                  </a:rPr>
                  <a:t>merging of the two convex hulls takes </a:t>
                </a:r>
                <a14:m>
                  <m:oMath xmlns:m="http://schemas.openxmlformats.org/officeDocument/2006/math">
                    <m:r>
                      <a:rPr lang="en-US" sz="2200" b="1" i="1" dirty="0" smtClean="0">
                        <a:solidFill>
                          <a:srgbClr val="FF0000"/>
                        </a:solidFill>
                        <a:latin typeface="Cambria Math" panose="02040503050406030204" pitchFamily="18" charset="0"/>
                        <a:ea typeface="Calibri" panose="020F0502020204030204" pitchFamily="34" charset="0"/>
                        <a:cs typeface="Calibri" panose="020F0502020204030204" pitchFamily="34" charset="0"/>
                      </a:rPr>
                      <m:t>𝑶</m:t>
                    </m:r>
                    <m:r>
                      <a:rPr lang="en-US" sz="2200" b="1" i="1" dirty="0" smtClean="0">
                        <a:solidFill>
                          <a:srgbClr val="FF0000"/>
                        </a:solidFill>
                        <a:latin typeface="Cambria Math" panose="02040503050406030204" pitchFamily="18" charset="0"/>
                        <a:ea typeface="Calibri" panose="020F0502020204030204" pitchFamily="34" charset="0"/>
                        <a:cs typeface="Calibri" panose="020F0502020204030204" pitchFamily="34" charset="0"/>
                      </a:rPr>
                      <m:t>(</m:t>
                    </m:r>
                    <m:r>
                      <a:rPr lang="en-US" sz="2200" b="1" i="1" dirty="0" smtClean="0">
                        <a:solidFill>
                          <a:srgbClr val="FF0000"/>
                        </a:solidFill>
                        <a:latin typeface="Cambria Math" panose="02040503050406030204" pitchFamily="18" charset="0"/>
                        <a:ea typeface="Calibri" panose="020F0502020204030204" pitchFamily="34" charset="0"/>
                        <a:cs typeface="Calibri" panose="020F0502020204030204" pitchFamily="34" charset="0"/>
                      </a:rPr>
                      <m:t>𝒏</m:t>
                    </m:r>
                    <m:r>
                      <a:rPr lang="en-US" sz="2200" b="1" i="1" dirty="0" smtClean="0">
                        <a:solidFill>
                          <a:srgbClr val="FF0000"/>
                        </a:solidFill>
                        <a:latin typeface="Cambria Math" panose="02040503050406030204" pitchFamily="18" charset="0"/>
                        <a:ea typeface="Calibri" panose="020F0502020204030204" pitchFamily="34" charset="0"/>
                        <a:cs typeface="Calibri" panose="020F0502020204030204" pitchFamily="34" charset="0"/>
                      </a:rPr>
                      <m:t>)</m:t>
                    </m:r>
                  </m:oMath>
                </a14:m>
                <a:r>
                  <a:rPr lang="en-US" sz="2200" b="1" dirty="0">
                    <a:solidFill>
                      <a:srgbClr val="FF0000"/>
                    </a:solidFill>
                    <a:latin typeface="Calibri" panose="020F0502020204030204" pitchFamily="34" charset="0"/>
                    <a:ea typeface="Calibri" panose="020F0502020204030204" pitchFamily="34" charset="0"/>
                    <a:cs typeface="Calibri" panose="020F0502020204030204" pitchFamily="34" charset="0"/>
                  </a:rPr>
                  <a:t> time</a:t>
                </a:r>
                <a:r>
                  <a:rPr lang="en-US" sz="2200" b="1" dirty="0">
                    <a:latin typeface="Calibri" panose="020F0502020204030204" pitchFamily="34" charset="0"/>
                    <a:ea typeface="Calibri" panose="020F0502020204030204" pitchFamily="34" charset="0"/>
                    <a:cs typeface="Calibri" panose="020F0502020204030204" pitchFamily="34" charset="0"/>
                  </a:rPr>
                  <a:t>, and we are diving the set of points into left and right halves, so it takes </a:t>
                </a:r>
                <a14:m>
                  <m:oMath xmlns:m="http://schemas.openxmlformats.org/officeDocument/2006/math">
                    <m:r>
                      <a:rPr lang="en-US" sz="2200" b="1" i="1" dirty="0" smtClean="0">
                        <a:solidFill>
                          <a:srgbClr val="FF0000"/>
                        </a:solidFill>
                        <a:latin typeface="Cambria Math" panose="02040503050406030204" pitchFamily="18" charset="0"/>
                        <a:ea typeface="Calibri" panose="020F0502020204030204" pitchFamily="34" charset="0"/>
                        <a:cs typeface="Calibri" panose="020F0502020204030204" pitchFamily="34" charset="0"/>
                      </a:rPr>
                      <m:t>𝑶</m:t>
                    </m:r>
                    <m:r>
                      <a:rPr lang="en-US" sz="2200" b="1" i="1" dirty="0" smtClean="0">
                        <a:solidFill>
                          <a:srgbClr val="FF0000"/>
                        </a:solidFill>
                        <a:latin typeface="Cambria Math" panose="02040503050406030204" pitchFamily="18" charset="0"/>
                        <a:ea typeface="Calibri" panose="020F0502020204030204" pitchFamily="34" charset="0"/>
                        <a:cs typeface="Calibri" panose="020F0502020204030204" pitchFamily="34" charset="0"/>
                      </a:rPr>
                      <m:t>(</m:t>
                    </m:r>
                    <m:r>
                      <a:rPr lang="en-US" sz="2200" b="1" i="1" dirty="0" err="1" smtClean="0">
                        <a:solidFill>
                          <a:srgbClr val="FF0000"/>
                        </a:solidFill>
                        <a:latin typeface="Cambria Math" panose="02040503050406030204" pitchFamily="18" charset="0"/>
                        <a:ea typeface="Calibri" panose="020F0502020204030204" pitchFamily="34" charset="0"/>
                        <a:cs typeface="Calibri" panose="020F0502020204030204" pitchFamily="34" charset="0"/>
                      </a:rPr>
                      <m:t>𝒍𝒐𝒈𝒏</m:t>
                    </m:r>
                    <m:r>
                      <a:rPr lang="en-US" sz="2200" b="1" i="1" dirty="0" smtClean="0">
                        <a:solidFill>
                          <a:srgbClr val="FF0000"/>
                        </a:solidFill>
                        <a:latin typeface="Cambria Math" panose="02040503050406030204" pitchFamily="18" charset="0"/>
                        <a:ea typeface="Calibri" panose="020F0502020204030204" pitchFamily="34" charset="0"/>
                        <a:cs typeface="Calibri" panose="020F0502020204030204" pitchFamily="34" charset="0"/>
                      </a:rPr>
                      <m:t>) </m:t>
                    </m:r>
                  </m:oMath>
                </a14:m>
                <a:r>
                  <a:rPr lang="en-US" sz="2200" b="1" dirty="0">
                    <a:solidFill>
                      <a:srgbClr val="FF0000"/>
                    </a:solidFill>
                    <a:latin typeface="Calibri" panose="020F0502020204030204" pitchFamily="34" charset="0"/>
                    <a:ea typeface="Calibri" panose="020F0502020204030204" pitchFamily="34" charset="0"/>
                    <a:cs typeface="Calibri" panose="020F0502020204030204" pitchFamily="34" charset="0"/>
                  </a:rPr>
                  <a:t>time</a:t>
                </a:r>
                <a:r>
                  <a:rPr lang="en-US" sz="2200" b="1" dirty="0">
                    <a:latin typeface="Calibri" panose="020F0502020204030204" pitchFamily="34" charset="0"/>
                    <a:ea typeface="Calibri" panose="020F0502020204030204" pitchFamily="34" charset="0"/>
                    <a:cs typeface="Calibri" panose="020F0502020204030204" pitchFamily="34" charset="0"/>
                  </a:rPr>
                  <a:t>, hence in total, the algorithm will take </a:t>
                </a:r>
                <a14:m>
                  <m:oMath xmlns:m="http://schemas.openxmlformats.org/officeDocument/2006/math">
                    <m:r>
                      <a:rPr lang="en-US" sz="2200" b="1" i="1" dirty="0" smtClean="0">
                        <a:solidFill>
                          <a:srgbClr val="FF0000"/>
                        </a:solidFill>
                        <a:latin typeface="Cambria Math" panose="02040503050406030204" pitchFamily="18" charset="0"/>
                        <a:ea typeface="Calibri" panose="020F0502020204030204" pitchFamily="34" charset="0"/>
                        <a:cs typeface="Calibri" panose="020F0502020204030204" pitchFamily="34" charset="0"/>
                      </a:rPr>
                      <m:t>𝑶</m:t>
                    </m:r>
                    <m:r>
                      <a:rPr lang="en-US" sz="2200" b="1" i="1" dirty="0" smtClean="0">
                        <a:solidFill>
                          <a:srgbClr val="FF0000"/>
                        </a:solidFill>
                        <a:latin typeface="Cambria Math" panose="02040503050406030204" pitchFamily="18" charset="0"/>
                        <a:ea typeface="Calibri" panose="020F0502020204030204" pitchFamily="34" charset="0"/>
                        <a:cs typeface="Calibri" panose="020F0502020204030204" pitchFamily="34" charset="0"/>
                      </a:rPr>
                      <m:t>(</m:t>
                    </m:r>
                    <m:r>
                      <a:rPr lang="en-US" sz="2200" b="1" i="1" dirty="0" smtClean="0">
                        <a:solidFill>
                          <a:srgbClr val="FF0000"/>
                        </a:solidFill>
                        <a:latin typeface="Cambria Math" panose="02040503050406030204" pitchFamily="18" charset="0"/>
                        <a:ea typeface="Calibri" panose="020F0502020204030204" pitchFamily="34" charset="0"/>
                        <a:cs typeface="Calibri" panose="020F0502020204030204" pitchFamily="34" charset="0"/>
                      </a:rPr>
                      <m:t>𝒏</m:t>
                    </m:r>
                    <m:r>
                      <a:rPr lang="en-US" sz="2200" b="1" i="1" dirty="0" smtClean="0">
                        <a:solidFill>
                          <a:srgbClr val="FF0000"/>
                        </a:solidFill>
                        <a:latin typeface="Cambria Math" panose="02040503050406030204" pitchFamily="18" charset="0"/>
                        <a:ea typeface="Calibri" panose="020F0502020204030204" pitchFamily="34" charset="0"/>
                        <a:cs typeface="Calibri" panose="020F0502020204030204" pitchFamily="34" charset="0"/>
                      </a:rPr>
                      <m:t>∗</m:t>
                    </m:r>
                    <m:r>
                      <a:rPr lang="en-US" sz="2200" b="1" i="1" dirty="0" err="1" smtClean="0">
                        <a:solidFill>
                          <a:srgbClr val="FF0000"/>
                        </a:solidFill>
                        <a:latin typeface="Cambria Math" panose="02040503050406030204" pitchFamily="18" charset="0"/>
                        <a:ea typeface="Calibri" panose="020F0502020204030204" pitchFamily="34" charset="0"/>
                        <a:cs typeface="Calibri" panose="020F0502020204030204" pitchFamily="34" charset="0"/>
                      </a:rPr>
                      <m:t>𝒍𝒐𝒈𝒏</m:t>
                    </m:r>
                    <m:r>
                      <a:rPr lang="en-US" sz="2200" b="1" i="1" dirty="0" smtClean="0">
                        <a:solidFill>
                          <a:srgbClr val="FF0000"/>
                        </a:solidFill>
                        <a:latin typeface="Cambria Math" panose="02040503050406030204" pitchFamily="18" charset="0"/>
                        <a:ea typeface="Calibri" panose="020F0502020204030204" pitchFamily="34" charset="0"/>
                        <a:cs typeface="Calibri" panose="020F0502020204030204" pitchFamily="34" charset="0"/>
                      </a:rPr>
                      <m:t>) </m:t>
                    </m:r>
                  </m:oMath>
                </a14:m>
                <a:r>
                  <a:rPr lang="en-US" sz="2200" b="1" dirty="0">
                    <a:latin typeface="Calibri" panose="020F0502020204030204" pitchFamily="34" charset="0"/>
                    <a:ea typeface="Calibri" panose="020F0502020204030204" pitchFamily="34" charset="0"/>
                    <a:cs typeface="Calibri" panose="020F0502020204030204" pitchFamily="34" charset="0"/>
                  </a:rPr>
                  <a:t>time.</a:t>
                </a:r>
              </a:p>
            </p:txBody>
          </p:sp>
        </mc:Choice>
        <mc:Fallback xmlns="">
          <p:sp>
            <p:nvSpPr>
              <p:cNvPr id="4" name="Content Placeholder 3">
                <a:extLst>
                  <a:ext uri="{FF2B5EF4-FFF2-40B4-BE49-F238E27FC236}">
                    <a16:creationId xmlns:a16="http://schemas.microsoft.com/office/drawing/2014/main" id="{1BD3BD83-F4E7-42C5-D779-635BDE492444}"/>
                  </a:ext>
                </a:extLst>
              </p:cNvPr>
              <p:cNvSpPr>
                <a:spLocks noGrp="1" noRot="1" noChangeAspect="1" noMove="1" noResize="1" noEditPoints="1" noAdjustHandles="1" noChangeArrowheads="1" noChangeShapeType="1" noTextEdit="1"/>
              </p:cNvSpPr>
              <p:nvPr>
                <p:ph idx="1"/>
              </p:nvPr>
            </p:nvSpPr>
            <p:spPr>
              <a:blipFill>
                <a:blip r:embed="rId3"/>
                <a:stretch>
                  <a:fillRect l="-611" r="-833"/>
                </a:stretch>
              </a:blipFill>
            </p:spPr>
            <p:txBody>
              <a:bodyPr/>
              <a:lstStyle/>
              <a:p>
                <a:r>
                  <a:rPr lang="en-IN">
                    <a:noFill/>
                  </a:rPr>
                  <a:t> </a:t>
                </a:r>
              </a:p>
            </p:txBody>
          </p:sp>
        </mc:Fallback>
      </mc:AlternateContent>
    </p:spTree>
    <p:extLst>
      <p:ext uri="{BB962C8B-B14F-4D97-AF65-F5344CB8AC3E}">
        <p14:creationId xmlns:p14="http://schemas.microsoft.com/office/powerpoint/2010/main" val="8437440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1" name="Rectangle 3">
            <a:extLst>
              <a:ext uri="{FF2B5EF4-FFF2-40B4-BE49-F238E27FC236}">
                <a16:creationId xmlns:a16="http://schemas.microsoft.com/office/drawing/2014/main" id="{8476423E-E597-439B-B50A-A27AA97B9060}"/>
              </a:ext>
            </a:extLst>
          </p:cNvPr>
          <p:cNvSpPr>
            <a:spLocks noGrp="1" noChangeArrowheads="1"/>
          </p:cNvSpPr>
          <p:nvPr>
            <p:ph type="body" idx="1"/>
          </p:nvPr>
        </p:nvSpPr>
        <p:spPr>
          <a:xfrm>
            <a:off x="609600" y="1268760"/>
            <a:ext cx="10972800" cy="4525963"/>
          </a:xfrm>
        </p:spPr>
        <p:txBody>
          <a:bodyPr/>
          <a:lstStyle/>
          <a:p>
            <a:pPr eaLnBrk="1" hangingPunct="1">
              <a:lnSpc>
                <a:spcPct val="90000"/>
              </a:lnSpc>
            </a:pPr>
            <a:r>
              <a:rPr lang="en-US" altLang="zh-TW" sz="2800" b="1" dirty="0">
                <a:latin typeface="Calibri" panose="020F0502020204030204" pitchFamily="34" charset="0"/>
                <a:ea typeface="Calibri" panose="020F0502020204030204" pitchFamily="34" charset="0"/>
                <a:cs typeface="Calibri" panose="020F0502020204030204" pitchFamily="34" charset="0"/>
              </a:rPr>
              <a:t>Graham scan is a method of finding the convex hull of a finite set of points</a:t>
            </a:r>
          </a:p>
          <a:p>
            <a:pPr marL="0" indent="0" eaLnBrk="1" hangingPunct="1">
              <a:lnSpc>
                <a:spcPct val="90000"/>
              </a:lnSpc>
              <a:buNone/>
            </a:pPr>
            <a:r>
              <a:rPr lang="en-US" altLang="zh-TW" sz="2800" b="1" dirty="0">
                <a:solidFill>
                  <a:srgbClr val="FF0000"/>
                </a:solidFill>
                <a:latin typeface="Calibri" panose="020F0502020204030204" pitchFamily="34" charset="0"/>
                <a:ea typeface="Calibri" panose="020F0502020204030204" pitchFamily="34" charset="0"/>
                <a:cs typeface="Calibri" panose="020F0502020204030204" pitchFamily="34" charset="0"/>
              </a:rPr>
              <a:t>Steps:</a:t>
            </a:r>
          </a:p>
          <a:p>
            <a:pPr eaLnBrk="1" hangingPunct="1">
              <a:lnSpc>
                <a:spcPct val="90000"/>
              </a:lnSpc>
            </a:pPr>
            <a:r>
              <a:rPr lang="en-US" altLang="zh-TW" sz="2800" b="1" dirty="0">
                <a:latin typeface="Calibri" panose="020F0502020204030204" pitchFamily="34" charset="0"/>
                <a:ea typeface="Calibri" panose="020F0502020204030204" pitchFamily="34" charset="0"/>
                <a:cs typeface="Calibri" panose="020F0502020204030204" pitchFamily="34" charset="0"/>
              </a:rPr>
              <a:t>Start at the point guaranteed to be on the hull. (the point with the minimum y value </a:t>
            </a:r>
            <a:r>
              <a:rPr lang="en-US" altLang="zh-TW" sz="2800" b="1" dirty="0" err="1">
                <a:latin typeface="Calibri" panose="020F0502020204030204" pitchFamily="34" charset="0"/>
                <a:ea typeface="Calibri" panose="020F0502020204030204" pitchFamily="34" charset="0"/>
                <a:cs typeface="Calibri" panose="020F0502020204030204" pitchFamily="34" charset="0"/>
              </a:rPr>
              <a:t>i.e</a:t>
            </a:r>
            <a:r>
              <a:rPr lang="en-US" altLang="zh-TW" sz="2800" b="1" dirty="0">
                <a:latin typeface="Calibri" panose="020F0502020204030204" pitchFamily="34" charset="0"/>
                <a:ea typeface="Calibri" panose="020F0502020204030204" pitchFamily="34" charset="0"/>
                <a:cs typeface="Calibri" panose="020F0502020204030204" pitchFamily="34" charset="0"/>
              </a:rPr>
              <a:t> is the leftmost and bottommost point in Y coordinate)</a:t>
            </a:r>
          </a:p>
          <a:p>
            <a:pPr eaLnBrk="1" hangingPunct="1">
              <a:lnSpc>
                <a:spcPct val="90000"/>
              </a:lnSpc>
            </a:pPr>
            <a:r>
              <a:rPr lang="en-US" altLang="zh-TW" sz="2800" b="1" dirty="0">
                <a:solidFill>
                  <a:srgbClr val="FF0000"/>
                </a:solidFill>
                <a:latin typeface="Calibri" panose="020F0502020204030204" pitchFamily="34" charset="0"/>
                <a:ea typeface="Calibri" panose="020F0502020204030204" pitchFamily="34" charset="0"/>
                <a:cs typeface="Calibri" panose="020F0502020204030204" pitchFamily="34" charset="0"/>
              </a:rPr>
              <a:t>Sort </a:t>
            </a:r>
            <a:r>
              <a:rPr lang="en-US" altLang="zh-TW" sz="2800" b="1" dirty="0">
                <a:latin typeface="Calibri" panose="020F0502020204030204" pitchFamily="34" charset="0"/>
                <a:ea typeface="Calibri" panose="020F0502020204030204" pitchFamily="34" charset="0"/>
                <a:cs typeface="Calibri" panose="020F0502020204030204" pitchFamily="34" charset="0"/>
              </a:rPr>
              <a:t>the points by angle relative to the bottommost and horizontal points.</a:t>
            </a:r>
          </a:p>
          <a:p>
            <a:pPr eaLnBrk="1" hangingPunct="1">
              <a:lnSpc>
                <a:spcPct val="90000"/>
              </a:lnSpc>
            </a:pPr>
            <a:r>
              <a:rPr lang="en-US" altLang="zh-TW" sz="2800" b="1" dirty="0">
                <a:latin typeface="Calibri" panose="020F0502020204030204" pitchFamily="34" charset="0"/>
                <a:ea typeface="Calibri" panose="020F0502020204030204" pitchFamily="34" charset="0"/>
                <a:cs typeface="Calibri" panose="020F0502020204030204" pitchFamily="34" charset="0"/>
              </a:rPr>
              <a:t>Iterate in sorted order, placing each point on a stack, but only if it makes an anti-clockwise turn relative to the previous 2 points.</a:t>
            </a:r>
          </a:p>
          <a:p>
            <a:pPr eaLnBrk="1" hangingPunct="1">
              <a:lnSpc>
                <a:spcPct val="90000"/>
              </a:lnSpc>
            </a:pPr>
            <a:r>
              <a:rPr lang="en-US" altLang="zh-TW" sz="2800" b="1" dirty="0">
                <a:latin typeface="Calibri" panose="020F0502020204030204" pitchFamily="34" charset="0"/>
                <a:ea typeface="Calibri" panose="020F0502020204030204" pitchFamily="34" charset="0"/>
                <a:cs typeface="Calibri" panose="020F0502020204030204" pitchFamily="34" charset="0"/>
              </a:rPr>
              <a:t>Pop previous points off of the stack if making a clockwise turn.</a:t>
            </a:r>
          </a:p>
          <a:p>
            <a:pPr eaLnBrk="1" hangingPunct="1">
              <a:lnSpc>
                <a:spcPct val="90000"/>
              </a:lnSpc>
            </a:pPr>
            <a:endParaRPr lang="en-US" altLang="zh-TW" sz="2800" b="1" dirty="0">
              <a:latin typeface="Calibri" panose="020F0502020204030204" pitchFamily="34" charset="0"/>
              <a:ea typeface="Calibri" panose="020F0502020204030204" pitchFamily="34" charset="0"/>
              <a:cs typeface="Calibri" panose="020F0502020204030204" pitchFamily="34" charset="0"/>
            </a:endParaRPr>
          </a:p>
        </p:txBody>
      </p:sp>
      <p:sp>
        <p:nvSpPr>
          <p:cNvPr id="2" name="Google Shape;502;p17">
            <a:extLst>
              <a:ext uri="{FF2B5EF4-FFF2-40B4-BE49-F238E27FC236}">
                <a16:creationId xmlns:a16="http://schemas.microsoft.com/office/drawing/2014/main" id="{4C19A51D-CDFB-C298-6CED-9596190B715B}"/>
              </a:ext>
            </a:extLst>
          </p:cNvPr>
          <p:cNvSpPr/>
          <p:nvPr/>
        </p:nvSpPr>
        <p:spPr>
          <a:xfrm>
            <a:off x="4160888" y="167574"/>
            <a:ext cx="3600400" cy="454025"/>
          </a:xfrm>
          <a:prstGeom prst="roundRect">
            <a:avLst>
              <a:gd name="adj" fmla="val 35613"/>
            </a:avLst>
          </a:prstGeom>
          <a:solidFill>
            <a:srgbClr val="C00000"/>
          </a:solidFill>
          <a:ln>
            <a:noFill/>
          </a:ln>
          <a:effectLst>
            <a:outerShdw blurRad="190500" sx="102000" sy="102000" algn="ctr" rotWithShape="0">
              <a:srgbClr val="000000">
                <a:alpha val="24705"/>
              </a:srgbClr>
            </a:outerShdw>
          </a:effectLst>
        </p:spPr>
        <p:txBody>
          <a:bodyPr spcFirstLastPara="1" lIns="91425" tIns="45700" rIns="91425" bIns="45700" anchor="ctr"/>
          <a:lstStyle/>
          <a:p>
            <a:pPr algn="ctr" eaLnBrk="1" fontAlgn="auto" hangingPunct="1">
              <a:spcBef>
                <a:spcPts val="0"/>
              </a:spcBef>
              <a:spcAft>
                <a:spcPts val="0"/>
              </a:spcAft>
              <a:defRPr/>
            </a:pPr>
            <a:r>
              <a:rPr lang="en-US" sz="2400" b="1" dirty="0">
                <a:solidFill>
                  <a:schemeClr val="lt1"/>
                </a:solidFill>
                <a:latin typeface="+mn-lt"/>
                <a:ea typeface="Calibri"/>
                <a:cs typeface="Poppins" panose="00000500000000000000" pitchFamily="2" charset="0"/>
                <a:sym typeface="Calibri"/>
              </a:rPr>
              <a:t>Graham’s Scan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6D68C8B9-A165-396F-8D9D-697FE8FEAF1E}"/>
              </a:ext>
            </a:extLst>
          </p:cNvPr>
          <p:cNvGraphicFramePr/>
          <p:nvPr>
            <p:extLst>
              <p:ext uri="{D42A27DB-BD31-4B8C-83A1-F6EECF244321}">
                <p14:modId xmlns:p14="http://schemas.microsoft.com/office/powerpoint/2010/main" val="2341812540"/>
              </p:ext>
            </p:extLst>
          </p:nvPr>
        </p:nvGraphicFramePr>
        <p:xfrm>
          <a:off x="-24680" y="1394709"/>
          <a:ext cx="8128000" cy="5418667"/>
        </p:xfrm>
        <a:graphic>
          <a:graphicData uri="http://schemas.openxmlformats.org/drawingml/2006/chart">
            <c:chart xmlns:c="http://schemas.openxmlformats.org/drawingml/2006/chart" xmlns:r="http://schemas.openxmlformats.org/officeDocument/2006/relationships" r:id="rId2"/>
          </a:graphicData>
        </a:graphic>
      </p:graphicFrame>
      <p:cxnSp>
        <p:nvCxnSpPr>
          <p:cNvPr id="6" name="Straight Arrow Connector 5">
            <a:extLst>
              <a:ext uri="{FF2B5EF4-FFF2-40B4-BE49-F238E27FC236}">
                <a16:creationId xmlns:a16="http://schemas.microsoft.com/office/drawing/2014/main" id="{80E5DCE7-C0E3-37E4-3817-0B82A53D9244}"/>
              </a:ext>
            </a:extLst>
          </p:cNvPr>
          <p:cNvCxnSpPr>
            <a:cxnSpLocks/>
          </p:cNvCxnSpPr>
          <p:nvPr/>
        </p:nvCxnSpPr>
        <p:spPr>
          <a:xfrm flipV="1">
            <a:off x="438920" y="3888019"/>
            <a:ext cx="6624736" cy="259477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 name="Straight Arrow Connector 7">
            <a:extLst>
              <a:ext uri="{FF2B5EF4-FFF2-40B4-BE49-F238E27FC236}">
                <a16:creationId xmlns:a16="http://schemas.microsoft.com/office/drawing/2014/main" id="{4144EB62-DBAC-F49E-464C-6BFBC4601144}"/>
              </a:ext>
            </a:extLst>
          </p:cNvPr>
          <p:cNvCxnSpPr>
            <a:cxnSpLocks/>
          </p:cNvCxnSpPr>
          <p:nvPr/>
        </p:nvCxnSpPr>
        <p:spPr>
          <a:xfrm flipV="1">
            <a:off x="438920" y="2303843"/>
            <a:ext cx="3312368" cy="417646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3BEBA18C-747C-7964-58AA-8CCB73FAF82B}"/>
                  </a:ext>
                </a:extLst>
              </p:cNvPr>
              <p:cNvSpPr txBox="1"/>
              <p:nvPr/>
            </p:nvSpPr>
            <p:spPr>
              <a:xfrm>
                <a:off x="5951984" y="548680"/>
                <a:ext cx="4586833" cy="61247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IN" sz="2200" b="1" i="1" smtClean="0">
                              <a:latin typeface="Cambria Math" panose="02040503050406030204" pitchFamily="18" charset="0"/>
                            </a:rPr>
                          </m:ctrlPr>
                        </m:accPr>
                        <m:e>
                          <m:r>
                            <a:rPr lang="en-IN" sz="2200" b="1" i="1" smtClean="0">
                              <a:latin typeface="Cambria Math" panose="02040503050406030204" pitchFamily="18" charset="0"/>
                            </a:rPr>
                            <m:t>𝒗</m:t>
                          </m:r>
                        </m:e>
                      </m:acc>
                      <m:r>
                        <a:rPr lang="en-IN" sz="2200" b="1" i="1" smtClean="0">
                          <a:latin typeface="Cambria Math" panose="02040503050406030204" pitchFamily="18" charset="0"/>
                        </a:rPr>
                        <m:t>∗</m:t>
                      </m:r>
                      <m:acc>
                        <m:accPr>
                          <m:chr m:val="̅"/>
                          <m:ctrlPr>
                            <a:rPr lang="en-IN" sz="2200" b="1" i="1">
                              <a:latin typeface="Cambria Math" panose="02040503050406030204" pitchFamily="18" charset="0"/>
                            </a:rPr>
                          </m:ctrlPr>
                        </m:accPr>
                        <m:e>
                          <m:r>
                            <a:rPr lang="en-IN" sz="2200" b="1" i="1" smtClean="0">
                              <a:latin typeface="Cambria Math" panose="02040503050406030204" pitchFamily="18" charset="0"/>
                            </a:rPr>
                            <m:t>𝒘</m:t>
                          </m:r>
                        </m:e>
                      </m:acc>
                      <m:r>
                        <a:rPr lang="en-IN" sz="2200" b="1" i="1" smtClean="0">
                          <a:latin typeface="Cambria Math" panose="02040503050406030204" pitchFamily="18" charset="0"/>
                        </a:rPr>
                        <m:t>=</m:t>
                      </m:r>
                      <m:m>
                        <m:mPr>
                          <m:mcs>
                            <m:mc>
                              <m:mcPr>
                                <m:count m:val="2"/>
                                <m:mcJc m:val="center"/>
                              </m:mcPr>
                            </m:mc>
                          </m:mcs>
                          <m:ctrlPr>
                            <a:rPr lang="en-IN" sz="2200" b="1" i="1" smtClean="0">
                              <a:latin typeface="Cambria Math" panose="02040503050406030204" pitchFamily="18" charset="0"/>
                            </a:rPr>
                          </m:ctrlPr>
                        </m:mPr>
                        <m:mr>
                          <m:e>
                            <m:sSub>
                              <m:sSubPr>
                                <m:ctrlPr>
                                  <a:rPr lang="en-IN" sz="2200" b="1" i="1" smtClean="0">
                                    <a:latin typeface="Cambria Math" panose="02040503050406030204" pitchFamily="18" charset="0"/>
                                  </a:rPr>
                                </m:ctrlPr>
                              </m:sSubPr>
                              <m:e>
                                <m:r>
                                  <a:rPr lang="en-IN" sz="2200" b="1" i="1" smtClean="0">
                                    <a:latin typeface="Cambria Math" panose="02040503050406030204" pitchFamily="18" charset="0"/>
                                  </a:rPr>
                                  <m:t>𝒗</m:t>
                                </m:r>
                              </m:e>
                              <m:sub>
                                <m:r>
                                  <a:rPr lang="en-IN" sz="2200" b="1" i="1" smtClean="0">
                                    <a:latin typeface="Cambria Math" panose="02040503050406030204" pitchFamily="18" charset="0"/>
                                  </a:rPr>
                                  <m:t>𝒙</m:t>
                                </m:r>
                              </m:sub>
                            </m:sSub>
                          </m:e>
                          <m:e>
                            <m:sSub>
                              <m:sSubPr>
                                <m:ctrlPr>
                                  <a:rPr lang="en-IN" sz="2200" b="1" i="1" smtClean="0">
                                    <a:latin typeface="Cambria Math" panose="02040503050406030204" pitchFamily="18" charset="0"/>
                                  </a:rPr>
                                </m:ctrlPr>
                              </m:sSubPr>
                              <m:e>
                                <m:r>
                                  <a:rPr lang="en-IN" sz="2200" b="1" i="1" smtClean="0">
                                    <a:latin typeface="Cambria Math" panose="02040503050406030204" pitchFamily="18" charset="0"/>
                                  </a:rPr>
                                  <m:t>𝒘</m:t>
                                </m:r>
                              </m:e>
                              <m:sub>
                                <m:r>
                                  <a:rPr lang="en-IN" sz="2200" b="1" i="1" smtClean="0">
                                    <a:latin typeface="Cambria Math" panose="02040503050406030204" pitchFamily="18" charset="0"/>
                                  </a:rPr>
                                  <m:t>𝒙</m:t>
                                </m:r>
                              </m:sub>
                            </m:sSub>
                          </m:e>
                        </m:mr>
                        <m:mr>
                          <m:e>
                            <m:sSub>
                              <m:sSubPr>
                                <m:ctrlPr>
                                  <a:rPr lang="en-IN" sz="2200" b="1" i="1" smtClean="0">
                                    <a:latin typeface="Cambria Math" panose="02040503050406030204" pitchFamily="18" charset="0"/>
                                  </a:rPr>
                                </m:ctrlPr>
                              </m:sSubPr>
                              <m:e>
                                <m:r>
                                  <a:rPr lang="en-IN" sz="2200" b="1" i="1" smtClean="0">
                                    <a:latin typeface="Cambria Math" panose="02040503050406030204" pitchFamily="18" charset="0"/>
                                  </a:rPr>
                                  <m:t>𝒗</m:t>
                                </m:r>
                              </m:e>
                              <m:sub>
                                <m:r>
                                  <a:rPr lang="en-IN" sz="2200" b="1" i="1" smtClean="0">
                                    <a:latin typeface="Cambria Math" panose="02040503050406030204" pitchFamily="18" charset="0"/>
                                  </a:rPr>
                                  <m:t>𝒚</m:t>
                                </m:r>
                              </m:sub>
                            </m:sSub>
                          </m:e>
                          <m:e>
                            <m:sSub>
                              <m:sSubPr>
                                <m:ctrlPr>
                                  <a:rPr lang="en-IN" sz="2200" b="1" i="1" smtClean="0">
                                    <a:latin typeface="Cambria Math" panose="02040503050406030204" pitchFamily="18" charset="0"/>
                                  </a:rPr>
                                </m:ctrlPr>
                              </m:sSubPr>
                              <m:e>
                                <m:r>
                                  <a:rPr lang="en-IN" sz="2200" b="1" i="1" smtClean="0">
                                    <a:latin typeface="Cambria Math" panose="02040503050406030204" pitchFamily="18" charset="0"/>
                                  </a:rPr>
                                  <m:t>𝒘</m:t>
                                </m:r>
                              </m:e>
                              <m:sub>
                                <m:r>
                                  <a:rPr lang="en-IN" sz="2200" b="1" i="1" smtClean="0">
                                    <a:latin typeface="Cambria Math" panose="02040503050406030204" pitchFamily="18" charset="0"/>
                                  </a:rPr>
                                  <m:t>𝒚</m:t>
                                </m:r>
                              </m:sub>
                            </m:sSub>
                          </m:e>
                        </m:mr>
                      </m:m>
                      <m:r>
                        <a:rPr lang="en-IN" sz="2200" b="1" i="1" smtClean="0">
                          <a:latin typeface="Cambria Math" panose="02040503050406030204" pitchFamily="18" charset="0"/>
                        </a:rPr>
                        <m:t>=</m:t>
                      </m:r>
                      <m:sSub>
                        <m:sSubPr>
                          <m:ctrlPr>
                            <a:rPr lang="en-IN" sz="2200" b="1" i="1" smtClean="0">
                              <a:latin typeface="Cambria Math" panose="02040503050406030204" pitchFamily="18" charset="0"/>
                            </a:rPr>
                          </m:ctrlPr>
                        </m:sSubPr>
                        <m:e>
                          <m:r>
                            <a:rPr lang="en-IN" sz="2200" b="1" i="1" smtClean="0">
                              <a:latin typeface="Cambria Math" panose="02040503050406030204" pitchFamily="18" charset="0"/>
                            </a:rPr>
                            <m:t>𝒗</m:t>
                          </m:r>
                        </m:e>
                        <m:sub>
                          <m:r>
                            <a:rPr lang="en-IN" sz="2200" b="1" i="1" smtClean="0">
                              <a:latin typeface="Cambria Math" panose="02040503050406030204" pitchFamily="18" charset="0"/>
                            </a:rPr>
                            <m:t>𝒙</m:t>
                          </m:r>
                        </m:sub>
                      </m:sSub>
                      <m:r>
                        <a:rPr lang="en-IN" sz="2200" b="1" i="1" smtClean="0">
                          <a:latin typeface="Cambria Math" panose="02040503050406030204" pitchFamily="18" charset="0"/>
                        </a:rPr>
                        <m:t>∗</m:t>
                      </m:r>
                      <m:sSub>
                        <m:sSubPr>
                          <m:ctrlPr>
                            <a:rPr lang="en-IN" sz="2200" b="1" i="1" smtClean="0">
                              <a:latin typeface="Cambria Math" panose="02040503050406030204" pitchFamily="18" charset="0"/>
                            </a:rPr>
                          </m:ctrlPr>
                        </m:sSubPr>
                        <m:e>
                          <m:r>
                            <a:rPr lang="en-IN" sz="2200" b="1" i="1" smtClean="0">
                              <a:latin typeface="Cambria Math" panose="02040503050406030204" pitchFamily="18" charset="0"/>
                            </a:rPr>
                            <m:t>𝒘</m:t>
                          </m:r>
                        </m:e>
                        <m:sub>
                          <m:r>
                            <a:rPr lang="en-IN" sz="2200" b="1" i="1" smtClean="0">
                              <a:latin typeface="Cambria Math" panose="02040503050406030204" pitchFamily="18" charset="0"/>
                            </a:rPr>
                            <m:t>𝒚</m:t>
                          </m:r>
                        </m:sub>
                      </m:sSub>
                      <m:r>
                        <a:rPr lang="en-IN" sz="2200" b="1" i="1" smtClean="0">
                          <a:latin typeface="Cambria Math" panose="02040503050406030204" pitchFamily="18" charset="0"/>
                        </a:rPr>
                        <m:t>−</m:t>
                      </m:r>
                      <m:sSub>
                        <m:sSubPr>
                          <m:ctrlPr>
                            <a:rPr lang="en-IN" sz="2200" b="1" i="1" smtClean="0">
                              <a:latin typeface="Cambria Math" panose="02040503050406030204" pitchFamily="18" charset="0"/>
                            </a:rPr>
                          </m:ctrlPr>
                        </m:sSubPr>
                        <m:e>
                          <m:r>
                            <a:rPr lang="en-IN" sz="2200" b="1" i="1" smtClean="0">
                              <a:latin typeface="Cambria Math" panose="02040503050406030204" pitchFamily="18" charset="0"/>
                            </a:rPr>
                            <m:t>𝒗</m:t>
                          </m:r>
                        </m:e>
                        <m:sub>
                          <m:r>
                            <a:rPr lang="en-IN" sz="2200" b="1" i="1" smtClean="0">
                              <a:latin typeface="Cambria Math" panose="02040503050406030204" pitchFamily="18" charset="0"/>
                            </a:rPr>
                            <m:t>𝒚</m:t>
                          </m:r>
                        </m:sub>
                      </m:sSub>
                      <m:r>
                        <a:rPr lang="en-IN" sz="2200" b="1" i="1" smtClean="0">
                          <a:latin typeface="Cambria Math" panose="02040503050406030204" pitchFamily="18" charset="0"/>
                        </a:rPr>
                        <m:t>∗</m:t>
                      </m:r>
                      <m:sSub>
                        <m:sSubPr>
                          <m:ctrlPr>
                            <a:rPr lang="en-IN" sz="2200" b="1" i="1" smtClean="0">
                              <a:latin typeface="Cambria Math" panose="02040503050406030204" pitchFamily="18" charset="0"/>
                            </a:rPr>
                          </m:ctrlPr>
                        </m:sSubPr>
                        <m:e>
                          <m:r>
                            <a:rPr lang="en-IN" sz="2200" b="1" i="1" smtClean="0">
                              <a:latin typeface="Cambria Math" panose="02040503050406030204" pitchFamily="18" charset="0"/>
                            </a:rPr>
                            <m:t>𝒘</m:t>
                          </m:r>
                        </m:e>
                        <m:sub>
                          <m:r>
                            <a:rPr lang="en-IN" sz="2200" b="1" i="1" smtClean="0">
                              <a:latin typeface="Cambria Math" panose="02040503050406030204" pitchFamily="18" charset="0"/>
                            </a:rPr>
                            <m:t>𝒙</m:t>
                          </m:r>
                        </m:sub>
                      </m:sSub>
                    </m:oMath>
                  </m:oMathPara>
                </a14:m>
                <a:endParaRPr lang="en-IN" sz="2200" b="1" dirty="0"/>
              </a:p>
            </p:txBody>
          </p:sp>
        </mc:Choice>
        <mc:Fallback xmlns="">
          <p:sp>
            <p:nvSpPr>
              <p:cNvPr id="11" name="TextBox 10">
                <a:extLst>
                  <a:ext uri="{FF2B5EF4-FFF2-40B4-BE49-F238E27FC236}">
                    <a16:creationId xmlns:a16="http://schemas.microsoft.com/office/drawing/2014/main" id="{3BEBA18C-747C-7964-58AA-8CCB73FAF82B}"/>
                  </a:ext>
                </a:extLst>
              </p:cNvPr>
              <p:cNvSpPr txBox="1">
                <a:spLocks noRot="1" noChangeAspect="1" noMove="1" noResize="1" noEditPoints="1" noAdjustHandles="1" noChangeArrowheads="1" noChangeShapeType="1" noTextEdit="1"/>
              </p:cNvSpPr>
              <p:nvPr/>
            </p:nvSpPr>
            <p:spPr>
              <a:xfrm>
                <a:off x="5951984" y="548680"/>
                <a:ext cx="4586833" cy="612475"/>
              </a:xfrm>
              <a:prstGeom prst="rect">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A16F8726-CEE7-0599-5546-21936DDE01AF}"/>
                  </a:ext>
                </a:extLst>
              </p:cNvPr>
              <p:cNvSpPr txBox="1"/>
              <p:nvPr/>
            </p:nvSpPr>
            <p:spPr>
              <a:xfrm>
                <a:off x="5735960" y="1425166"/>
                <a:ext cx="6109446" cy="646331"/>
              </a:xfrm>
              <a:prstGeom prst="rect">
                <a:avLst/>
              </a:prstGeom>
              <a:noFill/>
            </p:spPr>
            <p:txBody>
              <a:bodyPr wrap="square">
                <a:spAutoFit/>
              </a:bodyPr>
              <a:lstStyle/>
              <a:p>
                <a14:m>
                  <m:oMath xmlns:m="http://schemas.openxmlformats.org/officeDocument/2006/math">
                    <m:acc>
                      <m:accPr>
                        <m:chr m:val="̅"/>
                        <m:ctrlPr>
                          <a:rPr lang="en-IN" b="1" i="1" smtClean="0">
                            <a:latin typeface="Cambria Math" panose="02040503050406030204" pitchFamily="18" charset="0"/>
                          </a:rPr>
                        </m:ctrlPr>
                      </m:accPr>
                      <m:e>
                        <m:r>
                          <a:rPr lang="en-IN" b="1" i="1" smtClean="0">
                            <a:latin typeface="Cambria Math" panose="02040503050406030204" pitchFamily="18" charset="0"/>
                          </a:rPr>
                          <m:t>𝒗</m:t>
                        </m:r>
                      </m:e>
                    </m:acc>
                    <m:r>
                      <a:rPr lang="en-IN" b="1" i="1" smtClean="0">
                        <a:latin typeface="Cambria Math" panose="02040503050406030204" pitchFamily="18" charset="0"/>
                      </a:rPr>
                      <m:t>∗</m:t>
                    </m:r>
                    <m:acc>
                      <m:accPr>
                        <m:chr m:val="̅"/>
                        <m:ctrlPr>
                          <a:rPr lang="en-IN" b="1" i="1">
                            <a:latin typeface="Cambria Math" panose="02040503050406030204" pitchFamily="18" charset="0"/>
                          </a:rPr>
                        </m:ctrlPr>
                      </m:accPr>
                      <m:e>
                        <m:r>
                          <a:rPr lang="en-IN" b="1" i="1" smtClean="0">
                            <a:latin typeface="Cambria Math" panose="02040503050406030204" pitchFamily="18" charset="0"/>
                          </a:rPr>
                          <m:t>𝒘</m:t>
                        </m:r>
                      </m:e>
                    </m:acc>
                  </m:oMath>
                </a14:m>
                <a:r>
                  <a:rPr lang="en-IN" b="1" dirty="0"/>
                  <a:t> (+) means clock wise</a:t>
                </a:r>
              </a:p>
              <a:p>
                <a14:m>
                  <m:oMath xmlns:m="http://schemas.openxmlformats.org/officeDocument/2006/math">
                    <m:acc>
                      <m:accPr>
                        <m:chr m:val="̅"/>
                        <m:ctrlPr>
                          <a:rPr lang="en-IN" b="1" i="1" smtClean="0">
                            <a:latin typeface="Cambria Math" panose="02040503050406030204" pitchFamily="18" charset="0"/>
                          </a:rPr>
                        </m:ctrlPr>
                      </m:accPr>
                      <m:e>
                        <m:r>
                          <a:rPr lang="en-IN" b="1" i="1" smtClean="0">
                            <a:latin typeface="Cambria Math" panose="02040503050406030204" pitchFamily="18" charset="0"/>
                          </a:rPr>
                          <m:t>𝒗</m:t>
                        </m:r>
                      </m:e>
                    </m:acc>
                    <m:r>
                      <a:rPr lang="en-IN" b="1" i="1" smtClean="0">
                        <a:latin typeface="Cambria Math" panose="02040503050406030204" pitchFamily="18" charset="0"/>
                      </a:rPr>
                      <m:t>∗</m:t>
                    </m:r>
                    <m:acc>
                      <m:accPr>
                        <m:chr m:val="̅"/>
                        <m:ctrlPr>
                          <a:rPr lang="en-IN" b="1" i="1">
                            <a:latin typeface="Cambria Math" panose="02040503050406030204" pitchFamily="18" charset="0"/>
                          </a:rPr>
                        </m:ctrlPr>
                      </m:accPr>
                      <m:e>
                        <m:r>
                          <a:rPr lang="en-IN" b="1" i="1" smtClean="0">
                            <a:latin typeface="Cambria Math" panose="02040503050406030204" pitchFamily="18" charset="0"/>
                          </a:rPr>
                          <m:t>𝒘</m:t>
                        </m:r>
                      </m:e>
                    </m:acc>
                  </m:oMath>
                </a14:m>
                <a:r>
                  <a:rPr lang="en-IN" b="1" dirty="0"/>
                  <a:t>  (-) means anti clockwise</a:t>
                </a:r>
              </a:p>
            </p:txBody>
          </p:sp>
        </mc:Choice>
        <mc:Fallback xmlns="">
          <p:sp>
            <p:nvSpPr>
              <p:cNvPr id="13" name="TextBox 12">
                <a:extLst>
                  <a:ext uri="{FF2B5EF4-FFF2-40B4-BE49-F238E27FC236}">
                    <a16:creationId xmlns:a16="http://schemas.microsoft.com/office/drawing/2014/main" id="{A16F8726-CEE7-0599-5546-21936DDE01AF}"/>
                  </a:ext>
                </a:extLst>
              </p:cNvPr>
              <p:cNvSpPr txBox="1">
                <a:spLocks noRot="1" noChangeAspect="1" noMove="1" noResize="1" noEditPoints="1" noAdjustHandles="1" noChangeArrowheads="1" noChangeShapeType="1" noTextEdit="1"/>
              </p:cNvSpPr>
              <p:nvPr/>
            </p:nvSpPr>
            <p:spPr>
              <a:xfrm>
                <a:off x="5735960" y="1425166"/>
                <a:ext cx="6109446" cy="646331"/>
              </a:xfrm>
              <a:prstGeom prst="rect">
                <a:avLst/>
              </a:prstGeom>
              <a:blipFill>
                <a:blip r:embed="rId4"/>
                <a:stretch>
                  <a:fillRect t="-5660" b="-14151"/>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AD1B80D9-4FCC-916C-84F6-1D96DD848DC5}"/>
                  </a:ext>
                </a:extLst>
              </p:cNvPr>
              <p:cNvSpPr txBox="1"/>
              <p:nvPr/>
            </p:nvSpPr>
            <p:spPr>
              <a:xfrm>
                <a:off x="3864917" y="3518687"/>
                <a:ext cx="610944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IN" b="1" i="1" smtClean="0">
                              <a:latin typeface="Cambria Math" panose="02040503050406030204" pitchFamily="18" charset="0"/>
                            </a:rPr>
                          </m:ctrlPr>
                        </m:accPr>
                        <m:e>
                          <m:r>
                            <a:rPr lang="en-IN" b="1" i="1" smtClean="0">
                              <a:latin typeface="Cambria Math" panose="02040503050406030204" pitchFamily="18" charset="0"/>
                            </a:rPr>
                            <m:t>𝒗</m:t>
                          </m:r>
                        </m:e>
                      </m:acc>
                    </m:oMath>
                  </m:oMathPara>
                </a14:m>
                <a:endParaRPr lang="en-IN" dirty="0"/>
              </a:p>
            </p:txBody>
          </p:sp>
        </mc:Choice>
        <mc:Fallback xmlns="">
          <p:sp>
            <p:nvSpPr>
              <p:cNvPr id="15" name="TextBox 14">
                <a:extLst>
                  <a:ext uri="{FF2B5EF4-FFF2-40B4-BE49-F238E27FC236}">
                    <a16:creationId xmlns:a16="http://schemas.microsoft.com/office/drawing/2014/main" id="{AD1B80D9-4FCC-916C-84F6-1D96DD848DC5}"/>
                  </a:ext>
                </a:extLst>
              </p:cNvPr>
              <p:cNvSpPr txBox="1">
                <a:spLocks noRot="1" noChangeAspect="1" noMove="1" noResize="1" noEditPoints="1" noAdjustHandles="1" noChangeArrowheads="1" noChangeShapeType="1" noTextEdit="1"/>
              </p:cNvSpPr>
              <p:nvPr/>
            </p:nvSpPr>
            <p:spPr>
              <a:xfrm>
                <a:off x="3864917" y="3518687"/>
                <a:ext cx="6109446" cy="369332"/>
              </a:xfrm>
              <a:prstGeom prst="rect">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D082FDD3-00DE-9BE3-60B0-3AF5703088BA}"/>
                  </a:ext>
                </a:extLst>
              </p:cNvPr>
              <p:cNvSpPr txBox="1"/>
              <p:nvPr/>
            </p:nvSpPr>
            <p:spPr>
              <a:xfrm>
                <a:off x="3503712" y="1966176"/>
                <a:ext cx="6109446" cy="369332"/>
              </a:xfrm>
              <a:prstGeom prst="rect">
                <a:avLst/>
              </a:prstGeom>
              <a:noFill/>
            </p:spPr>
            <p:txBody>
              <a:bodyPr wrap="square">
                <a:spAutoFit/>
              </a:bodyPr>
              <a:lstStyle/>
              <a:p>
                <a14:m>
                  <m:oMath xmlns:m="http://schemas.openxmlformats.org/officeDocument/2006/math">
                    <m:acc>
                      <m:accPr>
                        <m:chr m:val="̅"/>
                        <m:ctrlPr>
                          <a:rPr lang="en-IN" b="1" i="1" smtClean="0">
                            <a:latin typeface="Cambria Math" panose="02040503050406030204" pitchFamily="18" charset="0"/>
                          </a:rPr>
                        </m:ctrlPr>
                      </m:accPr>
                      <m:e>
                        <m:r>
                          <a:rPr lang="en-IN" b="1" i="1" smtClean="0">
                            <a:latin typeface="Cambria Math" panose="02040503050406030204" pitchFamily="18" charset="0"/>
                          </a:rPr>
                          <m:t>𝒘</m:t>
                        </m:r>
                      </m:e>
                    </m:acc>
                  </m:oMath>
                </a14:m>
                <a:r>
                  <a:rPr lang="en-IN" b="1" dirty="0"/>
                  <a:t> </a:t>
                </a:r>
                <a:endParaRPr lang="en-IN" dirty="0"/>
              </a:p>
            </p:txBody>
          </p:sp>
        </mc:Choice>
        <mc:Fallback xmlns="">
          <p:sp>
            <p:nvSpPr>
              <p:cNvPr id="17" name="TextBox 16">
                <a:extLst>
                  <a:ext uri="{FF2B5EF4-FFF2-40B4-BE49-F238E27FC236}">
                    <a16:creationId xmlns:a16="http://schemas.microsoft.com/office/drawing/2014/main" id="{D082FDD3-00DE-9BE3-60B0-3AF5703088BA}"/>
                  </a:ext>
                </a:extLst>
              </p:cNvPr>
              <p:cNvSpPr txBox="1">
                <a:spLocks noRot="1" noChangeAspect="1" noMove="1" noResize="1" noEditPoints="1" noAdjustHandles="1" noChangeArrowheads="1" noChangeShapeType="1" noTextEdit="1"/>
              </p:cNvSpPr>
              <p:nvPr/>
            </p:nvSpPr>
            <p:spPr>
              <a:xfrm>
                <a:off x="3503712" y="1966176"/>
                <a:ext cx="6109446" cy="369332"/>
              </a:xfrm>
              <a:prstGeom prst="rect">
                <a:avLst/>
              </a:prstGeom>
              <a:blipFill>
                <a:blip r:embed="rId6"/>
                <a:stretch>
                  <a:fillRect/>
                </a:stretch>
              </a:blipFill>
            </p:spPr>
            <p:txBody>
              <a:bodyPr/>
              <a:lstStyle/>
              <a:p>
                <a:r>
                  <a:rPr lang="en-IN">
                    <a:noFill/>
                  </a:rPr>
                  <a:t> </a:t>
                </a:r>
              </a:p>
            </p:txBody>
          </p:sp>
        </mc:Fallback>
      </mc:AlternateContent>
      <p:cxnSp>
        <p:nvCxnSpPr>
          <p:cNvPr id="19" name="Connector: Curved 18">
            <a:extLst>
              <a:ext uri="{FF2B5EF4-FFF2-40B4-BE49-F238E27FC236}">
                <a16:creationId xmlns:a16="http://schemas.microsoft.com/office/drawing/2014/main" id="{1E2E87D4-B3BF-4AF2-3889-71A40B686FC3}"/>
              </a:ext>
            </a:extLst>
          </p:cNvPr>
          <p:cNvCxnSpPr>
            <a:cxnSpLocks/>
          </p:cNvCxnSpPr>
          <p:nvPr/>
        </p:nvCxnSpPr>
        <p:spPr>
          <a:xfrm rot="10800000">
            <a:off x="911424" y="5805264"/>
            <a:ext cx="432048" cy="288032"/>
          </a:xfrm>
          <a:prstGeom prst="curvedConnector3">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0854441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9219" name="Picture 3" descr="blank">
            <a:extLst>
              <a:ext uri="{FF2B5EF4-FFF2-40B4-BE49-F238E27FC236}">
                <a16:creationId xmlns:a16="http://schemas.microsoft.com/office/drawing/2014/main" id="{0E0FE94E-8C30-49C4-A5FE-7AFBA3F4A9B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352800" y="1600201"/>
            <a:ext cx="5486400" cy="4525963"/>
          </a:xfrm>
          <a:noFill/>
        </p:spPr>
      </p:pic>
      <p:sp>
        <p:nvSpPr>
          <p:cNvPr id="2" name="Google Shape;502;p17">
            <a:extLst>
              <a:ext uri="{FF2B5EF4-FFF2-40B4-BE49-F238E27FC236}">
                <a16:creationId xmlns:a16="http://schemas.microsoft.com/office/drawing/2014/main" id="{1968FFB6-6D71-6341-AA91-7931A548B0FB}"/>
              </a:ext>
            </a:extLst>
          </p:cNvPr>
          <p:cNvSpPr/>
          <p:nvPr/>
        </p:nvSpPr>
        <p:spPr>
          <a:xfrm>
            <a:off x="4160888" y="167574"/>
            <a:ext cx="3600400" cy="454025"/>
          </a:xfrm>
          <a:prstGeom prst="roundRect">
            <a:avLst>
              <a:gd name="adj" fmla="val 35613"/>
            </a:avLst>
          </a:prstGeom>
          <a:solidFill>
            <a:srgbClr val="C00000"/>
          </a:solidFill>
          <a:ln>
            <a:noFill/>
          </a:ln>
          <a:effectLst>
            <a:outerShdw blurRad="190500" sx="102000" sy="102000" algn="ctr" rotWithShape="0">
              <a:srgbClr val="000000">
                <a:alpha val="24705"/>
              </a:srgbClr>
            </a:outerShdw>
          </a:effectLst>
        </p:spPr>
        <p:txBody>
          <a:bodyPr spcFirstLastPara="1" lIns="91425" tIns="45700" rIns="91425" bIns="45700" anchor="ctr"/>
          <a:lstStyle/>
          <a:p>
            <a:pPr algn="ctr" eaLnBrk="1" fontAlgn="auto" hangingPunct="1">
              <a:spcBef>
                <a:spcPts val="0"/>
              </a:spcBef>
              <a:spcAft>
                <a:spcPts val="0"/>
              </a:spcAft>
              <a:defRPr/>
            </a:pPr>
            <a:r>
              <a:rPr lang="en-US" sz="2400" b="1" dirty="0">
                <a:solidFill>
                  <a:schemeClr val="lt1"/>
                </a:solidFill>
                <a:latin typeface="+mn-lt"/>
                <a:ea typeface="Calibri"/>
                <a:cs typeface="Poppins" panose="00000500000000000000" pitchFamily="2" charset="0"/>
                <a:sym typeface="Calibri"/>
              </a:rPr>
              <a:t>Graham’s Scan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0243" name="Picture 3" descr="start">
            <a:extLst>
              <a:ext uri="{FF2B5EF4-FFF2-40B4-BE49-F238E27FC236}">
                <a16:creationId xmlns:a16="http://schemas.microsoft.com/office/drawing/2014/main" id="{A668889A-3AFC-451B-BE74-CC73BC1019D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352800" y="1600201"/>
            <a:ext cx="5486400" cy="4525963"/>
          </a:xfrm>
          <a:noFill/>
        </p:spPr>
      </p:pic>
      <p:sp>
        <p:nvSpPr>
          <p:cNvPr id="2" name="Google Shape;502;p17">
            <a:extLst>
              <a:ext uri="{FF2B5EF4-FFF2-40B4-BE49-F238E27FC236}">
                <a16:creationId xmlns:a16="http://schemas.microsoft.com/office/drawing/2014/main" id="{DC3A6053-C0DE-D32B-525A-48D03BB33080}"/>
              </a:ext>
            </a:extLst>
          </p:cNvPr>
          <p:cNvSpPr/>
          <p:nvPr/>
        </p:nvSpPr>
        <p:spPr>
          <a:xfrm>
            <a:off x="4160888" y="167574"/>
            <a:ext cx="3600400" cy="454025"/>
          </a:xfrm>
          <a:prstGeom prst="roundRect">
            <a:avLst>
              <a:gd name="adj" fmla="val 35613"/>
            </a:avLst>
          </a:prstGeom>
          <a:solidFill>
            <a:srgbClr val="C00000"/>
          </a:solidFill>
          <a:ln>
            <a:noFill/>
          </a:ln>
          <a:effectLst>
            <a:outerShdw blurRad="190500" sx="102000" sy="102000" algn="ctr" rotWithShape="0">
              <a:srgbClr val="000000">
                <a:alpha val="24705"/>
              </a:srgbClr>
            </a:outerShdw>
          </a:effectLst>
        </p:spPr>
        <p:txBody>
          <a:bodyPr spcFirstLastPara="1" lIns="91425" tIns="45700" rIns="91425" bIns="45700" anchor="ctr"/>
          <a:lstStyle/>
          <a:p>
            <a:pPr algn="ctr" eaLnBrk="1" fontAlgn="auto" hangingPunct="1">
              <a:spcBef>
                <a:spcPts val="0"/>
              </a:spcBef>
              <a:spcAft>
                <a:spcPts val="0"/>
              </a:spcAft>
              <a:defRPr/>
            </a:pPr>
            <a:r>
              <a:rPr lang="en-US" sz="2400" b="1" dirty="0">
                <a:solidFill>
                  <a:schemeClr val="lt1"/>
                </a:solidFill>
                <a:latin typeface="+mn-lt"/>
                <a:ea typeface="Calibri"/>
                <a:cs typeface="Poppins" panose="00000500000000000000" pitchFamily="2" charset="0"/>
                <a:sym typeface="Calibri"/>
              </a:rPr>
              <a:t>Graham’s Scan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1267" name="Picture 3" descr="g1">
            <a:extLst>
              <a:ext uri="{FF2B5EF4-FFF2-40B4-BE49-F238E27FC236}">
                <a16:creationId xmlns:a16="http://schemas.microsoft.com/office/drawing/2014/main" id="{26DC3E09-4485-4FCC-8506-6F1423824FC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352800" y="1600201"/>
            <a:ext cx="5486400" cy="4525963"/>
          </a:xfrm>
          <a:noFill/>
        </p:spPr>
      </p:pic>
      <p:sp>
        <p:nvSpPr>
          <p:cNvPr id="2" name="Google Shape;502;p17">
            <a:extLst>
              <a:ext uri="{FF2B5EF4-FFF2-40B4-BE49-F238E27FC236}">
                <a16:creationId xmlns:a16="http://schemas.microsoft.com/office/drawing/2014/main" id="{5FA8F23F-07ED-CCEF-53E1-0843F741E4C2}"/>
              </a:ext>
            </a:extLst>
          </p:cNvPr>
          <p:cNvSpPr/>
          <p:nvPr/>
        </p:nvSpPr>
        <p:spPr>
          <a:xfrm>
            <a:off x="4160888" y="167574"/>
            <a:ext cx="3600400" cy="454025"/>
          </a:xfrm>
          <a:prstGeom prst="roundRect">
            <a:avLst>
              <a:gd name="adj" fmla="val 35613"/>
            </a:avLst>
          </a:prstGeom>
          <a:solidFill>
            <a:srgbClr val="C00000"/>
          </a:solidFill>
          <a:ln>
            <a:noFill/>
          </a:ln>
          <a:effectLst>
            <a:outerShdw blurRad="190500" sx="102000" sy="102000" algn="ctr" rotWithShape="0">
              <a:srgbClr val="000000">
                <a:alpha val="24705"/>
              </a:srgbClr>
            </a:outerShdw>
          </a:effectLst>
        </p:spPr>
        <p:txBody>
          <a:bodyPr spcFirstLastPara="1" lIns="91425" tIns="45700" rIns="91425" bIns="45700" anchor="ctr"/>
          <a:lstStyle/>
          <a:p>
            <a:pPr algn="ctr" eaLnBrk="1" fontAlgn="auto" hangingPunct="1">
              <a:spcBef>
                <a:spcPts val="0"/>
              </a:spcBef>
              <a:spcAft>
                <a:spcPts val="0"/>
              </a:spcAft>
              <a:defRPr/>
            </a:pPr>
            <a:r>
              <a:rPr lang="en-US" sz="2400" b="1" dirty="0">
                <a:solidFill>
                  <a:schemeClr val="lt1"/>
                </a:solidFill>
                <a:latin typeface="+mn-lt"/>
                <a:ea typeface="Calibri"/>
                <a:cs typeface="Poppins" panose="00000500000000000000" pitchFamily="2" charset="0"/>
                <a:sym typeface="Calibri"/>
              </a:rPr>
              <a:t>Graham’s Scan</a:t>
            </a:r>
          </a:p>
        </p:txBody>
      </p:sp>
      <p:graphicFrame>
        <p:nvGraphicFramePr>
          <p:cNvPr id="5" name="Table 4">
            <a:extLst>
              <a:ext uri="{FF2B5EF4-FFF2-40B4-BE49-F238E27FC236}">
                <a16:creationId xmlns:a16="http://schemas.microsoft.com/office/drawing/2014/main" id="{C8DC1B6A-9B79-D5ED-DC12-5AF2931038E6}"/>
              </a:ext>
            </a:extLst>
          </p:cNvPr>
          <p:cNvGraphicFramePr>
            <a:graphicFrameLocks noGrp="1"/>
          </p:cNvGraphicFramePr>
          <p:nvPr>
            <p:extLst>
              <p:ext uri="{D42A27DB-BD31-4B8C-83A1-F6EECF244321}">
                <p14:modId xmlns:p14="http://schemas.microsoft.com/office/powerpoint/2010/main" val="3207319028"/>
              </p:ext>
            </p:extLst>
          </p:nvPr>
        </p:nvGraphicFramePr>
        <p:xfrm>
          <a:off x="9552384" y="2420888"/>
          <a:ext cx="679624" cy="2225040"/>
        </p:xfrm>
        <a:graphic>
          <a:graphicData uri="http://schemas.openxmlformats.org/drawingml/2006/table">
            <a:tbl>
              <a:tblPr firstRow="1" bandRow="1">
                <a:tableStyleId>{5940675A-B579-460E-94D1-54222C63F5DA}</a:tableStyleId>
              </a:tblPr>
              <a:tblGrid>
                <a:gridCol w="679624">
                  <a:extLst>
                    <a:ext uri="{9D8B030D-6E8A-4147-A177-3AD203B41FA5}">
                      <a16:colId xmlns:a16="http://schemas.microsoft.com/office/drawing/2014/main" val="293173517"/>
                    </a:ext>
                  </a:extLst>
                </a:gridCol>
              </a:tblGrid>
              <a:tr h="370840">
                <a:tc>
                  <a:txBody>
                    <a:bodyPr/>
                    <a:lstStyle/>
                    <a:p>
                      <a:pPr algn="ctr"/>
                      <a:endParaRPr lang="en-IN" b="1"/>
                    </a:p>
                  </a:txBody>
                  <a:tcPr/>
                </a:tc>
                <a:extLst>
                  <a:ext uri="{0D108BD9-81ED-4DB2-BD59-A6C34878D82A}">
                    <a16:rowId xmlns:a16="http://schemas.microsoft.com/office/drawing/2014/main" val="2837168543"/>
                  </a:ext>
                </a:extLst>
              </a:tr>
              <a:tr h="370840">
                <a:tc>
                  <a:txBody>
                    <a:bodyPr/>
                    <a:lstStyle/>
                    <a:p>
                      <a:pPr algn="ctr"/>
                      <a:endParaRPr lang="en-IN" b="1"/>
                    </a:p>
                  </a:txBody>
                  <a:tcPr/>
                </a:tc>
                <a:extLst>
                  <a:ext uri="{0D108BD9-81ED-4DB2-BD59-A6C34878D82A}">
                    <a16:rowId xmlns:a16="http://schemas.microsoft.com/office/drawing/2014/main" val="2583906068"/>
                  </a:ext>
                </a:extLst>
              </a:tr>
              <a:tr h="370840">
                <a:tc>
                  <a:txBody>
                    <a:bodyPr/>
                    <a:lstStyle/>
                    <a:p>
                      <a:pPr algn="ctr"/>
                      <a:endParaRPr lang="en-IN" b="1"/>
                    </a:p>
                  </a:txBody>
                  <a:tcPr/>
                </a:tc>
                <a:extLst>
                  <a:ext uri="{0D108BD9-81ED-4DB2-BD59-A6C34878D82A}">
                    <a16:rowId xmlns:a16="http://schemas.microsoft.com/office/drawing/2014/main" val="3685788534"/>
                  </a:ext>
                </a:extLst>
              </a:tr>
              <a:tr h="370840">
                <a:tc>
                  <a:txBody>
                    <a:bodyPr/>
                    <a:lstStyle/>
                    <a:p>
                      <a:pPr algn="ctr"/>
                      <a:endParaRPr lang="en-IN" b="1"/>
                    </a:p>
                  </a:txBody>
                  <a:tcPr/>
                </a:tc>
                <a:extLst>
                  <a:ext uri="{0D108BD9-81ED-4DB2-BD59-A6C34878D82A}">
                    <a16:rowId xmlns:a16="http://schemas.microsoft.com/office/drawing/2014/main" val="2888987365"/>
                  </a:ext>
                </a:extLst>
              </a:tr>
              <a:tr h="370840">
                <a:tc>
                  <a:txBody>
                    <a:bodyPr/>
                    <a:lstStyle/>
                    <a:p>
                      <a:pPr algn="ctr"/>
                      <a:endParaRPr lang="en-IN" b="1"/>
                    </a:p>
                  </a:txBody>
                  <a:tcPr/>
                </a:tc>
                <a:extLst>
                  <a:ext uri="{0D108BD9-81ED-4DB2-BD59-A6C34878D82A}">
                    <a16:rowId xmlns:a16="http://schemas.microsoft.com/office/drawing/2014/main" val="928033752"/>
                  </a:ext>
                </a:extLst>
              </a:tr>
              <a:tr h="370840">
                <a:tc>
                  <a:txBody>
                    <a:bodyPr/>
                    <a:lstStyle/>
                    <a:p>
                      <a:pPr algn="ctr"/>
                      <a:r>
                        <a:rPr lang="en-IN" b="1" dirty="0"/>
                        <a:t>1</a:t>
                      </a:r>
                    </a:p>
                  </a:txBody>
                  <a:tcPr/>
                </a:tc>
                <a:extLst>
                  <a:ext uri="{0D108BD9-81ED-4DB2-BD59-A6C34878D82A}">
                    <a16:rowId xmlns:a16="http://schemas.microsoft.com/office/drawing/2014/main" val="1952055223"/>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2291" name="Picture 3" descr="g2">
            <a:extLst>
              <a:ext uri="{FF2B5EF4-FFF2-40B4-BE49-F238E27FC236}">
                <a16:creationId xmlns:a16="http://schemas.microsoft.com/office/drawing/2014/main" id="{D4F61EE6-B56C-4E78-AFB4-3BAB5A133A8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352800" y="1600201"/>
            <a:ext cx="5486400" cy="4525963"/>
          </a:xfrm>
          <a:noFill/>
        </p:spPr>
      </p:pic>
      <p:sp>
        <p:nvSpPr>
          <p:cNvPr id="2" name="Google Shape;502;p17">
            <a:extLst>
              <a:ext uri="{FF2B5EF4-FFF2-40B4-BE49-F238E27FC236}">
                <a16:creationId xmlns:a16="http://schemas.microsoft.com/office/drawing/2014/main" id="{582C0082-EE11-9B35-181E-B2E6E6A004F3}"/>
              </a:ext>
            </a:extLst>
          </p:cNvPr>
          <p:cNvSpPr/>
          <p:nvPr/>
        </p:nvSpPr>
        <p:spPr>
          <a:xfrm>
            <a:off x="4160888" y="167574"/>
            <a:ext cx="3600400" cy="454025"/>
          </a:xfrm>
          <a:prstGeom prst="roundRect">
            <a:avLst>
              <a:gd name="adj" fmla="val 35613"/>
            </a:avLst>
          </a:prstGeom>
          <a:solidFill>
            <a:srgbClr val="C00000"/>
          </a:solidFill>
          <a:ln>
            <a:noFill/>
          </a:ln>
          <a:effectLst>
            <a:outerShdw blurRad="190500" sx="102000" sy="102000" algn="ctr" rotWithShape="0">
              <a:srgbClr val="000000">
                <a:alpha val="24705"/>
              </a:srgbClr>
            </a:outerShdw>
          </a:effectLst>
        </p:spPr>
        <p:txBody>
          <a:bodyPr spcFirstLastPara="1" lIns="91425" tIns="45700" rIns="91425" bIns="45700" anchor="ctr"/>
          <a:lstStyle/>
          <a:p>
            <a:pPr algn="ctr" eaLnBrk="1" fontAlgn="auto" hangingPunct="1">
              <a:spcBef>
                <a:spcPts val="0"/>
              </a:spcBef>
              <a:spcAft>
                <a:spcPts val="0"/>
              </a:spcAft>
              <a:defRPr/>
            </a:pPr>
            <a:r>
              <a:rPr lang="en-US" sz="2400" b="1" dirty="0">
                <a:solidFill>
                  <a:schemeClr val="lt1"/>
                </a:solidFill>
                <a:latin typeface="+mn-lt"/>
                <a:ea typeface="Calibri"/>
                <a:cs typeface="Poppins" panose="00000500000000000000" pitchFamily="2" charset="0"/>
                <a:sym typeface="Calibri"/>
              </a:rPr>
              <a:t>Graham’s Scan</a:t>
            </a:r>
          </a:p>
        </p:txBody>
      </p:sp>
      <p:graphicFrame>
        <p:nvGraphicFramePr>
          <p:cNvPr id="5" name="Table 4">
            <a:extLst>
              <a:ext uri="{FF2B5EF4-FFF2-40B4-BE49-F238E27FC236}">
                <a16:creationId xmlns:a16="http://schemas.microsoft.com/office/drawing/2014/main" id="{5B675246-F220-6CA7-8616-82A59309FB3E}"/>
              </a:ext>
            </a:extLst>
          </p:cNvPr>
          <p:cNvGraphicFramePr>
            <a:graphicFrameLocks noGrp="1"/>
          </p:cNvGraphicFramePr>
          <p:nvPr>
            <p:extLst>
              <p:ext uri="{D42A27DB-BD31-4B8C-83A1-F6EECF244321}">
                <p14:modId xmlns:p14="http://schemas.microsoft.com/office/powerpoint/2010/main" val="3058851297"/>
              </p:ext>
            </p:extLst>
          </p:nvPr>
        </p:nvGraphicFramePr>
        <p:xfrm>
          <a:off x="9552384" y="2420888"/>
          <a:ext cx="679624" cy="2225040"/>
        </p:xfrm>
        <a:graphic>
          <a:graphicData uri="http://schemas.openxmlformats.org/drawingml/2006/table">
            <a:tbl>
              <a:tblPr firstRow="1" bandRow="1">
                <a:tableStyleId>{5940675A-B579-460E-94D1-54222C63F5DA}</a:tableStyleId>
              </a:tblPr>
              <a:tblGrid>
                <a:gridCol w="679624">
                  <a:extLst>
                    <a:ext uri="{9D8B030D-6E8A-4147-A177-3AD203B41FA5}">
                      <a16:colId xmlns:a16="http://schemas.microsoft.com/office/drawing/2014/main" val="293173517"/>
                    </a:ext>
                  </a:extLst>
                </a:gridCol>
              </a:tblGrid>
              <a:tr h="370840">
                <a:tc>
                  <a:txBody>
                    <a:bodyPr/>
                    <a:lstStyle/>
                    <a:p>
                      <a:pPr algn="ctr"/>
                      <a:endParaRPr lang="en-IN" b="1"/>
                    </a:p>
                  </a:txBody>
                  <a:tcPr/>
                </a:tc>
                <a:extLst>
                  <a:ext uri="{0D108BD9-81ED-4DB2-BD59-A6C34878D82A}">
                    <a16:rowId xmlns:a16="http://schemas.microsoft.com/office/drawing/2014/main" val="2837168543"/>
                  </a:ext>
                </a:extLst>
              </a:tr>
              <a:tr h="370840">
                <a:tc>
                  <a:txBody>
                    <a:bodyPr/>
                    <a:lstStyle/>
                    <a:p>
                      <a:pPr algn="ctr"/>
                      <a:endParaRPr lang="en-IN" b="1"/>
                    </a:p>
                  </a:txBody>
                  <a:tcPr/>
                </a:tc>
                <a:extLst>
                  <a:ext uri="{0D108BD9-81ED-4DB2-BD59-A6C34878D82A}">
                    <a16:rowId xmlns:a16="http://schemas.microsoft.com/office/drawing/2014/main" val="2583906068"/>
                  </a:ext>
                </a:extLst>
              </a:tr>
              <a:tr h="370840">
                <a:tc>
                  <a:txBody>
                    <a:bodyPr/>
                    <a:lstStyle/>
                    <a:p>
                      <a:pPr algn="ctr"/>
                      <a:endParaRPr lang="en-IN" b="1"/>
                    </a:p>
                  </a:txBody>
                  <a:tcPr/>
                </a:tc>
                <a:extLst>
                  <a:ext uri="{0D108BD9-81ED-4DB2-BD59-A6C34878D82A}">
                    <a16:rowId xmlns:a16="http://schemas.microsoft.com/office/drawing/2014/main" val="3685788534"/>
                  </a:ext>
                </a:extLst>
              </a:tr>
              <a:tr h="370840">
                <a:tc>
                  <a:txBody>
                    <a:bodyPr/>
                    <a:lstStyle/>
                    <a:p>
                      <a:pPr algn="ctr"/>
                      <a:endParaRPr lang="en-IN" b="1"/>
                    </a:p>
                  </a:txBody>
                  <a:tcPr/>
                </a:tc>
                <a:extLst>
                  <a:ext uri="{0D108BD9-81ED-4DB2-BD59-A6C34878D82A}">
                    <a16:rowId xmlns:a16="http://schemas.microsoft.com/office/drawing/2014/main" val="2888987365"/>
                  </a:ext>
                </a:extLst>
              </a:tr>
              <a:tr h="370840">
                <a:tc>
                  <a:txBody>
                    <a:bodyPr/>
                    <a:lstStyle/>
                    <a:p>
                      <a:pPr algn="ctr"/>
                      <a:r>
                        <a:rPr lang="en-IN" b="1" dirty="0"/>
                        <a:t>2</a:t>
                      </a:r>
                    </a:p>
                  </a:txBody>
                  <a:tcPr/>
                </a:tc>
                <a:extLst>
                  <a:ext uri="{0D108BD9-81ED-4DB2-BD59-A6C34878D82A}">
                    <a16:rowId xmlns:a16="http://schemas.microsoft.com/office/drawing/2014/main" val="928033752"/>
                  </a:ext>
                </a:extLst>
              </a:tr>
              <a:tr h="370840">
                <a:tc>
                  <a:txBody>
                    <a:bodyPr/>
                    <a:lstStyle/>
                    <a:p>
                      <a:pPr algn="ctr"/>
                      <a:r>
                        <a:rPr lang="en-IN" b="1" dirty="0"/>
                        <a:t>1</a:t>
                      </a:r>
                    </a:p>
                  </a:txBody>
                  <a:tcPr/>
                </a:tc>
                <a:extLst>
                  <a:ext uri="{0D108BD9-81ED-4DB2-BD59-A6C34878D82A}">
                    <a16:rowId xmlns:a16="http://schemas.microsoft.com/office/drawing/2014/main" val="1952055223"/>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3315" name="Picture 3" descr="g3">
            <a:extLst>
              <a:ext uri="{FF2B5EF4-FFF2-40B4-BE49-F238E27FC236}">
                <a16:creationId xmlns:a16="http://schemas.microsoft.com/office/drawing/2014/main" id="{96F04C8A-9C1D-4477-92D6-0E0B6D0C458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352800" y="1600201"/>
            <a:ext cx="5486400" cy="4525963"/>
          </a:xfrm>
          <a:noFill/>
        </p:spPr>
      </p:pic>
      <p:sp>
        <p:nvSpPr>
          <p:cNvPr id="2" name="Google Shape;502;p17">
            <a:extLst>
              <a:ext uri="{FF2B5EF4-FFF2-40B4-BE49-F238E27FC236}">
                <a16:creationId xmlns:a16="http://schemas.microsoft.com/office/drawing/2014/main" id="{BEE89934-0E7A-00E2-F40A-F76838AD86FE}"/>
              </a:ext>
            </a:extLst>
          </p:cNvPr>
          <p:cNvSpPr/>
          <p:nvPr/>
        </p:nvSpPr>
        <p:spPr>
          <a:xfrm>
            <a:off x="4160888" y="167574"/>
            <a:ext cx="3600400" cy="454025"/>
          </a:xfrm>
          <a:prstGeom prst="roundRect">
            <a:avLst>
              <a:gd name="adj" fmla="val 35613"/>
            </a:avLst>
          </a:prstGeom>
          <a:solidFill>
            <a:srgbClr val="C00000"/>
          </a:solidFill>
          <a:ln>
            <a:noFill/>
          </a:ln>
          <a:effectLst>
            <a:outerShdw blurRad="190500" sx="102000" sy="102000" algn="ctr" rotWithShape="0">
              <a:srgbClr val="000000">
                <a:alpha val="24705"/>
              </a:srgbClr>
            </a:outerShdw>
          </a:effectLst>
        </p:spPr>
        <p:txBody>
          <a:bodyPr spcFirstLastPara="1" lIns="91425" tIns="45700" rIns="91425" bIns="45700" anchor="ctr"/>
          <a:lstStyle/>
          <a:p>
            <a:pPr algn="ctr" eaLnBrk="1" fontAlgn="auto" hangingPunct="1">
              <a:spcBef>
                <a:spcPts val="0"/>
              </a:spcBef>
              <a:spcAft>
                <a:spcPts val="0"/>
              </a:spcAft>
              <a:defRPr/>
            </a:pPr>
            <a:r>
              <a:rPr lang="en-US" sz="2400" b="1" dirty="0">
                <a:solidFill>
                  <a:schemeClr val="lt1"/>
                </a:solidFill>
                <a:latin typeface="+mn-lt"/>
                <a:ea typeface="Calibri"/>
                <a:cs typeface="Poppins" panose="00000500000000000000" pitchFamily="2" charset="0"/>
                <a:sym typeface="Calibri"/>
              </a:rPr>
              <a:t>Graham’s Scan</a:t>
            </a:r>
          </a:p>
        </p:txBody>
      </p:sp>
      <p:graphicFrame>
        <p:nvGraphicFramePr>
          <p:cNvPr id="5" name="Table 4">
            <a:extLst>
              <a:ext uri="{FF2B5EF4-FFF2-40B4-BE49-F238E27FC236}">
                <a16:creationId xmlns:a16="http://schemas.microsoft.com/office/drawing/2014/main" id="{43E91C4B-B9D2-8169-9E78-2C49847D188E}"/>
              </a:ext>
            </a:extLst>
          </p:cNvPr>
          <p:cNvGraphicFramePr>
            <a:graphicFrameLocks noGrp="1"/>
          </p:cNvGraphicFramePr>
          <p:nvPr>
            <p:extLst>
              <p:ext uri="{D42A27DB-BD31-4B8C-83A1-F6EECF244321}">
                <p14:modId xmlns:p14="http://schemas.microsoft.com/office/powerpoint/2010/main" val="3030154237"/>
              </p:ext>
            </p:extLst>
          </p:nvPr>
        </p:nvGraphicFramePr>
        <p:xfrm>
          <a:off x="9552384" y="2420888"/>
          <a:ext cx="679624" cy="2225040"/>
        </p:xfrm>
        <a:graphic>
          <a:graphicData uri="http://schemas.openxmlformats.org/drawingml/2006/table">
            <a:tbl>
              <a:tblPr firstRow="1" bandRow="1">
                <a:tableStyleId>{5940675A-B579-460E-94D1-54222C63F5DA}</a:tableStyleId>
              </a:tblPr>
              <a:tblGrid>
                <a:gridCol w="679624">
                  <a:extLst>
                    <a:ext uri="{9D8B030D-6E8A-4147-A177-3AD203B41FA5}">
                      <a16:colId xmlns:a16="http://schemas.microsoft.com/office/drawing/2014/main" val="293173517"/>
                    </a:ext>
                  </a:extLst>
                </a:gridCol>
              </a:tblGrid>
              <a:tr h="370840">
                <a:tc>
                  <a:txBody>
                    <a:bodyPr/>
                    <a:lstStyle/>
                    <a:p>
                      <a:pPr algn="ctr"/>
                      <a:endParaRPr lang="en-IN" b="1"/>
                    </a:p>
                  </a:txBody>
                  <a:tcPr/>
                </a:tc>
                <a:extLst>
                  <a:ext uri="{0D108BD9-81ED-4DB2-BD59-A6C34878D82A}">
                    <a16:rowId xmlns:a16="http://schemas.microsoft.com/office/drawing/2014/main" val="2837168543"/>
                  </a:ext>
                </a:extLst>
              </a:tr>
              <a:tr h="370840">
                <a:tc>
                  <a:txBody>
                    <a:bodyPr/>
                    <a:lstStyle/>
                    <a:p>
                      <a:pPr algn="ctr"/>
                      <a:endParaRPr lang="en-IN" b="1"/>
                    </a:p>
                  </a:txBody>
                  <a:tcPr/>
                </a:tc>
                <a:extLst>
                  <a:ext uri="{0D108BD9-81ED-4DB2-BD59-A6C34878D82A}">
                    <a16:rowId xmlns:a16="http://schemas.microsoft.com/office/drawing/2014/main" val="2583906068"/>
                  </a:ext>
                </a:extLst>
              </a:tr>
              <a:tr h="370840">
                <a:tc>
                  <a:txBody>
                    <a:bodyPr/>
                    <a:lstStyle/>
                    <a:p>
                      <a:pPr algn="ctr"/>
                      <a:endParaRPr lang="en-IN" b="1"/>
                    </a:p>
                  </a:txBody>
                  <a:tcPr/>
                </a:tc>
                <a:extLst>
                  <a:ext uri="{0D108BD9-81ED-4DB2-BD59-A6C34878D82A}">
                    <a16:rowId xmlns:a16="http://schemas.microsoft.com/office/drawing/2014/main" val="3685788534"/>
                  </a:ext>
                </a:extLst>
              </a:tr>
              <a:tr h="370840">
                <a:tc>
                  <a:txBody>
                    <a:bodyPr/>
                    <a:lstStyle/>
                    <a:p>
                      <a:pPr algn="ctr"/>
                      <a:r>
                        <a:rPr lang="en-IN" b="1" dirty="0"/>
                        <a:t>3</a:t>
                      </a:r>
                    </a:p>
                  </a:txBody>
                  <a:tcPr/>
                </a:tc>
                <a:extLst>
                  <a:ext uri="{0D108BD9-81ED-4DB2-BD59-A6C34878D82A}">
                    <a16:rowId xmlns:a16="http://schemas.microsoft.com/office/drawing/2014/main" val="2888987365"/>
                  </a:ext>
                </a:extLst>
              </a:tr>
              <a:tr h="370840">
                <a:tc>
                  <a:txBody>
                    <a:bodyPr/>
                    <a:lstStyle/>
                    <a:p>
                      <a:pPr algn="ctr"/>
                      <a:r>
                        <a:rPr lang="en-IN" b="1" dirty="0"/>
                        <a:t>2</a:t>
                      </a:r>
                    </a:p>
                  </a:txBody>
                  <a:tcPr/>
                </a:tc>
                <a:extLst>
                  <a:ext uri="{0D108BD9-81ED-4DB2-BD59-A6C34878D82A}">
                    <a16:rowId xmlns:a16="http://schemas.microsoft.com/office/drawing/2014/main" val="928033752"/>
                  </a:ext>
                </a:extLst>
              </a:tr>
              <a:tr h="370840">
                <a:tc>
                  <a:txBody>
                    <a:bodyPr/>
                    <a:lstStyle/>
                    <a:p>
                      <a:pPr algn="ctr"/>
                      <a:r>
                        <a:rPr lang="en-IN" b="1" dirty="0"/>
                        <a:t>1</a:t>
                      </a:r>
                    </a:p>
                  </a:txBody>
                  <a:tcPr/>
                </a:tc>
                <a:extLst>
                  <a:ext uri="{0D108BD9-81ED-4DB2-BD59-A6C34878D82A}">
                    <a16:rowId xmlns:a16="http://schemas.microsoft.com/office/drawing/2014/main" val="1952055223"/>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4339" name="Picture 3" descr="g4">
            <a:extLst>
              <a:ext uri="{FF2B5EF4-FFF2-40B4-BE49-F238E27FC236}">
                <a16:creationId xmlns:a16="http://schemas.microsoft.com/office/drawing/2014/main" id="{AC031CD3-EB69-4FAD-B447-A1BC7E12C03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352800" y="1600201"/>
            <a:ext cx="5486400" cy="4525963"/>
          </a:xfrm>
          <a:noFill/>
        </p:spPr>
      </p:pic>
      <p:sp>
        <p:nvSpPr>
          <p:cNvPr id="2" name="Google Shape;502;p17">
            <a:extLst>
              <a:ext uri="{FF2B5EF4-FFF2-40B4-BE49-F238E27FC236}">
                <a16:creationId xmlns:a16="http://schemas.microsoft.com/office/drawing/2014/main" id="{15A0BCBA-A612-974B-B195-F5515EF0D4F1}"/>
              </a:ext>
            </a:extLst>
          </p:cNvPr>
          <p:cNvSpPr/>
          <p:nvPr/>
        </p:nvSpPr>
        <p:spPr>
          <a:xfrm>
            <a:off x="4160888" y="167574"/>
            <a:ext cx="3600400" cy="454025"/>
          </a:xfrm>
          <a:prstGeom prst="roundRect">
            <a:avLst>
              <a:gd name="adj" fmla="val 35613"/>
            </a:avLst>
          </a:prstGeom>
          <a:solidFill>
            <a:srgbClr val="C00000"/>
          </a:solidFill>
          <a:ln>
            <a:noFill/>
          </a:ln>
          <a:effectLst>
            <a:outerShdw blurRad="190500" sx="102000" sy="102000" algn="ctr" rotWithShape="0">
              <a:srgbClr val="000000">
                <a:alpha val="24705"/>
              </a:srgbClr>
            </a:outerShdw>
          </a:effectLst>
        </p:spPr>
        <p:txBody>
          <a:bodyPr spcFirstLastPara="1" lIns="91425" tIns="45700" rIns="91425" bIns="45700" anchor="ctr"/>
          <a:lstStyle/>
          <a:p>
            <a:pPr algn="ctr" eaLnBrk="1" fontAlgn="auto" hangingPunct="1">
              <a:spcBef>
                <a:spcPts val="0"/>
              </a:spcBef>
              <a:spcAft>
                <a:spcPts val="0"/>
              </a:spcAft>
              <a:defRPr/>
            </a:pPr>
            <a:r>
              <a:rPr lang="en-US" sz="2400" b="1" dirty="0">
                <a:solidFill>
                  <a:schemeClr val="lt1"/>
                </a:solidFill>
                <a:latin typeface="+mn-lt"/>
                <a:ea typeface="Calibri"/>
                <a:cs typeface="Poppins" panose="00000500000000000000" pitchFamily="2" charset="0"/>
                <a:sym typeface="Calibri"/>
              </a:rPr>
              <a:t>Graham’s Scan</a:t>
            </a:r>
          </a:p>
        </p:txBody>
      </p:sp>
      <p:graphicFrame>
        <p:nvGraphicFramePr>
          <p:cNvPr id="5" name="Table 4">
            <a:extLst>
              <a:ext uri="{FF2B5EF4-FFF2-40B4-BE49-F238E27FC236}">
                <a16:creationId xmlns:a16="http://schemas.microsoft.com/office/drawing/2014/main" id="{B2948C7D-53DA-2BC1-071A-910DA57496C9}"/>
              </a:ext>
            </a:extLst>
          </p:cNvPr>
          <p:cNvGraphicFramePr>
            <a:graphicFrameLocks noGrp="1"/>
          </p:cNvGraphicFramePr>
          <p:nvPr>
            <p:extLst>
              <p:ext uri="{D42A27DB-BD31-4B8C-83A1-F6EECF244321}">
                <p14:modId xmlns:p14="http://schemas.microsoft.com/office/powerpoint/2010/main" val="1360579645"/>
              </p:ext>
            </p:extLst>
          </p:nvPr>
        </p:nvGraphicFramePr>
        <p:xfrm>
          <a:off x="9552384" y="2420888"/>
          <a:ext cx="679624" cy="2225040"/>
        </p:xfrm>
        <a:graphic>
          <a:graphicData uri="http://schemas.openxmlformats.org/drawingml/2006/table">
            <a:tbl>
              <a:tblPr firstRow="1" bandRow="1">
                <a:tableStyleId>{5940675A-B579-460E-94D1-54222C63F5DA}</a:tableStyleId>
              </a:tblPr>
              <a:tblGrid>
                <a:gridCol w="679624">
                  <a:extLst>
                    <a:ext uri="{9D8B030D-6E8A-4147-A177-3AD203B41FA5}">
                      <a16:colId xmlns:a16="http://schemas.microsoft.com/office/drawing/2014/main" val="293173517"/>
                    </a:ext>
                  </a:extLst>
                </a:gridCol>
              </a:tblGrid>
              <a:tr h="370840">
                <a:tc>
                  <a:txBody>
                    <a:bodyPr/>
                    <a:lstStyle/>
                    <a:p>
                      <a:pPr algn="ctr"/>
                      <a:endParaRPr lang="en-IN" b="1"/>
                    </a:p>
                  </a:txBody>
                  <a:tcPr/>
                </a:tc>
                <a:extLst>
                  <a:ext uri="{0D108BD9-81ED-4DB2-BD59-A6C34878D82A}">
                    <a16:rowId xmlns:a16="http://schemas.microsoft.com/office/drawing/2014/main" val="2837168543"/>
                  </a:ext>
                </a:extLst>
              </a:tr>
              <a:tr h="370840">
                <a:tc>
                  <a:txBody>
                    <a:bodyPr/>
                    <a:lstStyle/>
                    <a:p>
                      <a:pPr algn="ctr"/>
                      <a:endParaRPr lang="en-IN" b="1"/>
                    </a:p>
                  </a:txBody>
                  <a:tcPr/>
                </a:tc>
                <a:extLst>
                  <a:ext uri="{0D108BD9-81ED-4DB2-BD59-A6C34878D82A}">
                    <a16:rowId xmlns:a16="http://schemas.microsoft.com/office/drawing/2014/main" val="2583906068"/>
                  </a:ext>
                </a:extLst>
              </a:tr>
              <a:tr h="370840">
                <a:tc>
                  <a:txBody>
                    <a:bodyPr/>
                    <a:lstStyle/>
                    <a:p>
                      <a:pPr algn="ctr"/>
                      <a:r>
                        <a:rPr lang="en-IN" b="1" dirty="0"/>
                        <a:t>4</a:t>
                      </a:r>
                    </a:p>
                  </a:txBody>
                  <a:tcPr/>
                </a:tc>
                <a:extLst>
                  <a:ext uri="{0D108BD9-81ED-4DB2-BD59-A6C34878D82A}">
                    <a16:rowId xmlns:a16="http://schemas.microsoft.com/office/drawing/2014/main" val="3685788534"/>
                  </a:ext>
                </a:extLst>
              </a:tr>
              <a:tr h="370840">
                <a:tc>
                  <a:txBody>
                    <a:bodyPr/>
                    <a:lstStyle/>
                    <a:p>
                      <a:pPr algn="ctr"/>
                      <a:r>
                        <a:rPr lang="en-IN" b="1" dirty="0"/>
                        <a:t>3</a:t>
                      </a:r>
                    </a:p>
                  </a:txBody>
                  <a:tcPr/>
                </a:tc>
                <a:extLst>
                  <a:ext uri="{0D108BD9-81ED-4DB2-BD59-A6C34878D82A}">
                    <a16:rowId xmlns:a16="http://schemas.microsoft.com/office/drawing/2014/main" val="2888987365"/>
                  </a:ext>
                </a:extLst>
              </a:tr>
              <a:tr h="370840">
                <a:tc>
                  <a:txBody>
                    <a:bodyPr/>
                    <a:lstStyle/>
                    <a:p>
                      <a:pPr algn="ctr"/>
                      <a:r>
                        <a:rPr lang="en-IN" b="1" dirty="0"/>
                        <a:t>2</a:t>
                      </a:r>
                    </a:p>
                  </a:txBody>
                  <a:tcPr/>
                </a:tc>
                <a:extLst>
                  <a:ext uri="{0D108BD9-81ED-4DB2-BD59-A6C34878D82A}">
                    <a16:rowId xmlns:a16="http://schemas.microsoft.com/office/drawing/2014/main" val="928033752"/>
                  </a:ext>
                </a:extLst>
              </a:tr>
              <a:tr h="370840">
                <a:tc>
                  <a:txBody>
                    <a:bodyPr/>
                    <a:lstStyle/>
                    <a:p>
                      <a:pPr algn="ctr"/>
                      <a:r>
                        <a:rPr lang="en-IN" b="1" dirty="0"/>
                        <a:t>1</a:t>
                      </a:r>
                    </a:p>
                  </a:txBody>
                  <a:tcPr/>
                </a:tc>
                <a:extLst>
                  <a:ext uri="{0D108BD9-81ED-4DB2-BD59-A6C34878D82A}">
                    <a16:rowId xmlns:a16="http://schemas.microsoft.com/office/drawing/2014/main" val="1952055223"/>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5363" name="Picture 3" descr="g5">
            <a:extLst>
              <a:ext uri="{FF2B5EF4-FFF2-40B4-BE49-F238E27FC236}">
                <a16:creationId xmlns:a16="http://schemas.microsoft.com/office/drawing/2014/main" id="{89F3698E-4A47-4DC4-8807-544F880D0E5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352800" y="1600201"/>
            <a:ext cx="5486400" cy="4525963"/>
          </a:xfrm>
          <a:noFill/>
        </p:spPr>
      </p:pic>
      <p:sp>
        <p:nvSpPr>
          <p:cNvPr id="2" name="Google Shape;502;p17">
            <a:extLst>
              <a:ext uri="{FF2B5EF4-FFF2-40B4-BE49-F238E27FC236}">
                <a16:creationId xmlns:a16="http://schemas.microsoft.com/office/drawing/2014/main" id="{A7553C87-616F-F2CE-23FB-C8E938110C54}"/>
              </a:ext>
            </a:extLst>
          </p:cNvPr>
          <p:cNvSpPr/>
          <p:nvPr/>
        </p:nvSpPr>
        <p:spPr>
          <a:xfrm>
            <a:off x="4160888" y="167574"/>
            <a:ext cx="3600400" cy="454025"/>
          </a:xfrm>
          <a:prstGeom prst="roundRect">
            <a:avLst>
              <a:gd name="adj" fmla="val 35613"/>
            </a:avLst>
          </a:prstGeom>
          <a:solidFill>
            <a:srgbClr val="C00000"/>
          </a:solidFill>
          <a:ln>
            <a:noFill/>
          </a:ln>
          <a:effectLst>
            <a:outerShdw blurRad="190500" sx="102000" sy="102000" algn="ctr" rotWithShape="0">
              <a:srgbClr val="000000">
                <a:alpha val="24705"/>
              </a:srgbClr>
            </a:outerShdw>
          </a:effectLst>
        </p:spPr>
        <p:txBody>
          <a:bodyPr spcFirstLastPara="1" lIns="91425" tIns="45700" rIns="91425" bIns="45700" anchor="ctr"/>
          <a:lstStyle/>
          <a:p>
            <a:pPr algn="ctr" eaLnBrk="1" fontAlgn="auto" hangingPunct="1">
              <a:spcBef>
                <a:spcPts val="0"/>
              </a:spcBef>
              <a:spcAft>
                <a:spcPts val="0"/>
              </a:spcAft>
              <a:defRPr/>
            </a:pPr>
            <a:r>
              <a:rPr lang="en-US" sz="2400" b="1" dirty="0">
                <a:solidFill>
                  <a:schemeClr val="lt1"/>
                </a:solidFill>
                <a:latin typeface="+mn-lt"/>
                <a:ea typeface="Calibri"/>
                <a:cs typeface="Poppins" panose="00000500000000000000" pitchFamily="2" charset="0"/>
                <a:sym typeface="Calibri"/>
              </a:rPr>
              <a:t>Graham’s Scan</a:t>
            </a:r>
          </a:p>
        </p:txBody>
      </p:sp>
      <p:graphicFrame>
        <p:nvGraphicFramePr>
          <p:cNvPr id="5" name="Table 4">
            <a:extLst>
              <a:ext uri="{FF2B5EF4-FFF2-40B4-BE49-F238E27FC236}">
                <a16:creationId xmlns:a16="http://schemas.microsoft.com/office/drawing/2014/main" id="{9439FE57-D5EF-4903-76E5-C47CEFDCC1EF}"/>
              </a:ext>
            </a:extLst>
          </p:cNvPr>
          <p:cNvGraphicFramePr>
            <a:graphicFrameLocks noGrp="1"/>
          </p:cNvGraphicFramePr>
          <p:nvPr>
            <p:extLst>
              <p:ext uri="{D42A27DB-BD31-4B8C-83A1-F6EECF244321}">
                <p14:modId xmlns:p14="http://schemas.microsoft.com/office/powerpoint/2010/main" val="769755579"/>
              </p:ext>
            </p:extLst>
          </p:nvPr>
        </p:nvGraphicFramePr>
        <p:xfrm>
          <a:off x="9552384" y="2420888"/>
          <a:ext cx="679624" cy="2225040"/>
        </p:xfrm>
        <a:graphic>
          <a:graphicData uri="http://schemas.openxmlformats.org/drawingml/2006/table">
            <a:tbl>
              <a:tblPr firstRow="1" bandRow="1">
                <a:tableStyleId>{5940675A-B579-460E-94D1-54222C63F5DA}</a:tableStyleId>
              </a:tblPr>
              <a:tblGrid>
                <a:gridCol w="679624">
                  <a:extLst>
                    <a:ext uri="{9D8B030D-6E8A-4147-A177-3AD203B41FA5}">
                      <a16:colId xmlns:a16="http://schemas.microsoft.com/office/drawing/2014/main" val="293173517"/>
                    </a:ext>
                  </a:extLst>
                </a:gridCol>
              </a:tblGrid>
              <a:tr h="370840">
                <a:tc>
                  <a:txBody>
                    <a:bodyPr/>
                    <a:lstStyle/>
                    <a:p>
                      <a:pPr algn="ctr"/>
                      <a:endParaRPr lang="en-IN" b="1"/>
                    </a:p>
                  </a:txBody>
                  <a:tcPr/>
                </a:tc>
                <a:extLst>
                  <a:ext uri="{0D108BD9-81ED-4DB2-BD59-A6C34878D82A}">
                    <a16:rowId xmlns:a16="http://schemas.microsoft.com/office/drawing/2014/main" val="2837168543"/>
                  </a:ext>
                </a:extLst>
              </a:tr>
              <a:tr h="370840">
                <a:tc>
                  <a:txBody>
                    <a:bodyPr/>
                    <a:lstStyle/>
                    <a:p>
                      <a:pPr algn="ctr"/>
                      <a:endParaRPr lang="en-IN" b="1"/>
                    </a:p>
                  </a:txBody>
                  <a:tcPr/>
                </a:tc>
                <a:extLst>
                  <a:ext uri="{0D108BD9-81ED-4DB2-BD59-A6C34878D82A}">
                    <a16:rowId xmlns:a16="http://schemas.microsoft.com/office/drawing/2014/main" val="2583906068"/>
                  </a:ext>
                </a:extLst>
              </a:tr>
              <a:tr h="370840">
                <a:tc>
                  <a:txBody>
                    <a:bodyPr/>
                    <a:lstStyle/>
                    <a:p>
                      <a:pPr algn="ctr"/>
                      <a:r>
                        <a:rPr lang="en-IN" b="1" dirty="0"/>
                        <a:t>4</a:t>
                      </a:r>
                    </a:p>
                  </a:txBody>
                  <a:tcPr/>
                </a:tc>
                <a:extLst>
                  <a:ext uri="{0D108BD9-81ED-4DB2-BD59-A6C34878D82A}">
                    <a16:rowId xmlns:a16="http://schemas.microsoft.com/office/drawing/2014/main" val="3685788534"/>
                  </a:ext>
                </a:extLst>
              </a:tr>
              <a:tr h="370840">
                <a:tc>
                  <a:txBody>
                    <a:bodyPr/>
                    <a:lstStyle/>
                    <a:p>
                      <a:pPr algn="ctr"/>
                      <a:r>
                        <a:rPr lang="en-IN" b="1" dirty="0"/>
                        <a:t>3</a:t>
                      </a:r>
                    </a:p>
                  </a:txBody>
                  <a:tcPr/>
                </a:tc>
                <a:extLst>
                  <a:ext uri="{0D108BD9-81ED-4DB2-BD59-A6C34878D82A}">
                    <a16:rowId xmlns:a16="http://schemas.microsoft.com/office/drawing/2014/main" val="2888987365"/>
                  </a:ext>
                </a:extLst>
              </a:tr>
              <a:tr h="370840">
                <a:tc>
                  <a:txBody>
                    <a:bodyPr/>
                    <a:lstStyle/>
                    <a:p>
                      <a:pPr algn="ctr"/>
                      <a:r>
                        <a:rPr lang="en-IN" b="1" dirty="0"/>
                        <a:t>2</a:t>
                      </a:r>
                    </a:p>
                  </a:txBody>
                  <a:tcPr/>
                </a:tc>
                <a:extLst>
                  <a:ext uri="{0D108BD9-81ED-4DB2-BD59-A6C34878D82A}">
                    <a16:rowId xmlns:a16="http://schemas.microsoft.com/office/drawing/2014/main" val="928033752"/>
                  </a:ext>
                </a:extLst>
              </a:tr>
              <a:tr h="370840">
                <a:tc>
                  <a:txBody>
                    <a:bodyPr/>
                    <a:lstStyle/>
                    <a:p>
                      <a:pPr algn="ctr"/>
                      <a:r>
                        <a:rPr lang="en-IN" b="1" dirty="0"/>
                        <a:t>1</a:t>
                      </a:r>
                    </a:p>
                  </a:txBody>
                  <a:tcPr/>
                </a:tc>
                <a:extLst>
                  <a:ext uri="{0D108BD9-81ED-4DB2-BD59-A6C34878D82A}">
                    <a16:rowId xmlns:a16="http://schemas.microsoft.com/office/drawing/2014/main" val="1952055223"/>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a:extLst>
              <a:ext uri="{FF2B5EF4-FFF2-40B4-BE49-F238E27FC236}">
                <a16:creationId xmlns:a16="http://schemas.microsoft.com/office/drawing/2014/main" id="{2D8AA069-25C4-4040-BE4B-4518488A7127}"/>
              </a:ext>
            </a:extLst>
          </p:cNvPr>
          <p:cNvSpPr>
            <a:spLocks noGrp="1" noChangeArrowheads="1"/>
          </p:cNvSpPr>
          <p:nvPr>
            <p:ph type="body" idx="1"/>
          </p:nvPr>
        </p:nvSpPr>
        <p:spPr>
          <a:xfrm>
            <a:off x="407368" y="1643064"/>
            <a:ext cx="10945216" cy="4757737"/>
          </a:xfrm>
        </p:spPr>
        <p:txBody>
          <a:bodyPr/>
          <a:lstStyle/>
          <a:p>
            <a:pPr eaLnBrk="1" hangingPunct="1"/>
            <a:r>
              <a:rPr lang="en-US" altLang="zh-TW" sz="2800" b="1" dirty="0">
                <a:latin typeface="Calibri" panose="020F0502020204030204" pitchFamily="34" charset="0"/>
                <a:ea typeface="Calibri" panose="020F0502020204030204" pitchFamily="34" charset="0"/>
                <a:cs typeface="Calibri" panose="020F0502020204030204" pitchFamily="34" charset="0"/>
              </a:rPr>
              <a:t>A polygon P is </a:t>
            </a:r>
            <a:r>
              <a:rPr lang="en-US" altLang="zh-TW" sz="2800" b="1" u="sng" dirty="0">
                <a:solidFill>
                  <a:srgbClr val="FF0000"/>
                </a:solidFill>
                <a:latin typeface="Calibri" panose="020F0502020204030204" pitchFamily="34" charset="0"/>
                <a:ea typeface="Calibri" panose="020F0502020204030204" pitchFamily="34" charset="0"/>
                <a:cs typeface="Calibri" panose="020F0502020204030204" pitchFamily="34" charset="0"/>
              </a:rPr>
              <a:t>convex</a:t>
            </a:r>
            <a:r>
              <a:rPr lang="en-US" altLang="zh-TW" sz="2800" b="1" dirty="0">
                <a:latin typeface="Calibri" panose="020F0502020204030204" pitchFamily="34" charset="0"/>
                <a:ea typeface="Calibri" panose="020F0502020204030204" pitchFamily="34" charset="0"/>
                <a:cs typeface="Calibri" panose="020F0502020204030204" pitchFamily="34" charset="0"/>
              </a:rPr>
              <a:t> if, for every pair of points </a:t>
            </a:r>
            <a:r>
              <a:rPr lang="en-US" altLang="zh-TW" sz="2800" b="1" dirty="0">
                <a:latin typeface="Calibri" panose="020F0502020204030204" pitchFamily="34" charset="0"/>
                <a:ea typeface="Calibri" panose="020F0502020204030204" pitchFamily="34" charset="0"/>
                <a:cs typeface="Calibri" panose="020F0502020204030204" pitchFamily="34" charset="0"/>
                <a:sym typeface="Symbol" panose="05050102010706020507" pitchFamily="18" charset="2"/>
              </a:rPr>
              <a:t>x and y in P, the line </a:t>
            </a:r>
            <a:r>
              <a:rPr lang="en-US" altLang="zh-TW" sz="2800" b="1" dirty="0" err="1">
                <a:latin typeface="Calibri" panose="020F0502020204030204" pitchFamily="34" charset="0"/>
                <a:ea typeface="Calibri" panose="020F0502020204030204" pitchFamily="34" charset="0"/>
                <a:cs typeface="Calibri" panose="020F0502020204030204" pitchFamily="34" charset="0"/>
                <a:sym typeface="Symbol" panose="05050102010706020507" pitchFamily="18" charset="2"/>
              </a:rPr>
              <a:t>xy</a:t>
            </a:r>
            <a:r>
              <a:rPr lang="en-US" altLang="zh-TW" sz="2800" b="1" dirty="0">
                <a:latin typeface="Calibri" panose="020F0502020204030204" pitchFamily="34" charset="0"/>
                <a:ea typeface="Calibri" panose="020F0502020204030204" pitchFamily="34" charset="0"/>
                <a:cs typeface="Calibri" panose="020F0502020204030204" pitchFamily="34" charset="0"/>
                <a:sym typeface="Symbol" panose="05050102010706020507" pitchFamily="18" charset="2"/>
              </a:rPr>
              <a:t> is also in P; otherwise, it is called </a:t>
            </a:r>
            <a:r>
              <a:rPr lang="en-US" altLang="zh-TW" sz="2800" b="1" u="sng" dirty="0">
                <a:solidFill>
                  <a:srgbClr val="FF0000"/>
                </a:solidFill>
                <a:latin typeface="Calibri" panose="020F0502020204030204" pitchFamily="34" charset="0"/>
                <a:ea typeface="Calibri" panose="020F0502020204030204" pitchFamily="34" charset="0"/>
                <a:cs typeface="Calibri" panose="020F0502020204030204" pitchFamily="34" charset="0"/>
                <a:sym typeface="Symbol" panose="05050102010706020507" pitchFamily="18" charset="2"/>
              </a:rPr>
              <a:t>concave</a:t>
            </a:r>
            <a:r>
              <a:rPr lang="en-US" altLang="zh-TW" sz="2800" b="1" dirty="0">
                <a:latin typeface="Calibri" panose="020F0502020204030204" pitchFamily="34" charset="0"/>
                <a:ea typeface="Calibri" panose="020F0502020204030204" pitchFamily="34" charset="0"/>
                <a:cs typeface="Calibri" panose="020F0502020204030204" pitchFamily="34" charset="0"/>
                <a:sym typeface="Symbol" panose="05050102010706020507" pitchFamily="18" charset="2"/>
              </a:rPr>
              <a:t>.</a:t>
            </a:r>
          </a:p>
        </p:txBody>
      </p:sp>
      <p:grpSp>
        <p:nvGrpSpPr>
          <p:cNvPr id="4100" name="Group 4">
            <a:extLst>
              <a:ext uri="{FF2B5EF4-FFF2-40B4-BE49-F238E27FC236}">
                <a16:creationId xmlns:a16="http://schemas.microsoft.com/office/drawing/2014/main" id="{BD1F5167-2955-46E3-839D-F6894E6BF90A}"/>
              </a:ext>
            </a:extLst>
          </p:cNvPr>
          <p:cNvGrpSpPr>
            <a:grpSpLocks/>
          </p:cNvGrpSpPr>
          <p:nvPr/>
        </p:nvGrpSpPr>
        <p:grpSpPr bwMode="auto">
          <a:xfrm>
            <a:off x="1621717" y="3047487"/>
            <a:ext cx="3456558" cy="2037463"/>
            <a:chOff x="2460" y="1632"/>
            <a:chExt cx="1044" cy="576"/>
          </a:xfrm>
        </p:grpSpPr>
        <p:sp>
          <p:nvSpPr>
            <p:cNvPr id="4110" name="Freeform 5">
              <a:extLst>
                <a:ext uri="{FF2B5EF4-FFF2-40B4-BE49-F238E27FC236}">
                  <a16:creationId xmlns:a16="http://schemas.microsoft.com/office/drawing/2014/main" id="{7727669C-DB68-4B53-AD47-4D7195716E6F}"/>
                </a:ext>
              </a:extLst>
            </p:cNvPr>
            <p:cNvSpPr>
              <a:spLocks/>
            </p:cNvSpPr>
            <p:nvPr/>
          </p:nvSpPr>
          <p:spPr bwMode="auto">
            <a:xfrm>
              <a:off x="2640" y="1632"/>
              <a:ext cx="864" cy="576"/>
            </a:xfrm>
            <a:custGeom>
              <a:avLst/>
              <a:gdLst>
                <a:gd name="T0" fmla="*/ 144 w 864"/>
                <a:gd name="T1" fmla="*/ 0 h 576"/>
                <a:gd name="T2" fmla="*/ 428 w 864"/>
                <a:gd name="T3" fmla="*/ 395 h 576"/>
                <a:gd name="T4" fmla="*/ 624 w 864"/>
                <a:gd name="T5" fmla="*/ 48 h 576"/>
                <a:gd name="T6" fmla="*/ 864 w 864"/>
                <a:gd name="T7" fmla="*/ 240 h 576"/>
                <a:gd name="T8" fmla="*/ 720 w 864"/>
                <a:gd name="T9" fmla="*/ 576 h 576"/>
                <a:gd name="T10" fmla="*/ 192 w 864"/>
                <a:gd name="T11" fmla="*/ 528 h 576"/>
                <a:gd name="T12" fmla="*/ 0 w 864"/>
                <a:gd name="T13" fmla="*/ 288 h 576"/>
                <a:gd name="T14" fmla="*/ 0 w 864"/>
                <a:gd name="T15" fmla="*/ 144 h 576"/>
                <a:gd name="T16" fmla="*/ 144 w 864"/>
                <a:gd name="T17" fmla="*/ 0 h 57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64"/>
                <a:gd name="T28" fmla="*/ 0 h 576"/>
                <a:gd name="T29" fmla="*/ 864 w 864"/>
                <a:gd name="T30" fmla="*/ 576 h 57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64" h="576">
                  <a:moveTo>
                    <a:pt x="144" y="0"/>
                  </a:moveTo>
                  <a:lnTo>
                    <a:pt x="428" y="395"/>
                  </a:lnTo>
                  <a:lnTo>
                    <a:pt x="624" y="48"/>
                  </a:lnTo>
                  <a:lnTo>
                    <a:pt x="864" y="240"/>
                  </a:lnTo>
                  <a:lnTo>
                    <a:pt x="720" y="576"/>
                  </a:lnTo>
                  <a:lnTo>
                    <a:pt x="192" y="528"/>
                  </a:lnTo>
                  <a:lnTo>
                    <a:pt x="0" y="288"/>
                  </a:lnTo>
                  <a:lnTo>
                    <a:pt x="0" y="144"/>
                  </a:lnTo>
                  <a:lnTo>
                    <a:pt x="144" y="0"/>
                  </a:lnTo>
                  <a:close/>
                </a:path>
              </a:pathLst>
            </a:custGeom>
            <a:solidFill>
              <a:srgbClr val="99CCFF"/>
            </a:solidFill>
            <a:ln w="25400">
              <a:solidFill>
                <a:schemeClr val="tx1"/>
              </a:solidFill>
              <a:round/>
              <a:headEnd/>
              <a:tailEnd type="triangle" w="med" len="med"/>
            </a:ln>
          </p:spPr>
          <p:txBody>
            <a:bodyPr wrap="none" anchor="ctr"/>
            <a:lstStyle/>
            <a:p>
              <a:endParaRPr lang="en-GB"/>
            </a:p>
          </p:txBody>
        </p:sp>
        <p:sp>
          <p:nvSpPr>
            <p:cNvPr id="4111" name="Freeform 6">
              <a:extLst>
                <a:ext uri="{FF2B5EF4-FFF2-40B4-BE49-F238E27FC236}">
                  <a16:creationId xmlns:a16="http://schemas.microsoft.com/office/drawing/2014/main" id="{341666C6-54E1-47CE-9AF3-77F0870CF94C}"/>
                </a:ext>
              </a:extLst>
            </p:cNvPr>
            <p:cNvSpPr>
              <a:spLocks/>
            </p:cNvSpPr>
            <p:nvPr/>
          </p:nvSpPr>
          <p:spPr bwMode="auto">
            <a:xfrm>
              <a:off x="2784" y="1851"/>
              <a:ext cx="533" cy="42"/>
            </a:xfrm>
            <a:custGeom>
              <a:avLst/>
              <a:gdLst>
                <a:gd name="T0" fmla="*/ 0 w 533"/>
                <a:gd name="T1" fmla="*/ 0 h 42"/>
                <a:gd name="T2" fmla="*/ 533 w 533"/>
                <a:gd name="T3" fmla="*/ 42 h 42"/>
                <a:gd name="T4" fmla="*/ 0 60000 65536"/>
                <a:gd name="T5" fmla="*/ 0 60000 65536"/>
                <a:gd name="T6" fmla="*/ 0 w 533"/>
                <a:gd name="T7" fmla="*/ 0 h 42"/>
                <a:gd name="T8" fmla="*/ 533 w 533"/>
                <a:gd name="T9" fmla="*/ 42 h 42"/>
              </a:gdLst>
              <a:ahLst/>
              <a:cxnLst>
                <a:cxn ang="T4">
                  <a:pos x="T0" y="T1"/>
                </a:cxn>
                <a:cxn ang="T5">
                  <a:pos x="T2" y="T3"/>
                </a:cxn>
              </a:cxnLst>
              <a:rect l="T6" t="T7" r="T8" b="T9"/>
              <a:pathLst>
                <a:path w="533" h="42">
                  <a:moveTo>
                    <a:pt x="0" y="0"/>
                  </a:moveTo>
                  <a:lnTo>
                    <a:pt x="533" y="42"/>
                  </a:lnTo>
                </a:path>
              </a:pathLst>
            </a:custGeom>
            <a:noFill/>
            <a:ln w="25400">
              <a:solidFill>
                <a:schemeClr val="tx1"/>
              </a:solidFill>
              <a:round/>
              <a:headEnd type="oval" w="sm" len="sm"/>
              <a:tailEnd type="oval" w="sm" len="sm"/>
            </a:ln>
            <a:extLst>
              <a:ext uri="{909E8E84-426E-40DD-AFC4-6F175D3DCCD1}">
                <a14:hiddenFill xmlns:a14="http://schemas.microsoft.com/office/drawing/2010/main">
                  <a:solidFill>
                    <a:srgbClr val="FFFFFF"/>
                  </a:solidFill>
                </a14:hiddenFill>
              </a:ext>
            </a:extLst>
          </p:spPr>
          <p:txBody>
            <a:bodyPr wrap="none" anchor="ctr"/>
            <a:lstStyle/>
            <a:p>
              <a:endParaRPr lang="en-GB"/>
            </a:p>
          </p:txBody>
        </p:sp>
        <p:sp>
          <p:nvSpPr>
            <p:cNvPr id="4112" name="Text Box 7">
              <a:extLst>
                <a:ext uri="{FF2B5EF4-FFF2-40B4-BE49-F238E27FC236}">
                  <a16:creationId xmlns:a16="http://schemas.microsoft.com/office/drawing/2014/main" id="{AC6198E8-DBF8-4770-9E62-E34E5C32060E}"/>
                </a:ext>
              </a:extLst>
            </p:cNvPr>
            <p:cNvSpPr txBox="1">
              <a:spLocks noChangeArrowheads="1"/>
            </p:cNvSpPr>
            <p:nvPr/>
          </p:nvSpPr>
          <p:spPr bwMode="auto">
            <a:xfrm>
              <a:off x="2694" y="1736"/>
              <a:ext cx="21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Arial" panose="020B0604020202020204" pitchFamily="34" charset="0"/>
                  <a:ea typeface="PMingLiU" panose="02020500000000000000" pitchFamily="18" charset="-120"/>
                </a:defRPr>
              </a:lvl1pPr>
              <a:lvl2pPr marL="742950" indent="-285750">
                <a:spcBef>
                  <a:spcPct val="20000"/>
                </a:spcBef>
                <a:buChar char="–"/>
                <a:defRPr kumimoji="1" sz="2800">
                  <a:solidFill>
                    <a:schemeClr val="tx1"/>
                  </a:solidFill>
                  <a:latin typeface="Arial" panose="020B0604020202020204" pitchFamily="34" charset="0"/>
                  <a:ea typeface="PMingLiU" panose="02020500000000000000" pitchFamily="18" charset="-120"/>
                </a:defRPr>
              </a:lvl2pPr>
              <a:lvl3pPr marL="1143000" indent="-228600">
                <a:spcBef>
                  <a:spcPct val="20000"/>
                </a:spcBef>
                <a:buChar char="•"/>
                <a:defRPr kumimoji="1" sz="2400">
                  <a:solidFill>
                    <a:schemeClr val="tx1"/>
                  </a:solidFill>
                  <a:latin typeface="Arial" panose="020B0604020202020204" pitchFamily="34" charset="0"/>
                  <a:ea typeface="PMingLiU" panose="02020500000000000000" pitchFamily="18" charset="-120"/>
                </a:defRPr>
              </a:lvl3pPr>
              <a:lvl4pPr marL="1600200" indent="-228600">
                <a:spcBef>
                  <a:spcPct val="20000"/>
                </a:spcBef>
                <a:buChar char="–"/>
                <a:defRPr kumimoji="1" sz="2000">
                  <a:solidFill>
                    <a:schemeClr val="tx1"/>
                  </a:solidFill>
                  <a:latin typeface="Arial" panose="020B0604020202020204" pitchFamily="34" charset="0"/>
                  <a:ea typeface="PMingLiU" panose="02020500000000000000" pitchFamily="18" charset="-120"/>
                </a:defRPr>
              </a:lvl4pPr>
              <a:lvl5pPr marL="2057400" indent="-228600">
                <a:spcBef>
                  <a:spcPct val="20000"/>
                </a:spcBef>
                <a:buChar char="»"/>
                <a:defRPr kumimoji="1" sz="2000">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PMingLiU" panose="02020500000000000000" pitchFamily="18" charset="-120"/>
                </a:defRPr>
              </a:lvl9pPr>
            </a:lstStyle>
            <a:p>
              <a:pPr>
                <a:spcBef>
                  <a:spcPct val="0"/>
                </a:spcBef>
                <a:buFontTx/>
                <a:buNone/>
              </a:pPr>
              <a:r>
                <a:rPr kumimoji="0" lang="en-US" altLang="zh-TW" sz="2400" b="1">
                  <a:latin typeface="Times" panose="02020603050405020304" pitchFamily="18" charset="0"/>
                </a:rPr>
                <a:t>x</a:t>
              </a:r>
            </a:p>
          </p:txBody>
        </p:sp>
        <p:sp>
          <p:nvSpPr>
            <p:cNvPr id="4113" name="Text Box 8">
              <a:extLst>
                <a:ext uri="{FF2B5EF4-FFF2-40B4-BE49-F238E27FC236}">
                  <a16:creationId xmlns:a16="http://schemas.microsoft.com/office/drawing/2014/main" id="{AC18D20F-02F1-4487-A62F-4D565CE88D71}"/>
                </a:ext>
              </a:extLst>
            </p:cNvPr>
            <p:cNvSpPr txBox="1">
              <a:spLocks noChangeArrowheads="1"/>
            </p:cNvSpPr>
            <p:nvPr/>
          </p:nvSpPr>
          <p:spPr bwMode="auto">
            <a:xfrm>
              <a:off x="3227" y="1788"/>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Arial" panose="020B0604020202020204" pitchFamily="34" charset="0"/>
                  <a:ea typeface="PMingLiU" panose="02020500000000000000" pitchFamily="18" charset="-120"/>
                </a:defRPr>
              </a:lvl1pPr>
              <a:lvl2pPr marL="742950" indent="-285750">
                <a:spcBef>
                  <a:spcPct val="20000"/>
                </a:spcBef>
                <a:buChar char="–"/>
                <a:defRPr kumimoji="1" sz="2800">
                  <a:solidFill>
                    <a:schemeClr val="tx1"/>
                  </a:solidFill>
                  <a:latin typeface="Arial" panose="020B0604020202020204" pitchFamily="34" charset="0"/>
                  <a:ea typeface="PMingLiU" panose="02020500000000000000" pitchFamily="18" charset="-120"/>
                </a:defRPr>
              </a:lvl2pPr>
              <a:lvl3pPr marL="1143000" indent="-228600">
                <a:spcBef>
                  <a:spcPct val="20000"/>
                </a:spcBef>
                <a:buChar char="•"/>
                <a:defRPr kumimoji="1" sz="2400">
                  <a:solidFill>
                    <a:schemeClr val="tx1"/>
                  </a:solidFill>
                  <a:latin typeface="Arial" panose="020B0604020202020204" pitchFamily="34" charset="0"/>
                  <a:ea typeface="PMingLiU" panose="02020500000000000000" pitchFamily="18" charset="-120"/>
                </a:defRPr>
              </a:lvl3pPr>
              <a:lvl4pPr marL="1600200" indent="-228600">
                <a:spcBef>
                  <a:spcPct val="20000"/>
                </a:spcBef>
                <a:buChar char="–"/>
                <a:defRPr kumimoji="1" sz="2000">
                  <a:solidFill>
                    <a:schemeClr val="tx1"/>
                  </a:solidFill>
                  <a:latin typeface="Arial" panose="020B0604020202020204" pitchFamily="34" charset="0"/>
                  <a:ea typeface="PMingLiU" panose="02020500000000000000" pitchFamily="18" charset="-120"/>
                </a:defRPr>
              </a:lvl4pPr>
              <a:lvl5pPr marL="2057400" indent="-228600">
                <a:spcBef>
                  <a:spcPct val="20000"/>
                </a:spcBef>
                <a:buChar char="»"/>
                <a:defRPr kumimoji="1" sz="2000">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PMingLiU" panose="02020500000000000000" pitchFamily="18" charset="-120"/>
                </a:defRPr>
              </a:lvl9pPr>
            </a:lstStyle>
            <a:p>
              <a:pPr>
                <a:spcBef>
                  <a:spcPct val="0"/>
                </a:spcBef>
                <a:buFontTx/>
                <a:buNone/>
              </a:pPr>
              <a:r>
                <a:rPr kumimoji="0" lang="en-US" altLang="zh-TW" sz="2400" b="1" dirty="0">
                  <a:latin typeface="Times" panose="02020603050405020304" pitchFamily="18" charset="0"/>
                </a:rPr>
                <a:t>y</a:t>
              </a:r>
            </a:p>
          </p:txBody>
        </p:sp>
        <p:sp>
          <p:nvSpPr>
            <p:cNvPr id="4114" name="Text Box 9">
              <a:extLst>
                <a:ext uri="{FF2B5EF4-FFF2-40B4-BE49-F238E27FC236}">
                  <a16:creationId xmlns:a16="http://schemas.microsoft.com/office/drawing/2014/main" id="{76F7C0D4-A599-405F-8A12-656781B04429}"/>
                </a:ext>
              </a:extLst>
            </p:cNvPr>
            <p:cNvSpPr txBox="1">
              <a:spLocks noChangeArrowheads="1"/>
            </p:cNvSpPr>
            <p:nvPr/>
          </p:nvSpPr>
          <p:spPr bwMode="auto">
            <a:xfrm>
              <a:off x="2460" y="1788"/>
              <a:ext cx="23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Arial" panose="020B0604020202020204" pitchFamily="34" charset="0"/>
                  <a:ea typeface="PMingLiU" panose="02020500000000000000" pitchFamily="18" charset="-120"/>
                </a:defRPr>
              </a:lvl1pPr>
              <a:lvl2pPr marL="742950" indent="-285750">
                <a:spcBef>
                  <a:spcPct val="20000"/>
                </a:spcBef>
                <a:buChar char="–"/>
                <a:defRPr kumimoji="1" sz="2800">
                  <a:solidFill>
                    <a:schemeClr val="tx1"/>
                  </a:solidFill>
                  <a:latin typeface="Arial" panose="020B0604020202020204" pitchFamily="34" charset="0"/>
                  <a:ea typeface="PMingLiU" panose="02020500000000000000" pitchFamily="18" charset="-120"/>
                </a:defRPr>
              </a:lvl2pPr>
              <a:lvl3pPr marL="1143000" indent="-228600">
                <a:spcBef>
                  <a:spcPct val="20000"/>
                </a:spcBef>
                <a:buChar char="•"/>
                <a:defRPr kumimoji="1" sz="2400">
                  <a:solidFill>
                    <a:schemeClr val="tx1"/>
                  </a:solidFill>
                  <a:latin typeface="Arial" panose="020B0604020202020204" pitchFamily="34" charset="0"/>
                  <a:ea typeface="PMingLiU" panose="02020500000000000000" pitchFamily="18" charset="-120"/>
                </a:defRPr>
              </a:lvl3pPr>
              <a:lvl4pPr marL="1600200" indent="-228600">
                <a:spcBef>
                  <a:spcPct val="20000"/>
                </a:spcBef>
                <a:buChar char="–"/>
                <a:defRPr kumimoji="1" sz="2000">
                  <a:solidFill>
                    <a:schemeClr val="tx1"/>
                  </a:solidFill>
                  <a:latin typeface="Arial" panose="020B0604020202020204" pitchFamily="34" charset="0"/>
                  <a:ea typeface="PMingLiU" panose="02020500000000000000" pitchFamily="18" charset="-120"/>
                </a:defRPr>
              </a:lvl4pPr>
              <a:lvl5pPr marL="2057400" indent="-228600">
                <a:spcBef>
                  <a:spcPct val="20000"/>
                </a:spcBef>
                <a:buChar char="»"/>
                <a:defRPr kumimoji="1" sz="2000">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PMingLiU" panose="02020500000000000000" pitchFamily="18" charset="-120"/>
                </a:defRPr>
              </a:lvl9pPr>
            </a:lstStyle>
            <a:p>
              <a:pPr>
                <a:spcBef>
                  <a:spcPct val="0"/>
                </a:spcBef>
                <a:buFontTx/>
                <a:buNone/>
              </a:pPr>
              <a:r>
                <a:rPr kumimoji="0" lang="en-US" altLang="zh-TW" sz="2400" b="1">
                  <a:latin typeface="Times" panose="02020603050405020304" pitchFamily="18" charset="0"/>
                </a:rPr>
                <a:t>P</a:t>
              </a:r>
            </a:p>
          </p:txBody>
        </p:sp>
      </p:grpSp>
      <p:grpSp>
        <p:nvGrpSpPr>
          <p:cNvPr id="4101" name="Group 16">
            <a:extLst>
              <a:ext uri="{FF2B5EF4-FFF2-40B4-BE49-F238E27FC236}">
                <a16:creationId xmlns:a16="http://schemas.microsoft.com/office/drawing/2014/main" id="{6B996CF4-A770-4994-81C3-D66654F57CBB}"/>
              </a:ext>
            </a:extLst>
          </p:cNvPr>
          <p:cNvGrpSpPr>
            <a:grpSpLocks/>
          </p:cNvGrpSpPr>
          <p:nvPr/>
        </p:nvGrpSpPr>
        <p:grpSpPr bwMode="auto">
          <a:xfrm>
            <a:off x="6401755" y="2979420"/>
            <a:ext cx="3673152" cy="2127397"/>
            <a:chOff x="3696" y="2725"/>
            <a:chExt cx="1044" cy="737"/>
          </a:xfrm>
        </p:grpSpPr>
        <p:sp>
          <p:nvSpPr>
            <p:cNvPr id="4105" name="Freeform 11">
              <a:extLst>
                <a:ext uri="{FF2B5EF4-FFF2-40B4-BE49-F238E27FC236}">
                  <a16:creationId xmlns:a16="http://schemas.microsoft.com/office/drawing/2014/main" id="{5251AD17-5EE9-4B61-A48C-D09190C99915}"/>
                </a:ext>
              </a:extLst>
            </p:cNvPr>
            <p:cNvSpPr>
              <a:spLocks/>
            </p:cNvSpPr>
            <p:nvPr/>
          </p:nvSpPr>
          <p:spPr bwMode="auto">
            <a:xfrm>
              <a:off x="3876" y="2725"/>
              <a:ext cx="864" cy="737"/>
            </a:xfrm>
            <a:custGeom>
              <a:avLst/>
              <a:gdLst>
                <a:gd name="T0" fmla="*/ 144 w 864"/>
                <a:gd name="T1" fmla="*/ 161 h 737"/>
                <a:gd name="T2" fmla="*/ 503 w 864"/>
                <a:gd name="T3" fmla="*/ 0 h 737"/>
                <a:gd name="T4" fmla="*/ 778 w 864"/>
                <a:gd name="T5" fmla="*/ 118 h 737"/>
                <a:gd name="T6" fmla="*/ 864 w 864"/>
                <a:gd name="T7" fmla="*/ 401 h 737"/>
                <a:gd name="T8" fmla="*/ 720 w 864"/>
                <a:gd name="T9" fmla="*/ 737 h 737"/>
                <a:gd name="T10" fmla="*/ 192 w 864"/>
                <a:gd name="T11" fmla="*/ 689 h 737"/>
                <a:gd name="T12" fmla="*/ 0 w 864"/>
                <a:gd name="T13" fmla="*/ 449 h 737"/>
                <a:gd name="T14" fmla="*/ 0 w 864"/>
                <a:gd name="T15" fmla="*/ 305 h 737"/>
                <a:gd name="T16" fmla="*/ 144 w 864"/>
                <a:gd name="T17" fmla="*/ 161 h 73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64"/>
                <a:gd name="T28" fmla="*/ 0 h 737"/>
                <a:gd name="T29" fmla="*/ 864 w 864"/>
                <a:gd name="T30" fmla="*/ 737 h 73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64" h="737">
                  <a:moveTo>
                    <a:pt x="144" y="161"/>
                  </a:moveTo>
                  <a:lnTo>
                    <a:pt x="503" y="0"/>
                  </a:lnTo>
                  <a:lnTo>
                    <a:pt x="778" y="118"/>
                  </a:lnTo>
                  <a:lnTo>
                    <a:pt x="864" y="401"/>
                  </a:lnTo>
                  <a:lnTo>
                    <a:pt x="720" y="737"/>
                  </a:lnTo>
                  <a:lnTo>
                    <a:pt x="192" y="689"/>
                  </a:lnTo>
                  <a:lnTo>
                    <a:pt x="0" y="449"/>
                  </a:lnTo>
                  <a:lnTo>
                    <a:pt x="0" y="305"/>
                  </a:lnTo>
                  <a:lnTo>
                    <a:pt x="144" y="161"/>
                  </a:lnTo>
                  <a:close/>
                </a:path>
              </a:pathLst>
            </a:custGeom>
            <a:solidFill>
              <a:srgbClr val="99CCFF"/>
            </a:solidFill>
            <a:ln w="25400">
              <a:solidFill>
                <a:schemeClr val="tx1"/>
              </a:solidFill>
              <a:round/>
              <a:headEnd/>
              <a:tailEnd type="triangle" w="med" len="med"/>
            </a:ln>
          </p:spPr>
          <p:txBody>
            <a:bodyPr wrap="none" anchor="ctr"/>
            <a:lstStyle/>
            <a:p>
              <a:endParaRPr lang="en-GB"/>
            </a:p>
          </p:txBody>
        </p:sp>
        <p:sp>
          <p:nvSpPr>
            <p:cNvPr id="4106" name="Freeform 12">
              <a:extLst>
                <a:ext uri="{FF2B5EF4-FFF2-40B4-BE49-F238E27FC236}">
                  <a16:creationId xmlns:a16="http://schemas.microsoft.com/office/drawing/2014/main" id="{5E1A240B-DF7A-4D3C-ADD8-790A182B2D0E}"/>
                </a:ext>
              </a:extLst>
            </p:cNvPr>
            <p:cNvSpPr>
              <a:spLocks/>
            </p:cNvSpPr>
            <p:nvPr/>
          </p:nvSpPr>
          <p:spPr bwMode="auto">
            <a:xfrm>
              <a:off x="4020" y="3105"/>
              <a:ext cx="533" cy="42"/>
            </a:xfrm>
            <a:custGeom>
              <a:avLst/>
              <a:gdLst>
                <a:gd name="T0" fmla="*/ 0 w 533"/>
                <a:gd name="T1" fmla="*/ 0 h 42"/>
                <a:gd name="T2" fmla="*/ 533 w 533"/>
                <a:gd name="T3" fmla="*/ 42 h 42"/>
                <a:gd name="T4" fmla="*/ 0 60000 65536"/>
                <a:gd name="T5" fmla="*/ 0 60000 65536"/>
                <a:gd name="T6" fmla="*/ 0 w 533"/>
                <a:gd name="T7" fmla="*/ 0 h 42"/>
                <a:gd name="T8" fmla="*/ 533 w 533"/>
                <a:gd name="T9" fmla="*/ 42 h 42"/>
              </a:gdLst>
              <a:ahLst/>
              <a:cxnLst>
                <a:cxn ang="T4">
                  <a:pos x="T0" y="T1"/>
                </a:cxn>
                <a:cxn ang="T5">
                  <a:pos x="T2" y="T3"/>
                </a:cxn>
              </a:cxnLst>
              <a:rect l="T6" t="T7" r="T8" b="T9"/>
              <a:pathLst>
                <a:path w="533" h="42">
                  <a:moveTo>
                    <a:pt x="0" y="0"/>
                  </a:moveTo>
                  <a:lnTo>
                    <a:pt x="533" y="42"/>
                  </a:lnTo>
                </a:path>
              </a:pathLst>
            </a:custGeom>
            <a:noFill/>
            <a:ln w="25400">
              <a:solidFill>
                <a:schemeClr val="tx1"/>
              </a:solidFill>
              <a:round/>
              <a:headEnd type="oval" w="sm" len="sm"/>
              <a:tailEnd type="oval" w="sm" len="sm"/>
            </a:ln>
            <a:extLst>
              <a:ext uri="{909E8E84-426E-40DD-AFC4-6F175D3DCCD1}">
                <a14:hiddenFill xmlns:a14="http://schemas.microsoft.com/office/drawing/2010/main">
                  <a:solidFill>
                    <a:srgbClr val="FFFFFF"/>
                  </a:solidFill>
                </a14:hiddenFill>
              </a:ext>
            </a:extLst>
          </p:spPr>
          <p:txBody>
            <a:bodyPr wrap="none" anchor="ctr"/>
            <a:lstStyle/>
            <a:p>
              <a:endParaRPr lang="en-GB"/>
            </a:p>
          </p:txBody>
        </p:sp>
        <p:sp>
          <p:nvSpPr>
            <p:cNvPr id="4107" name="Text Box 13">
              <a:extLst>
                <a:ext uri="{FF2B5EF4-FFF2-40B4-BE49-F238E27FC236}">
                  <a16:creationId xmlns:a16="http://schemas.microsoft.com/office/drawing/2014/main" id="{EF869DB1-F2D7-4FC2-A99A-9EF27BDAD0A7}"/>
                </a:ext>
              </a:extLst>
            </p:cNvPr>
            <p:cNvSpPr txBox="1">
              <a:spLocks noChangeArrowheads="1"/>
            </p:cNvSpPr>
            <p:nvPr/>
          </p:nvSpPr>
          <p:spPr bwMode="auto">
            <a:xfrm>
              <a:off x="3930" y="2990"/>
              <a:ext cx="21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Arial" panose="020B0604020202020204" pitchFamily="34" charset="0"/>
                  <a:ea typeface="PMingLiU" panose="02020500000000000000" pitchFamily="18" charset="-120"/>
                </a:defRPr>
              </a:lvl1pPr>
              <a:lvl2pPr marL="742950" indent="-285750">
                <a:spcBef>
                  <a:spcPct val="20000"/>
                </a:spcBef>
                <a:buChar char="–"/>
                <a:defRPr kumimoji="1" sz="2800">
                  <a:solidFill>
                    <a:schemeClr val="tx1"/>
                  </a:solidFill>
                  <a:latin typeface="Arial" panose="020B0604020202020204" pitchFamily="34" charset="0"/>
                  <a:ea typeface="PMingLiU" panose="02020500000000000000" pitchFamily="18" charset="-120"/>
                </a:defRPr>
              </a:lvl2pPr>
              <a:lvl3pPr marL="1143000" indent="-228600">
                <a:spcBef>
                  <a:spcPct val="20000"/>
                </a:spcBef>
                <a:buChar char="•"/>
                <a:defRPr kumimoji="1" sz="2400">
                  <a:solidFill>
                    <a:schemeClr val="tx1"/>
                  </a:solidFill>
                  <a:latin typeface="Arial" panose="020B0604020202020204" pitchFamily="34" charset="0"/>
                  <a:ea typeface="PMingLiU" panose="02020500000000000000" pitchFamily="18" charset="-120"/>
                </a:defRPr>
              </a:lvl3pPr>
              <a:lvl4pPr marL="1600200" indent="-228600">
                <a:spcBef>
                  <a:spcPct val="20000"/>
                </a:spcBef>
                <a:buChar char="–"/>
                <a:defRPr kumimoji="1" sz="2000">
                  <a:solidFill>
                    <a:schemeClr val="tx1"/>
                  </a:solidFill>
                  <a:latin typeface="Arial" panose="020B0604020202020204" pitchFamily="34" charset="0"/>
                  <a:ea typeface="PMingLiU" panose="02020500000000000000" pitchFamily="18" charset="-120"/>
                </a:defRPr>
              </a:lvl4pPr>
              <a:lvl5pPr marL="2057400" indent="-228600">
                <a:spcBef>
                  <a:spcPct val="20000"/>
                </a:spcBef>
                <a:buChar char="»"/>
                <a:defRPr kumimoji="1" sz="2000">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PMingLiU" panose="02020500000000000000" pitchFamily="18" charset="-120"/>
                </a:defRPr>
              </a:lvl9pPr>
            </a:lstStyle>
            <a:p>
              <a:pPr>
                <a:spcBef>
                  <a:spcPct val="0"/>
                </a:spcBef>
                <a:buFontTx/>
                <a:buNone/>
              </a:pPr>
              <a:r>
                <a:rPr kumimoji="0" lang="en-US" altLang="zh-TW" sz="2400" b="1">
                  <a:latin typeface="Times" panose="02020603050405020304" pitchFamily="18" charset="0"/>
                </a:rPr>
                <a:t>x</a:t>
              </a:r>
            </a:p>
          </p:txBody>
        </p:sp>
        <p:sp>
          <p:nvSpPr>
            <p:cNvPr id="4108" name="Text Box 14">
              <a:extLst>
                <a:ext uri="{FF2B5EF4-FFF2-40B4-BE49-F238E27FC236}">
                  <a16:creationId xmlns:a16="http://schemas.microsoft.com/office/drawing/2014/main" id="{F26A96FE-4CF1-4F76-A62F-2FDC7E0B54C8}"/>
                </a:ext>
              </a:extLst>
            </p:cNvPr>
            <p:cNvSpPr txBox="1">
              <a:spLocks noChangeArrowheads="1"/>
            </p:cNvSpPr>
            <p:nvPr/>
          </p:nvSpPr>
          <p:spPr bwMode="auto">
            <a:xfrm>
              <a:off x="4463" y="3042"/>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Arial" panose="020B0604020202020204" pitchFamily="34" charset="0"/>
                  <a:ea typeface="PMingLiU" panose="02020500000000000000" pitchFamily="18" charset="-120"/>
                </a:defRPr>
              </a:lvl1pPr>
              <a:lvl2pPr marL="742950" indent="-285750">
                <a:spcBef>
                  <a:spcPct val="20000"/>
                </a:spcBef>
                <a:buChar char="–"/>
                <a:defRPr kumimoji="1" sz="2800">
                  <a:solidFill>
                    <a:schemeClr val="tx1"/>
                  </a:solidFill>
                  <a:latin typeface="Arial" panose="020B0604020202020204" pitchFamily="34" charset="0"/>
                  <a:ea typeface="PMingLiU" panose="02020500000000000000" pitchFamily="18" charset="-120"/>
                </a:defRPr>
              </a:lvl2pPr>
              <a:lvl3pPr marL="1143000" indent="-228600">
                <a:spcBef>
                  <a:spcPct val="20000"/>
                </a:spcBef>
                <a:buChar char="•"/>
                <a:defRPr kumimoji="1" sz="2400">
                  <a:solidFill>
                    <a:schemeClr val="tx1"/>
                  </a:solidFill>
                  <a:latin typeface="Arial" panose="020B0604020202020204" pitchFamily="34" charset="0"/>
                  <a:ea typeface="PMingLiU" panose="02020500000000000000" pitchFamily="18" charset="-120"/>
                </a:defRPr>
              </a:lvl3pPr>
              <a:lvl4pPr marL="1600200" indent="-228600">
                <a:spcBef>
                  <a:spcPct val="20000"/>
                </a:spcBef>
                <a:buChar char="–"/>
                <a:defRPr kumimoji="1" sz="2000">
                  <a:solidFill>
                    <a:schemeClr val="tx1"/>
                  </a:solidFill>
                  <a:latin typeface="Arial" panose="020B0604020202020204" pitchFamily="34" charset="0"/>
                  <a:ea typeface="PMingLiU" panose="02020500000000000000" pitchFamily="18" charset="-120"/>
                </a:defRPr>
              </a:lvl4pPr>
              <a:lvl5pPr marL="2057400" indent="-228600">
                <a:spcBef>
                  <a:spcPct val="20000"/>
                </a:spcBef>
                <a:buChar char="»"/>
                <a:defRPr kumimoji="1" sz="2000">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PMingLiU" panose="02020500000000000000" pitchFamily="18" charset="-120"/>
                </a:defRPr>
              </a:lvl9pPr>
            </a:lstStyle>
            <a:p>
              <a:pPr>
                <a:spcBef>
                  <a:spcPct val="0"/>
                </a:spcBef>
                <a:buFontTx/>
                <a:buNone/>
              </a:pPr>
              <a:r>
                <a:rPr kumimoji="0" lang="en-US" altLang="zh-TW" sz="2400" b="1">
                  <a:latin typeface="Times" panose="02020603050405020304" pitchFamily="18" charset="0"/>
                </a:rPr>
                <a:t>y</a:t>
              </a:r>
            </a:p>
          </p:txBody>
        </p:sp>
        <p:sp>
          <p:nvSpPr>
            <p:cNvPr id="4109" name="Text Box 15">
              <a:extLst>
                <a:ext uri="{FF2B5EF4-FFF2-40B4-BE49-F238E27FC236}">
                  <a16:creationId xmlns:a16="http://schemas.microsoft.com/office/drawing/2014/main" id="{B783DD2C-55A9-4B4C-8636-EAA956BA02DB}"/>
                </a:ext>
              </a:extLst>
            </p:cNvPr>
            <p:cNvSpPr txBox="1">
              <a:spLocks noChangeArrowheads="1"/>
            </p:cNvSpPr>
            <p:nvPr/>
          </p:nvSpPr>
          <p:spPr bwMode="auto">
            <a:xfrm>
              <a:off x="3696" y="3042"/>
              <a:ext cx="23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Arial" panose="020B0604020202020204" pitchFamily="34" charset="0"/>
                  <a:ea typeface="PMingLiU" panose="02020500000000000000" pitchFamily="18" charset="-120"/>
                </a:defRPr>
              </a:lvl1pPr>
              <a:lvl2pPr marL="742950" indent="-285750">
                <a:spcBef>
                  <a:spcPct val="20000"/>
                </a:spcBef>
                <a:buChar char="–"/>
                <a:defRPr kumimoji="1" sz="2800">
                  <a:solidFill>
                    <a:schemeClr val="tx1"/>
                  </a:solidFill>
                  <a:latin typeface="Arial" panose="020B0604020202020204" pitchFamily="34" charset="0"/>
                  <a:ea typeface="PMingLiU" panose="02020500000000000000" pitchFamily="18" charset="-120"/>
                </a:defRPr>
              </a:lvl2pPr>
              <a:lvl3pPr marL="1143000" indent="-228600">
                <a:spcBef>
                  <a:spcPct val="20000"/>
                </a:spcBef>
                <a:buChar char="•"/>
                <a:defRPr kumimoji="1" sz="2400">
                  <a:solidFill>
                    <a:schemeClr val="tx1"/>
                  </a:solidFill>
                  <a:latin typeface="Arial" panose="020B0604020202020204" pitchFamily="34" charset="0"/>
                  <a:ea typeface="PMingLiU" panose="02020500000000000000" pitchFamily="18" charset="-120"/>
                </a:defRPr>
              </a:lvl3pPr>
              <a:lvl4pPr marL="1600200" indent="-228600">
                <a:spcBef>
                  <a:spcPct val="20000"/>
                </a:spcBef>
                <a:buChar char="–"/>
                <a:defRPr kumimoji="1" sz="2000">
                  <a:solidFill>
                    <a:schemeClr val="tx1"/>
                  </a:solidFill>
                  <a:latin typeface="Arial" panose="020B0604020202020204" pitchFamily="34" charset="0"/>
                  <a:ea typeface="PMingLiU" panose="02020500000000000000" pitchFamily="18" charset="-120"/>
                </a:defRPr>
              </a:lvl4pPr>
              <a:lvl5pPr marL="2057400" indent="-228600">
                <a:spcBef>
                  <a:spcPct val="20000"/>
                </a:spcBef>
                <a:buChar char="»"/>
                <a:defRPr kumimoji="1" sz="2000">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PMingLiU" panose="02020500000000000000" pitchFamily="18" charset="-120"/>
                </a:defRPr>
              </a:lvl9pPr>
            </a:lstStyle>
            <a:p>
              <a:pPr>
                <a:spcBef>
                  <a:spcPct val="0"/>
                </a:spcBef>
                <a:buFontTx/>
                <a:buNone/>
              </a:pPr>
              <a:r>
                <a:rPr kumimoji="0" lang="en-US" altLang="zh-TW" sz="2400" b="1">
                  <a:latin typeface="Times" panose="02020603050405020304" pitchFamily="18" charset="0"/>
                </a:rPr>
                <a:t>P</a:t>
              </a:r>
            </a:p>
          </p:txBody>
        </p:sp>
      </p:grpSp>
      <p:sp>
        <p:nvSpPr>
          <p:cNvPr id="4102" name="Text Box 17">
            <a:extLst>
              <a:ext uri="{FF2B5EF4-FFF2-40B4-BE49-F238E27FC236}">
                <a16:creationId xmlns:a16="http://schemas.microsoft.com/office/drawing/2014/main" id="{0B6E0AB6-6F1A-456D-A326-C7394B7D7879}"/>
              </a:ext>
            </a:extLst>
          </p:cNvPr>
          <p:cNvSpPr txBox="1">
            <a:spLocks noChangeArrowheads="1"/>
          </p:cNvSpPr>
          <p:nvPr/>
        </p:nvSpPr>
        <p:spPr bwMode="auto">
          <a:xfrm>
            <a:off x="7967663" y="5805488"/>
            <a:ext cx="10720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Arial" panose="020B0604020202020204" pitchFamily="34" charset="0"/>
                <a:ea typeface="PMingLiU" panose="02020500000000000000" pitchFamily="18" charset="-120"/>
              </a:defRPr>
            </a:lvl1pPr>
            <a:lvl2pPr marL="742950" indent="-285750">
              <a:spcBef>
                <a:spcPct val="20000"/>
              </a:spcBef>
              <a:buChar char="–"/>
              <a:defRPr kumimoji="1" sz="2800">
                <a:solidFill>
                  <a:schemeClr val="tx1"/>
                </a:solidFill>
                <a:latin typeface="Arial" panose="020B0604020202020204" pitchFamily="34" charset="0"/>
                <a:ea typeface="PMingLiU" panose="02020500000000000000" pitchFamily="18" charset="-120"/>
              </a:defRPr>
            </a:lvl2pPr>
            <a:lvl3pPr marL="1143000" indent="-228600">
              <a:spcBef>
                <a:spcPct val="20000"/>
              </a:spcBef>
              <a:buChar char="•"/>
              <a:defRPr kumimoji="1" sz="2400">
                <a:solidFill>
                  <a:schemeClr val="tx1"/>
                </a:solidFill>
                <a:latin typeface="Arial" panose="020B0604020202020204" pitchFamily="34" charset="0"/>
                <a:ea typeface="PMingLiU" panose="02020500000000000000" pitchFamily="18" charset="-120"/>
              </a:defRPr>
            </a:lvl3pPr>
            <a:lvl4pPr marL="1600200" indent="-228600">
              <a:spcBef>
                <a:spcPct val="20000"/>
              </a:spcBef>
              <a:buChar char="–"/>
              <a:defRPr kumimoji="1" sz="2000">
                <a:solidFill>
                  <a:schemeClr val="tx1"/>
                </a:solidFill>
                <a:latin typeface="Arial" panose="020B0604020202020204" pitchFamily="34" charset="0"/>
                <a:ea typeface="PMingLiU" panose="02020500000000000000" pitchFamily="18" charset="-120"/>
              </a:defRPr>
            </a:lvl4pPr>
            <a:lvl5pPr marL="2057400" indent="-228600">
              <a:spcBef>
                <a:spcPct val="20000"/>
              </a:spcBef>
              <a:buChar char="»"/>
              <a:defRPr kumimoji="1" sz="2000">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PMingLiU" panose="02020500000000000000" pitchFamily="18" charset="-120"/>
              </a:defRPr>
            </a:lvl9pPr>
          </a:lstStyle>
          <a:p>
            <a:pPr eaLnBrk="1" hangingPunct="1">
              <a:spcBef>
                <a:spcPct val="0"/>
              </a:spcBef>
              <a:buFontTx/>
              <a:buNone/>
            </a:pPr>
            <a:r>
              <a:rPr lang="en-US" altLang="zh-TW" sz="2400" b="1" dirty="0">
                <a:latin typeface="Calibri" panose="020F0502020204030204" pitchFamily="34" charset="0"/>
                <a:ea typeface="Calibri" panose="020F0502020204030204" pitchFamily="34" charset="0"/>
                <a:cs typeface="Calibri" panose="020F0502020204030204" pitchFamily="34" charset="0"/>
              </a:rPr>
              <a:t>convex</a:t>
            </a:r>
          </a:p>
        </p:txBody>
      </p:sp>
      <p:sp>
        <p:nvSpPr>
          <p:cNvPr id="4103" name="Text Box 18">
            <a:extLst>
              <a:ext uri="{FF2B5EF4-FFF2-40B4-BE49-F238E27FC236}">
                <a16:creationId xmlns:a16="http://schemas.microsoft.com/office/drawing/2014/main" id="{7B155F38-DCC7-4D01-96A4-945557EBF613}"/>
              </a:ext>
            </a:extLst>
          </p:cNvPr>
          <p:cNvSpPr txBox="1">
            <a:spLocks noChangeArrowheads="1"/>
          </p:cNvSpPr>
          <p:nvPr/>
        </p:nvSpPr>
        <p:spPr bwMode="auto">
          <a:xfrm>
            <a:off x="3143250" y="5734051"/>
            <a:ext cx="12145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Arial" panose="020B0604020202020204" pitchFamily="34" charset="0"/>
                <a:ea typeface="PMingLiU" panose="02020500000000000000" pitchFamily="18" charset="-120"/>
              </a:defRPr>
            </a:lvl1pPr>
            <a:lvl2pPr marL="742950" indent="-285750">
              <a:spcBef>
                <a:spcPct val="20000"/>
              </a:spcBef>
              <a:buChar char="–"/>
              <a:defRPr kumimoji="1" sz="2800">
                <a:solidFill>
                  <a:schemeClr val="tx1"/>
                </a:solidFill>
                <a:latin typeface="Arial" panose="020B0604020202020204" pitchFamily="34" charset="0"/>
                <a:ea typeface="PMingLiU" panose="02020500000000000000" pitchFamily="18" charset="-120"/>
              </a:defRPr>
            </a:lvl2pPr>
            <a:lvl3pPr marL="1143000" indent="-228600">
              <a:spcBef>
                <a:spcPct val="20000"/>
              </a:spcBef>
              <a:buChar char="•"/>
              <a:defRPr kumimoji="1" sz="2400">
                <a:solidFill>
                  <a:schemeClr val="tx1"/>
                </a:solidFill>
                <a:latin typeface="Arial" panose="020B0604020202020204" pitchFamily="34" charset="0"/>
                <a:ea typeface="PMingLiU" panose="02020500000000000000" pitchFamily="18" charset="-120"/>
              </a:defRPr>
            </a:lvl3pPr>
            <a:lvl4pPr marL="1600200" indent="-228600">
              <a:spcBef>
                <a:spcPct val="20000"/>
              </a:spcBef>
              <a:buChar char="–"/>
              <a:defRPr kumimoji="1" sz="2000">
                <a:solidFill>
                  <a:schemeClr val="tx1"/>
                </a:solidFill>
                <a:latin typeface="Arial" panose="020B0604020202020204" pitchFamily="34" charset="0"/>
                <a:ea typeface="PMingLiU" panose="02020500000000000000" pitchFamily="18" charset="-120"/>
              </a:defRPr>
            </a:lvl4pPr>
            <a:lvl5pPr marL="2057400" indent="-228600">
              <a:spcBef>
                <a:spcPct val="20000"/>
              </a:spcBef>
              <a:buChar char="»"/>
              <a:defRPr kumimoji="1" sz="2000">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PMingLiU" panose="02020500000000000000" pitchFamily="18" charset="-120"/>
              </a:defRPr>
            </a:lvl9pPr>
          </a:lstStyle>
          <a:p>
            <a:pPr eaLnBrk="1" hangingPunct="1">
              <a:spcBef>
                <a:spcPct val="0"/>
              </a:spcBef>
              <a:buFontTx/>
              <a:buNone/>
            </a:pPr>
            <a:r>
              <a:rPr lang="en-US" altLang="zh-TW" sz="2400" b="1" dirty="0">
                <a:latin typeface="Calibri" panose="020F0502020204030204" pitchFamily="34" charset="0"/>
                <a:ea typeface="Calibri" panose="020F0502020204030204" pitchFamily="34" charset="0"/>
                <a:cs typeface="Calibri" panose="020F0502020204030204" pitchFamily="34" charset="0"/>
              </a:rPr>
              <a:t>concave</a:t>
            </a:r>
          </a:p>
        </p:txBody>
      </p:sp>
      <p:sp>
        <p:nvSpPr>
          <p:cNvPr id="2" name="Google Shape;502;p17">
            <a:extLst>
              <a:ext uri="{FF2B5EF4-FFF2-40B4-BE49-F238E27FC236}">
                <a16:creationId xmlns:a16="http://schemas.microsoft.com/office/drawing/2014/main" id="{8BB28FA4-0846-99B4-BB34-90C0A316381C}"/>
              </a:ext>
            </a:extLst>
          </p:cNvPr>
          <p:cNvSpPr/>
          <p:nvPr/>
        </p:nvSpPr>
        <p:spPr>
          <a:xfrm>
            <a:off x="4160888" y="167574"/>
            <a:ext cx="3600400" cy="454025"/>
          </a:xfrm>
          <a:prstGeom prst="roundRect">
            <a:avLst>
              <a:gd name="adj" fmla="val 35613"/>
            </a:avLst>
          </a:prstGeom>
          <a:solidFill>
            <a:srgbClr val="C00000"/>
          </a:solidFill>
          <a:ln>
            <a:noFill/>
          </a:ln>
          <a:effectLst>
            <a:outerShdw blurRad="190500" sx="102000" sy="102000" algn="ctr" rotWithShape="0">
              <a:srgbClr val="000000">
                <a:alpha val="24705"/>
              </a:srgbClr>
            </a:outerShdw>
          </a:effectLst>
        </p:spPr>
        <p:txBody>
          <a:bodyPr spcFirstLastPara="1" lIns="91425" tIns="45700" rIns="91425" bIns="45700" anchor="ctr"/>
          <a:lstStyle/>
          <a:p>
            <a:pPr algn="ctr" eaLnBrk="1" fontAlgn="auto" hangingPunct="1">
              <a:spcBef>
                <a:spcPts val="0"/>
              </a:spcBef>
              <a:spcAft>
                <a:spcPts val="0"/>
              </a:spcAft>
              <a:defRPr/>
            </a:pPr>
            <a:r>
              <a:rPr lang="en-US" sz="2400" b="1" dirty="0">
                <a:solidFill>
                  <a:schemeClr val="lt1"/>
                </a:solidFill>
                <a:latin typeface="+mn-lt"/>
                <a:ea typeface="Calibri"/>
                <a:cs typeface="Poppins" panose="00000500000000000000" pitchFamily="2" charset="0"/>
                <a:sym typeface="Calibri"/>
              </a:rPr>
              <a:t>Convex vs Concave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6387" name="Picture 3" descr="g6">
            <a:extLst>
              <a:ext uri="{FF2B5EF4-FFF2-40B4-BE49-F238E27FC236}">
                <a16:creationId xmlns:a16="http://schemas.microsoft.com/office/drawing/2014/main" id="{18523E04-13A9-47C7-9830-9B05F89D445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352800" y="1600201"/>
            <a:ext cx="5486400" cy="4525963"/>
          </a:xfrm>
          <a:noFill/>
        </p:spPr>
      </p:pic>
      <p:sp>
        <p:nvSpPr>
          <p:cNvPr id="2" name="Google Shape;502;p17">
            <a:extLst>
              <a:ext uri="{FF2B5EF4-FFF2-40B4-BE49-F238E27FC236}">
                <a16:creationId xmlns:a16="http://schemas.microsoft.com/office/drawing/2014/main" id="{D6C3A809-A767-8E71-EDEC-8671BBB46E2F}"/>
              </a:ext>
            </a:extLst>
          </p:cNvPr>
          <p:cNvSpPr/>
          <p:nvPr/>
        </p:nvSpPr>
        <p:spPr>
          <a:xfrm>
            <a:off x="4160888" y="167574"/>
            <a:ext cx="3600400" cy="454025"/>
          </a:xfrm>
          <a:prstGeom prst="roundRect">
            <a:avLst>
              <a:gd name="adj" fmla="val 35613"/>
            </a:avLst>
          </a:prstGeom>
          <a:solidFill>
            <a:srgbClr val="C00000"/>
          </a:solidFill>
          <a:ln>
            <a:noFill/>
          </a:ln>
          <a:effectLst>
            <a:outerShdw blurRad="190500" sx="102000" sy="102000" algn="ctr" rotWithShape="0">
              <a:srgbClr val="000000">
                <a:alpha val="24705"/>
              </a:srgbClr>
            </a:outerShdw>
          </a:effectLst>
        </p:spPr>
        <p:txBody>
          <a:bodyPr spcFirstLastPara="1" lIns="91425" tIns="45700" rIns="91425" bIns="45700" anchor="ctr"/>
          <a:lstStyle/>
          <a:p>
            <a:pPr algn="ctr" eaLnBrk="1" fontAlgn="auto" hangingPunct="1">
              <a:spcBef>
                <a:spcPts val="0"/>
              </a:spcBef>
              <a:spcAft>
                <a:spcPts val="0"/>
              </a:spcAft>
              <a:defRPr/>
            </a:pPr>
            <a:r>
              <a:rPr lang="en-US" sz="2400" b="1" dirty="0">
                <a:solidFill>
                  <a:schemeClr val="lt1"/>
                </a:solidFill>
                <a:latin typeface="+mn-lt"/>
                <a:ea typeface="Calibri"/>
                <a:cs typeface="Poppins" panose="00000500000000000000" pitchFamily="2" charset="0"/>
                <a:sym typeface="Calibri"/>
              </a:rPr>
              <a:t>Graham’s Scan</a:t>
            </a:r>
          </a:p>
        </p:txBody>
      </p:sp>
      <p:graphicFrame>
        <p:nvGraphicFramePr>
          <p:cNvPr id="5" name="Table 4">
            <a:extLst>
              <a:ext uri="{FF2B5EF4-FFF2-40B4-BE49-F238E27FC236}">
                <a16:creationId xmlns:a16="http://schemas.microsoft.com/office/drawing/2014/main" id="{CCF5A095-5546-CCAE-4714-7EAD4D03E1D2}"/>
              </a:ext>
            </a:extLst>
          </p:cNvPr>
          <p:cNvGraphicFramePr>
            <a:graphicFrameLocks noGrp="1"/>
          </p:cNvGraphicFramePr>
          <p:nvPr>
            <p:extLst>
              <p:ext uri="{D42A27DB-BD31-4B8C-83A1-F6EECF244321}">
                <p14:modId xmlns:p14="http://schemas.microsoft.com/office/powerpoint/2010/main" val="3946555026"/>
              </p:ext>
            </p:extLst>
          </p:nvPr>
        </p:nvGraphicFramePr>
        <p:xfrm>
          <a:off x="9552384" y="2420888"/>
          <a:ext cx="679624" cy="2225040"/>
        </p:xfrm>
        <a:graphic>
          <a:graphicData uri="http://schemas.openxmlformats.org/drawingml/2006/table">
            <a:tbl>
              <a:tblPr firstRow="1" bandRow="1">
                <a:tableStyleId>{5940675A-B579-460E-94D1-54222C63F5DA}</a:tableStyleId>
              </a:tblPr>
              <a:tblGrid>
                <a:gridCol w="679624">
                  <a:extLst>
                    <a:ext uri="{9D8B030D-6E8A-4147-A177-3AD203B41FA5}">
                      <a16:colId xmlns:a16="http://schemas.microsoft.com/office/drawing/2014/main" val="293173517"/>
                    </a:ext>
                  </a:extLst>
                </a:gridCol>
              </a:tblGrid>
              <a:tr h="370840">
                <a:tc>
                  <a:txBody>
                    <a:bodyPr/>
                    <a:lstStyle/>
                    <a:p>
                      <a:pPr algn="ctr"/>
                      <a:endParaRPr lang="en-IN" b="1"/>
                    </a:p>
                  </a:txBody>
                  <a:tcPr/>
                </a:tc>
                <a:extLst>
                  <a:ext uri="{0D108BD9-81ED-4DB2-BD59-A6C34878D82A}">
                    <a16:rowId xmlns:a16="http://schemas.microsoft.com/office/drawing/2014/main" val="2837168543"/>
                  </a:ext>
                </a:extLst>
              </a:tr>
              <a:tr h="370840">
                <a:tc>
                  <a:txBody>
                    <a:bodyPr/>
                    <a:lstStyle/>
                    <a:p>
                      <a:pPr algn="ctr"/>
                      <a:endParaRPr lang="en-IN" b="1"/>
                    </a:p>
                  </a:txBody>
                  <a:tcPr/>
                </a:tc>
                <a:extLst>
                  <a:ext uri="{0D108BD9-81ED-4DB2-BD59-A6C34878D82A}">
                    <a16:rowId xmlns:a16="http://schemas.microsoft.com/office/drawing/2014/main" val="2583906068"/>
                  </a:ext>
                </a:extLst>
              </a:tr>
              <a:tr h="370840">
                <a:tc>
                  <a:txBody>
                    <a:bodyPr/>
                    <a:lstStyle/>
                    <a:p>
                      <a:pPr algn="ctr"/>
                      <a:endParaRPr lang="en-IN" b="1" dirty="0"/>
                    </a:p>
                  </a:txBody>
                  <a:tcPr/>
                </a:tc>
                <a:extLst>
                  <a:ext uri="{0D108BD9-81ED-4DB2-BD59-A6C34878D82A}">
                    <a16:rowId xmlns:a16="http://schemas.microsoft.com/office/drawing/2014/main" val="3685788534"/>
                  </a:ext>
                </a:extLst>
              </a:tr>
              <a:tr h="370840">
                <a:tc>
                  <a:txBody>
                    <a:bodyPr/>
                    <a:lstStyle/>
                    <a:p>
                      <a:pPr algn="ctr"/>
                      <a:r>
                        <a:rPr lang="en-IN" b="1" dirty="0"/>
                        <a:t>3</a:t>
                      </a:r>
                    </a:p>
                  </a:txBody>
                  <a:tcPr/>
                </a:tc>
                <a:extLst>
                  <a:ext uri="{0D108BD9-81ED-4DB2-BD59-A6C34878D82A}">
                    <a16:rowId xmlns:a16="http://schemas.microsoft.com/office/drawing/2014/main" val="2888987365"/>
                  </a:ext>
                </a:extLst>
              </a:tr>
              <a:tr h="370840">
                <a:tc>
                  <a:txBody>
                    <a:bodyPr/>
                    <a:lstStyle/>
                    <a:p>
                      <a:pPr algn="ctr"/>
                      <a:r>
                        <a:rPr lang="en-IN" b="1" dirty="0"/>
                        <a:t>2</a:t>
                      </a:r>
                    </a:p>
                  </a:txBody>
                  <a:tcPr/>
                </a:tc>
                <a:extLst>
                  <a:ext uri="{0D108BD9-81ED-4DB2-BD59-A6C34878D82A}">
                    <a16:rowId xmlns:a16="http://schemas.microsoft.com/office/drawing/2014/main" val="928033752"/>
                  </a:ext>
                </a:extLst>
              </a:tr>
              <a:tr h="370840">
                <a:tc>
                  <a:txBody>
                    <a:bodyPr/>
                    <a:lstStyle/>
                    <a:p>
                      <a:pPr algn="ctr"/>
                      <a:r>
                        <a:rPr lang="en-IN" b="1" dirty="0"/>
                        <a:t>1</a:t>
                      </a:r>
                    </a:p>
                  </a:txBody>
                  <a:tcPr/>
                </a:tc>
                <a:extLst>
                  <a:ext uri="{0D108BD9-81ED-4DB2-BD59-A6C34878D82A}">
                    <a16:rowId xmlns:a16="http://schemas.microsoft.com/office/drawing/2014/main" val="1952055223"/>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7411" name="Picture 3" descr="g7">
            <a:extLst>
              <a:ext uri="{FF2B5EF4-FFF2-40B4-BE49-F238E27FC236}">
                <a16:creationId xmlns:a16="http://schemas.microsoft.com/office/drawing/2014/main" id="{4D7B2182-BAAD-4D6B-ADC1-65CAE59ECA9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352800" y="1600201"/>
            <a:ext cx="5486400" cy="4525963"/>
          </a:xfrm>
          <a:noFill/>
        </p:spPr>
      </p:pic>
      <p:sp>
        <p:nvSpPr>
          <p:cNvPr id="2" name="Google Shape;502;p17">
            <a:extLst>
              <a:ext uri="{FF2B5EF4-FFF2-40B4-BE49-F238E27FC236}">
                <a16:creationId xmlns:a16="http://schemas.microsoft.com/office/drawing/2014/main" id="{4A94B987-9A16-DF63-A171-CBB9482C0AF5}"/>
              </a:ext>
            </a:extLst>
          </p:cNvPr>
          <p:cNvSpPr/>
          <p:nvPr/>
        </p:nvSpPr>
        <p:spPr>
          <a:xfrm>
            <a:off x="4160888" y="167574"/>
            <a:ext cx="3600400" cy="454025"/>
          </a:xfrm>
          <a:prstGeom prst="roundRect">
            <a:avLst>
              <a:gd name="adj" fmla="val 35613"/>
            </a:avLst>
          </a:prstGeom>
          <a:solidFill>
            <a:srgbClr val="C00000"/>
          </a:solidFill>
          <a:ln>
            <a:noFill/>
          </a:ln>
          <a:effectLst>
            <a:outerShdw blurRad="190500" sx="102000" sy="102000" algn="ctr" rotWithShape="0">
              <a:srgbClr val="000000">
                <a:alpha val="24705"/>
              </a:srgbClr>
            </a:outerShdw>
          </a:effectLst>
        </p:spPr>
        <p:txBody>
          <a:bodyPr spcFirstLastPara="1" lIns="91425" tIns="45700" rIns="91425" bIns="45700" anchor="ctr"/>
          <a:lstStyle/>
          <a:p>
            <a:pPr algn="ctr" eaLnBrk="1" fontAlgn="auto" hangingPunct="1">
              <a:spcBef>
                <a:spcPts val="0"/>
              </a:spcBef>
              <a:spcAft>
                <a:spcPts val="0"/>
              </a:spcAft>
              <a:defRPr/>
            </a:pPr>
            <a:r>
              <a:rPr lang="en-US" sz="2400" b="1" dirty="0">
                <a:solidFill>
                  <a:schemeClr val="lt1"/>
                </a:solidFill>
                <a:latin typeface="+mn-lt"/>
                <a:ea typeface="Calibri"/>
                <a:cs typeface="Poppins" panose="00000500000000000000" pitchFamily="2" charset="0"/>
                <a:sym typeface="Calibri"/>
              </a:rPr>
              <a:t>Graham’s Scan</a:t>
            </a:r>
          </a:p>
        </p:txBody>
      </p:sp>
      <p:graphicFrame>
        <p:nvGraphicFramePr>
          <p:cNvPr id="5" name="Table 4">
            <a:extLst>
              <a:ext uri="{FF2B5EF4-FFF2-40B4-BE49-F238E27FC236}">
                <a16:creationId xmlns:a16="http://schemas.microsoft.com/office/drawing/2014/main" id="{15C2A9BD-B2F8-59C3-528F-5B5AB8EA00B3}"/>
              </a:ext>
            </a:extLst>
          </p:cNvPr>
          <p:cNvGraphicFramePr>
            <a:graphicFrameLocks noGrp="1"/>
          </p:cNvGraphicFramePr>
          <p:nvPr>
            <p:extLst>
              <p:ext uri="{D42A27DB-BD31-4B8C-83A1-F6EECF244321}">
                <p14:modId xmlns:p14="http://schemas.microsoft.com/office/powerpoint/2010/main" val="3037954688"/>
              </p:ext>
            </p:extLst>
          </p:nvPr>
        </p:nvGraphicFramePr>
        <p:xfrm>
          <a:off x="9552384" y="2420888"/>
          <a:ext cx="679624" cy="2225040"/>
        </p:xfrm>
        <a:graphic>
          <a:graphicData uri="http://schemas.openxmlformats.org/drawingml/2006/table">
            <a:tbl>
              <a:tblPr firstRow="1" bandRow="1">
                <a:tableStyleId>{5940675A-B579-460E-94D1-54222C63F5DA}</a:tableStyleId>
              </a:tblPr>
              <a:tblGrid>
                <a:gridCol w="679624">
                  <a:extLst>
                    <a:ext uri="{9D8B030D-6E8A-4147-A177-3AD203B41FA5}">
                      <a16:colId xmlns:a16="http://schemas.microsoft.com/office/drawing/2014/main" val="293173517"/>
                    </a:ext>
                  </a:extLst>
                </a:gridCol>
              </a:tblGrid>
              <a:tr h="370840">
                <a:tc>
                  <a:txBody>
                    <a:bodyPr/>
                    <a:lstStyle/>
                    <a:p>
                      <a:pPr algn="ctr"/>
                      <a:endParaRPr lang="en-IN" b="1"/>
                    </a:p>
                  </a:txBody>
                  <a:tcPr/>
                </a:tc>
                <a:extLst>
                  <a:ext uri="{0D108BD9-81ED-4DB2-BD59-A6C34878D82A}">
                    <a16:rowId xmlns:a16="http://schemas.microsoft.com/office/drawing/2014/main" val="2837168543"/>
                  </a:ext>
                </a:extLst>
              </a:tr>
              <a:tr h="370840">
                <a:tc>
                  <a:txBody>
                    <a:bodyPr/>
                    <a:lstStyle/>
                    <a:p>
                      <a:pPr algn="ctr"/>
                      <a:endParaRPr lang="en-IN" b="1"/>
                    </a:p>
                  </a:txBody>
                  <a:tcPr/>
                </a:tc>
                <a:extLst>
                  <a:ext uri="{0D108BD9-81ED-4DB2-BD59-A6C34878D82A}">
                    <a16:rowId xmlns:a16="http://schemas.microsoft.com/office/drawing/2014/main" val="2583906068"/>
                  </a:ext>
                </a:extLst>
              </a:tr>
              <a:tr h="370840">
                <a:tc>
                  <a:txBody>
                    <a:bodyPr/>
                    <a:lstStyle/>
                    <a:p>
                      <a:pPr algn="ctr"/>
                      <a:endParaRPr lang="en-IN" b="1" dirty="0"/>
                    </a:p>
                  </a:txBody>
                  <a:tcPr/>
                </a:tc>
                <a:extLst>
                  <a:ext uri="{0D108BD9-81ED-4DB2-BD59-A6C34878D82A}">
                    <a16:rowId xmlns:a16="http://schemas.microsoft.com/office/drawing/2014/main" val="3685788534"/>
                  </a:ext>
                </a:extLst>
              </a:tr>
              <a:tr h="370840">
                <a:tc>
                  <a:txBody>
                    <a:bodyPr/>
                    <a:lstStyle/>
                    <a:p>
                      <a:pPr algn="ctr"/>
                      <a:r>
                        <a:rPr lang="en-IN" b="1" dirty="0"/>
                        <a:t>5</a:t>
                      </a:r>
                    </a:p>
                  </a:txBody>
                  <a:tcPr/>
                </a:tc>
                <a:extLst>
                  <a:ext uri="{0D108BD9-81ED-4DB2-BD59-A6C34878D82A}">
                    <a16:rowId xmlns:a16="http://schemas.microsoft.com/office/drawing/2014/main" val="2888987365"/>
                  </a:ext>
                </a:extLst>
              </a:tr>
              <a:tr h="370840">
                <a:tc>
                  <a:txBody>
                    <a:bodyPr/>
                    <a:lstStyle/>
                    <a:p>
                      <a:pPr algn="ctr"/>
                      <a:r>
                        <a:rPr lang="en-IN" b="1" dirty="0"/>
                        <a:t>2</a:t>
                      </a:r>
                    </a:p>
                  </a:txBody>
                  <a:tcPr/>
                </a:tc>
                <a:extLst>
                  <a:ext uri="{0D108BD9-81ED-4DB2-BD59-A6C34878D82A}">
                    <a16:rowId xmlns:a16="http://schemas.microsoft.com/office/drawing/2014/main" val="928033752"/>
                  </a:ext>
                </a:extLst>
              </a:tr>
              <a:tr h="370840">
                <a:tc>
                  <a:txBody>
                    <a:bodyPr/>
                    <a:lstStyle/>
                    <a:p>
                      <a:pPr algn="ctr"/>
                      <a:r>
                        <a:rPr lang="en-IN" b="1" dirty="0"/>
                        <a:t>1</a:t>
                      </a:r>
                    </a:p>
                  </a:txBody>
                  <a:tcPr/>
                </a:tc>
                <a:extLst>
                  <a:ext uri="{0D108BD9-81ED-4DB2-BD59-A6C34878D82A}">
                    <a16:rowId xmlns:a16="http://schemas.microsoft.com/office/drawing/2014/main" val="1952055223"/>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8435" name="Picture 3" descr="g8">
            <a:extLst>
              <a:ext uri="{FF2B5EF4-FFF2-40B4-BE49-F238E27FC236}">
                <a16:creationId xmlns:a16="http://schemas.microsoft.com/office/drawing/2014/main" id="{0AAF85AB-85BD-4A73-9C32-ED9D4B60859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352800" y="1600201"/>
            <a:ext cx="5486400" cy="4525963"/>
          </a:xfrm>
          <a:noFill/>
        </p:spPr>
      </p:pic>
      <p:sp>
        <p:nvSpPr>
          <p:cNvPr id="2" name="Google Shape;502;p17">
            <a:extLst>
              <a:ext uri="{FF2B5EF4-FFF2-40B4-BE49-F238E27FC236}">
                <a16:creationId xmlns:a16="http://schemas.microsoft.com/office/drawing/2014/main" id="{B1235F83-098D-6B07-B6C5-82A6FB1D3A9E}"/>
              </a:ext>
            </a:extLst>
          </p:cNvPr>
          <p:cNvSpPr/>
          <p:nvPr/>
        </p:nvSpPr>
        <p:spPr>
          <a:xfrm>
            <a:off x="4160888" y="167574"/>
            <a:ext cx="3600400" cy="454025"/>
          </a:xfrm>
          <a:prstGeom prst="roundRect">
            <a:avLst>
              <a:gd name="adj" fmla="val 35613"/>
            </a:avLst>
          </a:prstGeom>
          <a:solidFill>
            <a:srgbClr val="C00000"/>
          </a:solidFill>
          <a:ln>
            <a:noFill/>
          </a:ln>
          <a:effectLst>
            <a:outerShdw blurRad="190500" sx="102000" sy="102000" algn="ctr" rotWithShape="0">
              <a:srgbClr val="000000">
                <a:alpha val="24705"/>
              </a:srgbClr>
            </a:outerShdw>
          </a:effectLst>
        </p:spPr>
        <p:txBody>
          <a:bodyPr spcFirstLastPara="1" lIns="91425" tIns="45700" rIns="91425" bIns="45700" anchor="ctr"/>
          <a:lstStyle/>
          <a:p>
            <a:pPr algn="ctr" eaLnBrk="1" fontAlgn="auto" hangingPunct="1">
              <a:spcBef>
                <a:spcPts val="0"/>
              </a:spcBef>
              <a:spcAft>
                <a:spcPts val="0"/>
              </a:spcAft>
              <a:defRPr/>
            </a:pPr>
            <a:r>
              <a:rPr lang="en-US" sz="2400" b="1" dirty="0">
                <a:solidFill>
                  <a:schemeClr val="lt1"/>
                </a:solidFill>
                <a:latin typeface="+mn-lt"/>
                <a:ea typeface="Calibri"/>
                <a:cs typeface="Poppins" panose="00000500000000000000" pitchFamily="2" charset="0"/>
                <a:sym typeface="Calibri"/>
              </a:rPr>
              <a:t>Graham’s Scan</a:t>
            </a:r>
          </a:p>
        </p:txBody>
      </p:sp>
      <p:graphicFrame>
        <p:nvGraphicFramePr>
          <p:cNvPr id="5" name="Table 4">
            <a:extLst>
              <a:ext uri="{FF2B5EF4-FFF2-40B4-BE49-F238E27FC236}">
                <a16:creationId xmlns:a16="http://schemas.microsoft.com/office/drawing/2014/main" id="{4B054273-0BCC-A0C7-D050-72B9D43145CE}"/>
              </a:ext>
            </a:extLst>
          </p:cNvPr>
          <p:cNvGraphicFramePr>
            <a:graphicFrameLocks noGrp="1"/>
          </p:cNvGraphicFramePr>
          <p:nvPr>
            <p:extLst>
              <p:ext uri="{D42A27DB-BD31-4B8C-83A1-F6EECF244321}">
                <p14:modId xmlns:p14="http://schemas.microsoft.com/office/powerpoint/2010/main" val="4132294190"/>
              </p:ext>
            </p:extLst>
          </p:nvPr>
        </p:nvGraphicFramePr>
        <p:xfrm>
          <a:off x="9552384" y="2420888"/>
          <a:ext cx="679624" cy="2225040"/>
        </p:xfrm>
        <a:graphic>
          <a:graphicData uri="http://schemas.openxmlformats.org/drawingml/2006/table">
            <a:tbl>
              <a:tblPr firstRow="1" bandRow="1">
                <a:tableStyleId>{5940675A-B579-460E-94D1-54222C63F5DA}</a:tableStyleId>
              </a:tblPr>
              <a:tblGrid>
                <a:gridCol w="679624">
                  <a:extLst>
                    <a:ext uri="{9D8B030D-6E8A-4147-A177-3AD203B41FA5}">
                      <a16:colId xmlns:a16="http://schemas.microsoft.com/office/drawing/2014/main" val="293173517"/>
                    </a:ext>
                  </a:extLst>
                </a:gridCol>
              </a:tblGrid>
              <a:tr h="370840">
                <a:tc>
                  <a:txBody>
                    <a:bodyPr/>
                    <a:lstStyle/>
                    <a:p>
                      <a:pPr algn="ctr"/>
                      <a:endParaRPr lang="en-IN" b="1"/>
                    </a:p>
                  </a:txBody>
                  <a:tcPr/>
                </a:tc>
                <a:extLst>
                  <a:ext uri="{0D108BD9-81ED-4DB2-BD59-A6C34878D82A}">
                    <a16:rowId xmlns:a16="http://schemas.microsoft.com/office/drawing/2014/main" val="2837168543"/>
                  </a:ext>
                </a:extLst>
              </a:tr>
              <a:tr h="370840">
                <a:tc>
                  <a:txBody>
                    <a:bodyPr/>
                    <a:lstStyle/>
                    <a:p>
                      <a:pPr algn="ctr"/>
                      <a:endParaRPr lang="en-IN" b="1"/>
                    </a:p>
                  </a:txBody>
                  <a:tcPr/>
                </a:tc>
                <a:extLst>
                  <a:ext uri="{0D108BD9-81ED-4DB2-BD59-A6C34878D82A}">
                    <a16:rowId xmlns:a16="http://schemas.microsoft.com/office/drawing/2014/main" val="2583906068"/>
                  </a:ext>
                </a:extLst>
              </a:tr>
              <a:tr h="370840">
                <a:tc>
                  <a:txBody>
                    <a:bodyPr/>
                    <a:lstStyle/>
                    <a:p>
                      <a:pPr algn="ctr"/>
                      <a:r>
                        <a:rPr lang="en-IN" b="1" dirty="0"/>
                        <a:t>6</a:t>
                      </a:r>
                    </a:p>
                  </a:txBody>
                  <a:tcPr/>
                </a:tc>
                <a:extLst>
                  <a:ext uri="{0D108BD9-81ED-4DB2-BD59-A6C34878D82A}">
                    <a16:rowId xmlns:a16="http://schemas.microsoft.com/office/drawing/2014/main" val="3685788534"/>
                  </a:ext>
                </a:extLst>
              </a:tr>
              <a:tr h="370840">
                <a:tc>
                  <a:txBody>
                    <a:bodyPr/>
                    <a:lstStyle/>
                    <a:p>
                      <a:pPr algn="ctr"/>
                      <a:r>
                        <a:rPr lang="en-IN" b="1" dirty="0"/>
                        <a:t>5</a:t>
                      </a:r>
                    </a:p>
                  </a:txBody>
                  <a:tcPr/>
                </a:tc>
                <a:extLst>
                  <a:ext uri="{0D108BD9-81ED-4DB2-BD59-A6C34878D82A}">
                    <a16:rowId xmlns:a16="http://schemas.microsoft.com/office/drawing/2014/main" val="2888987365"/>
                  </a:ext>
                </a:extLst>
              </a:tr>
              <a:tr h="370840">
                <a:tc>
                  <a:txBody>
                    <a:bodyPr/>
                    <a:lstStyle/>
                    <a:p>
                      <a:pPr algn="ctr"/>
                      <a:r>
                        <a:rPr lang="en-IN" b="1" dirty="0"/>
                        <a:t>2</a:t>
                      </a:r>
                    </a:p>
                  </a:txBody>
                  <a:tcPr/>
                </a:tc>
                <a:extLst>
                  <a:ext uri="{0D108BD9-81ED-4DB2-BD59-A6C34878D82A}">
                    <a16:rowId xmlns:a16="http://schemas.microsoft.com/office/drawing/2014/main" val="928033752"/>
                  </a:ext>
                </a:extLst>
              </a:tr>
              <a:tr h="370840">
                <a:tc>
                  <a:txBody>
                    <a:bodyPr/>
                    <a:lstStyle/>
                    <a:p>
                      <a:pPr algn="ctr"/>
                      <a:r>
                        <a:rPr lang="en-IN" b="1" dirty="0"/>
                        <a:t>1</a:t>
                      </a:r>
                    </a:p>
                  </a:txBody>
                  <a:tcPr/>
                </a:tc>
                <a:extLst>
                  <a:ext uri="{0D108BD9-81ED-4DB2-BD59-A6C34878D82A}">
                    <a16:rowId xmlns:a16="http://schemas.microsoft.com/office/drawing/2014/main" val="1952055223"/>
                  </a:ext>
                </a:extLst>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9459" name="Picture 3" descr="g9">
            <a:extLst>
              <a:ext uri="{FF2B5EF4-FFF2-40B4-BE49-F238E27FC236}">
                <a16:creationId xmlns:a16="http://schemas.microsoft.com/office/drawing/2014/main" id="{0A54AE6A-22C5-4876-8CE2-09282A096D7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352800" y="1600201"/>
            <a:ext cx="5486400" cy="4525963"/>
          </a:xfrm>
          <a:noFill/>
        </p:spPr>
      </p:pic>
      <p:sp>
        <p:nvSpPr>
          <p:cNvPr id="2" name="Google Shape;502;p17">
            <a:extLst>
              <a:ext uri="{FF2B5EF4-FFF2-40B4-BE49-F238E27FC236}">
                <a16:creationId xmlns:a16="http://schemas.microsoft.com/office/drawing/2014/main" id="{4FC5FB7D-06D6-7FB6-CFE5-86477B66E099}"/>
              </a:ext>
            </a:extLst>
          </p:cNvPr>
          <p:cNvSpPr/>
          <p:nvPr/>
        </p:nvSpPr>
        <p:spPr>
          <a:xfrm>
            <a:off x="4160888" y="167574"/>
            <a:ext cx="3600400" cy="454025"/>
          </a:xfrm>
          <a:prstGeom prst="roundRect">
            <a:avLst>
              <a:gd name="adj" fmla="val 35613"/>
            </a:avLst>
          </a:prstGeom>
          <a:solidFill>
            <a:srgbClr val="C00000"/>
          </a:solidFill>
          <a:ln>
            <a:noFill/>
          </a:ln>
          <a:effectLst>
            <a:outerShdw blurRad="190500" sx="102000" sy="102000" algn="ctr" rotWithShape="0">
              <a:srgbClr val="000000">
                <a:alpha val="24705"/>
              </a:srgbClr>
            </a:outerShdw>
          </a:effectLst>
        </p:spPr>
        <p:txBody>
          <a:bodyPr spcFirstLastPara="1" lIns="91425" tIns="45700" rIns="91425" bIns="45700" anchor="ctr"/>
          <a:lstStyle/>
          <a:p>
            <a:pPr algn="ctr" eaLnBrk="1" fontAlgn="auto" hangingPunct="1">
              <a:spcBef>
                <a:spcPts val="0"/>
              </a:spcBef>
              <a:spcAft>
                <a:spcPts val="0"/>
              </a:spcAft>
              <a:defRPr/>
            </a:pPr>
            <a:r>
              <a:rPr lang="en-US" sz="2400" b="1" dirty="0">
                <a:solidFill>
                  <a:schemeClr val="lt1"/>
                </a:solidFill>
                <a:latin typeface="+mn-lt"/>
                <a:ea typeface="Calibri"/>
                <a:cs typeface="Poppins" panose="00000500000000000000" pitchFamily="2" charset="0"/>
                <a:sym typeface="Calibri"/>
              </a:rPr>
              <a:t>Graham’s Scan</a:t>
            </a:r>
          </a:p>
        </p:txBody>
      </p:sp>
      <p:graphicFrame>
        <p:nvGraphicFramePr>
          <p:cNvPr id="5" name="Table 4">
            <a:extLst>
              <a:ext uri="{FF2B5EF4-FFF2-40B4-BE49-F238E27FC236}">
                <a16:creationId xmlns:a16="http://schemas.microsoft.com/office/drawing/2014/main" id="{76525E19-4FBB-8286-3A15-638D011CBB75}"/>
              </a:ext>
            </a:extLst>
          </p:cNvPr>
          <p:cNvGraphicFramePr>
            <a:graphicFrameLocks noGrp="1"/>
          </p:cNvGraphicFramePr>
          <p:nvPr>
            <p:extLst>
              <p:ext uri="{D42A27DB-BD31-4B8C-83A1-F6EECF244321}">
                <p14:modId xmlns:p14="http://schemas.microsoft.com/office/powerpoint/2010/main" val="2494065755"/>
              </p:ext>
            </p:extLst>
          </p:nvPr>
        </p:nvGraphicFramePr>
        <p:xfrm>
          <a:off x="9552384" y="2420888"/>
          <a:ext cx="679624" cy="2225040"/>
        </p:xfrm>
        <a:graphic>
          <a:graphicData uri="http://schemas.openxmlformats.org/drawingml/2006/table">
            <a:tbl>
              <a:tblPr firstRow="1" bandRow="1">
                <a:tableStyleId>{5940675A-B579-460E-94D1-54222C63F5DA}</a:tableStyleId>
              </a:tblPr>
              <a:tblGrid>
                <a:gridCol w="679624">
                  <a:extLst>
                    <a:ext uri="{9D8B030D-6E8A-4147-A177-3AD203B41FA5}">
                      <a16:colId xmlns:a16="http://schemas.microsoft.com/office/drawing/2014/main" val="293173517"/>
                    </a:ext>
                  </a:extLst>
                </a:gridCol>
              </a:tblGrid>
              <a:tr h="370840">
                <a:tc>
                  <a:txBody>
                    <a:bodyPr/>
                    <a:lstStyle/>
                    <a:p>
                      <a:pPr algn="ctr"/>
                      <a:endParaRPr lang="en-IN" b="1"/>
                    </a:p>
                  </a:txBody>
                  <a:tcPr/>
                </a:tc>
                <a:extLst>
                  <a:ext uri="{0D108BD9-81ED-4DB2-BD59-A6C34878D82A}">
                    <a16:rowId xmlns:a16="http://schemas.microsoft.com/office/drawing/2014/main" val="2837168543"/>
                  </a:ext>
                </a:extLst>
              </a:tr>
              <a:tr h="370840">
                <a:tc>
                  <a:txBody>
                    <a:bodyPr/>
                    <a:lstStyle/>
                    <a:p>
                      <a:pPr algn="ctr"/>
                      <a:endParaRPr lang="en-IN" b="1"/>
                    </a:p>
                  </a:txBody>
                  <a:tcPr/>
                </a:tc>
                <a:extLst>
                  <a:ext uri="{0D108BD9-81ED-4DB2-BD59-A6C34878D82A}">
                    <a16:rowId xmlns:a16="http://schemas.microsoft.com/office/drawing/2014/main" val="2583906068"/>
                  </a:ext>
                </a:extLst>
              </a:tr>
              <a:tr h="370840">
                <a:tc>
                  <a:txBody>
                    <a:bodyPr/>
                    <a:lstStyle/>
                    <a:p>
                      <a:pPr algn="ctr"/>
                      <a:endParaRPr lang="en-IN" b="1" dirty="0"/>
                    </a:p>
                  </a:txBody>
                  <a:tcPr/>
                </a:tc>
                <a:extLst>
                  <a:ext uri="{0D108BD9-81ED-4DB2-BD59-A6C34878D82A}">
                    <a16:rowId xmlns:a16="http://schemas.microsoft.com/office/drawing/2014/main" val="3685788534"/>
                  </a:ext>
                </a:extLst>
              </a:tr>
              <a:tr h="370840">
                <a:tc>
                  <a:txBody>
                    <a:bodyPr/>
                    <a:lstStyle/>
                    <a:p>
                      <a:pPr algn="ctr"/>
                      <a:r>
                        <a:rPr lang="en-IN" b="1" dirty="0"/>
                        <a:t>5</a:t>
                      </a:r>
                    </a:p>
                  </a:txBody>
                  <a:tcPr/>
                </a:tc>
                <a:extLst>
                  <a:ext uri="{0D108BD9-81ED-4DB2-BD59-A6C34878D82A}">
                    <a16:rowId xmlns:a16="http://schemas.microsoft.com/office/drawing/2014/main" val="2888987365"/>
                  </a:ext>
                </a:extLst>
              </a:tr>
              <a:tr h="370840">
                <a:tc>
                  <a:txBody>
                    <a:bodyPr/>
                    <a:lstStyle/>
                    <a:p>
                      <a:pPr algn="ctr"/>
                      <a:r>
                        <a:rPr lang="en-IN" b="1" dirty="0"/>
                        <a:t>2</a:t>
                      </a:r>
                    </a:p>
                  </a:txBody>
                  <a:tcPr/>
                </a:tc>
                <a:extLst>
                  <a:ext uri="{0D108BD9-81ED-4DB2-BD59-A6C34878D82A}">
                    <a16:rowId xmlns:a16="http://schemas.microsoft.com/office/drawing/2014/main" val="928033752"/>
                  </a:ext>
                </a:extLst>
              </a:tr>
              <a:tr h="370840">
                <a:tc>
                  <a:txBody>
                    <a:bodyPr/>
                    <a:lstStyle/>
                    <a:p>
                      <a:pPr algn="ctr"/>
                      <a:r>
                        <a:rPr lang="en-IN" b="1" dirty="0"/>
                        <a:t>1</a:t>
                      </a:r>
                    </a:p>
                  </a:txBody>
                  <a:tcPr/>
                </a:tc>
                <a:extLst>
                  <a:ext uri="{0D108BD9-81ED-4DB2-BD59-A6C34878D82A}">
                    <a16:rowId xmlns:a16="http://schemas.microsoft.com/office/drawing/2014/main" val="1952055223"/>
                  </a:ext>
                </a:extLst>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0483" name="Picture 3" descr="g10">
            <a:extLst>
              <a:ext uri="{FF2B5EF4-FFF2-40B4-BE49-F238E27FC236}">
                <a16:creationId xmlns:a16="http://schemas.microsoft.com/office/drawing/2014/main" id="{9DF0F7A9-81E0-4E3C-A32E-490BE509C14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352800" y="1600201"/>
            <a:ext cx="5486400" cy="4525963"/>
          </a:xfrm>
          <a:noFill/>
        </p:spPr>
      </p:pic>
      <p:sp>
        <p:nvSpPr>
          <p:cNvPr id="2" name="Google Shape;502;p17">
            <a:extLst>
              <a:ext uri="{FF2B5EF4-FFF2-40B4-BE49-F238E27FC236}">
                <a16:creationId xmlns:a16="http://schemas.microsoft.com/office/drawing/2014/main" id="{25E038D7-1A7E-21A1-C416-BBA1573EC5CF}"/>
              </a:ext>
            </a:extLst>
          </p:cNvPr>
          <p:cNvSpPr/>
          <p:nvPr/>
        </p:nvSpPr>
        <p:spPr>
          <a:xfrm>
            <a:off x="4160888" y="167574"/>
            <a:ext cx="3600400" cy="454025"/>
          </a:xfrm>
          <a:prstGeom prst="roundRect">
            <a:avLst>
              <a:gd name="adj" fmla="val 35613"/>
            </a:avLst>
          </a:prstGeom>
          <a:solidFill>
            <a:srgbClr val="C00000"/>
          </a:solidFill>
          <a:ln>
            <a:noFill/>
          </a:ln>
          <a:effectLst>
            <a:outerShdw blurRad="190500" sx="102000" sy="102000" algn="ctr" rotWithShape="0">
              <a:srgbClr val="000000">
                <a:alpha val="24705"/>
              </a:srgbClr>
            </a:outerShdw>
          </a:effectLst>
        </p:spPr>
        <p:txBody>
          <a:bodyPr spcFirstLastPara="1" lIns="91425" tIns="45700" rIns="91425" bIns="45700" anchor="ctr"/>
          <a:lstStyle/>
          <a:p>
            <a:pPr algn="ctr" eaLnBrk="1" fontAlgn="auto" hangingPunct="1">
              <a:spcBef>
                <a:spcPts val="0"/>
              </a:spcBef>
              <a:spcAft>
                <a:spcPts val="0"/>
              </a:spcAft>
              <a:defRPr/>
            </a:pPr>
            <a:r>
              <a:rPr lang="en-US" sz="2400" b="1" dirty="0">
                <a:solidFill>
                  <a:schemeClr val="lt1"/>
                </a:solidFill>
                <a:latin typeface="+mn-lt"/>
                <a:ea typeface="Calibri"/>
                <a:cs typeface="Poppins" panose="00000500000000000000" pitchFamily="2" charset="0"/>
                <a:sym typeface="Calibri"/>
              </a:rPr>
              <a:t>Graham’s Scan</a:t>
            </a:r>
          </a:p>
        </p:txBody>
      </p:sp>
      <p:graphicFrame>
        <p:nvGraphicFramePr>
          <p:cNvPr id="5" name="Table 4">
            <a:extLst>
              <a:ext uri="{FF2B5EF4-FFF2-40B4-BE49-F238E27FC236}">
                <a16:creationId xmlns:a16="http://schemas.microsoft.com/office/drawing/2014/main" id="{6297D34E-E89F-C14D-4B2D-7FE481B692AA}"/>
              </a:ext>
            </a:extLst>
          </p:cNvPr>
          <p:cNvGraphicFramePr>
            <a:graphicFrameLocks noGrp="1"/>
          </p:cNvGraphicFramePr>
          <p:nvPr>
            <p:extLst>
              <p:ext uri="{D42A27DB-BD31-4B8C-83A1-F6EECF244321}">
                <p14:modId xmlns:p14="http://schemas.microsoft.com/office/powerpoint/2010/main" val="3711086709"/>
              </p:ext>
            </p:extLst>
          </p:nvPr>
        </p:nvGraphicFramePr>
        <p:xfrm>
          <a:off x="9552384" y="2420888"/>
          <a:ext cx="679624" cy="2225040"/>
        </p:xfrm>
        <a:graphic>
          <a:graphicData uri="http://schemas.openxmlformats.org/drawingml/2006/table">
            <a:tbl>
              <a:tblPr firstRow="1" bandRow="1">
                <a:tableStyleId>{5940675A-B579-460E-94D1-54222C63F5DA}</a:tableStyleId>
              </a:tblPr>
              <a:tblGrid>
                <a:gridCol w="679624">
                  <a:extLst>
                    <a:ext uri="{9D8B030D-6E8A-4147-A177-3AD203B41FA5}">
                      <a16:colId xmlns:a16="http://schemas.microsoft.com/office/drawing/2014/main" val="293173517"/>
                    </a:ext>
                  </a:extLst>
                </a:gridCol>
              </a:tblGrid>
              <a:tr h="370840">
                <a:tc>
                  <a:txBody>
                    <a:bodyPr/>
                    <a:lstStyle/>
                    <a:p>
                      <a:pPr algn="ctr"/>
                      <a:endParaRPr lang="en-IN" b="1"/>
                    </a:p>
                  </a:txBody>
                  <a:tcPr/>
                </a:tc>
                <a:extLst>
                  <a:ext uri="{0D108BD9-81ED-4DB2-BD59-A6C34878D82A}">
                    <a16:rowId xmlns:a16="http://schemas.microsoft.com/office/drawing/2014/main" val="2837168543"/>
                  </a:ext>
                </a:extLst>
              </a:tr>
              <a:tr h="370840">
                <a:tc>
                  <a:txBody>
                    <a:bodyPr/>
                    <a:lstStyle/>
                    <a:p>
                      <a:pPr algn="ctr"/>
                      <a:endParaRPr lang="en-IN" b="1"/>
                    </a:p>
                  </a:txBody>
                  <a:tcPr/>
                </a:tc>
                <a:extLst>
                  <a:ext uri="{0D108BD9-81ED-4DB2-BD59-A6C34878D82A}">
                    <a16:rowId xmlns:a16="http://schemas.microsoft.com/office/drawing/2014/main" val="2583906068"/>
                  </a:ext>
                </a:extLst>
              </a:tr>
              <a:tr h="370840">
                <a:tc>
                  <a:txBody>
                    <a:bodyPr/>
                    <a:lstStyle/>
                    <a:p>
                      <a:pPr algn="ctr"/>
                      <a:endParaRPr lang="en-IN" b="1" dirty="0"/>
                    </a:p>
                  </a:txBody>
                  <a:tcPr/>
                </a:tc>
                <a:extLst>
                  <a:ext uri="{0D108BD9-81ED-4DB2-BD59-A6C34878D82A}">
                    <a16:rowId xmlns:a16="http://schemas.microsoft.com/office/drawing/2014/main" val="3685788534"/>
                  </a:ext>
                </a:extLst>
              </a:tr>
              <a:tr h="370840">
                <a:tc>
                  <a:txBody>
                    <a:bodyPr/>
                    <a:lstStyle/>
                    <a:p>
                      <a:pPr algn="ctr"/>
                      <a:endParaRPr lang="en-IN" b="1" dirty="0"/>
                    </a:p>
                  </a:txBody>
                  <a:tcPr/>
                </a:tc>
                <a:extLst>
                  <a:ext uri="{0D108BD9-81ED-4DB2-BD59-A6C34878D82A}">
                    <a16:rowId xmlns:a16="http://schemas.microsoft.com/office/drawing/2014/main" val="2888987365"/>
                  </a:ext>
                </a:extLst>
              </a:tr>
              <a:tr h="370840">
                <a:tc>
                  <a:txBody>
                    <a:bodyPr/>
                    <a:lstStyle/>
                    <a:p>
                      <a:pPr algn="ctr"/>
                      <a:r>
                        <a:rPr lang="en-IN" b="1" dirty="0"/>
                        <a:t>2</a:t>
                      </a:r>
                    </a:p>
                  </a:txBody>
                  <a:tcPr/>
                </a:tc>
                <a:extLst>
                  <a:ext uri="{0D108BD9-81ED-4DB2-BD59-A6C34878D82A}">
                    <a16:rowId xmlns:a16="http://schemas.microsoft.com/office/drawing/2014/main" val="928033752"/>
                  </a:ext>
                </a:extLst>
              </a:tr>
              <a:tr h="370840">
                <a:tc>
                  <a:txBody>
                    <a:bodyPr/>
                    <a:lstStyle/>
                    <a:p>
                      <a:pPr algn="ctr"/>
                      <a:r>
                        <a:rPr lang="en-IN" b="1" dirty="0"/>
                        <a:t>1</a:t>
                      </a:r>
                    </a:p>
                  </a:txBody>
                  <a:tcPr/>
                </a:tc>
                <a:extLst>
                  <a:ext uri="{0D108BD9-81ED-4DB2-BD59-A6C34878D82A}">
                    <a16:rowId xmlns:a16="http://schemas.microsoft.com/office/drawing/2014/main" val="1952055223"/>
                  </a:ext>
                </a:extLst>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1507" name="Picture 3" descr="g11">
            <a:extLst>
              <a:ext uri="{FF2B5EF4-FFF2-40B4-BE49-F238E27FC236}">
                <a16:creationId xmlns:a16="http://schemas.microsoft.com/office/drawing/2014/main" id="{A7335FD7-9753-4DA2-8562-8BE35295832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352800" y="1600201"/>
            <a:ext cx="5486400" cy="4525963"/>
          </a:xfrm>
          <a:noFill/>
        </p:spPr>
      </p:pic>
      <p:sp>
        <p:nvSpPr>
          <p:cNvPr id="2" name="Google Shape;502;p17">
            <a:extLst>
              <a:ext uri="{FF2B5EF4-FFF2-40B4-BE49-F238E27FC236}">
                <a16:creationId xmlns:a16="http://schemas.microsoft.com/office/drawing/2014/main" id="{32E7FE39-2B03-8FA2-A06D-E77AD7B55A50}"/>
              </a:ext>
            </a:extLst>
          </p:cNvPr>
          <p:cNvSpPr/>
          <p:nvPr/>
        </p:nvSpPr>
        <p:spPr>
          <a:xfrm>
            <a:off x="4160888" y="167574"/>
            <a:ext cx="3600400" cy="454025"/>
          </a:xfrm>
          <a:prstGeom prst="roundRect">
            <a:avLst>
              <a:gd name="adj" fmla="val 35613"/>
            </a:avLst>
          </a:prstGeom>
          <a:solidFill>
            <a:srgbClr val="C00000"/>
          </a:solidFill>
          <a:ln>
            <a:noFill/>
          </a:ln>
          <a:effectLst>
            <a:outerShdw blurRad="190500" sx="102000" sy="102000" algn="ctr" rotWithShape="0">
              <a:srgbClr val="000000">
                <a:alpha val="24705"/>
              </a:srgbClr>
            </a:outerShdw>
          </a:effectLst>
        </p:spPr>
        <p:txBody>
          <a:bodyPr spcFirstLastPara="1" lIns="91425" tIns="45700" rIns="91425" bIns="45700" anchor="ctr"/>
          <a:lstStyle/>
          <a:p>
            <a:pPr algn="ctr" eaLnBrk="1" fontAlgn="auto" hangingPunct="1">
              <a:spcBef>
                <a:spcPts val="0"/>
              </a:spcBef>
              <a:spcAft>
                <a:spcPts val="0"/>
              </a:spcAft>
              <a:defRPr/>
            </a:pPr>
            <a:r>
              <a:rPr lang="en-US" sz="2400" b="1" dirty="0">
                <a:solidFill>
                  <a:schemeClr val="lt1"/>
                </a:solidFill>
                <a:latin typeface="+mn-lt"/>
                <a:ea typeface="Calibri"/>
                <a:cs typeface="Poppins" panose="00000500000000000000" pitchFamily="2" charset="0"/>
                <a:sym typeface="Calibri"/>
              </a:rPr>
              <a:t>Graham’s Scan</a:t>
            </a:r>
          </a:p>
        </p:txBody>
      </p:sp>
      <p:graphicFrame>
        <p:nvGraphicFramePr>
          <p:cNvPr id="5" name="Table 4">
            <a:extLst>
              <a:ext uri="{FF2B5EF4-FFF2-40B4-BE49-F238E27FC236}">
                <a16:creationId xmlns:a16="http://schemas.microsoft.com/office/drawing/2014/main" id="{89402F0D-9D92-F62C-38AC-2B9D32E82465}"/>
              </a:ext>
            </a:extLst>
          </p:cNvPr>
          <p:cNvGraphicFramePr>
            <a:graphicFrameLocks noGrp="1"/>
          </p:cNvGraphicFramePr>
          <p:nvPr>
            <p:extLst>
              <p:ext uri="{D42A27DB-BD31-4B8C-83A1-F6EECF244321}">
                <p14:modId xmlns:p14="http://schemas.microsoft.com/office/powerpoint/2010/main" val="2271114091"/>
              </p:ext>
            </p:extLst>
          </p:nvPr>
        </p:nvGraphicFramePr>
        <p:xfrm>
          <a:off x="9552384" y="2420888"/>
          <a:ext cx="679624" cy="2225040"/>
        </p:xfrm>
        <a:graphic>
          <a:graphicData uri="http://schemas.openxmlformats.org/drawingml/2006/table">
            <a:tbl>
              <a:tblPr firstRow="1" bandRow="1">
                <a:tableStyleId>{5940675A-B579-460E-94D1-54222C63F5DA}</a:tableStyleId>
              </a:tblPr>
              <a:tblGrid>
                <a:gridCol w="679624">
                  <a:extLst>
                    <a:ext uri="{9D8B030D-6E8A-4147-A177-3AD203B41FA5}">
                      <a16:colId xmlns:a16="http://schemas.microsoft.com/office/drawing/2014/main" val="293173517"/>
                    </a:ext>
                  </a:extLst>
                </a:gridCol>
              </a:tblGrid>
              <a:tr h="370840">
                <a:tc>
                  <a:txBody>
                    <a:bodyPr/>
                    <a:lstStyle/>
                    <a:p>
                      <a:pPr algn="ctr"/>
                      <a:endParaRPr lang="en-IN" b="1"/>
                    </a:p>
                  </a:txBody>
                  <a:tcPr/>
                </a:tc>
                <a:extLst>
                  <a:ext uri="{0D108BD9-81ED-4DB2-BD59-A6C34878D82A}">
                    <a16:rowId xmlns:a16="http://schemas.microsoft.com/office/drawing/2014/main" val="2837168543"/>
                  </a:ext>
                </a:extLst>
              </a:tr>
              <a:tr h="370840">
                <a:tc>
                  <a:txBody>
                    <a:bodyPr/>
                    <a:lstStyle/>
                    <a:p>
                      <a:pPr algn="ctr"/>
                      <a:endParaRPr lang="en-IN" b="1"/>
                    </a:p>
                  </a:txBody>
                  <a:tcPr/>
                </a:tc>
                <a:extLst>
                  <a:ext uri="{0D108BD9-81ED-4DB2-BD59-A6C34878D82A}">
                    <a16:rowId xmlns:a16="http://schemas.microsoft.com/office/drawing/2014/main" val="2583906068"/>
                  </a:ext>
                </a:extLst>
              </a:tr>
              <a:tr h="370840">
                <a:tc>
                  <a:txBody>
                    <a:bodyPr/>
                    <a:lstStyle/>
                    <a:p>
                      <a:pPr algn="ctr"/>
                      <a:endParaRPr lang="en-IN" b="1" dirty="0"/>
                    </a:p>
                  </a:txBody>
                  <a:tcPr/>
                </a:tc>
                <a:extLst>
                  <a:ext uri="{0D108BD9-81ED-4DB2-BD59-A6C34878D82A}">
                    <a16:rowId xmlns:a16="http://schemas.microsoft.com/office/drawing/2014/main" val="3685788534"/>
                  </a:ext>
                </a:extLst>
              </a:tr>
              <a:tr h="370840">
                <a:tc>
                  <a:txBody>
                    <a:bodyPr/>
                    <a:lstStyle/>
                    <a:p>
                      <a:pPr algn="ctr"/>
                      <a:r>
                        <a:rPr lang="en-IN" b="1" dirty="0"/>
                        <a:t>7</a:t>
                      </a:r>
                    </a:p>
                  </a:txBody>
                  <a:tcPr/>
                </a:tc>
                <a:extLst>
                  <a:ext uri="{0D108BD9-81ED-4DB2-BD59-A6C34878D82A}">
                    <a16:rowId xmlns:a16="http://schemas.microsoft.com/office/drawing/2014/main" val="2888987365"/>
                  </a:ext>
                </a:extLst>
              </a:tr>
              <a:tr h="370840">
                <a:tc>
                  <a:txBody>
                    <a:bodyPr/>
                    <a:lstStyle/>
                    <a:p>
                      <a:pPr algn="ctr"/>
                      <a:r>
                        <a:rPr lang="en-IN" b="1" dirty="0"/>
                        <a:t>2</a:t>
                      </a:r>
                    </a:p>
                  </a:txBody>
                  <a:tcPr/>
                </a:tc>
                <a:extLst>
                  <a:ext uri="{0D108BD9-81ED-4DB2-BD59-A6C34878D82A}">
                    <a16:rowId xmlns:a16="http://schemas.microsoft.com/office/drawing/2014/main" val="928033752"/>
                  </a:ext>
                </a:extLst>
              </a:tr>
              <a:tr h="370840">
                <a:tc>
                  <a:txBody>
                    <a:bodyPr/>
                    <a:lstStyle/>
                    <a:p>
                      <a:pPr algn="ctr"/>
                      <a:r>
                        <a:rPr lang="en-IN" b="1" dirty="0"/>
                        <a:t>1</a:t>
                      </a:r>
                    </a:p>
                  </a:txBody>
                  <a:tcPr/>
                </a:tc>
                <a:extLst>
                  <a:ext uri="{0D108BD9-81ED-4DB2-BD59-A6C34878D82A}">
                    <a16:rowId xmlns:a16="http://schemas.microsoft.com/office/drawing/2014/main" val="1952055223"/>
                  </a:ext>
                </a:extLst>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579" name="Rectangle 3">
            <a:extLst>
              <a:ext uri="{FF2B5EF4-FFF2-40B4-BE49-F238E27FC236}">
                <a16:creationId xmlns:a16="http://schemas.microsoft.com/office/drawing/2014/main" id="{585D94FC-8B0F-455F-96C7-04D7F93F550A}"/>
              </a:ext>
            </a:extLst>
          </p:cNvPr>
          <p:cNvSpPr>
            <a:spLocks noGrp="1" noChangeArrowheads="1"/>
          </p:cNvSpPr>
          <p:nvPr>
            <p:ph type="body" idx="1"/>
          </p:nvPr>
        </p:nvSpPr>
        <p:spPr/>
        <p:txBody>
          <a:bodyPr/>
          <a:lstStyle/>
          <a:p>
            <a:pPr eaLnBrk="1" hangingPunct="1"/>
            <a:r>
              <a:rPr lang="en-US" altLang="zh-TW" sz="2400" b="1" dirty="0">
                <a:latin typeface="Calibri" panose="020F0502020204030204" pitchFamily="34" charset="0"/>
                <a:ea typeface="Calibri" panose="020F0502020204030204" pitchFamily="34" charset="0"/>
                <a:cs typeface="Calibri" panose="020F0502020204030204" pitchFamily="34" charset="0"/>
              </a:rPr>
              <a:t>Graham’s scan is O(n</a:t>
            </a:r>
            <a:r>
              <a:rPr lang="zh-TW" altLang="en-US" sz="2400" b="1" dirty="0">
                <a:latin typeface="Calibri" panose="020F0502020204030204" pitchFamily="34" charset="0"/>
                <a:cs typeface="Calibri" panose="020F0502020204030204" pitchFamily="34" charset="0"/>
              </a:rPr>
              <a:t> </a:t>
            </a:r>
            <a:r>
              <a:rPr lang="en-US" altLang="zh-TW" sz="2400" b="1" dirty="0">
                <a:latin typeface="Calibri" panose="020F0502020204030204" pitchFamily="34" charset="0"/>
                <a:ea typeface="Calibri" panose="020F0502020204030204" pitchFamily="34" charset="0"/>
                <a:cs typeface="Calibri" panose="020F0502020204030204" pitchFamily="34" charset="0"/>
              </a:rPr>
              <a:t>log n) where n is the number of points in the shape. </a:t>
            </a:r>
          </a:p>
          <a:p>
            <a:pPr eaLnBrk="1" hangingPunct="1"/>
            <a:r>
              <a:rPr lang="en-US" altLang="zh-TW" sz="2400" b="1" dirty="0">
                <a:latin typeface="Calibri" panose="020F0502020204030204" pitchFamily="34" charset="0"/>
                <a:ea typeface="Calibri" panose="020F0502020204030204" pitchFamily="34" charset="0"/>
                <a:cs typeface="Calibri" panose="020F0502020204030204" pitchFamily="34" charset="0"/>
              </a:rPr>
              <a:t>Disadvantages:</a:t>
            </a:r>
          </a:p>
          <a:p>
            <a:pPr lvl="1" eaLnBrk="1" hangingPunct="1"/>
            <a:r>
              <a:rPr lang="en-US" altLang="zh-TW" sz="2400" b="1" dirty="0">
                <a:latin typeface="Calibri" panose="020F0502020204030204" pitchFamily="34" charset="0"/>
                <a:ea typeface="Calibri" panose="020F0502020204030204" pitchFamily="34" charset="0"/>
                <a:cs typeface="Calibri" panose="020F0502020204030204" pitchFamily="34" charset="0"/>
              </a:rPr>
              <a:t>This makes it an efficient algorithm for small to medium-sized shapes. However, for large shapes, the algorithm can take a significant amount of time to compute the convex hull.</a:t>
            </a:r>
          </a:p>
          <a:p>
            <a:pPr eaLnBrk="1" hangingPunct="1"/>
            <a:endParaRPr lang="en-US" altLang="zh-TW" sz="2400" b="1" dirty="0">
              <a:latin typeface="Calibri" panose="020F0502020204030204" pitchFamily="34" charset="0"/>
              <a:ea typeface="Calibri" panose="020F0502020204030204" pitchFamily="34" charset="0"/>
              <a:cs typeface="Calibri" panose="020F0502020204030204" pitchFamily="34" charset="0"/>
            </a:endParaRPr>
          </a:p>
        </p:txBody>
      </p:sp>
      <p:sp>
        <p:nvSpPr>
          <p:cNvPr id="2" name="Google Shape;502;p17">
            <a:extLst>
              <a:ext uri="{FF2B5EF4-FFF2-40B4-BE49-F238E27FC236}">
                <a16:creationId xmlns:a16="http://schemas.microsoft.com/office/drawing/2014/main" id="{3267267D-8411-3DF6-28B4-0A64BB448087}"/>
              </a:ext>
            </a:extLst>
          </p:cNvPr>
          <p:cNvSpPr/>
          <p:nvPr/>
        </p:nvSpPr>
        <p:spPr>
          <a:xfrm>
            <a:off x="4160888" y="167574"/>
            <a:ext cx="3600400" cy="454025"/>
          </a:xfrm>
          <a:prstGeom prst="roundRect">
            <a:avLst>
              <a:gd name="adj" fmla="val 35613"/>
            </a:avLst>
          </a:prstGeom>
          <a:solidFill>
            <a:srgbClr val="C00000"/>
          </a:solidFill>
          <a:ln>
            <a:noFill/>
          </a:ln>
          <a:effectLst>
            <a:outerShdw blurRad="190500" sx="102000" sy="102000" algn="ctr" rotWithShape="0">
              <a:srgbClr val="000000">
                <a:alpha val="24705"/>
              </a:srgbClr>
            </a:outerShdw>
          </a:effectLst>
        </p:spPr>
        <p:txBody>
          <a:bodyPr spcFirstLastPara="1" lIns="91425" tIns="45700" rIns="91425" bIns="45700" anchor="ctr"/>
          <a:lstStyle/>
          <a:p>
            <a:pPr algn="ctr" eaLnBrk="1" fontAlgn="auto" hangingPunct="1">
              <a:spcBef>
                <a:spcPts val="0"/>
              </a:spcBef>
              <a:spcAft>
                <a:spcPts val="0"/>
              </a:spcAft>
              <a:defRPr/>
            </a:pPr>
            <a:r>
              <a:rPr lang="en-US" sz="2400" b="1" dirty="0">
                <a:solidFill>
                  <a:schemeClr val="lt1"/>
                </a:solidFill>
                <a:latin typeface="+mn-lt"/>
                <a:ea typeface="Calibri"/>
                <a:cs typeface="Poppins" panose="00000500000000000000" pitchFamily="2" charset="0"/>
                <a:sym typeface="Calibri"/>
              </a:rPr>
              <a:t>Graham’s Runtime</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A86546A-03B8-4502-A509-DDFDD4C2E587}"/>
              </a:ext>
            </a:extLst>
          </p:cNvPr>
          <p:cNvSpPr txBox="1">
            <a:spLocks noChangeArrowheads="1"/>
          </p:cNvSpPr>
          <p:nvPr/>
        </p:nvSpPr>
        <p:spPr>
          <a:xfrm>
            <a:off x="551384" y="855441"/>
            <a:ext cx="11521280" cy="4733799"/>
          </a:xfrm>
          <a:prstGeom prst="rect">
            <a:avLst/>
          </a:prstGeom>
        </p:spPr>
        <p:txBody>
          <a:bodyPr lIns="91440" tIns="45720" rIns="91440" bIns="45720" anchor="t"/>
          <a:lstStyle>
            <a:lvl1pPr marL="342900" indent="-342900" algn="l" rtl="0" eaLnBrk="0" fontAlgn="base" hangingPunct="0">
              <a:spcBef>
                <a:spcPct val="20000"/>
              </a:spcBef>
              <a:spcAft>
                <a:spcPct val="0"/>
              </a:spcAft>
              <a:buChar char="•"/>
              <a:defRPr kumimoji="1" sz="3200">
                <a:solidFill>
                  <a:schemeClr val="tx1"/>
                </a:solidFill>
                <a:latin typeface="+mn-lt"/>
                <a:ea typeface="PMingLiU" panose="02020500000000000000" pitchFamily="18" charset="-120"/>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PMingLiU" panose="02020500000000000000" pitchFamily="18" charset="-120"/>
              </a:defRPr>
            </a:lvl2pPr>
            <a:lvl3pPr marL="1143000" indent="-228600" algn="l" rtl="0" eaLnBrk="0" fontAlgn="base" hangingPunct="0">
              <a:spcBef>
                <a:spcPct val="20000"/>
              </a:spcBef>
              <a:spcAft>
                <a:spcPct val="0"/>
              </a:spcAft>
              <a:buChar char="•"/>
              <a:defRPr kumimoji="1" sz="2400">
                <a:solidFill>
                  <a:schemeClr val="tx1"/>
                </a:solidFill>
                <a:latin typeface="+mn-lt"/>
                <a:ea typeface="PMingLiU" panose="02020500000000000000" pitchFamily="18" charset="-120"/>
              </a:defRPr>
            </a:lvl3pPr>
            <a:lvl4pPr marL="1600200" indent="-228600" algn="l" rtl="0" eaLnBrk="0" fontAlgn="base" hangingPunct="0">
              <a:spcBef>
                <a:spcPct val="20000"/>
              </a:spcBef>
              <a:spcAft>
                <a:spcPct val="0"/>
              </a:spcAft>
              <a:buChar char="–"/>
              <a:defRPr kumimoji="1" sz="2000">
                <a:solidFill>
                  <a:schemeClr val="tx1"/>
                </a:solidFill>
                <a:latin typeface="+mn-lt"/>
                <a:ea typeface="PMingLiU" panose="02020500000000000000" pitchFamily="18" charset="-120"/>
              </a:defRPr>
            </a:lvl4pPr>
            <a:lvl5pPr marL="2057400" indent="-228600" algn="l" rtl="0" eaLnBrk="0" fontAlgn="base" hangingPunct="0">
              <a:spcBef>
                <a:spcPct val="20000"/>
              </a:spcBef>
              <a:spcAft>
                <a:spcPct val="0"/>
              </a:spcAft>
              <a:buChar char="»"/>
              <a:defRPr kumimoji="1" sz="2000">
                <a:solidFill>
                  <a:schemeClr val="tx1"/>
                </a:solidFill>
                <a:latin typeface="+mn-lt"/>
                <a:ea typeface="PMingLiU" panose="02020500000000000000" pitchFamily="18" charset="-120"/>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eaLnBrk="1" hangingPunct="1">
              <a:buNone/>
            </a:pPr>
            <a:r>
              <a:rPr lang="en-US" altLang="zh-TW" sz="2200" b="1" kern="0" dirty="0">
                <a:latin typeface="Calibri" panose="020F0502020204030204" pitchFamily="34" charset="0"/>
                <a:ea typeface="Calibri" panose="020F0502020204030204" pitchFamily="34" charset="0"/>
                <a:cs typeface="Calibri" panose="020F0502020204030204" pitchFamily="34" charset="0"/>
              </a:rPr>
              <a:t>Graham-Scan(Q)</a:t>
            </a:r>
          </a:p>
          <a:p>
            <a:pPr marL="457200" indent="-457200">
              <a:buFont typeface="+mj-lt"/>
              <a:buAutoNum type="arabicPeriod"/>
            </a:pPr>
            <a:r>
              <a:rPr lang="en-US" altLang="zh-TW" sz="2200" b="1" kern="0" dirty="0">
                <a:latin typeface="Calibri" panose="020F0502020204030204" pitchFamily="34" charset="0"/>
                <a:ea typeface="Calibri" panose="020F0502020204030204" pitchFamily="34" charset="0"/>
                <a:cs typeface="Calibri" panose="020F0502020204030204" pitchFamily="34" charset="0"/>
              </a:rPr>
              <a:t>Let p0 be the point in Q with the minimum y-coordinate, or the leftmost such point in case of tie.</a:t>
            </a:r>
          </a:p>
          <a:p>
            <a:pPr marL="457200" indent="-457200">
              <a:buFont typeface="+mj-lt"/>
              <a:buAutoNum type="arabicPeriod"/>
            </a:pPr>
            <a:r>
              <a:rPr lang="en-US" altLang="zh-TW" sz="2200" b="1" kern="0" dirty="0">
                <a:latin typeface="Calibri" panose="020F0502020204030204" pitchFamily="34" charset="0"/>
                <a:ea typeface="Calibri" panose="020F0502020204030204" pitchFamily="34" charset="0"/>
                <a:cs typeface="Calibri" panose="020F0502020204030204" pitchFamily="34" charset="0"/>
              </a:rPr>
              <a:t>Let &lt;p1, p2,…, pm&gt; be the remaining points in Q, sorted by polar angle in counterclockwise order around p0(if more than one point has the same angle, remove all but the one that is farthest from p0).</a:t>
            </a:r>
          </a:p>
          <a:p>
            <a:pPr marL="457200" indent="-457200">
              <a:buFont typeface="+mj-lt"/>
              <a:buAutoNum type="arabicPeriod"/>
            </a:pPr>
            <a:r>
              <a:rPr lang="en-US" altLang="zh-TW" sz="2200" b="1" kern="0" dirty="0">
                <a:latin typeface="Calibri" panose="020F0502020204030204" pitchFamily="34" charset="0"/>
                <a:ea typeface="Calibri" panose="020F0502020204030204" pitchFamily="34" charset="0"/>
                <a:cs typeface="Calibri" panose="020F0502020204030204" pitchFamily="34" charset="0"/>
              </a:rPr>
              <a:t>Push(p0, S)</a:t>
            </a:r>
          </a:p>
          <a:p>
            <a:pPr marL="457200" indent="-457200">
              <a:buFont typeface="+mj-lt"/>
              <a:buAutoNum type="arabicPeriod"/>
            </a:pPr>
            <a:r>
              <a:rPr lang="en-US" altLang="zh-TW" sz="2200" b="1" kern="0" dirty="0">
                <a:latin typeface="Calibri" panose="020F0502020204030204" pitchFamily="34" charset="0"/>
                <a:ea typeface="Calibri" panose="020F0502020204030204" pitchFamily="34" charset="0"/>
                <a:cs typeface="Calibri" panose="020F0502020204030204" pitchFamily="34" charset="0"/>
              </a:rPr>
              <a:t>Push(p1, S)</a:t>
            </a:r>
          </a:p>
          <a:p>
            <a:pPr marL="457200" indent="-457200">
              <a:buFont typeface="+mj-lt"/>
              <a:buAutoNum type="arabicPeriod"/>
            </a:pPr>
            <a:r>
              <a:rPr lang="en-US" altLang="zh-TW" sz="2200" b="1" kern="0" dirty="0">
                <a:latin typeface="Calibri" panose="020F0502020204030204" pitchFamily="34" charset="0"/>
                <a:ea typeface="Calibri" panose="020F0502020204030204" pitchFamily="34" charset="0"/>
                <a:cs typeface="Calibri" panose="020F0502020204030204" pitchFamily="34" charset="0"/>
              </a:rPr>
              <a:t>Push(p2, S)</a:t>
            </a:r>
          </a:p>
          <a:p>
            <a:pPr marL="457200" indent="-457200">
              <a:buFont typeface="+mj-lt"/>
              <a:buAutoNum type="arabicPeriod"/>
            </a:pPr>
            <a:r>
              <a:rPr lang="en-US" altLang="zh-TW" sz="2200" b="1" kern="0" dirty="0">
                <a:latin typeface="Calibri" panose="020F0502020204030204" pitchFamily="34" charset="0"/>
                <a:ea typeface="Calibri" panose="020F0502020204030204" pitchFamily="34" charset="0"/>
                <a:cs typeface="Calibri" panose="020F0502020204030204" pitchFamily="34" charset="0"/>
              </a:rPr>
              <a:t>for </a:t>
            </a:r>
            <a:r>
              <a:rPr lang="en-US" altLang="zh-TW" sz="2200" b="1" kern="0" dirty="0" err="1">
                <a:latin typeface="Calibri" panose="020F0502020204030204" pitchFamily="34" charset="0"/>
                <a:ea typeface="Calibri" panose="020F0502020204030204" pitchFamily="34" charset="0"/>
                <a:cs typeface="Calibri" panose="020F0502020204030204" pitchFamily="34" charset="0"/>
              </a:rPr>
              <a:t>i</a:t>
            </a:r>
            <a:r>
              <a:rPr lang="en-US" altLang="zh-TW" sz="2200" b="1" kern="0" dirty="0">
                <a:latin typeface="Calibri" panose="020F0502020204030204" pitchFamily="34" charset="0"/>
                <a:ea typeface="Calibri" panose="020F0502020204030204" pitchFamily="34" charset="0"/>
                <a:cs typeface="Calibri" panose="020F0502020204030204" pitchFamily="34" charset="0"/>
              </a:rPr>
              <a:t> 3 to m:</a:t>
            </a:r>
          </a:p>
          <a:p>
            <a:pPr marL="457200" indent="-457200">
              <a:buFont typeface="+mj-lt"/>
              <a:buAutoNum type="arabicPeriod"/>
            </a:pPr>
            <a:r>
              <a:rPr lang="en-US" altLang="zh-TW" sz="2200" b="1" kern="0" dirty="0">
                <a:latin typeface="Calibri" panose="020F0502020204030204" pitchFamily="34" charset="0"/>
                <a:ea typeface="Calibri" panose="020F0502020204030204" pitchFamily="34" charset="0"/>
                <a:cs typeface="Calibri" panose="020F0502020204030204" pitchFamily="34" charset="0"/>
              </a:rPr>
              <a:t>   do while the angle formed by points NEXT-TO-TOP(S), TOP(S), and pi makes a </a:t>
            </a:r>
            <a:r>
              <a:rPr lang="en-US" altLang="zh-TW" sz="2200" b="1" kern="0" dirty="0" err="1">
                <a:latin typeface="Calibri" panose="020F0502020204030204" pitchFamily="34" charset="0"/>
                <a:ea typeface="Calibri" panose="020F0502020204030204" pitchFamily="34" charset="0"/>
                <a:cs typeface="Calibri" panose="020F0502020204030204" pitchFamily="34" charset="0"/>
              </a:rPr>
              <a:t>nonleft</a:t>
            </a:r>
            <a:r>
              <a:rPr lang="en-US" altLang="zh-TW" sz="2200" b="1" kern="0" dirty="0">
                <a:latin typeface="Calibri" panose="020F0502020204030204" pitchFamily="34" charset="0"/>
                <a:ea typeface="Calibri" panose="020F0502020204030204" pitchFamily="34" charset="0"/>
                <a:cs typeface="Calibri" panose="020F0502020204030204" pitchFamily="34" charset="0"/>
              </a:rPr>
              <a:t> turn.</a:t>
            </a:r>
          </a:p>
          <a:p>
            <a:pPr marL="457200" indent="-457200">
              <a:buFont typeface="+mj-lt"/>
              <a:buAutoNum type="arabicPeriod"/>
            </a:pPr>
            <a:r>
              <a:rPr lang="en-US" altLang="zh-TW" sz="2200" b="1" kern="0" dirty="0">
                <a:latin typeface="Calibri" panose="020F0502020204030204" pitchFamily="34" charset="0"/>
                <a:ea typeface="Calibri" panose="020F0502020204030204" pitchFamily="34" charset="0"/>
                <a:cs typeface="Calibri" panose="020F0502020204030204" pitchFamily="34" charset="0"/>
              </a:rPr>
              <a:t>   do POP(S)</a:t>
            </a:r>
          </a:p>
          <a:p>
            <a:pPr marL="457200" indent="-457200">
              <a:buFont typeface="+mj-lt"/>
              <a:buAutoNum type="arabicPeriod"/>
            </a:pPr>
            <a:r>
              <a:rPr lang="en-US" altLang="zh-TW" sz="2200" b="1" kern="0" dirty="0">
                <a:latin typeface="Calibri" panose="020F0502020204030204" pitchFamily="34" charset="0"/>
                <a:ea typeface="Calibri" panose="020F0502020204030204" pitchFamily="34" charset="0"/>
                <a:cs typeface="Calibri" panose="020F0502020204030204" pitchFamily="34" charset="0"/>
              </a:rPr>
              <a:t>   PUSH(pi, S)</a:t>
            </a:r>
          </a:p>
          <a:p>
            <a:pPr marL="457200" indent="-457200">
              <a:buFont typeface="+mj-lt"/>
              <a:buAutoNum type="arabicPeriod"/>
            </a:pPr>
            <a:r>
              <a:rPr lang="en-US" altLang="zh-TW" sz="2200" b="1" kern="0" dirty="0">
                <a:latin typeface="Calibri" panose="020F0502020204030204" pitchFamily="34" charset="0"/>
                <a:ea typeface="Calibri" panose="020F0502020204030204" pitchFamily="34" charset="0"/>
                <a:cs typeface="Calibri" panose="020F0502020204030204" pitchFamily="34" charset="0"/>
              </a:rPr>
              <a:t>  Return S</a:t>
            </a:r>
          </a:p>
        </p:txBody>
      </p:sp>
      <p:sp>
        <p:nvSpPr>
          <p:cNvPr id="2" name="Google Shape;502;p17">
            <a:extLst>
              <a:ext uri="{FF2B5EF4-FFF2-40B4-BE49-F238E27FC236}">
                <a16:creationId xmlns:a16="http://schemas.microsoft.com/office/drawing/2014/main" id="{B6CC39FD-D6CE-0C77-6B9B-A84B51F11D9A}"/>
              </a:ext>
            </a:extLst>
          </p:cNvPr>
          <p:cNvSpPr/>
          <p:nvPr/>
        </p:nvSpPr>
        <p:spPr>
          <a:xfrm>
            <a:off x="4160888" y="167574"/>
            <a:ext cx="3600400" cy="454025"/>
          </a:xfrm>
          <a:prstGeom prst="roundRect">
            <a:avLst>
              <a:gd name="adj" fmla="val 35613"/>
            </a:avLst>
          </a:prstGeom>
          <a:solidFill>
            <a:srgbClr val="C00000"/>
          </a:solidFill>
          <a:ln>
            <a:noFill/>
          </a:ln>
          <a:effectLst>
            <a:outerShdw blurRad="190500" sx="102000" sy="102000" algn="ctr" rotWithShape="0">
              <a:srgbClr val="000000">
                <a:alpha val="24705"/>
              </a:srgbClr>
            </a:outerShdw>
          </a:effectLst>
        </p:spPr>
        <p:txBody>
          <a:bodyPr spcFirstLastPara="1" lIns="91425" tIns="45700" rIns="91425" bIns="45700" anchor="ctr"/>
          <a:lstStyle/>
          <a:p>
            <a:pPr algn="ctr" eaLnBrk="1" fontAlgn="auto" hangingPunct="1">
              <a:spcBef>
                <a:spcPts val="0"/>
              </a:spcBef>
              <a:spcAft>
                <a:spcPts val="0"/>
              </a:spcAft>
              <a:defRPr/>
            </a:pPr>
            <a:r>
              <a:rPr lang="en-US" sz="2400" b="1" dirty="0">
                <a:solidFill>
                  <a:schemeClr val="lt1"/>
                </a:solidFill>
                <a:latin typeface="+mn-lt"/>
                <a:ea typeface="Calibri"/>
                <a:cs typeface="Poppins" panose="00000500000000000000" pitchFamily="2" charset="0"/>
                <a:sym typeface="Calibri"/>
              </a:rPr>
              <a:t>Graham’s Algorithm</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F429C4F7-7FA8-4A90-0470-57F8767FFD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895" y="764704"/>
            <a:ext cx="5942210" cy="5942210"/>
          </a:xfrm>
          <a:prstGeom prst="rect">
            <a:avLst/>
          </a:prstGeom>
          <a:noFill/>
          <a:extLst>
            <a:ext uri="{909E8E84-426E-40DD-AFC4-6F175D3DCCD1}">
              <a14:hiddenFill xmlns:a14="http://schemas.microsoft.com/office/drawing/2010/main">
                <a:solidFill>
                  <a:srgbClr val="FFFFFF"/>
                </a:solidFill>
              </a14:hiddenFill>
            </a:ext>
          </a:extLst>
        </p:spPr>
      </p:pic>
      <p:sp>
        <p:nvSpPr>
          <p:cNvPr id="2" name="Google Shape;502;p17">
            <a:extLst>
              <a:ext uri="{FF2B5EF4-FFF2-40B4-BE49-F238E27FC236}">
                <a16:creationId xmlns:a16="http://schemas.microsoft.com/office/drawing/2014/main" id="{61BAE13E-ABDE-DEC3-A420-C0B219EE49F2}"/>
              </a:ext>
            </a:extLst>
          </p:cNvPr>
          <p:cNvSpPr/>
          <p:nvPr/>
        </p:nvSpPr>
        <p:spPr>
          <a:xfrm>
            <a:off x="4160888" y="167574"/>
            <a:ext cx="3600400" cy="454025"/>
          </a:xfrm>
          <a:prstGeom prst="roundRect">
            <a:avLst>
              <a:gd name="adj" fmla="val 35613"/>
            </a:avLst>
          </a:prstGeom>
          <a:solidFill>
            <a:srgbClr val="C00000"/>
          </a:solidFill>
          <a:ln>
            <a:noFill/>
          </a:ln>
          <a:effectLst>
            <a:outerShdw blurRad="190500" sx="102000" sy="102000" algn="ctr" rotWithShape="0">
              <a:srgbClr val="000000">
                <a:alpha val="24705"/>
              </a:srgbClr>
            </a:outerShdw>
          </a:effectLst>
        </p:spPr>
        <p:txBody>
          <a:bodyPr spcFirstLastPara="1" lIns="91425" tIns="45700" rIns="91425" bIns="45700" anchor="ctr"/>
          <a:lstStyle/>
          <a:p>
            <a:pPr algn="ctr" eaLnBrk="1" fontAlgn="auto" hangingPunct="1">
              <a:spcBef>
                <a:spcPts val="0"/>
              </a:spcBef>
              <a:spcAft>
                <a:spcPts val="0"/>
              </a:spcAft>
              <a:defRPr/>
            </a:pPr>
            <a:r>
              <a:rPr lang="en-US" sz="2400" b="1" dirty="0">
                <a:solidFill>
                  <a:schemeClr val="lt1"/>
                </a:solidFill>
                <a:latin typeface="+mn-lt"/>
                <a:ea typeface="Calibri"/>
                <a:cs typeface="Poppins" panose="00000500000000000000" pitchFamily="2" charset="0"/>
                <a:sym typeface="Calibri"/>
              </a:rPr>
              <a:t>Example</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Content Placeholder 2">
            <a:extLst>
              <a:ext uri="{FF2B5EF4-FFF2-40B4-BE49-F238E27FC236}">
                <a16:creationId xmlns:a16="http://schemas.microsoft.com/office/drawing/2014/main" id="{62BB2A9A-D50C-45FB-B383-22D37DD5C041}"/>
              </a:ext>
            </a:extLst>
          </p:cNvPr>
          <p:cNvSpPr>
            <a:spLocks noGrp="1" noChangeArrowheads="1"/>
          </p:cNvSpPr>
          <p:nvPr>
            <p:ph idx="1"/>
          </p:nvPr>
        </p:nvSpPr>
        <p:spPr>
          <a:xfrm>
            <a:off x="1055440" y="1268760"/>
            <a:ext cx="8229600" cy="2808312"/>
          </a:xfrm>
        </p:spPr>
        <p:txBody>
          <a:bodyPr/>
          <a:lstStyle/>
          <a:p>
            <a:pPr marL="0" indent="0">
              <a:buNone/>
            </a:pPr>
            <a:r>
              <a:rPr lang="en-IN" altLang="en-US" sz="2800" b="1" dirty="0">
                <a:latin typeface="Calibri" panose="020F0502020204030204" pitchFamily="34" charset="0"/>
                <a:ea typeface="Calibri" panose="020F0502020204030204" pitchFamily="34" charset="0"/>
                <a:cs typeface="Calibri" panose="020F0502020204030204" pitchFamily="34" charset="0"/>
              </a:rPr>
              <a:t>Ex: Draw the convex hull for the following points</a:t>
            </a:r>
          </a:p>
          <a:p>
            <a:pPr marL="0" indent="0">
              <a:buNone/>
            </a:pPr>
            <a:endParaRPr lang="en-IN" altLang="en-US" sz="2800" b="1" dirty="0">
              <a:latin typeface="Calibri" panose="020F0502020204030204" pitchFamily="34" charset="0"/>
              <a:ea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1FAD003B-C70E-BA2E-AC23-71BA28FC8B8A}"/>
              </a:ext>
            </a:extLst>
          </p:cNvPr>
          <p:cNvSpPr txBox="1"/>
          <p:nvPr/>
        </p:nvSpPr>
        <p:spPr>
          <a:xfrm>
            <a:off x="1919536" y="2348880"/>
            <a:ext cx="6096000" cy="430887"/>
          </a:xfrm>
          <a:prstGeom prst="rect">
            <a:avLst/>
          </a:prstGeom>
          <a:noFill/>
        </p:spPr>
        <p:txBody>
          <a:bodyPr wrap="square">
            <a:spAutoFit/>
          </a:bodyPr>
          <a:lstStyle/>
          <a:p>
            <a:r>
              <a:rPr lang="en-IN" sz="2200" b="1" spc="100" dirty="0">
                <a:latin typeface="Calibri" panose="020F0502020204030204" pitchFamily="34" charset="0"/>
                <a:ea typeface="Calibri" panose="020F0502020204030204" pitchFamily="34" charset="0"/>
                <a:cs typeface="Calibri" panose="020F0502020204030204" pitchFamily="34" charset="0"/>
              </a:rPr>
              <a:t>(1,1),(2,3),(3,5),(5,3),(3,2),(2,2),(6,1),(7,4)</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a:extLst>
              <a:ext uri="{FF2B5EF4-FFF2-40B4-BE49-F238E27FC236}">
                <a16:creationId xmlns:a16="http://schemas.microsoft.com/office/drawing/2014/main" id="{E5BCBD06-6446-4F3F-92DF-B59B8521378B}"/>
              </a:ext>
            </a:extLst>
          </p:cNvPr>
          <p:cNvSpPr>
            <a:spLocks noGrp="1" noChangeArrowheads="1"/>
          </p:cNvSpPr>
          <p:nvPr>
            <p:ph type="body" idx="1"/>
          </p:nvPr>
        </p:nvSpPr>
        <p:spPr/>
        <p:txBody>
          <a:bodyPr/>
          <a:lstStyle/>
          <a:p>
            <a:pPr eaLnBrk="1" hangingPunct="1"/>
            <a:endParaRPr lang="en-US" altLang="zh-TW" sz="2800" b="1" dirty="0">
              <a:latin typeface="Calibri" panose="020F0502020204030204" pitchFamily="34" charset="0"/>
              <a:ea typeface="Calibri" panose="020F0502020204030204" pitchFamily="34" charset="0"/>
              <a:cs typeface="Calibri" panose="020F0502020204030204" pitchFamily="34" charset="0"/>
            </a:endParaRPr>
          </a:p>
          <a:p>
            <a:pPr eaLnBrk="1" hangingPunct="1"/>
            <a:endParaRPr lang="en-US" altLang="zh-TW" sz="2800" b="1" dirty="0">
              <a:latin typeface="Calibri" panose="020F0502020204030204" pitchFamily="34" charset="0"/>
              <a:ea typeface="Calibri" panose="020F0502020204030204" pitchFamily="34" charset="0"/>
              <a:cs typeface="Calibri" panose="020F0502020204030204" pitchFamily="34" charset="0"/>
            </a:endParaRPr>
          </a:p>
          <a:p>
            <a:pPr eaLnBrk="1" hangingPunct="1"/>
            <a:endParaRPr lang="en-US" altLang="zh-TW" sz="2800" b="1" dirty="0">
              <a:latin typeface="Calibri" panose="020F0502020204030204" pitchFamily="34" charset="0"/>
              <a:ea typeface="Calibri" panose="020F0502020204030204" pitchFamily="34" charset="0"/>
              <a:cs typeface="Calibri" panose="020F0502020204030204" pitchFamily="34" charset="0"/>
            </a:endParaRPr>
          </a:p>
          <a:p>
            <a:pPr algn="just" eaLnBrk="1" hangingPunct="1"/>
            <a:r>
              <a:rPr lang="en-US" altLang="zh-TW" sz="2800" b="1" dirty="0">
                <a:latin typeface="Calibri" panose="020F0502020204030204" pitchFamily="34" charset="0"/>
                <a:ea typeface="Calibri" panose="020F0502020204030204" pitchFamily="34" charset="0"/>
                <a:cs typeface="Calibri" panose="020F0502020204030204" pitchFamily="34" charset="0"/>
              </a:rPr>
              <a:t>The </a:t>
            </a:r>
            <a:r>
              <a:rPr lang="en-US" altLang="zh-TW" sz="2800" b="1" dirty="0">
                <a:solidFill>
                  <a:srgbClr val="FF0000"/>
                </a:solidFill>
                <a:latin typeface="Calibri" panose="020F0502020204030204" pitchFamily="34" charset="0"/>
                <a:ea typeface="Calibri" panose="020F0502020204030204" pitchFamily="34" charset="0"/>
                <a:cs typeface="Calibri" panose="020F0502020204030204" pitchFamily="34" charset="0"/>
              </a:rPr>
              <a:t>Convex Hull </a:t>
            </a:r>
            <a:r>
              <a:rPr lang="en-US" altLang="zh-TW" sz="2800" b="1" dirty="0">
                <a:latin typeface="Calibri" panose="020F0502020204030204" pitchFamily="34" charset="0"/>
                <a:ea typeface="Calibri" panose="020F0502020204030204" pitchFamily="34" charset="0"/>
                <a:cs typeface="Calibri" panose="020F0502020204030204" pitchFamily="34" charset="0"/>
              </a:rPr>
              <a:t>problem is about finding the smallest convex polygon that can enclose a given set of points in a 2D plane.</a:t>
            </a:r>
          </a:p>
          <a:p>
            <a:pPr algn="just" eaLnBrk="1" hangingPunct="1"/>
            <a:r>
              <a:rPr lang="en-US" altLang="zh-TW" sz="2800" b="1" dirty="0">
                <a:latin typeface="Calibri" panose="020F0502020204030204" pitchFamily="34" charset="0"/>
                <a:ea typeface="Calibri" panose="020F0502020204030204" pitchFamily="34" charset="0"/>
                <a:cs typeface="Calibri" panose="020F0502020204030204" pitchFamily="34" charset="0"/>
              </a:rPr>
              <a:t>One efficient approach to solve this problem is the </a:t>
            </a:r>
            <a:r>
              <a:rPr lang="en-US" altLang="zh-TW" sz="2800" b="1" dirty="0">
                <a:solidFill>
                  <a:srgbClr val="FF0000"/>
                </a:solidFill>
                <a:latin typeface="Calibri" panose="020F0502020204030204" pitchFamily="34" charset="0"/>
                <a:ea typeface="Calibri" panose="020F0502020204030204" pitchFamily="34" charset="0"/>
                <a:cs typeface="Calibri" panose="020F0502020204030204" pitchFamily="34" charset="0"/>
              </a:rPr>
              <a:t>Divide and Conquer technique</a:t>
            </a:r>
            <a:r>
              <a:rPr lang="en-US" altLang="zh-TW" sz="2800" b="1" dirty="0">
                <a:latin typeface="Calibri" panose="020F0502020204030204" pitchFamily="34" charset="0"/>
                <a:ea typeface="Calibri" panose="020F0502020204030204" pitchFamily="34" charset="0"/>
                <a:cs typeface="Calibri" panose="020F0502020204030204" pitchFamily="34" charset="0"/>
              </a:rPr>
              <a:t>, which breaks the problem into smaller subproblems, solves them independently, and then merges the results.</a:t>
            </a:r>
          </a:p>
        </p:txBody>
      </p:sp>
      <p:grpSp>
        <p:nvGrpSpPr>
          <p:cNvPr id="6149" name="Group 10">
            <a:extLst>
              <a:ext uri="{FF2B5EF4-FFF2-40B4-BE49-F238E27FC236}">
                <a16:creationId xmlns:a16="http://schemas.microsoft.com/office/drawing/2014/main" id="{EF4C7B93-09DD-4A24-9353-ACADD0CF2D01}"/>
              </a:ext>
            </a:extLst>
          </p:cNvPr>
          <p:cNvGrpSpPr>
            <a:grpSpLocks/>
          </p:cNvGrpSpPr>
          <p:nvPr/>
        </p:nvGrpSpPr>
        <p:grpSpPr bwMode="auto">
          <a:xfrm>
            <a:off x="1703512" y="836712"/>
            <a:ext cx="7097588" cy="2354163"/>
            <a:chOff x="1056" y="288"/>
            <a:chExt cx="3696" cy="1326"/>
          </a:xfrm>
        </p:grpSpPr>
        <p:pic>
          <p:nvPicPr>
            <p:cNvPr id="6153" name="Picture 4">
              <a:extLst>
                <a:ext uri="{FF2B5EF4-FFF2-40B4-BE49-F238E27FC236}">
                  <a16:creationId xmlns:a16="http://schemas.microsoft.com/office/drawing/2014/main" id="{5F5D26A5-CEB4-48F5-BC9F-18A2A815BD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0" y="672"/>
              <a:ext cx="3318" cy="9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4" name="Text Box 6">
              <a:extLst>
                <a:ext uri="{FF2B5EF4-FFF2-40B4-BE49-F238E27FC236}">
                  <a16:creationId xmlns:a16="http://schemas.microsoft.com/office/drawing/2014/main" id="{1DA49EBB-8C91-4889-8C6C-0DAB9446B57C}"/>
                </a:ext>
              </a:extLst>
            </p:cNvPr>
            <p:cNvSpPr txBox="1">
              <a:spLocks noChangeArrowheads="1"/>
            </p:cNvSpPr>
            <p:nvPr/>
          </p:nvSpPr>
          <p:spPr bwMode="auto">
            <a:xfrm>
              <a:off x="1056" y="288"/>
              <a:ext cx="1632" cy="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Arial" panose="020B0604020202020204" pitchFamily="34" charset="0"/>
                  <a:ea typeface="PMingLiU" panose="02020500000000000000" pitchFamily="18" charset="-120"/>
                </a:defRPr>
              </a:lvl1pPr>
              <a:lvl2pPr marL="742950" indent="-285750">
                <a:spcBef>
                  <a:spcPct val="20000"/>
                </a:spcBef>
                <a:buChar char="–"/>
                <a:defRPr kumimoji="1" sz="2800">
                  <a:solidFill>
                    <a:schemeClr val="tx1"/>
                  </a:solidFill>
                  <a:latin typeface="Arial" panose="020B0604020202020204" pitchFamily="34" charset="0"/>
                  <a:ea typeface="PMingLiU" panose="02020500000000000000" pitchFamily="18" charset="-120"/>
                </a:defRPr>
              </a:lvl2pPr>
              <a:lvl3pPr marL="1143000" indent="-228600">
                <a:spcBef>
                  <a:spcPct val="20000"/>
                </a:spcBef>
                <a:buChar char="•"/>
                <a:defRPr kumimoji="1" sz="2400">
                  <a:solidFill>
                    <a:schemeClr val="tx1"/>
                  </a:solidFill>
                  <a:latin typeface="Arial" panose="020B0604020202020204" pitchFamily="34" charset="0"/>
                  <a:ea typeface="PMingLiU" panose="02020500000000000000" pitchFamily="18" charset="-120"/>
                </a:defRPr>
              </a:lvl3pPr>
              <a:lvl4pPr marL="1600200" indent="-228600">
                <a:spcBef>
                  <a:spcPct val="20000"/>
                </a:spcBef>
                <a:buChar char="–"/>
                <a:defRPr kumimoji="1" sz="2000">
                  <a:solidFill>
                    <a:schemeClr val="tx1"/>
                  </a:solidFill>
                  <a:latin typeface="Arial" panose="020B0604020202020204" pitchFamily="34" charset="0"/>
                  <a:ea typeface="PMingLiU" panose="02020500000000000000" pitchFamily="18" charset="-120"/>
                </a:defRPr>
              </a:lvl4pPr>
              <a:lvl5pPr marL="2057400" indent="-228600">
                <a:spcBef>
                  <a:spcPct val="20000"/>
                </a:spcBef>
                <a:buChar char="»"/>
                <a:defRPr kumimoji="1" sz="2000">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PMingLiU" panose="02020500000000000000" pitchFamily="18" charset="-120"/>
                </a:defRPr>
              </a:lvl9pPr>
            </a:lstStyle>
            <a:p>
              <a:pPr eaLnBrk="1" hangingPunct="1">
                <a:spcBef>
                  <a:spcPct val="50000"/>
                </a:spcBef>
                <a:buFontTx/>
                <a:buNone/>
              </a:pPr>
              <a:r>
                <a:rPr lang="en-US" altLang="zh-TW" sz="2800" b="1" dirty="0">
                  <a:latin typeface="Calibri" panose="020F0502020204030204" pitchFamily="34" charset="0"/>
                  <a:ea typeface="Calibri" panose="020F0502020204030204" pitchFamily="34" charset="0"/>
                  <a:cs typeface="Calibri" panose="020F0502020204030204" pitchFamily="34" charset="0"/>
                </a:rPr>
                <a:t>concave polygon: </a:t>
              </a:r>
            </a:p>
          </p:txBody>
        </p:sp>
        <p:sp>
          <p:nvSpPr>
            <p:cNvPr id="6155" name="Text Box 7">
              <a:extLst>
                <a:ext uri="{FF2B5EF4-FFF2-40B4-BE49-F238E27FC236}">
                  <a16:creationId xmlns:a16="http://schemas.microsoft.com/office/drawing/2014/main" id="{A8E36998-0628-4020-81A8-D7815DEE75F2}"/>
                </a:ext>
              </a:extLst>
            </p:cNvPr>
            <p:cNvSpPr txBox="1">
              <a:spLocks noChangeArrowheads="1"/>
            </p:cNvSpPr>
            <p:nvPr/>
          </p:nvSpPr>
          <p:spPr bwMode="auto">
            <a:xfrm>
              <a:off x="2976" y="288"/>
              <a:ext cx="1776" cy="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Arial" panose="020B0604020202020204" pitchFamily="34" charset="0"/>
                  <a:ea typeface="PMingLiU" panose="02020500000000000000" pitchFamily="18" charset="-120"/>
                </a:defRPr>
              </a:lvl1pPr>
              <a:lvl2pPr marL="742950" indent="-285750">
                <a:spcBef>
                  <a:spcPct val="20000"/>
                </a:spcBef>
                <a:buChar char="–"/>
                <a:defRPr kumimoji="1" sz="2800">
                  <a:solidFill>
                    <a:schemeClr val="tx1"/>
                  </a:solidFill>
                  <a:latin typeface="Arial" panose="020B0604020202020204" pitchFamily="34" charset="0"/>
                  <a:ea typeface="PMingLiU" panose="02020500000000000000" pitchFamily="18" charset="-120"/>
                </a:defRPr>
              </a:lvl2pPr>
              <a:lvl3pPr marL="1143000" indent="-228600">
                <a:spcBef>
                  <a:spcPct val="20000"/>
                </a:spcBef>
                <a:buChar char="•"/>
                <a:defRPr kumimoji="1" sz="2400">
                  <a:solidFill>
                    <a:schemeClr val="tx1"/>
                  </a:solidFill>
                  <a:latin typeface="Arial" panose="020B0604020202020204" pitchFamily="34" charset="0"/>
                  <a:ea typeface="PMingLiU" panose="02020500000000000000" pitchFamily="18" charset="-120"/>
                </a:defRPr>
              </a:lvl3pPr>
              <a:lvl4pPr marL="1600200" indent="-228600">
                <a:spcBef>
                  <a:spcPct val="20000"/>
                </a:spcBef>
                <a:buChar char="–"/>
                <a:defRPr kumimoji="1" sz="2000">
                  <a:solidFill>
                    <a:schemeClr val="tx1"/>
                  </a:solidFill>
                  <a:latin typeface="Arial" panose="020B0604020202020204" pitchFamily="34" charset="0"/>
                  <a:ea typeface="PMingLiU" panose="02020500000000000000" pitchFamily="18" charset="-120"/>
                </a:defRPr>
              </a:lvl4pPr>
              <a:lvl5pPr marL="2057400" indent="-228600">
                <a:spcBef>
                  <a:spcPct val="20000"/>
                </a:spcBef>
                <a:buChar char="»"/>
                <a:defRPr kumimoji="1" sz="2000">
                  <a:solidFill>
                    <a:schemeClr val="tx1"/>
                  </a:solidFill>
                  <a:latin typeface="Arial" panose="020B0604020202020204" pitchFamily="34" charset="0"/>
                  <a:ea typeface="PMingLiU"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PMingLiU"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PMingLiU"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PMingLiU"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PMingLiU" panose="02020500000000000000" pitchFamily="18" charset="-120"/>
                </a:defRPr>
              </a:lvl9pPr>
            </a:lstStyle>
            <a:p>
              <a:pPr eaLnBrk="1" hangingPunct="1">
                <a:spcBef>
                  <a:spcPct val="50000"/>
                </a:spcBef>
                <a:buFontTx/>
                <a:buNone/>
              </a:pPr>
              <a:r>
                <a:rPr lang="en-US" altLang="zh-TW" sz="2800" b="1">
                  <a:latin typeface="Calibri" panose="020F0502020204030204" pitchFamily="34" charset="0"/>
                  <a:ea typeface="Calibri" panose="020F0502020204030204" pitchFamily="34" charset="0"/>
                  <a:cs typeface="Calibri" panose="020F0502020204030204" pitchFamily="34" charset="0"/>
                </a:rPr>
                <a:t>convex polygon: </a:t>
              </a:r>
            </a:p>
          </p:txBody>
        </p:sp>
      </p:grpSp>
      <p:pic>
        <p:nvPicPr>
          <p:cNvPr id="6151" name="Picture 11">
            <a:extLst>
              <a:ext uri="{FF2B5EF4-FFF2-40B4-BE49-F238E27FC236}">
                <a16:creationId xmlns:a16="http://schemas.microsoft.com/office/drawing/2014/main" id="{DEA321B8-0435-45BE-A1B0-2D7DA77EEB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0" y="1482953"/>
            <a:ext cx="2438400" cy="162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Google Shape;502;p17">
            <a:extLst>
              <a:ext uri="{FF2B5EF4-FFF2-40B4-BE49-F238E27FC236}">
                <a16:creationId xmlns:a16="http://schemas.microsoft.com/office/drawing/2014/main" id="{F09C955D-A521-AF3B-C036-BE76AC567B59}"/>
              </a:ext>
            </a:extLst>
          </p:cNvPr>
          <p:cNvSpPr/>
          <p:nvPr/>
        </p:nvSpPr>
        <p:spPr>
          <a:xfrm>
            <a:off x="4160888" y="167574"/>
            <a:ext cx="3600400" cy="454025"/>
          </a:xfrm>
          <a:prstGeom prst="roundRect">
            <a:avLst>
              <a:gd name="adj" fmla="val 35613"/>
            </a:avLst>
          </a:prstGeom>
          <a:solidFill>
            <a:srgbClr val="C00000"/>
          </a:solidFill>
          <a:ln>
            <a:noFill/>
          </a:ln>
          <a:effectLst>
            <a:outerShdw blurRad="190500" sx="102000" sy="102000" algn="ctr" rotWithShape="0">
              <a:srgbClr val="000000">
                <a:alpha val="24705"/>
              </a:srgbClr>
            </a:outerShdw>
          </a:effectLst>
        </p:spPr>
        <p:txBody>
          <a:bodyPr spcFirstLastPara="1" lIns="91425" tIns="45700" rIns="91425" bIns="45700" anchor="ctr"/>
          <a:lstStyle/>
          <a:p>
            <a:pPr algn="ctr" eaLnBrk="1" fontAlgn="auto" hangingPunct="1">
              <a:spcBef>
                <a:spcPts val="0"/>
              </a:spcBef>
              <a:spcAft>
                <a:spcPts val="0"/>
              </a:spcAft>
              <a:defRPr/>
            </a:pPr>
            <a:r>
              <a:rPr lang="en-US" sz="2400" b="1" dirty="0">
                <a:solidFill>
                  <a:schemeClr val="lt1"/>
                </a:solidFill>
                <a:latin typeface="+mn-lt"/>
                <a:ea typeface="Calibri"/>
                <a:cs typeface="Poppins" panose="00000500000000000000" pitchFamily="2" charset="0"/>
                <a:sym typeface="Calibri"/>
              </a:rPr>
              <a:t>Convex Hull Problem</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798694-FB83-46B3-1F98-7F1A47281C11}"/>
            </a:ext>
          </a:extLst>
        </p:cNvPr>
        <p:cNvGrpSpPr/>
        <p:nvPr/>
      </p:nvGrpSpPr>
      <p:grpSpPr>
        <a:xfrm>
          <a:off x="0" y="0"/>
          <a:ext cx="0" cy="0"/>
          <a:chOff x="0" y="0"/>
          <a:chExt cx="0" cy="0"/>
        </a:xfrm>
      </p:grpSpPr>
      <p:sp>
        <p:nvSpPr>
          <p:cNvPr id="2" name="Google Shape;502;p17">
            <a:extLst>
              <a:ext uri="{FF2B5EF4-FFF2-40B4-BE49-F238E27FC236}">
                <a16:creationId xmlns:a16="http://schemas.microsoft.com/office/drawing/2014/main" id="{EEDE3C98-957F-843A-4C07-D54DC5AE61C8}"/>
              </a:ext>
            </a:extLst>
          </p:cNvPr>
          <p:cNvSpPr/>
          <p:nvPr/>
        </p:nvSpPr>
        <p:spPr>
          <a:xfrm>
            <a:off x="4160888" y="167574"/>
            <a:ext cx="3600400" cy="454025"/>
          </a:xfrm>
          <a:prstGeom prst="roundRect">
            <a:avLst>
              <a:gd name="adj" fmla="val 35613"/>
            </a:avLst>
          </a:prstGeom>
          <a:solidFill>
            <a:srgbClr val="C00000"/>
          </a:solidFill>
          <a:ln>
            <a:noFill/>
          </a:ln>
          <a:effectLst>
            <a:outerShdw blurRad="190500" sx="102000" sy="102000" algn="ctr" rotWithShape="0">
              <a:srgbClr val="000000">
                <a:alpha val="24705"/>
              </a:srgbClr>
            </a:outerShdw>
          </a:effectLst>
        </p:spPr>
        <p:txBody>
          <a:bodyPr spcFirstLastPara="1" lIns="91425" tIns="45700" rIns="91425" bIns="45700" anchor="ctr"/>
          <a:lstStyle/>
          <a:p>
            <a:pPr algn="ctr" eaLnBrk="1" fontAlgn="auto" hangingPunct="1">
              <a:spcBef>
                <a:spcPts val="0"/>
              </a:spcBef>
              <a:spcAft>
                <a:spcPts val="0"/>
              </a:spcAft>
              <a:defRPr/>
            </a:pPr>
            <a:r>
              <a:rPr lang="en-US" sz="2400" b="1" dirty="0">
                <a:solidFill>
                  <a:schemeClr val="lt1"/>
                </a:solidFill>
                <a:latin typeface="+mn-lt"/>
                <a:ea typeface="Calibri"/>
                <a:cs typeface="Poppins" panose="00000500000000000000" pitchFamily="2" charset="0"/>
                <a:sym typeface="Calibri"/>
              </a:rPr>
              <a:t>Divide &amp; Conquer</a:t>
            </a:r>
          </a:p>
        </p:txBody>
      </p:sp>
      <p:sp>
        <p:nvSpPr>
          <p:cNvPr id="4" name="Content Placeholder 3">
            <a:extLst>
              <a:ext uri="{FF2B5EF4-FFF2-40B4-BE49-F238E27FC236}">
                <a16:creationId xmlns:a16="http://schemas.microsoft.com/office/drawing/2014/main" id="{347C783F-B0EB-A4D3-30C5-47A59115781E}"/>
              </a:ext>
            </a:extLst>
          </p:cNvPr>
          <p:cNvSpPr>
            <a:spLocks noGrp="1"/>
          </p:cNvSpPr>
          <p:nvPr>
            <p:ph idx="1"/>
          </p:nvPr>
        </p:nvSpPr>
        <p:spPr/>
        <p:txBody>
          <a:bodyPr/>
          <a:lstStyle/>
          <a:p>
            <a:pPr marL="0" indent="0">
              <a:buNone/>
            </a:pPr>
            <a:r>
              <a:rPr lang="en-US" sz="2000" b="1" dirty="0">
                <a:latin typeface="Calibri" panose="020F0502020204030204" pitchFamily="34" charset="0"/>
                <a:ea typeface="Calibri" panose="020F0502020204030204" pitchFamily="34" charset="0"/>
                <a:cs typeface="Calibri" panose="020F0502020204030204" pitchFamily="34" charset="0"/>
              </a:rPr>
              <a:t>Steps:</a:t>
            </a:r>
          </a:p>
          <a:p>
            <a:pPr>
              <a:buFont typeface="+mj-lt"/>
              <a:buAutoNum type="arabicPeriod"/>
            </a:pPr>
            <a:r>
              <a:rPr lang="en-US" sz="2000" b="1" dirty="0">
                <a:latin typeface="Calibri" panose="020F0502020204030204" pitchFamily="34" charset="0"/>
                <a:ea typeface="Calibri" panose="020F0502020204030204" pitchFamily="34" charset="0"/>
                <a:cs typeface="Calibri" panose="020F0502020204030204" pitchFamily="34" charset="0"/>
              </a:rPr>
              <a:t>Sort the Points:</a:t>
            </a:r>
          </a:p>
          <a:p>
            <a:pPr marL="742950" lvl="1" indent="-285750">
              <a:buFont typeface="+mj-lt"/>
              <a:buAutoNum type="arabicPeriod"/>
            </a:pPr>
            <a:r>
              <a:rPr lang="en-US" sz="2000" b="1" dirty="0">
                <a:latin typeface="Calibri" panose="020F0502020204030204" pitchFamily="34" charset="0"/>
                <a:ea typeface="Calibri" panose="020F0502020204030204" pitchFamily="34" charset="0"/>
                <a:cs typeface="Calibri" panose="020F0502020204030204" pitchFamily="34" charset="0"/>
              </a:rPr>
              <a:t>Sort the given points based on their x-coordinates (if x-coordinates are the same, use y-coordinates).</a:t>
            </a:r>
          </a:p>
          <a:p>
            <a:pPr marL="742950" lvl="1" indent="-285750">
              <a:buFont typeface="+mj-lt"/>
              <a:buAutoNum type="arabicPeriod"/>
            </a:pPr>
            <a:r>
              <a:rPr lang="en-US" sz="2000" b="1" dirty="0">
                <a:latin typeface="Calibri" panose="020F0502020204030204" pitchFamily="34" charset="0"/>
                <a:ea typeface="Calibri" panose="020F0502020204030204" pitchFamily="34" charset="0"/>
                <a:cs typeface="Calibri" panose="020F0502020204030204" pitchFamily="34" charset="0"/>
              </a:rPr>
              <a:t>Sorting takes O(</a:t>
            </a:r>
            <a:r>
              <a:rPr lang="en-US" sz="2000" b="1" dirty="0" err="1">
                <a:latin typeface="Calibri" panose="020F0502020204030204" pitchFamily="34" charset="0"/>
                <a:ea typeface="Calibri" panose="020F0502020204030204" pitchFamily="34" charset="0"/>
                <a:cs typeface="Calibri" panose="020F0502020204030204" pitchFamily="34" charset="0"/>
              </a:rPr>
              <a:t>nlog⁡n</a:t>
            </a:r>
            <a:r>
              <a:rPr lang="en-US" sz="2000" b="1" dirty="0">
                <a:latin typeface="Calibri" panose="020F0502020204030204" pitchFamily="34" charset="0"/>
                <a:ea typeface="Calibri" panose="020F0502020204030204" pitchFamily="34" charset="0"/>
                <a:cs typeface="Calibri" panose="020F0502020204030204" pitchFamily="34" charset="0"/>
              </a:rPr>
              <a:t>)</a:t>
            </a:r>
          </a:p>
          <a:p>
            <a:pPr>
              <a:buFont typeface="+mj-lt"/>
              <a:buAutoNum type="arabicPeriod"/>
            </a:pPr>
            <a:r>
              <a:rPr lang="en-US" sz="2000" b="1" dirty="0">
                <a:latin typeface="Calibri" panose="020F0502020204030204" pitchFamily="34" charset="0"/>
                <a:ea typeface="Calibri" panose="020F0502020204030204" pitchFamily="34" charset="0"/>
                <a:cs typeface="Calibri" panose="020F0502020204030204" pitchFamily="34" charset="0"/>
              </a:rPr>
              <a:t>Divide the Points:</a:t>
            </a:r>
          </a:p>
          <a:p>
            <a:pPr marL="742950" lvl="1" indent="-285750">
              <a:buFont typeface="+mj-lt"/>
              <a:buAutoNum type="arabicPeriod"/>
            </a:pPr>
            <a:r>
              <a:rPr lang="en-US" sz="2000" b="1" dirty="0">
                <a:latin typeface="Calibri" panose="020F0502020204030204" pitchFamily="34" charset="0"/>
                <a:ea typeface="Calibri" panose="020F0502020204030204" pitchFamily="34" charset="0"/>
                <a:cs typeface="Calibri" panose="020F0502020204030204" pitchFamily="34" charset="0"/>
              </a:rPr>
              <a:t>Split the sorted points into two halves (left and right).</a:t>
            </a:r>
          </a:p>
          <a:p>
            <a:pPr>
              <a:buFont typeface="+mj-lt"/>
              <a:buAutoNum type="arabicPeriod"/>
            </a:pPr>
            <a:r>
              <a:rPr lang="en-US" sz="2000" b="1" dirty="0">
                <a:latin typeface="Calibri" panose="020F0502020204030204" pitchFamily="34" charset="0"/>
                <a:ea typeface="Calibri" panose="020F0502020204030204" pitchFamily="34" charset="0"/>
                <a:cs typeface="Calibri" panose="020F0502020204030204" pitchFamily="34" charset="0"/>
              </a:rPr>
              <a:t>Recursive Hull Computation:</a:t>
            </a:r>
          </a:p>
          <a:p>
            <a:pPr marL="742950" lvl="1" indent="-285750">
              <a:buFont typeface="+mj-lt"/>
              <a:buAutoNum type="arabicPeriod"/>
            </a:pPr>
            <a:r>
              <a:rPr lang="en-US" sz="2000" b="1" dirty="0">
                <a:latin typeface="Calibri" panose="020F0502020204030204" pitchFamily="34" charset="0"/>
                <a:ea typeface="Calibri" panose="020F0502020204030204" pitchFamily="34" charset="0"/>
                <a:cs typeface="Calibri" panose="020F0502020204030204" pitchFamily="34" charset="0"/>
              </a:rPr>
              <a:t>Recursively find the convex hulls for both halves.</a:t>
            </a:r>
          </a:p>
          <a:p>
            <a:pPr>
              <a:buFont typeface="+mj-lt"/>
              <a:buAutoNum type="arabicPeriod"/>
            </a:pPr>
            <a:r>
              <a:rPr lang="en-US" sz="2000" b="1" dirty="0">
                <a:latin typeface="Calibri" panose="020F0502020204030204" pitchFamily="34" charset="0"/>
                <a:ea typeface="Calibri" panose="020F0502020204030204" pitchFamily="34" charset="0"/>
                <a:cs typeface="Calibri" panose="020F0502020204030204" pitchFamily="34" charset="0"/>
              </a:rPr>
              <a:t>Merge the Hulls:</a:t>
            </a:r>
          </a:p>
          <a:p>
            <a:pPr marL="742950" lvl="1" indent="-285750">
              <a:buFont typeface="+mj-lt"/>
              <a:buAutoNum type="arabicPeriod"/>
            </a:pPr>
            <a:r>
              <a:rPr lang="en-US" sz="2000" b="1" dirty="0">
                <a:latin typeface="Calibri" panose="020F0502020204030204" pitchFamily="34" charset="0"/>
                <a:ea typeface="Calibri" panose="020F0502020204030204" pitchFamily="34" charset="0"/>
                <a:cs typeface="Calibri" panose="020F0502020204030204" pitchFamily="34" charset="0"/>
              </a:rPr>
              <a:t>Find the upper and lower tangents to combine the two convex hulls.</a:t>
            </a:r>
          </a:p>
          <a:p>
            <a:pPr marL="742950" lvl="1" indent="-285750">
              <a:buFont typeface="+mj-lt"/>
              <a:buAutoNum type="arabicPeriod"/>
            </a:pPr>
            <a:r>
              <a:rPr lang="en-US" sz="2000" b="1" dirty="0">
                <a:latin typeface="Calibri" panose="020F0502020204030204" pitchFamily="34" charset="0"/>
                <a:ea typeface="Calibri" panose="020F0502020204030204" pitchFamily="34" charset="0"/>
                <a:cs typeface="Calibri" panose="020F0502020204030204" pitchFamily="34" charset="0"/>
              </a:rPr>
              <a:t>Remove the points that are not part of the final convex hull.</a:t>
            </a:r>
          </a:p>
          <a:p>
            <a:endParaRPr lang="en-IN" sz="2000" b="1"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505969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14A214-A6F9-06E1-56A5-2DC357D48A14}"/>
            </a:ext>
          </a:extLst>
        </p:cNvPr>
        <p:cNvGrpSpPr/>
        <p:nvPr/>
      </p:nvGrpSpPr>
      <p:grpSpPr>
        <a:xfrm>
          <a:off x="0" y="0"/>
          <a:ext cx="0" cy="0"/>
          <a:chOff x="0" y="0"/>
          <a:chExt cx="0" cy="0"/>
        </a:xfrm>
      </p:grpSpPr>
      <p:sp>
        <p:nvSpPr>
          <p:cNvPr id="2" name="Google Shape;502;p17">
            <a:extLst>
              <a:ext uri="{FF2B5EF4-FFF2-40B4-BE49-F238E27FC236}">
                <a16:creationId xmlns:a16="http://schemas.microsoft.com/office/drawing/2014/main" id="{DC5D2D21-C54F-603B-9947-27A0F8C32E08}"/>
              </a:ext>
            </a:extLst>
          </p:cNvPr>
          <p:cNvSpPr/>
          <p:nvPr/>
        </p:nvSpPr>
        <p:spPr>
          <a:xfrm>
            <a:off x="4160888" y="167574"/>
            <a:ext cx="3600400" cy="454025"/>
          </a:xfrm>
          <a:prstGeom prst="roundRect">
            <a:avLst>
              <a:gd name="adj" fmla="val 35613"/>
            </a:avLst>
          </a:prstGeom>
          <a:solidFill>
            <a:srgbClr val="C00000"/>
          </a:solidFill>
          <a:ln>
            <a:noFill/>
          </a:ln>
          <a:effectLst>
            <a:outerShdw blurRad="190500" sx="102000" sy="102000" algn="ctr" rotWithShape="0">
              <a:srgbClr val="000000">
                <a:alpha val="24705"/>
              </a:srgbClr>
            </a:outerShdw>
          </a:effectLst>
        </p:spPr>
        <p:txBody>
          <a:bodyPr spcFirstLastPara="1" lIns="91425" tIns="45700" rIns="91425" bIns="45700" anchor="ctr"/>
          <a:lstStyle/>
          <a:p>
            <a:pPr algn="ctr" eaLnBrk="1" fontAlgn="auto" hangingPunct="1">
              <a:spcBef>
                <a:spcPts val="0"/>
              </a:spcBef>
              <a:spcAft>
                <a:spcPts val="0"/>
              </a:spcAft>
              <a:defRPr/>
            </a:pPr>
            <a:r>
              <a:rPr lang="en-US" sz="2400" b="1" dirty="0">
                <a:solidFill>
                  <a:schemeClr val="lt1"/>
                </a:solidFill>
                <a:latin typeface="+mn-lt"/>
                <a:ea typeface="Calibri"/>
                <a:cs typeface="Poppins" panose="00000500000000000000" pitchFamily="2" charset="0"/>
                <a:sym typeface="Calibri"/>
              </a:rPr>
              <a:t>Divide &amp; Conquer</a:t>
            </a:r>
          </a:p>
        </p:txBody>
      </p:sp>
      <p:sp>
        <p:nvSpPr>
          <p:cNvPr id="4" name="Content Placeholder 3">
            <a:extLst>
              <a:ext uri="{FF2B5EF4-FFF2-40B4-BE49-F238E27FC236}">
                <a16:creationId xmlns:a16="http://schemas.microsoft.com/office/drawing/2014/main" id="{6E1BA59A-5AD1-05F5-61EF-86DB51FE74CB}"/>
              </a:ext>
            </a:extLst>
          </p:cNvPr>
          <p:cNvSpPr>
            <a:spLocks noGrp="1"/>
          </p:cNvSpPr>
          <p:nvPr>
            <p:ph idx="1"/>
          </p:nvPr>
        </p:nvSpPr>
        <p:spPr/>
        <p:txBody>
          <a:bodyPr/>
          <a:lstStyle/>
          <a:p>
            <a:r>
              <a:rPr lang="en-US" sz="2200" b="1" dirty="0">
                <a:latin typeface="Calibri" panose="020F0502020204030204" pitchFamily="34" charset="0"/>
                <a:ea typeface="Calibri" panose="020F0502020204030204" pitchFamily="34" charset="0"/>
                <a:cs typeface="Calibri" panose="020F0502020204030204" pitchFamily="34" charset="0"/>
              </a:rPr>
              <a:t>Merge Step (Key Challenge)</a:t>
            </a:r>
          </a:p>
          <a:p>
            <a:pPr marL="0" indent="0">
              <a:buNone/>
            </a:pPr>
            <a:r>
              <a:rPr lang="en-US" sz="2200" b="1" dirty="0">
                <a:latin typeface="Calibri" panose="020F0502020204030204" pitchFamily="34" charset="0"/>
                <a:ea typeface="Calibri" panose="020F0502020204030204" pitchFamily="34" charset="0"/>
                <a:cs typeface="Calibri" panose="020F0502020204030204" pitchFamily="34" charset="0"/>
              </a:rPr>
              <a:t>Merging two convex hulls involves:</a:t>
            </a:r>
          </a:p>
          <a:p>
            <a:pPr>
              <a:buFont typeface="+mj-lt"/>
              <a:buAutoNum type="arabicPeriod"/>
            </a:pPr>
            <a:r>
              <a:rPr lang="en-US" sz="2200" b="1" dirty="0">
                <a:latin typeface="Calibri" panose="020F0502020204030204" pitchFamily="34" charset="0"/>
                <a:ea typeface="Calibri" panose="020F0502020204030204" pitchFamily="34" charset="0"/>
                <a:cs typeface="Calibri" panose="020F0502020204030204" pitchFamily="34" charset="0"/>
              </a:rPr>
              <a:t>Finding the Upper Tangent:</a:t>
            </a:r>
          </a:p>
          <a:p>
            <a:pPr marL="742950" lvl="1" indent="-285750">
              <a:buFont typeface="+mj-lt"/>
              <a:buAutoNum type="arabicPeriod"/>
            </a:pPr>
            <a:r>
              <a:rPr lang="en-US" sz="2200" b="1" dirty="0">
                <a:latin typeface="Calibri" panose="020F0502020204030204" pitchFamily="34" charset="0"/>
                <a:ea typeface="Calibri" panose="020F0502020204030204" pitchFamily="34" charset="0"/>
                <a:cs typeface="Calibri" panose="020F0502020204030204" pitchFamily="34" charset="0"/>
              </a:rPr>
              <a:t>Start from the rightmost point of the left hull and the leftmost point of the right hull.</a:t>
            </a:r>
          </a:p>
          <a:p>
            <a:pPr marL="742950" lvl="1" indent="-285750">
              <a:buFont typeface="+mj-lt"/>
              <a:buAutoNum type="arabicPeriod"/>
            </a:pPr>
            <a:r>
              <a:rPr lang="en-US" sz="2200" b="1" dirty="0">
                <a:latin typeface="Calibri" panose="020F0502020204030204" pitchFamily="34" charset="0"/>
                <a:ea typeface="Calibri" panose="020F0502020204030204" pitchFamily="34" charset="0"/>
                <a:cs typeface="Calibri" panose="020F0502020204030204" pitchFamily="34" charset="0"/>
              </a:rPr>
              <a:t>Move counterclockwise on the left hull and clockwise on the right hull until the tangent is found.</a:t>
            </a:r>
          </a:p>
          <a:p>
            <a:pPr>
              <a:buFont typeface="+mj-lt"/>
              <a:buAutoNum type="arabicPeriod"/>
            </a:pPr>
            <a:r>
              <a:rPr lang="en-US" sz="2200" b="1" dirty="0">
                <a:latin typeface="Calibri" panose="020F0502020204030204" pitchFamily="34" charset="0"/>
                <a:ea typeface="Calibri" panose="020F0502020204030204" pitchFamily="34" charset="0"/>
                <a:cs typeface="Calibri" panose="020F0502020204030204" pitchFamily="34" charset="0"/>
              </a:rPr>
              <a:t>Finding the Lower Tangent:</a:t>
            </a:r>
          </a:p>
          <a:p>
            <a:pPr marL="742950" lvl="1" indent="-285750">
              <a:buFont typeface="+mj-lt"/>
              <a:buAutoNum type="arabicPeriod"/>
            </a:pPr>
            <a:r>
              <a:rPr lang="en-US" sz="2200" b="1" dirty="0">
                <a:latin typeface="Calibri" panose="020F0502020204030204" pitchFamily="34" charset="0"/>
                <a:ea typeface="Calibri" panose="020F0502020204030204" pitchFamily="34" charset="0"/>
                <a:cs typeface="Calibri" panose="020F0502020204030204" pitchFamily="34" charset="0"/>
              </a:rPr>
              <a:t>Similar to the upper tangent but in the opposite directions.</a:t>
            </a:r>
          </a:p>
          <a:p>
            <a:pPr>
              <a:buFont typeface="+mj-lt"/>
              <a:buAutoNum type="arabicPeriod"/>
            </a:pPr>
            <a:r>
              <a:rPr lang="en-US" sz="2200" b="1" dirty="0">
                <a:latin typeface="Calibri" panose="020F0502020204030204" pitchFamily="34" charset="0"/>
                <a:ea typeface="Calibri" panose="020F0502020204030204" pitchFamily="34" charset="0"/>
                <a:cs typeface="Calibri" panose="020F0502020204030204" pitchFamily="34" charset="0"/>
              </a:rPr>
              <a:t>Combine the hulls by removing the interior points.</a:t>
            </a:r>
          </a:p>
        </p:txBody>
      </p:sp>
    </p:spTree>
    <p:extLst>
      <p:ext uri="{BB962C8B-B14F-4D97-AF65-F5344CB8AC3E}">
        <p14:creationId xmlns:p14="http://schemas.microsoft.com/office/powerpoint/2010/main" val="11662596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D2493AA-EA67-3420-0C0B-2BE5A3C470B7}"/>
              </a:ext>
            </a:extLst>
          </p:cNvPr>
          <p:cNvPicPr>
            <a:picLocks noChangeAspect="1"/>
          </p:cNvPicPr>
          <p:nvPr/>
        </p:nvPicPr>
        <p:blipFill>
          <a:blip r:embed="rId2"/>
          <a:stretch>
            <a:fillRect/>
          </a:stretch>
        </p:blipFill>
        <p:spPr>
          <a:xfrm>
            <a:off x="2990850" y="1528762"/>
            <a:ext cx="6210300" cy="3800475"/>
          </a:xfrm>
          <a:prstGeom prst="rect">
            <a:avLst/>
          </a:prstGeom>
        </p:spPr>
      </p:pic>
    </p:spTree>
    <p:extLst>
      <p:ext uri="{BB962C8B-B14F-4D97-AF65-F5344CB8AC3E}">
        <p14:creationId xmlns:p14="http://schemas.microsoft.com/office/powerpoint/2010/main" val="21872645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0D57E9-575A-CAE9-12E2-42069947DAC1}"/>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AE58FB31-524A-243E-571A-9A3283746066}"/>
              </a:ext>
            </a:extLst>
          </p:cNvPr>
          <p:cNvPicPr>
            <a:picLocks noChangeAspect="1"/>
          </p:cNvPicPr>
          <p:nvPr/>
        </p:nvPicPr>
        <p:blipFill>
          <a:blip r:embed="rId2"/>
          <a:stretch>
            <a:fillRect/>
          </a:stretch>
        </p:blipFill>
        <p:spPr>
          <a:xfrm>
            <a:off x="2890837" y="1557337"/>
            <a:ext cx="6410325" cy="3743325"/>
          </a:xfrm>
          <a:prstGeom prst="rect">
            <a:avLst/>
          </a:prstGeom>
        </p:spPr>
      </p:pic>
    </p:spTree>
    <p:extLst>
      <p:ext uri="{BB962C8B-B14F-4D97-AF65-F5344CB8AC3E}">
        <p14:creationId xmlns:p14="http://schemas.microsoft.com/office/powerpoint/2010/main" val="31453981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D6AA37E-67D7-7734-7633-618FA48C2A16}"/>
              </a:ext>
            </a:extLst>
          </p:cNvPr>
          <p:cNvPicPr>
            <a:picLocks noChangeAspect="1"/>
          </p:cNvPicPr>
          <p:nvPr/>
        </p:nvPicPr>
        <p:blipFill>
          <a:blip r:embed="rId2"/>
          <a:stretch>
            <a:fillRect/>
          </a:stretch>
        </p:blipFill>
        <p:spPr>
          <a:xfrm>
            <a:off x="3000375" y="1685925"/>
            <a:ext cx="6191250" cy="3486150"/>
          </a:xfrm>
          <a:prstGeom prst="rect">
            <a:avLst/>
          </a:prstGeom>
        </p:spPr>
      </p:pic>
    </p:spTree>
    <p:extLst>
      <p:ext uri="{BB962C8B-B14F-4D97-AF65-F5344CB8AC3E}">
        <p14:creationId xmlns:p14="http://schemas.microsoft.com/office/powerpoint/2010/main" val="8331266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A452360-715F-F24E-E6A0-37B87530D4A0}"/>
              </a:ext>
            </a:extLst>
          </p:cNvPr>
          <p:cNvPicPr>
            <a:picLocks noChangeAspect="1"/>
          </p:cNvPicPr>
          <p:nvPr/>
        </p:nvPicPr>
        <p:blipFill>
          <a:blip r:embed="rId2"/>
          <a:stretch>
            <a:fillRect/>
          </a:stretch>
        </p:blipFill>
        <p:spPr>
          <a:xfrm>
            <a:off x="2981325" y="1681162"/>
            <a:ext cx="6229350" cy="3495675"/>
          </a:xfrm>
          <a:prstGeom prst="rect">
            <a:avLst/>
          </a:prstGeom>
        </p:spPr>
      </p:pic>
    </p:spTree>
    <p:extLst>
      <p:ext uri="{BB962C8B-B14F-4D97-AF65-F5344CB8AC3E}">
        <p14:creationId xmlns:p14="http://schemas.microsoft.com/office/powerpoint/2010/main" val="2197044949"/>
      </p:ext>
    </p:extLst>
  </p:cSld>
  <p:clrMapOvr>
    <a:masterClrMapping/>
  </p:clrMapOvr>
</p:sld>
</file>

<file path=ppt/theme/theme1.xml><?xml version="1.0" encoding="utf-8"?>
<a:theme xmlns:a="http://schemas.openxmlformats.org/drawingml/2006/main" name="預設簡報設計">
  <a:themeElements>
    <a:clrScheme name="預設簡報設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預設簡報設計">
      <a:majorFont>
        <a:latin typeface="Arial"/>
        <a:ea typeface="新細明體"/>
        <a:cs typeface=""/>
      </a:majorFont>
      <a:minorFont>
        <a:latin typeface="Arial"/>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預設簡報設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預設簡報設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預設簡報設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預設簡報設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預設簡報設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預設簡報設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預設簡報設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預設簡報設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預設簡報設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預設簡報設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預設簡報設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預設簡報設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4367</TotalTime>
  <Words>840</Words>
  <Application>Microsoft Office PowerPoint</Application>
  <PresentationFormat>Widescreen</PresentationFormat>
  <Paragraphs>133</Paragraphs>
  <Slides>29</Slides>
  <Notes>5</Notes>
  <HiddenSlides>18</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Calibri</vt:lpstr>
      <vt:lpstr>Cambria Math</vt:lpstr>
      <vt:lpstr>Poppins</vt:lpstr>
      <vt:lpstr>Times</vt:lpstr>
      <vt:lpstr>預設簡報設計</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def</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Convex Hull</dc:title>
  <dc:creator>Jiang</dc:creator>
  <cp:lastModifiedBy>Siri Keerthi</cp:lastModifiedBy>
  <cp:revision>214</cp:revision>
  <dcterms:created xsi:type="dcterms:W3CDTF">2006-12-11T15:00:47Z</dcterms:created>
  <dcterms:modified xsi:type="dcterms:W3CDTF">2025-07-26T03:04:23Z</dcterms:modified>
</cp:coreProperties>
</file>