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363" r:id="rId3"/>
    <p:sldId id="38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8" autoAdjust="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 Readings</a:t>
            </a:r>
            <a:r>
              <a:rPr lang="en-CA" baseline="0" dirty="0"/>
              <a:t> is to be done after Class 1 and before Class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15’ post-mortem</a:t>
            </a:r>
          </a:p>
          <a:p>
            <a:r>
              <a:rPr lang="en-CA" dirty="0"/>
              <a:t>10’ quiz</a:t>
            </a:r>
          </a:p>
          <a:p>
            <a:r>
              <a:rPr lang="en-CA" dirty="0"/>
              <a:t>30’ write poster</a:t>
            </a:r>
          </a:p>
          <a:p>
            <a:r>
              <a:rPr lang="en-CA" dirty="0"/>
              <a:t>16’ read 4 posters</a:t>
            </a:r>
          </a:p>
          <a:p>
            <a:r>
              <a:rPr lang="en-CA" dirty="0"/>
              <a:t>Total = 71’ [only read 3 posters if 3</a:t>
            </a:r>
            <a:r>
              <a:rPr lang="en-CA" baseline="30000" dirty="0"/>
              <a:t>rd</a:t>
            </a:r>
            <a:r>
              <a:rPr lang="en-CA" baseline="0" dirty="0"/>
              <a:t> poster is after 1:40]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152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31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EFCBB-CCA2-47B9-B36D-744BAC1E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209784"/>
            <a:ext cx="7487920" cy="64384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6700" y="2362200"/>
            <a:ext cx="8610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791200" cy="1143000"/>
          </a:xfrm>
        </p:spPr>
        <p:txBody>
          <a:bodyPr/>
          <a:lstStyle/>
          <a:p>
            <a:r>
              <a:rPr lang="en-CA" dirty="0"/>
              <a:t>Team build &amp; 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674"/>
            <a:ext cx="7899815" cy="539432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[10 marks] Answer the questions on your </a:t>
            </a:r>
            <a:br>
              <a:rPr lang="en-CA" dirty="0"/>
            </a:br>
            <a:r>
              <a:rPr lang="en-CA" dirty="0"/>
              <a:t>poster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write clearly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Take picture and post it on Canvas as group </a:t>
            </a:r>
            <a:br>
              <a:rPr lang="en-CA" dirty="0"/>
            </a:br>
            <a:r>
              <a:rPr lang="en-CA" dirty="0"/>
              <a:t>assignment tMAT2 – Poster</a:t>
            </a:r>
            <a:br>
              <a:rPr lang="en-CA" dirty="0"/>
            </a:br>
            <a:br>
              <a:rPr lang="en-CA" dirty="0"/>
            </a:br>
            <a:r>
              <a:rPr lang="en-US" dirty="0"/>
              <a:t>Your pseudo-code must be written on the poster. </a:t>
            </a:r>
            <a:br>
              <a:rPr lang="en-US" dirty="0"/>
            </a:br>
            <a:r>
              <a:rPr lang="en-US" dirty="0"/>
              <a:t>Submitting poster </a:t>
            </a:r>
            <a:r>
              <a:rPr lang="en-US" i="1" dirty="0"/>
              <a:t>m</a:t>
            </a:r>
            <a:r>
              <a:rPr lang="en-US" dirty="0"/>
              <a:t> minutes late will result in </a:t>
            </a:r>
            <a:r>
              <a:rPr lang="en-US" b="1" dirty="0">
                <a:solidFill>
                  <a:srgbClr val="FF0000"/>
                </a:solidFill>
              </a:rPr>
              <a:t>penalty</a:t>
            </a:r>
            <a:r>
              <a:rPr lang="en-US" dirty="0"/>
              <a:t> </a:t>
            </a:r>
            <a:r>
              <a:rPr lang="en-US" i="1" dirty="0"/>
              <a:t>–m</a:t>
            </a:r>
            <a:r>
              <a:rPr lang="en-US" i="1" baseline="30000" dirty="0"/>
              <a:t>2</a:t>
            </a:r>
            <a:r>
              <a:rPr lang="en-US" dirty="0"/>
              <a:t>%, e.g., 3min = -9%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[4 marks] Rotate posters on each aisle (left, centre, right); do NOT cross aisle. Critic 4 posters.</a:t>
            </a:r>
            <a:br>
              <a:rPr lang="en-CA" dirty="0"/>
            </a:br>
            <a:r>
              <a:rPr lang="en-CA" dirty="0"/>
              <a:t>Make a list of any error, bug, omission; is complexity correct? </a:t>
            </a:r>
          </a:p>
          <a:p>
            <a:pPr marL="400050" lvl="1" indent="0">
              <a:buNone/>
            </a:pPr>
            <a:r>
              <a:rPr lang="en-CA" dirty="0"/>
              <a:t>The full team has to agree on the justification</a:t>
            </a:r>
          </a:p>
          <a:p>
            <a:pPr marL="400050" lvl="1" indent="0">
              <a:buNone/>
            </a:pPr>
            <a:r>
              <a:rPr lang="en-CA" dirty="0"/>
              <a:t>Upload your poster to tMAT2 Critics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Be time efficient!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Include the list of team members present today on your poster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>
                <a:highlight>
                  <a:srgbClr val="FFFF00"/>
                </a:highlight>
              </a:rPr>
              <a:t>DO NOT USE INTERNET except to submit </a:t>
            </a:r>
            <a:r>
              <a:rPr lang="en-CA" dirty="0" err="1">
                <a:highlight>
                  <a:srgbClr val="FFFF00"/>
                </a:highlight>
              </a:rPr>
              <a:t>tMAT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34534"/>
            <a:ext cx="424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dirty="0"/>
              <a:t>Do not forget to assign a </a:t>
            </a:r>
            <a:r>
              <a:rPr lang="en-CA" b="1" dirty="0">
                <a:solidFill>
                  <a:srgbClr val="FF0000"/>
                </a:solidFill>
              </a:rPr>
              <a:t>TIMEKEEPER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1130" y="2646074"/>
            <a:ext cx="160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11:50am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44779-CF90-4CAA-93AF-C28D93E24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18110" r="37375" b="32004"/>
          <a:stretch/>
        </p:blipFill>
        <p:spPr>
          <a:xfrm>
            <a:off x="6503670" y="3810"/>
            <a:ext cx="2640330" cy="2503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2BAD15-B06B-49FD-95C5-A6446AC92A4C}"/>
              </a:ext>
            </a:extLst>
          </p:cNvPr>
          <p:cNvSpPr txBox="1"/>
          <p:nvPr/>
        </p:nvSpPr>
        <p:spPr>
          <a:xfrm>
            <a:off x="-24985" y="435169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12:15pm</a:t>
            </a:r>
          </a:p>
        </p:txBody>
      </p:sp>
    </p:spTree>
    <p:extLst>
      <p:ext uri="{BB962C8B-B14F-4D97-AF65-F5344CB8AC3E}">
        <p14:creationId xmlns:p14="http://schemas.microsoft.com/office/powerpoint/2010/main" val="272206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CA" dirty="0" err="1"/>
              <a:t>tMAT</a:t>
            </a:r>
            <a:r>
              <a:rPr lang="en-CA" dirty="0"/>
              <a:t>: build &amp; 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Breast cancer patients are sorted into 5 stages: 0 (localized) to IV (generalized). Write the pseudo code to schedule treatment</a:t>
            </a:r>
          </a:p>
          <a:p>
            <a:r>
              <a:rPr lang="en-US" sz="1800" dirty="0"/>
              <a:t>Input: list of n patients with their stage in any order</a:t>
            </a:r>
          </a:p>
          <a:p>
            <a:r>
              <a:rPr lang="en-US" sz="1800" dirty="0"/>
              <a:t>Output: list of treatments delivered with patient name, stage condition before and after; and at the end of the list: number of deaths, number of cured</a:t>
            </a:r>
          </a:p>
          <a:p>
            <a:pPr marL="0" indent="0">
              <a:buNone/>
            </a:pPr>
            <a:r>
              <a:rPr lang="en-US" sz="1800" dirty="0"/>
              <a:t>Patients are scheduled for treatment according to their cancer stage, with Stage IV going first, then III, etc. Same stage patients are scheduled on first-come first-served. Each time a patient is to be treated, there is a 15% chance he cannot come to the appointment and needs to be rescheduled. After treatment, there is a 40% chance the cancer is reduced to the next lower stage, 10% chance it spreads to the next higher stage, and 50% it is cured. A Stage IV worsens to death and State 0 lessens to cure.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/>
              <a:t>[5 marks] Write a main method (loads data, treat patient, display)+other methods.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/>
              <a:t>[2 marks] Indicate the </a:t>
            </a:r>
            <a:r>
              <a:rPr lang="en-US" sz="1800" dirty="0">
                <a:solidFill>
                  <a:srgbClr val="FF0000"/>
                </a:solidFill>
              </a:rPr>
              <a:t>space </a:t>
            </a:r>
            <a:r>
              <a:rPr lang="en-US" sz="1800" dirty="0"/>
              <a:t>complexity, and the </a:t>
            </a:r>
            <a:r>
              <a:rPr lang="en-US" sz="1800" dirty="0">
                <a:solidFill>
                  <a:srgbClr val="FF0000"/>
                </a:solidFill>
              </a:rPr>
              <a:t>time</a:t>
            </a:r>
            <a:r>
              <a:rPr lang="en-US" sz="1800" dirty="0"/>
              <a:t> complexity to treat n patients (do not include the time to load the n patients into the system in your complexity calculation; only of treating the n patients).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409A8-FE48-4ACC-9643-8D6938A6FE98}"/>
              </a:ext>
            </a:extLst>
          </p:cNvPr>
          <p:cNvSpPr/>
          <p:nvPr/>
        </p:nvSpPr>
        <p:spPr>
          <a:xfrm>
            <a:off x="2708645" y="5410200"/>
            <a:ext cx="3726711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11:05-11:50 </a:t>
            </a:r>
            <a:r>
              <a:rPr lang="en-CA" baseline="0" dirty="0"/>
              <a:t>write poster</a:t>
            </a:r>
          </a:p>
          <a:p>
            <a:r>
              <a:rPr lang="en-CA" dirty="0"/>
              <a:t>11:50 poster </a:t>
            </a:r>
            <a:r>
              <a:rPr lang="en-CA" b="1" dirty="0">
                <a:solidFill>
                  <a:srgbClr val="FF0000"/>
                </a:solidFill>
              </a:rPr>
              <a:t>MUST</a:t>
            </a:r>
            <a:r>
              <a:rPr lang="en-CA" dirty="0"/>
              <a:t> be uploaded</a:t>
            </a:r>
            <a:endParaRPr lang="en-CA" baseline="0" dirty="0"/>
          </a:p>
          <a:p>
            <a:r>
              <a:rPr lang="en-CA" baseline="0" dirty="0"/>
              <a:t>11:51</a:t>
            </a:r>
            <a:r>
              <a:rPr lang="en-CA" dirty="0"/>
              <a:t>-12:15 critic 4 posters</a:t>
            </a:r>
          </a:p>
          <a:p>
            <a:r>
              <a:rPr lang="en-CA" dirty="0"/>
              <a:t>12:16-12:20</a:t>
            </a:r>
            <a:r>
              <a:rPr lang="en-CA" baseline="0" dirty="0"/>
              <a:t> </a:t>
            </a:r>
            <a:r>
              <a:rPr lang="en-CA" baseline="0" dirty="0">
                <a:solidFill>
                  <a:srgbClr val="FF0000"/>
                </a:solidFill>
              </a:rPr>
              <a:t>upload</a:t>
            </a:r>
            <a:r>
              <a:rPr lang="en-CA" baseline="0" dirty="0"/>
              <a:t> </a:t>
            </a:r>
            <a:r>
              <a:rPr lang="en-CA" baseline="0" dirty="0" err="1"/>
              <a:t>pict</a:t>
            </a:r>
            <a:r>
              <a:rPr lang="en-CA" baseline="0" dirty="0"/>
              <a:t>; wrap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8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forget readings</a:t>
            </a:r>
          </a:p>
          <a:p>
            <a:r>
              <a:rPr lang="en-US" dirty="0"/>
              <a:t>RAT next class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58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12348</TotalTime>
  <Words>574</Words>
  <Application>Microsoft Office PowerPoint</Application>
  <PresentationFormat>On-screen Show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COSC 222 Data Structures</vt:lpstr>
      <vt:lpstr>PowerPoint Presentation</vt:lpstr>
      <vt:lpstr>Team build &amp; critic</vt:lpstr>
      <vt:lpstr>tMAT: build &amp; critic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Lucet, Yves</cp:lastModifiedBy>
  <cp:revision>168</cp:revision>
  <cp:lastPrinted>1601-01-01T00:00:00Z</cp:lastPrinted>
  <dcterms:created xsi:type="dcterms:W3CDTF">1601-01-01T00:00:00Z</dcterms:created>
  <dcterms:modified xsi:type="dcterms:W3CDTF">2022-10-06T17:47:55Z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