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1" autoAdjust="0"/>
  </p:normalViewPr>
  <p:slideViewPr>
    <p:cSldViewPr>
      <p:cViewPr>
        <p:scale>
          <a:sx n="100" d="100"/>
          <a:sy n="100" d="100"/>
        </p:scale>
        <p:origin x="-432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fr-FR" dirty="0" smtClean="0"/>
              <a:t>MJCD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164288" y="2492896"/>
            <a:ext cx="1728192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</a:t>
            </a:r>
            <a:r>
              <a:rPr lang="fr-FR" sz="1400" b="1" dirty="0" smtClean="0">
                <a:solidFill>
                  <a:schemeClr val="tx1"/>
                </a:solidFill>
              </a:rPr>
              <a:t>pp-</a:t>
            </a:r>
            <a:r>
              <a:rPr lang="fr-FR" sz="1400" b="1" dirty="0" err="1" smtClean="0">
                <a:solidFill>
                  <a:schemeClr val="tx1"/>
                </a:solidFill>
              </a:rPr>
              <a:t>gameroom</a:t>
            </a:r>
            <a:r>
              <a:rPr lang="fr-FR" sz="1400" b="1" dirty="0" smtClean="0">
                <a:solidFill>
                  <a:schemeClr val="tx1"/>
                </a:solidFill>
              </a:rPr>
              <a:t>&gt;</a:t>
            </a:r>
            <a:endParaRPr lang="fr-FR" sz="1400" b="1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27984" y="5157192"/>
            <a:ext cx="172819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results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168" y="404664"/>
            <a:ext cx="2808312" cy="17281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</a:t>
            </a:r>
            <a:r>
              <a:rPr lang="fr-FR" sz="1400" b="1" dirty="0" smtClean="0">
                <a:solidFill>
                  <a:schemeClr val="tx1"/>
                </a:solidFill>
              </a:rPr>
              <a:t>pp-menu&gt;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5724128" y="1340768"/>
            <a:ext cx="129614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504" y="529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9620" y="0"/>
            <a:ext cx="3066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Component (</a:t>
            </a:r>
            <a:r>
              <a:rPr lang="fr-FR" sz="1200" dirty="0" err="1" smtClean="0"/>
              <a:t>darker</a:t>
            </a:r>
            <a:r>
              <a:rPr lang="fr-FR" sz="1200" dirty="0" smtClean="0"/>
              <a:t> : parent, </a:t>
            </a:r>
            <a:r>
              <a:rPr lang="fr-FR" sz="1200" dirty="0" err="1" smtClean="0"/>
              <a:t>lighter</a:t>
            </a:r>
            <a:r>
              <a:rPr lang="fr-FR" sz="1200" dirty="0" smtClean="0"/>
              <a:t> : </a:t>
            </a:r>
            <a:r>
              <a:rPr lang="fr-FR" sz="1200" dirty="0" err="1" smtClean="0"/>
              <a:t>children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07504" y="476672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5428" y="429047"/>
            <a:ext cx="62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service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04664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&lt;app-rules&gt;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724128" y="880145"/>
            <a:ext cx="129614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11960" y="2492896"/>
            <a:ext cx="1944216" cy="2448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</a:t>
            </a:r>
            <a:r>
              <a:rPr lang="fr-FR" sz="1400" b="1" dirty="0" smtClean="0">
                <a:solidFill>
                  <a:schemeClr val="tx1"/>
                </a:solidFill>
              </a:rPr>
              <a:t>a</a:t>
            </a:r>
            <a:r>
              <a:rPr lang="fr-FR" sz="1400" b="1" dirty="0" smtClean="0">
                <a:solidFill>
                  <a:schemeClr val="tx1"/>
                </a:solidFill>
              </a:rPr>
              <a:t>pp-board&gt;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7596336" y="1844824"/>
            <a:ext cx="0" cy="64807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2492896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&lt;app-player&gt;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544" y="3789040"/>
            <a:ext cx="252028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&lt;app-other-player&gt;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27984" y="5949280"/>
            <a:ext cx="1728192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scores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6156176" y="2996952"/>
            <a:ext cx="136815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8100392" y="1628800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End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8676456" y="1844824"/>
            <a:ext cx="0" cy="6480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67744" y="2492896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ranker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08104" y="2492896"/>
            <a:ext cx="64807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cards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67744" y="3789040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ranker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07504" y="1206277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07504" y="1484784"/>
            <a:ext cx="432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39552" y="1340768"/>
            <a:ext cx="2237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(event), action() and data update</a:t>
            </a:r>
            <a:endParaRPr lang="fr-FR" sz="1200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8172400" y="5661248"/>
            <a:ext cx="0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6876256" y="1628800"/>
            <a:ext cx="936104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Start game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7020272" y="764704"/>
            <a:ext cx="11106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Rules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364088" y="1412776"/>
            <a:ext cx="0" cy="108012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4644008" y="1052736"/>
            <a:ext cx="1008112" cy="36004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Go back to the game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20272" y="1196752"/>
            <a:ext cx="11106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Hide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Rules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107504" y="1700808"/>
            <a:ext cx="432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539552" y="155679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Link</a:t>
            </a:r>
            <a:endParaRPr lang="fr-FR" sz="12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6156176" y="6309320"/>
            <a:ext cx="129614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2987824" y="2996952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2987824" y="4293096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187624" y="3429000"/>
            <a:ext cx="345638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6084168" y="3429000"/>
            <a:ext cx="144016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39552" y="836712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load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cxnSp>
        <p:nvCxnSpPr>
          <p:cNvPr id="103" name="Connecteur droit avec flèche 102"/>
          <p:cNvCxnSpPr/>
          <p:nvPr/>
        </p:nvCxnSpPr>
        <p:spPr>
          <a:xfrm>
            <a:off x="107504" y="980728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1187624" y="492721"/>
            <a:ext cx="216024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331640" y="448097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 UI </a:t>
            </a:r>
            <a:r>
              <a:rPr lang="fr-FR" sz="1200" dirty="0" err="1" smtClean="0"/>
              <a:t>button</a:t>
            </a:r>
            <a:endParaRPr lang="fr-FR" sz="1200" dirty="0"/>
          </a:p>
        </p:txBody>
      </p:sp>
      <p:sp>
        <p:nvSpPr>
          <p:cNvPr id="127" name="ZoneTexte 126"/>
          <p:cNvSpPr txBox="1"/>
          <p:nvPr/>
        </p:nvSpPr>
        <p:spPr>
          <a:xfrm>
            <a:off x="6716241" y="1878732"/>
            <a:ext cx="93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startGame()</a:t>
            </a:r>
            <a:endParaRPr lang="fr-FR" sz="12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7830269" y="186387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endGame()</a:t>
            </a:r>
            <a:endParaRPr lang="fr-FR" sz="12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6084168" y="620688"/>
            <a:ext cx="947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showRules()</a:t>
            </a:r>
            <a:endParaRPr lang="fr-FR" sz="12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093693" y="110569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hideRules()</a:t>
            </a:r>
            <a:endParaRPr lang="fr-FR" sz="1200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480895" y="2852936"/>
            <a:ext cx="9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&lt;app-board&gt;</a:t>
            </a:r>
            <a:endParaRPr lang="fr-FR" sz="12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4644008" y="2852936"/>
            <a:ext cx="1002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&lt;app-player&gt;</a:t>
            </a:r>
            <a:endParaRPr lang="fr-FR" sz="12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644008" y="4130412"/>
            <a:ext cx="139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&lt;app-other-player&gt;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9552" y="1052736"/>
            <a:ext cx="652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destroy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683568" y="3212976"/>
            <a:ext cx="93610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Showdown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142382" y="31917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(doneSorting)</a:t>
            </a:r>
            <a:endParaRPr lang="fr-FR" sz="1200" dirty="0"/>
          </a:p>
        </p:txBody>
      </p:sp>
      <p:sp>
        <p:nvSpPr>
          <p:cNvPr id="148" name="ZoneTexte 147"/>
          <p:cNvSpPr txBox="1"/>
          <p:nvPr/>
        </p:nvSpPr>
        <p:spPr>
          <a:xfrm>
            <a:off x="1581572" y="3167256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evaluate()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4647436" y="3269744"/>
            <a:ext cx="1478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humanPlayerReady()</a:t>
            </a:r>
            <a:endParaRPr lang="fr-FR" sz="120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4644008" y="4509120"/>
            <a:ext cx="13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handReadyPlayer ()</a:t>
            </a:r>
            <a:endParaRPr lang="fr-FR" sz="1200" dirty="0"/>
          </a:p>
        </p:txBody>
      </p:sp>
      <p:cxnSp>
        <p:nvCxnSpPr>
          <p:cNvPr id="164" name="Connecteur droit avec flèche 163"/>
          <p:cNvCxnSpPr/>
          <p:nvPr/>
        </p:nvCxnSpPr>
        <p:spPr>
          <a:xfrm>
            <a:off x="1619672" y="4653136"/>
            <a:ext cx="3024336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131840" y="4424412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(doneSorting)</a:t>
            </a:r>
            <a:endParaRPr lang="fr-FR" sz="120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83568" y="4509120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ngOnInit() </a:t>
            </a:r>
            <a:endParaRPr lang="fr-FR" sz="120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114648" y="3174876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(showResults)</a:t>
            </a:r>
            <a:endParaRPr lang="fr-FR" sz="1200" dirty="0"/>
          </a:p>
        </p:txBody>
      </p:sp>
      <p:sp>
        <p:nvSpPr>
          <p:cNvPr id="180" name="ZoneTexte 179"/>
          <p:cNvSpPr txBox="1"/>
          <p:nvPr/>
        </p:nvSpPr>
        <p:spPr>
          <a:xfrm>
            <a:off x="7524328" y="3284984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showResults()</a:t>
            </a:r>
            <a:endParaRPr lang="fr-FR" sz="1200" dirty="0"/>
          </a:p>
        </p:txBody>
      </p:sp>
      <p:cxnSp>
        <p:nvCxnSpPr>
          <p:cNvPr id="182" name="Connecteur droit avec flèche 181"/>
          <p:cNvCxnSpPr/>
          <p:nvPr/>
        </p:nvCxnSpPr>
        <p:spPr>
          <a:xfrm>
            <a:off x="7740352" y="3522437"/>
            <a:ext cx="0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/>
          <p:nvPr/>
        </p:nvCxnSpPr>
        <p:spPr>
          <a:xfrm flipH="1">
            <a:off x="6156176" y="3645024"/>
            <a:ext cx="15841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6156176" y="5301208"/>
            <a:ext cx="172819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/>
          <p:nvPr/>
        </p:nvCxnSpPr>
        <p:spPr>
          <a:xfrm>
            <a:off x="7884368" y="3501008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>
            <a:off x="5076056" y="5608855"/>
            <a:ext cx="2448272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6095216" y="5369971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(playAgain)</a:t>
            </a:r>
            <a:endParaRPr lang="fr-FR" sz="1200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99992" y="5517232"/>
            <a:ext cx="86409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Play again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7517332" y="5449599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playAgain()</a:t>
            </a:r>
            <a:endParaRPr lang="fr-FR" sz="1200" dirty="0"/>
          </a:p>
        </p:txBody>
      </p:sp>
      <p:sp>
        <p:nvSpPr>
          <p:cNvPr id="206" name="ZoneTexte 205"/>
          <p:cNvSpPr txBox="1"/>
          <p:nvPr/>
        </p:nvSpPr>
        <p:spPr>
          <a:xfrm>
            <a:off x="7478608" y="6165304"/>
            <a:ext cx="9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&lt;app-board&gt;</a:t>
            </a:r>
            <a:endParaRPr lang="fr-FR" sz="1200" dirty="0"/>
          </a:p>
        </p:txBody>
      </p:sp>
      <p:cxnSp>
        <p:nvCxnSpPr>
          <p:cNvPr id="207" name="Connecteur droit avec flèche 206"/>
          <p:cNvCxnSpPr/>
          <p:nvPr/>
        </p:nvCxnSpPr>
        <p:spPr>
          <a:xfrm>
            <a:off x="7740352" y="5682677"/>
            <a:ext cx="0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H="1">
            <a:off x="6156176" y="5824314"/>
            <a:ext cx="15841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stCxn id="214" idx="2"/>
          </p:cNvCxnSpPr>
          <p:nvPr/>
        </p:nvCxnSpPr>
        <p:spPr>
          <a:xfrm>
            <a:off x="8100341" y="4577984"/>
            <a:ext cx="51" cy="93924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 flipH="1">
            <a:off x="6156176" y="4581128"/>
            <a:ext cx="151216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7668344" y="4437112"/>
            <a:ext cx="432048" cy="288032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2" name="Connecteur droit avec flèche 221"/>
          <p:cNvCxnSpPr/>
          <p:nvPr/>
        </p:nvCxnSpPr>
        <p:spPr>
          <a:xfrm>
            <a:off x="7884368" y="4581128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49694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b="1" dirty="0" smtClean="0">
                <a:solidFill>
                  <a:schemeClr val="tx1"/>
                </a:solidFill>
              </a:rPr>
              <a:t>&lt;a</a:t>
            </a:r>
            <a:r>
              <a:rPr lang="fr-FR" b="1" dirty="0" smtClean="0">
                <a:solidFill>
                  <a:schemeClr val="tx1"/>
                </a:solidFill>
              </a:rPr>
              <a:t>pp-menu&gt;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692696"/>
            <a:ext cx="87933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Start game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28" y="1700808"/>
            <a:ext cx="84969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600" b="1" dirty="0" smtClean="0">
                <a:solidFill>
                  <a:schemeClr val="tx1"/>
                </a:solidFill>
              </a:rPr>
              <a:t>&lt;a</a:t>
            </a:r>
            <a:r>
              <a:rPr lang="fr-FR" sz="1600" b="1" dirty="0" smtClean="0">
                <a:solidFill>
                  <a:schemeClr val="tx1"/>
                </a:solidFill>
              </a:rPr>
              <a:t>pp-</a:t>
            </a:r>
            <a:r>
              <a:rPr lang="fr-FR" sz="1600" b="1" dirty="0" err="1" smtClean="0">
                <a:solidFill>
                  <a:schemeClr val="tx1"/>
                </a:solidFill>
              </a:rPr>
              <a:t>gameroom</a:t>
            </a:r>
            <a:r>
              <a:rPr lang="fr-FR" sz="1600" b="1" dirty="0" smtClean="0">
                <a:solidFill>
                  <a:schemeClr val="tx1"/>
                </a:solidFill>
              </a:rPr>
              <a:t>&gt;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4204" y="1124744"/>
            <a:ext cx="10550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playerNames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  <a:endParaRPr lang="fr-FR" sz="1100" dirty="0" smtClean="0">
              <a:solidFill>
                <a:schemeClr val="tx2"/>
              </a:solidFill>
            </a:endParaRPr>
          </a:p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gameLoad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99500" y="677456"/>
            <a:ext cx="230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1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8316416" y="836712"/>
            <a:ext cx="0" cy="8640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67544" y="908720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3528" y="3789040"/>
            <a:ext cx="3600400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200" b="1" dirty="0" smtClean="0">
                <a:solidFill>
                  <a:schemeClr val="tx1"/>
                </a:solidFill>
              </a:rPr>
              <a:t>&lt;app-board&gt;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8" y="3789040"/>
            <a:ext cx="2016224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</a:t>
            </a:r>
            <a:r>
              <a:rPr lang="fr-FR" sz="1100" b="1" dirty="0" smtClean="0">
                <a:solidFill>
                  <a:schemeClr val="tx1"/>
                </a:solidFill>
              </a:rPr>
              <a:t>pp-results&gt;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64288" y="2852936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</a:t>
            </a:r>
            <a:r>
              <a:rPr lang="fr-FR" sz="1100" b="1" dirty="0" smtClean="0">
                <a:solidFill>
                  <a:schemeClr val="tx1"/>
                </a:solidFill>
              </a:rPr>
              <a:t>pp-scores&gt;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764704"/>
            <a:ext cx="46595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End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91680" y="1844824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gameLoad</a:t>
            </a:r>
            <a:r>
              <a:rPr lang="fr-FR" sz="900" dirty="0" smtClean="0">
                <a:solidFill>
                  <a:schemeClr val="tx2"/>
                </a:solidFill>
              </a:rPr>
              <a:t>=</a:t>
            </a:r>
            <a:r>
              <a:rPr lang="fr-FR" sz="900" dirty="0" err="1" smtClean="0">
                <a:solidFill>
                  <a:schemeClr val="tx2"/>
                </a:solidFill>
              </a:rPr>
              <a:t>true</a:t>
            </a:r>
            <a:endParaRPr lang="fr-FR" sz="900" dirty="0">
              <a:solidFill>
                <a:schemeClr val="tx2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1835696" y="2060848"/>
            <a:ext cx="0" cy="172819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7596" y="3110622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playerNames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  <a:endParaRPr lang="fr-FR" sz="1100" dirty="0" smtClean="0">
              <a:solidFill>
                <a:schemeClr val="tx2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7524328" y="2060848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24328" y="2420888"/>
            <a:ext cx="112242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playerNames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</a:p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pointsByPlayer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  <a:endParaRPr lang="fr-FR" sz="1100" dirty="0" smtClean="0">
              <a:solidFill>
                <a:schemeClr val="tx2"/>
              </a:solidFill>
            </a:endParaRPr>
          </a:p>
          <a:p>
            <a:endParaRPr lang="fr-FR" sz="1100" dirty="0" smtClean="0">
              <a:solidFill>
                <a:schemeClr val="tx2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5796136" y="2060848"/>
            <a:ext cx="0" cy="172819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96136" y="3429000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allHands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  <a:endParaRPr lang="fr-FR" sz="1100" dirty="0" smtClean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7544" y="1844824"/>
            <a:ext cx="9460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gameLoad</a:t>
            </a:r>
            <a:r>
              <a:rPr lang="fr-FR" sz="900" dirty="0" smtClean="0">
                <a:solidFill>
                  <a:schemeClr val="tx2"/>
                </a:solidFill>
              </a:rPr>
              <a:t>=false</a:t>
            </a:r>
            <a:endParaRPr lang="fr-FR" sz="900" dirty="0">
              <a:solidFill>
                <a:schemeClr val="tx2"/>
              </a:solidFill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683568" y="2060848"/>
            <a:ext cx="0" cy="17281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1043608" y="2060848"/>
            <a:ext cx="0" cy="17281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 rot="16200000">
            <a:off x="418716" y="3127313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</a:rPr>
              <a:t>(showResults)</a:t>
            </a:r>
            <a:endParaRPr lang="fr-FR" sz="1200" dirty="0">
              <a:solidFill>
                <a:srgbClr val="00B0F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08104" y="184482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allHands</a:t>
            </a:r>
            <a:endParaRPr lang="fr-FR" sz="9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83968" y="1844824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allHands</a:t>
            </a:r>
            <a:r>
              <a:rPr lang="fr-FR" sz="900" dirty="0" smtClean="0">
                <a:solidFill>
                  <a:schemeClr val="tx2"/>
                </a:solidFill>
              </a:rPr>
              <a:t>=false</a:t>
            </a:r>
            <a:endParaRPr lang="fr-FR" sz="900" dirty="0" smtClean="0">
              <a:solidFill>
                <a:schemeClr val="tx2"/>
              </a:solidFill>
            </a:endParaRP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4860032" y="2060848"/>
            <a:ext cx="0" cy="17281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4716016" y="2060848"/>
            <a:ext cx="0" cy="172819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16200000">
            <a:off x="4135504" y="3219854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(playAgain)</a:t>
            </a:r>
            <a:endParaRPr lang="fr-FR" sz="1200" dirty="0">
              <a:solidFill>
                <a:schemeClr val="tx2"/>
              </a:solidFill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 flipH="1">
            <a:off x="2195736" y="2492897"/>
            <a:ext cx="2520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2195736" y="2060848"/>
            <a:ext cx="0" cy="43204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206672" y="1412776"/>
            <a:ext cx="64807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1835696" y="1412776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/>
          <p:cNvSpPr/>
          <p:nvPr/>
        </p:nvSpPr>
        <p:spPr>
          <a:xfrm>
            <a:off x="1761307" y="2653579"/>
            <a:ext cx="216024" cy="288032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/>
          <p:nvPr/>
        </p:nvCxnSpPr>
        <p:spPr>
          <a:xfrm flipH="1">
            <a:off x="1043608" y="2852936"/>
            <a:ext cx="7200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979712" y="2780928"/>
            <a:ext cx="25202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>
            <a:off x="4499992" y="2605162"/>
            <a:ext cx="432048" cy="391790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avec flèche 86"/>
          <p:cNvCxnSpPr/>
          <p:nvPr/>
        </p:nvCxnSpPr>
        <p:spPr>
          <a:xfrm flipH="1">
            <a:off x="4932040" y="2780928"/>
            <a:ext cx="79208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724128" y="2060848"/>
            <a:ext cx="0" cy="72008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59832" y="1844824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pointsByPlayer</a:t>
            </a:r>
            <a:endParaRPr lang="fr-FR" sz="900" dirty="0" smtClean="0">
              <a:solidFill>
                <a:schemeClr val="tx2"/>
              </a:solidFill>
            </a:endParaRPr>
          </a:p>
        </p:txBody>
      </p:sp>
      <p:cxnSp>
        <p:nvCxnSpPr>
          <p:cNvPr id="96" name="Connecteur droit avec flèche 95"/>
          <p:cNvCxnSpPr/>
          <p:nvPr/>
        </p:nvCxnSpPr>
        <p:spPr>
          <a:xfrm flipV="1">
            <a:off x="3491880" y="2060848"/>
            <a:ext cx="0" cy="43204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3528" y="5517232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</a:t>
            </a:r>
            <a:r>
              <a:rPr lang="fr-FR" sz="1100" b="1" dirty="0" smtClean="0">
                <a:solidFill>
                  <a:schemeClr val="tx1"/>
                </a:solidFill>
              </a:rPr>
              <a:t>pp-player&gt;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9952" y="4869160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</a:t>
            </a:r>
            <a:r>
              <a:rPr lang="fr-FR" sz="1100" b="1" dirty="0" smtClean="0">
                <a:solidFill>
                  <a:schemeClr val="tx1"/>
                </a:solidFill>
              </a:rPr>
              <a:t>pp-other-player&gt;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6136" y="4869160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</a:t>
            </a:r>
            <a:r>
              <a:rPr lang="fr-FR" sz="1100" b="1" dirty="0" smtClean="0">
                <a:solidFill>
                  <a:schemeClr val="tx1"/>
                </a:solidFill>
              </a:rPr>
              <a:t>pp-other-player&gt;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52320" y="4869160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</a:t>
            </a:r>
            <a:r>
              <a:rPr lang="fr-FR" sz="1100" b="1" dirty="0" smtClean="0">
                <a:solidFill>
                  <a:schemeClr val="tx1"/>
                </a:solidFill>
              </a:rPr>
              <a:t>pp-other-player&gt;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467544" y="5589240"/>
            <a:ext cx="87933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Showdown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flipV="1">
            <a:off x="899592" y="4293096"/>
            <a:ext cx="0" cy="1224136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 rot="16200000">
            <a:off x="258301" y="491000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4">
                    <a:lumMod val="75000"/>
                  </a:schemeClr>
                </a:solidFill>
              </a:rPr>
              <a:t>(doneSorting)</a:t>
            </a:r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19672" y="400506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allHands</a:t>
            </a:r>
            <a:endParaRPr lang="fr-FR" sz="9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172</Words>
  <Application>Microsoft Office PowerPoint</Application>
  <PresentationFormat>Affichage à l'écran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MJCD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MJCD</dc:title>
  <dc:creator>Vu Lam</dc:creator>
  <cp:lastModifiedBy>VU</cp:lastModifiedBy>
  <cp:revision>138</cp:revision>
  <dcterms:created xsi:type="dcterms:W3CDTF">2017-05-03T08:30:26Z</dcterms:created>
  <dcterms:modified xsi:type="dcterms:W3CDTF">2017-05-09T15:45:45Z</dcterms:modified>
</cp:coreProperties>
</file>