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01" autoAdjust="0"/>
  </p:normalViewPr>
  <p:slideViewPr>
    <p:cSldViewPr>
      <p:cViewPr>
        <p:scale>
          <a:sx n="100" d="100"/>
          <a:sy n="100" d="100"/>
        </p:scale>
        <p:origin x="-432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15/05/2017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15/05/2017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15/05/2017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15/05/2017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15/05/2017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15/05/2017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15/05/2017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15/05/2017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15/05/2017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15/05/2017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15/05/2017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15/05/2017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txBody>
          <a:bodyPr/>
          <a:lstStyle/>
          <a:p>
            <a:r>
              <a:rPr lang="fr-FR" dirty="0" smtClean="0"/>
              <a:t>MJCD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164288" y="2492896"/>
            <a:ext cx="1728192" cy="410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fr-FR" sz="1400" b="1" dirty="0" smtClean="0">
                <a:solidFill>
                  <a:schemeClr val="tx1"/>
                </a:solidFill>
              </a:rPr>
              <a:t>&lt;app-</a:t>
            </a:r>
            <a:r>
              <a:rPr lang="fr-FR" sz="1400" b="1" dirty="0" err="1" smtClean="0">
                <a:solidFill>
                  <a:schemeClr val="tx1"/>
                </a:solidFill>
              </a:rPr>
              <a:t>gameroom</a:t>
            </a:r>
            <a:r>
              <a:rPr lang="fr-FR" sz="1400" b="1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27984" y="5157192"/>
            <a:ext cx="1728192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results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20072" y="404664"/>
            <a:ext cx="3672408" cy="172819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fr-FR" sz="1400" b="1" dirty="0" smtClean="0">
                <a:solidFill>
                  <a:schemeClr val="tx1"/>
                </a:solidFill>
              </a:rPr>
              <a:t>&lt;app-menu&gt;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51" name="Connecteur droit avec flèche 50"/>
          <p:cNvCxnSpPr/>
          <p:nvPr/>
        </p:nvCxnSpPr>
        <p:spPr>
          <a:xfrm flipH="1">
            <a:off x="4932040" y="1340768"/>
            <a:ext cx="1296144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07504" y="529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89620" y="0"/>
            <a:ext cx="3066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Component (</a:t>
            </a:r>
            <a:r>
              <a:rPr lang="fr-FR" sz="1200" dirty="0" err="1" smtClean="0"/>
              <a:t>darker</a:t>
            </a:r>
            <a:r>
              <a:rPr lang="fr-FR" sz="1200" dirty="0" smtClean="0"/>
              <a:t> : parent, </a:t>
            </a:r>
            <a:r>
              <a:rPr lang="fr-FR" sz="1200" dirty="0" err="1" smtClean="0"/>
              <a:t>lighter</a:t>
            </a:r>
            <a:r>
              <a:rPr lang="fr-FR" sz="1200" dirty="0" smtClean="0"/>
              <a:t> : </a:t>
            </a:r>
            <a:r>
              <a:rPr lang="fr-FR" sz="1200" dirty="0" err="1" smtClean="0"/>
              <a:t>children</a:t>
            </a:r>
            <a:r>
              <a:rPr lang="fr-FR" sz="1200" dirty="0" smtClean="0"/>
              <a:t>)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107504" y="476672"/>
            <a:ext cx="216024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85428" y="429047"/>
            <a:ext cx="623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service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3779912" y="404664"/>
            <a:ext cx="115212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fr-FR" sz="1400" b="1" dirty="0" smtClean="0">
                <a:solidFill>
                  <a:schemeClr val="tx1"/>
                </a:solidFill>
              </a:rPr>
              <a:t>&lt;app-rules&gt;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4932040" y="880145"/>
            <a:ext cx="1296144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211960" y="2492896"/>
            <a:ext cx="1944216" cy="2448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400" b="1" dirty="0" smtClean="0">
                <a:solidFill>
                  <a:schemeClr val="tx1"/>
                </a:solidFill>
              </a:rPr>
              <a:t>&lt;app-board&gt;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7596336" y="1844824"/>
            <a:ext cx="0" cy="648072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7544" y="2492896"/>
            <a:ext cx="2520280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400" b="1" dirty="0" smtClean="0">
                <a:solidFill>
                  <a:schemeClr val="tx1"/>
                </a:solidFill>
              </a:rPr>
              <a:t>&lt;app-player&gt;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7544" y="3789040"/>
            <a:ext cx="2520280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400" b="1" dirty="0" smtClean="0">
                <a:solidFill>
                  <a:schemeClr val="tx1"/>
                </a:solidFill>
              </a:rPr>
              <a:t>&lt;app-other-player&gt;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27984" y="5949280"/>
            <a:ext cx="1728192" cy="648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scores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9" name="Connecteur droit avec flèche 48"/>
          <p:cNvCxnSpPr/>
          <p:nvPr/>
        </p:nvCxnSpPr>
        <p:spPr>
          <a:xfrm flipH="1">
            <a:off x="6156176" y="2996952"/>
            <a:ext cx="1368152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à coins arrondis 51"/>
          <p:cNvSpPr/>
          <p:nvPr/>
        </p:nvSpPr>
        <p:spPr>
          <a:xfrm>
            <a:off x="8100392" y="1628800"/>
            <a:ext cx="648072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End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56" name="Connecteur droit avec flèche 55"/>
          <p:cNvCxnSpPr/>
          <p:nvPr/>
        </p:nvCxnSpPr>
        <p:spPr>
          <a:xfrm>
            <a:off x="8676456" y="1844824"/>
            <a:ext cx="0" cy="64807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267744" y="2492896"/>
            <a:ext cx="720080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ranker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508104" y="2492896"/>
            <a:ext cx="648072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cards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267744" y="3789040"/>
            <a:ext cx="720080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ranker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107504" y="1206277"/>
            <a:ext cx="432048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107504" y="1484784"/>
            <a:ext cx="432048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539552" y="1340768"/>
            <a:ext cx="2237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(event), action() and data update</a:t>
            </a:r>
            <a:endParaRPr lang="fr-FR" sz="1200" dirty="0"/>
          </a:p>
        </p:txBody>
      </p:sp>
      <p:cxnSp>
        <p:nvCxnSpPr>
          <p:cNvPr id="57" name="Connecteur droit avec flèche 56"/>
          <p:cNvCxnSpPr/>
          <p:nvPr/>
        </p:nvCxnSpPr>
        <p:spPr>
          <a:xfrm>
            <a:off x="8172400" y="5661248"/>
            <a:ext cx="0" cy="576064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à coins arrondis 81"/>
          <p:cNvSpPr/>
          <p:nvPr/>
        </p:nvSpPr>
        <p:spPr>
          <a:xfrm>
            <a:off x="6228184" y="1628800"/>
            <a:ext cx="1584176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Start game against </a:t>
            </a:r>
            <a:r>
              <a:rPr lang="fr-FR" sz="1100" dirty="0" err="1" smtClean="0">
                <a:solidFill>
                  <a:schemeClr val="tx1"/>
                </a:solidFill>
              </a:rPr>
              <a:t>CPUs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6228184" y="764704"/>
            <a:ext cx="1110600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Rules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91" name="Connecteur droit avec flèche 90"/>
          <p:cNvCxnSpPr/>
          <p:nvPr/>
        </p:nvCxnSpPr>
        <p:spPr>
          <a:xfrm>
            <a:off x="4572000" y="1412776"/>
            <a:ext cx="0" cy="1080120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3851920" y="1052736"/>
            <a:ext cx="1008112" cy="36004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Go back to the game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6228184" y="1240185"/>
            <a:ext cx="1110600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Hide</a:t>
            </a:r>
            <a:r>
              <a:rPr lang="fr-FR" sz="1200" dirty="0" smtClean="0">
                <a:solidFill>
                  <a:schemeClr val="tx1"/>
                </a:solidFill>
              </a:rPr>
              <a:t> Rules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55" name="Connecteur droit avec flèche 54"/>
          <p:cNvCxnSpPr/>
          <p:nvPr/>
        </p:nvCxnSpPr>
        <p:spPr>
          <a:xfrm>
            <a:off x="107504" y="1700808"/>
            <a:ext cx="432048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539552" y="155679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Link</a:t>
            </a:r>
            <a:endParaRPr lang="fr-FR" sz="1200" dirty="0"/>
          </a:p>
        </p:txBody>
      </p:sp>
      <p:cxnSp>
        <p:nvCxnSpPr>
          <p:cNvPr id="80" name="Connecteur droit avec flèche 79"/>
          <p:cNvCxnSpPr/>
          <p:nvPr/>
        </p:nvCxnSpPr>
        <p:spPr>
          <a:xfrm flipH="1">
            <a:off x="6156176" y="6309320"/>
            <a:ext cx="1296144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flipH="1">
            <a:off x="2987824" y="2996952"/>
            <a:ext cx="1656184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>
          <a:xfrm flipH="1">
            <a:off x="2987824" y="4293096"/>
            <a:ext cx="1656184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>
            <a:off x="1187624" y="3429000"/>
            <a:ext cx="3456384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/>
          <p:nvPr/>
        </p:nvCxnSpPr>
        <p:spPr>
          <a:xfrm>
            <a:off x="6084168" y="3429000"/>
            <a:ext cx="1440160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539552" y="836712"/>
            <a:ext cx="490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err="1" smtClean="0"/>
              <a:t>load</a:t>
            </a:r>
            <a:r>
              <a:rPr lang="fr-FR" sz="1200" dirty="0" smtClean="0"/>
              <a:t> </a:t>
            </a:r>
            <a:endParaRPr lang="fr-FR" sz="1200" dirty="0"/>
          </a:p>
        </p:txBody>
      </p:sp>
      <p:cxnSp>
        <p:nvCxnSpPr>
          <p:cNvPr id="103" name="Connecteur droit avec flèche 102"/>
          <p:cNvCxnSpPr/>
          <p:nvPr/>
        </p:nvCxnSpPr>
        <p:spPr>
          <a:xfrm>
            <a:off x="107504" y="980728"/>
            <a:ext cx="432048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à coins arrondis 122"/>
          <p:cNvSpPr/>
          <p:nvPr/>
        </p:nvSpPr>
        <p:spPr>
          <a:xfrm>
            <a:off x="1187624" y="492721"/>
            <a:ext cx="216024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24" name="ZoneTexte 123"/>
          <p:cNvSpPr txBox="1"/>
          <p:nvPr/>
        </p:nvSpPr>
        <p:spPr>
          <a:xfrm>
            <a:off x="1331640" y="448097"/>
            <a:ext cx="814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 UI </a:t>
            </a:r>
            <a:r>
              <a:rPr lang="fr-FR" sz="1200" dirty="0" err="1" smtClean="0"/>
              <a:t>button</a:t>
            </a:r>
            <a:endParaRPr lang="fr-FR" sz="1200" dirty="0"/>
          </a:p>
        </p:txBody>
      </p:sp>
      <p:sp>
        <p:nvSpPr>
          <p:cNvPr id="127" name="ZoneTexte 126"/>
          <p:cNvSpPr txBox="1"/>
          <p:nvPr/>
        </p:nvSpPr>
        <p:spPr>
          <a:xfrm>
            <a:off x="6716241" y="1878732"/>
            <a:ext cx="936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startGame()</a:t>
            </a:r>
            <a:endParaRPr lang="fr-FR" sz="1200" dirty="0"/>
          </a:p>
        </p:txBody>
      </p:sp>
      <p:sp>
        <p:nvSpPr>
          <p:cNvPr id="128" name="ZoneTexte 127"/>
          <p:cNvSpPr txBox="1"/>
          <p:nvPr/>
        </p:nvSpPr>
        <p:spPr>
          <a:xfrm>
            <a:off x="7830269" y="1863874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endGame()</a:t>
            </a:r>
            <a:endParaRPr lang="fr-FR" sz="1200" dirty="0"/>
          </a:p>
        </p:txBody>
      </p:sp>
      <p:sp>
        <p:nvSpPr>
          <p:cNvPr id="132" name="ZoneTexte 131"/>
          <p:cNvSpPr txBox="1"/>
          <p:nvPr/>
        </p:nvSpPr>
        <p:spPr>
          <a:xfrm>
            <a:off x="5220072" y="620688"/>
            <a:ext cx="947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showRules()</a:t>
            </a:r>
            <a:endParaRPr lang="fr-FR" sz="1200" dirty="0"/>
          </a:p>
        </p:txBody>
      </p:sp>
      <p:sp>
        <p:nvSpPr>
          <p:cNvPr id="133" name="ZoneTexte 132"/>
          <p:cNvSpPr txBox="1"/>
          <p:nvPr/>
        </p:nvSpPr>
        <p:spPr>
          <a:xfrm>
            <a:off x="5248647" y="1096169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hideRules()</a:t>
            </a:r>
            <a:endParaRPr lang="fr-FR" sz="1200" dirty="0"/>
          </a:p>
        </p:txBody>
      </p:sp>
      <p:sp>
        <p:nvSpPr>
          <p:cNvPr id="134" name="ZoneTexte 133"/>
          <p:cNvSpPr txBox="1"/>
          <p:nvPr/>
        </p:nvSpPr>
        <p:spPr>
          <a:xfrm>
            <a:off x="7480895" y="2852936"/>
            <a:ext cx="985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&lt;app-board&gt;</a:t>
            </a:r>
            <a:endParaRPr lang="fr-FR" sz="1200" dirty="0"/>
          </a:p>
        </p:txBody>
      </p:sp>
      <p:sp>
        <p:nvSpPr>
          <p:cNvPr id="136" name="ZoneTexte 135"/>
          <p:cNvSpPr txBox="1"/>
          <p:nvPr/>
        </p:nvSpPr>
        <p:spPr>
          <a:xfrm>
            <a:off x="4644008" y="2852936"/>
            <a:ext cx="1002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&lt;app-player&gt;</a:t>
            </a:r>
            <a:endParaRPr lang="fr-FR" sz="1200" dirty="0"/>
          </a:p>
        </p:txBody>
      </p:sp>
      <p:sp>
        <p:nvSpPr>
          <p:cNvPr id="137" name="ZoneTexte 136"/>
          <p:cNvSpPr txBox="1"/>
          <p:nvPr/>
        </p:nvSpPr>
        <p:spPr>
          <a:xfrm>
            <a:off x="4644008" y="4130412"/>
            <a:ext cx="1391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&lt;app-other-player&gt;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539552" y="1052736"/>
            <a:ext cx="6524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destroy</a:t>
            </a:r>
            <a:endParaRPr lang="fr-FR" sz="1200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683568" y="3212976"/>
            <a:ext cx="936104" cy="2880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Showdown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45" name="ZoneTexte 144"/>
          <p:cNvSpPr txBox="1"/>
          <p:nvPr/>
        </p:nvSpPr>
        <p:spPr>
          <a:xfrm>
            <a:off x="3142382" y="3191768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(doneSorting)</a:t>
            </a:r>
            <a:endParaRPr lang="fr-FR" sz="1200" dirty="0"/>
          </a:p>
        </p:txBody>
      </p:sp>
      <p:sp>
        <p:nvSpPr>
          <p:cNvPr id="148" name="ZoneTexte 147"/>
          <p:cNvSpPr txBox="1"/>
          <p:nvPr/>
        </p:nvSpPr>
        <p:spPr>
          <a:xfrm>
            <a:off x="1581572" y="3167256"/>
            <a:ext cx="80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evaluate()</a:t>
            </a:r>
            <a:endParaRPr lang="fr-FR" sz="1200" dirty="0"/>
          </a:p>
        </p:txBody>
      </p:sp>
      <p:sp>
        <p:nvSpPr>
          <p:cNvPr id="151" name="ZoneTexte 150"/>
          <p:cNvSpPr txBox="1"/>
          <p:nvPr/>
        </p:nvSpPr>
        <p:spPr>
          <a:xfrm>
            <a:off x="4647436" y="3269744"/>
            <a:ext cx="1478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humanPlayerReady()</a:t>
            </a:r>
            <a:endParaRPr lang="fr-FR" sz="1200" dirty="0"/>
          </a:p>
        </p:txBody>
      </p:sp>
      <p:sp>
        <p:nvSpPr>
          <p:cNvPr id="162" name="ZoneTexte 161"/>
          <p:cNvSpPr txBox="1"/>
          <p:nvPr/>
        </p:nvSpPr>
        <p:spPr>
          <a:xfrm>
            <a:off x="4644008" y="4509120"/>
            <a:ext cx="1390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handReadyPlayer ()</a:t>
            </a:r>
            <a:endParaRPr lang="fr-FR" sz="1200" dirty="0"/>
          </a:p>
        </p:txBody>
      </p:sp>
      <p:cxnSp>
        <p:nvCxnSpPr>
          <p:cNvPr id="164" name="Connecteur droit avec flèche 163"/>
          <p:cNvCxnSpPr/>
          <p:nvPr/>
        </p:nvCxnSpPr>
        <p:spPr>
          <a:xfrm>
            <a:off x="1619672" y="4653136"/>
            <a:ext cx="3024336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ZoneTexte 166"/>
          <p:cNvSpPr txBox="1"/>
          <p:nvPr/>
        </p:nvSpPr>
        <p:spPr>
          <a:xfrm>
            <a:off x="3131840" y="4424412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(doneSorting)</a:t>
            </a:r>
            <a:endParaRPr lang="fr-FR" sz="1200" dirty="0"/>
          </a:p>
        </p:txBody>
      </p:sp>
      <p:sp>
        <p:nvSpPr>
          <p:cNvPr id="168" name="ZoneTexte 167"/>
          <p:cNvSpPr txBox="1"/>
          <p:nvPr/>
        </p:nvSpPr>
        <p:spPr>
          <a:xfrm>
            <a:off x="683568" y="4509120"/>
            <a:ext cx="85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ngOnInit() </a:t>
            </a:r>
            <a:endParaRPr lang="fr-FR" sz="1200" dirty="0"/>
          </a:p>
        </p:txBody>
      </p:sp>
      <p:sp>
        <p:nvSpPr>
          <p:cNvPr id="171" name="ZoneTexte 170"/>
          <p:cNvSpPr txBox="1"/>
          <p:nvPr/>
        </p:nvSpPr>
        <p:spPr>
          <a:xfrm>
            <a:off x="6114648" y="3174876"/>
            <a:ext cx="1056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(showResults)</a:t>
            </a:r>
            <a:endParaRPr lang="fr-FR" sz="1200" dirty="0"/>
          </a:p>
        </p:txBody>
      </p:sp>
      <p:sp>
        <p:nvSpPr>
          <p:cNvPr id="180" name="ZoneTexte 179"/>
          <p:cNvSpPr txBox="1"/>
          <p:nvPr/>
        </p:nvSpPr>
        <p:spPr>
          <a:xfrm>
            <a:off x="7524328" y="3284984"/>
            <a:ext cx="1056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showResults()</a:t>
            </a:r>
            <a:endParaRPr lang="fr-FR" sz="1200" dirty="0"/>
          </a:p>
        </p:txBody>
      </p:sp>
      <p:cxnSp>
        <p:nvCxnSpPr>
          <p:cNvPr id="182" name="Connecteur droit avec flèche 181"/>
          <p:cNvCxnSpPr/>
          <p:nvPr/>
        </p:nvCxnSpPr>
        <p:spPr>
          <a:xfrm>
            <a:off x="7740352" y="3522437"/>
            <a:ext cx="0" cy="14401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avec flèche 183"/>
          <p:cNvCxnSpPr/>
          <p:nvPr/>
        </p:nvCxnSpPr>
        <p:spPr>
          <a:xfrm flipH="1">
            <a:off x="6156176" y="3645024"/>
            <a:ext cx="1584176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avec flèche 187"/>
          <p:cNvCxnSpPr/>
          <p:nvPr/>
        </p:nvCxnSpPr>
        <p:spPr>
          <a:xfrm flipH="1">
            <a:off x="6156176" y="5301208"/>
            <a:ext cx="1728192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avec flèche 189"/>
          <p:cNvCxnSpPr/>
          <p:nvPr/>
        </p:nvCxnSpPr>
        <p:spPr>
          <a:xfrm>
            <a:off x="7884368" y="3501008"/>
            <a:ext cx="0" cy="792088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avec flèche 198"/>
          <p:cNvCxnSpPr/>
          <p:nvPr/>
        </p:nvCxnSpPr>
        <p:spPr>
          <a:xfrm>
            <a:off x="5076056" y="5608855"/>
            <a:ext cx="2448272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ZoneTexte 199"/>
          <p:cNvSpPr txBox="1"/>
          <p:nvPr/>
        </p:nvSpPr>
        <p:spPr>
          <a:xfrm>
            <a:off x="6095216" y="5369971"/>
            <a:ext cx="881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(playAgain)</a:t>
            </a:r>
            <a:endParaRPr lang="fr-FR" sz="1200" dirty="0"/>
          </a:p>
        </p:txBody>
      </p:sp>
      <p:sp>
        <p:nvSpPr>
          <p:cNvPr id="53" name="Rectangle à coins arrondis 52"/>
          <p:cNvSpPr/>
          <p:nvPr/>
        </p:nvSpPr>
        <p:spPr>
          <a:xfrm>
            <a:off x="4499992" y="5517232"/>
            <a:ext cx="864096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Play again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04" name="ZoneTexte 203"/>
          <p:cNvSpPr txBox="1"/>
          <p:nvPr/>
        </p:nvSpPr>
        <p:spPr>
          <a:xfrm>
            <a:off x="7517332" y="5449599"/>
            <a:ext cx="881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playAgain()</a:t>
            </a:r>
            <a:endParaRPr lang="fr-FR" sz="1200" dirty="0"/>
          </a:p>
        </p:txBody>
      </p:sp>
      <p:sp>
        <p:nvSpPr>
          <p:cNvPr id="206" name="ZoneTexte 205"/>
          <p:cNvSpPr txBox="1"/>
          <p:nvPr/>
        </p:nvSpPr>
        <p:spPr>
          <a:xfrm>
            <a:off x="7478608" y="6165304"/>
            <a:ext cx="985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&lt;app-board&gt;</a:t>
            </a:r>
            <a:endParaRPr lang="fr-FR" sz="1200" dirty="0"/>
          </a:p>
        </p:txBody>
      </p:sp>
      <p:cxnSp>
        <p:nvCxnSpPr>
          <p:cNvPr id="207" name="Connecteur droit avec flèche 206"/>
          <p:cNvCxnSpPr/>
          <p:nvPr/>
        </p:nvCxnSpPr>
        <p:spPr>
          <a:xfrm>
            <a:off x="7740352" y="5682677"/>
            <a:ext cx="0" cy="14401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avec flèche 207"/>
          <p:cNvCxnSpPr/>
          <p:nvPr/>
        </p:nvCxnSpPr>
        <p:spPr>
          <a:xfrm flipH="1">
            <a:off x="6156176" y="5824314"/>
            <a:ext cx="1584176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avec flèche 208"/>
          <p:cNvCxnSpPr>
            <a:stCxn id="214" idx="2"/>
          </p:cNvCxnSpPr>
          <p:nvPr/>
        </p:nvCxnSpPr>
        <p:spPr>
          <a:xfrm>
            <a:off x="8100341" y="4577984"/>
            <a:ext cx="51" cy="939248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avec flèche 211"/>
          <p:cNvCxnSpPr/>
          <p:nvPr/>
        </p:nvCxnSpPr>
        <p:spPr>
          <a:xfrm flipH="1">
            <a:off x="6156176" y="4581128"/>
            <a:ext cx="1512168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Arc 213"/>
          <p:cNvSpPr/>
          <p:nvPr/>
        </p:nvSpPr>
        <p:spPr>
          <a:xfrm>
            <a:off x="7668344" y="4437112"/>
            <a:ext cx="432048" cy="288032"/>
          </a:xfrm>
          <a:prstGeom prst="arc">
            <a:avLst>
              <a:gd name="adj1" fmla="val 10890086"/>
              <a:gd name="adj2" fmla="val 21549954"/>
            </a:avLst>
          </a:prstGeom>
          <a:ln w="38100"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2" name="Connecteur droit avec flèche 221"/>
          <p:cNvCxnSpPr/>
          <p:nvPr/>
        </p:nvCxnSpPr>
        <p:spPr>
          <a:xfrm>
            <a:off x="7884368" y="4581128"/>
            <a:ext cx="0" cy="72008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à coins arrondis 75"/>
          <p:cNvSpPr/>
          <p:nvPr/>
        </p:nvSpPr>
        <p:spPr>
          <a:xfrm>
            <a:off x="7668344" y="1268760"/>
            <a:ext cx="1080120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Start </a:t>
            </a:r>
            <a:r>
              <a:rPr lang="fr-FR" sz="1200" dirty="0" smtClean="0">
                <a:solidFill>
                  <a:schemeClr val="tx1"/>
                </a:solidFill>
              </a:rPr>
              <a:t>a game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260648"/>
            <a:ext cx="849694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fr-FR" b="1" dirty="0" smtClean="0">
                <a:solidFill>
                  <a:schemeClr val="tx1"/>
                </a:solidFill>
              </a:rPr>
              <a:t>&lt;app-menu&gt;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95536" y="692696"/>
            <a:ext cx="879336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Start game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3528" y="1700808"/>
            <a:ext cx="849694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fr-FR" sz="1600" b="1" dirty="0" smtClean="0">
                <a:solidFill>
                  <a:schemeClr val="tx1"/>
                </a:solidFill>
              </a:rPr>
              <a:t>&lt;app-</a:t>
            </a:r>
            <a:r>
              <a:rPr lang="fr-FR" sz="1600" b="1" dirty="0" err="1" smtClean="0">
                <a:solidFill>
                  <a:schemeClr val="tx1"/>
                </a:solidFill>
              </a:rPr>
              <a:t>gameroom</a:t>
            </a:r>
            <a:r>
              <a:rPr lang="fr-FR" sz="1600" b="1" dirty="0" smtClean="0">
                <a:solidFill>
                  <a:schemeClr val="tx1"/>
                </a:solidFill>
              </a:rPr>
              <a:t>&gt;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4204" y="1124744"/>
            <a:ext cx="105509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[</a:t>
            </a:r>
            <a:r>
              <a:rPr lang="fr-FR" sz="1100" dirty="0" err="1" smtClean="0">
                <a:solidFill>
                  <a:schemeClr val="tx2"/>
                </a:solidFill>
              </a:rPr>
              <a:t>playerNames</a:t>
            </a:r>
            <a:r>
              <a:rPr lang="fr-FR" sz="1100" dirty="0" smtClean="0">
                <a:solidFill>
                  <a:schemeClr val="tx2"/>
                </a:solidFill>
              </a:rPr>
              <a:t>]</a:t>
            </a:r>
          </a:p>
          <a:p>
            <a:r>
              <a:rPr lang="fr-FR" sz="1100" dirty="0" smtClean="0">
                <a:solidFill>
                  <a:schemeClr val="tx2"/>
                </a:solidFill>
              </a:rPr>
              <a:t>[</a:t>
            </a:r>
            <a:r>
              <a:rPr lang="fr-FR" sz="1100" dirty="0" err="1" smtClean="0">
                <a:solidFill>
                  <a:schemeClr val="tx2"/>
                </a:solidFill>
              </a:rPr>
              <a:t>gameLoad</a:t>
            </a:r>
            <a:r>
              <a:rPr lang="fr-FR" sz="1100" dirty="0" smtClean="0">
                <a:solidFill>
                  <a:schemeClr val="tx2"/>
                </a:solidFill>
              </a:rPr>
              <a:t>]</a:t>
            </a:r>
            <a:endParaRPr lang="fr-FR" sz="1100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99500" y="677456"/>
            <a:ext cx="23042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100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8316416" y="836712"/>
            <a:ext cx="0" cy="86409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467544" y="908720"/>
            <a:ext cx="0" cy="792088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23528" y="3789040"/>
            <a:ext cx="3600400" cy="534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fr-FR" sz="1200" b="1" dirty="0" smtClean="0">
                <a:solidFill>
                  <a:schemeClr val="tx1"/>
                </a:solidFill>
              </a:rPr>
              <a:t>&lt;app-board&gt;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283968" y="3789040"/>
            <a:ext cx="2016224" cy="534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&lt;app-results&gt;</a:t>
            </a:r>
            <a:endParaRPr lang="fr-FR" sz="11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164288" y="2852936"/>
            <a:ext cx="1512168" cy="534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&lt;app-scores&gt;</a:t>
            </a:r>
            <a:endParaRPr lang="fr-FR" sz="1100" b="1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8100392" y="764704"/>
            <a:ext cx="465956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End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91680" y="1844824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 err="1" smtClean="0">
                <a:solidFill>
                  <a:schemeClr val="tx2"/>
                </a:solidFill>
              </a:rPr>
              <a:t>gameLoad</a:t>
            </a:r>
            <a:r>
              <a:rPr lang="fr-FR" sz="900" dirty="0" smtClean="0">
                <a:solidFill>
                  <a:schemeClr val="tx2"/>
                </a:solidFill>
              </a:rPr>
              <a:t>=</a:t>
            </a:r>
            <a:r>
              <a:rPr lang="fr-FR" sz="900" dirty="0" err="1" smtClean="0">
                <a:solidFill>
                  <a:schemeClr val="tx2"/>
                </a:solidFill>
              </a:rPr>
              <a:t>true</a:t>
            </a:r>
            <a:endParaRPr lang="fr-FR" sz="900" dirty="0">
              <a:solidFill>
                <a:schemeClr val="tx2"/>
              </a:solidFill>
            </a:endParaRPr>
          </a:p>
        </p:txBody>
      </p:sp>
      <p:cxnSp>
        <p:nvCxnSpPr>
          <p:cNvPr id="46" name="Connecteur droit avec flèche 45"/>
          <p:cNvCxnSpPr/>
          <p:nvPr/>
        </p:nvCxnSpPr>
        <p:spPr>
          <a:xfrm>
            <a:off x="1835696" y="2060848"/>
            <a:ext cx="0" cy="1728192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797596" y="3110622"/>
            <a:ext cx="10246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[</a:t>
            </a:r>
            <a:r>
              <a:rPr lang="fr-FR" sz="1100" dirty="0" err="1" smtClean="0">
                <a:solidFill>
                  <a:schemeClr val="tx2"/>
                </a:solidFill>
              </a:rPr>
              <a:t>playerNames</a:t>
            </a:r>
            <a:r>
              <a:rPr lang="fr-FR" sz="1100" dirty="0" smtClean="0">
                <a:solidFill>
                  <a:schemeClr val="tx2"/>
                </a:solidFill>
              </a:rPr>
              <a:t>]</a:t>
            </a:r>
          </a:p>
        </p:txBody>
      </p:sp>
      <p:cxnSp>
        <p:nvCxnSpPr>
          <p:cNvPr id="48" name="Connecteur droit avec flèche 47"/>
          <p:cNvCxnSpPr/>
          <p:nvPr/>
        </p:nvCxnSpPr>
        <p:spPr>
          <a:xfrm>
            <a:off x="7524328" y="2060848"/>
            <a:ext cx="0" cy="792088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524328" y="2420888"/>
            <a:ext cx="1122423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[</a:t>
            </a:r>
            <a:r>
              <a:rPr lang="fr-FR" sz="1100" dirty="0" err="1" smtClean="0">
                <a:solidFill>
                  <a:schemeClr val="tx2"/>
                </a:solidFill>
              </a:rPr>
              <a:t>playerNames</a:t>
            </a:r>
            <a:r>
              <a:rPr lang="fr-FR" sz="1100" dirty="0" smtClean="0">
                <a:solidFill>
                  <a:schemeClr val="tx2"/>
                </a:solidFill>
              </a:rPr>
              <a:t>]</a:t>
            </a:r>
          </a:p>
          <a:p>
            <a:r>
              <a:rPr lang="fr-FR" sz="1100" dirty="0" smtClean="0">
                <a:solidFill>
                  <a:schemeClr val="tx2"/>
                </a:solidFill>
              </a:rPr>
              <a:t>[</a:t>
            </a:r>
            <a:r>
              <a:rPr lang="fr-FR" sz="1100" dirty="0" err="1" smtClean="0">
                <a:solidFill>
                  <a:schemeClr val="tx2"/>
                </a:solidFill>
              </a:rPr>
              <a:t>pointsByPlayer</a:t>
            </a:r>
            <a:r>
              <a:rPr lang="fr-FR" sz="1100" dirty="0" smtClean="0">
                <a:solidFill>
                  <a:schemeClr val="tx2"/>
                </a:solidFill>
              </a:rPr>
              <a:t>]</a:t>
            </a:r>
          </a:p>
          <a:p>
            <a:endParaRPr lang="fr-FR" sz="1100" dirty="0" smtClean="0">
              <a:solidFill>
                <a:schemeClr val="tx2"/>
              </a:solidFill>
            </a:endParaRPr>
          </a:p>
        </p:txBody>
      </p:sp>
      <p:cxnSp>
        <p:nvCxnSpPr>
          <p:cNvPr id="50" name="Connecteur droit avec flèche 49"/>
          <p:cNvCxnSpPr/>
          <p:nvPr/>
        </p:nvCxnSpPr>
        <p:spPr>
          <a:xfrm>
            <a:off x="5796136" y="2060848"/>
            <a:ext cx="0" cy="1728192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796136" y="3429000"/>
            <a:ext cx="7601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 smtClean="0">
                <a:solidFill>
                  <a:schemeClr val="tx2"/>
                </a:solidFill>
              </a:rPr>
              <a:t>[</a:t>
            </a:r>
            <a:r>
              <a:rPr lang="fr-FR" sz="1100" dirty="0" err="1" smtClean="0">
                <a:solidFill>
                  <a:schemeClr val="tx2"/>
                </a:solidFill>
              </a:rPr>
              <a:t>allHands</a:t>
            </a:r>
            <a:r>
              <a:rPr lang="fr-FR" sz="1100" dirty="0" smtClean="0">
                <a:solidFill>
                  <a:schemeClr val="tx2"/>
                </a:solidFill>
              </a:rPr>
              <a:t>]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67544" y="1844824"/>
            <a:ext cx="9460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 err="1" smtClean="0">
                <a:solidFill>
                  <a:schemeClr val="tx2"/>
                </a:solidFill>
              </a:rPr>
              <a:t>gameLoad</a:t>
            </a:r>
            <a:r>
              <a:rPr lang="fr-FR" sz="900" dirty="0" smtClean="0">
                <a:solidFill>
                  <a:schemeClr val="tx2"/>
                </a:solidFill>
              </a:rPr>
              <a:t>=false</a:t>
            </a:r>
            <a:endParaRPr lang="fr-FR" sz="900" dirty="0">
              <a:solidFill>
                <a:schemeClr val="tx2"/>
              </a:solidFill>
            </a:endParaRPr>
          </a:p>
        </p:txBody>
      </p:sp>
      <p:cxnSp>
        <p:nvCxnSpPr>
          <p:cNvPr id="53" name="Connecteur droit avec flèche 52"/>
          <p:cNvCxnSpPr/>
          <p:nvPr/>
        </p:nvCxnSpPr>
        <p:spPr>
          <a:xfrm>
            <a:off x="683568" y="2060848"/>
            <a:ext cx="0" cy="172819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flipV="1">
            <a:off x="1043608" y="2060848"/>
            <a:ext cx="0" cy="1728192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 rot="16200000">
            <a:off x="418716" y="3127313"/>
            <a:ext cx="1056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rgbClr val="00B0F0"/>
                </a:solidFill>
              </a:rPr>
              <a:t>(showResults)</a:t>
            </a:r>
            <a:endParaRPr lang="fr-FR" sz="1200" dirty="0">
              <a:solidFill>
                <a:srgbClr val="00B0F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508104" y="1844824"/>
            <a:ext cx="5870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 err="1" smtClean="0">
                <a:solidFill>
                  <a:schemeClr val="tx2"/>
                </a:solidFill>
              </a:rPr>
              <a:t>allHands</a:t>
            </a:r>
            <a:endParaRPr lang="fr-FR" sz="900" dirty="0" smtClean="0">
              <a:solidFill>
                <a:schemeClr val="tx2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283968" y="1844824"/>
            <a:ext cx="8643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 err="1" smtClean="0">
                <a:solidFill>
                  <a:schemeClr val="tx2"/>
                </a:solidFill>
              </a:rPr>
              <a:t>allHands</a:t>
            </a:r>
            <a:r>
              <a:rPr lang="fr-FR" sz="900" dirty="0" smtClean="0">
                <a:solidFill>
                  <a:schemeClr val="tx2"/>
                </a:solidFill>
              </a:rPr>
              <a:t>=false</a:t>
            </a:r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4860032" y="2060848"/>
            <a:ext cx="0" cy="172819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 flipV="1">
            <a:off x="4716016" y="2060848"/>
            <a:ext cx="0" cy="172819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 rot="16200000">
            <a:off x="4135504" y="3219854"/>
            <a:ext cx="881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tx2"/>
                </a:solidFill>
              </a:rPr>
              <a:t>(playAgain)</a:t>
            </a:r>
            <a:endParaRPr lang="fr-FR" sz="1200" dirty="0">
              <a:solidFill>
                <a:schemeClr val="tx2"/>
              </a:solidFill>
            </a:endParaRPr>
          </a:p>
        </p:txBody>
      </p:sp>
      <p:cxnSp>
        <p:nvCxnSpPr>
          <p:cNvPr id="67" name="Connecteur droit avec flèche 66"/>
          <p:cNvCxnSpPr/>
          <p:nvPr/>
        </p:nvCxnSpPr>
        <p:spPr>
          <a:xfrm flipH="1">
            <a:off x="2195736" y="2492897"/>
            <a:ext cx="252028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V="1">
            <a:off x="2195736" y="2060848"/>
            <a:ext cx="0" cy="43204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1206672" y="1412776"/>
            <a:ext cx="648072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/>
          <p:nvPr/>
        </p:nvCxnSpPr>
        <p:spPr>
          <a:xfrm>
            <a:off x="1835696" y="1412776"/>
            <a:ext cx="0" cy="504056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rc 79"/>
          <p:cNvSpPr/>
          <p:nvPr/>
        </p:nvSpPr>
        <p:spPr>
          <a:xfrm>
            <a:off x="1761307" y="2653579"/>
            <a:ext cx="216024" cy="288032"/>
          </a:xfrm>
          <a:prstGeom prst="arc">
            <a:avLst>
              <a:gd name="adj1" fmla="val 10890086"/>
              <a:gd name="adj2" fmla="val 21549954"/>
            </a:avLst>
          </a:prstGeom>
          <a:ln w="38100">
            <a:solidFill>
              <a:srgbClr val="00B0F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1" name="Connecteur droit avec flèche 80"/>
          <p:cNvCxnSpPr/>
          <p:nvPr/>
        </p:nvCxnSpPr>
        <p:spPr>
          <a:xfrm flipH="1">
            <a:off x="1043608" y="2852936"/>
            <a:ext cx="720080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flipH="1">
            <a:off x="1979712" y="2780928"/>
            <a:ext cx="2520280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rc 85"/>
          <p:cNvSpPr/>
          <p:nvPr/>
        </p:nvSpPr>
        <p:spPr>
          <a:xfrm>
            <a:off x="4499992" y="2605162"/>
            <a:ext cx="432048" cy="391790"/>
          </a:xfrm>
          <a:prstGeom prst="arc">
            <a:avLst>
              <a:gd name="adj1" fmla="val 10890086"/>
              <a:gd name="adj2" fmla="val 21549954"/>
            </a:avLst>
          </a:prstGeom>
          <a:ln w="38100">
            <a:solidFill>
              <a:srgbClr val="00B0F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7" name="Connecteur droit avec flèche 86"/>
          <p:cNvCxnSpPr/>
          <p:nvPr/>
        </p:nvCxnSpPr>
        <p:spPr>
          <a:xfrm flipH="1">
            <a:off x="4932040" y="2780928"/>
            <a:ext cx="792088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/>
          <p:nvPr/>
        </p:nvCxnSpPr>
        <p:spPr>
          <a:xfrm flipV="1">
            <a:off x="5724128" y="2060848"/>
            <a:ext cx="0" cy="72008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3059832" y="1844824"/>
            <a:ext cx="8851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 err="1" smtClean="0">
                <a:solidFill>
                  <a:schemeClr val="tx2"/>
                </a:solidFill>
              </a:rPr>
              <a:t>pointsByPlayer</a:t>
            </a:r>
            <a:endParaRPr lang="fr-FR" sz="900" dirty="0" smtClean="0">
              <a:solidFill>
                <a:schemeClr val="tx2"/>
              </a:solidFill>
            </a:endParaRPr>
          </a:p>
        </p:txBody>
      </p:sp>
      <p:cxnSp>
        <p:nvCxnSpPr>
          <p:cNvPr id="96" name="Connecteur droit avec flèche 95"/>
          <p:cNvCxnSpPr/>
          <p:nvPr/>
        </p:nvCxnSpPr>
        <p:spPr>
          <a:xfrm flipV="1">
            <a:off x="3491880" y="2060848"/>
            <a:ext cx="0" cy="43204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323528" y="5517232"/>
            <a:ext cx="360040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&lt;app-player&gt;</a:t>
            </a:r>
            <a:endParaRPr lang="fr-FR" sz="1100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139952" y="4869160"/>
            <a:ext cx="1512168" cy="534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&lt;app-other-player&gt;</a:t>
            </a:r>
            <a:endParaRPr lang="fr-FR" sz="11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796136" y="4869160"/>
            <a:ext cx="1512168" cy="534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&lt;app-other-player&gt;</a:t>
            </a:r>
            <a:endParaRPr lang="fr-FR" sz="1100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452320" y="4869160"/>
            <a:ext cx="1512168" cy="534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sz="1100" b="1" dirty="0" smtClean="0">
                <a:solidFill>
                  <a:schemeClr val="tx1"/>
                </a:solidFill>
              </a:rPr>
              <a:t>&lt;app-other-player&gt;</a:t>
            </a:r>
            <a:endParaRPr lang="fr-FR" sz="1100" b="1" dirty="0">
              <a:solidFill>
                <a:schemeClr val="tx1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467544" y="5589240"/>
            <a:ext cx="879336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Showdown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108" name="Connecteur droit avec flèche 107"/>
          <p:cNvCxnSpPr/>
          <p:nvPr/>
        </p:nvCxnSpPr>
        <p:spPr>
          <a:xfrm flipV="1">
            <a:off x="899592" y="4293096"/>
            <a:ext cx="0" cy="1224136"/>
          </a:xfrm>
          <a:prstGeom prst="straightConnector1">
            <a:avLst/>
          </a:prstGeom>
          <a:ln w="38100">
            <a:solidFill>
              <a:srgbClr val="7030A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ZoneTexte 108"/>
          <p:cNvSpPr txBox="1"/>
          <p:nvPr/>
        </p:nvSpPr>
        <p:spPr>
          <a:xfrm rot="16200000">
            <a:off x="258301" y="4910005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accent4">
                    <a:lumMod val="75000"/>
                  </a:schemeClr>
                </a:solidFill>
              </a:rPr>
              <a:t>(doneSorting)</a:t>
            </a:r>
            <a:endParaRPr lang="fr-FR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619672" y="4005064"/>
            <a:ext cx="5870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900" dirty="0" err="1" smtClean="0">
                <a:solidFill>
                  <a:schemeClr val="tx2"/>
                </a:solidFill>
              </a:rPr>
              <a:t>allHands</a:t>
            </a:r>
            <a:endParaRPr lang="fr-FR" sz="9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164288" y="2492896"/>
            <a:ext cx="1728192" cy="410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fr-FR" sz="1400" b="1" dirty="0" smtClean="0">
                <a:solidFill>
                  <a:schemeClr val="tx1"/>
                </a:solidFill>
              </a:rPr>
              <a:t>&lt;</a:t>
            </a:r>
            <a:r>
              <a:rPr lang="fr-FR" sz="1400" b="1" dirty="0" smtClean="0">
                <a:solidFill>
                  <a:schemeClr val="tx1"/>
                </a:solidFill>
              </a:rPr>
              <a:t>app-</a:t>
            </a:r>
            <a:r>
              <a:rPr lang="fr-FR" sz="1400" b="1" dirty="0" err="1" smtClean="0">
                <a:solidFill>
                  <a:schemeClr val="tx1"/>
                </a:solidFill>
              </a:rPr>
              <a:t>cityroom</a:t>
            </a:r>
            <a:r>
              <a:rPr lang="fr-FR" sz="1400" b="1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27984" y="5157192"/>
            <a:ext cx="1728192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results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20072" y="404664"/>
            <a:ext cx="3672408" cy="172819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fr-FR" sz="1400" b="1" dirty="0" smtClean="0">
                <a:solidFill>
                  <a:schemeClr val="tx1"/>
                </a:solidFill>
              </a:rPr>
              <a:t>&lt;app-menu&gt;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504" y="5295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89620" y="0"/>
            <a:ext cx="3066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Component (</a:t>
            </a:r>
            <a:r>
              <a:rPr lang="fr-FR" sz="1200" dirty="0" err="1" smtClean="0"/>
              <a:t>darker</a:t>
            </a:r>
            <a:r>
              <a:rPr lang="fr-FR" sz="1200" dirty="0" smtClean="0"/>
              <a:t> : parent, </a:t>
            </a:r>
            <a:r>
              <a:rPr lang="fr-FR" sz="1200" dirty="0" err="1" smtClean="0"/>
              <a:t>lighter</a:t>
            </a:r>
            <a:r>
              <a:rPr lang="fr-FR" sz="1200" dirty="0" smtClean="0"/>
              <a:t> : </a:t>
            </a:r>
            <a:r>
              <a:rPr lang="fr-FR" sz="1200" dirty="0" err="1" smtClean="0"/>
              <a:t>children</a:t>
            </a:r>
            <a:r>
              <a:rPr lang="fr-FR" sz="1200" dirty="0" smtClean="0"/>
              <a:t>)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107504" y="476672"/>
            <a:ext cx="216024" cy="216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85428" y="429047"/>
            <a:ext cx="623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service</a:t>
            </a:r>
            <a:endParaRPr lang="fr-FR" sz="1200" dirty="0"/>
          </a:p>
        </p:txBody>
      </p:sp>
      <p:sp>
        <p:nvSpPr>
          <p:cNvPr id="27" name="Rectangle 26"/>
          <p:cNvSpPr/>
          <p:nvPr/>
        </p:nvSpPr>
        <p:spPr>
          <a:xfrm>
            <a:off x="4211960" y="2492896"/>
            <a:ext cx="1944216" cy="2448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400" b="1" dirty="0" smtClean="0">
                <a:solidFill>
                  <a:schemeClr val="tx1"/>
                </a:solidFill>
              </a:rPr>
              <a:t>&lt;app-board&gt;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7596336" y="1844824"/>
            <a:ext cx="0" cy="648072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7544" y="2492896"/>
            <a:ext cx="2520280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400" b="1" dirty="0" smtClean="0">
                <a:solidFill>
                  <a:schemeClr val="tx1"/>
                </a:solidFill>
              </a:rPr>
              <a:t>&lt;app-player&gt;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7544" y="3789040"/>
            <a:ext cx="2520280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400" b="1" dirty="0" smtClean="0">
                <a:solidFill>
                  <a:schemeClr val="tx1"/>
                </a:solidFill>
              </a:rPr>
              <a:t>&lt;app-other-player&gt;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27984" y="5949280"/>
            <a:ext cx="1728192" cy="648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scores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9" name="Connecteur droit avec flèche 48"/>
          <p:cNvCxnSpPr/>
          <p:nvPr/>
        </p:nvCxnSpPr>
        <p:spPr>
          <a:xfrm flipH="1">
            <a:off x="6156176" y="2996952"/>
            <a:ext cx="1368152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à coins arrondis 51"/>
          <p:cNvSpPr/>
          <p:nvPr/>
        </p:nvSpPr>
        <p:spPr>
          <a:xfrm>
            <a:off x="8100392" y="1628800"/>
            <a:ext cx="648072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End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56" name="Connecteur droit avec flèche 55"/>
          <p:cNvCxnSpPr/>
          <p:nvPr/>
        </p:nvCxnSpPr>
        <p:spPr>
          <a:xfrm>
            <a:off x="8676456" y="1844824"/>
            <a:ext cx="0" cy="64807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267744" y="2492896"/>
            <a:ext cx="720080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ranker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508104" y="2492896"/>
            <a:ext cx="648072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cards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267744" y="3789040"/>
            <a:ext cx="720080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ranker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107504" y="1206277"/>
            <a:ext cx="432048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107504" y="1484784"/>
            <a:ext cx="432048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539552" y="1340768"/>
            <a:ext cx="2237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(event), action() and data update</a:t>
            </a:r>
            <a:endParaRPr lang="fr-FR" sz="1200" dirty="0"/>
          </a:p>
        </p:txBody>
      </p:sp>
      <p:cxnSp>
        <p:nvCxnSpPr>
          <p:cNvPr id="57" name="Connecteur droit avec flèche 56"/>
          <p:cNvCxnSpPr/>
          <p:nvPr/>
        </p:nvCxnSpPr>
        <p:spPr>
          <a:xfrm>
            <a:off x="8172400" y="5661248"/>
            <a:ext cx="0" cy="576064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à coins arrondis 81"/>
          <p:cNvSpPr/>
          <p:nvPr/>
        </p:nvSpPr>
        <p:spPr>
          <a:xfrm>
            <a:off x="6660232" y="1628800"/>
            <a:ext cx="1152128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Start a game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55" name="Connecteur droit avec flèche 54"/>
          <p:cNvCxnSpPr/>
          <p:nvPr/>
        </p:nvCxnSpPr>
        <p:spPr>
          <a:xfrm>
            <a:off x="107504" y="1700808"/>
            <a:ext cx="432048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539552" y="155679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Link</a:t>
            </a:r>
            <a:endParaRPr lang="fr-FR" sz="1200" dirty="0"/>
          </a:p>
        </p:txBody>
      </p:sp>
      <p:cxnSp>
        <p:nvCxnSpPr>
          <p:cNvPr id="80" name="Connecteur droit avec flèche 79"/>
          <p:cNvCxnSpPr/>
          <p:nvPr/>
        </p:nvCxnSpPr>
        <p:spPr>
          <a:xfrm flipH="1">
            <a:off x="6156176" y="6309320"/>
            <a:ext cx="1296144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flipH="1">
            <a:off x="2987824" y="2996952"/>
            <a:ext cx="1656184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>
          <a:xfrm flipH="1">
            <a:off x="2987824" y="4293096"/>
            <a:ext cx="1656184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>
            <a:off x="1187624" y="3429000"/>
            <a:ext cx="3456384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/>
          <p:nvPr/>
        </p:nvCxnSpPr>
        <p:spPr>
          <a:xfrm>
            <a:off x="6084168" y="3429000"/>
            <a:ext cx="1440160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539552" y="836712"/>
            <a:ext cx="490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err="1" smtClean="0"/>
              <a:t>load</a:t>
            </a:r>
            <a:r>
              <a:rPr lang="fr-FR" sz="1200" dirty="0" smtClean="0"/>
              <a:t> </a:t>
            </a:r>
            <a:endParaRPr lang="fr-FR" sz="1200" dirty="0"/>
          </a:p>
        </p:txBody>
      </p:sp>
      <p:cxnSp>
        <p:nvCxnSpPr>
          <p:cNvPr id="103" name="Connecteur droit avec flèche 102"/>
          <p:cNvCxnSpPr/>
          <p:nvPr/>
        </p:nvCxnSpPr>
        <p:spPr>
          <a:xfrm>
            <a:off x="107504" y="980728"/>
            <a:ext cx="432048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à coins arrondis 122"/>
          <p:cNvSpPr/>
          <p:nvPr/>
        </p:nvSpPr>
        <p:spPr>
          <a:xfrm>
            <a:off x="1187624" y="492721"/>
            <a:ext cx="216024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24" name="ZoneTexte 123"/>
          <p:cNvSpPr txBox="1"/>
          <p:nvPr/>
        </p:nvSpPr>
        <p:spPr>
          <a:xfrm>
            <a:off x="1331640" y="448097"/>
            <a:ext cx="814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 UI </a:t>
            </a:r>
            <a:r>
              <a:rPr lang="fr-FR" sz="1200" dirty="0" err="1" smtClean="0"/>
              <a:t>button</a:t>
            </a:r>
            <a:endParaRPr lang="fr-FR" sz="1200" dirty="0"/>
          </a:p>
        </p:txBody>
      </p:sp>
      <p:sp>
        <p:nvSpPr>
          <p:cNvPr id="127" name="ZoneTexte 126"/>
          <p:cNvSpPr txBox="1"/>
          <p:nvPr/>
        </p:nvSpPr>
        <p:spPr>
          <a:xfrm>
            <a:off x="6716241" y="1878732"/>
            <a:ext cx="936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startGame()</a:t>
            </a:r>
            <a:endParaRPr lang="fr-FR" sz="1200" dirty="0"/>
          </a:p>
        </p:txBody>
      </p:sp>
      <p:sp>
        <p:nvSpPr>
          <p:cNvPr id="128" name="ZoneTexte 127"/>
          <p:cNvSpPr txBox="1"/>
          <p:nvPr/>
        </p:nvSpPr>
        <p:spPr>
          <a:xfrm>
            <a:off x="7830269" y="1863874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endGame()</a:t>
            </a:r>
            <a:endParaRPr lang="fr-FR" sz="1200" dirty="0"/>
          </a:p>
        </p:txBody>
      </p:sp>
      <p:sp>
        <p:nvSpPr>
          <p:cNvPr id="134" name="ZoneTexte 133"/>
          <p:cNvSpPr txBox="1"/>
          <p:nvPr/>
        </p:nvSpPr>
        <p:spPr>
          <a:xfrm>
            <a:off x="7480895" y="2852936"/>
            <a:ext cx="985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&lt;app-board&gt;</a:t>
            </a:r>
            <a:endParaRPr lang="fr-FR" sz="1200" dirty="0"/>
          </a:p>
        </p:txBody>
      </p:sp>
      <p:sp>
        <p:nvSpPr>
          <p:cNvPr id="136" name="ZoneTexte 135"/>
          <p:cNvSpPr txBox="1"/>
          <p:nvPr/>
        </p:nvSpPr>
        <p:spPr>
          <a:xfrm>
            <a:off x="4644008" y="2852936"/>
            <a:ext cx="1002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&lt;app-player&gt;</a:t>
            </a:r>
            <a:endParaRPr lang="fr-FR" sz="1200" dirty="0"/>
          </a:p>
        </p:txBody>
      </p:sp>
      <p:sp>
        <p:nvSpPr>
          <p:cNvPr id="137" name="ZoneTexte 136"/>
          <p:cNvSpPr txBox="1"/>
          <p:nvPr/>
        </p:nvSpPr>
        <p:spPr>
          <a:xfrm>
            <a:off x="4644008" y="4130412"/>
            <a:ext cx="1391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&lt;app-other-player&gt;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539552" y="1052736"/>
            <a:ext cx="6524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destroy</a:t>
            </a:r>
            <a:endParaRPr lang="fr-FR" sz="1200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683568" y="3212976"/>
            <a:ext cx="936104" cy="2880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Showdown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45" name="ZoneTexte 144"/>
          <p:cNvSpPr txBox="1"/>
          <p:nvPr/>
        </p:nvSpPr>
        <p:spPr>
          <a:xfrm>
            <a:off x="3142382" y="3191768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(doneSorting)</a:t>
            </a:r>
            <a:endParaRPr lang="fr-FR" sz="1200" dirty="0"/>
          </a:p>
        </p:txBody>
      </p:sp>
      <p:sp>
        <p:nvSpPr>
          <p:cNvPr id="148" name="ZoneTexte 147"/>
          <p:cNvSpPr txBox="1"/>
          <p:nvPr/>
        </p:nvSpPr>
        <p:spPr>
          <a:xfrm>
            <a:off x="1581572" y="3167256"/>
            <a:ext cx="80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evaluate()</a:t>
            </a:r>
            <a:endParaRPr lang="fr-FR" sz="1200" dirty="0"/>
          </a:p>
        </p:txBody>
      </p:sp>
      <p:sp>
        <p:nvSpPr>
          <p:cNvPr id="151" name="ZoneTexte 150"/>
          <p:cNvSpPr txBox="1"/>
          <p:nvPr/>
        </p:nvSpPr>
        <p:spPr>
          <a:xfrm>
            <a:off x="4647436" y="3269744"/>
            <a:ext cx="1478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humanPlayerReady()</a:t>
            </a:r>
            <a:endParaRPr lang="fr-FR" sz="1200" dirty="0"/>
          </a:p>
        </p:txBody>
      </p:sp>
      <p:sp>
        <p:nvSpPr>
          <p:cNvPr id="162" name="ZoneTexte 161"/>
          <p:cNvSpPr txBox="1"/>
          <p:nvPr/>
        </p:nvSpPr>
        <p:spPr>
          <a:xfrm>
            <a:off x="4644008" y="4509120"/>
            <a:ext cx="1390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handReadyPlayer ()</a:t>
            </a:r>
            <a:endParaRPr lang="fr-FR" sz="1200" dirty="0"/>
          </a:p>
        </p:txBody>
      </p:sp>
      <p:cxnSp>
        <p:nvCxnSpPr>
          <p:cNvPr id="164" name="Connecteur droit avec flèche 163"/>
          <p:cNvCxnSpPr/>
          <p:nvPr/>
        </p:nvCxnSpPr>
        <p:spPr>
          <a:xfrm>
            <a:off x="1619672" y="4653136"/>
            <a:ext cx="3024336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ZoneTexte 166"/>
          <p:cNvSpPr txBox="1"/>
          <p:nvPr/>
        </p:nvSpPr>
        <p:spPr>
          <a:xfrm>
            <a:off x="3131840" y="4424412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(doneSorting)</a:t>
            </a:r>
            <a:endParaRPr lang="fr-FR" sz="1200" dirty="0"/>
          </a:p>
        </p:txBody>
      </p:sp>
      <p:sp>
        <p:nvSpPr>
          <p:cNvPr id="168" name="ZoneTexte 167"/>
          <p:cNvSpPr txBox="1"/>
          <p:nvPr/>
        </p:nvSpPr>
        <p:spPr>
          <a:xfrm>
            <a:off x="683568" y="4509120"/>
            <a:ext cx="85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ngOnInit() </a:t>
            </a:r>
            <a:endParaRPr lang="fr-FR" sz="1200" dirty="0"/>
          </a:p>
        </p:txBody>
      </p:sp>
      <p:sp>
        <p:nvSpPr>
          <p:cNvPr id="171" name="ZoneTexte 170"/>
          <p:cNvSpPr txBox="1"/>
          <p:nvPr/>
        </p:nvSpPr>
        <p:spPr>
          <a:xfrm>
            <a:off x="6114648" y="3174876"/>
            <a:ext cx="1056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(showResults)</a:t>
            </a:r>
            <a:endParaRPr lang="fr-FR" sz="1200" dirty="0"/>
          </a:p>
        </p:txBody>
      </p:sp>
      <p:sp>
        <p:nvSpPr>
          <p:cNvPr id="180" name="ZoneTexte 179"/>
          <p:cNvSpPr txBox="1"/>
          <p:nvPr/>
        </p:nvSpPr>
        <p:spPr>
          <a:xfrm>
            <a:off x="7524328" y="3284984"/>
            <a:ext cx="1056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showResults()</a:t>
            </a:r>
            <a:endParaRPr lang="fr-FR" sz="1200" dirty="0"/>
          </a:p>
        </p:txBody>
      </p:sp>
      <p:cxnSp>
        <p:nvCxnSpPr>
          <p:cNvPr id="182" name="Connecteur droit avec flèche 181"/>
          <p:cNvCxnSpPr/>
          <p:nvPr/>
        </p:nvCxnSpPr>
        <p:spPr>
          <a:xfrm>
            <a:off x="7740352" y="3522437"/>
            <a:ext cx="0" cy="14401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avec flèche 183"/>
          <p:cNvCxnSpPr/>
          <p:nvPr/>
        </p:nvCxnSpPr>
        <p:spPr>
          <a:xfrm flipH="1">
            <a:off x="6156176" y="3645024"/>
            <a:ext cx="1584176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avec flèche 187"/>
          <p:cNvCxnSpPr/>
          <p:nvPr/>
        </p:nvCxnSpPr>
        <p:spPr>
          <a:xfrm flipH="1">
            <a:off x="6156176" y="5301208"/>
            <a:ext cx="1728192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avec flèche 189"/>
          <p:cNvCxnSpPr/>
          <p:nvPr/>
        </p:nvCxnSpPr>
        <p:spPr>
          <a:xfrm>
            <a:off x="7884368" y="3501008"/>
            <a:ext cx="0" cy="792088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avec flèche 198"/>
          <p:cNvCxnSpPr/>
          <p:nvPr/>
        </p:nvCxnSpPr>
        <p:spPr>
          <a:xfrm>
            <a:off x="5076056" y="5608855"/>
            <a:ext cx="2448272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ZoneTexte 199"/>
          <p:cNvSpPr txBox="1"/>
          <p:nvPr/>
        </p:nvSpPr>
        <p:spPr>
          <a:xfrm>
            <a:off x="6095216" y="5369971"/>
            <a:ext cx="881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(playAgain)</a:t>
            </a:r>
            <a:endParaRPr lang="fr-FR" sz="1200" dirty="0"/>
          </a:p>
        </p:txBody>
      </p:sp>
      <p:sp>
        <p:nvSpPr>
          <p:cNvPr id="53" name="Rectangle à coins arrondis 52"/>
          <p:cNvSpPr/>
          <p:nvPr/>
        </p:nvSpPr>
        <p:spPr>
          <a:xfrm>
            <a:off x="4499992" y="5517232"/>
            <a:ext cx="864096" cy="2160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Play again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04" name="ZoneTexte 203"/>
          <p:cNvSpPr txBox="1"/>
          <p:nvPr/>
        </p:nvSpPr>
        <p:spPr>
          <a:xfrm>
            <a:off x="7517332" y="5449599"/>
            <a:ext cx="881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playAgain()</a:t>
            </a:r>
            <a:endParaRPr lang="fr-FR" sz="1200" dirty="0"/>
          </a:p>
        </p:txBody>
      </p:sp>
      <p:sp>
        <p:nvSpPr>
          <p:cNvPr id="206" name="ZoneTexte 205"/>
          <p:cNvSpPr txBox="1"/>
          <p:nvPr/>
        </p:nvSpPr>
        <p:spPr>
          <a:xfrm>
            <a:off x="7478608" y="6165304"/>
            <a:ext cx="985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&lt;app-board&gt;</a:t>
            </a:r>
            <a:endParaRPr lang="fr-FR" sz="1200" dirty="0"/>
          </a:p>
        </p:txBody>
      </p:sp>
      <p:cxnSp>
        <p:nvCxnSpPr>
          <p:cNvPr id="207" name="Connecteur droit avec flèche 206"/>
          <p:cNvCxnSpPr/>
          <p:nvPr/>
        </p:nvCxnSpPr>
        <p:spPr>
          <a:xfrm>
            <a:off x="7740352" y="5682677"/>
            <a:ext cx="0" cy="14401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avec flèche 207"/>
          <p:cNvCxnSpPr/>
          <p:nvPr/>
        </p:nvCxnSpPr>
        <p:spPr>
          <a:xfrm flipH="1">
            <a:off x="6156176" y="5824314"/>
            <a:ext cx="1584176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avec flèche 208"/>
          <p:cNvCxnSpPr>
            <a:stCxn id="214" idx="2"/>
          </p:cNvCxnSpPr>
          <p:nvPr/>
        </p:nvCxnSpPr>
        <p:spPr>
          <a:xfrm>
            <a:off x="8100341" y="4577984"/>
            <a:ext cx="51" cy="939248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avec flèche 211"/>
          <p:cNvCxnSpPr/>
          <p:nvPr/>
        </p:nvCxnSpPr>
        <p:spPr>
          <a:xfrm flipH="1">
            <a:off x="6156176" y="4581128"/>
            <a:ext cx="1512168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Arc 213"/>
          <p:cNvSpPr/>
          <p:nvPr/>
        </p:nvSpPr>
        <p:spPr>
          <a:xfrm>
            <a:off x="7668344" y="4437112"/>
            <a:ext cx="432048" cy="288032"/>
          </a:xfrm>
          <a:prstGeom prst="arc">
            <a:avLst>
              <a:gd name="adj1" fmla="val 10890086"/>
              <a:gd name="adj2" fmla="val 21549954"/>
            </a:avLst>
          </a:prstGeom>
          <a:ln w="38100"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2" name="Connecteur droit avec flèche 221"/>
          <p:cNvCxnSpPr/>
          <p:nvPr/>
        </p:nvCxnSpPr>
        <p:spPr>
          <a:xfrm>
            <a:off x="7884368" y="4581128"/>
            <a:ext cx="0" cy="72008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269</Words>
  <Application>Microsoft Office PowerPoint</Application>
  <PresentationFormat>Affichage à l'écran (4:3)</PresentationFormat>
  <Paragraphs>110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MJCD</vt:lpstr>
      <vt:lpstr>Diapositive 2</vt:lpstr>
      <vt:lpstr>Diapositive 3</vt:lpstr>
      <vt:lpstr>Diapositive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MJCD</dc:title>
  <dc:creator>Vu Lam</dc:creator>
  <cp:lastModifiedBy>VU</cp:lastModifiedBy>
  <cp:revision>154</cp:revision>
  <dcterms:created xsi:type="dcterms:W3CDTF">2017-05-03T08:30:26Z</dcterms:created>
  <dcterms:modified xsi:type="dcterms:W3CDTF">2017-05-15T09:35:27Z</dcterms:modified>
</cp:coreProperties>
</file>