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71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8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73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31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092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5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23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757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82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28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3301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51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8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6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3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6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9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5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9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50DCB6B6-F5E8-B7A8-6355-60191BEAB4F3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65664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6857D-262E-D70E-B13B-E9AB420834F8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F9E04-F0B7-2390-4E3C-7E179603FFB6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374D57-03EF-E723-C025-73F006D02775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68880BE9-7B35-C06F-A7E3-D9C25CC8914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81" y="281675"/>
            <a:ext cx="9692640" cy="561477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76" y="1143686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5908475" y="5951065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88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Century Gothic</vt:lpstr>
      <vt:lpstr>Century Schoolbook</vt:lpstr>
      <vt:lpstr>Mylius Modern</vt:lpstr>
      <vt:lpstr>Wingdings 2</vt:lpstr>
      <vt:lpstr>Wingdings 3</vt:lpstr>
      <vt:lpstr>Section Heading</vt:lpstr>
      <vt:lpstr>Slide Body - Curious Blue (ABBA)</vt:lpstr>
      <vt:lpstr>Wisp</vt:lpstr>
      <vt:lpstr>View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Amarnath Siliveri</cp:lastModifiedBy>
  <cp:revision>29</cp:revision>
  <cp:lastPrinted>2022-06-09T07:44:13Z</cp:lastPrinted>
  <dcterms:created xsi:type="dcterms:W3CDTF">2022-02-22T07:39:05Z</dcterms:created>
  <dcterms:modified xsi:type="dcterms:W3CDTF">2024-05-13T13:25:40Z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