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58" r:id="rId4"/>
    <p:sldMasterId id="21474837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Raleway"/>
      <p:regular r:id="rId40"/>
      <p:bold r:id="rId41"/>
      <p:italic r:id="rId42"/>
      <p:boldItalic r:id="rId43"/>
    </p:embeddedFont>
    <p:embeddedFont>
      <p:font typeface="Roboto"/>
      <p:regular r:id="rId44"/>
      <p:bold r:id="rId45"/>
      <p:italic r:id="rId46"/>
      <p:boldItalic r:id="rId47"/>
    </p:embeddedFont>
    <p:embeddedFont>
      <p:font typeface="Nunito"/>
      <p:regular r:id="rId48"/>
      <p:bold r:id="rId49"/>
      <p:italic r:id="rId50"/>
      <p:boldItalic r:id="rId51"/>
    </p:embeddedFont>
    <p:embeddedFont>
      <p:font typeface="Lato"/>
      <p:regular r:id="rId52"/>
      <p:bold r:id="rId53"/>
      <p:italic r:id="rId54"/>
      <p:boldItalic r:id="rId55"/>
    </p:embeddedFont>
    <p:embeddedFont>
      <p:font typeface="Montserrat"/>
      <p:regular r:id="rId56"/>
      <p:bold r:id="rId57"/>
      <p:italic r:id="rId58"/>
      <p:boldItalic r:id="rId59"/>
    </p:embeddedFont>
    <p:embeddedFont>
      <p:font typeface="Syne"/>
      <p:regular r:id="rId60"/>
      <p:bold r:id="rId61"/>
    </p:embeddedFont>
    <p:embeddedFont>
      <p:font typeface="Nunito Black"/>
      <p:bold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Rajat Mishr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aleway-regular.fntdata"/><Relationship Id="rId42" Type="http://schemas.openxmlformats.org/officeDocument/2006/relationships/font" Target="fonts/Raleway-italic.fntdata"/><Relationship Id="rId41" Type="http://schemas.openxmlformats.org/officeDocument/2006/relationships/font" Target="fonts/Raleway-bold.fntdata"/><Relationship Id="rId44" Type="http://schemas.openxmlformats.org/officeDocument/2006/relationships/font" Target="fonts/Roboto-regular.fntdata"/><Relationship Id="rId43" Type="http://schemas.openxmlformats.org/officeDocument/2006/relationships/font" Target="fonts/Raleway-boldItalic.fntdata"/><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Nunito-regular.fntdata"/><Relationship Id="rId47" Type="http://schemas.openxmlformats.org/officeDocument/2006/relationships/font" Target="fonts/Roboto-boldItalic.fntdata"/><Relationship Id="rId49" Type="http://schemas.openxmlformats.org/officeDocument/2006/relationships/font" Target="fonts/Nuni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NunitoBlack-bold.fntdata"/><Relationship Id="rId61" Type="http://schemas.openxmlformats.org/officeDocument/2006/relationships/font" Target="fonts/Syne-bold.fntdata"/><Relationship Id="rId20" Type="http://schemas.openxmlformats.org/officeDocument/2006/relationships/slide" Target="slides/slide14.xml"/><Relationship Id="rId63" Type="http://schemas.openxmlformats.org/officeDocument/2006/relationships/font" Target="fonts/NunitoBlack-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Syne-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Nunito-boldItalic.fntdata"/><Relationship Id="rId50" Type="http://schemas.openxmlformats.org/officeDocument/2006/relationships/font" Target="fonts/Nunito-italic.fntdata"/><Relationship Id="rId53" Type="http://schemas.openxmlformats.org/officeDocument/2006/relationships/font" Target="fonts/Lato-bold.fntdata"/><Relationship Id="rId52" Type="http://schemas.openxmlformats.org/officeDocument/2006/relationships/font" Target="fonts/Lato-regular.fntdata"/><Relationship Id="rId11" Type="http://schemas.openxmlformats.org/officeDocument/2006/relationships/slide" Target="slides/slide5.xml"/><Relationship Id="rId55" Type="http://schemas.openxmlformats.org/officeDocument/2006/relationships/font" Target="fonts/Lato-boldItalic.fntdata"/><Relationship Id="rId10" Type="http://schemas.openxmlformats.org/officeDocument/2006/relationships/slide" Target="slides/slide4.xml"/><Relationship Id="rId54" Type="http://schemas.openxmlformats.org/officeDocument/2006/relationships/font" Target="fonts/Lato-italic.fntdata"/><Relationship Id="rId13" Type="http://schemas.openxmlformats.org/officeDocument/2006/relationships/slide" Target="slides/slide7.xml"/><Relationship Id="rId57" Type="http://schemas.openxmlformats.org/officeDocument/2006/relationships/font" Target="fonts/Montserrat-bold.fntdata"/><Relationship Id="rId12" Type="http://schemas.openxmlformats.org/officeDocument/2006/relationships/slide" Target="slides/slide6.xml"/><Relationship Id="rId56" Type="http://schemas.openxmlformats.org/officeDocument/2006/relationships/font" Target="fonts/Montserrat-regular.fntdata"/><Relationship Id="rId15" Type="http://schemas.openxmlformats.org/officeDocument/2006/relationships/slide" Target="slides/slide9.xml"/><Relationship Id="rId59" Type="http://schemas.openxmlformats.org/officeDocument/2006/relationships/font" Target="fonts/Montserrat-boldItalic.fntdata"/><Relationship Id="rId14" Type="http://schemas.openxmlformats.org/officeDocument/2006/relationships/slide" Target="slides/slide8.xml"/><Relationship Id="rId58" Type="http://schemas.openxmlformats.org/officeDocument/2006/relationships/font" Target="fonts/Montserrat-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5-17T19:08:28.870">
    <p:pos x="6000" y="0"/>
    <p:text>isme types ke jagha examples likhu kya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27182fb56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27182fb56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1" name="Shape 1371"/>
        <p:cNvGrpSpPr/>
        <p:nvPr/>
      </p:nvGrpSpPr>
      <p:grpSpPr>
        <a:xfrm>
          <a:off x="0" y="0"/>
          <a:ext cx="0" cy="0"/>
          <a:chOff x="0" y="0"/>
          <a:chExt cx="0" cy="0"/>
        </a:xfrm>
      </p:grpSpPr>
      <p:sp>
        <p:nvSpPr>
          <p:cNvPr id="1372" name="Google Shape;1372;g27188208353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3" name="Google Shape;1373;g27188208353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27188208353_0_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27188208353_0_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9" name="Shape 1729"/>
        <p:cNvGrpSpPr/>
        <p:nvPr/>
      </p:nvGrpSpPr>
      <p:grpSpPr>
        <a:xfrm>
          <a:off x="0" y="0"/>
          <a:ext cx="0" cy="0"/>
          <a:chOff x="0" y="0"/>
          <a:chExt cx="0" cy="0"/>
        </a:xfrm>
      </p:grpSpPr>
      <p:sp>
        <p:nvSpPr>
          <p:cNvPr id="1730" name="Google Shape;1730;g27188208353_0_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1" name="Google Shape;1731;g27188208353_0_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8" name="Shape 1738"/>
        <p:cNvGrpSpPr/>
        <p:nvPr/>
      </p:nvGrpSpPr>
      <p:grpSpPr>
        <a:xfrm>
          <a:off x="0" y="0"/>
          <a:ext cx="0" cy="0"/>
          <a:chOff x="0" y="0"/>
          <a:chExt cx="0" cy="0"/>
        </a:xfrm>
      </p:grpSpPr>
      <p:sp>
        <p:nvSpPr>
          <p:cNvPr id="1739" name="Google Shape;1739;gdcf6a4601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0" name="Google Shape;1740;gdcf6a4601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6" name="Shape 1776"/>
        <p:cNvGrpSpPr/>
        <p:nvPr/>
      </p:nvGrpSpPr>
      <p:grpSpPr>
        <a:xfrm>
          <a:off x="0" y="0"/>
          <a:ext cx="0" cy="0"/>
          <a:chOff x="0" y="0"/>
          <a:chExt cx="0" cy="0"/>
        </a:xfrm>
      </p:grpSpPr>
      <p:sp>
        <p:nvSpPr>
          <p:cNvPr id="1777" name="Google Shape;1777;g2719615d06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8" name="Google Shape;1778;g2719615d06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5" name="Shape 1885"/>
        <p:cNvGrpSpPr/>
        <p:nvPr/>
      </p:nvGrpSpPr>
      <p:grpSpPr>
        <a:xfrm>
          <a:off x="0" y="0"/>
          <a:ext cx="0" cy="0"/>
          <a:chOff x="0" y="0"/>
          <a:chExt cx="0" cy="0"/>
        </a:xfrm>
      </p:grpSpPr>
      <p:sp>
        <p:nvSpPr>
          <p:cNvPr id="1886" name="Google Shape;1886;g2719995e80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7" name="Google Shape;1887;g2719995e80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6" name="Shape 1906"/>
        <p:cNvGrpSpPr/>
        <p:nvPr/>
      </p:nvGrpSpPr>
      <p:grpSpPr>
        <a:xfrm>
          <a:off x="0" y="0"/>
          <a:ext cx="0" cy="0"/>
          <a:chOff x="0" y="0"/>
          <a:chExt cx="0" cy="0"/>
        </a:xfrm>
      </p:grpSpPr>
      <p:sp>
        <p:nvSpPr>
          <p:cNvPr id="1907" name="Google Shape;1907;g2719995e80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8" name="Google Shape;1908;g2719995e80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9" name="Shape 1939"/>
        <p:cNvGrpSpPr/>
        <p:nvPr/>
      </p:nvGrpSpPr>
      <p:grpSpPr>
        <a:xfrm>
          <a:off x="0" y="0"/>
          <a:ext cx="0" cy="0"/>
          <a:chOff x="0" y="0"/>
          <a:chExt cx="0" cy="0"/>
        </a:xfrm>
      </p:grpSpPr>
      <p:sp>
        <p:nvSpPr>
          <p:cNvPr id="1940" name="Google Shape;1940;g9bdb52dd9e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1" name="Google Shape;1941;g9bdb52dd9e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6" name="Shape 1946"/>
        <p:cNvGrpSpPr/>
        <p:nvPr/>
      </p:nvGrpSpPr>
      <p:grpSpPr>
        <a:xfrm>
          <a:off x="0" y="0"/>
          <a:ext cx="0" cy="0"/>
          <a:chOff x="0" y="0"/>
          <a:chExt cx="0" cy="0"/>
        </a:xfrm>
      </p:grpSpPr>
      <p:sp>
        <p:nvSpPr>
          <p:cNvPr id="1947" name="Google Shape;1947;g2719995e80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8" name="Google Shape;1948;g2719995e80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3" name="Shape 1953"/>
        <p:cNvGrpSpPr/>
        <p:nvPr/>
      </p:nvGrpSpPr>
      <p:grpSpPr>
        <a:xfrm>
          <a:off x="0" y="0"/>
          <a:ext cx="0" cy="0"/>
          <a:chOff x="0" y="0"/>
          <a:chExt cx="0" cy="0"/>
        </a:xfrm>
      </p:grpSpPr>
      <p:sp>
        <p:nvSpPr>
          <p:cNvPr id="1954" name="Google Shape;1954;g2719995e80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5" name="Google Shape;1955;g2719995e80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2719c14c12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2719c14c12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0" name="Shape 1960"/>
        <p:cNvGrpSpPr/>
        <p:nvPr/>
      </p:nvGrpSpPr>
      <p:grpSpPr>
        <a:xfrm>
          <a:off x="0" y="0"/>
          <a:ext cx="0" cy="0"/>
          <a:chOff x="0" y="0"/>
          <a:chExt cx="0" cy="0"/>
        </a:xfrm>
      </p:grpSpPr>
      <p:sp>
        <p:nvSpPr>
          <p:cNvPr id="1961" name="Google Shape;1961;g2719995e801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2" name="Google Shape;1962;g2719995e80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7" name="Shape 1967"/>
        <p:cNvGrpSpPr/>
        <p:nvPr/>
      </p:nvGrpSpPr>
      <p:grpSpPr>
        <a:xfrm>
          <a:off x="0" y="0"/>
          <a:ext cx="0" cy="0"/>
          <a:chOff x="0" y="0"/>
          <a:chExt cx="0" cy="0"/>
        </a:xfrm>
      </p:grpSpPr>
      <p:sp>
        <p:nvSpPr>
          <p:cNvPr id="1968" name="Google Shape;1968;g2719995e80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9" name="Google Shape;1969;g2719995e80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4" name="Shape 1974"/>
        <p:cNvGrpSpPr/>
        <p:nvPr/>
      </p:nvGrpSpPr>
      <p:grpSpPr>
        <a:xfrm>
          <a:off x="0" y="0"/>
          <a:ext cx="0" cy="0"/>
          <a:chOff x="0" y="0"/>
          <a:chExt cx="0" cy="0"/>
        </a:xfrm>
      </p:grpSpPr>
      <p:sp>
        <p:nvSpPr>
          <p:cNvPr id="1975" name="Google Shape;1975;g2719995e801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6" name="Google Shape;1976;g2719995e801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1" name="Shape 1981"/>
        <p:cNvGrpSpPr/>
        <p:nvPr/>
      </p:nvGrpSpPr>
      <p:grpSpPr>
        <a:xfrm>
          <a:off x="0" y="0"/>
          <a:ext cx="0" cy="0"/>
          <a:chOff x="0" y="0"/>
          <a:chExt cx="0" cy="0"/>
        </a:xfrm>
      </p:grpSpPr>
      <p:sp>
        <p:nvSpPr>
          <p:cNvPr id="1982" name="Google Shape;1982;g2719995e80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3" name="Google Shape;1983;g2719995e80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8" name="Shape 1988"/>
        <p:cNvGrpSpPr/>
        <p:nvPr/>
      </p:nvGrpSpPr>
      <p:grpSpPr>
        <a:xfrm>
          <a:off x="0" y="0"/>
          <a:ext cx="0" cy="0"/>
          <a:chOff x="0" y="0"/>
          <a:chExt cx="0" cy="0"/>
        </a:xfrm>
      </p:grpSpPr>
      <p:sp>
        <p:nvSpPr>
          <p:cNvPr id="1989" name="Google Shape;1989;g2719995e801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0" name="Google Shape;1990;g2719995e801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6" name="Shape 1996"/>
        <p:cNvGrpSpPr/>
        <p:nvPr/>
      </p:nvGrpSpPr>
      <p:grpSpPr>
        <a:xfrm>
          <a:off x="0" y="0"/>
          <a:ext cx="0" cy="0"/>
          <a:chOff x="0" y="0"/>
          <a:chExt cx="0" cy="0"/>
        </a:xfrm>
      </p:grpSpPr>
      <p:sp>
        <p:nvSpPr>
          <p:cNvPr id="1997" name="Google Shape;1997;g2719995e80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8" name="Google Shape;1998;g2719995e80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3" name="Shape 2003"/>
        <p:cNvGrpSpPr/>
        <p:nvPr/>
      </p:nvGrpSpPr>
      <p:grpSpPr>
        <a:xfrm>
          <a:off x="0" y="0"/>
          <a:ext cx="0" cy="0"/>
          <a:chOff x="0" y="0"/>
          <a:chExt cx="0" cy="0"/>
        </a:xfrm>
      </p:grpSpPr>
      <p:sp>
        <p:nvSpPr>
          <p:cNvPr id="2004" name="Google Shape;2004;g2719995e801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5" name="Google Shape;2005;g2719995e801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1" name="Shape 2011"/>
        <p:cNvGrpSpPr/>
        <p:nvPr/>
      </p:nvGrpSpPr>
      <p:grpSpPr>
        <a:xfrm>
          <a:off x="0" y="0"/>
          <a:ext cx="0" cy="0"/>
          <a:chOff x="0" y="0"/>
          <a:chExt cx="0" cy="0"/>
        </a:xfrm>
      </p:grpSpPr>
      <p:sp>
        <p:nvSpPr>
          <p:cNvPr id="2012" name="Google Shape;2012;g2719995e801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3" name="Google Shape;2013;g2719995e801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8" name="Shape 2088"/>
        <p:cNvGrpSpPr/>
        <p:nvPr/>
      </p:nvGrpSpPr>
      <p:grpSpPr>
        <a:xfrm>
          <a:off x="0" y="0"/>
          <a:ext cx="0" cy="0"/>
          <a:chOff x="0" y="0"/>
          <a:chExt cx="0" cy="0"/>
        </a:xfrm>
      </p:grpSpPr>
      <p:sp>
        <p:nvSpPr>
          <p:cNvPr id="2089" name="Google Shape;2089;g2719995e80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0" name="Google Shape;2090;g2719995e80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0" name="Shape 2100"/>
        <p:cNvGrpSpPr/>
        <p:nvPr/>
      </p:nvGrpSpPr>
      <p:grpSpPr>
        <a:xfrm>
          <a:off x="0" y="0"/>
          <a:ext cx="0" cy="0"/>
          <a:chOff x="0" y="0"/>
          <a:chExt cx="0" cy="0"/>
        </a:xfrm>
      </p:grpSpPr>
      <p:sp>
        <p:nvSpPr>
          <p:cNvPr id="2101" name="Google Shape;2101;gdcd5cd3e62_0_2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2" name="Google Shape;2102;gdcd5cd3e62_0_2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2719c14c127_1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2719c14c127_1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9" name="Shape 2129"/>
        <p:cNvGrpSpPr/>
        <p:nvPr/>
      </p:nvGrpSpPr>
      <p:grpSpPr>
        <a:xfrm>
          <a:off x="0" y="0"/>
          <a:ext cx="0" cy="0"/>
          <a:chOff x="0" y="0"/>
          <a:chExt cx="0" cy="0"/>
        </a:xfrm>
      </p:grpSpPr>
      <p:sp>
        <p:nvSpPr>
          <p:cNvPr id="2130" name="Google Shape;2130;gdcd5cd3e62_0_2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1" name="Google Shape;2131;gdcd5cd3e62_0_2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6" name="Shape 2396"/>
        <p:cNvGrpSpPr/>
        <p:nvPr/>
      </p:nvGrpSpPr>
      <p:grpSpPr>
        <a:xfrm>
          <a:off x="0" y="0"/>
          <a:ext cx="0" cy="0"/>
          <a:chOff x="0" y="0"/>
          <a:chExt cx="0" cy="0"/>
        </a:xfrm>
      </p:grpSpPr>
      <p:sp>
        <p:nvSpPr>
          <p:cNvPr id="2397" name="Google Shape;2397;g2719995e80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8" name="Google Shape;2398;g2719995e80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3" name="Shape 2403"/>
        <p:cNvGrpSpPr/>
        <p:nvPr/>
      </p:nvGrpSpPr>
      <p:grpSpPr>
        <a:xfrm>
          <a:off x="0" y="0"/>
          <a:ext cx="0" cy="0"/>
          <a:chOff x="0" y="0"/>
          <a:chExt cx="0" cy="0"/>
        </a:xfrm>
      </p:grpSpPr>
      <p:sp>
        <p:nvSpPr>
          <p:cNvPr id="2404" name="Google Shape;2404;g2719c14c127_2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5" name="Google Shape;2405;g2719c14c127_2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0" name="Shape 2410"/>
        <p:cNvGrpSpPr/>
        <p:nvPr/>
      </p:nvGrpSpPr>
      <p:grpSpPr>
        <a:xfrm>
          <a:off x="0" y="0"/>
          <a:ext cx="0" cy="0"/>
          <a:chOff x="0" y="0"/>
          <a:chExt cx="0" cy="0"/>
        </a:xfrm>
      </p:grpSpPr>
      <p:sp>
        <p:nvSpPr>
          <p:cNvPr id="2411" name="Google Shape;2411;g2719c14c127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2" name="Google Shape;2412;g2719c14c127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a9e89f464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a9e89f464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27182fb560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27182fb560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g2718820835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3" name="Google Shape;1023;g271882083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2718820835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0" name="Google Shape;1120;g2718820835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g2718820835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9" name="Google Shape;1169;g2718820835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5" name="Shape 1295"/>
        <p:cNvGrpSpPr/>
        <p:nvPr/>
      </p:nvGrpSpPr>
      <p:grpSpPr>
        <a:xfrm>
          <a:off x="0" y="0"/>
          <a:ext cx="0" cy="0"/>
          <a:chOff x="0" y="0"/>
          <a:chExt cx="0" cy="0"/>
        </a:xfrm>
      </p:grpSpPr>
      <p:sp>
        <p:nvSpPr>
          <p:cNvPr id="1296" name="Google Shape;1296;g27188208353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7" name="Google Shape;1297;g27188208353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4"/>
        </a:solidFill>
      </p:bgPr>
    </p:bg>
    <p:spTree>
      <p:nvGrpSpPr>
        <p:cNvPr id="8" name="Shape 8"/>
        <p:cNvGrpSpPr/>
        <p:nvPr/>
      </p:nvGrpSpPr>
      <p:grpSpPr>
        <a:xfrm>
          <a:off x="0" y="0"/>
          <a:ext cx="0" cy="0"/>
          <a:chOff x="0" y="0"/>
          <a:chExt cx="0" cy="0"/>
        </a:xfrm>
      </p:grpSpPr>
      <p:sp>
        <p:nvSpPr>
          <p:cNvPr id="9" name="Google Shape;9;p2"/>
          <p:cNvSpPr/>
          <p:nvPr/>
        </p:nvSpPr>
        <p:spPr>
          <a:xfrm>
            <a:off x="4709443" y="912458"/>
            <a:ext cx="4494593" cy="4264856"/>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idx="1" type="subTitle"/>
          </p:nvPr>
        </p:nvSpPr>
        <p:spPr>
          <a:xfrm>
            <a:off x="4572000" y="3249438"/>
            <a:ext cx="3858900" cy="747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300"/>
              <a:buFont typeface="Roboto"/>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txBox="1"/>
          <p:nvPr>
            <p:ph type="ctrTitle"/>
          </p:nvPr>
        </p:nvSpPr>
        <p:spPr>
          <a:xfrm>
            <a:off x="4572150" y="1146763"/>
            <a:ext cx="4005000" cy="20232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3800"/>
              <a:buNone/>
              <a:defRPr sz="4800">
                <a:solidFill>
                  <a:schemeClr val="dk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p:nvPr/>
        </p:nvSpPr>
        <p:spPr>
          <a:xfrm rot="10800000">
            <a:off x="-2" y="1647945"/>
            <a:ext cx="3691702" cy="3495553"/>
          </a:xfrm>
          <a:custGeom>
            <a:rect b="b" l="l" r="r" t="t"/>
            <a:pathLst>
              <a:path extrusionOk="0" h="6023" w="6361">
                <a:moveTo>
                  <a:pt x="609" y="1"/>
                </a:moveTo>
                <a:cubicBezTo>
                  <a:pt x="1" y="2987"/>
                  <a:pt x="988" y="6022"/>
                  <a:pt x="3765" y="6022"/>
                </a:cubicBezTo>
                <a:cubicBezTo>
                  <a:pt x="4297" y="6022"/>
                  <a:pt x="4894" y="5911"/>
                  <a:pt x="5559" y="5667"/>
                </a:cubicBezTo>
                <a:cubicBezTo>
                  <a:pt x="5832" y="5566"/>
                  <a:pt x="6098" y="5499"/>
                  <a:pt x="6360" y="5461"/>
                </a:cubicBezTo>
                <a:lnTo>
                  <a:pt x="6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bg>
      <p:bgPr>
        <a:solidFill>
          <a:srgbClr val="FFFFFF"/>
        </a:solidFill>
      </p:bgPr>
    </p:bg>
    <p:spTree>
      <p:nvGrpSpPr>
        <p:cNvPr id="52" name="Shape 52"/>
        <p:cNvGrpSpPr/>
        <p:nvPr/>
      </p:nvGrpSpPr>
      <p:grpSpPr>
        <a:xfrm>
          <a:off x="0" y="0"/>
          <a:ext cx="0" cy="0"/>
          <a:chOff x="0" y="0"/>
          <a:chExt cx="0" cy="0"/>
        </a:xfrm>
      </p:grpSpPr>
      <p:sp>
        <p:nvSpPr>
          <p:cNvPr id="53" name="Google Shape;53;p11"/>
          <p:cNvSpPr txBox="1"/>
          <p:nvPr>
            <p:ph type="title"/>
          </p:nvPr>
        </p:nvSpPr>
        <p:spPr>
          <a:xfrm>
            <a:off x="713225" y="621800"/>
            <a:ext cx="4209900" cy="9798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a:solidFill>
                  <a:schemeClr val="dk1"/>
                </a:solidFill>
              </a:defRPr>
            </a:lvl1pPr>
            <a:lvl2pPr lvl="1" rtl="0" algn="ctr">
              <a:spcBef>
                <a:spcPts val="0"/>
              </a:spcBef>
              <a:spcAft>
                <a:spcPts val="0"/>
              </a:spcAft>
              <a:buSzPts val="2800"/>
              <a:buNone/>
              <a:defRPr>
                <a:latin typeface="Lato"/>
                <a:ea typeface="Lato"/>
                <a:cs typeface="Lato"/>
                <a:sym typeface="Lato"/>
              </a:defRPr>
            </a:lvl2pPr>
            <a:lvl3pPr lvl="2" rtl="0" algn="ctr">
              <a:spcBef>
                <a:spcPts val="0"/>
              </a:spcBef>
              <a:spcAft>
                <a:spcPts val="0"/>
              </a:spcAft>
              <a:buSzPts val="2800"/>
              <a:buNone/>
              <a:defRPr>
                <a:latin typeface="Lato"/>
                <a:ea typeface="Lato"/>
                <a:cs typeface="Lato"/>
                <a:sym typeface="Lato"/>
              </a:defRPr>
            </a:lvl3pPr>
            <a:lvl4pPr lvl="3" rtl="0" algn="ctr">
              <a:spcBef>
                <a:spcPts val="0"/>
              </a:spcBef>
              <a:spcAft>
                <a:spcPts val="0"/>
              </a:spcAft>
              <a:buSzPts val="2800"/>
              <a:buNone/>
              <a:defRPr>
                <a:latin typeface="Lato"/>
                <a:ea typeface="Lato"/>
                <a:cs typeface="Lato"/>
                <a:sym typeface="Lato"/>
              </a:defRPr>
            </a:lvl4pPr>
            <a:lvl5pPr lvl="4" rtl="0" algn="ctr">
              <a:spcBef>
                <a:spcPts val="0"/>
              </a:spcBef>
              <a:spcAft>
                <a:spcPts val="0"/>
              </a:spcAft>
              <a:buSzPts val="2800"/>
              <a:buNone/>
              <a:defRPr>
                <a:latin typeface="Lato"/>
                <a:ea typeface="Lato"/>
                <a:cs typeface="Lato"/>
                <a:sym typeface="Lato"/>
              </a:defRPr>
            </a:lvl5pPr>
            <a:lvl6pPr lvl="5" rtl="0" algn="ctr">
              <a:spcBef>
                <a:spcPts val="0"/>
              </a:spcBef>
              <a:spcAft>
                <a:spcPts val="0"/>
              </a:spcAft>
              <a:buSzPts val="2800"/>
              <a:buNone/>
              <a:defRPr>
                <a:latin typeface="Lato"/>
                <a:ea typeface="Lato"/>
                <a:cs typeface="Lato"/>
                <a:sym typeface="Lato"/>
              </a:defRPr>
            </a:lvl6pPr>
            <a:lvl7pPr lvl="6" rtl="0" algn="ctr">
              <a:spcBef>
                <a:spcPts val="0"/>
              </a:spcBef>
              <a:spcAft>
                <a:spcPts val="0"/>
              </a:spcAft>
              <a:buSzPts val="2800"/>
              <a:buNone/>
              <a:defRPr>
                <a:latin typeface="Lato"/>
                <a:ea typeface="Lato"/>
                <a:cs typeface="Lato"/>
                <a:sym typeface="Lato"/>
              </a:defRPr>
            </a:lvl7pPr>
            <a:lvl8pPr lvl="7" rtl="0" algn="ctr">
              <a:spcBef>
                <a:spcPts val="0"/>
              </a:spcBef>
              <a:spcAft>
                <a:spcPts val="0"/>
              </a:spcAft>
              <a:buSzPts val="2800"/>
              <a:buNone/>
              <a:defRPr>
                <a:latin typeface="Lato"/>
                <a:ea typeface="Lato"/>
                <a:cs typeface="Lato"/>
                <a:sym typeface="Lato"/>
              </a:defRPr>
            </a:lvl8pPr>
            <a:lvl9pPr lvl="8" rtl="0" algn="ctr">
              <a:spcBef>
                <a:spcPts val="0"/>
              </a:spcBef>
              <a:spcAft>
                <a:spcPts val="0"/>
              </a:spcAft>
              <a:buSzPts val="2800"/>
              <a:buNone/>
              <a:defRPr>
                <a:latin typeface="Lato"/>
                <a:ea typeface="Lato"/>
                <a:cs typeface="Lato"/>
                <a:sym typeface="Lato"/>
              </a:defRPr>
            </a:lvl9pPr>
          </a:lstStyle>
          <a:p/>
        </p:txBody>
      </p:sp>
      <p:sp>
        <p:nvSpPr>
          <p:cNvPr id="54" name="Google Shape;54;p11"/>
          <p:cNvSpPr/>
          <p:nvPr/>
        </p:nvSpPr>
        <p:spPr>
          <a:xfrm flipH="1">
            <a:off x="-3" y="2390050"/>
            <a:ext cx="2901797" cy="2753454"/>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1"/>
          <p:cNvSpPr/>
          <p:nvPr/>
        </p:nvSpPr>
        <p:spPr>
          <a:xfrm rot="-5400000">
            <a:off x="7197812" y="51061"/>
            <a:ext cx="1997239" cy="1895138"/>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1"/>
          <p:cNvGrpSpPr/>
          <p:nvPr/>
        </p:nvGrpSpPr>
        <p:grpSpPr>
          <a:xfrm rot="3030934">
            <a:off x="1589846" y="2866044"/>
            <a:ext cx="1742815" cy="3359679"/>
            <a:chOff x="4352200" y="3093100"/>
            <a:chExt cx="652075" cy="1257025"/>
          </a:xfrm>
        </p:grpSpPr>
        <p:sp>
          <p:nvSpPr>
            <p:cNvPr id="57" name="Google Shape;57;p11"/>
            <p:cNvSpPr/>
            <p:nvPr/>
          </p:nvSpPr>
          <p:spPr>
            <a:xfrm>
              <a:off x="4452000" y="3093100"/>
              <a:ext cx="552275" cy="844150"/>
            </a:xfrm>
            <a:custGeom>
              <a:rect b="b" l="l" r="r" t="t"/>
              <a:pathLst>
                <a:path extrusionOk="0" h="33766" w="22091">
                  <a:moveTo>
                    <a:pt x="2353" y="0"/>
                  </a:moveTo>
                  <a:cubicBezTo>
                    <a:pt x="2022" y="0"/>
                    <a:pt x="1816" y="111"/>
                    <a:pt x="1792" y="125"/>
                  </a:cubicBezTo>
                  <a:lnTo>
                    <a:pt x="1792" y="125"/>
                  </a:lnTo>
                  <a:cubicBezTo>
                    <a:pt x="1532" y="233"/>
                    <a:pt x="0" y="1052"/>
                    <a:pt x="1676" y="4953"/>
                  </a:cubicBezTo>
                  <a:cubicBezTo>
                    <a:pt x="3499" y="9197"/>
                    <a:pt x="4815" y="11327"/>
                    <a:pt x="4815" y="11327"/>
                  </a:cubicBezTo>
                  <a:cubicBezTo>
                    <a:pt x="4815" y="11327"/>
                    <a:pt x="5124" y="12304"/>
                    <a:pt x="4311" y="12399"/>
                  </a:cubicBezTo>
                  <a:cubicBezTo>
                    <a:pt x="4208" y="12411"/>
                    <a:pt x="4091" y="12415"/>
                    <a:pt x="3964" y="12415"/>
                  </a:cubicBezTo>
                  <a:cubicBezTo>
                    <a:pt x="3678" y="12415"/>
                    <a:pt x="3341" y="12394"/>
                    <a:pt x="3003" y="12394"/>
                  </a:cubicBezTo>
                  <a:cubicBezTo>
                    <a:pt x="2293" y="12394"/>
                    <a:pt x="1578" y="12486"/>
                    <a:pt x="1328" y="13053"/>
                  </a:cubicBezTo>
                  <a:cubicBezTo>
                    <a:pt x="890" y="14047"/>
                    <a:pt x="1566" y="15057"/>
                    <a:pt x="3010" y="15999"/>
                  </a:cubicBezTo>
                  <a:cubicBezTo>
                    <a:pt x="4454" y="16941"/>
                    <a:pt x="7541" y="19121"/>
                    <a:pt x="7820" y="19319"/>
                  </a:cubicBezTo>
                  <a:cubicBezTo>
                    <a:pt x="8093" y="19514"/>
                    <a:pt x="8350" y="19976"/>
                    <a:pt x="7807" y="20129"/>
                  </a:cubicBezTo>
                  <a:cubicBezTo>
                    <a:pt x="7264" y="20283"/>
                    <a:pt x="3262" y="20434"/>
                    <a:pt x="3448" y="22329"/>
                  </a:cubicBezTo>
                  <a:cubicBezTo>
                    <a:pt x="3633" y="24224"/>
                    <a:pt x="8087" y="26186"/>
                    <a:pt x="8570" y="26411"/>
                  </a:cubicBezTo>
                  <a:cubicBezTo>
                    <a:pt x="9053" y="26635"/>
                    <a:pt x="9157" y="26853"/>
                    <a:pt x="9099" y="27122"/>
                  </a:cubicBezTo>
                  <a:cubicBezTo>
                    <a:pt x="9040" y="27391"/>
                    <a:pt x="7691" y="27315"/>
                    <a:pt x="6554" y="27405"/>
                  </a:cubicBezTo>
                  <a:cubicBezTo>
                    <a:pt x="5418" y="27494"/>
                    <a:pt x="4116" y="27798"/>
                    <a:pt x="4314" y="28882"/>
                  </a:cubicBezTo>
                  <a:cubicBezTo>
                    <a:pt x="4513" y="29966"/>
                    <a:pt x="7068" y="32385"/>
                    <a:pt x="13590" y="33464"/>
                  </a:cubicBezTo>
                  <a:lnTo>
                    <a:pt x="16644" y="33765"/>
                  </a:lnTo>
                  <a:lnTo>
                    <a:pt x="18482" y="31290"/>
                  </a:lnTo>
                  <a:cubicBezTo>
                    <a:pt x="22090" y="25752"/>
                    <a:pt x="22032" y="22234"/>
                    <a:pt x="21366" y="21355"/>
                  </a:cubicBezTo>
                  <a:cubicBezTo>
                    <a:pt x="21154" y="21075"/>
                    <a:pt x="20897" y="20961"/>
                    <a:pt x="20619" y="20961"/>
                  </a:cubicBezTo>
                  <a:cubicBezTo>
                    <a:pt x="20025" y="20961"/>
                    <a:pt x="19332" y="21480"/>
                    <a:pt x="18765" y="22009"/>
                  </a:cubicBezTo>
                  <a:cubicBezTo>
                    <a:pt x="17981" y="22739"/>
                    <a:pt x="17179" y="23707"/>
                    <a:pt x="16888" y="23707"/>
                  </a:cubicBezTo>
                  <a:cubicBezTo>
                    <a:pt x="16869" y="23707"/>
                    <a:pt x="16852" y="23703"/>
                    <a:pt x="16838" y="23694"/>
                  </a:cubicBezTo>
                  <a:cubicBezTo>
                    <a:pt x="16599" y="23556"/>
                    <a:pt x="16509" y="23332"/>
                    <a:pt x="16670" y="22824"/>
                  </a:cubicBezTo>
                  <a:cubicBezTo>
                    <a:pt x="16831" y="22317"/>
                    <a:pt x="18391" y="17707"/>
                    <a:pt x="17119" y="16290"/>
                  </a:cubicBezTo>
                  <a:cubicBezTo>
                    <a:pt x="16868" y="16011"/>
                    <a:pt x="16557" y="15898"/>
                    <a:pt x="16217" y="15898"/>
                  </a:cubicBezTo>
                  <a:cubicBezTo>
                    <a:pt x="14828" y="15898"/>
                    <a:pt x="12938" y="17782"/>
                    <a:pt x="12553" y="18020"/>
                  </a:cubicBezTo>
                  <a:cubicBezTo>
                    <a:pt x="12451" y="18083"/>
                    <a:pt x="12362" y="18110"/>
                    <a:pt x="12287" y="18110"/>
                  </a:cubicBezTo>
                  <a:cubicBezTo>
                    <a:pt x="12011" y="18110"/>
                    <a:pt x="11914" y="17744"/>
                    <a:pt x="11946" y="17482"/>
                  </a:cubicBezTo>
                  <a:cubicBezTo>
                    <a:pt x="11988" y="17142"/>
                    <a:pt x="12466" y="13393"/>
                    <a:pt x="12746" y="11692"/>
                  </a:cubicBezTo>
                  <a:cubicBezTo>
                    <a:pt x="13026" y="9991"/>
                    <a:pt x="12738" y="8810"/>
                    <a:pt x="11710" y="8463"/>
                  </a:cubicBezTo>
                  <a:cubicBezTo>
                    <a:pt x="11615" y="8431"/>
                    <a:pt x="11521" y="8416"/>
                    <a:pt x="11428" y="8416"/>
                  </a:cubicBezTo>
                  <a:cubicBezTo>
                    <a:pt x="10551" y="8416"/>
                    <a:pt x="9772" y="9737"/>
                    <a:pt x="9212" y="10221"/>
                  </a:cubicBezTo>
                  <a:cubicBezTo>
                    <a:pt x="9070" y="10345"/>
                    <a:pt x="8932" y="10392"/>
                    <a:pt x="8805" y="10392"/>
                  </a:cubicBezTo>
                  <a:cubicBezTo>
                    <a:pt x="8384" y="10392"/>
                    <a:pt x="8081" y="9868"/>
                    <a:pt x="8081" y="9868"/>
                  </a:cubicBezTo>
                  <a:cubicBezTo>
                    <a:pt x="8081" y="9868"/>
                    <a:pt x="7400" y="7459"/>
                    <a:pt x="5501" y="3248"/>
                  </a:cubicBezTo>
                  <a:cubicBezTo>
                    <a:pt x="4249" y="473"/>
                    <a:pt x="3035" y="0"/>
                    <a:pt x="2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4538350" y="3191000"/>
              <a:ext cx="334075" cy="764525"/>
            </a:xfrm>
            <a:custGeom>
              <a:rect b="b" l="l" r="r" t="t"/>
              <a:pathLst>
                <a:path extrusionOk="0" h="30581" w="13363">
                  <a:moveTo>
                    <a:pt x="0" y="0"/>
                  </a:moveTo>
                  <a:cubicBezTo>
                    <a:pt x="0" y="0"/>
                    <a:pt x="11" y="32"/>
                    <a:pt x="35" y="91"/>
                  </a:cubicBezTo>
                  <a:cubicBezTo>
                    <a:pt x="62" y="153"/>
                    <a:pt x="100" y="239"/>
                    <a:pt x="148" y="352"/>
                  </a:cubicBezTo>
                  <a:cubicBezTo>
                    <a:pt x="250" y="584"/>
                    <a:pt x="398" y="920"/>
                    <a:pt x="588" y="1352"/>
                  </a:cubicBezTo>
                  <a:cubicBezTo>
                    <a:pt x="973" y="2223"/>
                    <a:pt x="1527" y="3478"/>
                    <a:pt x="2211" y="5027"/>
                  </a:cubicBezTo>
                  <a:cubicBezTo>
                    <a:pt x="3578" y="8132"/>
                    <a:pt x="5442" y="12431"/>
                    <a:pt x="7497" y="17182"/>
                  </a:cubicBezTo>
                  <a:cubicBezTo>
                    <a:pt x="9552" y="21934"/>
                    <a:pt x="11918" y="27482"/>
                    <a:pt x="13301" y="30580"/>
                  </a:cubicBezTo>
                  <a:lnTo>
                    <a:pt x="13363" y="30553"/>
                  </a:lnTo>
                  <a:cubicBezTo>
                    <a:pt x="11995" y="27448"/>
                    <a:pt x="9640" y="21897"/>
                    <a:pt x="7584" y="17144"/>
                  </a:cubicBezTo>
                  <a:cubicBezTo>
                    <a:pt x="5530" y="12394"/>
                    <a:pt x="3655" y="8098"/>
                    <a:pt x="2272" y="5000"/>
                  </a:cubicBezTo>
                  <a:cubicBezTo>
                    <a:pt x="1581" y="3450"/>
                    <a:pt x="1017" y="2199"/>
                    <a:pt x="622" y="1336"/>
                  </a:cubicBezTo>
                  <a:cubicBezTo>
                    <a:pt x="425" y="908"/>
                    <a:pt x="271" y="575"/>
                    <a:pt x="165" y="344"/>
                  </a:cubicBezTo>
                  <a:cubicBezTo>
                    <a:pt x="113" y="233"/>
                    <a:pt x="73" y="148"/>
                    <a:pt x="44" y="87"/>
                  </a:cubicBezTo>
                  <a:cubicBezTo>
                    <a:pt x="16" y="29"/>
                    <a:pt x="0" y="0"/>
                    <a:pt x="0"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p:nvPr/>
          </p:nvSpPr>
          <p:spPr>
            <a:xfrm>
              <a:off x="4617875" y="3653500"/>
              <a:ext cx="130950" cy="22875"/>
            </a:xfrm>
            <a:custGeom>
              <a:rect b="b" l="l" r="r" t="t"/>
              <a:pathLst>
                <a:path extrusionOk="0" h="915" w="5238">
                  <a:moveTo>
                    <a:pt x="16" y="1"/>
                  </a:moveTo>
                  <a:cubicBezTo>
                    <a:pt x="7" y="1"/>
                    <a:pt x="2" y="1"/>
                    <a:pt x="2" y="3"/>
                  </a:cubicBezTo>
                  <a:cubicBezTo>
                    <a:pt x="1" y="10"/>
                    <a:pt x="72" y="28"/>
                    <a:pt x="204" y="57"/>
                  </a:cubicBezTo>
                  <a:cubicBezTo>
                    <a:pt x="356" y="88"/>
                    <a:pt x="542" y="125"/>
                    <a:pt x="762" y="170"/>
                  </a:cubicBezTo>
                  <a:cubicBezTo>
                    <a:pt x="1235" y="260"/>
                    <a:pt x="1889" y="379"/>
                    <a:pt x="2611" y="505"/>
                  </a:cubicBezTo>
                  <a:cubicBezTo>
                    <a:pt x="3334" y="631"/>
                    <a:pt x="3989" y="739"/>
                    <a:pt x="4464" y="812"/>
                  </a:cubicBezTo>
                  <a:cubicBezTo>
                    <a:pt x="4686" y="845"/>
                    <a:pt x="4875" y="872"/>
                    <a:pt x="5028" y="895"/>
                  </a:cubicBezTo>
                  <a:cubicBezTo>
                    <a:pt x="5127" y="908"/>
                    <a:pt x="5194" y="915"/>
                    <a:pt x="5222" y="915"/>
                  </a:cubicBezTo>
                  <a:cubicBezTo>
                    <a:pt x="5232" y="915"/>
                    <a:pt x="5237" y="914"/>
                    <a:pt x="5237" y="913"/>
                  </a:cubicBezTo>
                  <a:cubicBezTo>
                    <a:pt x="5238" y="906"/>
                    <a:pt x="5165" y="887"/>
                    <a:pt x="5034" y="859"/>
                  </a:cubicBezTo>
                  <a:cubicBezTo>
                    <a:pt x="4883" y="828"/>
                    <a:pt x="4696" y="790"/>
                    <a:pt x="4476" y="746"/>
                  </a:cubicBezTo>
                  <a:cubicBezTo>
                    <a:pt x="4003" y="655"/>
                    <a:pt x="3350" y="536"/>
                    <a:pt x="2627" y="411"/>
                  </a:cubicBezTo>
                  <a:cubicBezTo>
                    <a:pt x="1904" y="285"/>
                    <a:pt x="1249" y="177"/>
                    <a:pt x="774" y="103"/>
                  </a:cubicBezTo>
                  <a:cubicBezTo>
                    <a:pt x="552" y="71"/>
                    <a:pt x="364" y="43"/>
                    <a:pt x="210" y="20"/>
                  </a:cubicBezTo>
                  <a:cubicBezTo>
                    <a:pt x="111" y="7"/>
                    <a:pt x="44" y="1"/>
                    <a:pt x="16"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p:nvPr/>
          </p:nvSpPr>
          <p:spPr>
            <a:xfrm>
              <a:off x="4659400" y="3825625"/>
              <a:ext cx="168100" cy="27650"/>
            </a:xfrm>
            <a:custGeom>
              <a:rect b="b" l="l" r="r" t="t"/>
              <a:pathLst>
                <a:path extrusionOk="0" h="1106" w="6724">
                  <a:moveTo>
                    <a:pt x="15" y="1"/>
                  </a:moveTo>
                  <a:cubicBezTo>
                    <a:pt x="7" y="1"/>
                    <a:pt x="3" y="1"/>
                    <a:pt x="2" y="3"/>
                  </a:cubicBezTo>
                  <a:cubicBezTo>
                    <a:pt x="1" y="9"/>
                    <a:pt x="94" y="30"/>
                    <a:pt x="263" y="65"/>
                  </a:cubicBezTo>
                  <a:cubicBezTo>
                    <a:pt x="450" y="99"/>
                    <a:pt x="691" y="144"/>
                    <a:pt x="981" y="197"/>
                  </a:cubicBezTo>
                  <a:cubicBezTo>
                    <a:pt x="1587" y="305"/>
                    <a:pt x="2427" y="448"/>
                    <a:pt x="3354" y="601"/>
                  </a:cubicBezTo>
                  <a:cubicBezTo>
                    <a:pt x="4282" y="753"/>
                    <a:pt x="5123" y="884"/>
                    <a:pt x="5733" y="976"/>
                  </a:cubicBezTo>
                  <a:cubicBezTo>
                    <a:pt x="6024" y="1017"/>
                    <a:pt x="6267" y="1052"/>
                    <a:pt x="6456" y="1079"/>
                  </a:cubicBezTo>
                  <a:cubicBezTo>
                    <a:pt x="6590" y="1096"/>
                    <a:pt x="6677" y="1106"/>
                    <a:pt x="6709" y="1106"/>
                  </a:cubicBezTo>
                  <a:cubicBezTo>
                    <a:pt x="6718" y="1106"/>
                    <a:pt x="6723" y="1105"/>
                    <a:pt x="6723" y="1104"/>
                  </a:cubicBezTo>
                  <a:cubicBezTo>
                    <a:pt x="6724" y="1097"/>
                    <a:pt x="6631" y="1076"/>
                    <a:pt x="6462" y="1042"/>
                  </a:cubicBezTo>
                  <a:cubicBezTo>
                    <a:pt x="6275" y="1007"/>
                    <a:pt x="6033" y="963"/>
                    <a:pt x="5744" y="909"/>
                  </a:cubicBezTo>
                  <a:cubicBezTo>
                    <a:pt x="5137" y="801"/>
                    <a:pt x="4298" y="658"/>
                    <a:pt x="3370" y="506"/>
                  </a:cubicBezTo>
                  <a:cubicBezTo>
                    <a:pt x="2442" y="354"/>
                    <a:pt x="1601" y="222"/>
                    <a:pt x="992" y="131"/>
                  </a:cubicBezTo>
                  <a:cubicBezTo>
                    <a:pt x="700" y="89"/>
                    <a:pt x="457" y="55"/>
                    <a:pt x="270" y="28"/>
                  </a:cubicBezTo>
                  <a:cubicBezTo>
                    <a:pt x="134" y="10"/>
                    <a:pt x="46" y="1"/>
                    <a:pt x="15"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p:nvPr/>
          </p:nvSpPr>
          <p:spPr>
            <a:xfrm>
              <a:off x="4352200" y="3695600"/>
              <a:ext cx="572525" cy="604950"/>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p:nvPr/>
          </p:nvSpPr>
          <p:spPr>
            <a:xfrm>
              <a:off x="4375300" y="3717075"/>
              <a:ext cx="485175" cy="633050"/>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11"/>
          <p:cNvSpPr/>
          <p:nvPr/>
        </p:nvSpPr>
        <p:spPr>
          <a:xfrm rot="-1942199">
            <a:off x="8161541" y="1202209"/>
            <a:ext cx="1787241" cy="1888462"/>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1"/>
          <p:cNvSpPr/>
          <p:nvPr/>
        </p:nvSpPr>
        <p:spPr>
          <a:xfrm rot="-1942199">
            <a:off x="8303004" y="1286402"/>
            <a:ext cx="1514562" cy="1976181"/>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16">
    <p:bg>
      <p:bgPr>
        <a:solidFill>
          <a:schemeClr val="accent5"/>
        </a:solidFill>
      </p:bgPr>
    </p:bg>
    <p:spTree>
      <p:nvGrpSpPr>
        <p:cNvPr id="803" name="Shape 803"/>
        <p:cNvGrpSpPr/>
        <p:nvPr/>
      </p:nvGrpSpPr>
      <p:grpSpPr>
        <a:xfrm>
          <a:off x="0" y="0"/>
          <a:ext cx="0" cy="0"/>
          <a:chOff x="0" y="0"/>
          <a:chExt cx="0" cy="0"/>
        </a:xfrm>
      </p:grpSpPr>
      <p:sp>
        <p:nvSpPr>
          <p:cNvPr id="804" name="Google Shape;804;p102"/>
          <p:cNvSpPr/>
          <p:nvPr/>
        </p:nvSpPr>
        <p:spPr>
          <a:xfrm rot="10800000">
            <a:off x="3560808" y="9"/>
            <a:ext cx="5583242" cy="5195591"/>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02"/>
          <p:cNvSpPr/>
          <p:nvPr/>
        </p:nvSpPr>
        <p:spPr>
          <a:xfrm rot="10800000">
            <a:off x="-325000" y="-25"/>
            <a:ext cx="4669200" cy="522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02"/>
          <p:cNvSpPr txBox="1"/>
          <p:nvPr>
            <p:ph hasCustomPrompt="1" type="title"/>
          </p:nvPr>
        </p:nvSpPr>
        <p:spPr>
          <a:xfrm>
            <a:off x="713225" y="1309600"/>
            <a:ext cx="4846200" cy="13548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7200">
                <a:solidFill>
                  <a:schemeClr val="accent3"/>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07" name="Google Shape;807;p102"/>
          <p:cNvSpPr txBox="1"/>
          <p:nvPr>
            <p:ph idx="1" type="subTitle"/>
          </p:nvPr>
        </p:nvSpPr>
        <p:spPr>
          <a:xfrm>
            <a:off x="704500" y="2552700"/>
            <a:ext cx="4846200" cy="36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1400"/>
              <a:buNone/>
              <a:defRPr b="0"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46">
    <p:bg>
      <p:bgPr>
        <a:solidFill>
          <a:schemeClr val="accent5"/>
        </a:solidFill>
      </p:bgPr>
    </p:bg>
    <p:spTree>
      <p:nvGrpSpPr>
        <p:cNvPr id="808" name="Shape 808"/>
        <p:cNvGrpSpPr/>
        <p:nvPr/>
      </p:nvGrpSpPr>
      <p:grpSpPr>
        <a:xfrm>
          <a:off x="0" y="0"/>
          <a:ext cx="0" cy="0"/>
          <a:chOff x="0" y="0"/>
          <a:chExt cx="0" cy="0"/>
        </a:xfrm>
      </p:grpSpPr>
      <p:sp>
        <p:nvSpPr>
          <p:cNvPr id="809" name="Google Shape;809;p103"/>
          <p:cNvSpPr/>
          <p:nvPr/>
        </p:nvSpPr>
        <p:spPr>
          <a:xfrm>
            <a:off x="0" y="0"/>
            <a:ext cx="2624041" cy="2489850"/>
          </a:xfrm>
          <a:custGeom>
            <a:rect b="b" l="l" r="r" t="t"/>
            <a:pathLst>
              <a:path extrusionOk="0" h="8498" w="8956">
                <a:moveTo>
                  <a:pt x="0" y="1"/>
                </a:moveTo>
                <a:lnTo>
                  <a:pt x="0" y="8161"/>
                </a:lnTo>
                <a:cubicBezTo>
                  <a:pt x="434" y="8376"/>
                  <a:pt x="878" y="8497"/>
                  <a:pt x="1301" y="8497"/>
                </a:cubicBezTo>
                <a:cubicBezTo>
                  <a:pt x="2196" y="8497"/>
                  <a:pt x="2998" y="7955"/>
                  <a:pt x="3414" y="6616"/>
                </a:cubicBezTo>
                <a:cubicBezTo>
                  <a:pt x="4129" y="4320"/>
                  <a:pt x="7192" y="4598"/>
                  <a:pt x="8218" y="3021"/>
                </a:cubicBezTo>
                <a:cubicBezTo>
                  <a:pt x="8955" y="1887"/>
                  <a:pt x="8939" y="812"/>
                  <a:pt x="8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03"/>
          <p:cNvSpPr txBox="1"/>
          <p:nvPr>
            <p:ph hasCustomPrompt="1" type="title"/>
          </p:nvPr>
        </p:nvSpPr>
        <p:spPr>
          <a:xfrm>
            <a:off x="713225" y="901863"/>
            <a:ext cx="4095000" cy="46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811" name="Google Shape;811;p103"/>
          <p:cNvSpPr txBox="1"/>
          <p:nvPr>
            <p:ph idx="1" type="subTitle"/>
          </p:nvPr>
        </p:nvSpPr>
        <p:spPr>
          <a:xfrm>
            <a:off x="713225" y="1549635"/>
            <a:ext cx="4095000" cy="30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812" name="Google Shape;812;p103"/>
          <p:cNvSpPr txBox="1"/>
          <p:nvPr>
            <p:ph hasCustomPrompt="1" idx="2" type="title"/>
          </p:nvPr>
        </p:nvSpPr>
        <p:spPr>
          <a:xfrm>
            <a:off x="713225" y="2094264"/>
            <a:ext cx="4095000" cy="46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813" name="Google Shape;813;p103"/>
          <p:cNvSpPr txBox="1"/>
          <p:nvPr>
            <p:ph hasCustomPrompt="1" idx="3" type="title"/>
          </p:nvPr>
        </p:nvSpPr>
        <p:spPr>
          <a:xfrm>
            <a:off x="713225" y="3286665"/>
            <a:ext cx="4095000" cy="46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814" name="Google Shape;814;p103"/>
          <p:cNvSpPr txBox="1"/>
          <p:nvPr>
            <p:ph idx="4" type="subTitle"/>
          </p:nvPr>
        </p:nvSpPr>
        <p:spPr>
          <a:xfrm>
            <a:off x="713225" y="3934437"/>
            <a:ext cx="4095000" cy="30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815" name="Google Shape;815;p103"/>
          <p:cNvSpPr txBox="1"/>
          <p:nvPr>
            <p:ph idx="5" type="subTitle"/>
          </p:nvPr>
        </p:nvSpPr>
        <p:spPr>
          <a:xfrm>
            <a:off x="713225" y="2734657"/>
            <a:ext cx="4095000" cy="30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816" name="Google Shape;816;p103"/>
          <p:cNvSpPr/>
          <p:nvPr/>
        </p:nvSpPr>
        <p:spPr>
          <a:xfrm rot="5400000">
            <a:off x="6576281" y="2562950"/>
            <a:ext cx="2750894" cy="2604707"/>
          </a:xfrm>
          <a:custGeom>
            <a:rect b="b" l="l" r="r" t="t"/>
            <a:pathLst>
              <a:path extrusionOk="0" h="6023" w="6361">
                <a:moveTo>
                  <a:pt x="609" y="1"/>
                </a:moveTo>
                <a:cubicBezTo>
                  <a:pt x="1" y="2987"/>
                  <a:pt x="988" y="6022"/>
                  <a:pt x="3765" y="6022"/>
                </a:cubicBezTo>
                <a:cubicBezTo>
                  <a:pt x="4297" y="6022"/>
                  <a:pt x="4894" y="5911"/>
                  <a:pt x="5559" y="5667"/>
                </a:cubicBezTo>
                <a:cubicBezTo>
                  <a:pt x="5832" y="5566"/>
                  <a:pt x="6098" y="5499"/>
                  <a:pt x="6360" y="5461"/>
                </a:cubicBezTo>
                <a:lnTo>
                  <a:pt x="6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2">
  <p:cSld name="CUSTOM_2_1_1_1_4">
    <p:bg>
      <p:bgPr>
        <a:solidFill>
          <a:schemeClr val="accent5"/>
        </a:solidFill>
      </p:bgPr>
    </p:bg>
    <p:spTree>
      <p:nvGrpSpPr>
        <p:cNvPr id="817" name="Shape 817"/>
        <p:cNvGrpSpPr/>
        <p:nvPr/>
      </p:nvGrpSpPr>
      <p:grpSpPr>
        <a:xfrm>
          <a:off x="0" y="0"/>
          <a:ext cx="0" cy="0"/>
          <a:chOff x="0" y="0"/>
          <a:chExt cx="0" cy="0"/>
        </a:xfrm>
      </p:grpSpPr>
      <p:sp>
        <p:nvSpPr>
          <p:cNvPr id="818" name="Google Shape;818;p104"/>
          <p:cNvSpPr txBox="1"/>
          <p:nvPr>
            <p:ph type="title"/>
          </p:nvPr>
        </p:nvSpPr>
        <p:spPr>
          <a:xfrm>
            <a:off x="713225" y="1256638"/>
            <a:ext cx="3568800" cy="12120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819" name="Google Shape;819;p104"/>
          <p:cNvSpPr txBox="1"/>
          <p:nvPr>
            <p:ph idx="1" type="subTitle"/>
          </p:nvPr>
        </p:nvSpPr>
        <p:spPr>
          <a:xfrm>
            <a:off x="1064525" y="2487168"/>
            <a:ext cx="3217500" cy="99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20" name="Google Shape;820;p104"/>
          <p:cNvSpPr/>
          <p:nvPr/>
        </p:nvSpPr>
        <p:spPr>
          <a:xfrm>
            <a:off x="0" y="1966525"/>
            <a:ext cx="3933903" cy="3176987"/>
          </a:xfrm>
          <a:custGeom>
            <a:rect b="b" l="l" r="r" t="t"/>
            <a:pathLst>
              <a:path extrusionOk="0" h="10489" w="12988">
                <a:moveTo>
                  <a:pt x="1" y="0"/>
                </a:moveTo>
                <a:lnTo>
                  <a:pt x="1" y="10488"/>
                </a:lnTo>
                <a:lnTo>
                  <a:pt x="12250" y="10488"/>
                </a:lnTo>
                <a:cubicBezTo>
                  <a:pt x="12987" y="7920"/>
                  <a:pt x="12143" y="5447"/>
                  <a:pt x="8700" y="5447"/>
                </a:cubicBezTo>
                <a:cubicBezTo>
                  <a:pt x="8673" y="5447"/>
                  <a:pt x="8646" y="5447"/>
                  <a:pt x="8619" y="5448"/>
                </a:cubicBezTo>
                <a:cubicBezTo>
                  <a:pt x="8602" y="5448"/>
                  <a:pt x="8586" y="5448"/>
                  <a:pt x="8570" y="5448"/>
                </a:cubicBezTo>
                <a:cubicBezTo>
                  <a:pt x="4969" y="5448"/>
                  <a:pt x="3939" y="943"/>
                  <a:pt x="1202" y="205"/>
                </a:cubicBezTo>
                <a:cubicBezTo>
                  <a:pt x="782" y="92"/>
                  <a:pt x="382" y="2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3">
  <p:cSld name="CUSTOM_2_1_1_1_4_2">
    <p:bg>
      <p:bgPr>
        <a:solidFill>
          <a:schemeClr val="accent5"/>
        </a:solidFill>
      </p:bgPr>
    </p:bg>
    <p:spTree>
      <p:nvGrpSpPr>
        <p:cNvPr id="821" name="Shape 821"/>
        <p:cNvGrpSpPr/>
        <p:nvPr/>
      </p:nvGrpSpPr>
      <p:grpSpPr>
        <a:xfrm>
          <a:off x="0" y="0"/>
          <a:ext cx="0" cy="0"/>
          <a:chOff x="0" y="0"/>
          <a:chExt cx="0" cy="0"/>
        </a:xfrm>
      </p:grpSpPr>
      <p:sp>
        <p:nvSpPr>
          <p:cNvPr id="822" name="Google Shape;822;p105"/>
          <p:cNvSpPr txBox="1"/>
          <p:nvPr>
            <p:ph type="title"/>
          </p:nvPr>
        </p:nvSpPr>
        <p:spPr>
          <a:xfrm>
            <a:off x="4850875" y="1847088"/>
            <a:ext cx="2441400" cy="512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823" name="Google Shape;823;p105"/>
          <p:cNvSpPr txBox="1"/>
          <p:nvPr>
            <p:ph idx="1" type="subTitle"/>
          </p:nvPr>
        </p:nvSpPr>
        <p:spPr>
          <a:xfrm>
            <a:off x="4855375" y="2578608"/>
            <a:ext cx="2436900" cy="1080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solidFill>
                  <a:srgbClr val="2D0B0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24" name="Google Shape;824;p105"/>
          <p:cNvSpPr/>
          <p:nvPr/>
        </p:nvSpPr>
        <p:spPr>
          <a:xfrm>
            <a:off x="0" y="1966525"/>
            <a:ext cx="3933903" cy="3176987"/>
          </a:xfrm>
          <a:custGeom>
            <a:rect b="b" l="l" r="r" t="t"/>
            <a:pathLst>
              <a:path extrusionOk="0" h="10489" w="12988">
                <a:moveTo>
                  <a:pt x="1" y="0"/>
                </a:moveTo>
                <a:lnTo>
                  <a:pt x="1" y="10488"/>
                </a:lnTo>
                <a:lnTo>
                  <a:pt x="12250" y="10488"/>
                </a:lnTo>
                <a:cubicBezTo>
                  <a:pt x="12987" y="7920"/>
                  <a:pt x="12143" y="5447"/>
                  <a:pt x="8700" y="5447"/>
                </a:cubicBezTo>
                <a:cubicBezTo>
                  <a:pt x="8673" y="5447"/>
                  <a:pt x="8646" y="5447"/>
                  <a:pt x="8619" y="5448"/>
                </a:cubicBezTo>
                <a:cubicBezTo>
                  <a:pt x="8602" y="5448"/>
                  <a:pt x="8586" y="5448"/>
                  <a:pt x="8570" y="5448"/>
                </a:cubicBezTo>
                <a:cubicBezTo>
                  <a:pt x="4969" y="5448"/>
                  <a:pt x="3939" y="943"/>
                  <a:pt x="1202" y="205"/>
                </a:cubicBezTo>
                <a:cubicBezTo>
                  <a:pt x="782" y="92"/>
                  <a:pt x="382" y="2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4">
  <p:cSld name="CUSTOM_48">
    <p:bg>
      <p:bgPr>
        <a:solidFill>
          <a:schemeClr val="accent5"/>
        </a:solidFill>
      </p:bgPr>
    </p:bg>
    <p:spTree>
      <p:nvGrpSpPr>
        <p:cNvPr id="825" name="Shape 825"/>
        <p:cNvGrpSpPr/>
        <p:nvPr/>
      </p:nvGrpSpPr>
      <p:grpSpPr>
        <a:xfrm>
          <a:off x="0" y="0"/>
          <a:ext cx="0" cy="0"/>
          <a:chOff x="0" y="0"/>
          <a:chExt cx="0" cy="0"/>
        </a:xfrm>
      </p:grpSpPr>
      <p:sp>
        <p:nvSpPr>
          <p:cNvPr id="826" name="Google Shape;826;p106"/>
          <p:cNvSpPr/>
          <p:nvPr/>
        </p:nvSpPr>
        <p:spPr>
          <a:xfrm flipH="1">
            <a:off x="3984713" y="976901"/>
            <a:ext cx="5159288" cy="4166598"/>
          </a:xfrm>
          <a:custGeom>
            <a:rect b="b" l="l" r="r" t="t"/>
            <a:pathLst>
              <a:path extrusionOk="0" h="10489" w="12988">
                <a:moveTo>
                  <a:pt x="1" y="0"/>
                </a:moveTo>
                <a:lnTo>
                  <a:pt x="1" y="10488"/>
                </a:lnTo>
                <a:lnTo>
                  <a:pt x="12250" y="10488"/>
                </a:lnTo>
                <a:cubicBezTo>
                  <a:pt x="12987" y="7920"/>
                  <a:pt x="12143" y="5447"/>
                  <a:pt x="8700" y="5447"/>
                </a:cubicBezTo>
                <a:cubicBezTo>
                  <a:pt x="8673" y="5447"/>
                  <a:pt x="8646" y="5447"/>
                  <a:pt x="8619" y="5448"/>
                </a:cubicBezTo>
                <a:cubicBezTo>
                  <a:pt x="8602" y="5448"/>
                  <a:pt x="8586" y="5448"/>
                  <a:pt x="8570" y="5448"/>
                </a:cubicBezTo>
                <a:cubicBezTo>
                  <a:pt x="4969" y="5448"/>
                  <a:pt x="3939" y="943"/>
                  <a:pt x="1202" y="205"/>
                </a:cubicBezTo>
                <a:cubicBezTo>
                  <a:pt x="782" y="92"/>
                  <a:pt x="382" y="2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06"/>
          <p:cNvSpPr txBox="1"/>
          <p:nvPr>
            <p:ph type="title"/>
          </p:nvPr>
        </p:nvSpPr>
        <p:spPr>
          <a:xfrm>
            <a:off x="4903660" y="1733905"/>
            <a:ext cx="2971800" cy="575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828" name="Google Shape;828;p106"/>
          <p:cNvSpPr txBox="1"/>
          <p:nvPr>
            <p:ph idx="1" type="subTitle"/>
          </p:nvPr>
        </p:nvSpPr>
        <p:spPr>
          <a:xfrm>
            <a:off x="4903651" y="2693975"/>
            <a:ext cx="2975700" cy="133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5">
  <p:cSld name="CUSTOM_2_1_1_1_4_2_1">
    <p:bg>
      <p:bgPr>
        <a:solidFill>
          <a:schemeClr val="accent5"/>
        </a:solidFill>
      </p:bgPr>
    </p:bg>
    <p:spTree>
      <p:nvGrpSpPr>
        <p:cNvPr id="829" name="Shape 829"/>
        <p:cNvGrpSpPr/>
        <p:nvPr/>
      </p:nvGrpSpPr>
      <p:grpSpPr>
        <a:xfrm>
          <a:off x="0" y="0"/>
          <a:ext cx="0" cy="0"/>
          <a:chOff x="0" y="0"/>
          <a:chExt cx="0" cy="0"/>
        </a:xfrm>
      </p:grpSpPr>
      <p:sp>
        <p:nvSpPr>
          <p:cNvPr id="830" name="Google Shape;830;p107"/>
          <p:cNvSpPr/>
          <p:nvPr/>
        </p:nvSpPr>
        <p:spPr>
          <a:xfrm>
            <a:off x="0" y="1966525"/>
            <a:ext cx="3933903" cy="3176987"/>
          </a:xfrm>
          <a:custGeom>
            <a:rect b="b" l="l" r="r" t="t"/>
            <a:pathLst>
              <a:path extrusionOk="0" h="10489" w="12988">
                <a:moveTo>
                  <a:pt x="1" y="0"/>
                </a:moveTo>
                <a:lnTo>
                  <a:pt x="1" y="10488"/>
                </a:lnTo>
                <a:lnTo>
                  <a:pt x="12250" y="10488"/>
                </a:lnTo>
                <a:cubicBezTo>
                  <a:pt x="12987" y="7920"/>
                  <a:pt x="12143" y="5447"/>
                  <a:pt x="8700" y="5447"/>
                </a:cubicBezTo>
                <a:cubicBezTo>
                  <a:pt x="8673" y="5447"/>
                  <a:pt x="8646" y="5447"/>
                  <a:pt x="8619" y="5448"/>
                </a:cubicBezTo>
                <a:cubicBezTo>
                  <a:pt x="8602" y="5448"/>
                  <a:pt x="8586" y="5448"/>
                  <a:pt x="8570" y="5448"/>
                </a:cubicBezTo>
                <a:cubicBezTo>
                  <a:pt x="4969" y="5448"/>
                  <a:pt x="3939" y="943"/>
                  <a:pt x="1202" y="205"/>
                </a:cubicBezTo>
                <a:cubicBezTo>
                  <a:pt x="782" y="92"/>
                  <a:pt x="382" y="2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07"/>
          <p:cNvSpPr txBox="1"/>
          <p:nvPr>
            <p:ph type="title"/>
          </p:nvPr>
        </p:nvSpPr>
        <p:spPr>
          <a:xfrm>
            <a:off x="713225" y="1843825"/>
            <a:ext cx="2441400" cy="514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832" name="Google Shape;832;p107"/>
          <p:cNvSpPr txBox="1"/>
          <p:nvPr>
            <p:ph idx="1" type="subTitle"/>
          </p:nvPr>
        </p:nvSpPr>
        <p:spPr>
          <a:xfrm>
            <a:off x="717725" y="2594625"/>
            <a:ext cx="2436900" cy="115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rgbClr val="2D0B0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2_1_1_1_1">
    <p:bg>
      <p:bgPr>
        <a:solidFill>
          <a:srgbClr val="FFFFFF"/>
        </a:solidFill>
      </p:bgPr>
    </p:bg>
    <p:spTree>
      <p:nvGrpSpPr>
        <p:cNvPr id="833" name="Shape 833"/>
        <p:cNvGrpSpPr/>
        <p:nvPr/>
      </p:nvGrpSpPr>
      <p:grpSpPr>
        <a:xfrm>
          <a:off x="0" y="0"/>
          <a:ext cx="0" cy="0"/>
          <a:chOff x="0" y="0"/>
          <a:chExt cx="0" cy="0"/>
        </a:xfrm>
      </p:grpSpPr>
      <p:sp>
        <p:nvSpPr>
          <p:cNvPr id="834" name="Google Shape;834;p108"/>
          <p:cNvSpPr/>
          <p:nvPr/>
        </p:nvSpPr>
        <p:spPr>
          <a:xfrm>
            <a:off x="6651129" y="2720521"/>
            <a:ext cx="2642336" cy="2507288"/>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08"/>
          <p:cNvSpPr/>
          <p:nvPr/>
        </p:nvSpPr>
        <p:spPr>
          <a:xfrm rot="10800000">
            <a:off x="-13" y="11"/>
            <a:ext cx="1997239" cy="1895138"/>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08"/>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_1_1_1_1_1">
    <p:bg>
      <p:bgPr>
        <a:solidFill>
          <a:srgbClr val="FFFFFF"/>
        </a:solidFill>
      </p:bgPr>
    </p:bg>
    <p:spTree>
      <p:nvGrpSpPr>
        <p:cNvPr id="837" name="Shape 837"/>
        <p:cNvGrpSpPr/>
        <p:nvPr/>
      </p:nvGrpSpPr>
      <p:grpSpPr>
        <a:xfrm>
          <a:off x="0" y="0"/>
          <a:ext cx="0" cy="0"/>
          <a:chOff x="0" y="0"/>
          <a:chExt cx="0" cy="0"/>
        </a:xfrm>
      </p:grpSpPr>
      <p:sp>
        <p:nvSpPr>
          <p:cNvPr id="838" name="Google Shape;838;p109"/>
          <p:cNvSpPr/>
          <p:nvPr/>
        </p:nvSpPr>
        <p:spPr>
          <a:xfrm rot="10800000">
            <a:off x="-13" y="11"/>
            <a:ext cx="1997239" cy="1895138"/>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09"/>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840" name="Google Shape;840;p109"/>
          <p:cNvSpPr txBox="1"/>
          <p:nvPr>
            <p:ph idx="1" type="subTitle"/>
          </p:nvPr>
        </p:nvSpPr>
        <p:spPr>
          <a:xfrm>
            <a:off x="4572000" y="1625950"/>
            <a:ext cx="3676800" cy="297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spcBef>
                <a:spcPts val="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841" name="Google Shape;841;p109"/>
          <p:cNvSpPr/>
          <p:nvPr/>
        </p:nvSpPr>
        <p:spPr>
          <a:xfrm>
            <a:off x="7146762" y="3248361"/>
            <a:ext cx="1997239" cy="1895138"/>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09"/>
          <p:cNvSpPr txBox="1"/>
          <p:nvPr>
            <p:ph idx="2" type="subTitle"/>
          </p:nvPr>
        </p:nvSpPr>
        <p:spPr>
          <a:xfrm>
            <a:off x="713225" y="1625950"/>
            <a:ext cx="3725700" cy="297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spcBef>
                <a:spcPts val="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bg>
      <p:bgPr>
        <a:solidFill>
          <a:schemeClr val="dk1"/>
        </a:solidFill>
      </p:bgPr>
    </p:bg>
    <p:spTree>
      <p:nvGrpSpPr>
        <p:cNvPr id="843" name="Shape 843"/>
        <p:cNvGrpSpPr/>
        <p:nvPr/>
      </p:nvGrpSpPr>
      <p:grpSpPr>
        <a:xfrm>
          <a:off x="0" y="0"/>
          <a:ext cx="0" cy="0"/>
          <a:chOff x="0" y="0"/>
          <a:chExt cx="0" cy="0"/>
        </a:xfrm>
      </p:grpSpPr>
      <p:grpSp>
        <p:nvGrpSpPr>
          <p:cNvPr id="844" name="Google Shape;844;p110"/>
          <p:cNvGrpSpPr/>
          <p:nvPr/>
        </p:nvGrpSpPr>
        <p:grpSpPr>
          <a:xfrm>
            <a:off x="111" y="11"/>
            <a:ext cx="9228493" cy="5191089"/>
            <a:chOff x="4268700" y="314075"/>
            <a:chExt cx="698525" cy="392925"/>
          </a:xfrm>
        </p:grpSpPr>
        <p:sp>
          <p:nvSpPr>
            <p:cNvPr id="845" name="Google Shape;845;p110"/>
            <p:cNvSpPr/>
            <p:nvPr/>
          </p:nvSpPr>
          <p:spPr>
            <a:xfrm>
              <a:off x="4628325" y="385425"/>
              <a:ext cx="338900" cy="321575"/>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0"/>
            <p:cNvSpPr/>
            <p:nvPr/>
          </p:nvSpPr>
          <p:spPr>
            <a:xfrm>
              <a:off x="4268700" y="314075"/>
              <a:ext cx="223900" cy="212450"/>
            </a:xfrm>
            <a:custGeom>
              <a:rect b="b" l="l" r="r" t="t"/>
              <a:pathLst>
                <a:path extrusionOk="0" h="8498" w="8956">
                  <a:moveTo>
                    <a:pt x="0" y="1"/>
                  </a:moveTo>
                  <a:lnTo>
                    <a:pt x="0" y="8161"/>
                  </a:lnTo>
                  <a:cubicBezTo>
                    <a:pt x="434" y="8376"/>
                    <a:pt x="878" y="8497"/>
                    <a:pt x="1301" y="8497"/>
                  </a:cubicBezTo>
                  <a:cubicBezTo>
                    <a:pt x="2196" y="8497"/>
                    <a:pt x="2998" y="7955"/>
                    <a:pt x="3414" y="6616"/>
                  </a:cubicBezTo>
                  <a:cubicBezTo>
                    <a:pt x="4129" y="4320"/>
                    <a:pt x="7192" y="4598"/>
                    <a:pt x="8218" y="3021"/>
                  </a:cubicBezTo>
                  <a:cubicBezTo>
                    <a:pt x="8955" y="1887"/>
                    <a:pt x="8939" y="812"/>
                    <a:pt x="87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7" name="Google Shape;847;p110"/>
          <p:cNvSpPr txBox="1"/>
          <p:nvPr>
            <p:ph idx="1" type="subTitle"/>
          </p:nvPr>
        </p:nvSpPr>
        <p:spPr>
          <a:xfrm>
            <a:off x="713225" y="1743950"/>
            <a:ext cx="3207900" cy="354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48" name="Google Shape;848;p110"/>
          <p:cNvSpPr txBox="1"/>
          <p:nvPr>
            <p:ph type="title"/>
          </p:nvPr>
        </p:nvSpPr>
        <p:spPr>
          <a:xfrm>
            <a:off x="713225" y="1082625"/>
            <a:ext cx="3207900" cy="589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800"/>
            </a:lvl1pPr>
            <a:lvl2pPr lvl="1" rtl="0">
              <a:spcBef>
                <a:spcPts val="0"/>
              </a:spcBef>
              <a:spcAft>
                <a:spcPts val="0"/>
              </a:spcAft>
              <a:buClr>
                <a:schemeClr val="accent5"/>
              </a:buClr>
              <a:buSzPts val="2800"/>
              <a:buNone/>
              <a:defRPr>
                <a:solidFill>
                  <a:schemeClr val="accent5"/>
                </a:solidFill>
                <a:latin typeface="Roboto"/>
                <a:ea typeface="Roboto"/>
                <a:cs typeface="Roboto"/>
                <a:sym typeface="Roboto"/>
              </a:defRPr>
            </a:lvl2pPr>
            <a:lvl3pPr lvl="2" rtl="0">
              <a:spcBef>
                <a:spcPts val="0"/>
              </a:spcBef>
              <a:spcAft>
                <a:spcPts val="0"/>
              </a:spcAft>
              <a:buClr>
                <a:schemeClr val="accent5"/>
              </a:buClr>
              <a:buSzPts val="2800"/>
              <a:buNone/>
              <a:defRPr>
                <a:solidFill>
                  <a:schemeClr val="accent5"/>
                </a:solidFill>
                <a:latin typeface="Roboto"/>
                <a:ea typeface="Roboto"/>
                <a:cs typeface="Roboto"/>
                <a:sym typeface="Roboto"/>
              </a:defRPr>
            </a:lvl3pPr>
            <a:lvl4pPr lvl="3" rtl="0">
              <a:spcBef>
                <a:spcPts val="0"/>
              </a:spcBef>
              <a:spcAft>
                <a:spcPts val="0"/>
              </a:spcAft>
              <a:buClr>
                <a:schemeClr val="accent5"/>
              </a:buClr>
              <a:buSzPts val="2800"/>
              <a:buNone/>
              <a:defRPr>
                <a:solidFill>
                  <a:schemeClr val="accent5"/>
                </a:solidFill>
                <a:latin typeface="Roboto"/>
                <a:ea typeface="Roboto"/>
                <a:cs typeface="Roboto"/>
                <a:sym typeface="Roboto"/>
              </a:defRPr>
            </a:lvl4pPr>
            <a:lvl5pPr lvl="4" rtl="0">
              <a:spcBef>
                <a:spcPts val="0"/>
              </a:spcBef>
              <a:spcAft>
                <a:spcPts val="0"/>
              </a:spcAft>
              <a:buClr>
                <a:schemeClr val="accent5"/>
              </a:buClr>
              <a:buSzPts val="2800"/>
              <a:buNone/>
              <a:defRPr>
                <a:solidFill>
                  <a:schemeClr val="accent5"/>
                </a:solidFill>
                <a:latin typeface="Roboto"/>
                <a:ea typeface="Roboto"/>
                <a:cs typeface="Roboto"/>
                <a:sym typeface="Roboto"/>
              </a:defRPr>
            </a:lvl5pPr>
            <a:lvl6pPr lvl="5" rtl="0">
              <a:spcBef>
                <a:spcPts val="0"/>
              </a:spcBef>
              <a:spcAft>
                <a:spcPts val="0"/>
              </a:spcAft>
              <a:buClr>
                <a:schemeClr val="accent5"/>
              </a:buClr>
              <a:buSzPts val="2800"/>
              <a:buNone/>
              <a:defRPr>
                <a:solidFill>
                  <a:schemeClr val="accent5"/>
                </a:solidFill>
                <a:latin typeface="Roboto"/>
                <a:ea typeface="Roboto"/>
                <a:cs typeface="Roboto"/>
                <a:sym typeface="Roboto"/>
              </a:defRPr>
            </a:lvl6pPr>
            <a:lvl7pPr lvl="6" rtl="0">
              <a:spcBef>
                <a:spcPts val="0"/>
              </a:spcBef>
              <a:spcAft>
                <a:spcPts val="0"/>
              </a:spcAft>
              <a:buClr>
                <a:schemeClr val="accent5"/>
              </a:buClr>
              <a:buSzPts val="2800"/>
              <a:buNone/>
              <a:defRPr>
                <a:solidFill>
                  <a:schemeClr val="accent5"/>
                </a:solidFill>
                <a:latin typeface="Roboto"/>
                <a:ea typeface="Roboto"/>
                <a:cs typeface="Roboto"/>
                <a:sym typeface="Roboto"/>
              </a:defRPr>
            </a:lvl7pPr>
            <a:lvl8pPr lvl="7" rtl="0">
              <a:spcBef>
                <a:spcPts val="0"/>
              </a:spcBef>
              <a:spcAft>
                <a:spcPts val="0"/>
              </a:spcAft>
              <a:buClr>
                <a:schemeClr val="accent5"/>
              </a:buClr>
              <a:buSzPts val="2800"/>
              <a:buNone/>
              <a:defRPr>
                <a:solidFill>
                  <a:schemeClr val="accent5"/>
                </a:solidFill>
                <a:latin typeface="Roboto"/>
                <a:ea typeface="Roboto"/>
                <a:cs typeface="Roboto"/>
                <a:sym typeface="Roboto"/>
              </a:defRPr>
            </a:lvl8pPr>
            <a:lvl9pPr lvl="8" rtl="0">
              <a:spcBef>
                <a:spcPts val="0"/>
              </a:spcBef>
              <a:spcAft>
                <a:spcPts val="0"/>
              </a:spcAft>
              <a:buClr>
                <a:schemeClr val="accent5"/>
              </a:buClr>
              <a:buSzPts val="2800"/>
              <a:buNone/>
              <a:defRPr>
                <a:solidFill>
                  <a:schemeClr val="accent5"/>
                </a:solidFill>
                <a:latin typeface="Roboto"/>
                <a:ea typeface="Roboto"/>
                <a:cs typeface="Roboto"/>
                <a:sym typeface="Roboto"/>
              </a:defRPr>
            </a:lvl9pPr>
          </a:lstStyle>
          <a:p/>
        </p:txBody>
      </p:sp>
      <p:sp>
        <p:nvSpPr>
          <p:cNvPr id="849" name="Google Shape;849;p110"/>
          <p:cNvSpPr txBox="1"/>
          <p:nvPr/>
        </p:nvSpPr>
        <p:spPr>
          <a:xfrm>
            <a:off x="3547475" y="3937400"/>
            <a:ext cx="4925100" cy="711000"/>
          </a:xfrm>
          <a:prstGeom prst="rect">
            <a:avLst/>
          </a:prstGeom>
          <a:noFill/>
          <a:ln>
            <a:noFill/>
          </a:ln>
        </p:spPr>
        <p:txBody>
          <a:bodyPr anchorCtr="0" anchor="t" bIns="91425" lIns="91425" spcFirstLastPara="1" rIns="91425" wrap="square" tIns="91425">
            <a:noAutofit/>
          </a:bodyPr>
          <a:lstStyle/>
          <a:p>
            <a:pPr indent="0" lvl="0" marL="1371600" rtl="0" algn="r">
              <a:lnSpc>
                <a:spcPct val="114000"/>
              </a:lnSpc>
              <a:spcBef>
                <a:spcPts val="0"/>
              </a:spcBef>
              <a:spcAft>
                <a:spcPts val="0"/>
              </a:spcAft>
              <a:buNone/>
            </a:pPr>
            <a:r>
              <a:rPr b="1" lang="en" sz="1100">
                <a:solidFill>
                  <a:schemeClr val="accent3"/>
                </a:solidFill>
                <a:latin typeface="Lato"/>
                <a:ea typeface="Lato"/>
                <a:cs typeface="Lato"/>
                <a:sym typeface="Lato"/>
              </a:rPr>
              <a:t>CREDITS:</a:t>
            </a:r>
            <a:r>
              <a:rPr lang="en" sz="1100">
                <a:solidFill>
                  <a:schemeClr val="accent3"/>
                </a:solidFill>
                <a:latin typeface="Lato"/>
                <a:ea typeface="Lato"/>
                <a:cs typeface="Lato"/>
                <a:sym typeface="Lato"/>
              </a:rPr>
              <a:t> This presentation template was created by </a:t>
            </a:r>
            <a:r>
              <a:rPr b="1" lang="en" sz="1100">
                <a:solidFill>
                  <a:schemeClr val="accent3"/>
                </a:solidFill>
                <a:uFill>
                  <a:noFill/>
                </a:uFill>
                <a:latin typeface="Lato"/>
                <a:ea typeface="Lato"/>
                <a:cs typeface="Lato"/>
                <a:sym typeface="Lato"/>
                <a:hlinkClick r:id="rId2">
                  <a:extLst>
                    <a:ext uri="{A12FA001-AC4F-418D-AE19-62706E023703}">
                      <ahyp:hlinkClr val="tx"/>
                    </a:ext>
                  </a:extLst>
                </a:hlinkClick>
              </a:rPr>
              <a:t>Slidesgo</a:t>
            </a:r>
            <a:r>
              <a:rPr lang="en" sz="1100">
                <a:solidFill>
                  <a:schemeClr val="accent3"/>
                </a:solidFill>
                <a:latin typeface="Lato"/>
                <a:ea typeface="Lato"/>
                <a:cs typeface="Lato"/>
                <a:sym typeface="Lato"/>
              </a:rPr>
              <a:t>, including icons by</a:t>
            </a:r>
            <a:r>
              <a:rPr b="1" lang="en" sz="1100">
                <a:solidFill>
                  <a:schemeClr val="accent3"/>
                </a:solidFill>
                <a:latin typeface="Lato"/>
                <a:ea typeface="Lato"/>
                <a:cs typeface="Lato"/>
                <a:sym typeface="Lato"/>
              </a:rPr>
              <a:t> </a:t>
            </a:r>
            <a:r>
              <a:rPr b="1" lang="en" sz="1100">
                <a:solidFill>
                  <a:schemeClr val="accent3"/>
                </a:solidFill>
                <a:uFill>
                  <a:noFill/>
                </a:uFill>
                <a:latin typeface="Lato"/>
                <a:ea typeface="Lato"/>
                <a:cs typeface="Lato"/>
                <a:sym typeface="Lato"/>
                <a:hlinkClick r:id="rId3">
                  <a:extLst>
                    <a:ext uri="{A12FA001-AC4F-418D-AE19-62706E023703}">
                      <ahyp:hlinkClr val="tx"/>
                    </a:ext>
                  </a:extLst>
                </a:hlinkClick>
              </a:rPr>
              <a:t>Flaticon</a:t>
            </a:r>
            <a:r>
              <a:rPr lang="en" sz="1100">
                <a:solidFill>
                  <a:schemeClr val="accent3"/>
                </a:solidFill>
                <a:latin typeface="Lato"/>
                <a:ea typeface="Lato"/>
                <a:cs typeface="Lato"/>
                <a:sym typeface="Lato"/>
              </a:rPr>
              <a:t>, infographics &amp; images by </a:t>
            </a:r>
            <a:r>
              <a:rPr b="1" lang="en" sz="1100">
                <a:solidFill>
                  <a:schemeClr val="accent3"/>
                </a:solidFill>
                <a:uFill>
                  <a:noFill/>
                </a:uFill>
                <a:latin typeface="Lato"/>
                <a:ea typeface="Lato"/>
                <a:cs typeface="Lato"/>
                <a:sym typeface="Lato"/>
                <a:hlinkClick r:id="rId4">
                  <a:extLst>
                    <a:ext uri="{A12FA001-AC4F-418D-AE19-62706E023703}">
                      <ahyp:hlinkClr val="tx"/>
                    </a:ext>
                  </a:extLst>
                </a:hlinkClick>
              </a:rPr>
              <a:t>Freepik</a:t>
            </a:r>
            <a:r>
              <a:rPr lang="en" sz="1100">
                <a:solidFill>
                  <a:schemeClr val="accent3"/>
                </a:solidFill>
                <a:latin typeface="Lato"/>
                <a:ea typeface="Lato"/>
                <a:cs typeface="Lato"/>
                <a:sym typeface="Lato"/>
              </a:rPr>
              <a:t> and illustrations by </a:t>
            </a:r>
            <a:r>
              <a:rPr b="1" lang="en" sz="1100">
                <a:solidFill>
                  <a:schemeClr val="accent3"/>
                </a:solidFill>
                <a:uFill>
                  <a:noFill/>
                </a:uFill>
                <a:latin typeface="Lato"/>
                <a:ea typeface="Lato"/>
                <a:cs typeface="Lato"/>
                <a:sym typeface="Lato"/>
                <a:hlinkClick r:id="rId5">
                  <a:extLst>
                    <a:ext uri="{A12FA001-AC4F-418D-AE19-62706E023703}">
                      <ahyp:hlinkClr val="tx"/>
                    </a:ext>
                  </a:extLst>
                </a:hlinkClick>
              </a:rPr>
              <a:t>Storyset</a:t>
            </a:r>
            <a:endParaRPr b="1" sz="1100">
              <a:solidFill>
                <a:schemeClr val="accent3"/>
              </a:solidFill>
              <a:latin typeface="Lato"/>
              <a:ea typeface="Lato"/>
              <a:cs typeface="Lato"/>
              <a:sym typeface="Lato"/>
            </a:endParaRPr>
          </a:p>
        </p:txBody>
      </p:sp>
      <p:sp>
        <p:nvSpPr>
          <p:cNvPr id="850" name="Google Shape;850;p110"/>
          <p:cNvSpPr txBox="1"/>
          <p:nvPr>
            <p:ph idx="2" type="subTitle"/>
          </p:nvPr>
        </p:nvSpPr>
        <p:spPr>
          <a:xfrm>
            <a:off x="1221875" y="2467450"/>
            <a:ext cx="2325600" cy="133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49">
    <p:bg>
      <p:bgPr>
        <a:solidFill>
          <a:schemeClr val="accent4"/>
        </a:solidFill>
      </p:bgPr>
    </p:bg>
    <p:spTree>
      <p:nvGrpSpPr>
        <p:cNvPr id="851" name="Shape 851"/>
        <p:cNvGrpSpPr/>
        <p:nvPr/>
      </p:nvGrpSpPr>
      <p:grpSpPr>
        <a:xfrm>
          <a:off x="0" y="0"/>
          <a:ext cx="0" cy="0"/>
          <a:chOff x="0" y="0"/>
          <a:chExt cx="0" cy="0"/>
        </a:xfrm>
      </p:grpSpPr>
      <p:sp>
        <p:nvSpPr>
          <p:cNvPr id="852" name="Google Shape;852;p111"/>
          <p:cNvSpPr/>
          <p:nvPr/>
        </p:nvSpPr>
        <p:spPr>
          <a:xfrm>
            <a:off x="-289703" y="-801451"/>
            <a:ext cx="7175549" cy="6053659"/>
          </a:xfrm>
          <a:custGeom>
            <a:rect b="b" l="l" r="r" t="t"/>
            <a:pathLst>
              <a:path extrusionOk="0" h="14439" w="17115">
                <a:moveTo>
                  <a:pt x="2683" y="0"/>
                </a:moveTo>
                <a:cubicBezTo>
                  <a:pt x="1615" y="0"/>
                  <a:pt x="718" y="309"/>
                  <a:pt x="1" y="712"/>
                </a:cubicBezTo>
                <a:lnTo>
                  <a:pt x="1" y="14439"/>
                </a:lnTo>
                <a:lnTo>
                  <a:pt x="12831" y="14439"/>
                </a:lnTo>
                <a:cubicBezTo>
                  <a:pt x="16201" y="11414"/>
                  <a:pt x="17114" y="5460"/>
                  <a:pt x="11771" y="5460"/>
                </a:cubicBezTo>
                <a:cubicBezTo>
                  <a:pt x="11745" y="5460"/>
                  <a:pt x="11718" y="5460"/>
                  <a:pt x="11690" y="5461"/>
                </a:cubicBezTo>
                <a:cubicBezTo>
                  <a:pt x="11674" y="5461"/>
                  <a:pt x="11658" y="5461"/>
                  <a:pt x="11642" y="5461"/>
                </a:cubicBezTo>
                <a:cubicBezTo>
                  <a:pt x="8041" y="5461"/>
                  <a:pt x="7011" y="957"/>
                  <a:pt x="4274" y="219"/>
                </a:cubicBezTo>
                <a:cubicBezTo>
                  <a:pt x="3708" y="66"/>
                  <a:pt x="3177" y="0"/>
                  <a:pt x="26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FFFFFF"/>
        </a:solidFill>
      </p:bgPr>
    </p:bg>
    <p:spTree>
      <p:nvGrpSpPr>
        <p:cNvPr id="65" name="Shape 65"/>
        <p:cNvGrpSpPr/>
        <p:nvPr/>
      </p:nvGrpSpPr>
      <p:grpSpPr>
        <a:xfrm>
          <a:off x="0" y="0"/>
          <a:ext cx="0" cy="0"/>
          <a:chOff x="0" y="0"/>
          <a:chExt cx="0" cy="0"/>
        </a:xfrm>
      </p:grpSpPr>
      <p:sp>
        <p:nvSpPr>
          <p:cNvPr id="66" name="Google Shape;66;p12"/>
          <p:cNvSpPr/>
          <p:nvPr/>
        </p:nvSpPr>
        <p:spPr>
          <a:xfrm flipH="1">
            <a:off x="6213039" y="-57"/>
            <a:ext cx="2930963" cy="2781055"/>
          </a:xfrm>
          <a:custGeom>
            <a:rect b="b" l="l" r="r" t="t"/>
            <a:pathLst>
              <a:path extrusionOk="0" h="8498" w="8956">
                <a:moveTo>
                  <a:pt x="0" y="1"/>
                </a:moveTo>
                <a:lnTo>
                  <a:pt x="0" y="8161"/>
                </a:lnTo>
                <a:cubicBezTo>
                  <a:pt x="434" y="8376"/>
                  <a:pt x="878" y="8497"/>
                  <a:pt x="1301" y="8497"/>
                </a:cubicBezTo>
                <a:cubicBezTo>
                  <a:pt x="2196" y="8497"/>
                  <a:pt x="2998" y="7955"/>
                  <a:pt x="3414" y="6616"/>
                </a:cubicBezTo>
                <a:cubicBezTo>
                  <a:pt x="4129" y="4320"/>
                  <a:pt x="7192" y="4598"/>
                  <a:pt x="8218" y="3021"/>
                </a:cubicBezTo>
                <a:cubicBezTo>
                  <a:pt x="8955" y="1887"/>
                  <a:pt x="8939" y="812"/>
                  <a:pt x="8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2"/>
          <p:cNvSpPr/>
          <p:nvPr/>
        </p:nvSpPr>
        <p:spPr>
          <a:xfrm flipH="1">
            <a:off x="-13" y="933942"/>
            <a:ext cx="4436370" cy="4209545"/>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2"/>
          <p:cNvSpPr txBox="1"/>
          <p:nvPr>
            <p:ph hasCustomPrompt="1" type="title"/>
          </p:nvPr>
        </p:nvSpPr>
        <p:spPr>
          <a:xfrm>
            <a:off x="332525" y="1438675"/>
            <a:ext cx="8520600" cy="13548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9" name="Google Shape;69;p12"/>
          <p:cNvSpPr txBox="1"/>
          <p:nvPr>
            <p:ph idx="1" type="subTitle"/>
          </p:nvPr>
        </p:nvSpPr>
        <p:spPr>
          <a:xfrm>
            <a:off x="715700" y="2911050"/>
            <a:ext cx="7756800" cy="603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1400"/>
              <a:buNone/>
              <a:defRPr b="0" sz="16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49_1">
    <p:bg>
      <p:bgPr>
        <a:solidFill>
          <a:schemeClr val="accent4"/>
        </a:solidFill>
      </p:bgPr>
    </p:bg>
    <p:spTree>
      <p:nvGrpSpPr>
        <p:cNvPr id="853" name="Shape 853"/>
        <p:cNvGrpSpPr/>
        <p:nvPr/>
      </p:nvGrpSpPr>
      <p:grpSpPr>
        <a:xfrm>
          <a:off x="0" y="0"/>
          <a:ext cx="0" cy="0"/>
          <a:chOff x="0" y="0"/>
          <a:chExt cx="0" cy="0"/>
        </a:xfrm>
      </p:grpSpPr>
      <p:sp>
        <p:nvSpPr>
          <p:cNvPr id="854" name="Google Shape;854;p112"/>
          <p:cNvSpPr/>
          <p:nvPr/>
        </p:nvSpPr>
        <p:spPr>
          <a:xfrm flipH="1" rot="10800000">
            <a:off x="4710085" y="972349"/>
            <a:ext cx="4433983" cy="4198182"/>
          </a:xfrm>
          <a:custGeom>
            <a:rect b="b" l="l" r="r" t="t"/>
            <a:pathLst>
              <a:path extrusionOk="0" h="6023" w="6361">
                <a:moveTo>
                  <a:pt x="609" y="1"/>
                </a:moveTo>
                <a:cubicBezTo>
                  <a:pt x="1" y="2987"/>
                  <a:pt x="988" y="6022"/>
                  <a:pt x="3765" y="6022"/>
                </a:cubicBezTo>
                <a:cubicBezTo>
                  <a:pt x="4297" y="6022"/>
                  <a:pt x="4894" y="5911"/>
                  <a:pt x="5559" y="5667"/>
                </a:cubicBezTo>
                <a:cubicBezTo>
                  <a:pt x="5832" y="5566"/>
                  <a:pt x="6098" y="5499"/>
                  <a:pt x="6360" y="5461"/>
                </a:cubicBezTo>
                <a:lnTo>
                  <a:pt x="63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5"/>
        </a:solidFill>
      </p:bgPr>
    </p:bg>
    <p:spTree>
      <p:nvGrpSpPr>
        <p:cNvPr id="70" name="Shape 7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7">
    <p:bg>
      <p:bgPr>
        <a:solidFill>
          <a:schemeClr val="accent5"/>
        </a:solidFill>
      </p:bgPr>
    </p:bg>
    <p:spTree>
      <p:nvGrpSpPr>
        <p:cNvPr id="71" name="Shape 71"/>
        <p:cNvGrpSpPr/>
        <p:nvPr/>
      </p:nvGrpSpPr>
      <p:grpSpPr>
        <a:xfrm>
          <a:off x="0" y="0"/>
          <a:ext cx="0" cy="0"/>
          <a:chOff x="0" y="0"/>
          <a:chExt cx="0" cy="0"/>
        </a:xfrm>
      </p:grpSpPr>
      <p:sp>
        <p:nvSpPr>
          <p:cNvPr id="72" name="Google Shape;72;p14"/>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73" name="Google Shape;73;p14"/>
          <p:cNvSpPr txBox="1"/>
          <p:nvPr>
            <p:ph idx="1" type="subTitle"/>
          </p:nvPr>
        </p:nvSpPr>
        <p:spPr>
          <a:xfrm>
            <a:off x="1239425" y="1673850"/>
            <a:ext cx="2108100" cy="32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Impact"/>
              <a:buNone/>
              <a:defRPr sz="1800">
                <a:latin typeface="Impact"/>
                <a:ea typeface="Impact"/>
                <a:cs typeface="Impact"/>
                <a:sym typeface="Impact"/>
              </a:defRPr>
            </a:lvl1pPr>
            <a:lvl2pPr lvl="1" rtl="0">
              <a:spcBef>
                <a:spcPts val="1600"/>
              </a:spcBef>
              <a:spcAft>
                <a:spcPts val="0"/>
              </a:spcAft>
              <a:buSzPts val="1400"/>
              <a:buFont typeface="Impact"/>
              <a:buNone/>
              <a:defRPr>
                <a:latin typeface="Impact"/>
                <a:ea typeface="Impact"/>
                <a:cs typeface="Impact"/>
                <a:sym typeface="Impact"/>
              </a:defRPr>
            </a:lvl2pPr>
            <a:lvl3pPr lvl="2" rtl="0">
              <a:spcBef>
                <a:spcPts val="1600"/>
              </a:spcBef>
              <a:spcAft>
                <a:spcPts val="0"/>
              </a:spcAft>
              <a:buSzPts val="1400"/>
              <a:buFont typeface="Impact"/>
              <a:buNone/>
              <a:defRPr>
                <a:latin typeface="Impact"/>
                <a:ea typeface="Impact"/>
                <a:cs typeface="Impact"/>
                <a:sym typeface="Impact"/>
              </a:defRPr>
            </a:lvl3pPr>
            <a:lvl4pPr lvl="3" rtl="0">
              <a:spcBef>
                <a:spcPts val="1600"/>
              </a:spcBef>
              <a:spcAft>
                <a:spcPts val="0"/>
              </a:spcAft>
              <a:buSzPts val="1400"/>
              <a:buFont typeface="Impact"/>
              <a:buNone/>
              <a:defRPr>
                <a:latin typeface="Impact"/>
                <a:ea typeface="Impact"/>
                <a:cs typeface="Impact"/>
                <a:sym typeface="Impact"/>
              </a:defRPr>
            </a:lvl4pPr>
            <a:lvl5pPr lvl="4" rtl="0">
              <a:spcBef>
                <a:spcPts val="1600"/>
              </a:spcBef>
              <a:spcAft>
                <a:spcPts val="0"/>
              </a:spcAft>
              <a:buSzPts val="1400"/>
              <a:buFont typeface="Impact"/>
              <a:buNone/>
              <a:defRPr>
                <a:latin typeface="Impact"/>
                <a:ea typeface="Impact"/>
                <a:cs typeface="Impact"/>
                <a:sym typeface="Impact"/>
              </a:defRPr>
            </a:lvl5pPr>
            <a:lvl6pPr lvl="5" rtl="0">
              <a:spcBef>
                <a:spcPts val="1600"/>
              </a:spcBef>
              <a:spcAft>
                <a:spcPts val="0"/>
              </a:spcAft>
              <a:buSzPts val="1400"/>
              <a:buFont typeface="Impact"/>
              <a:buNone/>
              <a:defRPr>
                <a:latin typeface="Impact"/>
                <a:ea typeface="Impact"/>
                <a:cs typeface="Impact"/>
                <a:sym typeface="Impact"/>
              </a:defRPr>
            </a:lvl6pPr>
            <a:lvl7pPr lvl="6" rtl="0">
              <a:spcBef>
                <a:spcPts val="1600"/>
              </a:spcBef>
              <a:spcAft>
                <a:spcPts val="0"/>
              </a:spcAft>
              <a:buSzPts val="1400"/>
              <a:buFont typeface="Impact"/>
              <a:buNone/>
              <a:defRPr>
                <a:latin typeface="Impact"/>
                <a:ea typeface="Impact"/>
                <a:cs typeface="Impact"/>
                <a:sym typeface="Impact"/>
              </a:defRPr>
            </a:lvl7pPr>
            <a:lvl8pPr lvl="7" rtl="0">
              <a:spcBef>
                <a:spcPts val="1600"/>
              </a:spcBef>
              <a:spcAft>
                <a:spcPts val="0"/>
              </a:spcAft>
              <a:buSzPts val="1400"/>
              <a:buFont typeface="Impact"/>
              <a:buNone/>
              <a:defRPr>
                <a:latin typeface="Impact"/>
                <a:ea typeface="Impact"/>
                <a:cs typeface="Impact"/>
                <a:sym typeface="Impact"/>
              </a:defRPr>
            </a:lvl8pPr>
            <a:lvl9pPr lvl="8" rtl="0">
              <a:spcBef>
                <a:spcPts val="1600"/>
              </a:spcBef>
              <a:spcAft>
                <a:spcPts val="1600"/>
              </a:spcAft>
              <a:buSzPts val="1400"/>
              <a:buFont typeface="Impact"/>
              <a:buNone/>
              <a:defRPr>
                <a:latin typeface="Impact"/>
                <a:ea typeface="Impact"/>
                <a:cs typeface="Impact"/>
                <a:sym typeface="Impact"/>
              </a:defRPr>
            </a:lvl9pPr>
          </a:lstStyle>
          <a:p/>
        </p:txBody>
      </p:sp>
      <p:sp>
        <p:nvSpPr>
          <p:cNvPr id="74" name="Google Shape;74;p14"/>
          <p:cNvSpPr txBox="1"/>
          <p:nvPr>
            <p:ph idx="2" type="subTitle"/>
          </p:nvPr>
        </p:nvSpPr>
        <p:spPr>
          <a:xfrm>
            <a:off x="1239425" y="2129125"/>
            <a:ext cx="1922700" cy="53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5" name="Google Shape;75;p14"/>
          <p:cNvSpPr txBox="1"/>
          <p:nvPr>
            <p:ph hasCustomPrompt="1" idx="3" type="title"/>
          </p:nvPr>
        </p:nvSpPr>
        <p:spPr>
          <a:xfrm>
            <a:off x="713225" y="1728625"/>
            <a:ext cx="526200" cy="324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400"/>
            </a:lvl1pPr>
            <a:lvl2pPr lvl="1" rtl="0" algn="r">
              <a:spcBef>
                <a:spcPts val="0"/>
              </a:spcBef>
              <a:spcAft>
                <a:spcPts val="0"/>
              </a:spcAft>
              <a:buSzPts val="3000"/>
              <a:buFont typeface="Roboto"/>
              <a:buNone/>
              <a:defRPr b="1" sz="3000">
                <a:latin typeface="Roboto"/>
                <a:ea typeface="Roboto"/>
                <a:cs typeface="Roboto"/>
                <a:sym typeface="Roboto"/>
              </a:defRPr>
            </a:lvl2pPr>
            <a:lvl3pPr lvl="2" rtl="0" algn="r">
              <a:spcBef>
                <a:spcPts val="0"/>
              </a:spcBef>
              <a:spcAft>
                <a:spcPts val="0"/>
              </a:spcAft>
              <a:buSzPts val="3000"/>
              <a:buFont typeface="Roboto"/>
              <a:buNone/>
              <a:defRPr b="1" sz="3000">
                <a:latin typeface="Roboto"/>
                <a:ea typeface="Roboto"/>
                <a:cs typeface="Roboto"/>
                <a:sym typeface="Roboto"/>
              </a:defRPr>
            </a:lvl3pPr>
            <a:lvl4pPr lvl="3" rtl="0" algn="r">
              <a:spcBef>
                <a:spcPts val="0"/>
              </a:spcBef>
              <a:spcAft>
                <a:spcPts val="0"/>
              </a:spcAft>
              <a:buSzPts val="3000"/>
              <a:buFont typeface="Roboto"/>
              <a:buNone/>
              <a:defRPr b="1" sz="3000">
                <a:latin typeface="Roboto"/>
                <a:ea typeface="Roboto"/>
                <a:cs typeface="Roboto"/>
                <a:sym typeface="Roboto"/>
              </a:defRPr>
            </a:lvl4pPr>
            <a:lvl5pPr lvl="4" rtl="0" algn="r">
              <a:spcBef>
                <a:spcPts val="0"/>
              </a:spcBef>
              <a:spcAft>
                <a:spcPts val="0"/>
              </a:spcAft>
              <a:buSzPts val="3000"/>
              <a:buFont typeface="Roboto"/>
              <a:buNone/>
              <a:defRPr b="1" sz="3000">
                <a:latin typeface="Roboto"/>
                <a:ea typeface="Roboto"/>
                <a:cs typeface="Roboto"/>
                <a:sym typeface="Roboto"/>
              </a:defRPr>
            </a:lvl5pPr>
            <a:lvl6pPr lvl="5" rtl="0" algn="r">
              <a:spcBef>
                <a:spcPts val="0"/>
              </a:spcBef>
              <a:spcAft>
                <a:spcPts val="0"/>
              </a:spcAft>
              <a:buSzPts val="3000"/>
              <a:buFont typeface="Roboto"/>
              <a:buNone/>
              <a:defRPr b="1" sz="3000">
                <a:latin typeface="Roboto"/>
                <a:ea typeface="Roboto"/>
                <a:cs typeface="Roboto"/>
                <a:sym typeface="Roboto"/>
              </a:defRPr>
            </a:lvl6pPr>
            <a:lvl7pPr lvl="6" rtl="0" algn="r">
              <a:spcBef>
                <a:spcPts val="0"/>
              </a:spcBef>
              <a:spcAft>
                <a:spcPts val="0"/>
              </a:spcAft>
              <a:buSzPts val="3000"/>
              <a:buFont typeface="Roboto"/>
              <a:buNone/>
              <a:defRPr b="1" sz="3000">
                <a:latin typeface="Roboto"/>
                <a:ea typeface="Roboto"/>
                <a:cs typeface="Roboto"/>
                <a:sym typeface="Roboto"/>
              </a:defRPr>
            </a:lvl7pPr>
            <a:lvl8pPr lvl="7" rtl="0" algn="r">
              <a:spcBef>
                <a:spcPts val="0"/>
              </a:spcBef>
              <a:spcAft>
                <a:spcPts val="0"/>
              </a:spcAft>
              <a:buSzPts val="3000"/>
              <a:buFont typeface="Roboto"/>
              <a:buNone/>
              <a:defRPr b="1" sz="3000">
                <a:latin typeface="Roboto"/>
                <a:ea typeface="Roboto"/>
                <a:cs typeface="Roboto"/>
                <a:sym typeface="Roboto"/>
              </a:defRPr>
            </a:lvl8pPr>
            <a:lvl9pPr lvl="8" rtl="0" algn="r">
              <a:spcBef>
                <a:spcPts val="0"/>
              </a:spcBef>
              <a:spcAft>
                <a:spcPts val="0"/>
              </a:spcAft>
              <a:buSzPts val="3000"/>
              <a:buFont typeface="Roboto"/>
              <a:buNone/>
              <a:defRPr b="1" sz="3000">
                <a:latin typeface="Roboto"/>
                <a:ea typeface="Roboto"/>
                <a:cs typeface="Roboto"/>
                <a:sym typeface="Roboto"/>
              </a:defRPr>
            </a:lvl9pPr>
          </a:lstStyle>
          <a:p>
            <a:r>
              <a:t>xx%</a:t>
            </a:r>
          </a:p>
        </p:txBody>
      </p:sp>
      <p:sp>
        <p:nvSpPr>
          <p:cNvPr id="76" name="Google Shape;76;p14"/>
          <p:cNvSpPr txBox="1"/>
          <p:nvPr>
            <p:ph idx="4" type="subTitle"/>
          </p:nvPr>
        </p:nvSpPr>
        <p:spPr>
          <a:xfrm>
            <a:off x="3873750" y="1673850"/>
            <a:ext cx="2108100" cy="32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Impact"/>
              <a:buNone/>
              <a:defRPr sz="1800">
                <a:latin typeface="Impact"/>
                <a:ea typeface="Impact"/>
                <a:cs typeface="Impact"/>
                <a:sym typeface="Impact"/>
              </a:defRPr>
            </a:lvl1pPr>
            <a:lvl2pPr lvl="1" rtl="0">
              <a:spcBef>
                <a:spcPts val="1600"/>
              </a:spcBef>
              <a:spcAft>
                <a:spcPts val="0"/>
              </a:spcAft>
              <a:buSzPts val="1400"/>
              <a:buFont typeface="Impact"/>
              <a:buNone/>
              <a:defRPr>
                <a:latin typeface="Impact"/>
                <a:ea typeface="Impact"/>
                <a:cs typeface="Impact"/>
                <a:sym typeface="Impact"/>
              </a:defRPr>
            </a:lvl2pPr>
            <a:lvl3pPr lvl="2" rtl="0">
              <a:spcBef>
                <a:spcPts val="1600"/>
              </a:spcBef>
              <a:spcAft>
                <a:spcPts val="0"/>
              </a:spcAft>
              <a:buSzPts val="1400"/>
              <a:buFont typeface="Impact"/>
              <a:buNone/>
              <a:defRPr>
                <a:latin typeface="Impact"/>
                <a:ea typeface="Impact"/>
                <a:cs typeface="Impact"/>
                <a:sym typeface="Impact"/>
              </a:defRPr>
            </a:lvl3pPr>
            <a:lvl4pPr lvl="3" rtl="0">
              <a:spcBef>
                <a:spcPts val="1600"/>
              </a:spcBef>
              <a:spcAft>
                <a:spcPts val="0"/>
              </a:spcAft>
              <a:buSzPts val="1400"/>
              <a:buFont typeface="Impact"/>
              <a:buNone/>
              <a:defRPr>
                <a:latin typeface="Impact"/>
                <a:ea typeface="Impact"/>
                <a:cs typeface="Impact"/>
                <a:sym typeface="Impact"/>
              </a:defRPr>
            </a:lvl4pPr>
            <a:lvl5pPr lvl="4" rtl="0">
              <a:spcBef>
                <a:spcPts val="1600"/>
              </a:spcBef>
              <a:spcAft>
                <a:spcPts val="0"/>
              </a:spcAft>
              <a:buSzPts val="1400"/>
              <a:buFont typeface="Impact"/>
              <a:buNone/>
              <a:defRPr>
                <a:latin typeface="Impact"/>
                <a:ea typeface="Impact"/>
                <a:cs typeface="Impact"/>
                <a:sym typeface="Impact"/>
              </a:defRPr>
            </a:lvl5pPr>
            <a:lvl6pPr lvl="5" rtl="0">
              <a:spcBef>
                <a:spcPts val="1600"/>
              </a:spcBef>
              <a:spcAft>
                <a:spcPts val="0"/>
              </a:spcAft>
              <a:buSzPts val="1400"/>
              <a:buFont typeface="Impact"/>
              <a:buNone/>
              <a:defRPr>
                <a:latin typeface="Impact"/>
                <a:ea typeface="Impact"/>
                <a:cs typeface="Impact"/>
                <a:sym typeface="Impact"/>
              </a:defRPr>
            </a:lvl6pPr>
            <a:lvl7pPr lvl="6" rtl="0">
              <a:spcBef>
                <a:spcPts val="1600"/>
              </a:spcBef>
              <a:spcAft>
                <a:spcPts val="0"/>
              </a:spcAft>
              <a:buSzPts val="1400"/>
              <a:buFont typeface="Impact"/>
              <a:buNone/>
              <a:defRPr>
                <a:latin typeface="Impact"/>
                <a:ea typeface="Impact"/>
                <a:cs typeface="Impact"/>
                <a:sym typeface="Impact"/>
              </a:defRPr>
            </a:lvl7pPr>
            <a:lvl8pPr lvl="7" rtl="0">
              <a:spcBef>
                <a:spcPts val="1600"/>
              </a:spcBef>
              <a:spcAft>
                <a:spcPts val="0"/>
              </a:spcAft>
              <a:buSzPts val="1400"/>
              <a:buFont typeface="Impact"/>
              <a:buNone/>
              <a:defRPr>
                <a:latin typeface="Impact"/>
                <a:ea typeface="Impact"/>
                <a:cs typeface="Impact"/>
                <a:sym typeface="Impact"/>
              </a:defRPr>
            </a:lvl8pPr>
            <a:lvl9pPr lvl="8" rtl="0">
              <a:spcBef>
                <a:spcPts val="1600"/>
              </a:spcBef>
              <a:spcAft>
                <a:spcPts val="1600"/>
              </a:spcAft>
              <a:buSzPts val="1400"/>
              <a:buFont typeface="Impact"/>
              <a:buNone/>
              <a:defRPr>
                <a:latin typeface="Impact"/>
                <a:ea typeface="Impact"/>
                <a:cs typeface="Impact"/>
                <a:sym typeface="Impact"/>
              </a:defRPr>
            </a:lvl9pPr>
          </a:lstStyle>
          <a:p/>
        </p:txBody>
      </p:sp>
      <p:sp>
        <p:nvSpPr>
          <p:cNvPr id="77" name="Google Shape;77;p14"/>
          <p:cNvSpPr txBox="1"/>
          <p:nvPr>
            <p:ph idx="5" type="subTitle"/>
          </p:nvPr>
        </p:nvSpPr>
        <p:spPr>
          <a:xfrm>
            <a:off x="3873750" y="2129125"/>
            <a:ext cx="1922700" cy="53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8" name="Google Shape;78;p14"/>
          <p:cNvSpPr txBox="1"/>
          <p:nvPr>
            <p:ph hasCustomPrompt="1" idx="6" type="title"/>
          </p:nvPr>
        </p:nvSpPr>
        <p:spPr>
          <a:xfrm>
            <a:off x="3347550" y="1728625"/>
            <a:ext cx="526200" cy="324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400"/>
            </a:lvl1pPr>
            <a:lvl2pPr lvl="1" rtl="0" algn="r">
              <a:spcBef>
                <a:spcPts val="0"/>
              </a:spcBef>
              <a:spcAft>
                <a:spcPts val="0"/>
              </a:spcAft>
              <a:buSzPts val="3000"/>
              <a:buFont typeface="Roboto"/>
              <a:buNone/>
              <a:defRPr b="1" sz="3000">
                <a:latin typeface="Roboto"/>
                <a:ea typeface="Roboto"/>
                <a:cs typeface="Roboto"/>
                <a:sym typeface="Roboto"/>
              </a:defRPr>
            </a:lvl2pPr>
            <a:lvl3pPr lvl="2" rtl="0" algn="r">
              <a:spcBef>
                <a:spcPts val="0"/>
              </a:spcBef>
              <a:spcAft>
                <a:spcPts val="0"/>
              </a:spcAft>
              <a:buSzPts val="3000"/>
              <a:buFont typeface="Roboto"/>
              <a:buNone/>
              <a:defRPr b="1" sz="3000">
                <a:latin typeface="Roboto"/>
                <a:ea typeface="Roboto"/>
                <a:cs typeface="Roboto"/>
                <a:sym typeface="Roboto"/>
              </a:defRPr>
            </a:lvl3pPr>
            <a:lvl4pPr lvl="3" rtl="0" algn="r">
              <a:spcBef>
                <a:spcPts val="0"/>
              </a:spcBef>
              <a:spcAft>
                <a:spcPts val="0"/>
              </a:spcAft>
              <a:buSzPts val="3000"/>
              <a:buFont typeface="Roboto"/>
              <a:buNone/>
              <a:defRPr b="1" sz="3000">
                <a:latin typeface="Roboto"/>
                <a:ea typeface="Roboto"/>
                <a:cs typeface="Roboto"/>
                <a:sym typeface="Roboto"/>
              </a:defRPr>
            </a:lvl4pPr>
            <a:lvl5pPr lvl="4" rtl="0" algn="r">
              <a:spcBef>
                <a:spcPts val="0"/>
              </a:spcBef>
              <a:spcAft>
                <a:spcPts val="0"/>
              </a:spcAft>
              <a:buSzPts val="3000"/>
              <a:buFont typeface="Roboto"/>
              <a:buNone/>
              <a:defRPr b="1" sz="3000">
                <a:latin typeface="Roboto"/>
                <a:ea typeface="Roboto"/>
                <a:cs typeface="Roboto"/>
                <a:sym typeface="Roboto"/>
              </a:defRPr>
            </a:lvl5pPr>
            <a:lvl6pPr lvl="5" rtl="0" algn="r">
              <a:spcBef>
                <a:spcPts val="0"/>
              </a:spcBef>
              <a:spcAft>
                <a:spcPts val="0"/>
              </a:spcAft>
              <a:buSzPts val="3000"/>
              <a:buFont typeface="Roboto"/>
              <a:buNone/>
              <a:defRPr b="1" sz="3000">
                <a:latin typeface="Roboto"/>
                <a:ea typeface="Roboto"/>
                <a:cs typeface="Roboto"/>
                <a:sym typeface="Roboto"/>
              </a:defRPr>
            </a:lvl6pPr>
            <a:lvl7pPr lvl="6" rtl="0" algn="r">
              <a:spcBef>
                <a:spcPts val="0"/>
              </a:spcBef>
              <a:spcAft>
                <a:spcPts val="0"/>
              </a:spcAft>
              <a:buSzPts val="3000"/>
              <a:buFont typeface="Roboto"/>
              <a:buNone/>
              <a:defRPr b="1" sz="3000">
                <a:latin typeface="Roboto"/>
                <a:ea typeface="Roboto"/>
                <a:cs typeface="Roboto"/>
                <a:sym typeface="Roboto"/>
              </a:defRPr>
            </a:lvl7pPr>
            <a:lvl8pPr lvl="7" rtl="0" algn="r">
              <a:spcBef>
                <a:spcPts val="0"/>
              </a:spcBef>
              <a:spcAft>
                <a:spcPts val="0"/>
              </a:spcAft>
              <a:buSzPts val="3000"/>
              <a:buFont typeface="Roboto"/>
              <a:buNone/>
              <a:defRPr b="1" sz="3000">
                <a:latin typeface="Roboto"/>
                <a:ea typeface="Roboto"/>
                <a:cs typeface="Roboto"/>
                <a:sym typeface="Roboto"/>
              </a:defRPr>
            </a:lvl8pPr>
            <a:lvl9pPr lvl="8" rtl="0" algn="r">
              <a:spcBef>
                <a:spcPts val="0"/>
              </a:spcBef>
              <a:spcAft>
                <a:spcPts val="0"/>
              </a:spcAft>
              <a:buSzPts val="3000"/>
              <a:buFont typeface="Roboto"/>
              <a:buNone/>
              <a:defRPr b="1" sz="3000">
                <a:latin typeface="Roboto"/>
                <a:ea typeface="Roboto"/>
                <a:cs typeface="Roboto"/>
                <a:sym typeface="Roboto"/>
              </a:defRPr>
            </a:lvl9pPr>
          </a:lstStyle>
          <a:p>
            <a:r>
              <a:t>xx%</a:t>
            </a:r>
          </a:p>
        </p:txBody>
      </p:sp>
      <p:sp>
        <p:nvSpPr>
          <p:cNvPr id="79" name="Google Shape;79;p14"/>
          <p:cNvSpPr txBox="1"/>
          <p:nvPr>
            <p:ph idx="7" type="subTitle"/>
          </p:nvPr>
        </p:nvSpPr>
        <p:spPr>
          <a:xfrm>
            <a:off x="6508075" y="1673850"/>
            <a:ext cx="2013600" cy="32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Impact"/>
              <a:buNone/>
              <a:defRPr sz="1800">
                <a:latin typeface="Impact"/>
                <a:ea typeface="Impact"/>
                <a:cs typeface="Impact"/>
                <a:sym typeface="Impact"/>
              </a:defRPr>
            </a:lvl1pPr>
            <a:lvl2pPr lvl="1" rtl="0">
              <a:spcBef>
                <a:spcPts val="1600"/>
              </a:spcBef>
              <a:spcAft>
                <a:spcPts val="0"/>
              </a:spcAft>
              <a:buSzPts val="1400"/>
              <a:buFont typeface="Impact"/>
              <a:buNone/>
              <a:defRPr>
                <a:latin typeface="Impact"/>
                <a:ea typeface="Impact"/>
                <a:cs typeface="Impact"/>
                <a:sym typeface="Impact"/>
              </a:defRPr>
            </a:lvl2pPr>
            <a:lvl3pPr lvl="2" rtl="0">
              <a:spcBef>
                <a:spcPts val="1600"/>
              </a:spcBef>
              <a:spcAft>
                <a:spcPts val="0"/>
              </a:spcAft>
              <a:buSzPts val="1400"/>
              <a:buFont typeface="Impact"/>
              <a:buNone/>
              <a:defRPr>
                <a:latin typeface="Impact"/>
                <a:ea typeface="Impact"/>
                <a:cs typeface="Impact"/>
                <a:sym typeface="Impact"/>
              </a:defRPr>
            </a:lvl3pPr>
            <a:lvl4pPr lvl="3" rtl="0">
              <a:spcBef>
                <a:spcPts val="1600"/>
              </a:spcBef>
              <a:spcAft>
                <a:spcPts val="0"/>
              </a:spcAft>
              <a:buSzPts val="1400"/>
              <a:buFont typeface="Impact"/>
              <a:buNone/>
              <a:defRPr>
                <a:latin typeface="Impact"/>
                <a:ea typeface="Impact"/>
                <a:cs typeface="Impact"/>
                <a:sym typeface="Impact"/>
              </a:defRPr>
            </a:lvl4pPr>
            <a:lvl5pPr lvl="4" rtl="0">
              <a:spcBef>
                <a:spcPts val="1600"/>
              </a:spcBef>
              <a:spcAft>
                <a:spcPts val="0"/>
              </a:spcAft>
              <a:buSzPts val="1400"/>
              <a:buFont typeface="Impact"/>
              <a:buNone/>
              <a:defRPr>
                <a:latin typeface="Impact"/>
                <a:ea typeface="Impact"/>
                <a:cs typeface="Impact"/>
                <a:sym typeface="Impact"/>
              </a:defRPr>
            </a:lvl5pPr>
            <a:lvl6pPr lvl="5" rtl="0">
              <a:spcBef>
                <a:spcPts val="1600"/>
              </a:spcBef>
              <a:spcAft>
                <a:spcPts val="0"/>
              </a:spcAft>
              <a:buSzPts val="1400"/>
              <a:buFont typeface="Impact"/>
              <a:buNone/>
              <a:defRPr>
                <a:latin typeface="Impact"/>
                <a:ea typeface="Impact"/>
                <a:cs typeface="Impact"/>
                <a:sym typeface="Impact"/>
              </a:defRPr>
            </a:lvl6pPr>
            <a:lvl7pPr lvl="6" rtl="0">
              <a:spcBef>
                <a:spcPts val="1600"/>
              </a:spcBef>
              <a:spcAft>
                <a:spcPts val="0"/>
              </a:spcAft>
              <a:buSzPts val="1400"/>
              <a:buFont typeface="Impact"/>
              <a:buNone/>
              <a:defRPr>
                <a:latin typeface="Impact"/>
                <a:ea typeface="Impact"/>
                <a:cs typeface="Impact"/>
                <a:sym typeface="Impact"/>
              </a:defRPr>
            </a:lvl7pPr>
            <a:lvl8pPr lvl="7" rtl="0">
              <a:spcBef>
                <a:spcPts val="1600"/>
              </a:spcBef>
              <a:spcAft>
                <a:spcPts val="0"/>
              </a:spcAft>
              <a:buSzPts val="1400"/>
              <a:buFont typeface="Impact"/>
              <a:buNone/>
              <a:defRPr>
                <a:latin typeface="Impact"/>
                <a:ea typeface="Impact"/>
                <a:cs typeface="Impact"/>
                <a:sym typeface="Impact"/>
              </a:defRPr>
            </a:lvl8pPr>
            <a:lvl9pPr lvl="8" rtl="0">
              <a:spcBef>
                <a:spcPts val="1600"/>
              </a:spcBef>
              <a:spcAft>
                <a:spcPts val="1600"/>
              </a:spcAft>
              <a:buSzPts val="1400"/>
              <a:buFont typeface="Impact"/>
              <a:buNone/>
              <a:defRPr>
                <a:latin typeface="Impact"/>
                <a:ea typeface="Impact"/>
                <a:cs typeface="Impact"/>
                <a:sym typeface="Impact"/>
              </a:defRPr>
            </a:lvl9pPr>
          </a:lstStyle>
          <a:p/>
        </p:txBody>
      </p:sp>
      <p:sp>
        <p:nvSpPr>
          <p:cNvPr id="80" name="Google Shape;80;p14"/>
          <p:cNvSpPr txBox="1"/>
          <p:nvPr>
            <p:ph idx="8" type="subTitle"/>
          </p:nvPr>
        </p:nvSpPr>
        <p:spPr>
          <a:xfrm>
            <a:off x="6508075" y="2129125"/>
            <a:ext cx="1922700" cy="53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1" name="Google Shape;81;p14"/>
          <p:cNvSpPr txBox="1"/>
          <p:nvPr>
            <p:ph hasCustomPrompt="1" idx="9" type="title"/>
          </p:nvPr>
        </p:nvSpPr>
        <p:spPr>
          <a:xfrm>
            <a:off x="5981875" y="1728625"/>
            <a:ext cx="526200" cy="324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400"/>
            </a:lvl1pPr>
            <a:lvl2pPr lvl="1" rtl="0" algn="r">
              <a:spcBef>
                <a:spcPts val="0"/>
              </a:spcBef>
              <a:spcAft>
                <a:spcPts val="0"/>
              </a:spcAft>
              <a:buSzPts val="3000"/>
              <a:buFont typeface="Roboto"/>
              <a:buNone/>
              <a:defRPr b="1" sz="3000">
                <a:latin typeface="Roboto"/>
                <a:ea typeface="Roboto"/>
                <a:cs typeface="Roboto"/>
                <a:sym typeface="Roboto"/>
              </a:defRPr>
            </a:lvl2pPr>
            <a:lvl3pPr lvl="2" rtl="0" algn="r">
              <a:spcBef>
                <a:spcPts val="0"/>
              </a:spcBef>
              <a:spcAft>
                <a:spcPts val="0"/>
              </a:spcAft>
              <a:buSzPts val="3000"/>
              <a:buFont typeface="Roboto"/>
              <a:buNone/>
              <a:defRPr b="1" sz="3000">
                <a:latin typeface="Roboto"/>
                <a:ea typeface="Roboto"/>
                <a:cs typeface="Roboto"/>
                <a:sym typeface="Roboto"/>
              </a:defRPr>
            </a:lvl3pPr>
            <a:lvl4pPr lvl="3" rtl="0" algn="r">
              <a:spcBef>
                <a:spcPts val="0"/>
              </a:spcBef>
              <a:spcAft>
                <a:spcPts val="0"/>
              </a:spcAft>
              <a:buSzPts val="3000"/>
              <a:buFont typeface="Roboto"/>
              <a:buNone/>
              <a:defRPr b="1" sz="3000">
                <a:latin typeface="Roboto"/>
                <a:ea typeface="Roboto"/>
                <a:cs typeface="Roboto"/>
                <a:sym typeface="Roboto"/>
              </a:defRPr>
            </a:lvl4pPr>
            <a:lvl5pPr lvl="4" rtl="0" algn="r">
              <a:spcBef>
                <a:spcPts val="0"/>
              </a:spcBef>
              <a:spcAft>
                <a:spcPts val="0"/>
              </a:spcAft>
              <a:buSzPts val="3000"/>
              <a:buFont typeface="Roboto"/>
              <a:buNone/>
              <a:defRPr b="1" sz="3000">
                <a:latin typeface="Roboto"/>
                <a:ea typeface="Roboto"/>
                <a:cs typeface="Roboto"/>
                <a:sym typeface="Roboto"/>
              </a:defRPr>
            </a:lvl5pPr>
            <a:lvl6pPr lvl="5" rtl="0" algn="r">
              <a:spcBef>
                <a:spcPts val="0"/>
              </a:spcBef>
              <a:spcAft>
                <a:spcPts val="0"/>
              </a:spcAft>
              <a:buSzPts val="3000"/>
              <a:buFont typeface="Roboto"/>
              <a:buNone/>
              <a:defRPr b="1" sz="3000">
                <a:latin typeface="Roboto"/>
                <a:ea typeface="Roboto"/>
                <a:cs typeface="Roboto"/>
                <a:sym typeface="Roboto"/>
              </a:defRPr>
            </a:lvl6pPr>
            <a:lvl7pPr lvl="6" rtl="0" algn="r">
              <a:spcBef>
                <a:spcPts val="0"/>
              </a:spcBef>
              <a:spcAft>
                <a:spcPts val="0"/>
              </a:spcAft>
              <a:buSzPts val="3000"/>
              <a:buFont typeface="Roboto"/>
              <a:buNone/>
              <a:defRPr b="1" sz="3000">
                <a:latin typeface="Roboto"/>
                <a:ea typeface="Roboto"/>
                <a:cs typeface="Roboto"/>
                <a:sym typeface="Roboto"/>
              </a:defRPr>
            </a:lvl7pPr>
            <a:lvl8pPr lvl="7" rtl="0" algn="r">
              <a:spcBef>
                <a:spcPts val="0"/>
              </a:spcBef>
              <a:spcAft>
                <a:spcPts val="0"/>
              </a:spcAft>
              <a:buSzPts val="3000"/>
              <a:buFont typeface="Roboto"/>
              <a:buNone/>
              <a:defRPr b="1" sz="3000">
                <a:latin typeface="Roboto"/>
                <a:ea typeface="Roboto"/>
                <a:cs typeface="Roboto"/>
                <a:sym typeface="Roboto"/>
              </a:defRPr>
            </a:lvl8pPr>
            <a:lvl9pPr lvl="8" rtl="0" algn="r">
              <a:spcBef>
                <a:spcPts val="0"/>
              </a:spcBef>
              <a:spcAft>
                <a:spcPts val="0"/>
              </a:spcAft>
              <a:buSzPts val="3000"/>
              <a:buFont typeface="Roboto"/>
              <a:buNone/>
              <a:defRPr b="1" sz="3000">
                <a:latin typeface="Roboto"/>
                <a:ea typeface="Roboto"/>
                <a:cs typeface="Roboto"/>
                <a:sym typeface="Roboto"/>
              </a:defRPr>
            </a:lvl9pPr>
          </a:lstStyle>
          <a:p>
            <a:r>
              <a:t>xx%</a:t>
            </a:r>
          </a:p>
        </p:txBody>
      </p:sp>
      <p:sp>
        <p:nvSpPr>
          <p:cNvPr id="82" name="Google Shape;82;p14"/>
          <p:cNvSpPr txBox="1"/>
          <p:nvPr>
            <p:ph idx="13" type="subTitle"/>
          </p:nvPr>
        </p:nvSpPr>
        <p:spPr>
          <a:xfrm>
            <a:off x="1239425" y="3144775"/>
            <a:ext cx="2108100" cy="32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Impact"/>
              <a:buNone/>
              <a:defRPr sz="1800">
                <a:latin typeface="Impact"/>
                <a:ea typeface="Impact"/>
                <a:cs typeface="Impact"/>
                <a:sym typeface="Impact"/>
              </a:defRPr>
            </a:lvl1pPr>
            <a:lvl2pPr lvl="1" rtl="0">
              <a:spcBef>
                <a:spcPts val="1600"/>
              </a:spcBef>
              <a:spcAft>
                <a:spcPts val="0"/>
              </a:spcAft>
              <a:buSzPts val="1400"/>
              <a:buFont typeface="Impact"/>
              <a:buNone/>
              <a:defRPr>
                <a:latin typeface="Impact"/>
                <a:ea typeface="Impact"/>
                <a:cs typeface="Impact"/>
                <a:sym typeface="Impact"/>
              </a:defRPr>
            </a:lvl2pPr>
            <a:lvl3pPr lvl="2" rtl="0">
              <a:spcBef>
                <a:spcPts val="1600"/>
              </a:spcBef>
              <a:spcAft>
                <a:spcPts val="0"/>
              </a:spcAft>
              <a:buSzPts val="1400"/>
              <a:buFont typeface="Impact"/>
              <a:buNone/>
              <a:defRPr>
                <a:latin typeface="Impact"/>
                <a:ea typeface="Impact"/>
                <a:cs typeface="Impact"/>
                <a:sym typeface="Impact"/>
              </a:defRPr>
            </a:lvl3pPr>
            <a:lvl4pPr lvl="3" rtl="0">
              <a:spcBef>
                <a:spcPts val="1600"/>
              </a:spcBef>
              <a:spcAft>
                <a:spcPts val="0"/>
              </a:spcAft>
              <a:buSzPts val="1400"/>
              <a:buFont typeface="Impact"/>
              <a:buNone/>
              <a:defRPr>
                <a:latin typeface="Impact"/>
                <a:ea typeface="Impact"/>
                <a:cs typeface="Impact"/>
                <a:sym typeface="Impact"/>
              </a:defRPr>
            </a:lvl4pPr>
            <a:lvl5pPr lvl="4" rtl="0">
              <a:spcBef>
                <a:spcPts val="1600"/>
              </a:spcBef>
              <a:spcAft>
                <a:spcPts val="0"/>
              </a:spcAft>
              <a:buSzPts val="1400"/>
              <a:buFont typeface="Impact"/>
              <a:buNone/>
              <a:defRPr>
                <a:latin typeface="Impact"/>
                <a:ea typeface="Impact"/>
                <a:cs typeface="Impact"/>
                <a:sym typeface="Impact"/>
              </a:defRPr>
            </a:lvl5pPr>
            <a:lvl6pPr lvl="5" rtl="0">
              <a:spcBef>
                <a:spcPts val="1600"/>
              </a:spcBef>
              <a:spcAft>
                <a:spcPts val="0"/>
              </a:spcAft>
              <a:buSzPts val="1400"/>
              <a:buFont typeface="Impact"/>
              <a:buNone/>
              <a:defRPr>
                <a:latin typeface="Impact"/>
                <a:ea typeface="Impact"/>
                <a:cs typeface="Impact"/>
                <a:sym typeface="Impact"/>
              </a:defRPr>
            </a:lvl6pPr>
            <a:lvl7pPr lvl="6" rtl="0">
              <a:spcBef>
                <a:spcPts val="1600"/>
              </a:spcBef>
              <a:spcAft>
                <a:spcPts val="0"/>
              </a:spcAft>
              <a:buSzPts val="1400"/>
              <a:buFont typeface="Impact"/>
              <a:buNone/>
              <a:defRPr>
                <a:latin typeface="Impact"/>
                <a:ea typeface="Impact"/>
                <a:cs typeface="Impact"/>
                <a:sym typeface="Impact"/>
              </a:defRPr>
            </a:lvl7pPr>
            <a:lvl8pPr lvl="7" rtl="0">
              <a:spcBef>
                <a:spcPts val="1600"/>
              </a:spcBef>
              <a:spcAft>
                <a:spcPts val="0"/>
              </a:spcAft>
              <a:buSzPts val="1400"/>
              <a:buFont typeface="Impact"/>
              <a:buNone/>
              <a:defRPr>
                <a:latin typeface="Impact"/>
                <a:ea typeface="Impact"/>
                <a:cs typeface="Impact"/>
                <a:sym typeface="Impact"/>
              </a:defRPr>
            </a:lvl8pPr>
            <a:lvl9pPr lvl="8" rtl="0">
              <a:spcBef>
                <a:spcPts val="1600"/>
              </a:spcBef>
              <a:spcAft>
                <a:spcPts val="1600"/>
              </a:spcAft>
              <a:buSzPts val="1400"/>
              <a:buFont typeface="Impact"/>
              <a:buNone/>
              <a:defRPr>
                <a:latin typeface="Impact"/>
                <a:ea typeface="Impact"/>
                <a:cs typeface="Impact"/>
                <a:sym typeface="Impact"/>
              </a:defRPr>
            </a:lvl9pPr>
          </a:lstStyle>
          <a:p/>
        </p:txBody>
      </p:sp>
      <p:sp>
        <p:nvSpPr>
          <p:cNvPr id="83" name="Google Shape;83;p14"/>
          <p:cNvSpPr txBox="1"/>
          <p:nvPr>
            <p:ph idx="14" type="subTitle"/>
          </p:nvPr>
        </p:nvSpPr>
        <p:spPr>
          <a:xfrm>
            <a:off x="1239425" y="3600050"/>
            <a:ext cx="1922700" cy="53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4" name="Google Shape;84;p14"/>
          <p:cNvSpPr txBox="1"/>
          <p:nvPr>
            <p:ph hasCustomPrompt="1" idx="15" type="title"/>
          </p:nvPr>
        </p:nvSpPr>
        <p:spPr>
          <a:xfrm>
            <a:off x="713225" y="3199550"/>
            <a:ext cx="526200" cy="324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400"/>
            </a:lvl1pPr>
            <a:lvl2pPr lvl="1" rtl="0" algn="r">
              <a:spcBef>
                <a:spcPts val="0"/>
              </a:spcBef>
              <a:spcAft>
                <a:spcPts val="0"/>
              </a:spcAft>
              <a:buSzPts val="3000"/>
              <a:buFont typeface="Roboto"/>
              <a:buNone/>
              <a:defRPr b="1" sz="3000">
                <a:latin typeface="Roboto"/>
                <a:ea typeface="Roboto"/>
                <a:cs typeface="Roboto"/>
                <a:sym typeface="Roboto"/>
              </a:defRPr>
            </a:lvl2pPr>
            <a:lvl3pPr lvl="2" rtl="0" algn="r">
              <a:spcBef>
                <a:spcPts val="0"/>
              </a:spcBef>
              <a:spcAft>
                <a:spcPts val="0"/>
              </a:spcAft>
              <a:buSzPts val="3000"/>
              <a:buFont typeface="Roboto"/>
              <a:buNone/>
              <a:defRPr b="1" sz="3000">
                <a:latin typeface="Roboto"/>
                <a:ea typeface="Roboto"/>
                <a:cs typeface="Roboto"/>
                <a:sym typeface="Roboto"/>
              </a:defRPr>
            </a:lvl3pPr>
            <a:lvl4pPr lvl="3" rtl="0" algn="r">
              <a:spcBef>
                <a:spcPts val="0"/>
              </a:spcBef>
              <a:spcAft>
                <a:spcPts val="0"/>
              </a:spcAft>
              <a:buSzPts val="3000"/>
              <a:buFont typeface="Roboto"/>
              <a:buNone/>
              <a:defRPr b="1" sz="3000">
                <a:latin typeface="Roboto"/>
                <a:ea typeface="Roboto"/>
                <a:cs typeface="Roboto"/>
                <a:sym typeface="Roboto"/>
              </a:defRPr>
            </a:lvl4pPr>
            <a:lvl5pPr lvl="4" rtl="0" algn="r">
              <a:spcBef>
                <a:spcPts val="0"/>
              </a:spcBef>
              <a:spcAft>
                <a:spcPts val="0"/>
              </a:spcAft>
              <a:buSzPts val="3000"/>
              <a:buFont typeface="Roboto"/>
              <a:buNone/>
              <a:defRPr b="1" sz="3000">
                <a:latin typeface="Roboto"/>
                <a:ea typeface="Roboto"/>
                <a:cs typeface="Roboto"/>
                <a:sym typeface="Roboto"/>
              </a:defRPr>
            </a:lvl5pPr>
            <a:lvl6pPr lvl="5" rtl="0" algn="r">
              <a:spcBef>
                <a:spcPts val="0"/>
              </a:spcBef>
              <a:spcAft>
                <a:spcPts val="0"/>
              </a:spcAft>
              <a:buSzPts val="3000"/>
              <a:buFont typeface="Roboto"/>
              <a:buNone/>
              <a:defRPr b="1" sz="3000">
                <a:latin typeface="Roboto"/>
                <a:ea typeface="Roboto"/>
                <a:cs typeface="Roboto"/>
                <a:sym typeface="Roboto"/>
              </a:defRPr>
            </a:lvl6pPr>
            <a:lvl7pPr lvl="6" rtl="0" algn="r">
              <a:spcBef>
                <a:spcPts val="0"/>
              </a:spcBef>
              <a:spcAft>
                <a:spcPts val="0"/>
              </a:spcAft>
              <a:buSzPts val="3000"/>
              <a:buFont typeface="Roboto"/>
              <a:buNone/>
              <a:defRPr b="1" sz="3000">
                <a:latin typeface="Roboto"/>
                <a:ea typeface="Roboto"/>
                <a:cs typeface="Roboto"/>
                <a:sym typeface="Roboto"/>
              </a:defRPr>
            </a:lvl7pPr>
            <a:lvl8pPr lvl="7" rtl="0" algn="r">
              <a:spcBef>
                <a:spcPts val="0"/>
              </a:spcBef>
              <a:spcAft>
                <a:spcPts val="0"/>
              </a:spcAft>
              <a:buSzPts val="3000"/>
              <a:buFont typeface="Roboto"/>
              <a:buNone/>
              <a:defRPr b="1" sz="3000">
                <a:latin typeface="Roboto"/>
                <a:ea typeface="Roboto"/>
                <a:cs typeface="Roboto"/>
                <a:sym typeface="Roboto"/>
              </a:defRPr>
            </a:lvl8pPr>
            <a:lvl9pPr lvl="8" rtl="0" algn="r">
              <a:spcBef>
                <a:spcPts val="0"/>
              </a:spcBef>
              <a:spcAft>
                <a:spcPts val="0"/>
              </a:spcAft>
              <a:buSzPts val="3000"/>
              <a:buFont typeface="Roboto"/>
              <a:buNone/>
              <a:defRPr b="1" sz="3000">
                <a:latin typeface="Roboto"/>
                <a:ea typeface="Roboto"/>
                <a:cs typeface="Roboto"/>
                <a:sym typeface="Roboto"/>
              </a:defRPr>
            </a:lvl9pPr>
          </a:lstStyle>
          <a:p>
            <a:r>
              <a:t>xx%</a:t>
            </a:r>
          </a:p>
        </p:txBody>
      </p:sp>
      <p:sp>
        <p:nvSpPr>
          <p:cNvPr id="85" name="Google Shape;85;p14"/>
          <p:cNvSpPr txBox="1"/>
          <p:nvPr>
            <p:ph idx="16" type="subTitle"/>
          </p:nvPr>
        </p:nvSpPr>
        <p:spPr>
          <a:xfrm>
            <a:off x="3873750" y="3144775"/>
            <a:ext cx="2108100" cy="32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Impact"/>
              <a:buNone/>
              <a:defRPr sz="1800">
                <a:latin typeface="Impact"/>
                <a:ea typeface="Impact"/>
                <a:cs typeface="Impact"/>
                <a:sym typeface="Impact"/>
              </a:defRPr>
            </a:lvl1pPr>
            <a:lvl2pPr lvl="1" rtl="0">
              <a:spcBef>
                <a:spcPts val="1600"/>
              </a:spcBef>
              <a:spcAft>
                <a:spcPts val="0"/>
              </a:spcAft>
              <a:buSzPts val="1400"/>
              <a:buFont typeface="Impact"/>
              <a:buNone/>
              <a:defRPr>
                <a:latin typeface="Impact"/>
                <a:ea typeface="Impact"/>
                <a:cs typeface="Impact"/>
                <a:sym typeface="Impact"/>
              </a:defRPr>
            </a:lvl2pPr>
            <a:lvl3pPr lvl="2" rtl="0">
              <a:spcBef>
                <a:spcPts val="1600"/>
              </a:spcBef>
              <a:spcAft>
                <a:spcPts val="0"/>
              </a:spcAft>
              <a:buSzPts val="1400"/>
              <a:buFont typeface="Impact"/>
              <a:buNone/>
              <a:defRPr>
                <a:latin typeface="Impact"/>
                <a:ea typeface="Impact"/>
                <a:cs typeface="Impact"/>
                <a:sym typeface="Impact"/>
              </a:defRPr>
            </a:lvl3pPr>
            <a:lvl4pPr lvl="3" rtl="0">
              <a:spcBef>
                <a:spcPts val="1600"/>
              </a:spcBef>
              <a:spcAft>
                <a:spcPts val="0"/>
              </a:spcAft>
              <a:buSzPts val="1400"/>
              <a:buFont typeface="Impact"/>
              <a:buNone/>
              <a:defRPr>
                <a:latin typeface="Impact"/>
                <a:ea typeface="Impact"/>
                <a:cs typeface="Impact"/>
                <a:sym typeface="Impact"/>
              </a:defRPr>
            </a:lvl4pPr>
            <a:lvl5pPr lvl="4" rtl="0">
              <a:spcBef>
                <a:spcPts val="1600"/>
              </a:spcBef>
              <a:spcAft>
                <a:spcPts val="0"/>
              </a:spcAft>
              <a:buSzPts val="1400"/>
              <a:buFont typeface="Impact"/>
              <a:buNone/>
              <a:defRPr>
                <a:latin typeface="Impact"/>
                <a:ea typeface="Impact"/>
                <a:cs typeface="Impact"/>
                <a:sym typeface="Impact"/>
              </a:defRPr>
            </a:lvl5pPr>
            <a:lvl6pPr lvl="5" rtl="0">
              <a:spcBef>
                <a:spcPts val="1600"/>
              </a:spcBef>
              <a:spcAft>
                <a:spcPts val="0"/>
              </a:spcAft>
              <a:buSzPts val="1400"/>
              <a:buFont typeface="Impact"/>
              <a:buNone/>
              <a:defRPr>
                <a:latin typeface="Impact"/>
                <a:ea typeface="Impact"/>
                <a:cs typeface="Impact"/>
                <a:sym typeface="Impact"/>
              </a:defRPr>
            </a:lvl6pPr>
            <a:lvl7pPr lvl="6" rtl="0">
              <a:spcBef>
                <a:spcPts val="1600"/>
              </a:spcBef>
              <a:spcAft>
                <a:spcPts val="0"/>
              </a:spcAft>
              <a:buSzPts val="1400"/>
              <a:buFont typeface="Impact"/>
              <a:buNone/>
              <a:defRPr>
                <a:latin typeface="Impact"/>
                <a:ea typeface="Impact"/>
                <a:cs typeface="Impact"/>
                <a:sym typeface="Impact"/>
              </a:defRPr>
            </a:lvl7pPr>
            <a:lvl8pPr lvl="7" rtl="0">
              <a:spcBef>
                <a:spcPts val="1600"/>
              </a:spcBef>
              <a:spcAft>
                <a:spcPts val="0"/>
              </a:spcAft>
              <a:buSzPts val="1400"/>
              <a:buFont typeface="Impact"/>
              <a:buNone/>
              <a:defRPr>
                <a:latin typeface="Impact"/>
                <a:ea typeface="Impact"/>
                <a:cs typeface="Impact"/>
                <a:sym typeface="Impact"/>
              </a:defRPr>
            </a:lvl8pPr>
            <a:lvl9pPr lvl="8" rtl="0">
              <a:spcBef>
                <a:spcPts val="1600"/>
              </a:spcBef>
              <a:spcAft>
                <a:spcPts val="1600"/>
              </a:spcAft>
              <a:buSzPts val="1400"/>
              <a:buFont typeface="Impact"/>
              <a:buNone/>
              <a:defRPr>
                <a:latin typeface="Impact"/>
                <a:ea typeface="Impact"/>
                <a:cs typeface="Impact"/>
                <a:sym typeface="Impact"/>
              </a:defRPr>
            </a:lvl9pPr>
          </a:lstStyle>
          <a:p/>
        </p:txBody>
      </p:sp>
      <p:sp>
        <p:nvSpPr>
          <p:cNvPr id="86" name="Google Shape;86;p14"/>
          <p:cNvSpPr txBox="1"/>
          <p:nvPr>
            <p:ph idx="17" type="subTitle"/>
          </p:nvPr>
        </p:nvSpPr>
        <p:spPr>
          <a:xfrm>
            <a:off x="3873750" y="3600050"/>
            <a:ext cx="1922700" cy="53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7" name="Google Shape;87;p14"/>
          <p:cNvSpPr txBox="1"/>
          <p:nvPr>
            <p:ph hasCustomPrompt="1" idx="18" type="title"/>
          </p:nvPr>
        </p:nvSpPr>
        <p:spPr>
          <a:xfrm>
            <a:off x="3347550" y="3199550"/>
            <a:ext cx="526200" cy="324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400"/>
            </a:lvl1pPr>
            <a:lvl2pPr lvl="1" rtl="0" algn="r">
              <a:spcBef>
                <a:spcPts val="0"/>
              </a:spcBef>
              <a:spcAft>
                <a:spcPts val="0"/>
              </a:spcAft>
              <a:buSzPts val="3000"/>
              <a:buFont typeface="Roboto"/>
              <a:buNone/>
              <a:defRPr b="1" sz="3000">
                <a:latin typeface="Roboto"/>
                <a:ea typeface="Roboto"/>
                <a:cs typeface="Roboto"/>
                <a:sym typeface="Roboto"/>
              </a:defRPr>
            </a:lvl2pPr>
            <a:lvl3pPr lvl="2" rtl="0" algn="r">
              <a:spcBef>
                <a:spcPts val="0"/>
              </a:spcBef>
              <a:spcAft>
                <a:spcPts val="0"/>
              </a:spcAft>
              <a:buSzPts val="3000"/>
              <a:buFont typeface="Roboto"/>
              <a:buNone/>
              <a:defRPr b="1" sz="3000">
                <a:latin typeface="Roboto"/>
                <a:ea typeface="Roboto"/>
                <a:cs typeface="Roboto"/>
                <a:sym typeface="Roboto"/>
              </a:defRPr>
            </a:lvl3pPr>
            <a:lvl4pPr lvl="3" rtl="0" algn="r">
              <a:spcBef>
                <a:spcPts val="0"/>
              </a:spcBef>
              <a:spcAft>
                <a:spcPts val="0"/>
              </a:spcAft>
              <a:buSzPts val="3000"/>
              <a:buFont typeface="Roboto"/>
              <a:buNone/>
              <a:defRPr b="1" sz="3000">
                <a:latin typeface="Roboto"/>
                <a:ea typeface="Roboto"/>
                <a:cs typeface="Roboto"/>
                <a:sym typeface="Roboto"/>
              </a:defRPr>
            </a:lvl4pPr>
            <a:lvl5pPr lvl="4" rtl="0" algn="r">
              <a:spcBef>
                <a:spcPts val="0"/>
              </a:spcBef>
              <a:spcAft>
                <a:spcPts val="0"/>
              </a:spcAft>
              <a:buSzPts val="3000"/>
              <a:buFont typeface="Roboto"/>
              <a:buNone/>
              <a:defRPr b="1" sz="3000">
                <a:latin typeface="Roboto"/>
                <a:ea typeface="Roboto"/>
                <a:cs typeface="Roboto"/>
                <a:sym typeface="Roboto"/>
              </a:defRPr>
            </a:lvl5pPr>
            <a:lvl6pPr lvl="5" rtl="0" algn="r">
              <a:spcBef>
                <a:spcPts val="0"/>
              </a:spcBef>
              <a:spcAft>
                <a:spcPts val="0"/>
              </a:spcAft>
              <a:buSzPts val="3000"/>
              <a:buFont typeface="Roboto"/>
              <a:buNone/>
              <a:defRPr b="1" sz="3000">
                <a:latin typeface="Roboto"/>
                <a:ea typeface="Roboto"/>
                <a:cs typeface="Roboto"/>
                <a:sym typeface="Roboto"/>
              </a:defRPr>
            </a:lvl6pPr>
            <a:lvl7pPr lvl="6" rtl="0" algn="r">
              <a:spcBef>
                <a:spcPts val="0"/>
              </a:spcBef>
              <a:spcAft>
                <a:spcPts val="0"/>
              </a:spcAft>
              <a:buSzPts val="3000"/>
              <a:buFont typeface="Roboto"/>
              <a:buNone/>
              <a:defRPr b="1" sz="3000">
                <a:latin typeface="Roboto"/>
                <a:ea typeface="Roboto"/>
                <a:cs typeface="Roboto"/>
                <a:sym typeface="Roboto"/>
              </a:defRPr>
            </a:lvl7pPr>
            <a:lvl8pPr lvl="7" rtl="0" algn="r">
              <a:spcBef>
                <a:spcPts val="0"/>
              </a:spcBef>
              <a:spcAft>
                <a:spcPts val="0"/>
              </a:spcAft>
              <a:buSzPts val="3000"/>
              <a:buFont typeface="Roboto"/>
              <a:buNone/>
              <a:defRPr b="1" sz="3000">
                <a:latin typeface="Roboto"/>
                <a:ea typeface="Roboto"/>
                <a:cs typeface="Roboto"/>
                <a:sym typeface="Roboto"/>
              </a:defRPr>
            </a:lvl8pPr>
            <a:lvl9pPr lvl="8" rtl="0" algn="r">
              <a:spcBef>
                <a:spcPts val="0"/>
              </a:spcBef>
              <a:spcAft>
                <a:spcPts val="0"/>
              </a:spcAft>
              <a:buSzPts val="3000"/>
              <a:buFont typeface="Roboto"/>
              <a:buNone/>
              <a:defRPr b="1" sz="3000">
                <a:latin typeface="Roboto"/>
                <a:ea typeface="Roboto"/>
                <a:cs typeface="Roboto"/>
                <a:sym typeface="Roboto"/>
              </a:defRPr>
            </a:lvl9pPr>
          </a:lstStyle>
          <a:p>
            <a:r>
              <a:t>xx%</a:t>
            </a:r>
          </a:p>
        </p:txBody>
      </p:sp>
      <p:sp>
        <p:nvSpPr>
          <p:cNvPr id="88" name="Google Shape;88;p14"/>
          <p:cNvSpPr txBox="1"/>
          <p:nvPr>
            <p:ph idx="19" type="subTitle"/>
          </p:nvPr>
        </p:nvSpPr>
        <p:spPr>
          <a:xfrm>
            <a:off x="6508075" y="3144775"/>
            <a:ext cx="2013600" cy="32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Impact"/>
              <a:buNone/>
              <a:defRPr sz="1800">
                <a:latin typeface="Impact"/>
                <a:ea typeface="Impact"/>
                <a:cs typeface="Impact"/>
                <a:sym typeface="Impact"/>
              </a:defRPr>
            </a:lvl1pPr>
            <a:lvl2pPr lvl="1" rtl="0">
              <a:spcBef>
                <a:spcPts val="1600"/>
              </a:spcBef>
              <a:spcAft>
                <a:spcPts val="0"/>
              </a:spcAft>
              <a:buSzPts val="1400"/>
              <a:buFont typeface="Impact"/>
              <a:buNone/>
              <a:defRPr>
                <a:latin typeface="Impact"/>
                <a:ea typeface="Impact"/>
                <a:cs typeface="Impact"/>
                <a:sym typeface="Impact"/>
              </a:defRPr>
            </a:lvl2pPr>
            <a:lvl3pPr lvl="2" rtl="0">
              <a:spcBef>
                <a:spcPts val="1600"/>
              </a:spcBef>
              <a:spcAft>
                <a:spcPts val="0"/>
              </a:spcAft>
              <a:buSzPts val="1400"/>
              <a:buFont typeface="Impact"/>
              <a:buNone/>
              <a:defRPr>
                <a:latin typeface="Impact"/>
                <a:ea typeface="Impact"/>
                <a:cs typeface="Impact"/>
                <a:sym typeface="Impact"/>
              </a:defRPr>
            </a:lvl3pPr>
            <a:lvl4pPr lvl="3" rtl="0">
              <a:spcBef>
                <a:spcPts val="1600"/>
              </a:spcBef>
              <a:spcAft>
                <a:spcPts val="0"/>
              </a:spcAft>
              <a:buSzPts val="1400"/>
              <a:buFont typeface="Impact"/>
              <a:buNone/>
              <a:defRPr>
                <a:latin typeface="Impact"/>
                <a:ea typeface="Impact"/>
                <a:cs typeface="Impact"/>
                <a:sym typeface="Impact"/>
              </a:defRPr>
            </a:lvl4pPr>
            <a:lvl5pPr lvl="4" rtl="0">
              <a:spcBef>
                <a:spcPts val="1600"/>
              </a:spcBef>
              <a:spcAft>
                <a:spcPts val="0"/>
              </a:spcAft>
              <a:buSzPts val="1400"/>
              <a:buFont typeface="Impact"/>
              <a:buNone/>
              <a:defRPr>
                <a:latin typeface="Impact"/>
                <a:ea typeface="Impact"/>
                <a:cs typeface="Impact"/>
                <a:sym typeface="Impact"/>
              </a:defRPr>
            </a:lvl5pPr>
            <a:lvl6pPr lvl="5" rtl="0">
              <a:spcBef>
                <a:spcPts val="1600"/>
              </a:spcBef>
              <a:spcAft>
                <a:spcPts val="0"/>
              </a:spcAft>
              <a:buSzPts val="1400"/>
              <a:buFont typeface="Impact"/>
              <a:buNone/>
              <a:defRPr>
                <a:latin typeface="Impact"/>
                <a:ea typeface="Impact"/>
                <a:cs typeface="Impact"/>
                <a:sym typeface="Impact"/>
              </a:defRPr>
            </a:lvl6pPr>
            <a:lvl7pPr lvl="6" rtl="0">
              <a:spcBef>
                <a:spcPts val="1600"/>
              </a:spcBef>
              <a:spcAft>
                <a:spcPts val="0"/>
              </a:spcAft>
              <a:buSzPts val="1400"/>
              <a:buFont typeface="Impact"/>
              <a:buNone/>
              <a:defRPr>
                <a:latin typeface="Impact"/>
                <a:ea typeface="Impact"/>
                <a:cs typeface="Impact"/>
                <a:sym typeface="Impact"/>
              </a:defRPr>
            </a:lvl7pPr>
            <a:lvl8pPr lvl="7" rtl="0">
              <a:spcBef>
                <a:spcPts val="1600"/>
              </a:spcBef>
              <a:spcAft>
                <a:spcPts val="0"/>
              </a:spcAft>
              <a:buSzPts val="1400"/>
              <a:buFont typeface="Impact"/>
              <a:buNone/>
              <a:defRPr>
                <a:latin typeface="Impact"/>
                <a:ea typeface="Impact"/>
                <a:cs typeface="Impact"/>
                <a:sym typeface="Impact"/>
              </a:defRPr>
            </a:lvl8pPr>
            <a:lvl9pPr lvl="8" rtl="0">
              <a:spcBef>
                <a:spcPts val="1600"/>
              </a:spcBef>
              <a:spcAft>
                <a:spcPts val="1600"/>
              </a:spcAft>
              <a:buSzPts val="1400"/>
              <a:buFont typeface="Impact"/>
              <a:buNone/>
              <a:defRPr>
                <a:latin typeface="Impact"/>
                <a:ea typeface="Impact"/>
                <a:cs typeface="Impact"/>
                <a:sym typeface="Impact"/>
              </a:defRPr>
            </a:lvl9pPr>
          </a:lstStyle>
          <a:p/>
        </p:txBody>
      </p:sp>
      <p:sp>
        <p:nvSpPr>
          <p:cNvPr id="89" name="Google Shape;89;p14"/>
          <p:cNvSpPr txBox="1"/>
          <p:nvPr>
            <p:ph idx="20" type="subTitle"/>
          </p:nvPr>
        </p:nvSpPr>
        <p:spPr>
          <a:xfrm>
            <a:off x="6508075" y="3600050"/>
            <a:ext cx="1922700" cy="53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0" name="Google Shape;90;p14"/>
          <p:cNvSpPr txBox="1"/>
          <p:nvPr>
            <p:ph hasCustomPrompt="1" idx="21" type="title"/>
          </p:nvPr>
        </p:nvSpPr>
        <p:spPr>
          <a:xfrm>
            <a:off x="5981875" y="3199550"/>
            <a:ext cx="526200" cy="324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400"/>
            </a:lvl1pPr>
            <a:lvl2pPr lvl="1" rtl="0" algn="r">
              <a:spcBef>
                <a:spcPts val="0"/>
              </a:spcBef>
              <a:spcAft>
                <a:spcPts val="0"/>
              </a:spcAft>
              <a:buSzPts val="3000"/>
              <a:buFont typeface="Roboto"/>
              <a:buNone/>
              <a:defRPr b="1" sz="3000">
                <a:latin typeface="Roboto"/>
                <a:ea typeface="Roboto"/>
                <a:cs typeface="Roboto"/>
                <a:sym typeface="Roboto"/>
              </a:defRPr>
            </a:lvl2pPr>
            <a:lvl3pPr lvl="2" rtl="0" algn="r">
              <a:spcBef>
                <a:spcPts val="0"/>
              </a:spcBef>
              <a:spcAft>
                <a:spcPts val="0"/>
              </a:spcAft>
              <a:buSzPts val="3000"/>
              <a:buFont typeface="Roboto"/>
              <a:buNone/>
              <a:defRPr b="1" sz="3000">
                <a:latin typeface="Roboto"/>
                <a:ea typeface="Roboto"/>
                <a:cs typeface="Roboto"/>
                <a:sym typeface="Roboto"/>
              </a:defRPr>
            </a:lvl3pPr>
            <a:lvl4pPr lvl="3" rtl="0" algn="r">
              <a:spcBef>
                <a:spcPts val="0"/>
              </a:spcBef>
              <a:spcAft>
                <a:spcPts val="0"/>
              </a:spcAft>
              <a:buSzPts val="3000"/>
              <a:buFont typeface="Roboto"/>
              <a:buNone/>
              <a:defRPr b="1" sz="3000">
                <a:latin typeface="Roboto"/>
                <a:ea typeface="Roboto"/>
                <a:cs typeface="Roboto"/>
                <a:sym typeface="Roboto"/>
              </a:defRPr>
            </a:lvl4pPr>
            <a:lvl5pPr lvl="4" rtl="0" algn="r">
              <a:spcBef>
                <a:spcPts val="0"/>
              </a:spcBef>
              <a:spcAft>
                <a:spcPts val="0"/>
              </a:spcAft>
              <a:buSzPts val="3000"/>
              <a:buFont typeface="Roboto"/>
              <a:buNone/>
              <a:defRPr b="1" sz="3000">
                <a:latin typeface="Roboto"/>
                <a:ea typeface="Roboto"/>
                <a:cs typeface="Roboto"/>
                <a:sym typeface="Roboto"/>
              </a:defRPr>
            </a:lvl5pPr>
            <a:lvl6pPr lvl="5" rtl="0" algn="r">
              <a:spcBef>
                <a:spcPts val="0"/>
              </a:spcBef>
              <a:spcAft>
                <a:spcPts val="0"/>
              </a:spcAft>
              <a:buSzPts val="3000"/>
              <a:buFont typeface="Roboto"/>
              <a:buNone/>
              <a:defRPr b="1" sz="3000">
                <a:latin typeface="Roboto"/>
                <a:ea typeface="Roboto"/>
                <a:cs typeface="Roboto"/>
                <a:sym typeface="Roboto"/>
              </a:defRPr>
            </a:lvl6pPr>
            <a:lvl7pPr lvl="6" rtl="0" algn="r">
              <a:spcBef>
                <a:spcPts val="0"/>
              </a:spcBef>
              <a:spcAft>
                <a:spcPts val="0"/>
              </a:spcAft>
              <a:buSzPts val="3000"/>
              <a:buFont typeface="Roboto"/>
              <a:buNone/>
              <a:defRPr b="1" sz="3000">
                <a:latin typeface="Roboto"/>
                <a:ea typeface="Roboto"/>
                <a:cs typeface="Roboto"/>
                <a:sym typeface="Roboto"/>
              </a:defRPr>
            </a:lvl7pPr>
            <a:lvl8pPr lvl="7" rtl="0" algn="r">
              <a:spcBef>
                <a:spcPts val="0"/>
              </a:spcBef>
              <a:spcAft>
                <a:spcPts val="0"/>
              </a:spcAft>
              <a:buSzPts val="3000"/>
              <a:buFont typeface="Roboto"/>
              <a:buNone/>
              <a:defRPr b="1" sz="3000">
                <a:latin typeface="Roboto"/>
                <a:ea typeface="Roboto"/>
                <a:cs typeface="Roboto"/>
                <a:sym typeface="Roboto"/>
              </a:defRPr>
            </a:lvl8pPr>
            <a:lvl9pPr lvl="8" rtl="0" algn="r">
              <a:spcBef>
                <a:spcPts val="0"/>
              </a:spcBef>
              <a:spcAft>
                <a:spcPts val="0"/>
              </a:spcAft>
              <a:buSzPts val="3000"/>
              <a:buFont typeface="Roboto"/>
              <a:buNone/>
              <a:defRPr b="1" sz="3000">
                <a:latin typeface="Roboto"/>
                <a:ea typeface="Roboto"/>
                <a:cs typeface="Roboto"/>
                <a:sym typeface="Roboto"/>
              </a:defRPr>
            </a:lvl9pPr>
          </a:lstStyle>
          <a:p>
            <a:r>
              <a:t>xx%</a:t>
            </a:r>
          </a:p>
        </p:txBody>
      </p:sp>
      <p:sp>
        <p:nvSpPr>
          <p:cNvPr id="91" name="Google Shape;91;p14"/>
          <p:cNvSpPr/>
          <p:nvPr/>
        </p:nvSpPr>
        <p:spPr>
          <a:xfrm>
            <a:off x="7512550" y="-1884"/>
            <a:ext cx="1631453" cy="1544749"/>
          </a:xfrm>
          <a:custGeom>
            <a:rect b="b" l="l" r="r" t="t"/>
            <a:pathLst>
              <a:path extrusionOk="0" h="6023" w="6361">
                <a:moveTo>
                  <a:pt x="609" y="1"/>
                </a:moveTo>
                <a:cubicBezTo>
                  <a:pt x="1" y="2987"/>
                  <a:pt x="988" y="6022"/>
                  <a:pt x="3765" y="6022"/>
                </a:cubicBezTo>
                <a:cubicBezTo>
                  <a:pt x="4297" y="6022"/>
                  <a:pt x="4894" y="5911"/>
                  <a:pt x="5559" y="5667"/>
                </a:cubicBezTo>
                <a:cubicBezTo>
                  <a:pt x="5832" y="5566"/>
                  <a:pt x="6098" y="5499"/>
                  <a:pt x="6360" y="5461"/>
                </a:cubicBezTo>
                <a:lnTo>
                  <a:pt x="6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8">
    <p:bg>
      <p:bgPr>
        <a:solidFill>
          <a:schemeClr val="accent5"/>
        </a:solidFill>
      </p:bgPr>
    </p:bg>
    <p:spTree>
      <p:nvGrpSpPr>
        <p:cNvPr id="92" name="Shape 92"/>
        <p:cNvGrpSpPr/>
        <p:nvPr/>
      </p:nvGrpSpPr>
      <p:grpSpPr>
        <a:xfrm>
          <a:off x="0" y="0"/>
          <a:ext cx="0" cy="0"/>
          <a:chOff x="0" y="0"/>
          <a:chExt cx="0" cy="0"/>
        </a:xfrm>
      </p:grpSpPr>
      <p:sp>
        <p:nvSpPr>
          <p:cNvPr id="93" name="Google Shape;93;p15"/>
          <p:cNvSpPr/>
          <p:nvPr/>
        </p:nvSpPr>
        <p:spPr>
          <a:xfrm flipH="1">
            <a:off x="4389155" y="1132103"/>
            <a:ext cx="4754847" cy="4011407"/>
          </a:xfrm>
          <a:custGeom>
            <a:rect b="b" l="l" r="r" t="t"/>
            <a:pathLst>
              <a:path extrusionOk="0" h="14439" w="17115">
                <a:moveTo>
                  <a:pt x="2683" y="0"/>
                </a:moveTo>
                <a:cubicBezTo>
                  <a:pt x="1615" y="0"/>
                  <a:pt x="718" y="309"/>
                  <a:pt x="1" y="712"/>
                </a:cubicBezTo>
                <a:lnTo>
                  <a:pt x="1" y="14439"/>
                </a:lnTo>
                <a:lnTo>
                  <a:pt x="12831" y="14439"/>
                </a:lnTo>
                <a:cubicBezTo>
                  <a:pt x="16201" y="11414"/>
                  <a:pt x="17114" y="5460"/>
                  <a:pt x="11771" y="5460"/>
                </a:cubicBezTo>
                <a:cubicBezTo>
                  <a:pt x="11745" y="5460"/>
                  <a:pt x="11718" y="5460"/>
                  <a:pt x="11690" y="5461"/>
                </a:cubicBezTo>
                <a:cubicBezTo>
                  <a:pt x="11674" y="5461"/>
                  <a:pt x="11658" y="5461"/>
                  <a:pt x="11642" y="5461"/>
                </a:cubicBezTo>
                <a:cubicBezTo>
                  <a:pt x="8041" y="5461"/>
                  <a:pt x="7011" y="957"/>
                  <a:pt x="4274" y="219"/>
                </a:cubicBezTo>
                <a:cubicBezTo>
                  <a:pt x="3708" y="66"/>
                  <a:pt x="3177" y="0"/>
                  <a:pt x="26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txBox="1"/>
          <p:nvPr>
            <p:ph type="title"/>
          </p:nvPr>
        </p:nvSpPr>
        <p:spPr>
          <a:xfrm>
            <a:off x="4572000" y="2721300"/>
            <a:ext cx="3904500" cy="517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Char char="-"/>
              <a:defRPr sz="2700"/>
            </a:lvl1pPr>
            <a:lvl2pPr lvl="1" rtl="0" algn="ctr">
              <a:spcBef>
                <a:spcPts val="0"/>
              </a:spcBef>
              <a:spcAft>
                <a:spcPts val="0"/>
              </a:spcAft>
              <a:buSzPts val="2800"/>
              <a:buChar char="-"/>
              <a:defRPr/>
            </a:lvl2pPr>
            <a:lvl3pPr lvl="2" rtl="0" algn="ctr">
              <a:spcBef>
                <a:spcPts val="0"/>
              </a:spcBef>
              <a:spcAft>
                <a:spcPts val="0"/>
              </a:spcAft>
              <a:buSzPts val="2800"/>
              <a:buChar char="-"/>
              <a:defRPr/>
            </a:lvl3pPr>
            <a:lvl4pPr lvl="3" rtl="0" algn="ctr">
              <a:spcBef>
                <a:spcPts val="0"/>
              </a:spcBef>
              <a:spcAft>
                <a:spcPts val="0"/>
              </a:spcAft>
              <a:buSzPts val="2800"/>
              <a:buChar char="-"/>
              <a:defRPr/>
            </a:lvl4pPr>
            <a:lvl5pPr lvl="4" rtl="0" algn="ctr">
              <a:spcBef>
                <a:spcPts val="0"/>
              </a:spcBef>
              <a:spcAft>
                <a:spcPts val="0"/>
              </a:spcAft>
              <a:buSzPts val="2800"/>
              <a:buChar char="-"/>
              <a:defRPr/>
            </a:lvl5pPr>
            <a:lvl6pPr lvl="5" rtl="0" algn="ctr">
              <a:spcBef>
                <a:spcPts val="0"/>
              </a:spcBef>
              <a:spcAft>
                <a:spcPts val="0"/>
              </a:spcAft>
              <a:buSzPts val="2800"/>
              <a:buChar char="-"/>
              <a:defRPr/>
            </a:lvl6pPr>
            <a:lvl7pPr lvl="6" rtl="0" algn="ctr">
              <a:spcBef>
                <a:spcPts val="0"/>
              </a:spcBef>
              <a:spcAft>
                <a:spcPts val="0"/>
              </a:spcAft>
              <a:buSzPts val="2800"/>
              <a:buChar char="-"/>
              <a:defRPr/>
            </a:lvl7pPr>
            <a:lvl8pPr lvl="7" rtl="0" algn="ctr">
              <a:spcBef>
                <a:spcPts val="0"/>
              </a:spcBef>
              <a:spcAft>
                <a:spcPts val="0"/>
              </a:spcAft>
              <a:buSzPts val="2800"/>
              <a:buChar char="-"/>
              <a:defRPr/>
            </a:lvl8pPr>
            <a:lvl9pPr lvl="8" rtl="0" algn="ctr">
              <a:spcBef>
                <a:spcPts val="0"/>
              </a:spcBef>
              <a:spcAft>
                <a:spcPts val="0"/>
              </a:spcAft>
              <a:buSzPts val="2800"/>
              <a:buChar char="-"/>
              <a:defRPr/>
            </a:lvl9pPr>
          </a:lstStyle>
          <a:p/>
        </p:txBody>
      </p:sp>
      <p:sp>
        <p:nvSpPr>
          <p:cNvPr id="95" name="Google Shape;95;p15"/>
          <p:cNvSpPr txBox="1"/>
          <p:nvPr>
            <p:ph idx="1" type="subTitle"/>
          </p:nvPr>
        </p:nvSpPr>
        <p:spPr>
          <a:xfrm>
            <a:off x="4572125" y="1789300"/>
            <a:ext cx="3904500" cy="923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9">
    <p:bg>
      <p:bgPr>
        <a:solidFill>
          <a:schemeClr val="accent5"/>
        </a:solidFill>
      </p:bgPr>
    </p:bg>
    <p:spTree>
      <p:nvGrpSpPr>
        <p:cNvPr id="96" name="Shape 96"/>
        <p:cNvGrpSpPr/>
        <p:nvPr/>
      </p:nvGrpSpPr>
      <p:grpSpPr>
        <a:xfrm>
          <a:off x="0" y="0"/>
          <a:ext cx="0" cy="0"/>
          <a:chOff x="0" y="0"/>
          <a:chExt cx="0" cy="0"/>
        </a:xfrm>
      </p:grpSpPr>
      <p:sp>
        <p:nvSpPr>
          <p:cNvPr id="97" name="Google Shape;97;p16"/>
          <p:cNvSpPr/>
          <p:nvPr/>
        </p:nvSpPr>
        <p:spPr>
          <a:xfrm flipH="1">
            <a:off x="4389155" y="1132103"/>
            <a:ext cx="4754847" cy="4011407"/>
          </a:xfrm>
          <a:custGeom>
            <a:rect b="b" l="l" r="r" t="t"/>
            <a:pathLst>
              <a:path extrusionOk="0" h="14439" w="17115">
                <a:moveTo>
                  <a:pt x="2683" y="0"/>
                </a:moveTo>
                <a:cubicBezTo>
                  <a:pt x="1615" y="0"/>
                  <a:pt x="718" y="309"/>
                  <a:pt x="1" y="712"/>
                </a:cubicBezTo>
                <a:lnTo>
                  <a:pt x="1" y="14439"/>
                </a:lnTo>
                <a:lnTo>
                  <a:pt x="12831" y="14439"/>
                </a:lnTo>
                <a:cubicBezTo>
                  <a:pt x="16201" y="11414"/>
                  <a:pt x="17114" y="5460"/>
                  <a:pt x="11771" y="5460"/>
                </a:cubicBezTo>
                <a:cubicBezTo>
                  <a:pt x="11745" y="5460"/>
                  <a:pt x="11718" y="5460"/>
                  <a:pt x="11690" y="5461"/>
                </a:cubicBezTo>
                <a:cubicBezTo>
                  <a:pt x="11674" y="5461"/>
                  <a:pt x="11658" y="5461"/>
                  <a:pt x="11642" y="5461"/>
                </a:cubicBezTo>
                <a:cubicBezTo>
                  <a:pt x="8041" y="5461"/>
                  <a:pt x="7011" y="957"/>
                  <a:pt x="4274" y="219"/>
                </a:cubicBezTo>
                <a:cubicBezTo>
                  <a:pt x="3708" y="66"/>
                  <a:pt x="3177" y="0"/>
                  <a:pt x="26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ph type="title"/>
          </p:nvPr>
        </p:nvSpPr>
        <p:spPr>
          <a:xfrm>
            <a:off x="713225" y="2816350"/>
            <a:ext cx="31728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Char char="-"/>
              <a:defRPr sz="2700"/>
            </a:lvl1pPr>
            <a:lvl2pPr lvl="1" rtl="0" algn="ctr">
              <a:spcBef>
                <a:spcPts val="0"/>
              </a:spcBef>
              <a:spcAft>
                <a:spcPts val="0"/>
              </a:spcAft>
              <a:buSzPts val="2800"/>
              <a:buChar char="-"/>
              <a:defRPr/>
            </a:lvl2pPr>
            <a:lvl3pPr lvl="2" rtl="0" algn="ctr">
              <a:spcBef>
                <a:spcPts val="0"/>
              </a:spcBef>
              <a:spcAft>
                <a:spcPts val="0"/>
              </a:spcAft>
              <a:buSzPts val="2800"/>
              <a:buChar char="-"/>
              <a:defRPr/>
            </a:lvl3pPr>
            <a:lvl4pPr lvl="3" rtl="0" algn="ctr">
              <a:spcBef>
                <a:spcPts val="0"/>
              </a:spcBef>
              <a:spcAft>
                <a:spcPts val="0"/>
              </a:spcAft>
              <a:buSzPts val="2800"/>
              <a:buChar char="-"/>
              <a:defRPr/>
            </a:lvl4pPr>
            <a:lvl5pPr lvl="4" rtl="0" algn="ctr">
              <a:spcBef>
                <a:spcPts val="0"/>
              </a:spcBef>
              <a:spcAft>
                <a:spcPts val="0"/>
              </a:spcAft>
              <a:buSzPts val="2800"/>
              <a:buChar char="-"/>
              <a:defRPr/>
            </a:lvl5pPr>
            <a:lvl6pPr lvl="5" rtl="0" algn="ctr">
              <a:spcBef>
                <a:spcPts val="0"/>
              </a:spcBef>
              <a:spcAft>
                <a:spcPts val="0"/>
              </a:spcAft>
              <a:buSzPts val="2800"/>
              <a:buChar char="-"/>
              <a:defRPr/>
            </a:lvl6pPr>
            <a:lvl7pPr lvl="6" rtl="0" algn="ctr">
              <a:spcBef>
                <a:spcPts val="0"/>
              </a:spcBef>
              <a:spcAft>
                <a:spcPts val="0"/>
              </a:spcAft>
              <a:buSzPts val="2800"/>
              <a:buChar char="-"/>
              <a:defRPr/>
            </a:lvl7pPr>
            <a:lvl8pPr lvl="7" rtl="0" algn="ctr">
              <a:spcBef>
                <a:spcPts val="0"/>
              </a:spcBef>
              <a:spcAft>
                <a:spcPts val="0"/>
              </a:spcAft>
              <a:buSzPts val="2800"/>
              <a:buChar char="-"/>
              <a:defRPr/>
            </a:lvl8pPr>
            <a:lvl9pPr lvl="8" rtl="0" algn="ctr">
              <a:spcBef>
                <a:spcPts val="0"/>
              </a:spcBef>
              <a:spcAft>
                <a:spcPts val="0"/>
              </a:spcAft>
              <a:buSzPts val="2800"/>
              <a:buChar char="-"/>
              <a:defRPr/>
            </a:lvl9pPr>
          </a:lstStyle>
          <a:p/>
        </p:txBody>
      </p:sp>
      <p:sp>
        <p:nvSpPr>
          <p:cNvPr id="99" name="Google Shape;99;p16"/>
          <p:cNvSpPr txBox="1"/>
          <p:nvPr>
            <p:ph idx="1" type="subTitle"/>
          </p:nvPr>
        </p:nvSpPr>
        <p:spPr>
          <a:xfrm>
            <a:off x="713225" y="539500"/>
            <a:ext cx="5697300" cy="20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3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20">
    <p:bg>
      <p:bgPr>
        <a:noFill/>
      </p:bgPr>
    </p:bg>
    <p:spTree>
      <p:nvGrpSpPr>
        <p:cNvPr id="100" name="Shape 100"/>
        <p:cNvGrpSpPr/>
        <p:nvPr/>
      </p:nvGrpSpPr>
      <p:grpSpPr>
        <a:xfrm>
          <a:off x="0" y="0"/>
          <a:ext cx="0" cy="0"/>
          <a:chOff x="0" y="0"/>
          <a:chExt cx="0" cy="0"/>
        </a:xfrm>
      </p:grpSpPr>
      <p:sp>
        <p:nvSpPr>
          <p:cNvPr id="101" name="Google Shape;101;p17"/>
          <p:cNvSpPr/>
          <p:nvPr/>
        </p:nvSpPr>
        <p:spPr>
          <a:xfrm>
            <a:off x="0" y="2112450"/>
            <a:ext cx="3753207" cy="3031059"/>
          </a:xfrm>
          <a:custGeom>
            <a:rect b="b" l="l" r="r" t="t"/>
            <a:pathLst>
              <a:path extrusionOk="0" h="10489" w="12988">
                <a:moveTo>
                  <a:pt x="1" y="0"/>
                </a:moveTo>
                <a:lnTo>
                  <a:pt x="1" y="10488"/>
                </a:lnTo>
                <a:lnTo>
                  <a:pt x="12250" y="10488"/>
                </a:lnTo>
                <a:cubicBezTo>
                  <a:pt x="12987" y="7920"/>
                  <a:pt x="12143" y="5447"/>
                  <a:pt x="8700" y="5447"/>
                </a:cubicBezTo>
                <a:cubicBezTo>
                  <a:pt x="8673" y="5447"/>
                  <a:pt x="8646" y="5447"/>
                  <a:pt x="8619" y="5448"/>
                </a:cubicBezTo>
                <a:cubicBezTo>
                  <a:pt x="8602" y="5448"/>
                  <a:pt x="8586" y="5448"/>
                  <a:pt x="8570" y="5448"/>
                </a:cubicBezTo>
                <a:cubicBezTo>
                  <a:pt x="4969" y="5448"/>
                  <a:pt x="3939" y="943"/>
                  <a:pt x="1202" y="205"/>
                </a:cubicBezTo>
                <a:cubicBezTo>
                  <a:pt x="782" y="92"/>
                  <a:pt x="382" y="26"/>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ph idx="1" type="subTitle"/>
          </p:nvPr>
        </p:nvSpPr>
        <p:spPr>
          <a:xfrm>
            <a:off x="724175" y="1457350"/>
            <a:ext cx="2797800" cy="165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3" name="Google Shape;103;p17"/>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1">
    <p:bg>
      <p:bgPr>
        <a:solidFill>
          <a:schemeClr val="accent5"/>
        </a:solidFill>
      </p:bgPr>
    </p:bg>
    <p:spTree>
      <p:nvGrpSpPr>
        <p:cNvPr id="104" name="Shape 104"/>
        <p:cNvGrpSpPr/>
        <p:nvPr/>
      </p:nvGrpSpPr>
      <p:grpSpPr>
        <a:xfrm>
          <a:off x="0" y="0"/>
          <a:ext cx="0" cy="0"/>
          <a:chOff x="0" y="0"/>
          <a:chExt cx="0" cy="0"/>
        </a:xfrm>
      </p:grpSpPr>
      <p:sp>
        <p:nvSpPr>
          <p:cNvPr id="105" name="Google Shape;105;p18"/>
          <p:cNvSpPr/>
          <p:nvPr/>
        </p:nvSpPr>
        <p:spPr>
          <a:xfrm>
            <a:off x="-176550" y="1734297"/>
            <a:ext cx="5226047" cy="4220511"/>
          </a:xfrm>
          <a:custGeom>
            <a:rect b="b" l="l" r="r" t="t"/>
            <a:pathLst>
              <a:path extrusionOk="0" h="10489" w="12988">
                <a:moveTo>
                  <a:pt x="1" y="0"/>
                </a:moveTo>
                <a:lnTo>
                  <a:pt x="1" y="10488"/>
                </a:lnTo>
                <a:lnTo>
                  <a:pt x="12250" y="10488"/>
                </a:lnTo>
                <a:cubicBezTo>
                  <a:pt x="12987" y="7920"/>
                  <a:pt x="12143" y="5447"/>
                  <a:pt x="8700" y="5447"/>
                </a:cubicBezTo>
                <a:cubicBezTo>
                  <a:pt x="8673" y="5447"/>
                  <a:pt x="8646" y="5447"/>
                  <a:pt x="8619" y="5448"/>
                </a:cubicBezTo>
                <a:cubicBezTo>
                  <a:pt x="8602" y="5448"/>
                  <a:pt x="8586" y="5448"/>
                  <a:pt x="8570" y="5448"/>
                </a:cubicBezTo>
                <a:cubicBezTo>
                  <a:pt x="4969" y="5448"/>
                  <a:pt x="3939" y="943"/>
                  <a:pt x="1202" y="205"/>
                </a:cubicBezTo>
                <a:cubicBezTo>
                  <a:pt x="782" y="92"/>
                  <a:pt x="382" y="26"/>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 name="Google Shape;106;p18"/>
          <p:cNvGrpSpPr/>
          <p:nvPr/>
        </p:nvGrpSpPr>
        <p:grpSpPr>
          <a:xfrm rot="-2006604">
            <a:off x="7806243" y="-1575047"/>
            <a:ext cx="2029064" cy="3911488"/>
            <a:chOff x="4352200" y="3093100"/>
            <a:chExt cx="652075" cy="1257025"/>
          </a:xfrm>
        </p:grpSpPr>
        <p:sp>
          <p:nvSpPr>
            <p:cNvPr id="107" name="Google Shape;107;p18"/>
            <p:cNvSpPr/>
            <p:nvPr/>
          </p:nvSpPr>
          <p:spPr>
            <a:xfrm>
              <a:off x="4452000" y="3093100"/>
              <a:ext cx="552275" cy="844150"/>
            </a:xfrm>
            <a:custGeom>
              <a:rect b="b" l="l" r="r" t="t"/>
              <a:pathLst>
                <a:path extrusionOk="0" h="33766" w="22091">
                  <a:moveTo>
                    <a:pt x="2353" y="0"/>
                  </a:moveTo>
                  <a:cubicBezTo>
                    <a:pt x="2022" y="0"/>
                    <a:pt x="1816" y="111"/>
                    <a:pt x="1792" y="125"/>
                  </a:cubicBezTo>
                  <a:lnTo>
                    <a:pt x="1792" y="125"/>
                  </a:lnTo>
                  <a:cubicBezTo>
                    <a:pt x="1532" y="233"/>
                    <a:pt x="0" y="1052"/>
                    <a:pt x="1676" y="4953"/>
                  </a:cubicBezTo>
                  <a:cubicBezTo>
                    <a:pt x="3499" y="9197"/>
                    <a:pt x="4815" y="11327"/>
                    <a:pt x="4815" y="11327"/>
                  </a:cubicBezTo>
                  <a:cubicBezTo>
                    <a:pt x="4815" y="11327"/>
                    <a:pt x="5124" y="12304"/>
                    <a:pt x="4311" y="12399"/>
                  </a:cubicBezTo>
                  <a:cubicBezTo>
                    <a:pt x="4208" y="12411"/>
                    <a:pt x="4091" y="12415"/>
                    <a:pt x="3964" y="12415"/>
                  </a:cubicBezTo>
                  <a:cubicBezTo>
                    <a:pt x="3678" y="12415"/>
                    <a:pt x="3341" y="12394"/>
                    <a:pt x="3003" y="12394"/>
                  </a:cubicBezTo>
                  <a:cubicBezTo>
                    <a:pt x="2293" y="12394"/>
                    <a:pt x="1578" y="12486"/>
                    <a:pt x="1328" y="13053"/>
                  </a:cubicBezTo>
                  <a:cubicBezTo>
                    <a:pt x="890" y="14047"/>
                    <a:pt x="1566" y="15057"/>
                    <a:pt x="3010" y="15999"/>
                  </a:cubicBezTo>
                  <a:cubicBezTo>
                    <a:pt x="4454" y="16941"/>
                    <a:pt x="7541" y="19121"/>
                    <a:pt x="7820" y="19319"/>
                  </a:cubicBezTo>
                  <a:cubicBezTo>
                    <a:pt x="8093" y="19514"/>
                    <a:pt x="8350" y="19976"/>
                    <a:pt x="7807" y="20129"/>
                  </a:cubicBezTo>
                  <a:cubicBezTo>
                    <a:pt x="7264" y="20283"/>
                    <a:pt x="3262" y="20434"/>
                    <a:pt x="3448" y="22329"/>
                  </a:cubicBezTo>
                  <a:cubicBezTo>
                    <a:pt x="3633" y="24224"/>
                    <a:pt x="8087" y="26186"/>
                    <a:pt x="8570" y="26411"/>
                  </a:cubicBezTo>
                  <a:cubicBezTo>
                    <a:pt x="9053" y="26635"/>
                    <a:pt x="9157" y="26853"/>
                    <a:pt x="9099" y="27122"/>
                  </a:cubicBezTo>
                  <a:cubicBezTo>
                    <a:pt x="9040" y="27391"/>
                    <a:pt x="7691" y="27315"/>
                    <a:pt x="6554" y="27405"/>
                  </a:cubicBezTo>
                  <a:cubicBezTo>
                    <a:pt x="5418" y="27494"/>
                    <a:pt x="4116" y="27798"/>
                    <a:pt x="4314" y="28882"/>
                  </a:cubicBezTo>
                  <a:cubicBezTo>
                    <a:pt x="4513" y="29966"/>
                    <a:pt x="7068" y="32385"/>
                    <a:pt x="13590" y="33464"/>
                  </a:cubicBezTo>
                  <a:lnTo>
                    <a:pt x="16644" y="33765"/>
                  </a:lnTo>
                  <a:lnTo>
                    <a:pt x="18482" y="31290"/>
                  </a:lnTo>
                  <a:cubicBezTo>
                    <a:pt x="22090" y="25752"/>
                    <a:pt x="22032" y="22234"/>
                    <a:pt x="21366" y="21355"/>
                  </a:cubicBezTo>
                  <a:cubicBezTo>
                    <a:pt x="21154" y="21075"/>
                    <a:pt x="20897" y="20961"/>
                    <a:pt x="20619" y="20961"/>
                  </a:cubicBezTo>
                  <a:cubicBezTo>
                    <a:pt x="20025" y="20961"/>
                    <a:pt x="19332" y="21480"/>
                    <a:pt x="18765" y="22009"/>
                  </a:cubicBezTo>
                  <a:cubicBezTo>
                    <a:pt x="17981" y="22739"/>
                    <a:pt x="17179" y="23707"/>
                    <a:pt x="16888" y="23707"/>
                  </a:cubicBezTo>
                  <a:cubicBezTo>
                    <a:pt x="16869" y="23707"/>
                    <a:pt x="16852" y="23703"/>
                    <a:pt x="16838" y="23694"/>
                  </a:cubicBezTo>
                  <a:cubicBezTo>
                    <a:pt x="16599" y="23556"/>
                    <a:pt x="16509" y="23332"/>
                    <a:pt x="16670" y="22824"/>
                  </a:cubicBezTo>
                  <a:cubicBezTo>
                    <a:pt x="16831" y="22317"/>
                    <a:pt x="18391" y="17707"/>
                    <a:pt x="17119" y="16290"/>
                  </a:cubicBezTo>
                  <a:cubicBezTo>
                    <a:pt x="16868" y="16011"/>
                    <a:pt x="16557" y="15898"/>
                    <a:pt x="16217" y="15898"/>
                  </a:cubicBezTo>
                  <a:cubicBezTo>
                    <a:pt x="14828" y="15898"/>
                    <a:pt x="12938" y="17782"/>
                    <a:pt x="12553" y="18020"/>
                  </a:cubicBezTo>
                  <a:cubicBezTo>
                    <a:pt x="12451" y="18083"/>
                    <a:pt x="12362" y="18110"/>
                    <a:pt x="12287" y="18110"/>
                  </a:cubicBezTo>
                  <a:cubicBezTo>
                    <a:pt x="12011" y="18110"/>
                    <a:pt x="11914" y="17744"/>
                    <a:pt x="11946" y="17482"/>
                  </a:cubicBezTo>
                  <a:cubicBezTo>
                    <a:pt x="11988" y="17142"/>
                    <a:pt x="12466" y="13393"/>
                    <a:pt x="12746" y="11692"/>
                  </a:cubicBezTo>
                  <a:cubicBezTo>
                    <a:pt x="13026" y="9991"/>
                    <a:pt x="12738" y="8810"/>
                    <a:pt x="11710" y="8463"/>
                  </a:cubicBezTo>
                  <a:cubicBezTo>
                    <a:pt x="11615" y="8431"/>
                    <a:pt x="11521" y="8416"/>
                    <a:pt x="11428" y="8416"/>
                  </a:cubicBezTo>
                  <a:cubicBezTo>
                    <a:pt x="10551" y="8416"/>
                    <a:pt x="9772" y="9737"/>
                    <a:pt x="9212" y="10221"/>
                  </a:cubicBezTo>
                  <a:cubicBezTo>
                    <a:pt x="9070" y="10345"/>
                    <a:pt x="8932" y="10392"/>
                    <a:pt x="8805" y="10392"/>
                  </a:cubicBezTo>
                  <a:cubicBezTo>
                    <a:pt x="8384" y="10392"/>
                    <a:pt x="8081" y="9868"/>
                    <a:pt x="8081" y="9868"/>
                  </a:cubicBezTo>
                  <a:cubicBezTo>
                    <a:pt x="8081" y="9868"/>
                    <a:pt x="7400" y="7459"/>
                    <a:pt x="5501" y="3248"/>
                  </a:cubicBezTo>
                  <a:cubicBezTo>
                    <a:pt x="4249" y="473"/>
                    <a:pt x="3035" y="0"/>
                    <a:pt x="2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a:off x="4538350" y="3191000"/>
              <a:ext cx="334075" cy="764525"/>
            </a:xfrm>
            <a:custGeom>
              <a:rect b="b" l="l" r="r" t="t"/>
              <a:pathLst>
                <a:path extrusionOk="0" h="30581" w="13363">
                  <a:moveTo>
                    <a:pt x="0" y="0"/>
                  </a:moveTo>
                  <a:cubicBezTo>
                    <a:pt x="0" y="0"/>
                    <a:pt x="11" y="32"/>
                    <a:pt x="35" y="91"/>
                  </a:cubicBezTo>
                  <a:cubicBezTo>
                    <a:pt x="62" y="153"/>
                    <a:pt x="100" y="239"/>
                    <a:pt x="148" y="352"/>
                  </a:cubicBezTo>
                  <a:cubicBezTo>
                    <a:pt x="250" y="584"/>
                    <a:pt x="398" y="920"/>
                    <a:pt x="588" y="1352"/>
                  </a:cubicBezTo>
                  <a:cubicBezTo>
                    <a:pt x="973" y="2223"/>
                    <a:pt x="1527" y="3478"/>
                    <a:pt x="2211" y="5027"/>
                  </a:cubicBezTo>
                  <a:cubicBezTo>
                    <a:pt x="3578" y="8132"/>
                    <a:pt x="5442" y="12431"/>
                    <a:pt x="7497" y="17182"/>
                  </a:cubicBezTo>
                  <a:cubicBezTo>
                    <a:pt x="9552" y="21934"/>
                    <a:pt x="11918" y="27482"/>
                    <a:pt x="13301" y="30580"/>
                  </a:cubicBezTo>
                  <a:lnTo>
                    <a:pt x="13363" y="30553"/>
                  </a:lnTo>
                  <a:cubicBezTo>
                    <a:pt x="11995" y="27448"/>
                    <a:pt x="9640" y="21897"/>
                    <a:pt x="7584" y="17144"/>
                  </a:cubicBezTo>
                  <a:cubicBezTo>
                    <a:pt x="5530" y="12394"/>
                    <a:pt x="3655" y="8098"/>
                    <a:pt x="2272" y="5000"/>
                  </a:cubicBezTo>
                  <a:cubicBezTo>
                    <a:pt x="1581" y="3450"/>
                    <a:pt x="1017" y="2199"/>
                    <a:pt x="622" y="1336"/>
                  </a:cubicBezTo>
                  <a:cubicBezTo>
                    <a:pt x="425" y="908"/>
                    <a:pt x="271" y="575"/>
                    <a:pt x="165" y="344"/>
                  </a:cubicBezTo>
                  <a:cubicBezTo>
                    <a:pt x="113" y="233"/>
                    <a:pt x="73" y="148"/>
                    <a:pt x="44" y="87"/>
                  </a:cubicBezTo>
                  <a:cubicBezTo>
                    <a:pt x="16" y="29"/>
                    <a:pt x="0" y="0"/>
                    <a:pt x="0"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a:off x="4617875" y="3653500"/>
              <a:ext cx="130950" cy="22875"/>
            </a:xfrm>
            <a:custGeom>
              <a:rect b="b" l="l" r="r" t="t"/>
              <a:pathLst>
                <a:path extrusionOk="0" h="915" w="5238">
                  <a:moveTo>
                    <a:pt x="16" y="1"/>
                  </a:moveTo>
                  <a:cubicBezTo>
                    <a:pt x="7" y="1"/>
                    <a:pt x="2" y="1"/>
                    <a:pt x="2" y="3"/>
                  </a:cubicBezTo>
                  <a:cubicBezTo>
                    <a:pt x="1" y="10"/>
                    <a:pt x="72" y="28"/>
                    <a:pt x="204" y="57"/>
                  </a:cubicBezTo>
                  <a:cubicBezTo>
                    <a:pt x="356" y="88"/>
                    <a:pt x="542" y="125"/>
                    <a:pt x="762" y="170"/>
                  </a:cubicBezTo>
                  <a:cubicBezTo>
                    <a:pt x="1235" y="260"/>
                    <a:pt x="1889" y="379"/>
                    <a:pt x="2611" y="505"/>
                  </a:cubicBezTo>
                  <a:cubicBezTo>
                    <a:pt x="3334" y="631"/>
                    <a:pt x="3989" y="739"/>
                    <a:pt x="4464" y="812"/>
                  </a:cubicBezTo>
                  <a:cubicBezTo>
                    <a:pt x="4686" y="845"/>
                    <a:pt x="4875" y="872"/>
                    <a:pt x="5028" y="895"/>
                  </a:cubicBezTo>
                  <a:cubicBezTo>
                    <a:pt x="5127" y="908"/>
                    <a:pt x="5194" y="915"/>
                    <a:pt x="5222" y="915"/>
                  </a:cubicBezTo>
                  <a:cubicBezTo>
                    <a:pt x="5232" y="915"/>
                    <a:pt x="5237" y="914"/>
                    <a:pt x="5237" y="913"/>
                  </a:cubicBezTo>
                  <a:cubicBezTo>
                    <a:pt x="5238" y="906"/>
                    <a:pt x="5165" y="887"/>
                    <a:pt x="5034" y="859"/>
                  </a:cubicBezTo>
                  <a:cubicBezTo>
                    <a:pt x="4883" y="828"/>
                    <a:pt x="4696" y="790"/>
                    <a:pt x="4476" y="746"/>
                  </a:cubicBezTo>
                  <a:cubicBezTo>
                    <a:pt x="4003" y="655"/>
                    <a:pt x="3350" y="536"/>
                    <a:pt x="2627" y="411"/>
                  </a:cubicBezTo>
                  <a:cubicBezTo>
                    <a:pt x="1904" y="285"/>
                    <a:pt x="1249" y="177"/>
                    <a:pt x="774" y="103"/>
                  </a:cubicBezTo>
                  <a:cubicBezTo>
                    <a:pt x="552" y="71"/>
                    <a:pt x="364" y="43"/>
                    <a:pt x="210" y="20"/>
                  </a:cubicBezTo>
                  <a:cubicBezTo>
                    <a:pt x="111" y="7"/>
                    <a:pt x="44" y="1"/>
                    <a:pt x="16"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a:off x="4659400" y="3825625"/>
              <a:ext cx="168100" cy="27650"/>
            </a:xfrm>
            <a:custGeom>
              <a:rect b="b" l="l" r="r" t="t"/>
              <a:pathLst>
                <a:path extrusionOk="0" h="1106" w="6724">
                  <a:moveTo>
                    <a:pt x="15" y="1"/>
                  </a:moveTo>
                  <a:cubicBezTo>
                    <a:pt x="7" y="1"/>
                    <a:pt x="3" y="1"/>
                    <a:pt x="2" y="3"/>
                  </a:cubicBezTo>
                  <a:cubicBezTo>
                    <a:pt x="1" y="9"/>
                    <a:pt x="94" y="30"/>
                    <a:pt x="263" y="65"/>
                  </a:cubicBezTo>
                  <a:cubicBezTo>
                    <a:pt x="450" y="99"/>
                    <a:pt x="691" y="144"/>
                    <a:pt x="981" y="197"/>
                  </a:cubicBezTo>
                  <a:cubicBezTo>
                    <a:pt x="1587" y="305"/>
                    <a:pt x="2427" y="448"/>
                    <a:pt x="3354" y="601"/>
                  </a:cubicBezTo>
                  <a:cubicBezTo>
                    <a:pt x="4282" y="753"/>
                    <a:pt x="5123" y="884"/>
                    <a:pt x="5733" y="976"/>
                  </a:cubicBezTo>
                  <a:cubicBezTo>
                    <a:pt x="6024" y="1017"/>
                    <a:pt x="6267" y="1052"/>
                    <a:pt x="6456" y="1079"/>
                  </a:cubicBezTo>
                  <a:cubicBezTo>
                    <a:pt x="6590" y="1096"/>
                    <a:pt x="6677" y="1106"/>
                    <a:pt x="6709" y="1106"/>
                  </a:cubicBezTo>
                  <a:cubicBezTo>
                    <a:pt x="6718" y="1106"/>
                    <a:pt x="6723" y="1105"/>
                    <a:pt x="6723" y="1104"/>
                  </a:cubicBezTo>
                  <a:cubicBezTo>
                    <a:pt x="6724" y="1097"/>
                    <a:pt x="6631" y="1076"/>
                    <a:pt x="6462" y="1042"/>
                  </a:cubicBezTo>
                  <a:cubicBezTo>
                    <a:pt x="6275" y="1007"/>
                    <a:pt x="6033" y="963"/>
                    <a:pt x="5744" y="909"/>
                  </a:cubicBezTo>
                  <a:cubicBezTo>
                    <a:pt x="5137" y="801"/>
                    <a:pt x="4298" y="658"/>
                    <a:pt x="3370" y="506"/>
                  </a:cubicBezTo>
                  <a:cubicBezTo>
                    <a:pt x="2442" y="354"/>
                    <a:pt x="1601" y="222"/>
                    <a:pt x="992" y="131"/>
                  </a:cubicBezTo>
                  <a:cubicBezTo>
                    <a:pt x="700" y="89"/>
                    <a:pt x="457" y="55"/>
                    <a:pt x="270" y="28"/>
                  </a:cubicBezTo>
                  <a:cubicBezTo>
                    <a:pt x="134" y="10"/>
                    <a:pt x="46" y="1"/>
                    <a:pt x="15"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4352200" y="3695600"/>
              <a:ext cx="572525" cy="604950"/>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4375300" y="3717075"/>
              <a:ext cx="485175" cy="633050"/>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8"/>
          <p:cNvSpPr txBox="1"/>
          <p:nvPr>
            <p:ph type="title"/>
          </p:nvPr>
        </p:nvSpPr>
        <p:spPr>
          <a:xfrm>
            <a:off x="4096813" y="1337388"/>
            <a:ext cx="4325100" cy="853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000"/>
              <a:buNone/>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14" name="Google Shape;114;p18"/>
          <p:cNvSpPr txBox="1"/>
          <p:nvPr>
            <p:ph idx="1" type="subTitle"/>
          </p:nvPr>
        </p:nvSpPr>
        <p:spPr>
          <a:xfrm>
            <a:off x="4107775" y="2255250"/>
            <a:ext cx="4323000" cy="993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5"/>
              </a:buClr>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2">
    <p:bg>
      <p:bgPr>
        <a:solidFill>
          <a:schemeClr val="accent5"/>
        </a:solidFill>
      </p:bgPr>
    </p:bg>
    <p:spTree>
      <p:nvGrpSpPr>
        <p:cNvPr id="115" name="Shape 115"/>
        <p:cNvGrpSpPr/>
        <p:nvPr/>
      </p:nvGrpSpPr>
      <p:grpSpPr>
        <a:xfrm>
          <a:off x="0" y="0"/>
          <a:ext cx="0" cy="0"/>
          <a:chOff x="0" y="0"/>
          <a:chExt cx="0" cy="0"/>
        </a:xfrm>
      </p:grpSpPr>
      <p:sp>
        <p:nvSpPr>
          <p:cNvPr id="116" name="Google Shape;116;p19"/>
          <p:cNvSpPr/>
          <p:nvPr/>
        </p:nvSpPr>
        <p:spPr>
          <a:xfrm>
            <a:off x="92" y="1711348"/>
            <a:ext cx="4250323" cy="3432525"/>
          </a:xfrm>
          <a:custGeom>
            <a:rect b="b" l="l" r="r" t="t"/>
            <a:pathLst>
              <a:path extrusionOk="0" h="10489" w="12988">
                <a:moveTo>
                  <a:pt x="1" y="0"/>
                </a:moveTo>
                <a:lnTo>
                  <a:pt x="1" y="10488"/>
                </a:lnTo>
                <a:lnTo>
                  <a:pt x="12250" y="10488"/>
                </a:lnTo>
                <a:cubicBezTo>
                  <a:pt x="12987" y="7920"/>
                  <a:pt x="12143" y="5447"/>
                  <a:pt x="8700" y="5447"/>
                </a:cubicBezTo>
                <a:cubicBezTo>
                  <a:pt x="8673" y="5447"/>
                  <a:pt x="8646" y="5447"/>
                  <a:pt x="8619" y="5448"/>
                </a:cubicBezTo>
                <a:cubicBezTo>
                  <a:pt x="8602" y="5448"/>
                  <a:pt x="8586" y="5448"/>
                  <a:pt x="8570" y="5448"/>
                </a:cubicBezTo>
                <a:cubicBezTo>
                  <a:pt x="4969" y="5448"/>
                  <a:pt x="3939" y="943"/>
                  <a:pt x="1202" y="205"/>
                </a:cubicBezTo>
                <a:cubicBezTo>
                  <a:pt x="782" y="92"/>
                  <a:pt x="382" y="2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7062474" y="158"/>
            <a:ext cx="2081637" cy="1971027"/>
          </a:xfrm>
          <a:custGeom>
            <a:rect b="b" l="l" r="r" t="t"/>
            <a:pathLst>
              <a:path extrusionOk="0" h="6023" w="6361">
                <a:moveTo>
                  <a:pt x="609" y="1"/>
                </a:moveTo>
                <a:cubicBezTo>
                  <a:pt x="1" y="2987"/>
                  <a:pt x="988" y="6022"/>
                  <a:pt x="3765" y="6022"/>
                </a:cubicBezTo>
                <a:cubicBezTo>
                  <a:pt x="4297" y="6022"/>
                  <a:pt x="4894" y="5911"/>
                  <a:pt x="5559" y="5667"/>
                </a:cubicBezTo>
                <a:cubicBezTo>
                  <a:pt x="5832" y="5566"/>
                  <a:pt x="6098" y="5499"/>
                  <a:pt x="6360" y="5461"/>
                </a:cubicBezTo>
                <a:lnTo>
                  <a:pt x="6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txBox="1"/>
          <p:nvPr>
            <p:ph type="title"/>
          </p:nvPr>
        </p:nvSpPr>
        <p:spPr>
          <a:xfrm>
            <a:off x="713225" y="2321925"/>
            <a:ext cx="4189500" cy="7917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9" name="Google Shape;119;p19"/>
          <p:cNvSpPr txBox="1"/>
          <p:nvPr>
            <p:ph idx="1" type="subTitle"/>
          </p:nvPr>
        </p:nvSpPr>
        <p:spPr>
          <a:xfrm>
            <a:off x="713225" y="3335550"/>
            <a:ext cx="3500700" cy="123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20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3">
    <p:bg>
      <p:bgPr>
        <a:solidFill>
          <a:schemeClr val="accent5"/>
        </a:solidFill>
      </p:bgPr>
    </p:bg>
    <p:spTree>
      <p:nvGrpSpPr>
        <p:cNvPr id="120" name="Shape 120"/>
        <p:cNvGrpSpPr/>
        <p:nvPr/>
      </p:nvGrpSpPr>
      <p:grpSpPr>
        <a:xfrm>
          <a:off x="0" y="0"/>
          <a:ext cx="0" cy="0"/>
          <a:chOff x="0" y="0"/>
          <a:chExt cx="0" cy="0"/>
        </a:xfrm>
      </p:grpSpPr>
      <p:sp>
        <p:nvSpPr>
          <p:cNvPr id="121" name="Google Shape;121;p20"/>
          <p:cNvSpPr/>
          <p:nvPr/>
        </p:nvSpPr>
        <p:spPr>
          <a:xfrm flipH="1">
            <a:off x="5636255" y="1132416"/>
            <a:ext cx="4754847" cy="4011407"/>
          </a:xfrm>
          <a:custGeom>
            <a:rect b="b" l="l" r="r" t="t"/>
            <a:pathLst>
              <a:path extrusionOk="0" h="14439" w="17115">
                <a:moveTo>
                  <a:pt x="2683" y="0"/>
                </a:moveTo>
                <a:cubicBezTo>
                  <a:pt x="1615" y="0"/>
                  <a:pt x="718" y="309"/>
                  <a:pt x="1" y="712"/>
                </a:cubicBezTo>
                <a:lnTo>
                  <a:pt x="1" y="14439"/>
                </a:lnTo>
                <a:lnTo>
                  <a:pt x="12831" y="14439"/>
                </a:lnTo>
                <a:cubicBezTo>
                  <a:pt x="16201" y="11414"/>
                  <a:pt x="17114" y="5460"/>
                  <a:pt x="11771" y="5460"/>
                </a:cubicBezTo>
                <a:cubicBezTo>
                  <a:pt x="11745" y="5460"/>
                  <a:pt x="11718" y="5460"/>
                  <a:pt x="11690" y="5461"/>
                </a:cubicBezTo>
                <a:cubicBezTo>
                  <a:pt x="11674" y="5461"/>
                  <a:pt x="11658" y="5461"/>
                  <a:pt x="11642" y="5461"/>
                </a:cubicBezTo>
                <a:cubicBezTo>
                  <a:pt x="8041" y="5461"/>
                  <a:pt x="7011" y="957"/>
                  <a:pt x="4274" y="219"/>
                </a:cubicBezTo>
                <a:cubicBezTo>
                  <a:pt x="3708" y="66"/>
                  <a:pt x="3177" y="0"/>
                  <a:pt x="26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a:off x="100" y="1972747"/>
            <a:ext cx="3958223" cy="3171087"/>
          </a:xfrm>
          <a:custGeom>
            <a:rect b="b" l="l" r="r" t="t"/>
            <a:pathLst>
              <a:path extrusionOk="0" h="10489" w="12988">
                <a:moveTo>
                  <a:pt x="1" y="0"/>
                </a:moveTo>
                <a:lnTo>
                  <a:pt x="1" y="10488"/>
                </a:lnTo>
                <a:lnTo>
                  <a:pt x="12250" y="10488"/>
                </a:lnTo>
                <a:cubicBezTo>
                  <a:pt x="12987" y="7920"/>
                  <a:pt x="12143" y="5447"/>
                  <a:pt x="8700" y="5447"/>
                </a:cubicBezTo>
                <a:cubicBezTo>
                  <a:pt x="8673" y="5447"/>
                  <a:pt x="8646" y="5447"/>
                  <a:pt x="8619" y="5448"/>
                </a:cubicBezTo>
                <a:cubicBezTo>
                  <a:pt x="8602" y="5448"/>
                  <a:pt x="8586" y="5448"/>
                  <a:pt x="8570" y="5448"/>
                </a:cubicBezTo>
                <a:cubicBezTo>
                  <a:pt x="4969" y="5448"/>
                  <a:pt x="3939" y="943"/>
                  <a:pt x="1202" y="205"/>
                </a:cubicBezTo>
                <a:cubicBezTo>
                  <a:pt x="782" y="92"/>
                  <a:pt x="382" y="2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txBox="1"/>
          <p:nvPr>
            <p:ph idx="1" type="subTitle"/>
          </p:nvPr>
        </p:nvSpPr>
        <p:spPr>
          <a:xfrm>
            <a:off x="1654650" y="1536192"/>
            <a:ext cx="5834700" cy="76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0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4" name="Google Shape;124;p20"/>
          <p:cNvSpPr txBox="1"/>
          <p:nvPr>
            <p:ph type="title"/>
          </p:nvPr>
        </p:nvSpPr>
        <p:spPr>
          <a:xfrm>
            <a:off x="1655100" y="539500"/>
            <a:ext cx="58338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2800"/>
              <a:buNone/>
              <a:defRPr>
                <a:latin typeface="Lato"/>
                <a:ea typeface="Lato"/>
                <a:cs typeface="Lato"/>
                <a:sym typeface="Lato"/>
              </a:defRPr>
            </a:lvl2pPr>
            <a:lvl3pPr lvl="2" rtl="0" algn="ctr">
              <a:spcBef>
                <a:spcPts val="0"/>
              </a:spcBef>
              <a:spcAft>
                <a:spcPts val="0"/>
              </a:spcAft>
              <a:buSzPts val="2800"/>
              <a:buNone/>
              <a:defRPr>
                <a:latin typeface="Lato"/>
                <a:ea typeface="Lato"/>
                <a:cs typeface="Lato"/>
                <a:sym typeface="Lato"/>
              </a:defRPr>
            </a:lvl3pPr>
            <a:lvl4pPr lvl="3" rtl="0" algn="ctr">
              <a:spcBef>
                <a:spcPts val="0"/>
              </a:spcBef>
              <a:spcAft>
                <a:spcPts val="0"/>
              </a:spcAft>
              <a:buSzPts val="2800"/>
              <a:buNone/>
              <a:defRPr>
                <a:latin typeface="Lato"/>
                <a:ea typeface="Lato"/>
                <a:cs typeface="Lato"/>
                <a:sym typeface="Lato"/>
              </a:defRPr>
            </a:lvl4pPr>
            <a:lvl5pPr lvl="4" rtl="0" algn="ctr">
              <a:spcBef>
                <a:spcPts val="0"/>
              </a:spcBef>
              <a:spcAft>
                <a:spcPts val="0"/>
              </a:spcAft>
              <a:buSzPts val="2800"/>
              <a:buNone/>
              <a:defRPr>
                <a:latin typeface="Lato"/>
                <a:ea typeface="Lato"/>
                <a:cs typeface="Lato"/>
                <a:sym typeface="Lato"/>
              </a:defRPr>
            </a:lvl5pPr>
            <a:lvl6pPr lvl="5" rtl="0" algn="ctr">
              <a:spcBef>
                <a:spcPts val="0"/>
              </a:spcBef>
              <a:spcAft>
                <a:spcPts val="0"/>
              </a:spcAft>
              <a:buSzPts val="2800"/>
              <a:buNone/>
              <a:defRPr>
                <a:latin typeface="Lato"/>
                <a:ea typeface="Lato"/>
                <a:cs typeface="Lato"/>
                <a:sym typeface="Lato"/>
              </a:defRPr>
            </a:lvl6pPr>
            <a:lvl7pPr lvl="6" rtl="0" algn="ctr">
              <a:spcBef>
                <a:spcPts val="0"/>
              </a:spcBef>
              <a:spcAft>
                <a:spcPts val="0"/>
              </a:spcAft>
              <a:buSzPts val="2800"/>
              <a:buNone/>
              <a:defRPr>
                <a:latin typeface="Lato"/>
                <a:ea typeface="Lato"/>
                <a:cs typeface="Lato"/>
                <a:sym typeface="Lato"/>
              </a:defRPr>
            </a:lvl7pPr>
            <a:lvl8pPr lvl="7" rtl="0" algn="ctr">
              <a:spcBef>
                <a:spcPts val="0"/>
              </a:spcBef>
              <a:spcAft>
                <a:spcPts val="0"/>
              </a:spcAft>
              <a:buSzPts val="2800"/>
              <a:buNone/>
              <a:defRPr>
                <a:latin typeface="Lato"/>
                <a:ea typeface="Lato"/>
                <a:cs typeface="Lato"/>
                <a:sym typeface="Lato"/>
              </a:defRPr>
            </a:lvl8pPr>
            <a:lvl9pPr lvl="8" rtl="0" algn="ctr">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FFFFFF"/>
        </a:solidFill>
      </p:bgPr>
    </p:bg>
    <p:spTree>
      <p:nvGrpSpPr>
        <p:cNvPr id="13" name="Shape 13"/>
        <p:cNvGrpSpPr/>
        <p:nvPr/>
      </p:nvGrpSpPr>
      <p:grpSpPr>
        <a:xfrm>
          <a:off x="0" y="0"/>
          <a:ext cx="0" cy="0"/>
          <a:chOff x="0" y="0"/>
          <a:chExt cx="0" cy="0"/>
        </a:xfrm>
      </p:grpSpPr>
      <p:sp>
        <p:nvSpPr>
          <p:cNvPr id="14" name="Google Shape;14;p3"/>
          <p:cNvSpPr/>
          <p:nvPr/>
        </p:nvSpPr>
        <p:spPr>
          <a:xfrm>
            <a:off x="6189727" y="0"/>
            <a:ext cx="2954271" cy="2797307"/>
          </a:xfrm>
          <a:custGeom>
            <a:rect b="b" l="l" r="r" t="t"/>
            <a:pathLst>
              <a:path extrusionOk="0" h="6023" w="6361">
                <a:moveTo>
                  <a:pt x="609" y="1"/>
                </a:moveTo>
                <a:cubicBezTo>
                  <a:pt x="1" y="2987"/>
                  <a:pt x="988" y="6022"/>
                  <a:pt x="3765" y="6022"/>
                </a:cubicBezTo>
                <a:cubicBezTo>
                  <a:pt x="4297" y="6022"/>
                  <a:pt x="4894" y="5911"/>
                  <a:pt x="5559" y="5667"/>
                </a:cubicBezTo>
                <a:cubicBezTo>
                  <a:pt x="5832" y="5566"/>
                  <a:pt x="6098" y="5499"/>
                  <a:pt x="6360" y="5461"/>
                </a:cubicBezTo>
                <a:lnTo>
                  <a:pt x="6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type="title"/>
          </p:nvPr>
        </p:nvSpPr>
        <p:spPr>
          <a:xfrm>
            <a:off x="4572000" y="2617350"/>
            <a:ext cx="3858900" cy="910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3600"/>
              <a:buNone/>
              <a:defRPr sz="4800">
                <a:solidFill>
                  <a:schemeClr val="l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hasCustomPrompt="1" idx="2" type="title"/>
          </p:nvPr>
        </p:nvSpPr>
        <p:spPr>
          <a:xfrm>
            <a:off x="4930161" y="1495875"/>
            <a:ext cx="3142500" cy="1162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12000"/>
              <a:buNone/>
              <a:defRPr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7" name="Google Shape;17;p3"/>
          <p:cNvSpPr/>
          <p:nvPr/>
        </p:nvSpPr>
        <p:spPr>
          <a:xfrm>
            <a:off x="0" y="594451"/>
            <a:ext cx="5695498" cy="4599663"/>
          </a:xfrm>
          <a:custGeom>
            <a:rect b="b" l="l" r="r" t="t"/>
            <a:pathLst>
              <a:path extrusionOk="0" h="10489" w="12988">
                <a:moveTo>
                  <a:pt x="1" y="0"/>
                </a:moveTo>
                <a:lnTo>
                  <a:pt x="1" y="10488"/>
                </a:lnTo>
                <a:lnTo>
                  <a:pt x="12250" y="10488"/>
                </a:lnTo>
                <a:cubicBezTo>
                  <a:pt x="12987" y="7920"/>
                  <a:pt x="12143" y="5447"/>
                  <a:pt x="8700" y="5447"/>
                </a:cubicBezTo>
                <a:cubicBezTo>
                  <a:pt x="8673" y="5447"/>
                  <a:pt x="8646" y="5447"/>
                  <a:pt x="8619" y="5448"/>
                </a:cubicBezTo>
                <a:cubicBezTo>
                  <a:pt x="8602" y="5448"/>
                  <a:pt x="8586" y="5448"/>
                  <a:pt x="8570" y="5448"/>
                </a:cubicBezTo>
                <a:cubicBezTo>
                  <a:pt x="4969" y="5448"/>
                  <a:pt x="3939" y="943"/>
                  <a:pt x="1202" y="205"/>
                </a:cubicBezTo>
                <a:cubicBezTo>
                  <a:pt x="782" y="92"/>
                  <a:pt x="382" y="2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5">
    <p:bg>
      <p:bgPr>
        <a:solidFill>
          <a:schemeClr val="accent5"/>
        </a:solidFill>
      </p:bgPr>
    </p:bg>
    <p:spTree>
      <p:nvGrpSpPr>
        <p:cNvPr id="125" name="Shape 125"/>
        <p:cNvGrpSpPr/>
        <p:nvPr/>
      </p:nvGrpSpPr>
      <p:grpSpPr>
        <a:xfrm>
          <a:off x="0" y="0"/>
          <a:ext cx="0" cy="0"/>
          <a:chOff x="0" y="0"/>
          <a:chExt cx="0" cy="0"/>
        </a:xfrm>
      </p:grpSpPr>
      <p:grpSp>
        <p:nvGrpSpPr>
          <p:cNvPr id="126" name="Google Shape;126;p21"/>
          <p:cNvGrpSpPr/>
          <p:nvPr/>
        </p:nvGrpSpPr>
        <p:grpSpPr>
          <a:xfrm rot="-3075130">
            <a:off x="8125206" y="-564718"/>
            <a:ext cx="1199876" cy="2313037"/>
            <a:chOff x="4352200" y="3093100"/>
            <a:chExt cx="652075" cy="1257025"/>
          </a:xfrm>
        </p:grpSpPr>
        <p:sp>
          <p:nvSpPr>
            <p:cNvPr id="127" name="Google Shape;127;p21"/>
            <p:cNvSpPr/>
            <p:nvPr/>
          </p:nvSpPr>
          <p:spPr>
            <a:xfrm>
              <a:off x="4452000" y="3093100"/>
              <a:ext cx="552275" cy="844150"/>
            </a:xfrm>
            <a:custGeom>
              <a:rect b="b" l="l" r="r" t="t"/>
              <a:pathLst>
                <a:path extrusionOk="0" h="33766" w="22091">
                  <a:moveTo>
                    <a:pt x="2353" y="0"/>
                  </a:moveTo>
                  <a:cubicBezTo>
                    <a:pt x="2022" y="0"/>
                    <a:pt x="1816" y="111"/>
                    <a:pt x="1792" y="125"/>
                  </a:cubicBezTo>
                  <a:lnTo>
                    <a:pt x="1792" y="125"/>
                  </a:lnTo>
                  <a:cubicBezTo>
                    <a:pt x="1532" y="233"/>
                    <a:pt x="0" y="1052"/>
                    <a:pt x="1676" y="4953"/>
                  </a:cubicBezTo>
                  <a:cubicBezTo>
                    <a:pt x="3499" y="9197"/>
                    <a:pt x="4815" y="11327"/>
                    <a:pt x="4815" y="11327"/>
                  </a:cubicBezTo>
                  <a:cubicBezTo>
                    <a:pt x="4815" y="11327"/>
                    <a:pt x="5124" y="12304"/>
                    <a:pt x="4311" y="12399"/>
                  </a:cubicBezTo>
                  <a:cubicBezTo>
                    <a:pt x="4208" y="12411"/>
                    <a:pt x="4091" y="12415"/>
                    <a:pt x="3964" y="12415"/>
                  </a:cubicBezTo>
                  <a:cubicBezTo>
                    <a:pt x="3678" y="12415"/>
                    <a:pt x="3341" y="12394"/>
                    <a:pt x="3003" y="12394"/>
                  </a:cubicBezTo>
                  <a:cubicBezTo>
                    <a:pt x="2293" y="12394"/>
                    <a:pt x="1578" y="12486"/>
                    <a:pt x="1328" y="13053"/>
                  </a:cubicBezTo>
                  <a:cubicBezTo>
                    <a:pt x="890" y="14047"/>
                    <a:pt x="1566" y="15057"/>
                    <a:pt x="3010" y="15999"/>
                  </a:cubicBezTo>
                  <a:cubicBezTo>
                    <a:pt x="4454" y="16941"/>
                    <a:pt x="7541" y="19121"/>
                    <a:pt x="7820" y="19319"/>
                  </a:cubicBezTo>
                  <a:cubicBezTo>
                    <a:pt x="8093" y="19514"/>
                    <a:pt x="8350" y="19976"/>
                    <a:pt x="7807" y="20129"/>
                  </a:cubicBezTo>
                  <a:cubicBezTo>
                    <a:pt x="7264" y="20283"/>
                    <a:pt x="3262" y="20434"/>
                    <a:pt x="3448" y="22329"/>
                  </a:cubicBezTo>
                  <a:cubicBezTo>
                    <a:pt x="3633" y="24224"/>
                    <a:pt x="8087" y="26186"/>
                    <a:pt x="8570" y="26411"/>
                  </a:cubicBezTo>
                  <a:cubicBezTo>
                    <a:pt x="9053" y="26635"/>
                    <a:pt x="9157" y="26853"/>
                    <a:pt x="9099" y="27122"/>
                  </a:cubicBezTo>
                  <a:cubicBezTo>
                    <a:pt x="9040" y="27391"/>
                    <a:pt x="7691" y="27315"/>
                    <a:pt x="6554" y="27405"/>
                  </a:cubicBezTo>
                  <a:cubicBezTo>
                    <a:pt x="5418" y="27494"/>
                    <a:pt x="4116" y="27798"/>
                    <a:pt x="4314" y="28882"/>
                  </a:cubicBezTo>
                  <a:cubicBezTo>
                    <a:pt x="4513" y="29966"/>
                    <a:pt x="7068" y="32385"/>
                    <a:pt x="13590" y="33464"/>
                  </a:cubicBezTo>
                  <a:lnTo>
                    <a:pt x="16644" y="33765"/>
                  </a:lnTo>
                  <a:lnTo>
                    <a:pt x="18482" y="31290"/>
                  </a:lnTo>
                  <a:cubicBezTo>
                    <a:pt x="22090" y="25752"/>
                    <a:pt x="22032" y="22234"/>
                    <a:pt x="21366" y="21355"/>
                  </a:cubicBezTo>
                  <a:cubicBezTo>
                    <a:pt x="21154" y="21075"/>
                    <a:pt x="20897" y="20961"/>
                    <a:pt x="20619" y="20961"/>
                  </a:cubicBezTo>
                  <a:cubicBezTo>
                    <a:pt x="20025" y="20961"/>
                    <a:pt x="19332" y="21480"/>
                    <a:pt x="18765" y="22009"/>
                  </a:cubicBezTo>
                  <a:cubicBezTo>
                    <a:pt x="17981" y="22739"/>
                    <a:pt x="17179" y="23707"/>
                    <a:pt x="16888" y="23707"/>
                  </a:cubicBezTo>
                  <a:cubicBezTo>
                    <a:pt x="16869" y="23707"/>
                    <a:pt x="16852" y="23703"/>
                    <a:pt x="16838" y="23694"/>
                  </a:cubicBezTo>
                  <a:cubicBezTo>
                    <a:pt x="16599" y="23556"/>
                    <a:pt x="16509" y="23332"/>
                    <a:pt x="16670" y="22824"/>
                  </a:cubicBezTo>
                  <a:cubicBezTo>
                    <a:pt x="16831" y="22317"/>
                    <a:pt x="18391" y="17707"/>
                    <a:pt x="17119" y="16290"/>
                  </a:cubicBezTo>
                  <a:cubicBezTo>
                    <a:pt x="16868" y="16011"/>
                    <a:pt x="16557" y="15898"/>
                    <a:pt x="16217" y="15898"/>
                  </a:cubicBezTo>
                  <a:cubicBezTo>
                    <a:pt x="14828" y="15898"/>
                    <a:pt x="12938" y="17782"/>
                    <a:pt x="12553" y="18020"/>
                  </a:cubicBezTo>
                  <a:cubicBezTo>
                    <a:pt x="12451" y="18083"/>
                    <a:pt x="12362" y="18110"/>
                    <a:pt x="12287" y="18110"/>
                  </a:cubicBezTo>
                  <a:cubicBezTo>
                    <a:pt x="12011" y="18110"/>
                    <a:pt x="11914" y="17744"/>
                    <a:pt x="11946" y="17482"/>
                  </a:cubicBezTo>
                  <a:cubicBezTo>
                    <a:pt x="11988" y="17142"/>
                    <a:pt x="12466" y="13393"/>
                    <a:pt x="12746" y="11692"/>
                  </a:cubicBezTo>
                  <a:cubicBezTo>
                    <a:pt x="13026" y="9991"/>
                    <a:pt x="12738" y="8810"/>
                    <a:pt x="11710" y="8463"/>
                  </a:cubicBezTo>
                  <a:cubicBezTo>
                    <a:pt x="11615" y="8431"/>
                    <a:pt x="11521" y="8416"/>
                    <a:pt x="11428" y="8416"/>
                  </a:cubicBezTo>
                  <a:cubicBezTo>
                    <a:pt x="10551" y="8416"/>
                    <a:pt x="9772" y="9737"/>
                    <a:pt x="9212" y="10221"/>
                  </a:cubicBezTo>
                  <a:cubicBezTo>
                    <a:pt x="9070" y="10345"/>
                    <a:pt x="8932" y="10392"/>
                    <a:pt x="8805" y="10392"/>
                  </a:cubicBezTo>
                  <a:cubicBezTo>
                    <a:pt x="8384" y="10392"/>
                    <a:pt x="8081" y="9868"/>
                    <a:pt x="8081" y="9868"/>
                  </a:cubicBezTo>
                  <a:cubicBezTo>
                    <a:pt x="8081" y="9868"/>
                    <a:pt x="7400" y="7459"/>
                    <a:pt x="5501" y="3248"/>
                  </a:cubicBezTo>
                  <a:cubicBezTo>
                    <a:pt x="4249" y="473"/>
                    <a:pt x="3035" y="0"/>
                    <a:pt x="2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p:nvPr/>
          </p:nvSpPr>
          <p:spPr>
            <a:xfrm>
              <a:off x="4538350" y="3191000"/>
              <a:ext cx="334075" cy="764525"/>
            </a:xfrm>
            <a:custGeom>
              <a:rect b="b" l="l" r="r" t="t"/>
              <a:pathLst>
                <a:path extrusionOk="0" h="30581" w="13363">
                  <a:moveTo>
                    <a:pt x="0" y="0"/>
                  </a:moveTo>
                  <a:cubicBezTo>
                    <a:pt x="0" y="0"/>
                    <a:pt x="11" y="32"/>
                    <a:pt x="35" y="91"/>
                  </a:cubicBezTo>
                  <a:cubicBezTo>
                    <a:pt x="62" y="153"/>
                    <a:pt x="100" y="239"/>
                    <a:pt x="148" y="352"/>
                  </a:cubicBezTo>
                  <a:cubicBezTo>
                    <a:pt x="250" y="584"/>
                    <a:pt x="398" y="920"/>
                    <a:pt x="588" y="1352"/>
                  </a:cubicBezTo>
                  <a:cubicBezTo>
                    <a:pt x="973" y="2223"/>
                    <a:pt x="1527" y="3478"/>
                    <a:pt x="2211" y="5027"/>
                  </a:cubicBezTo>
                  <a:cubicBezTo>
                    <a:pt x="3578" y="8132"/>
                    <a:pt x="5442" y="12431"/>
                    <a:pt x="7497" y="17182"/>
                  </a:cubicBezTo>
                  <a:cubicBezTo>
                    <a:pt x="9552" y="21934"/>
                    <a:pt x="11918" y="27482"/>
                    <a:pt x="13301" y="30580"/>
                  </a:cubicBezTo>
                  <a:lnTo>
                    <a:pt x="13363" y="30553"/>
                  </a:lnTo>
                  <a:cubicBezTo>
                    <a:pt x="11995" y="27448"/>
                    <a:pt x="9640" y="21897"/>
                    <a:pt x="7584" y="17144"/>
                  </a:cubicBezTo>
                  <a:cubicBezTo>
                    <a:pt x="5530" y="12394"/>
                    <a:pt x="3655" y="8098"/>
                    <a:pt x="2272" y="5000"/>
                  </a:cubicBezTo>
                  <a:cubicBezTo>
                    <a:pt x="1581" y="3450"/>
                    <a:pt x="1017" y="2199"/>
                    <a:pt x="622" y="1336"/>
                  </a:cubicBezTo>
                  <a:cubicBezTo>
                    <a:pt x="425" y="908"/>
                    <a:pt x="271" y="575"/>
                    <a:pt x="165" y="344"/>
                  </a:cubicBezTo>
                  <a:cubicBezTo>
                    <a:pt x="113" y="233"/>
                    <a:pt x="73" y="148"/>
                    <a:pt x="44" y="87"/>
                  </a:cubicBezTo>
                  <a:cubicBezTo>
                    <a:pt x="16" y="29"/>
                    <a:pt x="0" y="0"/>
                    <a:pt x="0"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p:nvPr/>
          </p:nvSpPr>
          <p:spPr>
            <a:xfrm>
              <a:off x="4617875" y="3653500"/>
              <a:ext cx="130950" cy="22875"/>
            </a:xfrm>
            <a:custGeom>
              <a:rect b="b" l="l" r="r" t="t"/>
              <a:pathLst>
                <a:path extrusionOk="0" h="915" w="5238">
                  <a:moveTo>
                    <a:pt x="16" y="1"/>
                  </a:moveTo>
                  <a:cubicBezTo>
                    <a:pt x="7" y="1"/>
                    <a:pt x="2" y="1"/>
                    <a:pt x="2" y="3"/>
                  </a:cubicBezTo>
                  <a:cubicBezTo>
                    <a:pt x="1" y="10"/>
                    <a:pt x="72" y="28"/>
                    <a:pt x="204" y="57"/>
                  </a:cubicBezTo>
                  <a:cubicBezTo>
                    <a:pt x="356" y="88"/>
                    <a:pt x="542" y="125"/>
                    <a:pt x="762" y="170"/>
                  </a:cubicBezTo>
                  <a:cubicBezTo>
                    <a:pt x="1235" y="260"/>
                    <a:pt x="1889" y="379"/>
                    <a:pt x="2611" y="505"/>
                  </a:cubicBezTo>
                  <a:cubicBezTo>
                    <a:pt x="3334" y="631"/>
                    <a:pt x="3989" y="739"/>
                    <a:pt x="4464" y="812"/>
                  </a:cubicBezTo>
                  <a:cubicBezTo>
                    <a:pt x="4686" y="845"/>
                    <a:pt x="4875" y="872"/>
                    <a:pt x="5028" y="895"/>
                  </a:cubicBezTo>
                  <a:cubicBezTo>
                    <a:pt x="5127" y="908"/>
                    <a:pt x="5194" y="915"/>
                    <a:pt x="5222" y="915"/>
                  </a:cubicBezTo>
                  <a:cubicBezTo>
                    <a:pt x="5232" y="915"/>
                    <a:pt x="5237" y="914"/>
                    <a:pt x="5237" y="913"/>
                  </a:cubicBezTo>
                  <a:cubicBezTo>
                    <a:pt x="5238" y="906"/>
                    <a:pt x="5165" y="887"/>
                    <a:pt x="5034" y="859"/>
                  </a:cubicBezTo>
                  <a:cubicBezTo>
                    <a:pt x="4883" y="828"/>
                    <a:pt x="4696" y="790"/>
                    <a:pt x="4476" y="746"/>
                  </a:cubicBezTo>
                  <a:cubicBezTo>
                    <a:pt x="4003" y="655"/>
                    <a:pt x="3350" y="536"/>
                    <a:pt x="2627" y="411"/>
                  </a:cubicBezTo>
                  <a:cubicBezTo>
                    <a:pt x="1904" y="285"/>
                    <a:pt x="1249" y="177"/>
                    <a:pt x="774" y="103"/>
                  </a:cubicBezTo>
                  <a:cubicBezTo>
                    <a:pt x="552" y="71"/>
                    <a:pt x="364" y="43"/>
                    <a:pt x="210" y="20"/>
                  </a:cubicBezTo>
                  <a:cubicBezTo>
                    <a:pt x="111" y="7"/>
                    <a:pt x="44" y="1"/>
                    <a:pt x="16"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p:nvPr/>
          </p:nvSpPr>
          <p:spPr>
            <a:xfrm>
              <a:off x="4659400" y="3825625"/>
              <a:ext cx="168100" cy="27650"/>
            </a:xfrm>
            <a:custGeom>
              <a:rect b="b" l="l" r="r" t="t"/>
              <a:pathLst>
                <a:path extrusionOk="0" h="1106" w="6724">
                  <a:moveTo>
                    <a:pt x="15" y="1"/>
                  </a:moveTo>
                  <a:cubicBezTo>
                    <a:pt x="7" y="1"/>
                    <a:pt x="3" y="1"/>
                    <a:pt x="2" y="3"/>
                  </a:cubicBezTo>
                  <a:cubicBezTo>
                    <a:pt x="1" y="9"/>
                    <a:pt x="94" y="30"/>
                    <a:pt x="263" y="65"/>
                  </a:cubicBezTo>
                  <a:cubicBezTo>
                    <a:pt x="450" y="99"/>
                    <a:pt x="691" y="144"/>
                    <a:pt x="981" y="197"/>
                  </a:cubicBezTo>
                  <a:cubicBezTo>
                    <a:pt x="1587" y="305"/>
                    <a:pt x="2427" y="448"/>
                    <a:pt x="3354" y="601"/>
                  </a:cubicBezTo>
                  <a:cubicBezTo>
                    <a:pt x="4282" y="753"/>
                    <a:pt x="5123" y="884"/>
                    <a:pt x="5733" y="976"/>
                  </a:cubicBezTo>
                  <a:cubicBezTo>
                    <a:pt x="6024" y="1017"/>
                    <a:pt x="6267" y="1052"/>
                    <a:pt x="6456" y="1079"/>
                  </a:cubicBezTo>
                  <a:cubicBezTo>
                    <a:pt x="6590" y="1096"/>
                    <a:pt x="6677" y="1106"/>
                    <a:pt x="6709" y="1106"/>
                  </a:cubicBezTo>
                  <a:cubicBezTo>
                    <a:pt x="6718" y="1106"/>
                    <a:pt x="6723" y="1105"/>
                    <a:pt x="6723" y="1104"/>
                  </a:cubicBezTo>
                  <a:cubicBezTo>
                    <a:pt x="6724" y="1097"/>
                    <a:pt x="6631" y="1076"/>
                    <a:pt x="6462" y="1042"/>
                  </a:cubicBezTo>
                  <a:cubicBezTo>
                    <a:pt x="6275" y="1007"/>
                    <a:pt x="6033" y="963"/>
                    <a:pt x="5744" y="909"/>
                  </a:cubicBezTo>
                  <a:cubicBezTo>
                    <a:pt x="5137" y="801"/>
                    <a:pt x="4298" y="658"/>
                    <a:pt x="3370" y="506"/>
                  </a:cubicBezTo>
                  <a:cubicBezTo>
                    <a:pt x="2442" y="354"/>
                    <a:pt x="1601" y="222"/>
                    <a:pt x="992" y="131"/>
                  </a:cubicBezTo>
                  <a:cubicBezTo>
                    <a:pt x="700" y="89"/>
                    <a:pt x="457" y="55"/>
                    <a:pt x="270" y="28"/>
                  </a:cubicBezTo>
                  <a:cubicBezTo>
                    <a:pt x="134" y="10"/>
                    <a:pt x="46" y="1"/>
                    <a:pt x="15"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a:off x="4352200" y="3695600"/>
              <a:ext cx="572525" cy="604950"/>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a:off x="4375300" y="3717075"/>
              <a:ext cx="485175" cy="633050"/>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21"/>
          <p:cNvSpPr/>
          <p:nvPr/>
        </p:nvSpPr>
        <p:spPr>
          <a:xfrm>
            <a:off x="0" y="-9850"/>
            <a:ext cx="2028310" cy="1924585"/>
          </a:xfrm>
          <a:custGeom>
            <a:rect b="b" l="l" r="r" t="t"/>
            <a:pathLst>
              <a:path extrusionOk="0" h="8498" w="8956">
                <a:moveTo>
                  <a:pt x="0" y="1"/>
                </a:moveTo>
                <a:lnTo>
                  <a:pt x="0" y="8161"/>
                </a:lnTo>
                <a:cubicBezTo>
                  <a:pt x="434" y="8376"/>
                  <a:pt x="878" y="8497"/>
                  <a:pt x="1301" y="8497"/>
                </a:cubicBezTo>
                <a:cubicBezTo>
                  <a:pt x="2196" y="8497"/>
                  <a:pt x="2998" y="7955"/>
                  <a:pt x="3414" y="6616"/>
                </a:cubicBezTo>
                <a:cubicBezTo>
                  <a:pt x="4129" y="4320"/>
                  <a:pt x="7192" y="4598"/>
                  <a:pt x="8218" y="3021"/>
                </a:cubicBezTo>
                <a:cubicBezTo>
                  <a:pt x="8955" y="1887"/>
                  <a:pt x="8939" y="812"/>
                  <a:pt x="8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solidFill>
                  <a:schemeClr val="accent1"/>
                </a:solidFill>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35" name="Google Shape;135;p21"/>
          <p:cNvSpPr txBox="1"/>
          <p:nvPr>
            <p:ph idx="1" type="subTitle"/>
          </p:nvPr>
        </p:nvSpPr>
        <p:spPr>
          <a:xfrm>
            <a:off x="1011875" y="1917675"/>
            <a:ext cx="1431000" cy="32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Impact"/>
                <a:ea typeface="Impact"/>
                <a:cs typeface="Impact"/>
                <a:sym typeface="Impact"/>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6" name="Google Shape;136;p21"/>
          <p:cNvSpPr txBox="1"/>
          <p:nvPr>
            <p:ph idx="2" type="subTitle"/>
          </p:nvPr>
        </p:nvSpPr>
        <p:spPr>
          <a:xfrm>
            <a:off x="713225" y="2256263"/>
            <a:ext cx="2028300" cy="56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7" name="Google Shape;137;p21"/>
          <p:cNvSpPr txBox="1"/>
          <p:nvPr>
            <p:ph idx="3" type="subTitle"/>
          </p:nvPr>
        </p:nvSpPr>
        <p:spPr>
          <a:xfrm>
            <a:off x="1011875" y="3549650"/>
            <a:ext cx="1431000" cy="32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Impact"/>
                <a:ea typeface="Impact"/>
                <a:cs typeface="Impact"/>
                <a:sym typeface="Impact"/>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8" name="Google Shape;138;p21"/>
          <p:cNvSpPr txBox="1"/>
          <p:nvPr>
            <p:ph idx="4" type="subTitle"/>
          </p:nvPr>
        </p:nvSpPr>
        <p:spPr>
          <a:xfrm>
            <a:off x="713225" y="3888237"/>
            <a:ext cx="2028300" cy="56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9" name="Google Shape;139;p21"/>
          <p:cNvSpPr txBox="1"/>
          <p:nvPr>
            <p:ph idx="5" type="subTitle"/>
          </p:nvPr>
        </p:nvSpPr>
        <p:spPr>
          <a:xfrm>
            <a:off x="3879350" y="1917675"/>
            <a:ext cx="1431000" cy="32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Impact"/>
                <a:ea typeface="Impact"/>
                <a:cs typeface="Impact"/>
                <a:sym typeface="Impact"/>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40" name="Google Shape;140;p21"/>
          <p:cNvSpPr txBox="1"/>
          <p:nvPr>
            <p:ph idx="6" type="subTitle"/>
          </p:nvPr>
        </p:nvSpPr>
        <p:spPr>
          <a:xfrm>
            <a:off x="3580700" y="2256263"/>
            <a:ext cx="2028300" cy="56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41" name="Google Shape;141;p21"/>
          <p:cNvSpPr txBox="1"/>
          <p:nvPr>
            <p:ph idx="7" type="subTitle"/>
          </p:nvPr>
        </p:nvSpPr>
        <p:spPr>
          <a:xfrm>
            <a:off x="3879350" y="3549650"/>
            <a:ext cx="1431000" cy="32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Impact"/>
                <a:ea typeface="Impact"/>
                <a:cs typeface="Impact"/>
                <a:sym typeface="Impact"/>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42" name="Google Shape;142;p21"/>
          <p:cNvSpPr txBox="1"/>
          <p:nvPr>
            <p:ph idx="8" type="subTitle"/>
          </p:nvPr>
        </p:nvSpPr>
        <p:spPr>
          <a:xfrm>
            <a:off x="3580700" y="3888237"/>
            <a:ext cx="2028300" cy="56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43" name="Google Shape;143;p21"/>
          <p:cNvSpPr txBox="1"/>
          <p:nvPr>
            <p:ph idx="9" type="subTitle"/>
          </p:nvPr>
        </p:nvSpPr>
        <p:spPr>
          <a:xfrm>
            <a:off x="6746850" y="1917675"/>
            <a:ext cx="1431000" cy="32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Impact"/>
                <a:ea typeface="Impact"/>
                <a:cs typeface="Impact"/>
                <a:sym typeface="Impact"/>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44" name="Google Shape;144;p21"/>
          <p:cNvSpPr txBox="1"/>
          <p:nvPr>
            <p:ph idx="13" type="subTitle"/>
          </p:nvPr>
        </p:nvSpPr>
        <p:spPr>
          <a:xfrm>
            <a:off x="6448200" y="2256263"/>
            <a:ext cx="2028300" cy="56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45" name="Google Shape;145;p21"/>
          <p:cNvSpPr txBox="1"/>
          <p:nvPr>
            <p:ph idx="14" type="subTitle"/>
          </p:nvPr>
        </p:nvSpPr>
        <p:spPr>
          <a:xfrm>
            <a:off x="6746850" y="3549650"/>
            <a:ext cx="1431000" cy="32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Impact"/>
                <a:ea typeface="Impact"/>
                <a:cs typeface="Impact"/>
                <a:sym typeface="Impact"/>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46" name="Google Shape;146;p21"/>
          <p:cNvSpPr txBox="1"/>
          <p:nvPr>
            <p:ph idx="15" type="subTitle"/>
          </p:nvPr>
        </p:nvSpPr>
        <p:spPr>
          <a:xfrm>
            <a:off x="6448200" y="3888237"/>
            <a:ext cx="2028300" cy="56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26">
    <p:bg>
      <p:bgPr>
        <a:solidFill>
          <a:schemeClr val="accent5"/>
        </a:solidFill>
      </p:bgPr>
    </p:bg>
    <p:spTree>
      <p:nvGrpSpPr>
        <p:cNvPr id="147" name="Shape 147"/>
        <p:cNvGrpSpPr/>
        <p:nvPr/>
      </p:nvGrpSpPr>
      <p:grpSpPr>
        <a:xfrm>
          <a:off x="0" y="0"/>
          <a:ext cx="0" cy="0"/>
          <a:chOff x="0" y="0"/>
          <a:chExt cx="0" cy="0"/>
        </a:xfrm>
      </p:grpSpPr>
      <p:sp>
        <p:nvSpPr>
          <p:cNvPr id="148" name="Google Shape;148;p22"/>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solidFill>
                  <a:schemeClr val="accent1"/>
                </a:solidFill>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49" name="Google Shape;149;p22"/>
          <p:cNvSpPr txBox="1"/>
          <p:nvPr>
            <p:ph idx="1" type="subTitle"/>
          </p:nvPr>
        </p:nvSpPr>
        <p:spPr>
          <a:xfrm>
            <a:off x="711400" y="2112264"/>
            <a:ext cx="2030100" cy="32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Impact"/>
                <a:ea typeface="Impact"/>
                <a:cs typeface="Impact"/>
                <a:sym typeface="Impact"/>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0" name="Google Shape;150;p22"/>
          <p:cNvSpPr txBox="1"/>
          <p:nvPr>
            <p:ph idx="2" type="subTitle"/>
          </p:nvPr>
        </p:nvSpPr>
        <p:spPr>
          <a:xfrm>
            <a:off x="712300" y="2505456"/>
            <a:ext cx="2028300" cy="56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1" name="Google Shape;151;p22"/>
          <p:cNvSpPr txBox="1"/>
          <p:nvPr>
            <p:ph idx="3" type="subTitle"/>
          </p:nvPr>
        </p:nvSpPr>
        <p:spPr>
          <a:xfrm>
            <a:off x="2057350" y="3508139"/>
            <a:ext cx="2030100" cy="32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Impact"/>
                <a:ea typeface="Impact"/>
                <a:cs typeface="Impact"/>
                <a:sym typeface="Impact"/>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2" name="Google Shape;152;p22"/>
          <p:cNvSpPr txBox="1"/>
          <p:nvPr>
            <p:ph idx="4" type="subTitle"/>
          </p:nvPr>
        </p:nvSpPr>
        <p:spPr>
          <a:xfrm>
            <a:off x="2058250" y="3900336"/>
            <a:ext cx="2028300" cy="56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3" name="Google Shape;153;p22"/>
          <p:cNvSpPr txBox="1"/>
          <p:nvPr>
            <p:ph idx="5" type="subTitle"/>
          </p:nvPr>
        </p:nvSpPr>
        <p:spPr>
          <a:xfrm>
            <a:off x="3556950" y="2112264"/>
            <a:ext cx="2030100" cy="32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Impact"/>
                <a:ea typeface="Impact"/>
                <a:cs typeface="Impact"/>
                <a:sym typeface="Impact"/>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4" name="Google Shape;154;p22"/>
          <p:cNvSpPr txBox="1"/>
          <p:nvPr>
            <p:ph idx="6" type="subTitle"/>
          </p:nvPr>
        </p:nvSpPr>
        <p:spPr>
          <a:xfrm>
            <a:off x="3557850" y="2505456"/>
            <a:ext cx="2028300" cy="56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5" name="Google Shape;155;p22"/>
          <p:cNvSpPr txBox="1"/>
          <p:nvPr>
            <p:ph idx="7" type="subTitle"/>
          </p:nvPr>
        </p:nvSpPr>
        <p:spPr>
          <a:xfrm>
            <a:off x="5056550" y="3508139"/>
            <a:ext cx="2030100" cy="32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Impact"/>
                <a:ea typeface="Impact"/>
                <a:cs typeface="Impact"/>
                <a:sym typeface="Impact"/>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6" name="Google Shape;156;p22"/>
          <p:cNvSpPr txBox="1"/>
          <p:nvPr>
            <p:ph idx="8" type="subTitle"/>
          </p:nvPr>
        </p:nvSpPr>
        <p:spPr>
          <a:xfrm>
            <a:off x="5057450" y="3900336"/>
            <a:ext cx="2028300" cy="56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7" name="Google Shape;157;p22"/>
          <p:cNvSpPr txBox="1"/>
          <p:nvPr>
            <p:ph idx="9" type="subTitle"/>
          </p:nvPr>
        </p:nvSpPr>
        <p:spPr>
          <a:xfrm>
            <a:off x="6402500" y="2112264"/>
            <a:ext cx="2030100" cy="32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Impact"/>
                <a:ea typeface="Impact"/>
                <a:cs typeface="Impact"/>
                <a:sym typeface="Impact"/>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8" name="Google Shape;158;p22"/>
          <p:cNvSpPr txBox="1"/>
          <p:nvPr>
            <p:ph idx="13" type="subTitle"/>
          </p:nvPr>
        </p:nvSpPr>
        <p:spPr>
          <a:xfrm>
            <a:off x="6403400" y="2505456"/>
            <a:ext cx="2028300" cy="56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9" name="Google Shape;159;p22"/>
          <p:cNvSpPr/>
          <p:nvPr/>
        </p:nvSpPr>
        <p:spPr>
          <a:xfrm rot="-7721691">
            <a:off x="6840427" y="-987570"/>
            <a:ext cx="2795615" cy="2652699"/>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p:nvPr/>
        </p:nvSpPr>
        <p:spPr>
          <a:xfrm rot="10800000">
            <a:off x="7" y="3620346"/>
            <a:ext cx="1608617" cy="1523156"/>
          </a:xfrm>
          <a:custGeom>
            <a:rect b="b" l="l" r="r" t="t"/>
            <a:pathLst>
              <a:path extrusionOk="0" h="6023" w="6361">
                <a:moveTo>
                  <a:pt x="609" y="1"/>
                </a:moveTo>
                <a:cubicBezTo>
                  <a:pt x="1" y="2987"/>
                  <a:pt x="988" y="6022"/>
                  <a:pt x="3765" y="6022"/>
                </a:cubicBezTo>
                <a:cubicBezTo>
                  <a:pt x="4297" y="6022"/>
                  <a:pt x="4894" y="5911"/>
                  <a:pt x="5559" y="5667"/>
                </a:cubicBezTo>
                <a:cubicBezTo>
                  <a:pt x="5832" y="5566"/>
                  <a:pt x="6098" y="5499"/>
                  <a:pt x="6360" y="5461"/>
                </a:cubicBezTo>
                <a:lnTo>
                  <a:pt x="6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7">
    <p:bg>
      <p:bgPr>
        <a:solidFill>
          <a:schemeClr val="accent5"/>
        </a:solidFill>
      </p:bgPr>
    </p:bg>
    <p:spTree>
      <p:nvGrpSpPr>
        <p:cNvPr id="161" name="Shape 161"/>
        <p:cNvGrpSpPr/>
        <p:nvPr/>
      </p:nvGrpSpPr>
      <p:grpSpPr>
        <a:xfrm>
          <a:off x="0" y="0"/>
          <a:ext cx="0" cy="0"/>
          <a:chOff x="0" y="0"/>
          <a:chExt cx="0" cy="0"/>
        </a:xfrm>
      </p:grpSpPr>
      <p:sp>
        <p:nvSpPr>
          <p:cNvPr id="162" name="Google Shape;162;p23"/>
          <p:cNvSpPr/>
          <p:nvPr/>
        </p:nvSpPr>
        <p:spPr>
          <a:xfrm>
            <a:off x="97" y="-8"/>
            <a:ext cx="5770440" cy="5475346"/>
          </a:xfrm>
          <a:custGeom>
            <a:rect b="b" l="l" r="r" t="t"/>
            <a:pathLst>
              <a:path extrusionOk="0" h="8498" w="8956">
                <a:moveTo>
                  <a:pt x="0" y="1"/>
                </a:moveTo>
                <a:lnTo>
                  <a:pt x="0" y="8161"/>
                </a:lnTo>
                <a:cubicBezTo>
                  <a:pt x="434" y="8376"/>
                  <a:pt x="878" y="8497"/>
                  <a:pt x="1301" y="8497"/>
                </a:cubicBezTo>
                <a:cubicBezTo>
                  <a:pt x="2196" y="8497"/>
                  <a:pt x="2998" y="7955"/>
                  <a:pt x="3414" y="6616"/>
                </a:cubicBezTo>
                <a:cubicBezTo>
                  <a:pt x="4129" y="4320"/>
                  <a:pt x="7192" y="4598"/>
                  <a:pt x="8218" y="3021"/>
                </a:cubicBezTo>
                <a:cubicBezTo>
                  <a:pt x="8955" y="1887"/>
                  <a:pt x="8939" y="812"/>
                  <a:pt x="87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flipH="1" rot="10800000">
            <a:off x="6714024" y="2493096"/>
            <a:ext cx="3155326" cy="3053254"/>
          </a:xfrm>
          <a:custGeom>
            <a:rect b="b" l="l" r="r" t="t"/>
            <a:pathLst>
              <a:path extrusionOk="0" h="6023" w="6361">
                <a:moveTo>
                  <a:pt x="609" y="1"/>
                </a:moveTo>
                <a:cubicBezTo>
                  <a:pt x="1" y="2987"/>
                  <a:pt x="988" y="6022"/>
                  <a:pt x="3765" y="6022"/>
                </a:cubicBezTo>
                <a:cubicBezTo>
                  <a:pt x="4297" y="6022"/>
                  <a:pt x="4894" y="5911"/>
                  <a:pt x="5559" y="5667"/>
                </a:cubicBezTo>
                <a:cubicBezTo>
                  <a:pt x="5832" y="5566"/>
                  <a:pt x="6098" y="5499"/>
                  <a:pt x="6360" y="5461"/>
                </a:cubicBezTo>
                <a:lnTo>
                  <a:pt x="6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txBox="1"/>
          <p:nvPr>
            <p:ph type="title"/>
          </p:nvPr>
        </p:nvSpPr>
        <p:spPr>
          <a:xfrm>
            <a:off x="836300" y="1660975"/>
            <a:ext cx="3735900" cy="910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3600"/>
              <a:buNone/>
              <a:defRPr sz="48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5" name="Google Shape;165;p23"/>
          <p:cNvSpPr txBox="1"/>
          <p:nvPr>
            <p:ph hasCustomPrompt="1" idx="2" type="title"/>
          </p:nvPr>
        </p:nvSpPr>
        <p:spPr>
          <a:xfrm>
            <a:off x="832104" y="539500"/>
            <a:ext cx="3142500" cy="1162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12000"/>
              <a:buNone/>
              <a:defRPr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6" name="Google Shape;166;p23"/>
          <p:cNvSpPr txBox="1"/>
          <p:nvPr>
            <p:ph idx="1" type="subTitle"/>
          </p:nvPr>
        </p:nvSpPr>
        <p:spPr>
          <a:xfrm>
            <a:off x="836300" y="2670048"/>
            <a:ext cx="3739800" cy="29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1400"/>
              <a:buNone/>
              <a:defRPr b="0"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9">
    <p:bg>
      <p:bgPr>
        <a:solidFill>
          <a:schemeClr val="accent5"/>
        </a:solidFill>
      </p:bgPr>
    </p:bg>
    <p:spTree>
      <p:nvGrpSpPr>
        <p:cNvPr id="167" name="Shape 167"/>
        <p:cNvGrpSpPr/>
        <p:nvPr/>
      </p:nvGrpSpPr>
      <p:grpSpPr>
        <a:xfrm>
          <a:off x="0" y="0"/>
          <a:ext cx="0" cy="0"/>
          <a:chOff x="0" y="0"/>
          <a:chExt cx="0" cy="0"/>
        </a:xfrm>
      </p:grpSpPr>
      <p:sp>
        <p:nvSpPr>
          <p:cNvPr id="168" name="Google Shape;168;p24"/>
          <p:cNvSpPr/>
          <p:nvPr/>
        </p:nvSpPr>
        <p:spPr>
          <a:xfrm flipH="1">
            <a:off x="14" y="1331200"/>
            <a:ext cx="4017761" cy="3812368"/>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4"/>
          <p:cNvSpPr txBox="1"/>
          <p:nvPr>
            <p:ph idx="1" type="subTitle"/>
          </p:nvPr>
        </p:nvSpPr>
        <p:spPr>
          <a:xfrm>
            <a:off x="713225" y="1331200"/>
            <a:ext cx="3500700" cy="150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20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0" name="Google Shape;170;p24"/>
          <p:cNvSpPr/>
          <p:nvPr/>
        </p:nvSpPr>
        <p:spPr>
          <a:xfrm flipH="1">
            <a:off x="5918384" y="0"/>
            <a:ext cx="3225615" cy="3060682"/>
          </a:xfrm>
          <a:custGeom>
            <a:rect b="b" l="l" r="r" t="t"/>
            <a:pathLst>
              <a:path extrusionOk="0" h="8498" w="8956">
                <a:moveTo>
                  <a:pt x="0" y="1"/>
                </a:moveTo>
                <a:lnTo>
                  <a:pt x="0" y="8161"/>
                </a:lnTo>
                <a:cubicBezTo>
                  <a:pt x="434" y="8376"/>
                  <a:pt x="878" y="8497"/>
                  <a:pt x="1301" y="8497"/>
                </a:cubicBezTo>
                <a:cubicBezTo>
                  <a:pt x="2196" y="8497"/>
                  <a:pt x="2998" y="7955"/>
                  <a:pt x="3414" y="6616"/>
                </a:cubicBezTo>
                <a:cubicBezTo>
                  <a:pt x="4129" y="4320"/>
                  <a:pt x="7192" y="4598"/>
                  <a:pt x="8218" y="3021"/>
                </a:cubicBezTo>
                <a:cubicBezTo>
                  <a:pt x="8955" y="1887"/>
                  <a:pt x="8939" y="812"/>
                  <a:pt x="87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4"/>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30">
    <p:bg>
      <p:bgPr>
        <a:solidFill>
          <a:schemeClr val="accent5"/>
        </a:solidFill>
      </p:bgPr>
    </p:bg>
    <p:spTree>
      <p:nvGrpSpPr>
        <p:cNvPr id="172" name="Shape 172"/>
        <p:cNvGrpSpPr/>
        <p:nvPr/>
      </p:nvGrpSpPr>
      <p:grpSpPr>
        <a:xfrm>
          <a:off x="0" y="0"/>
          <a:ext cx="0" cy="0"/>
          <a:chOff x="0" y="0"/>
          <a:chExt cx="0" cy="0"/>
        </a:xfrm>
      </p:grpSpPr>
      <p:sp>
        <p:nvSpPr>
          <p:cNvPr id="173" name="Google Shape;173;p25"/>
          <p:cNvSpPr txBox="1"/>
          <p:nvPr>
            <p:ph idx="1" type="subTitle"/>
          </p:nvPr>
        </p:nvSpPr>
        <p:spPr>
          <a:xfrm>
            <a:off x="4258675" y="2464125"/>
            <a:ext cx="4172100" cy="1212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5"/>
              </a:buClr>
              <a:buSzPts val="20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4" name="Google Shape;174;p25"/>
          <p:cNvSpPr txBox="1"/>
          <p:nvPr>
            <p:ph type="title"/>
          </p:nvPr>
        </p:nvSpPr>
        <p:spPr>
          <a:xfrm>
            <a:off x="4258675" y="1552750"/>
            <a:ext cx="4169700" cy="612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31">
    <p:bg>
      <p:bgPr>
        <a:solidFill>
          <a:schemeClr val="accent5"/>
        </a:solidFill>
      </p:bgPr>
    </p:bg>
    <p:spTree>
      <p:nvGrpSpPr>
        <p:cNvPr id="175" name="Shape 175"/>
        <p:cNvGrpSpPr/>
        <p:nvPr/>
      </p:nvGrpSpPr>
      <p:grpSpPr>
        <a:xfrm>
          <a:off x="0" y="0"/>
          <a:ext cx="0" cy="0"/>
          <a:chOff x="0" y="0"/>
          <a:chExt cx="0" cy="0"/>
        </a:xfrm>
      </p:grpSpPr>
      <p:sp>
        <p:nvSpPr>
          <p:cNvPr id="176" name="Google Shape;176;p26"/>
          <p:cNvSpPr/>
          <p:nvPr/>
        </p:nvSpPr>
        <p:spPr>
          <a:xfrm>
            <a:off x="4707641" y="934000"/>
            <a:ext cx="4436370" cy="4209578"/>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6"/>
          <p:cNvSpPr txBox="1"/>
          <p:nvPr>
            <p:ph type="title"/>
          </p:nvPr>
        </p:nvSpPr>
        <p:spPr>
          <a:xfrm>
            <a:off x="4287000" y="2543850"/>
            <a:ext cx="4189500" cy="791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200"/>
              <a:buNone/>
              <a:defRPr/>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178" name="Google Shape;178;p26"/>
          <p:cNvSpPr txBox="1"/>
          <p:nvPr>
            <p:ph idx="1" type="subTitle"/>
          </p:nvPr>
        </p:nvSpPr>
        <p:spPr>
          <a:xfrm>
            <a:off x="4975800" y="3335550"/>
            <a:ext cx="3500700" cy="1230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5"/>
              </a:buClr>
              <a:buSzPts val="20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79" name="Google Shape;179;p26"/>
          <p:cNvSpPr/>
          <p:nvPr/>
        </p:nvSpPr>
        <p:spPr>
          <a:xfrm>
            <a:off x="0" y="-2"/>
            <a:ext cx="2930963" cy="2781077"/>
          </a:xfrm>
          <a:custGeom>
            <a:rect b="b" l="l" r="r" t="t"/>
            <a:pathLst>
              <a:path extrusionOk="0" h="8498" w="8956">
                <a:moveTo>
                  <a:pt x="0" y="1"/>
                </a:moveTo>
                <a:lnTo>
                  <a:pt x="0" y="8161"/>
                </a:lnTo>
                <a:cubicBezTo>
                  <a:pt x="434" y="8376"/>
                  <a:pt x="878" y="8497"/>
                  <a:pt x="1301" y="8497"/>
                </a:cubicBezTo>
                <a:cubicBezTo>
                  <a:pt x="2196" y="8497"/>
                  <a:pt x="2998" y="7955"/>
                  <a:pt x="3414" y="6616"/>
                </a:cubicBezTo>
                <a:cubicBezTo>
                  <a:pt x="4129" y="4320"/>
                  <a:pt x="7192" y="4598"/>
                  <a:pt x="8218" y="3021"/>
                </a:cubicBezTo>
                <a:cubicBezTo>
                  <a:pt x="8955" y="1887"/>
                  <a:pt x="8939" y="812"/>
                  <a:pt x="8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32">
    <p:bg>
      <p:bgPr>
        <a:solidFill>
          <a:schemeClr val="accent5"/>
        </a:solidFill>
      </p:bgPr>
    </p:bg>
    <p:spTree>
      <p:nvGrpSpPr>
        <p:cNvPr id="180" name="Shape 180"/>
        <p:cNvGrpSpPr/>
        <p:nvPr/>
      </p:nvGrpSpPr>
      <p:grpSpPr>
        <a:xfrm>
          <a:off x="0" y="0"/>
          <a:ext cx="0" cy="0"/>
          <a:chOff x="0" y="0"/>
          <a:chExt cx="0" cy="0"/>
        </a:xfrm>
      </p:grpSpPr>
      <p:sp>
        <p:nvSpPr>
          <p:cNvPr id="181" name="Google Shape;181;p27"/>
          <p:cNvSpPr txBox="1"/>
          <p:nvPr>
            <p:ph idx="1" type="subTitle"/>
          </p:nvPr>
        </p:nvSpPr>
        <p:spPr>
          <a:xfrm>
            <a:off x="2821650" y="2037370"/>
            <a:ext cx="3500700" cy="123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0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82" name="Google Shape;182;p27"/>
          <p:cNvSpPr/>
          <p:nvPr/>
        </p:nvSpPr>
        <p:spPr>
          <a:xfrm>
            <a:off x="0" y="3241725"/>
            <a:ext cx="4768425" cy="1901775"/>
          </a:xfrm>
          <a:custGeom>
            <a:rect b="b" l="l" r="r" t="t"/>
            <a:pathLst>
              <a:path extrusionOk="0" h="76071" w="190737">
                <a:moveTo>
                  <a:pt x="103198" y="0"/>
                </a:moveTo>
                <a:cubicBezTo>
                  <a:pt x="84205" y="0"/>
                  <a:pt x="65315" y="5091"/>
                  <a:pt x="46834" y="10157"/>
                </a:cubicBezTo>
                <a:cubicBezTo>
                  <a:pt x="31256" y="14426"/>
                  <a:pt x="15611" y="18696"/>
                  <a:pt x="0" y="22999"/>
                </a:cubicBezTo>
                <a:lnTo>
                  <a:pt x="0" y="76071"/>
                </a:lnTo>
                <a:lnTo>
                  <a:pt x="190736" y="76071"/>
                </a:lnTo>
                <a:cubicBezTo>
                  <a:pt x="187100" y="69699"/>
                  <a:pt x="180195" y="64896"/>
                  <a:pt x="173124" y="61894"/>
                </a:cubicBezTo>
                <a:cubicBezTo>
                  <a:pt x="168921" y="60126"/>
                  <a:pt x="163951" y="58224"/>
                  <a:pt x="162516" y="53921"/>
                </a:cubicBezTo>
                <a:cubicBezTo>
                  <a:pt x="162449" y="53855"/>
                  <a:pt x="162449" y="53788"/>
                  <a:pt x="162416" y="53721"/>
                </a:cubicBezTo>
                <a:cubicBezTo>
                  <a:pt x="161916" y="52120"/>
                  <a:pt x="162016" y="50419"/>
                  <a:pt x="161682" y="48784"/>
                </a:cubicBezTo>
                <a:cubicBezTo>
                  <a:pt x="159914" y="40412"/>
                  <a:pt x="149240" y="38277"/>
                  <a:pt x="142068" y="33607"/>
                </a:cubicBezTo>
                <a:cubicBezTo>
                  <a:pt x="140901" y="32873"/>
                  <a:pt x="139733" y="31939"/>
                  <a:pt x="139166" y="30671"/>
                </a:cubicBezTo>
                <a:cubicBezTo>
                  <a:pt x="138065" y="28270"/>
                  <a:pt x="139200" y="25534"/>
                  <a:pt x="139600" y="22933"/>
                </a:cubicBezTo>
                <a:cubicBezTo>
                  <a:pt x="139900" y="21098"/>
                  <a:pt x="139833" y="19263"/>
                  <a:pt x="139400" y="17495"/>
                </a:cubicBezTo>
                <a:cubicBezTo>
                  <a:pt x="138366" y="13092"/>
                  <a:pt x="135397" y="9056"/>
                  <a:pt x="131661" y="6387"/>
                </a:cubicBezTo>
                <a:cubicBezTo>
                  <a:pt x="126390" y="2651"/>
                  <a:pt x="119786" y="1184"/>
                  <a:pt x="113381" y="516"/>
                </a:cubicBezTo>
                <a:cubicBezTo>
                  <a:pt x="109985" y="163"/>
                  <a:pt x="106589" y="0"/>
                  <a:pt x="1031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p:nvPr/>
        </p:nvSpPr>
        <p:spPr>
          <a:xfrm>
            <a:off x="6586597" y="148"/>
            <a:ext cx="2557504" cy="2421622"/>
          </a:xfrm>
          <a:custGeom>
            <a:rect b="b" l="l" r="r" t="t"/>
            <a:pathLst>
              <a:path extrusionOk="0" h="6023" w="6361">
                <a:moveTo>
                  <a:pt x="609" y="1"/>
                </a:moveTo>
                <a:cubicBezTo>
                  <a:pt x="1" y="2987"/>
                  <a:pt x="988" y="6022"/>
                  <a:pt x="3765" y="6022"/>
                </a:cubicBezTo>
                <a:cubicBezTo>
                  <a:pt x="4297" y="6022"/>
                  <a:pt x="4894" y="5911"/>
                  <a:pt x="5559" y="5667"/>
                </a:cubicBezTo>
                <a:cubicBezTo>
                  <a:pt x="5832" y="5566"/>
                  <a:pt x="6098" y="5499"/>
                  <a:pt x="6360" y="5461"/>
                </a:cubicBezTo>
                <a:lnTo>
                  <a:pt x="6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txBox="1"/>
          <p:nvPr>
            <p:ph type="title"/>
          </p:nvPr>
        </p:nvSpPr>
        <p:spPr>
          <a:xfrm>
            <a:off x="2820900" y="1113830"/>
            <a:ext cx="35022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3">
    <p:bg>
      <p:bgPr>
        <a:solidFill>
          <a:schemeClr val="accent5"/>
        </a:solidFill>
      </p:bgPr>
    </p:bg>
    <p:spTree>
      <p:nvGrpSpPr>
        <p:cNvPr id="185" name="Shape 185"/>
        <p:cNvGrpSpPr/>
        <p:nvPr/>
      </p:nvGrpSpPr>
      <p:grpSpPr>
        <a:xfrm>
          <a:off x="0" y="0"/>
          <a:ext cx="0" cy="0"/>
          <a:chOff x="0" y="0"/>
          <a:chExt cx="0" cy="0"/>
        </a:xfrm>
      </p:grpSpPr>
      <p:sp>
        <p:nvSpPr>
          <p:cNvPr id="186" name="Google Shape;186;p28"/>
          <p:cNvSpPr/>
          <p:nvPr/>
        </p:nvSpPr>
        <p:spPr>
          <a:xfrm>
            <a:off x="0" y="1487689"/>
            <a:ext cx="4333390" cy="3655810"/>
          </a:xfrm>
          <a:custGeom>
            <a:rect b="b" l="l" r="r" t="t"/>
            <a:pathLst>
              <a:path extrusionOk="0" h="14439" w="17115">
                <a:moveTo>
                  <a:pt x="2683" y="0"/>
                </a:moveTo>
                <a:cubicBezTo>
                  <a:pt x="1615" y="0"/>
                  <a:pt x="718" y="309"/>
                  <a:pt x="1" y="712"/>
                </a:cubicBezTo>
                <a:lnTo>
                  <a:pt x="1" y="14439"/>
                </a:lnTo>
                <a:lnTo>
                  <a:pt x="12831" y="14439"/>
                </a:lnTo>
                <a:cubicBezTo>
                  <a:pt x="16201" y="11414"/>
                  <a:pt x="17114" y="5460"/>
                  <a:pt x="11771" y="5460"/>
                </a:cubicBezTo>
                <a:cubicBezTo>
                  <a:pt x="11745" y="5460"/>
                  <a:pt x="11718" y="5460"/>
                  <a:pt x="11690" y="5461"/>
                </a:cubicBezTo>
                <a:cubicBezTo>
                  <a:pt x="11674" y="5461"/>
                  <a:pt x="11658" y="5461"/>
                  <a:pt x="11642" y="5461"/>
                </a:cubicBezTo>
                <a:cubicBezTo>
                  <a:pt x="8041" y="5461"/>
                  <a:pt x="7011" y="957"/>
                  <a:pt x="4274" y="219"/>
                </a:cubicBezTo>
                <a:cubicBezTo>
                  <a:pt x="3708" y="66"/>
                  <a:pt x="3177" y="0"/>
                  <a:pt x="26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188" name="Google Shape;188;p28"/>
          <p:cNvSpPr txBox="1"/>
          <p:nvPr>
            <p:ph idx="2" type="title"/>
          </p:nvPr>
        </p:nvSpPr>
        <p:spPr>
          <a:xfrm>
            <a:off x="762775" y="2776688"/>
            <a:ext cx="2189100" cy="36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0" sz="1800">
                <a:solidFill>
                  <a:schemeClr val="accent1"/>
                </a:solidFill>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189" name="Google Shape;189;p28"/>
          <p:cNvSpPr txBox="1"/>
          <p:nvPr>
            <p:ph idx="1" type="subTitle"/>
          </p:nvPr>
        </p:nvSpPr>
        <p:spPr>
          <a:xfrm>
            <a:off x="928225" y="3140588"/>
            <a:ext cx="1858200" cy="93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90" name="Google Shape;190;p28"/>
          <p:cNvSpPr txBox="1"/>
          <p:nvPr>
            <p:ph idx="3" type="title"/>
          </p:nvPr>
        </p:nvSpPr>
        <p:spPr>
          <a:xfrm>
            <a:off x="3502200" y="2776688"/>
            <a:ext cx="2189100" cy="36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0" sz="1800">
                <a:solidFill>
                  <a:schemeClr val="accent1"/>
                </a:solidFill>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191" name="Google Shape;191;p28"/>
          <p:cNvSpPr txBox="1"/>
          <p:nvPr>
            <p:ph idx="4" type="subTitle"/>
          </p:nvPr>
        </p:nvSpPr>
        <p:spPr>
          <a:xfrm>
            <a:off x="3667638" y="3140588"/>
            <a:ext cx="1858200" cy="93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92" name="Google Shape;192;p28"/>
          <p:cNvSpPr txBox="1"/>
          <p:nvPr>
            <p:ph idx="5" type="title"/>
          </p:nvPr>
        </p:nvSpPr>
        <p:spPr>
          <a:xfrm>
            <a:off x="6241625" y="2776688"/>
            <a:ext cx="2189100" cy="36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0" sz="1800">
                <a:solidFill>
                  <a:schemeClr val="accent1"/>
                </a:solidFill>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193" name="Google Shape;193;p28"/>
          <p:cNvSpPr txBox="1"/>
          <p:nvPr>
            <p:ph idx="6" type="subTitle"/>
          </p:nvPr>
        </p:nvSpPr>
        <p:spPr>
          <a:xfrm>
            <a:off x="6407075" y="3140588"/>
            <a:ext cx="1858200" cy="93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grpSp>
        <p:nvGrpSpPr>
          <p:cNvPr id="194" name="Google Shape;194;p28"/>
          <p:cNvGrpSpPr/>
          <p:nvPr/>
        </p:nvGrpSpPr>
        <p:grpSpPr>
          <a:xfrm rot="-1810531">
            <a:off x="8197549" y="-152580"/>
            <a:ext cx="1199848" cy="2312983"/>
            <a:chOff x="4352200" y="3093100"/>
            <a:chExt cx="652075" cy="1257025"/>
          </a:xfrm>
        </p:grpSpPr>
        <p:sp>
          <p:nvSpPr>
            <p:cNvPr id="195" name="Google Shape;195;p28"/>
            <p:cNvSpPr/>
            <p:nvPr/>
          </p:nvSpPr>
          <p:spPr>
            <a:xfrm>
              <a:off x="4452000" y="3093100"/>
              <a:ext cx="552275" cy="844150"/>
            </a:xfrm>
            <a:custGeom>
              <a:rect b="b" l="l" r="r" t="t"/>
              <a:pathLst>
                <a:path extrusionOk="0" h="33766" w="22091">
                  <a:moveTo>
                    <a:pt x="2353" y="0"/>
                  </a:moveTo>
                  <a:cubicBezTo>
                    <a:pt x="2022" y="0"/>
                    <a:pt x="1816" y="111"/>
                    <a:pt x="1792" y="125"/>
                  </a:cubicBezTo>
                  <a:lnTo>
                    <a:pt x="1792" y="125"/>
                  </a:lnTo>
                  <a:cubicBezTo>
                    <a:pt x="1532" y="233"/>
                    <a:pt x="0" y="1052"/>
                    <a:pt x="1676" y="4953"/>
                  </a:cubicBezTo>
                  <a:cubicBezTo>
                    <a:pt x="3499" y="9197"/>
                    <a:pt x="4815" y="11327"/>
                    <a:pt x="4815" y="11327"/>
                  </a:cubicBezTo>
                  <a:cubicBezTo>
                    <a:pt x="4815" y="11327"/>
                    <a:pt x="5124" y="12304"/>
                    <a:pt x="4311" y="12399"/>
                  </a:cubicBezTo>
                  <a:cubicBezTo>
                    <a:pt x="4208" y="12411"/>
                    <a:pt x="4091" y="12415"/>
                    <a:pt x="3964" y="12415"/>
                  </a:cubicBezTo>
                  <a:cubicBezTo>
                    <a:pt x="3678" y="12415"/>
                    <a:pt x="3341" y="12394"/>
                    <a:pt x="3003" y="12394"/>
                  </a:cubicBezTo>
                  <a:cubicBezTo>
                    <a:pt x="2293" y="12394"/>
                    <a:pt x="1578" y="12486"/>
                    <a:pt x="1328" y="13053"/>
                  </a:cubicBezTo>
                  <a:cubicBezTo>
                    <a:pt x="890" y="14047"/>
                    <a:pt x="1566" y="15057"/>
                    <a:pt x="3010" y="15999"/>
                  </a:cubicBezTo>
                  <a:cubicBezTo>
                    <a:pt x="4454" y="16941"/>
                    <a:pt x="7541" y="19121"/>
                    <a:pt x="7820" y="19319"/>
                  </a:cubicBezTo>
                  <a:cubicBezTo>
                    <a:pt x="8093" y="19514"/>
                    <a:pt x="8350" y="19976"/>
                    <a:pt x="7807" y="20129"/>
                  </a:cubicBezTo>
                  <a:cubicBezTo>
                    <a:pt x="7264" y="20283"/>
                    <a:pt x="3262" y="20434"/>
                    <a:pt x="3448" y="22329"/>
                  </a:cubicBezTo>
                  <a:cubicBezTo>
                    <a:pt x="3633" y="24224"/>
                    <a:pt x="8087" y="26186"/>
                    <a:pt x="8570" y="26411"/>
                  </a:cubicBezTo>
                  <a:cubicBezTo>
                    <a:pt x="9053" y="26635"/>
                    <a:pt x="9157" y="26853"/>
                    <a:pt x="9099" y="27122"/>
                  </a:cubicBezTo>
                  <a:cubicBezTo>
                    <a:pt x="9040" y="27391"/>
                    <a:pt x="7691" y="27315"/>
                    <a:pt x="6554" y="27405"/>
                  </a:cubicBezTo>
                  <a:cubicBezTo>
                    <a:pt x="5418" y="27494"/>
                    <a:pt x="4116" y="27798"/>
                    <a:pt x="4314" y="28882"/>
                  </a:cubicBezTo>
                  <a:cubicBezTo>
                    <a:pt x="4513" y="29966"/>
                    <a:pt x="7068" y="32385"/>
                    <a:pt x="13590" y="33464"/>
                  </a:cubicBezTo>
                  <a:lnTo>
                    <a:pt x="16644" y="33765"/>
                  </a:lnTo>
                  <a:lnTo>
                    <a:pt x="18482" y="31290"/>
                  </a:lnTo>
                  <a:cubicBezTo>
                    <a:pt x="22090" y="25752"/>
                    <a:pt x="22032" y="22234"/>
                    <a:pt x="21366" y="21355"/>
                  </a:cubicBezTo>
                  <a:cubicBezTo>
                    <a:pt x="21154" y="21075"/>
                    <a:pt x="20897" y="20961"/>
                    <a:pt x="20619" y="20961"/>
                  </a:cubicBezTo>
                  <a:cubicBezTo>
                    <a:pt x="20025" y="20961"/>
                    <a:pt x="19332" y="21480"/>
                    <a:pt x="18765" y="22009"/>
                  </a:cubicBezTo>
                  <a:cubicBezTo>
                    <a:pt x="17981" y="22739"/>
                    <a:pt x="17179" y="23707"/>
                    <a:pt x="16888" y="23707"/>
                  </a:cubicBezTo>
                  <a:cubicBezTo>
                    <a:pt x="16869" y="23707"/>
                    <a:pt x="16852" y="23703"/>
                    <a:pt x="16838" y="23694"/>
                  </a:cubicBezTo>
                  <a:cubicBezTo>
                    <a:pt x="16599" y="23556"/>
                    <a:pt x="16509" y="23332"/>
                    <a:pt x="16670" y="22824"/>
                  </a:cubicBezTo>
                  <a:cubicBezTo>
                    <a:pt x="16831" y="22317"/>
                    <a:pt x="18391" y="17707"/>
                    <a:pt x="17119" y="16290"/>
                  </a:cubicBezTo>
                  <a:cubicBezTo>
                    <a:pt x="16868" y="16011"/>
                    <a:pt x="16557" y="15898"/>
                    <a:pt x="16217" y="15898"/>
                  </a:cubicBezTo>
                  <a:cubicBezTo>
                    <a:pt x="14828" y="15898"/>
                    <a:pt x="12938" y="17782"/>
                    <a:pt x="12553" y="18020"/>
                  </a:cubicBezTo>
                  <a:cubicBezTo>
                    <a:pt x="12451" y="18083"/>
                    <a:pt x="12362" y="18110"/>
                    <a:pt x="12287" y="18110"/>
                  </a:cubicBezTo>
                  <a:cubicBezTo>
                    <a:pt x="12011" y="18110"/>
                    <a:pt x="11914" y="17744"/>
                    <a:pt x="11946" y="17482"/>
                  </a:cubicBezTo>
                  <a:cubicBezTo>
                    <a:pt x="11988" y="17142"/>
                    <a:pt x="12466" y="13393"/>
                    <a:pt x="12746" y="11692"/>
                  </a:cubicBezTo>
                  <a:cubicBezTo>
                    <a:pt x="13026" y="9991"/>
                    <a:pt x="12738" y="8810"/>
                    <a:pt x="11710" y="8463"/>
                  </a:cubicBezTo>
                  <a:cubicBezTo>
                    <a:pt x="11615" y="8431"/>
                    <a:pt x="11521" y="8416"/>
                    <a:pt x="11428" y="8416"/>
                  </a:cubicBezTo>
                  <a:cubicBezTo>
                    <a:pt x="10551" y="8416"/>
                    <a:pt x="9772" y="9737"/>
                    <a:pt x="9212" y="10221"/>
                  </a:cubicBezTo>
                  <a:cubicBezTo>
                    <a:pt x="9070" y="10345"/>
                    <a:pt x="8932" y="10392"/>
                    <a:pt x="8805" y="10392"/>
                  </a:cubicBezTo>
                  <a:cubicBezTo>
                    <a:pt x="8384" y="10392"/>
                    <a:pt x="8081" y="9868"/>
                    <a:pt x="8081" y="9868"/>
                  </a:cubicBezTo>
                  <a:cubicBezTo>
                    <a:pt x="8081" y="9868"/>
                    <a:pt x="7400" y="7459"/>
                    <a:pt x="5501" y="3248"/>
                  </a:cubicBezTo>
                  <a:cubicBezTo>
                    <a:pt x="4249" y="473"/>
                    <a:pt x="3035" y="0"/>
                    <a:pt x="2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8"/>
            <p:cNvSpPr/>
            <p:nvPr/>
          </p:nvSpPr>
          <p:spPr>
            <a:xfrm>
              <a:off x="4538350" y="3191000"/>
              <a:ext cx="334075" cy="764525"/>
            </a:xfrm>
            <a:custGeom>
              <a:rect b="b" l="l" r="r" t="t"/>
              <a:pathLst>
                <a:path extrusionOk="0" h="30581" w="13363">
                  <a:moveTo>
                    <a:pt x="0" y="0"/>
                  </a:moveTo>
                  <a:cubicBezTo>
                    <a:pt x="0" y="0"/>
                    <a:pt x="11" y="32"/>
                    <a:pt x="35" y="91"/>
                  </a:cubicBezTo>
                  <a:cubicBezTo>
                    <a:pt x="62" y="153"/>
                    <a:pt x="100" y="239"/>
                    <a:pt x="148" y="352"/>
                  </a:cubicBezTo>
                  <a:cubicBezTo>
                    <a:pt x="250" y="584"/>
                    <a:pt x="398" y="920"/>
                    <a:pt x="588" y="1352"/>
                  </a:cubicBezTo>
                  <a:cubicBezTo>
                    <a:pt x="973" y="2223"/>
                    <a:pt x="1527" y="3478"/>
                    <a:pt x="2211" y="5027"/>
                  </a:cubicBezTo>
                  <a:cubicBezTo>
                    <a:pt x="3578" y="8132"/>
                    <a:pt x="5442" y="12431"/>
                    <a:pt x="7497" y="17182"/>
                  </a:cubicBezTo>
                  <a:cubicBezTo>
                    <a:pt x="9552" y="21934"/>
                    <a:pt x="11918" y="27482"/>
                    <a:pt x="13301" y="30580"/>
                  </a:cubicBezTo>
                  <a:lnTo>
                    <a:pt x="13363" y="30553"/>
                  </a:lnTo>
                  <a:cubicBezTo>
                    <a:pt x="11995" y="27448"/>
                    <a:pt x="9640" y="21897"/>
                    <a:pt x="7584" y="17144"/>
                  </a:cubicBezTo>
                  <a:cubicBezTo>
                    <a:pt x="5530" y="12394"/>
                    <a:pt x="3655" y="8098"/>
                    <a:pt x="2272" y="5000"/>
                  </a:cubicBezTo>
                  <a:cubicBezTo>
                    <a:pt x="1581" y="3450"/>
                    <a:pt x="1017" y="2199"/>
                    <a:pt x="622" y="1336"/>
                  </a:cubicBezTo>
                  <a:cubicBezTo>
                    <a:pt x="425" y="908"/>
                    <a:pt x="271" y="575"/>
                    <a:pt x="165" y="344"/>
                  </a:cubicBezTo>
                  <a:cubicBezTo>
                    <a:pt x="113" y="233"/>
                    <a:pt x="73" y="148"/>
                    <a:pt x="44" y="87"/>
                  </a:cubicBezTo>
                  <a:cubicBezTo>
                    <a:pt x="16" y="29"/>
                    <a:pt x="0" y="0"/>
                    <a:pt x="0"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8"/>
            <p:cNvSpPr/>
            <p:nvPr/>
          </p:nvSpPr>
          <p:spPr>
            <a:xfrm>
              <a:off x="4617875" y="3653500"/>
              <a:ext cx="130950" cy="22875"/>
            </a:xfrm>
            <a:custGeom>
              <a:rect b="b" l="l" r="r" t="t"/>
              <a:pathLst>
                <a:path extrusionOk="0" h="915" w="5238">
                  <a:moveTo>
                    <a:pt x="16" y="1"/>
                  </a:moveTo>
                  <a:cubicBezTo>
                    <a:pt x="7" y="1"/>
                    <a:pt x="2" y="1"/>
                    <a:pt x="2" y="3"/>
                  </a:cubicBezTo>
                  <a:cubicBezTo>
                    <a:pt x="1" y="10"/>
                    <a:pt x="72" y="28"/>
                    <a:pt x="204" y="57"/>
                  </a:cubicBezTo>
                  <a:cubicBezTo>
                    <a:pt x="356" y="88"/>
                    <a:pt x="542" y="125"/>
                    <a:pt x="762" y="170"/>
                  </a:cubicBezTo>
                  <a:cubicBezTo>
                    <a:pt x="1235" y="260"/>
                    <a:pt x="1889" y="379"/>
                    <a:pt x="2611" y="505"/>
                  </a:cubicBezTo>
                  <a:cubicBezTo>
                    <a:pt x="3334" y="631"/>
                    <a:pt x="3989" y="739"/>
                    <a:pt x="4464" y="812"/>
                  </a:cubicBezTo>
                  <a:cubicBezTo>
                    <a:pt x="4686" y="845"/>
                    <a:pt x="4875" y="872"/>
                    <a:pt x="5028" y="895"/>
                  </a:cubicBezTo>
                  <a:cubicBezTo>
                    <a:pt x="5127" y="908"/>
                    <a:pt x="5194" y="915"/>
                    <a:pt x="5222" y="915"/>
                  </a:cubicBezTo>
                  <a:cubicBezTo>
                    <a:pt x="5232" y="915"/>
                    <a:pt x="5237" y="914"/>
                    <a:pt x="5237" y="913"/>
                  </a:cubicBezTo>
                  <a:cubicBezTo>
                    <a:pt x="5238" y="906"/>
                    <a:pt x="5165" y="887"/>
                    <a:pt x="5034" y="859"/>
                  </a:cubicBezTo>
                  <a:cubicBezTo>
                    <a:pt x="4883" y="828"/>
                    <a:pt x="4696" y="790"/>
                    <a:pt x="4476" y="746"/>
                  </a:cubicBezTo>
                  <a:cubicBezTo>
                    <a:pt x="4003" y="655"/>
                    <a:pt x="3350" y="536"/>
                    <a:pt x="2627" y="411"/>
                  </a:cubicBezTo>
                  <a:cubicBezTo>
                    <a:pt x="1904" y="285"/>
                    <a:pt x="1249" y="177"/>
                    <a:pt x="774" y="103"/>
                  </a:cubicBezTo>
                  <a:cubicBezTo>
                    <a:pt x="552" y="71"/>
                    <a:pt x="364" y="43"/>
                    <a:pt x="210" y="20"/>
                  </a:cubicBezTo>
                  <a:cubicBezTo>
                    <a:pt x="111" y="7"/>
                    <a:pt x="44" y="1"/>
                    <a:pt x="16"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8"/>
            <p:cNvSpPr/>
            <p:nvPr/>
          </p:nvSpPr>
          <p:spPr>
            <a:xfrm>
              <a:off x="4659400" y="3825625"/>
              <a:ext cx="168100" cy="27650"/>
            </a:xfrm>
            <a:custGeom>
              <a:rect b="b" l="l" r="r" t="t"/>
              <a:pathLst>
                <a:path extrusionOk="0" h="1106" w="6724">
                  <a:moveTo>
                    <a:pt x="15" y="1"/>
                  </a:moveTo>
                  <a:cubicBezTo>
                    <a:pt x="7" y="1"/>
                    <a:pt x="3" y="1"/>
                    <a:pt x="2" y="3"/>
                  </a:cubicBezTo>
                  <a:cubicBezTo>
                    <a:pt x="1" y="9"/>
                    <a:pt x="94" y="30"/>
                    <a:pt x="263" y="65"/>
                  </a:cubicBezTo>
                  <a:cubicBezTo>
                    <a:pt x="450" y="99"/>
                    <a:pt x="691" y="144"/>
                    <a:pt x="981" y="197"/>
                  </a:cubicBezTo>
                  <a:cubicBezTo>
                    <a:pt x="1587" y="305"/>
                    <a:pt x="2427" y="448"/>
                    <a:pt x="3354" y="601"/>
                  </a:cubicBezTo>
                  <a:cubicBezTo>
                    <a:pt x="4282" y="753"/>
                    <a:pt x="5123" y="884"/>
                    <a:pt x="5733" y="976"/>
                  </a:cubicBezTo>
                  <a:cubicBezTo>
                    <a:pt x="6024" y="1017"/>
                    <a:pt x="6267" y="1052"/>
                    <a:pt x="6456" y="1079"/>
                  </a:cubicBezTo>
                  <a:cubicBezTo>
                    <a:pt x="6590" y="1096"/>
                    <a:pt x="6677" y="1106"/>
                    <a:pt x="6709" y="1106"/>
                  </a:cubicBezTo>
                  <a:cubicBezTo>
                    <a:pt x="6718" y="1106"/>
                    <a:pt x="6723" y="1105"/>
                    <a:pt x="6723" y="1104"/>
                  </a:cubicBezTo>
                  <a:cubicBezTo>
                    <a:pt x="6724" y="1097"/>
                    <a:pt x="6631" y="1076"/>
                    <a:pt x="6462" y="1042"/>
                  </a:cubicBezTo>
                  <a:cubicBezTo>
                    <a:pt x="6275" y="1007"/>
                    <a:pt x="6033" y="963"/>
                    <a:pt x="5744" y="909"/>
                  </a:cubicBezTo>
                  <a:cubicBezTo>
                    <a:pt x="5137" y="801"/>
                    <a:pt x="4298" y="658"/>
                    <a:pt x="3370" y="506"/>
                  </a:cubicBezTo>
                  <a:cubicBezTo>
                    <a:pt x="2442" y="354"/>
                    <a:pt x="1601" y="222"/>
                    <a:pt x="992" y="131"/>
                  </a:cubicBezTo>
                  <a:cubicBezTo>
                    <a:pt x="700" y="89"/>
                    <a:pt x="457" y="55"/>
                    <a:pt x="270" y="28"/>
                  </a:cubicBezTo>
                  <a:cubicBezTo>
                    <a:pt x="134" y="10"/>
                    <a:pt x="46" y="1"/>
                    <a:pt x="15"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8"/>
            <p:cNvSpPr/>
            <p:nvPr/>
          </p:nvSpPr>
          <p:spPr>
            <a:xfrm>
              <a:off x="4352200" y="3695600"/>
              <a:ext cx="572525" cy="604950"/>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8"/>
            <p:cNvSpPr/>
            <p:nvPr/>
          </p:nvSpPr>
          <p:spPr>
            <a:xfrm>
              <a:off x="4375300" y="3717075"/>
              <a:ext cx="485175" cy="633050"/>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1">
    <p:bg>
      <p:bgPr>
        <a:solidFill>
          <a:schemeClr val="accent5"/>
        </a:solidFill>
      </p:bgPr>
    </p:bg>
    <p:spTree>
      <p:nvGrpSpPr>
        <p:cNvPr id="201" name="Shape 201"/>
        <p:cNvGrpSpPr/>
        <p:nvPr/>
      </p:nvGrpSpPr>
      <p:grpSpPr>
        <a:xfrm>
          <a:off x="0" y="0"/>
          <a:ext cx="0" cy="0"/>
          <a:chOff x="0" y="0"/>
          <a:chExt cx="0" cy="0"/>
        </a:xfrm>
      </p:grpSpPr>
      <p:sp>
        <p:nvSpPr>
          <p:cNvPr id="202" name="Google Shape;202;p29"/>
          <p:cNvSpPr/>
          <p:nvPr/>
        </p:nvSpPr>
        <p:spPr>
          <a:xfrm flipH="1">
            <a:off x="5918384" y="0"/>
            <a:ext cx="3225615" cy="3060682"/>
          </a:xfrm>
          <a:custGeom>
            <a:rect b="b" l="l" r="r" t="t"/>
            <a:pathLst>
              <a:path extrusionOk="0" h="8498" w="8956">
                <a:moveTo>
                  <a:pt x="0" y="1"/>
                </a:moveTo>
                <a:lnTo>
                  <a:pt x="0" y="8161"/>
                </a:lnTo>
                <a:cubicBezTo>
                  <a:pt x="434" y="8376"/>
                  <a:pt x="878" y="8497"/>
                  <a:pt x="1301" y="8497"/>
                </a:cubicBezTo>
                <a:cubicBezTo>
                  <a:pt x="2196" y="8497"/>
                  <a:pt x="2998" y="7955"/>
                  <a:pt x="3414" y="6616"/>
                </a:cubicBezTo>
                <a:cubicBezTo>
                  <a:pt x="4129" y="4320"/>
                  <a:pt x="7192" y="4598"/>
                  <a:pt x="8218" y="3021"/>
                </a:cubicBezTo>
                <a:cubicBezTo>
                  <a:pt x="8955" y="1887"/>
                  <a:pt x="8939" y="812"/>
                  <a:pt x="87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9"/>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204" name="Google Shape;204;p29"/>
          <p:cNvSpPr txBox="1"/>
          <p:nvPr>
            <p:ph idx="2" type="title"/>
          </p:nvPr>
        </p:nvSpPr>
        <p:spPr>
          <a:xfrm>
            <a:off x="2077050" y="1992750"/>
            <a:ext cx="4989900" cy="36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0" sz="1800">
                <a:solidFill>
                  <a:schemeClr val="accent1"/>
                </a:solidFill>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205" name="Google Shape;205;p29"/>
          <p:cNvSpPr txBox="1"/>
          <p:nvPr>
            <p:ph idx="1" type="subTitle"/>
          </p:nvPr>
        </p:nvSpPr>
        <p:spPr>
          <a:xfrm>
            <a:off x="2077050" y="2423177"/>
            <a:ext cx="4989900" cy="23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06" name="Google Shape;206;p29"/>
          <p:cNvSpPr txBox="1"/>
          <p:nvPr>
            <p:ph idx="3" type="title"/>
          </p:nvPr>
        </p:nvSpPr>
        <p:spPr>
          <a:xfrm>
            <a:off x="2077050" y="2733742"/>
            <a:ext cx="4989900" cy="36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0" sz="1800">
                <a:solidFill>
                  <a:schemeClr val="accent1"/>
                </a:solidFill>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207" name="Google Shape;207;p29"/>
          <p:cNvSpPr txBox="1"/>
          <p:nvPr>
            <p:ph idx="4" type="subTitle"/>
          </p:nvPr>
        </p:nvSpPr>
        <p:spPr>
          <a:xfrm>
            <a:off x="2077050" y="3164739"/>
            <a:ext cx="4989900" cy="23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08" name="Google Shape;208;p29"/>
          <p:cNvSpPr txBox="1"/>
          <p:nvPr>
            <p:ph idx="5" type="title"/>
          </p:nvPr>
        </p:nvSpPr>
        <p:spPr>
          <a:xfrm>
            <a:off x="2077050" y="3474734"/>
            <a:ext cx="4989900" cy="36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0" sz="1800">
                <a:solidFill>
                  <a:schemeClr val="accent1"/>
                </a:solidFill>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209" name="Google Shape;209;p29"/>
          <p:cNvSpPr txBox="1"/>
          <p:nvPr>
            <p:ph idx="6" type="subTitle"/>
          </p:nvPr>
        </p:nvSpPr>
        <p:spPr>
          <a:xfrm>
            <a:off x="2077050" y="3904500"/>
            <a:ext cx="4989900" cy="23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4">
    <p:bg>
      <p:bgPr>
        <a:solidFill>
          <a:schemeClr val="accent5"/>
        </a:solidFill>
      </p:bgPr>
    </p:bg>
    <p:spTree>
      <p:nvGrpSpPr>
        <p:cNvPr id="210" name="Shape 210"/>
        <p:cNvGrpSpPr/>
        <p:nvPr/>
      </p:nvGrpSpPr>
      <p:grpSpPr>
        <a:xfrm>
          <a:off x="0" y="0"/>
          <a:ext cx="0" cy="0"/>
          <a:chOff x="0" y="0"/>
          <a:chExt cx="0" cy="0"/>
        </a:xfrm>
      </p:grpSpPr>
      <p:sp>
        <p:nvSpPr>
          <p:cNvPr id="211" name="Google Shape;211;p30"/>
          <p:cNvSpPr/>
          <p:nvPr/>
        </p:nvSpPr>
        <p:spPr>
          <a:xfrm flipH="1" rot="10800000">
            <a:off x="-2" y="3688576"/>
            <a:ext cx="2038654" cy="1934421"/>
          </a:xfrm>
          <a:custGeom>
            <a:rect b="b" l="l" r="r" t="t"/>
            <a:pathLst>
              <a:path extrusionOk="0" h="8498" w="8956">
                <a:moveTo>
                  <a:pt x="0" y="1"/>
                </a:moveTo>
                <a:lnTo>
                  <a:pt x="0" y="8161"/>
                </a:lnTo>
                <a:cubicBezTo>
                  <a:pt x="434" y="8376"/>
                  <a:pt x="878" y="8497"/>
                  <a:pt x="1301" y="8497"/>
                </a:cubicBezTo>
                <a:cubicBezTo>
                  <a:pt x="2196" y="8497"/>
                  <a:pt x="2998" y="7955"/>
                  <a:pt x="3414" y="6616"/>
                </a:cubicBezTo>
                <a:cubicBezTo>
                  <a:pt x="4129" y="4320"/>
                  <a:pt x="7192" y="4598"/>
                  <a:pt x="8218" y="3021"/>
                </a:cubicBezTo>
                <a:cubicBezTo>
                  <a:pt x="8955" y="1887"/>
                  <a:pt x="8939" y="812"/>
                  <a:pt x="8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0"/>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213" name="Google Shape;213;p30"/>
          <p:cNvSpPr/>
          <p:nvPr/>
        </p:nvSpPr>
        <p:spPr>
          <a:xfrm>
            <a:off x="6586597" y="148"/>
            <a:ext cx="2557504" cy="2421622"/>
          </a:xfrm>
          <a:custGeom>
            <a:rect b="b" l="l" r="r" t="t"/>
            <a:pathLst>
              <a:path extrusionOk="0" h="6023" w="6361">
                <a:moveTo>
                  <a:pt x="609" y="1"/>
                </a:moveTo>
                <a:cubicBezTo>
                  <a:pt x="1" y="2987"/>
                  <a:pt x="988" y="6022"/>
                  <a:pt x="3765" y="6022"/>
                </a:cubicBezTo>
                <a:cubicBezTo>
                  <a:pt x="4297" y="6022"/>
                  <a:pt x="4894" y="5911"/>
                  <a:pt x="5559" y="5667"/>
                </a:cubicBezTo>
                <a:cubicBezTo>
                  <a:pt x="5832" y="5566"/>
                  <a:pt x="6098" y="5499"/>
                  <a:pt x="6360" y="5461"/>
                </a:cubicBezTo>
                <a:lnTo>
                  <a:pt x="6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18" name="Shape 18"/>
        <p:cNvGrpSpPr/>
        <p:nvPr/>
      </p:nvGrpSpPr>
      <p:grpSpPr>
        <a:xfrm>
          <a:off x="0" y="0"/>
          <a:ext cx="0" cy="0"/>
          <a:chOff x="0" y="0"/>
          <a:chExt cx="0" cy="0"/>
        </a:xfrm>
      </p:grpSpPr>
      <p:sp>
        <p:nvSpPr>
          <p:cNvPr id="19" name="Google Shape;19;p4"/>
          <p:cNvSpPr txBox="1"/>
          <p:nvPr>
            <p:ph idx="1" type="body"/>
          </p:nvPr>
        </p:nvSpPr>
        <p:spPr>
          <a:xfrm>
            <a:off x="713225" y="1197100"/>
            <a:ext cx="7759200" cy="3429000"/>
          </a:xfrm>
          <a:prstGeom prst="rect">
            <a:avLst/>
          </a:prstGeom>
        </p:spPr>
        <p:txBody>
          <a:bodyPr anchorCtr="0" anchor="ctr" bIns="91425" lIns="91425" spcFirstLastPara="1" rIns="91425" wrap="square" tIns="91425">
            <a:noAutofit/>
          </a:bodyPr>
          <a:lstStyle>
            <a:lvl1pPr indent="-304800" lvl="0" marL="457200">
              <a:lnSpc>
                <a:spcPct val="100000"/>
              </a:lnSpc>
              <a:spcBef>
                <a:spcPts val="0"/>
              </a:spcBef>
              <a:spcAft>
                <a:spcPts val="0"/>
              </a:spcAft>
              <a:buSzPts val="1200"/>
              <a:buAutoNum type="arabicPeriod"/>
              <a:defRPr sz="1200"/>
            </a:lvl1pPr>
            <a:lvl2pPr indent="-304800" lvl="1" marL="914400">
              <a:spcBef>
                <a:spcPts val="70"/>
              </a:spcBef>
              <a:spcAft>
                <a:spcPts val="0"/>
              </a:spcAft>
              <a:buSzPts val="1200"/>
              <a:buFont typeface="Roboto Condensed Light"/>
              <a:buAutoNum type="alphaLcPeriod"/>
              <a:defRPr/>
            </a:lvl2pPr>
            <a:lvl3pPr indent="-304800" lvl="2" marL="1371600">
              <a:spcBef>
                <a:spcPts val="1600"/>
              </a:spcBef>
              <a:spcAft>
                <a:spcPts val="0"/>
              </a:spcAft>
              <a:buSzPts val="1200"/>
              <a:buFont typeface="Roboto Condensed Light"/>
              <a:buAutoNum type="romanLcPeriod"/>
              <a:defRPr/>
            </a:lvl3pPr>
            <a:lvl4pPr indent="-304800" lvl="3" marL="1828800">
              <a:spcBef>
                <a:spcPts val="1600"/>
              </a:spcBef>
              <a:spcAft>
                <a:spcPts val="0"/>
              </a:spcAft>
              <a:buSzPts val="1200"/>
              <a:buFont typeface="Roboto Condensed Light"/>
              <a:buAutoNum type="arabicPeriod"/>
              <a:defRPr/>
            </a:lvl4pPr>
            <a:lvl5pPr indent="-304800" lvl="4" marL="2286000">
              <a:spcBef>
                <a:spcPts val="1600"/>
              </a:spcBef>
              <a:spcAft>
                <a:spcPts val="0"/>
              </a:spcAft>
              <a:buSzPts val="1200"/>
              <a:buFont typeface="Roboto Condensed Light"/>
              <a:buAutoNum type="alphaLcPeriod"/>
              <a:defRPr/>
            </a:lvl5pPr>
            <a:lvl6pPr indent="-304800" lvl="5" marL="2743200">
              <a:spcBef>
                <a:spcPts val="1600"/>
              </a:spcBef>
              <a:spcAft>
                <a:spcPts val="0"/>
              </a:spcAft>
              <a:buSzPts val="1200"/>
              <a:buFont typeface="Roboto Condensed Light"/>
              <a:buAutoNum type="romanLcPeriod"/>
              <a:defRPr/>
            </a:lvl6pPr>
            <a:lvl7pPr indent="-304800" lvl="6" marL="3200400">
              <a:spcBef>
                <a:spcPts val="1600"/>
              </a:spcBef>
              <a:spcAft>
                <a:spcPts val="0"/>
              </a:spcAft>
              <a:buSzPts val="1200"/>
              <a:buFont typeface="Roboto Condensed Light"/>
              <a:buAutoNum type="arabicPeriod"/>
              <a:defRPr/>
            </a:lvl7pPr>
            <a:lvl8pPr indent="-304800" lvl="7" marL="3657600">
              <a:spcBef>
                <a:spcPts val="1600"/>
              </a:spcBef>
              <a:spcAft>
                <a:spcPts val="0"/>
              </a:spcAft>
              <a:buSzPts val="1200"/>
              <a:buFont typeface="Roboto Condensed Light"/>
              <a:buAutoNum type="alphaLcPeriod"/>
              <a:defRPr/>
            </a:lvl8pPr>
            <a:lvl9pPr indent="-304800" lvl="8" marL="4114800">
              <a:spcBef>
                <a:spcPts val="1600"/>
              </a:spcBef>
              <a:spcAft>
                <a:spcPts val="1600"/>
              </a:spcAft>
              <a:buSzPts val="1200"/>
              <a:buFont typeface="Roboto Condensed Light"/>
              <a:buAutoNum type="romanLcPeriod"/>
              <a:defRPr/>
            </a:lvl9pPr>
          </a:lstStyle>
          <a:p/>
        </p:txBody>
      </p:sp>
      <p:sp>
        <p:nvSpPr>
          <p:cNvPr id="20" name="Google Shape;20;p4"/>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p:nvPr/>
        </p:nvSpPr>
        <p:spPr>
          <a:xfrm rot="-5400000">
            <a:off x="-67200" y="2581800"/>
            <a:ext cx="2628161" cy="2493781"/>
          </a:xfrm>
          <a:custGeom>
            <a:rect b="b" l="l" r="r" t="t"/>
            <a:pathLst>
              <a:path extrusionOk="0" h="8498" w="8956">
                <a:moveTo>
                  <a:pt x="0" y="1"/>
                </a:moveTo>
                <a:lnTo>
                  <a:pt x="0" y="8161"/>
                </a:lnTo>
                <a:cubicBezTo>
                  <a:pt x="434" y="8376"/>
                  <a:pt x="878" y="8497"/>
                  <a:pt x="1301" y="8497"/>
                </a:cubicBezTo>
                <a:cubicBezTo>
                  <a:pt x="2196" y="8497"/>
                  <a:pt x="2998" y="7955"/>
                  <a:pt x="3414" y="6616"/>
                </a:cubicBezTo>
                <a:cubicBezTo>
                  <a:pt x="4129" y="4320"/>
                  <a:pt x="7192" y="4598"/>
                  <a:pt x="8218" y="3021"/>
                </a:cubicBezTo>
                <a:cubicBezTo>
                  <a:pt x="8955" y="1887"/>
                  <a:pt x="8939" y="812"/>
                  <a:pt x="8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5">
    <p:bg>
      <p:bgPr>
        <a:solidFill>
          <a:schemeClr val="accent5"/>
        </a:solidFill>
      </p:bgPr>
    </p:bg>
    <p:spTree>
      <p:nvGrpSpPr>
        <p:cNvPr id="214" name="Shape 214"/>
        <p:cNvGrpSpPr/>
        <p:nvPr/>
      </p:nvGrpSpPr>
      <p:grpSpPr>
        <a:xfrm>
          <a:off x="0" y="0"/>
          <a:ext cx="0" cy="0"/>
          <a:chOff x="0" y="0"/>
          <a:chExt cx="0" cy="0"/>
        </a:xfrm>
      </p:grpSpPr>
      <p:grpSp>
        <p:nvGrpSpPr>
          <p:cNvPr id="215" name="Google Shape;215;p31"/>
          <p:cNvGrpSpPr/>
          <p:nvPr/>
        </p:nvGrpSpPr>
        <p:grpSpPr>
          <a:xfrm rot="-2064120">
            <a:off x="7385450" y="-809441"/>
            <a:ext cx="3054564" cy="3128399"/>
            <a:chOff x="5192670" y="2665214"/>
            <a:chExt cx="3054541" cy="3128376"/>
          </a:xfrm>
        </p:grpSpPr>
        <p:sp>
          <p:nvSpPr>
            <p:cNvPr id="216" name="Google Shape;216;p31"/>
            <p:cNvSpPr/>
            <p:nvPr/>
          </p:nvSpPr>
          <p:spPr>
            <a:xfrm rot="1771985">
              <a:off x="5636131" y="3053601"/>
              <a:ext cx="2184168" cy="2307869"/>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1"/>
            <p:cNvSpPr/>
            <p:nvPr/>
          </p:nvSpPr>
          <p:spPr>
            <a:xfrm rot="1771985">
              <a:off x="5667650" y="3079228"/>
              <a:ext cx="1850930" cy="2415070"/>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 name="Google Shape;218;p31"/>
          <p:cNvSpPr/>
          <p:nvPr/>
        </p:nvSpPr>
        <p:spPr>
          <a:xfrm flipH="1" rot="-4231523">
            <a:off x="8141245" y="1043439"/>
            <a:ext cx="1515678" cy="1601519"/>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1"/>
          <p:cNvSpPr/>
          <p:nvPr/>
        </p:nvSpPr>
        <p:spPr>
          <a:xfrm flipH="1" rot="-4231523">
            <a:off x="8363694" y="986244"/>
            <a:ext cx="1284431" cy="1675909"/>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1"/>
          <p:cNvSpPr/>
          <p:nvPr/>
        </p:nvSpPr>
        <p:spPr>
          <a:xfrm>
            <a:off x="-2" y="1"/>
            <a:ext cx="2038654" cy="1934421"/>
          </a:xfrm>
          <a:custGeom>
            <a:rect b="b" l="l" r="r" t="t"/>
            <a:pathLst>
              <a:path extrusionOk="0" h="8498" w="8956">
                <a:moveTo>
                  <a:pt x="0" y="1"/>
                </a:moveTo>
                <a:lnTo>
                  <a:pt x="0" y="8161"/>
                </a:lnTo>
                <a:cubicBezTo>
                  <a:pt x="434" y="8376"/>
                  <a:pt x="878" y="8497"/>
                  <a:pt x="1301" y="8497"/>
                </a:cubicBezTo>
                <a:cubicBezTo>
                  <a:pt x="2196" y="8497"/>
                  <a:pt x="2998" y="7955"/>
                  <a:pt x="3414" y="6616"/>
                </a:cubicBezTo>
                <a:cubicBezTo>
                  <a:pt x="4129" y="4320"/>
                  <a:pt x="7192" y="4598"/>
                  <a:pt x="8218" y="3021"/>
                </a:cubicBezTo>
                <a:cubicBezTo>
                  <a:pt x="8955" y="1887"/>
                  <a:pt x="8939" y="812"/>
                  <a:pt x="8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1"/>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6">
    <p:bg>
      <p:bgPr>
        <a:solidFill>
          <a:schemeClr val="accent5"/>
        </a:solidFill>
      </p:bgPr>
    </p:bg>
    <p:spTree>
      <p:nvGrpSpPr>
        <p:cNvPr id="222" name="Shape 222"/>
        <p:cNvGrpSpPr/>
        <p:nvPr/>
      </p:nvGrpSpPr>
      <p:grpSpPr>
        <a:xfrm>
          <a:off x="0" y="0"/>
          <a:ext cx="0" cy="0"/>
          <a:chOff x="0" y="0"/>
          <a:chExt cx="0" cy="0"/>
        </a:xfrm>
      </p:grpSpPr>
      <p:sp>
        <p:nvSpPr>
          <p:cNvPr id="223" name="Google Shape;223;p32"/>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grpSp>
        <p:nvGrpSpPr>
          <p:cNvPr id="224" name="Google Shape;224;p32"/>
          <p:cNvGrpSpPr/>
          <p:nvPr/>
        </p:nvGrpSpPr>
        <p:grpSpPr>
          <a:xfrm rot="1771990">
            <a:off x="7985128" y="3613543"/>
            <a:ext cx="982755" cy="1894486"/>
            <a:chOff x="4352200" y="3093100"/>
            <a:chExt cx="652075" cy="1257025"/>
          </a:xfrm>
        </p:grpSpPr>
        <p:sp>
          <p:nvSpPr>
            <p:cNvPr id="225" name="Google Shape;225;p32"/>
            <p:cNvSpPr/>
            <p:nvPr/>
          </p:nvSpPr>
          <p:spPr>
            <a:xfrm>
              <a:off x="4452000" y="3093100"/>
              <a:ext cx="552275" cy="844150"/>
            </a:xfrm>
            <a:custGeom>
              <a:rect b="b" l="l" r="r" t="t"/>
              <a:pathLst>
                <a:path extrusionOk="0" h="33766" w="22091">
                  <a:moveTo>
                    <a:pt x="2353" y="0"/>
                  </a:moveTo>
                  <a:cubicBezTo>
                    <a:pt x="2022" y="0"/>
                    <a:pt x="1816" y="111"/>
                    <a:pt x="1792" y="125"/>
                  </a:cubicBezTo>
                  <a:lnTo>
                    <a:pt x="1792" y="125"/>
                  </a:lnTo>
                  <a:cubicBezTo>
                    <a:pt x="1532" y="233"/>
                    <a:pt x="0" y="1052"/>
                    <a:pt x="1676" y="4953"/>
                  </a:cubicBezTo>
                  <a:cubicBezTo>
                    <a:pt x="3499" y="9197"/>
                    <a:pt x="4815" y="11327"/>
                    <a:pt x="4815" y="11327"/>
                  </a:cubicBezTo>
                  <a:cubicBezTo>
                    <a:pt x="4815" y="11327"/>
                    <a:pt x="5124" y="12304"/>
                    <a:pt x="4311" y="12399"/>
                  </a:cubicBezTo>
                  <a:cubicBezTo>
                    <a:pt x="4208" y="12411"/>
                    <a:pt x="4091" y="12415"/>
                    <a:pt x="3964" y="12415"/>
                  </a:cubicBezTo>
                  <a:cubicBezTo>
                    <a:pt x="3678" y="12415"/>
                    <a:pt x="3341" y="12394"/>
                    <a:pt x="3003" y="12394"/>
                  </a:cubicBezTo>
                  <a:cubicBezTo>
                    <a:pt x="2293" y="12394"/>
                    <a:pt x="1578" y="12486"/>
                    <a:pt x="1328" y="13053"/>
                  </a:cubicBezTo>
                  <a:cubicBezTo>
                    <a:pt x="890" y="14047"/>
                    <a:pt x="1566" y="15057"/>
                    <a:pt x="3010" y="15999"/>
                  </a:cubicBezTo>
                  <a:cubicBezTo>
                    <a:pt x="4454" y="16941"/>
                    <a:pt x="7541" y="19121"/>
                    <a:pt x="7820" y="19319"/>
                  </a:cubicBezTo>
                  <a:cubicBezTo>
                    <a:pt x="8093" y="19514"/>
                    <a:pt x="8350" y="19976"/>
                    <a:pt x="7807" y="20129"/>
                  </a:cubicBezTo>
                  <a:cubicBezTo>
                    <a:pt x="7264" y="20283"/>
                    <a:pt x="3262" y="20434"/>
                    <a:pt x="3448" y="22329"/>
                  </a:cubicBezTo>
                  <a:cubicBezTo>
                    <a:pt x="3633" y="24224"/>
                    <a:pt x="8087" y="26186"/>
                    <a:pt x="8570" y="26411"/>
                  </a:cubicBezTo>
                  <a:cubicBezTo>
                    <a:pt x="9053" y="26635"/>
                    <a:pt x="9157" y="26853"/>
                    <a:pt x="9099" y="27122"/>
                  </a:cubicBezTo>
                  <a:cubicBezTo>
                    <a:pt x="9040" y="27391"/>
                    <a:pt x="7691" y="27315"/>
                    <a:pt x="6554" y="27405"/>
                  </a:cubicBezTo>
                  <a:cubicBezTo>
                    <a:pt x="5418" y="27494"/>
                    <a:pt x="4116" y="27798"/>
                    <a:pt x="4314" y="28882"/>
                  </a:cubicBezTo>
                  <a:cubicBezTo>
                    <a:pt x="4513" y="29966"/>
                    <a:pt x="7068" y="32385"/>
                    <a:pt x="13590" y="33464"/>
                  </a:cubicBezTo>
                  <a:lnTo>
                    <a:pt x="16644" y="33765"/>
                  </a:lnTo>
                  <a:lnTo>
                    <a:pt x="18482" y="31290"/>
                  </a:lnTo>
                  <a:cubicBezTo>
                    <a:pt x="22090" y="25752"/>
                    <a:pt x="22032" y="22234"/>
                    <a:pt x="21366" y="21355"/>
                  </a:cubicBezTo>
                  <a:cubicBezTo>
                    <a:pt x="21154" y="21075"/>
                    <a:pt x="20897" y="20961"/>
                    <a:pt x="20619" y="20961"/>
                  </a:cubicBezTo>
                  <a:cubicBezTo>
                    <a:pt x="20025" y="20961"/>
                    <a:pt x="19332" y="21480"/>
                    <a:pt x="18765" y="22009"/>
                  </a:cubicBezTo>
                  <a:cubicBezTo>
                    <a:pt x="17981" y="22739"/>
                    <a:pt x="17179" y="23707"/>
                    <a:pt x="16888" y="23707"/>
                  </a:cubicBezTo>
                  <a:cubicBezTo>
                    <a:pt x="16869" y="23707"/>
                    <a:pt x="16852" y="23703"/>
                    <a:pt x="16838" y="23694"/>
                  </a:cubicBezTo>
                  <a:cubicBezTo>
                    <a:pt x="16599" y="23556"/>
                    <a:pt x="16509" y="23332"/>
                    <a:pt x="16670" y="22824"/>
                  </a:cubicBezTo>
                  <a:cubicBezTo>
                    <a:pt x="16831" y="22317"/>
                    <a:pt x="18391" y="17707"/>
                    <a:pt x="17119" y="16290"/>
                  </a:cubicBezTo>
                  <a:cubicBezTo>
                    <a:pt x="16868" y="16011"/>
                    <a:pt x="16557" y="15898"/>
                    <a:pt x="16217" y="15898"/>
                  </a:cubicBezTo>
                  <a:cubicBezTo>
                    <a:pt x="14828" y="15898"/>
                    <a:pt x="12938" y="17782"/>
                    <a:pt x="12553" y="18020"/>
                  </a:cubicBezTo>
                  <a:cubicBezTo>
                    <a:pt x="12451" y="18083"/>
                    <a:pt x="12362" y="18110"/>
                    <a:pt x="12287" y="18110"/>
                  </a:cubicBezTo>
                  <a:cubicBezTo>
                    <a:pt x="12011" y="18110"/>
                    <a:pt x="11914" y="17744"/>
                    <a:pt x="11946" y="17482"/>
                  </a:cubicBezTo>
                  <a:cubicBezTo>
                    <a:pt x="11988" y="17142"/>
                    <a:pt x="12466" y="13393"/>
                    <a:pt x="12746" y="11692"/>
                  </a:cubicBezTo>
                  <a:cubicBezTo>
                    <a:pt x="13026" y="9991"/>
                    <a:pt x="12738" y="8810"/>
                    <a:pt x="11710" y="8463"/>
                  </a:cubicBezTo>
                  <a:cubicBezTo>
                    <a:pt x="11615" y="8431"/>
                    <a:pt x="11521" y="8416"/>
                    <a:pt x="11428" y="8416"/>
                  </a:cubicBezTo>
                  <a:cubicBezTo>
                    <a:pt x="10551" y="8416"/>
                    <a:pt x="9772" y="9737"/>
                    <a:pt x="9212" y="10221"/>
                  </a:cubicBezTo>
                  <a:cubicBezTo>
                    <a:pt x="9070" y="10345"/>
                    <a:pt x="8932" y="10392"/>
                    <a:pt x="8805" y="10392"/>
                  </a:cubicBezTo>
                  <a:cubicBezTo>
                    <a:pt x="8384" y="10392"/>
                    <a:pt x="8081" y="9868"/>
                    <a:pt x="8081" y="9868"/>
                  </a:cubicBezTo>
                  <a:cubicBezTo>
                    <a:pt x="8081" y="9868"/>
                    <a:pt x="7400" y="7459"/>
                    <a:pt x="5501" y="3248"/>
                  </a:cubicBezTo>
                  <a:cubicBezTo>
                    <a:pt x="4249" y="473"/>
                    <a:pt x="3035" y="0"/>
                    <a:pt x="2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2"/>
            <p:cNvSpPr/>
            <p:nvPr/>
          </p:nvSpPr>
          <p:spPr>
            <a:xfrm>
              <a:off x="4538350" y="3191000"/>
              <a:ext cx="334075" cy="764525"/>
            </a:xfrm>
            <a:custGeom>
              <a:rect b="b" l="l" r="r" t="t"/>
              <a:pathLst>
                <a:path extrusionOk="0" h="30581" w="13363">
                  <a:moveTo>
                    <a:pt x="0" y="0"/>
                  </a:moveTo>
                  <a:cubicBezTo>
                    <a:pt x="0" y="0"/>
                    <a:pt x="11" y="32"/>
                    <a:pt x="35" y="91"/>
                  </a:cubicBezTo>
                  <a:cubicBezTo>
                    <a:pt x="62" y="153"/>
                    <a:pt x="100" y="239"/>
                    <a:pt x="148" y="352"/>
                  </a:cubicBezTo>
                  <a:cubicBezTo>
                    <a:pt x="250" y="584"/>
                    <a:pt x="398" y="920"/>
                    <a:pt x="588" y="1352"/>
                  </a:cubicBezTo>
                  <a:cubicBezTo>
                    <a:pt x="973" y="2223"/>
                    <a:pt x="1527" y="3478"/>
                    <a:pt x="2211" y="5027"/>
                  </a:cubicBezTo>
                  <a:cubicBezTo>
                    <a:pt x="3578" y="8132"/>
                    <a:pt x="5442" y="12431"/>
                    <a:pt x="7497" y="17182"/>
                  </a:cubicBezTo>
                  <a:cubicBezTo>
                    <a:pt x="9552" y="21934"/>
                    <a:pt x="11918" y="27482"/>
                    <a:pt x="13301" y="30580"/>
                  </a:cubicBezTo>
                  <a:lnTo>
                    <a:pt x="13363" y="30553"/>
                  </a:lnTo>
                  <a:cubicBezTo>
                    <a:pt x="11995" y="27448"/>
                    <a:pt x="9640" y="21897"/>
                    <a:pt x="7584" y="17144"/>
                  </a:cubicBezTo>
                  <a:cubicBezTo>
                    <a:pt x="5530" y="12394"/>
                    <a:pt x="3655" y="8098"/>
                    <a:pt x="2272" y="5000"/>
                  </a:cubicBezTo>
                  <a:cubicBezTo>
                    <a:pt x="1581" y="3450"/>
                    <a:pt x="1017" y="2199"/>
                    <a:pt x="622" y="1336"/>
                  </a:cubicBezTo>
                  <a:cubicBezTo>
                    <a:pt x="425" y="908"/>
                    <a:pt x="271" y="575"/>
                    <a:pt x="165" y="344"/>
                  </a:cubicBezTo>
                  <a:cubicBezTo>
                    <a:pt x="113" y="233"/>
                    <a:pt x="73" y="148"/>
                    <a:pt x="44" y="87"/>
                  </a:cubicBezTo>
                  <a:cubicBezTo>
                    <a:pt x="16" y="29"/>
                    <a:pt x="0" y="0"/>
                    <a:pt x="0"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2"/>
            <p:cNvSpPr/>
            <p:nvPr/>
          </p:nvSpPr>
          <p:spPr>
            <a:xfrm>
              <a:off x="4617875" y="3653500"/>
              <a:ext cx="130950" cy="22875"/>
            </a:xfrm>
            <a:custGeom>
              <a:rect b="b" l="l" r="r" t="t"/>
              <a:pathLst>
                <a:path extrusionOk="0" h="915" w="5238">
                  <a:moveTo>
                    <a:pt x="16" y="1"/>
                  </a:moveTo>
                  <a:cubicBezTo>
                    <a:pt x="7" y="1"/>
                    <a:pt x="2" y="1"/>
                    <a:pt x="2" y="3"/>
                  </a:cubicBezTo>
                  <a:cubicBezTo>
                    <a:pt x="1" y="10"/>
                    <a:pt x="72" y="28"/>
                    <a:pt x="204" y="57"/>
                  </a:cubicBezTo>
                  <a:cubicBezTo>
                    <a:pt x="356" y="88"/>
                    <a:pt x="542" y="125"/>
                    <a:pt x="762" y="170"/>
                  </a:cubicBezTo>
                  <a:cubicBezTo>
                    <a:pt x="1235" y="260"/>
                    <a:pt x="1889" y="379"/>
                    <a:pt x="2611" y="505"/>
                  </a:cubicBezTo>
                  <a:cubicBezTo>
                    <a:pt x="3334" y="631"/>
                    <a:pt x="3989" y="739"/>
                    <a:pt x="4464" y="812"/>
                  </a:cubicBezTo>
                  <a:cubicBezTo>
                    <a:pt x="4686" y="845"/>
                    <a:pt x="4875" y="872"/>
                    <a:pt x="5028" y="895"/>
                  </a:cubicBezTo>
                  <a:cubicBezTo>
                    <a:pt x="5127" y="908"/>
                    <a:pt x="5194" y="915"/>
                    <a:pt x="5222" y="915"/>
                  </a:cubicBezTo>
                  <a:cubicBezTo>
                    <a:pt x="5232" y="915"/>
                    <a:pt x="5237" y="914"/>
                    <a:pt x="5237" y="913"/>
                  </a:cubicBezTo>
                  <a:cubicBezTo>
                    <a:pt x="5238" y="906"/>
                    <a:pt x="5165" y="887"/>
                    <a:pt x="5034" y="859"/>
                  </a:cubicBezTo>
                  <a:cubicBezTo>
                    <a:pt x="4883" y="828"/>
                    <a:pt x="4696" y="790"/>
                    <a:pt x="4476" y="746"/>
                  </a:cubicBezTo>
                  <a:cubicBezTo>
                    <a:pt x="4003" y="655"/>
                    <a:pt x="3350" y="536"/>
                    <a:pt x="2627" y="411"/>
                  </a:cubicBezTo>
                  <a:cubicBezTo>
                    <a:pt x="1904" y="285"/>
                    <a:pt x="1249" y="177"/>
                    <a:pt x="774" y="103"/>
                  </a:cubicBezTo>
                  <a:cubicBezTo>
                    <a:pt x="552" y="71"/>
                    <a:pt x="364" y="43"/>
                    <a:pt x="210" y="20"/>
                  </a:cubicBezTo>
                  <a:cubicBezTo>
                    <a:pt x="111" y="7"/>
                    <a:pt x="44" y="1"/>
                    <a:pt x="16"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2"/>
            <p:cNvSpPr/>
            <p:nvPr/>
          </p:nvSpPr>
          <p:spPr>
            <a:xfrm>
              <a:off x="4659400" y="3825625"/>
              <a:ext cx="168100" cy="27650"/>
            </a:xfrm>
            <a:custGeom>
              <a:rect b="b" l="l" r="r" t="t"/>
              <a:pathLst>
                <a:path extrusionOk="0" h="1106" w="6724">
                  <a:moveTo>
                    <a:pt x="15" y="1"/>
                  </a:moveTo>
                  <a:cubicBezTo>
                    <a:pt x="7" y="1"/>
                    <a:pt x="3" y="1"/>
                    <a:pt x="2" y="3"/>
                  </a:cubicBezTo>
                  <a:cubicBezTo>
                    <a:pt x="1" y="9"/>
                    <a:pt x="94" y="30"/>
                    <a:pt x="263" y="65"/>
                  </a:cubicBezTo>
                  <a:cubicBezTo>
                    <a:pt x="450" y="99"/>
                    <a:pt x="691" y="144"/>
                    <a:pt x="981" y="197"/>
                  </a:cubicBezTo>
                  <a:cubicBezTo>
                    <a:pt x="1587" y="305"/>
                    <a:pt x="2427" y="448"/>
                    <a:pt x="3354" y="601"/>
                  </a:cubicBezTo>
                  <a:cubicBezTo>
                    <a:pt x="4282" y="753"/>
                    <a:pt x="5123" y="884"/>
                    <a:pt x="5733" y="976"/>
                  </a:cubicBezTo>
                  <a:cubicBezTo>
                    <a:pt x="6024" y="1017"/>
                    <a:pt x="6267" y="1052"/>
                    <a:pt x="6456" y="1079"/>
                  </a:cubicBezTo>
                  <a:cubicBezTo>
                    <a:pt x="6590" y="1096"/>
                    <a:pt x="6677" y="1106"/>
                    <a:pt x="6709" y="1106"/>
                  </a:cubicBezTo>
                  <a:cubicBezTo>
                    <a:pt x="6718" y="1106"/>
                    <a:pt x="6723" y="1105"/>
                    <a:pt x="6723" y="1104"/>
                  </a:cubicBezTo>
                  <a:cubicBezTo>
                    <a:pt x="6724" y="1097"/>
                    <a:pt x="6631" y="1076"/>
                    <a:pt x="6462" y="1042"/>
                  </a:cubicBezTo>
                  <a:cubicBezTo>
                    <a:pt x="6275" y="1007"/>
                    <a:pt x="6033" y="963"/>
                    <a:pt x="5744" y="909"/>
                  </a:cubicBezTo>
                  <a:cubicBezTo>
                    <a:pt x="5137" y="801"/>
                    <a:pt x="4298" y="658"/>
                    <a:pt x="3370" y="506"/>
                  </a:cubicBezTo>
                  <a:cubicBezTo>
                    <a:pt x="2442" y="354"/>
                    <a:pt x="1601" y="222"/>
                    <a:pt x="992" y="131"/>
                  </a:cubicBezTo>
                  <a:cubicBezTo>
                    <a:pt x="700" y="89"/>
                    <a:pt x="457" y="55"/>
                    <a:pt x="270" y="28"/>
                  </a:cubicBezTo>
                  <a:cubicBezTo>
                    <a:pt x="134" y="10"/>
                    <a:pt x="46" y="1"/>
                    <a:pt x="15"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2"/>
            <p:cNvSpPr/>
            <p:nvPr/>
          </p:nvSpPr>
          <p:spPr>
            <a:xfrm>
              <a:off x="4352200" y="3695600"/>
              <a:ext cx="572525" cy="604950"/>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2"/>
            <p:cNvSpPr/>
            <p:nvPr/>
          </p:nvSpPr>
          <p:spPr>
            <a:xfrm>
              <a:off x="4375300" y="3717075"/>
              <a:ext cx="485175" cy="633050"/>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 name="Google Shape;231;p32"/>
          <p:cNvGrpSpPr/>
          <p:nvPr/>
        </p:nvGrpSpPr>
        <p:grpSpPr>
          <a:xfrm>
            <a:off x="-8" y="-26989"/>
            <a:ext cx="9144049" cy="5197508"/>
            <a:chOff x="3466800" y="-171046"/>
            <a:chExt cx="1544759" cy="878046"/>
          </a:xfrm>
        </p:grpSpPr>
        <p:sp>
          <p:nvSpPr>
            <p:cNvPr id="232" name="Google Shape;232;p32"/>
            <p:cNvSpPr/>
            <p:nvPr/>
          </p:nvSpPr>
          <p:spPr>
            <a:xfrm>
              <a:off x="4656743" y="-171046"/>
              <a:ext cx="354817" cy="335948"/>
            </a:xfrm>
            <a:custGeom>
              <a:rect b="b" l="l" r="r" t="t"/>
              <a:pathLst>
                <a:path extrusionOk="0" h="6023" w="6361">
                  <a:moveTo>
                    <a:pt x="609" y="1"/>
                  </a:moveTo>
                  <a:cubicBezTo>
                    <a:pt x="1" y="2987"/>
                    <a:pt x="988" y="6022"/>
                    <a:pt x="3765" y="6022"/>
                  </a:cubicBezTo>
                  <a:cubicBezTo>
                    <a:pt x="4297" y="6022"/>
                    <a:pt x="4894" y="5911"/>
                    <a:pt x="5559" y="5667"/>
                  </a:cubicBezTo>
                  <a:cubicBezTo>
                    <a:pt x="5832" y="5566"/>
                    <a:pt x="6098" y="5499"/>
                    <a:pt x="6360" y="5461"/>
                  </a:cubicBezTo>
                  <a:lnTo>
                    <a:pt x="6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2"/>
            <p:cNvSpPr/>
            <p:nvPr/>
          </p:nvSpPr>
          <p:spPr>
            <a:xfrm>
              <a:off x="3466800" y="346025"/>
              <a:ext cx="427875" cy="360975"/>
            </a:xfrm>
            <a:custGeom>
              <a:rect b="b" l="l" r="r" t="t"/>
              <a:pathLst>
                <a:path extrusionOk="0" h="14439" w="17115">
                  <a:moveTo>
                    <a:pt x="2683" y="0"/>
                  </a:moveTo>
                  <a:cubicBezTo>
                    <a:pt x="1615" y="0"/>
                    <a:pt x="718" y="309"/>
                    <a:pt x="1" y="712"/>
                  </a:cubicBezTo>
                  <a:lnTo>
                    <a:pt x="1" y="14439"/>
                  </a:lnTo>
                  <a:lnTo>
                    <a:pt x="12831" y="14439"/>
                  </a:lnTo>
                  <a:cubicBezTo>
                    <a:pt x="16201" y="11414"/>
                    <a:pt x="17114" y="5460"/>
                    <a:pt x="11771" y="5460"/>
                  </a:cubicBezTo>
                  <a:cubicBezTo>
                    <a:pt x="11745" y="5460"/>
                    <a:pt x="11718" y="5460"/>
                    <a:pt x="11690" y="5461"/>
                  </a:cubicBezTo>
                  <a:cubicBezTo>
                    <a:pt x="11674" y="5461"/>
                    <a:pt x="11658" y="5461"/>
                    <a:pt x="11642" y="5461"/>
                  </a:cubicBezTo>
                  <a:cubicBezTo>
                    <a:pt x="8041" y="5461"/>
                    <a:pt x="7011" y="957"/>
                    <a:pt x="4274" y="219"/>
                  </a:cubicBezTo>
                  <a:cubicBezTo>
                    <a:pt x="3708" y="66"/>
                    <a:pt x="3177" y="0"/>
                    <a:pt x="26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37">
    <p:bg>
      <p:bgPr>
        <a:solidFill>
          <a:schemeClr val="accent5"/>
        </a:solidFill>
      </p:bgPr>
    </p:bg>
    <p:spTree>
      <p:nvGrpSpPr>
        <p:cNvPr id="234" name="Shape 234"/>
        <p:cNvGrpSpPr/>
        <p:nvPr/>
      </p:nvGrpSpPr>
      <p:grpSpPr>
        <a:xfrm>
          <a:off x="0" y="0"/>
          <a:ext cx="0" cy="0"/>
          <a:chOff x="0" y="0"/>
          <a:chExt cx="0" cy="0"/>
        </a:xfrm>
      </p:grpSpPr>
      <p:sp>
        <p:nvSpPr>
          <p:cNvPr id="235" name="Google Shape;235;p33"/>
          <p:cNvSpPr txBox="1"/>
          <p:nvPr>
            <p:ph type="title"/>
          </p:nvPr>
        </p:nvSpPr>
        <p:spPr>
          <a:xfrm>
            <a:off x="2477250" y="2550000"/>
            <a:ext cx="4189500" cy="79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36" name="Google Shape;236;p33"/>
          <p:cNvSpPr txBox="1"/>
          <p:nvPr>
            <p:ph idx="1" type="subTitle"/>
          </p:nvPr>
        </p:nvSpPr>
        <p:spPr>
          <a:xfrm>
            <a:off x="2821650" y="3341700"/>
            <a:ext cx="3500700" cy="123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0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237" name="Google Shape;237;p33"/>
          <p:cNvGrpSpPr/>
          <p:nvPr/>
        </p:nvGrpSpPr>
        <p:grpSpPr>
          <a:xfrm>
            <a:off x="8085261" y="2874179"/>
            <a:ext cx="1199883" cy="2313052"/>
            <a:chOff x="4352200" y="3093100"/>
            <a:chExt cx="652075" cy="1257025"/>
          </a:xfrm>
        </p:grpSpPr>
        <p:sp>
          <p:nvSpPr>
            <p:cNvPr id="238" name="Google Shape;238;p33"/>
            <p:cNvSpPr/>
            <p:nvPr/>
          </p:nvSpPr>
          <p:spPr>
            <a:xfrm>
              <a:off x="4452000" y="3093100"/>
              <a:ext cx="552275" cy="844150"/>
            </a:xfrm>
            <a:custGeom>
              <a:rect b="b" l="l" r="r" t="t"/>
              <a:pathLst>
                <a:path extrusionOk="0" h="33766" w="22091">
                  <a:moveTo>
                    <a:pt x="2353" y="0"/>
                  </a:moveTo>
                  <a:cubicBezTo>
                    <a:pt x="2022" y="0"/>
                    <a:pt x="1816" y="111"/>
                    <a:pt x="1792" y="125"/>
                  </a:cubicBezTo>
                  <a:lnTo>
                    <a:pt x="1792" y="125"/>
                  </a:lnTo>
                  <a:cubicBezTo>
                    <a:pt x="1532" y="233"/>
                    <a:pt x="0" y="1052"/>
                    <a:pt x="1676" y="4953"/>
                  </a:cubicBezTo>
                  <a:cubicBezTo>
                    <a:pt x="3499" y="9197"/>
                    <a:pt x="4815" y="11327"/>
                    <a:pt x="4815" y="11327"/>
                  </a:cubicBezTo>
                  <a:cubicBezTo>
                    <a:pt x="4815" y="11327"/>
                    <a:pt x="5124" y="12304"/>
                    <a:pt x="4311" y="12399"/>
                  </a:cubicBezTo>
                  <a:cubicBezTo>
                    <a:pt x="4208" y="12411"/>
                    <a:pt x="4091" y="12415"/>
                    <a:pt x="3964" y="12415"/>
                  </a:cubicBezTo>
                  <a:cubicBezTo>
                    <a:pt x="3678" y="12415"/>
                    <a:pt x="3341" y="12394"/>
                    <a:pt x="3003" y="12394"/>
                  </a:cubicBezTo>
                  <a:cubicBezTo>
                    <a:pt x="2293" y="12394"/>
                    <a:pt x="1578" y="12486"/>
                    <a:pt x="1328" y="13053"/>
                  </a:cubicBezTo>
                  <a:cubicBezTo>
                    <a:pt x="890" y="14047"/>
                    <a:pt x="1566" y="15057"/>
                    <a:pt x="3010" y="15999"/>
                  </a:cubicBezTo>
                  <a:cubicBezTo>
                    <a:pt x="4454" y="16941"/>
                    <a:pt x="7541" y="19121"/>
                    <a:pt x="7820" y="19319"/>
                  </a:cubicBezTo>
                  <a:cubicBezTo>
                    <a:pt x="8093" y="19514"/>
                    <a:pt x="8350" y="19976"/>
                    <a:pt x="7807" y="20129"/>
                  </a:cubicBezTo>
                  <a:cubicBezTo>
                    <a:pt x="7264" y="20283"/>
                    <a:pt x="3262" y="20434"/>
                    <a:pt x="3448" y="22329"/>
                  </a:cubicBezTo>
                  <a:cubicBezTo>
                    <a:pt x="3633" y="24224"/>
                    <a:pt x="8087" y="26186"/>
                    <a:pt x="8570" y="26411"/>
                  </a:cubicBezTo>
                  <a:cubicBezTo>
                    <a:pt x="9053" y="26635"/>
                    <a:pt x="9157" y="26853"/>
                    <a:pt x="9099" y="27122"/>
                  </a:cubicBezTo>
                  <a:cubicBezTo>
                    <a:pt x="9040" y="27391"/>
                    <a:pt x="7691" y="27315"/>
                    <a:pt x="6554" y="27405"/>
                  </a:cubicBezTo>
                  <a:cubicBezTo>
                    <a:pt x="5418" y="27494"/>
                    <a:pt x="4116" y="27798"/>
                    <a:pt x="4314" y="28882"/>
                  </a:cubicBezTo>
                  <a:cubicBezTo>
                    <a:pt x="4513" y="29966"/>
                    <a:pt x="7068" y="32385"/>
                    <a:pt x="13590" y="33464"/>
                  </a:cubicBezTo>
                  <a:lnTo>
                    <a:pt x="16644" y="33765"/>
                  </a:lnTo>
                  <a:lnTo>
                    <a:pt x="18482" y="31290"/>
                  </a:lnTo>
                  <a:cubicBezTo>
                    <a:pt x="22090" y="25752"/>
                    <a:pt x="22032" y="22234"/>
                    <a:pt x="21366" y="21355"/>
                  </a:cubicBezTo>
                  <a:cubicBezTo>
                    <a:pt x="21154" y="21075"/>
                    <a:pt x="20897" y="20961"/>
                    <a:pt x="20619" y="20961"/>
                  </a:cubicBezTo>
                  <a:cubicBezTo>
                    <a:pt x="20025" y="20961"/>
                    <a:pt x="19332" y="21480"/>
                    <a:pt x="18765" y="22009"/>
                  </a:cubicBezTo>
                  <a:cubicBezTo>
                    <a:pt x="17981" y="22739"/>
                    <a:pt x="17179" y="23707"/>
                    <a:pt x="16888" y="23707"/>
                  </a:cubicBezTo>
                  <a:cubicBezTo>
                    <a:pt x="16869" y="23707"/>
                    <a:pt x="16852" y="23703"/>
                    <a:pt x="16838" y="23694"/>
                  </a:cubicBezTo>
                  <a:cubicBezTo>
                    <a:pt x="16599" y="23556"/>
                    <a:pt x="16509" y="23332"/>
                    <a:pt x="16670" y="22824"/>
                  </a:cubicBezTo>
                  <a:cubicBezTo>
                    <a:pt x="16831" y="22317"/>
                    <a:pt x="18391" y="17707"/>
                    <a:pt x="17119" y="16290"/>
                  </a:cubicBezTo>
                  <a:cubicBezTo>
                    <a:pt x="16868" y="16011"/>
                    <a:pt x="16557" y="15898"/>
                    <a:pt x="16217" y="15898"/>
                  </a:cubicBezTo>
                  <a:cubicBezTo>
                    <a:pt x="14828" y="15898"/>
                    <a:pt x="12938" y="17782"/>
                    <a:pt x="12553" y="18020"/>
                  </a:cubicBezTo>
                  <a:cubicBezTo>
                    <a:pt x="12451" y="18083"/>
                    <a:pt x="12362" y="18110"/>
                    <a:pt x="12287" y="18110"/>
                  </a:cubicBezTo>
                  <a:cubicBezTo>
                    <a:pt x="12011" y="18110"/>
                    <a:pt x="11914" y="17744"/>
                    <a:pt x="11946" y="17482"/>
                  </a:cubicBezTo>
                  <a:cubicBezTo>
                    <a:pt x="11988" y="17142"/>
                    <a:pt x="12466" y="13393"/>
                    <a:pt x="12746" y="11692"/>
                  </a:cubicBezTo>
                  <a:cubicBezTo>
                    <a:pt x="13026" y="9991"/>
                    <a:pt x="12738" y="8810"/>
                    <a:pt x="11710" y="8463"/>
                  </a:cubicBezTo>
                  <a:cubicBezTo>
                    <a:pt x="11615" y="8431"/>
                    <a:pt x="11521" y="8416"/>
                    <a:pt x="11428" y="8416"/>
                  </a:cubicBezTo>
                  <a:cubicBezTo>
                    <a:pt x="10551" y="8416"/>
                    <a:pt x="9772" y="9737"/>
                    <a:pt x="9212" y="10221"/>
                  </a:cubicBezTo>
                  <a:cubicBezTo>
                    <a:pt x="9070" y="10345"/>
                    <a:pt x="8932" y="10392"/>
                    <a:pt x="8805" y="10392"/>
                  </a:cubicBezTo>
                  <a:cubicBezTo>
                    <a:pt x="8384" y="10392"/>
                    <a:pt x="8081" y="9868"/>
                    <a:pt x="8081" y="9868"/>
                  </a:cubicBezTo>
                  <a:cubicBezTo>
                    <a:pt x="8081" y="9868"/>
                    <a:pt x="7400" y="7459"/>
                    <a:pt x="5501" y="3248"/>
                  </a:cubicBezTo>
                  <a:cubicBezTo>
                    <a:pt x="4249" y="473"/>
                    <a:pt x="3035" y="0"/>
                    <a:pt x="2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3"/>
            <p:cNvSpPr/>
            <p:nvPr/>
          </p:nvSpPr>
          <p:spPr>
            <a:xfrm>
              <a:off x="4538350" y="3191000"/>
              <a:ext cx="334075" cy="764525"/>
            </a:xfrm>
            <a:custGeom>
              <a:rect b="b" l="l" r="r" t="t"/>
              <a:pathLst>
                <a:path extrusionOk="0" h="30581" w="13363">
                  <a:moveTo>
                    <a:pt x="0" y="0"/>
                  </a:moveTo>
                  <a:cubicBezTo>
                    <a:pt x="0" y="0"/>
                    <a:pt x="11" y="32"/>
                    <a:pt x="35" y="91"/>
                  </a:cubicBezTo>
                  <a:cubicBezTo>
                    <a:pt x="62" y="153"/>
                    <a:pt x="100" y="239"/>
                    <a:pt x="148" y="352"/>
                  </a:cubicBezTo>
                  <a:cubicBezTo>
                    <a:pt x="250" y="584"/>
                    <a:pt x="398" y="920"/>
                    <a:pt x="588" y="1352"/>
                  </a:cubicBezTo>
                  <a:cubicBezTo>
                    <a:pt x="973" y="2223"/>
                    <a:pt x="1527" y="3478"/>
                    <a:pt x="2211" y="5027"/>
                  </a:cubicBezTo>
                  <a:cubicBezTo>
                    <a:pt x="3578" y="8132"/>
                    <a:pt x="5442" y="12431"/>
                    <a:pt x="7497" y="17182"/>
                  </a:cubicBezTo>
                  <a:cubicBezTo>
                    <a:pt x="9552" y="21934"/>
                    <a:pt x="11918" y="27482"/>
                    <a:pt x="13301" y="30580"/>
                  </a:cubicBezTo>
                  <a:lnTo>
                    <a:pt x="13363" y="30553"/>
                  </a:lnTo>
                  <a:cubicBezTo>
                    <a:pt x="11995" y="27448"/>
                    <a:pt x="9640" y="21897"/>
                    <a:pt x="7584" y="17144"/>
                  </a:cubicBezTo>
                  <a:cubicBezTo>
                    <a:pt x="5530" y="12394"/>
                    <a:pt x="3655" y="8098"/>
                    <a:pt x="2272" y="5000"/>
                  </a:cubicBezTo>
                  <a:cubicBezTo>
                    <a:pt x="1581" y="3450"/>
                    <a:pt x="1017" y="2199"/>
                    <a:pt x="622" y="1336"/>
                  </a:cubicBezTo>
                  <a:cubicBezTo>
                    <a:pt x="425" y="908"/>
                    <a:pt x="271" y="575"/>
                    <a:pt x="165" y="344"/>
                  </a:cubicBezTo>
                  <a:cubicBezTo>
                    <a:pt x="113" y="233"/>
                    <a:pt x="73" y="148"/>
                    <a:pt x="44" y="87"/>
                  </a:cubicBezTo>
                  <a:cubicBezTo>
                    <a:pt x="16" y="29"/>
                    <a:pt x="0" y="0"/>
                    <a:pt x="0"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3"/>
            <p:cNvSpPr/>
            <p:nvPr/>
          </p:nvSpPr>
          <p:spPr>
            <a:xfrm>
              <a:off x="4617875" y="3653500"/>
              <a:ext cx="130950" cy="22875"/>
            </a:xfrm>
            <a:custGeom>
              <a:rect b="b" l="l" r="r" t="t"/>
              <a:pathLst>
                <a:path extrusionOk="0" h="915" w="5238">
                  <a:moveTo>
                    <a:pt x="16" y="1"/>
                  </a:moveTo>
                  <a:cubicBezTo>
                    <a:pt x="7" y="1"/>
                    <a:pt x="2" y="1"/>
                    <a:pt x="2" y="3"/>
                  </a:cubicBezTo>
                  <a:cubicBezTo>
                    <a:pt x="1" y="10"/>
                    <a:pt x="72" y="28"/>
                    <a:pt x="204" y="57"/>
                  </a:cubicBezTo>
                  <a:cubicBezTo>
                    <a:pt x="356" y="88"/>
                    <a:pt x="542" y="125"/>
                    <a:pt x="762" y="170"/>
                  </a:cubicBezTo>
                  <a:cubicBezTo>
                    <a:pt x="1235" y="260"/>
                    <a:pt x="1889" y="379"/>
                    <a:pt x="2611" y="505"/>
                  </a:cubicBezTo>
                  <a:cubicBezTo>
                    <a:pt x="3334" y="631"/>
                    <a:pt x="3989" y="739"/>
                    <a:pt x="4464" y="812"/>
                  </a:cubicBezTo>
                  <a:cubicBezTo>
                    <a:pt x="4686" y="845"/>
                    <a:pt x="4875" y="872"/>
                    <a:pt x="5028" y="895"/>
                  </a:cubicBezTo>
                  <a:cubicBezTo>
                    <a:pt x="5127" y="908"/>
                    <a:pt x="5194" y="915"/>
                    <a:pt x="5222" y="915"/>
                  </a:cubicBezTo>
                  <a:cubicBezTo>
                    <a:pt x="5232" y="915"/>
                    <a:pt x="5237" y="914"/>
                    <a:pt x="5237" y="913"/>
                  </a:cubicBezTo>
                  <a:cubicBezTo>
                    <a:pt x="5238" y="906"/>
                    <a:pt x="5165" y="887"/>
                    <a:pt x="5034" y="859"/>
                  </a:cubicBezTo>
                  <a:cubicBezTo>
                    <a:pt x="4883" y="828"/>
                    <a:pt x="4696" y="790"/>
                    <a:pt x="4476" y="746"/>
                  </a:cubicBezTo>
                  <a:cubicBezTo>
                    <a:pt x="4003" y="655"/>
                    <a:pt x="3350" y="536"/>
                    <a:pt x="2627" y="411"/>
                  </a:cubicBezTo>
                  <a:cubicBezTo>
                    <a:pt x="1904" y="285"/>
                    <a:pt x="1249" y="177"/>
                    <a:pt x="774" y="103"/>
                  </a:cubicBezTo>
                  <a:cubicBezTo>
                    <a:pt x="552" y="71"/>
                    <a:pt x="364" y="43"/>
                    <a:pt x="210" y="20"/>
                  </a:cubicBezTo>
                  <a:cubicBezTo>
                    <a:pt x="111" y="7"/>
                    <a:pt x="44" y="1"/>
                    <a:pt x="16"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3"/>
            <p:cNvSpPr/>
            <p:nvPr/>
          </p:nvSpPr>
          <p:spPr>
            <a:xfrm>
              <a:off x="4659400" y="3825625"/>
              <a:ext cx="168100" cy="27650"/>
            </a:xfrm>
            <a:custGeom>
              <a:rect b="b" l="l" r="r" t="t"/>
              <a:pathLst>
                <a:path extrusionOk="0" h="1106" w="6724">
                  <a:moveTo>
                    <a:pt x="15" y="1"/>
                  </a:moveTo>
                  <a:cubicBezTo>
                    <a:pt x="7" y="1"/>
                    <a:pt x="3" y="1"/>
                    <a:pt x="2" y="3"/>
                  </a:cubicBezTo>
                  <a:cubicBezTo>
                    <a:pt x="1" y="9"/>
                    <a:pt x="94" y="30"/>
                    <a:pt x="263" y="65"/>
                  </a:cubicBezTo>
                  <a:cubicBezTo>
                    <a:pt x="450" y="99"/>
                    <a:pt x="691" y="144"/>
                    <a:pt x="981" y="197"/>
                  </a:cubicBezTo>
                  <a:cubicBezTo>
                    <a:pt x="1587" y="305"/>
                    <a:pt x="2427" y="448"/>
                    <a:pt x="3354" y="601"/>
                  </a:cubicBezTo>
                  <a:cubicBezTo>
                    <a:pt x="4282" y="753"/>
                    <a:pt x="5123" y="884"/>
                    <a:pt x="5733" y="976"/>
                  </a:cubicBezTo>
                  <a:cubicBezTo>
                    <a:pt x="6024" y="1017"/>
                    <a:pt x="6267" y="1052"/>
                    <a:pt x="6456" y="1079"/>
                  </a:cubicBezTo>
                  <a:cubicBezTo>
                    <a:pt x="6590" y="1096"/>
                    <a:pt x="6677" y="1106"/>
                    <a:pt x="6709" y="1106"/>
                  </a:cubicBezTo>
                  <a:cubicBezTo>
                    <a:pt x="6718" y="1106"/>
                    <a:pt x="6723" y="1105"/>
                    <a:pt x="6723" y="1104"/>
                  </a:cubicBezTo>
                  <a:cubicBezTo>
                    <a:pt x="6724" y="1097"/>
                    <a:pt x="6631" y="1076"/>
                    <a:pt x="6462" y="1042"/>
                  </a:cubicBezTo>
                  <a:cubicBezTo>
                    <a:pt x="6275" y="1007"/>
                    <a:pt x="6033" y="963"/>
                    <a:pt x="5744" y="909"/>
                  </a:cubicBezTo>
                  <a:cubicBezTo>
                    <a:pt x="5137" y="801"/>
                    <a:pt x="4298" y="658"/>
                    <a:pt x="3370" y="506"/>
                  </a:cubicBezTo>
                  <a:cubicBezTo>
                    <a:pt x="2442" y="354"/>
                    <a:pt x="1601" y="222"/>
                    <a:pt x="992" y="131"/>
                  </a:cubicBezTo>
                  <a:cubicBezTo>
                    <a:pt x="700" y="89"/>
                    <a:pt x="457" y="55"/>
                    <a:pt x="270" y="28"/>
                  </a:cubicBezTo>
                  <a:cubicBezTo>
                    <a:pt x="134" y="10"/>
                    <a:pt x="46" y="1"/>
                    <a:pt x="15"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3"/>
            <p:cNvSpPr/>
            <p:nvPr/>
          </p:nvSpPr>
          <p:spPr>
            <a:xfrm>
              <a:off x="4352200" y="3695600"/>
              <a:ext cx="572525" cy="604950"/>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3"/>
            <p:cNvSpPr/>
            <p:nvPr/>
          </p:nvSpPr>
          <p:spPr>
            <a:xfrm>
              <a:off x="4375300" y="3717075"/>
              <a:ext cx="485175" cy="633050"/>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38">
    <p:bg>
      <p:bgPr>
        <a:solidFill>
          <a:schemeClr val="accent5"/>
        </a:solidFill>
      </p:bgPr>
    </p:bg>
    <p:spTree>
      <p:nvGrpSpPr>
        <p:cNvPr id="244" name="Shape 244"/>
        <p:cNvGrpSpPr/>
        <p:nvPr/>
      </p:nvGrpSpPr>
      <p:grpSpPr>
        <a:xfrm>
          <a:off x="0" y="0"/>
          <a:ext cx="0" cy="0"/>
          <a:chOff x="0" y="0"/>
          <a:chExt cx="0" cy="0"/>
        </a:xfrm>
      </p:grpSpPr>
      <p:sp>
        <p:nvSpPr>
          <p:cNvPr id="245" name="Google Shape;245;p34"/>
          <p:cNvSpPr/>
          <p:nvPr/>
        </p:nvSpPr>
        <p:spPr>
          <a:xfrm flipH="1" rot="10800000">
            <a:off x="4710085" y="972349"/>
            <a:ext cx="4433983" cy="4198182"/>
          </a:xfrm>
          <a:custGeom>
            <a:rect b="b" l="l" r="r" t="t"/>
            <a:pathLst>
              <a:path extrusionOk="0" h="6023" w="6361">
                <a:moveTo>
                  <a:pt x="609" y="1"/>
                </a:moveTo>
                <a:cubicBezTo>
                  <a:pt x="1" y="2987"/>
                  <a:pt x="988" y="6022"/>
                  <a:pt x="3765" y="6022"/>
                </a:cubicBezTo>
                <a:cubicBezTo>
                  <a:pt x="4297" y="6022"/>
                  <a:pt x="4894" y="5911"/>
                  <a:pt x="5559" y="5667"/>
                </a:cubicBezTo>
                <a:cubicBezTo>
                  <a:pt x="5832" y="5566"/>
                  <a:pt x="6098" y="5499"/>
                  <a:pt x="6360" y="5461"/>
                </a:cubicBezTo>
                <a:lnTo>
                  <a:pt x="6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4"/>
          <p:cNvSpPr/>
          <p:nvPr/>
        </p:nvSpPr>
        <p:spPr>
          <a:xfrm flipH="1" rot="10800000">
            <a:off x="-678500" y="-27015"/>
            <a:ext cx="2841732" cy="2397415"/>
          </a:xfrm>
          <a:custGeom>
            <a:rect b="b" l="l" r="r" t="t"/>
            <a:pathLst>
              <a:path extrusionOk="0" h="14439" w="17115">
                <a:moveTo>
                  <a:pt x="2683" y="0"/>
                </a:moveTo>
                <a:cubicBezTo>
                  <a:pt x="1615" y="0"/>
                  <a:pt x="718" y="309"/>
                  <a:pt x="1" y="712"/>
                </a:cubicBezTo>
                <a:lnTo>
                  <a:pt x="1" y="14439"/>
                </a:lnTo>
                <a:lnTo>
                  <a:pt x="12831" y="14439"/>
                </a:lnTo>
                <a:cubicBezTo>
                  <a:pt x="16201" y="11414"/>
                  <a:pt x="17114" y="5460"/>
                  <a:pt x="11771" y="5460"/>
                </a:cubicBezTo>
                <a:cubicBezTo>
                  <a:pt x="11745" y="5460"/>
                  <a:pt x="11718" y="5460"/>
                  <a:pt x="11690" y="5461"/>
                </a:cubicBezTo>
                <a:cubicBezTo>
                  <a:pt x="11674" y="5461"/>
                  <a:pt x="11658" y="5461"/>
                  <a:pt x="11642" y="5461"/>
                </a:cubicBezTo>
                <a:cubicBezTo>
                  <a:pt x="8041" y="5461"/>
                  <a:pt x="7011" y="957"/>
                  <a:pt x="4274" y="219"/>
                </a:cubicBezTo>
                <a:cubicBezTo>
                  <a:pt x="3708" y="66"/>
                  <a:pt x="3177" y="0"/>
                  <a:pt x="26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4"/>
          <p:cNvSpPr txBox="1"/>
          <p:nvPr>
            <p:ph type="title"/>
          </p:nvPr>
        </p:nvSpPr>
        <p:spPr>
          <a:xfrm>
            <a:off x="713251" y="3152251"/>
            <a:ext cx="7717500" cy="79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solidFill>
                  <a:schemeClr val="accen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48" name="Google Shape;248;p34"/>
          <p:cNvSpPr txBox="1"/>
          <p:nvPr>
            <p:ph idx="1" type="subTitle"/>
          </p:nvPr>
        </p:nvSpPr>
        <p:spPr>
          <a:xfrm>
            <a:off x="713251" y="3943950"/>
            <a:ext cx="7717500" cy="63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0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0">
    <p:bg>
      <p:bgPr>
        <a:solidFill>
          <a:schemeClr val="accent5"/>
        </a:solidFill>
      </p:bgPr>
    </p:bg>
    <p:spTree>
      <p:nvGrpSpPr>
        <p:cNvPr id="249" name="Shape 249"/>
        <p:cNvGrpSpPr/>
        <p:nvPr/>
      </p:nvGrpSpPr>
      <p:grpSpPr>
        <a:xfrm>
          <a:off x="0" y="0"/>
          <a:ext cx="0" cy="0"/>
          <a:chOff x="0" y="0"/>
          <a:chExt cx="0" cy="0"/>
        </a:xfrm>
      </p:grpSpPr>
      <p:sp>
        <p:nvSpPr>
          <p:cNvPr id="250" name="Google Shape;250;p35"/>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251" name="Google Shape;251;p35"/>
          <p:cNvSpPr txBox="1"/>
          <p:nvPr>
            <p:ph idx="1" type="subTitle"/>
          </p:nvPr>
        </p:nvSpPr>
        <p:spPr>
          <a:xfrm>
            <a:off x="4365173" y="1965950"/>
            <a:ext cx="1891800" cy="4557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52" name="Google Shape;252;p35"/>
          <p:cNvSpPr txBox="1"/>
          <p:nvPr>
            <p:ph idx="2" type="title"/>
          </p:nvPr>
        </p:nvSpPr>
        <p:spPr>
          <a:xfrm>
            <a:off x="4365173" y="1572342"/>
            <a:ext cx="1892700" cy="26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800"/>
              <a:buNone/>
              <a:defRPr b="0" sz="1800"/>
            </a:lvl1pPr>
            <a:lvl2pPr lvl="1"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2pPr>
            <a:lvl3pPr lvl="2"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3pPr>
            <a:lvl4pPr lvl="3"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4pPr>
            <a:lvl5pPr lvl="4"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5pPr>
            <a:lvl6pPr lvl="5"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6pPr>
            <a:lvl7pPr lvl="6"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7pPr>
            <a:lvl8pPr lvl="7"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8pPr>
            <a:lvl9pPr lvl="8"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9pPr>
          </a:lstStyle>
          <a:p/>
        </p:txBody>
      </p:sp>
      <p:sp>
        <p:nvSpPr>
          <p:cNvPr id="253" name="Google Shape;253;p35"/>
          <p:cNvSpPr txBox="1"/>
          <p:nvPr>
            <p:ph idx="3" type="subTitle"/>
          </p:nvPr>
        </p:nvSpPr>
        <p:spPr>
          <a:xfrm>
            <a:off x="6538073" y="1965950"/>
            <a:ext cx="1891800" cy="45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54" name="Google Shape;254;p35"/>
          <p:cNvSpPr txBox="1"/>
          <p:nvPr>
            <p:ph idx="4" type="title"/>
          </p:nvPr>
        </p:nvSpPr>
        <p:spPr>
          <a:xfrm>
            <a:off x="6538073" y="1572342"/>
            <a:ext cx="1892700" cy="26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800"/>
              <a:buNone/>
              <a:defRPr b="0" sz="1800"/>
            </a:lvl1pPr>
            <a:lvl2pPr lvl="1"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2pPr>
            <a:lvl3pPr lvl="2"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3pPr>
            <a:lvl4pPr lvl="3"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4pPr>
            <a:lvl5pPr lvl="4"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5pPr>
            <a:lvl6pPr lvl="5"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6pPr>
            <a:lvl7pPr lvl="6"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7pPr>
            <a:lvl8pPr lvl="7"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8pPr>
            <a:lvl9pPr lvl="8"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9pPr>
          </a:lstStyle>
          <a:p/>
        </p:txBody>
      </p:sp>
      <p:sp>
        <p:nvSpPr>
          <p:cNvPr id="255" name="Google Shape;255;p35"/>
          <p:cNvSpPr txBox="1"/>
          <p:nvPr>
            <p:ph idx="5" type="subTitle"/>
          </p:nvPr>
        </p:nvSpPr>
        <p:spPr>
          <a:xfrm>
            <a:off x="4365173" y="3268600"/>
            <a:ext cx="1891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56" name="Google Shape;256;p35"/>
          <p:cNvSpPr txBox="1"/>
          <p:nvPr>
            <p:ph idx="6" type="title"/>
          </p:nvPr>
        </p:nvSpPr>
        <p:spPr>
          <a:xfrm>
            <a:off x="4365173" y="2875004"/>
            <a:ext cx="1892700" cy="393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800"/>
              <a:buNone/>
              <a:defRPr b="0" sz="1800"/>
            </a:lvl1pPr>
            <a:lvl2pPr lvl="1"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2pPr>
            <a:lvl3pPr lvl="2"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3pPr>
            <a:lvl4pPr lvl="3"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4pPr>
            <a:lvl5pPr lvl="4"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5pPr>
            <a:lvl6pPr lvl="5"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6pPr>
            <a:lvl7pPr lvl="6"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7pPr>
            <a:lvl8pPr lvl="7"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8pPr>
            <a:lvl9pPr lvl="8"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9pPr>
          </a:lstStyle>
          <a:p/>
        </p:txBody>
      </p:sp>
      <p:sp>
        <p:nvSpPr>
          <p:cNvPr id="257" name="Google Shape;257;p35"/>
          <p:cNvSpPr txBox="1"/>
          <p:nvPr>
            <p:ph idx="7" type="subTitle"/>
          </p:nvPr>
        </p:nvSpPr>
        <p:spPr>
          <a:xfrm>
            <a:off x="6538073" y="3264824"/>
            <a:ext cx="1891800" cy="45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58" name="Google Shape;258;p35"/>
          <p:cNvSpPr txBox="1"/>
          <p:nvPr>
            <p:ph idx="8" type="title"/>
          </p:nvPr>
        </p:nvSpPr>
        <p:spPr>
          <a:xfrm>
            <a:off x="6538073" y="2871216"/>
            <a:ext cx="1892700" cy="26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800"/>
              <a:buNone/>
              <a:defRPr b="0" sz="1800"/>
            </a:lvl1pPr>
            <a:lvl2pPr lvl="1"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2pPr>
            <a:lvl3pPr lvl="2"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3pPr>
            <a:lvl4pPr lvl="3"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4pPr>
            <a:lvl5pPr lvl="4"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5pPr>
            <a:lvl6pPr lvl="5"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6pPr>
            <a:lvl7pPr lvl="6"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7pPr>
            <a:lvl8pPr lvl="7"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8pPr>
            <a:lvl9pPr lvl="8"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9pPr>
          </a:lstStyle>
          <a:p/>
        </p:txBody>
      </p:sp>
      <p:sp>
        <p:nvSpPr>
          <p:cNvPr id="259" name="Google Shape;259;p35"/>
          <p:cNvSpPr/>
          <p:nvPr/>
        </p:nvSpPr>
        <p:spPr>
          <a:xfrm flipH="1" rot="10800000">
            <a:off x="-189308" y="-890411"/>
            <a:ext cx="2532763" cy="2136755"/>
          </a:xfrm>
          <a:custGeom>
            <a:rect b="b" l="l" r="r" t="t"/>
            <a:pathLst>
              <a:path extrusionOk="0" h="14439" w="17115">
                <a:moveTo>
                  <a:pt x="2683" y="0"/>
                </a:moveTo>
                <a:cubicBezTo>
                  <a:pt x="1615" y="0"/>
                  <a:pt x="718" y="309"/>
                  <a:pt x="1" y="712"/>
                </a:cubicBezTo>
                <a:lnTo>
                  <a:pt x="1" y="14439"/>
                </a:lnTo>
                <a:lnTo>
                  <a:pt x="12831" y="14439"/>
                </a:lnTo>
                <a:cubicBezTo>
                  <a:pt x="16201" y="11414"/>
                  <a:pt x="17114" y="5460"/>
                  <a:pt x="11771" y="5460"/>
                </a:cubicBezTo>
                <a:cubicBezTo>
                  <a:pt x="11745" y="5460"/>
                  <a:pt x="11718" y="5460"/>
                  <a:pt x="11690" y="5461"/>
                </a:cubicBezTo>
                <a:cubicBezTo>
                  <a:pt x="11674" y="5461"/>
                  <a:pt x="11658" y="5461"/>
                  <a:pt x="11642" y="5461"/>
                </a:cubicBezTo>
                <a:cubicBezTo>
                  <a:pt x="8041" y="5461"/>
                  <a:pt x="7011" y="957"/>
                  <a:pt x="4274" y="219"/>
                </a:cubicBezTo>
                <a:cubicBezTo>
                  <a:pt x="3708" y="66"/>
                  <a:pt x="3177" y="0"/>
                  <a:pt x="26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40">
    <p:bg>
      <p:bgPr>
        <a:solidFill>
          <a:schemeClr val="accent5"/>
        </a:solidFill>
      </p:bgPr>
    </p:bg>
    <p:spTree>
      <p:nvGrpSpPr>
        <p:cNvPr id="260" name="Shape 260"/>
        <p:cNvGrpSpPr/>
        <p:nvPr/>
      </p:nvGrpSpPr>
      <p:grpSpPr>
        <a:xfrm>
          <a:off x="0" y="0"/>
          <a:ext cx="0" cy="0"/>
          <a:chOff x="0" y="0"/>
          <a:chExt cx="0" cy="0"/>
        </a:xfrm>
      </p:grpSpPr>
      <p:sp>
        <p:nvSpPr>
          <p:cNvPr id="261" name="Google Shape;261;p36"/>
          <p:cNvSpPr txBox="1"/>
          <p:nvPr>
            <p:ph type="title"/>
          </p:nvPr>
        </p:nvSpPr>
        <p:spPr>
          <a:xfrm>
            <a:off x="713225" y="621800"/>
            <a:ext cx="4209900" cy="9798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a:solidFill>
                  <a:schemeClr val="dk1"/>
                </a:solidFill>
              </a:defRPr>
            </a:lvl1pPr>
            <a:lvl2pPr lvl="1" rtl="0" algn="ctr">
              <a:spcBef>
                <a:spcPts val="0"/>
              </a:spcBef>
              <a:spcAft>
                <a:spcPts val="0"/>
              </a:spcAft>
              <a:buSzPts val="2800"/>
              <a:buNone/>
              <a:defRPr>
                <a:latin typeface="Lato"/>
                <a:ea typeface="Lato"/>
                <a:cs typeface="Lato"/>
                <a:sym typeface="Lato"/>
              </a:defRPr>
            </a:lvl2pPr>
            <a:lvl3pPr lvl="2" rtl="0" algn="ctr">
              <a:spcBef>
                <a:spcPts val="0"/>
              </a:spcBef>
              <a:spcAft>
                <a:spcPts val="0"/>
              </a:spcAft>
              <a:buSzPts val="2800"/>
              <a:buNone/>
              <a:defRPr>
                <a:latin typeface="Lato"/>
                <a:ea typeface="Lato"/>
                <a:cs typeface="Lato"/>
                <a:sym typeface="Lato"/>
              </a:defRPr>
            </a:lvl3pPr>
            <a:lvl4pPr lvl="3" rtl="0" algn="ctr">
              <a:spcBef>
                <a:spcPts val="0"/>
              </a:spcBef>
              <a:spcAft>
                <a:spcPts val="0"/>
              </a:spcAft>
              <a:buSzPts val="2800"/>
              <a:buNone/>
              <a:defRPr>
                <a:latin typeface="Lato"/>
                <a:ea typeface="Lato"/>
                <a:cs typeface="Lato"/>
                <a:sym typeface="Lato"/>
              </a:defRPr>
            </a:lvl4pPr>
            <a:lvl5pPr lvl="4" rtl="0" algn="ctr">
              <a:spcBef>
                <a:spcPts val="0"/>
              </a:spcBef>
              <a:spcAft>
                <a:spcPts val="0"/>
              </a:spcAft>
              <a:buSzPts val="2800"/>
              <a:buNone/>
              <a:defRPr>
                <a:latin typeface="Lato"/>
                <a:ea typeface="Lato"/>
                <a:cs typeface="Lato"/>
                <a:sym typeface="Lato"/>
              </a:defRPr>
            </a:lvl5pPr>
            <a:lvl6pPr lvl="5" rtl="0" algn="ctr">
              <a:spcBef>
                <a:spcPts val="0"/>
              </a:spcBef>
              <a:spcAft>
                <a:spcPts val="0"/>
              </a:spcAft>
              <a:buSzPts val="2800"/>
              <a:buNone/>
              <a:defRPr>
                <a:latin typeface="Lato"/>
                <a:ea typeface="Lato"/>
                <a:cs typeface="Lato"/>
                <a:sym typeface="Lato"/>
              </a:defRPr>
            </a:lvl6pPr>
            <a:lvl7pPr lvl="6" rtl="0" algn="ctr">
              <a:spcBef>
                <a:spcPts val="0"/>
              </a:spcBef>
              <a:spcAft>
                <a:spcPts val="0"/>
              </a:spcAft>
              <a:buSzPts val="2800"/>
              <a:buNone/>
              <a:defRPr>
                <a:latin typeface="Lato"/>
                <a:ea typeface="Lato"/>
                <a:cs typeface="Lato"/>
                <a:sym typeface="Lato"/>
              </a:defRPr>
            </a:lvl7pPr>
            <a:lvl8pPr lvl="7" rtl="0" algn="ctr">
              <a:spcBef>
                <a:spcPts val="0"/>
              </a:spcBef>
              <a:spcAft>
                <a:spcPts val="0"/>
              </a:spcAft>
              <a:buSzPts val="2800"/>
              <a:buNone/>
              <a:defRPr>
                <a:latin typeface="Lato"/>
                <a:ea typeface="Lato"/>
                <a:cs typeface="Lato"/>
                <a:sym typeface="Lato"/>
              </a:defRPr>
            </a:lvl8pPr>
            <a:lvl9pPr lvl="8" rtl="0" algn="ctr">
              <a:spcBef>
                <a:spcPts val="0"/>
              </a:spcBef>
              <a:spcAft>
                <a:spcPts val="0"/>
              </a:spcAft>
              <a:buSzPts val="2800"/>
              <a:buNone/>
              <a:defRPr>
                <a:latin typeface="Lato"/>
                <a:ea typeface="Lato"/>
                <a:cs typeface="Lato"/>
                <a:sym typeface="Lato"/>
              </a:defRPr>
            </a:lvl9pPr>
          </a:lstStyle>
          <a:p/>
        </p:txBody>
      </p:sp>
      <p:sp>
        <p:nvSpPr>
          <p:cNvPr id="262" name="Google Shape;262;p36"/>
          <p:cNvSpPr/>
          <p:nvPr/>
        </p:nvSpPr>
        <p:spPr>
          <a:xfrm flipH="1">
            <a:off x="-3" y="2390050"/>
            <a:ext cx="2901797" cy="2753454"/>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6"/>
          <p:cNvSpPr/>
          <p:nvPr/>
        </p:nvSpPr>
        <p:spPr>
          <a:xfrm rot="-5400000">
            <a:off x="7197812" y="51061"/>
            <a:ext cx="1997239" cy="1895138"/>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4" name="Google Shape;264;p36"/>
          <p:cNvGrpSpPr/>
          <p:nvPr/>
        </p:nvGrpSpPr>
        <p:grpSpPr>
          <a:xfrm rot="3030934">
            <a:off x="1589846" y="2866044"/>
            <a:ext cx="1742815" cy="3359679"/>
            <a:chOff x="4352200" y="3093100"/>
            <a:chExt cx="652075" cy="1257025"/>
          </a:xfrm>
        </p:grpSpPr>
        <p:sp>
          <p:nvSpPr>
            <p:cNvPr id="265" name="Google Shape;265;p36"/>
            <p:cNvSpPr/>
            <p:nvPr/>
          </p:nvSpPr>
          <p:spPr>
            <a:xfrm>
              <a:off x="4452000" y="3093100"/>
              <a:ext cx="552275" cy="844150"/>
            </a:xfrm>
            <a:custGeom>
              <a:rect b="b" l="l" r="r" t="t"/>
              <a:pathLst>
                <a:path extrusionOk="0" h="33766" w="22091">
                  <a:moveTo>
                    <a:pt x="2353" y="0"/>
                  </a:moveTo>
                  <a:cubicBezTo>
                    <a:pt x="2022" y="0"/>
                    <a:pt x="1816" y="111"/>
                    <a:pt x="1792" y="125"/>
                  </a:cubicBezTo>
                  <a:lnTo>
                    <a:pt x="1792" y="125"/>
                  </a:lnTo>
                  <a:cubicBezTo>
                    <a:pt x="1532" y="233"/>
                    <a:pt x="0" y="1052"/>
                    <a:pt x="1676" y="4953"/>
                  </a:cubicBezTo>
                  <a:cubicBezTo>
                    <a:pt x="3499" y="9197"/>
                    <a:pt x="4815" y="11327"/>
                    <a:pt x="4815" y="11327"/>
                  </a:cubicBezTo>
                  <a:cubicBezTo>
                    <a:pt x="4815" y="11327"/>
                    <a:pt x="5124" y="12304"/>
                    <a:pt x="4311" y="12399"/>
                  </a:cubicBezTo>
                  <a:cubicBezTo>
                    <a:pt x="4208" y="12411"/>
                    <a:pt x="4091" y="12415"/>
                    <a:pt x="3964" y="12415"/>
                  </a:cubicBezTo>
                  <a:cubicBezTo>
                    <a:pt x="3678" y="12415"/>
                    <a:pt x="3341" y="12394"/>
                    <a:pt x="3003" y="12394"/>
                  </a:cubicBezTo>
                  <a:cubicBezTo>
                    <a:pt x="2293" y="12394"/>
                    <a:pt x="1578" y="12486"/>
                    <a:pt x="1328" y="13053"/>
                  </a:cubicBezTo>
                  <a:cubicBezTo>
                    <a:pt x="890" y="14047"/>
                    <a:pt x="1566" y="15057"/>
                    <a:pt x="3010" y="15999"/>
                  </a:cubicBezTo>
                  <a:cubicBezTo>
                    <a:pt x="4454" y="16941"/>
                    <a:pt x="7541" y="19121"/>
                    <a:pt x="7820" y="19319"/>
                  </a:cubicBezTo>
                  <a:cubicBezTo>
                    <a:pt x="8093" y="19514"/>
                    <a:pt x="8350" y="19976"/>
                    <a:pt x="7807" y="20129"/>
                  </a:cubicBezTo>
                  <a:cubicBezTo>
                    <a:pt x="7264" y="20283"/>
                    <a:pt x="3262" y="20434"/>
                    <a:pt x="3448" y="22329"/>
                  </a:cubicBezTo>
                  <a:cubicBezTo>
                    <a:pt x="3633" y="24224"/>
                    <a:pt x="8087" y="26186"/>
                    <a:pt x="8570" y="26411"/>
                  </a:cubicBezTo>
                  <a:cubicBezTo>
                    <a:pt x="9053" y="26635"/>
                    <a:pt x="9157" y="26853"/>
                    <a:pt x="9099" y="27122"/>
                  </a:cubicBezTo>
                  <a:cubicBezTo>
                    <a:pt x="9040" y="27391"/>
                    <a:pt x="7691" y="27315"/>
                    <a:pt x="6554" y="27405"/>
                  </a:cubicBezTo>
                  <a:cubicBezTo>
                    <a:pt x="5418" y="27494"/>
                    <a:pt x="4116" y="27798"/>
                    <a:pt x="4314" y="28882"/>
                  </a:cubicBezTo>
                  <a:cubicBezTo>
                    <a:pt x="4513" y="29966"/>
                    <a:pt x="7068" y="32385"/>
                    <a:pt x="13590" y="33464"/>
                  </a:cubicBezTo>
                  <a:lnTo>
                    <a:pt x="16644" y="33765"/>
                  </a:lnTo>
                  <a:lnTo>
                    <a:pt x="18482" y="31290"/>
                  </a:lnTo>
                  <a:cubicBezTo>
                    <a:pt x="22090" y="25752"/>
                    <a:pt x="22032" y="22234"/>
                    <a:pt x="21366" y="21355"/>
                  </a:cubicBezTo>
                  <a:cubicBezTo>
                    <a:pt x="21154" y="21075"/>
                    <a:pt x="20897" y="20961"/>
                    <a:pt x="20619" y="20961"/>
                  </a:cubicBezTo>
                  <a:cubicBezTo>
                    <a:pt x="20025" y="20961"/>
                    <a:pt x="19332" y="21480"/>
                    <a:pt x="18765" y="22009"/>
                  </a:cubicBezTo>
                  <a:cubicBezTo>
                    <a:pt x="17981" y="22739"/>
                    <a:pt x="17179" y="23707"/>
                    <a:pt x="16888" y="23707"/>
                  </a:cubicBezTo>
                  <a:cubicBezTo>
                    <a:pt x="16869" y="23707"/>
                    <a:pt x="16852" y="23703"/>
                    <a:pt x="16838" y="23694"/>
                  </a:cubicBezTo>
                  <a:cubicBezTo>
                    <a:pt x="16599" y="23556"/>
                    <a:pt x="16509" y="23332"/>
                    <a:pt x="16670" y="22824"/>
                  </a:cubicBezTo>
                  <a:cubicBezTo>
                    <a:pt x="16831" y="22317"/>
                    <a:pt x="18391" y="17707"/>
                    <a:pt x="17119" y="16290"/>
                  </a:cubicBezTo>
                  <a:cubicBezTo>
                    <a:pt x="16868" y="16011"/>
                    <a:pt x="16557" y="15898"/>
                    <a:pt x="16217" y="15898"/>
                  </a:cubicBezTo>
                  <a:cubicBezTo>
                    <a:pt x="14828" y="15898"/>
                    <a:pt x="12938" y="17782"/>
                    <a:pt x="12553" y="18020"/>
                  </a:cubicBezTo>
                  <a:cubicBezTo>
                    <a:pt x="12451" y="18083"/>
                    <a:pt x="12362" y="18110"/>
                    <a:pt x="12287" y="18110"/>
                  </a:cubicBezTo>
                  <a:cubicBezTo>
                    <a:pt x="12011" y="18110"/>
                    <a:pt x="11914" y="17744"/>
                    <a:pt x="11946" y="17482"/>
                  </a:cubicBezTo>
                  <a:cubicBezTo>
                    <a:pt x="11988" y="17142"/>
                    <a:pt x="12466" y="13393"/>
                    <a:pt x="12746" y="11692"/>
                  </a:cubicBezTo>
                  <a:cubicBezTo>
                    <a:pt x="13026" y="9991"/>
                    <a:pt x="12738" y="8810"/>
                    <a:pt x="11710" y="8463"/>
                  </a:cubicBezTo>
                  <a:cubicBezTo>
                    <a:pt x="11615" y="8431"/>
                    <a:pt x="11521" y="8416"/>
                    <a:pt x="11428" y="8416"/>
                  </a:cubicBezTo>
                  <a:cubicBezTo>
                    <a:pt x="10551" y="8416"/>
                    <a:pt x="9772" y="9737"/>
                    <a:pt x="9212" y="10221"/>
                  </a:cubicBezTo>
                  <a:cubicBezTo>
                    <a:pt x="9070" y="10345"/>
                    <a:pt x="8932" y="10392"/>
                    <a:pt x="8805" y="10392"/>
                  </a:cubicBezTo>
                  <a:cubicBezTo>
                    <a:pt x="8384" y="10392"/>
                    <a:pt x="8081" y="9868"/>
                    <a:pt x="8081" y="9868"/>
                  </a:cubicBezTo>
                  <a:cubicBezTo>
                    <a:pt x="8081" y="9868"/>
                    <a:pt x="7400" y="7459"/>
                    <a:pt x="5501" y="3248"/>
                  </a:cubicBezTo>
                  <a:cubicBezTo>
                    <a:pt x="4249" y="473"/>
                    <a:pt x="3035" y="0"/>
                    <a:pt x="2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6"/>
            <p:cNvSpPr/>
            <p:nvPr/>
          </p:nvSpPr>
          <p:spPr>
            <a:xfrm>
              <a:off x="4538350" y="3191000"/>
              <a:ext cx="334075" cy="764525"/>
            </a:xfrm>
            <a:custGeom>
              <a:rect b="b" l="l" r="r" t="t"/>
              <a:pathLst>
                <a:path extrusionOk="0" h="30581" w="13363">
                  <a:moveTo>
                    <a:pt x="0" y="0"/>
                  </a:moveTo>
                  <a:cubicBezTo>
                    <a:pt x="0" y="0"/>
                    <a:pt x="11" y="32"/>
                    <a:pt x="35" y="91"/>
                  </a:cubicBezTo>
                  <a:cubicBezTo>
                    <a:pt x="62" y="153"/>
                    <a:pt x="100" y="239"/>
                    <a:pt x="148" y="352"/>
                  </a:cubicBezTo>
                  <a:cubicBezTo>
                    <a:pt x="250" y="584"/>
                    <a:pt x="398" y="920"/>
                    <a:pt x="588" y="1352"/>
                  </a:cubicBezTo>
                  <a:cubicBezTo>
                    <a:pt x="973" y="2223"/>
                    <a:pt x="1527" y="3478"/>
                    <a:pt x="2211" y="5027"/>
                  </a:cubicBezTo>
                  <a:cubicBezTo>
                    <a:pt x="3578" y="8132"/>
                    <a:pt x="5442" y="12431"/>
                    <a:pt x="7497" y="17182"/>
                  </a:cubicBezTo>
                  <a:cubicBezTo>
                    <a:pt x="9552" y="21934"/>
                    <a:pt x="11918" y="27482"/>
                    <a:pt x="13301" y="30580"/>
                  </a:cubicBezTo>
                  <a:lnTo>
                    <a:pt x="13363" y="30553"/>
                  </a:lnTo>
                  <a:cubicBezTo>
                    <a:pt x="11995" y="27448"/>
                    <a:pt x="9640" y="21897"/>
                    <a:pt x="7584" y="17144"/>
                  </a:cubicBezTo>
                  <a:cubicBezTo>
                    <a:pt x="5530" y="12394"/>
                    <a:pt x="3655" y="8098"/>
                    <a:pt x="2272" y="5000"/>
                  </a:cubicBezTo>
                  <a:cubicBezTo>
                    <a:pt x="1581" y="3450"/>
                    <a:pt x="1017" y="2199"/>
                    <a:pt x="622" y="1336"/>
                  </a:cubicBezTo>
                  <a:cubicBezTo>
                    <a:pt x="425" y="908"/>
                    <a:pt x="271" y="575"/>
                    <a:pt x="165" y="344"/>
                  </a:cubicBezTo>
                  <a:cubicBezTo>
                    <a:pt x="113" y="233"/>
                    <a:pt x="73" y="148"/>
                    <a:pt x="44" y="87"/>
                  </a:cubicBezTo>
                  <a:cubicBezTo>
                    <a:pt x="16" y="29"/>
                    <a:pt x="0" y="0"/>
                    <a:pt x="0"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6"/>
            <p:cNvSpPr/>
            <p:nvPr/>
          </p:nvSpPr>
          <p:spPr>
            <a:xfrm>
              <a:off x="4617875" y="3653500"/>
              <a:ext cx="130950" cy="22875"/>
            </a:xfrm>
            <a:custGeom>
              <a:rect b="b" l="l" r="r" t="t"/>
              <a:pathLst>
                <a:path extrusionOk="0" h="915" w="5238">
                  <a:moveTo>
                    <a:pt x="16" y="1"/>
                  </a:moveTo>
                  <a:cubicBezTo>
                    <a:pt x="7" y="1"/>
                    <a:pt x="2" y="1"/>
                    <a:pt x="2" y="3"/>
                  </a:cubicBezTo>
                  <a:cubicBezTo>
                    <a:pt x="1" y="10"/>
                    <a:pt x="72" y="28"/>
                    <a:pt x="204" y="57"/>
                  </a:cubicBezTo>
                  <a:cubicBezTo>
                    <a:pt x="356" y="88"/>
                    <a:pt x="542" y="125"/>
                    <a:pt x="762" y="170"/>
                  </a:cubicBezTo>
                  <a:cubicBezTo>
                    <a:pt x="1235" y="260"/>
                    <a:pt x="1889" y="379"/>
                    <a:pt x="2611" y="505"/>
                  </a:cubicBezTo>
                  <a:cubicBezTo>
                    <a:pt x="3334" y="631"/>
                    <a:pt x="3989" y="739"/>
                    <a:pt x="4464" y="812"/>
                  </a:cubicBezTo>
                  <a:cubicBezTo>
                    <a:pt x="4686" y="845"/>
                    <a:pt x="4875" y="872"/>
                    <a:pt x="5028" y="895"/>
                  </a:cubicBezTo>
                  <a:cubicBezTo>
                    <a:pt x="5127" y="908"/>
                    <a:pt x="5194" y="915"/>
                    <a:pt x="5222" y="915"/>
                  </a:cubicBezTo>
                  <a:cubicBezTo>
                    <a:pt x="5232" y="915"/>
                    <a:pt x="5237" y="914"/>
                    <a:pt x="5237" y="913"/>
                  </a:cubicBezTo>
                  <a:cubicBezTo>
                    <a:pt x="5238" y="906"/>
                    <a:pt x="5165" y="887"/>
                    <a:pt x="5034" y="859"/>
                  </a:cubicBezTo>
                  <a:cubicBezTo>
                    <a:pt x="4883" y="828"/>
                    <a:pt x="4696" y="790"/>
                    <a:pt x="4476" y="746"/>
                  </a:cubicBezTo>
                  <a:cubicBezTo>
                    <a:pt x="4003" y="655"/>
                    <a:pt x="3350" y="536"/>
                    <a:pt x="2627" y="411"/>
                  </a:cubicBezTo>
                  <a:cubicBezTo>
                    <a:pt x="1904" y="285"/>
                    <a:pt x="1249" y="177"/>
                    <a:pt x="774" y="103"/>
                  </a:cubicBezTo>
                  <a:cubicBezTo>
                    <a:pt x="552" y="71"/>
                    <a:pt x="364" y="43"/>
                    <a:pt x="210" y="20"/>
                  </a:cubicBezTo>
                  <a:cubicBezTo>
                    <a:pt x="111" y="7"/>
                    <a:pt x="44" y="1"/>
                    <a:pt x="16"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6"/>
            <p:cNvSpPr/>
            <p:nvPr/>
          </p:nvSpPr>
          <p:spPr>
            <a:xfrm>
              <a:off x="4659400" y="3825625"/>
              <a:ext cx="168100" cy="27650"/>
            </a:xfrm>
            <a:custGeom>
              <a:rect b="b" l="l" r="r" t="t"/>
              <a:pathLst>
                <a:path extrusionOk="0" h="1106" w="6724">
                  <a:moveTo>
                    <a:pt x="15" y="1"/>
                  </a:moveTo>
                  <a:cubicBezTo>
                    <a:pt x="7" y="1"/>
                    <a:pt x="3" y="1"/>
                    <a:pt x="2" y="3"/>
                  </a:cubicBezTo>
                  <a:cubicBezTo>
                    <a:pt x="1" y="9"/>
                    <a:pt x="94" y="30"/>
                    <a:pt x="263" y="65"/>
                  </a:cubicBezTo>
                  <a:cubicBezTo>
                    <a:pt x="450" y="99"/>
                    <a:pt x="691" y="144"/>
                    <a:pt x="981" y="197"/>
                  </a:cubicBezTo>
                  <a:cubicBezTo>
                    <a:pt x="1587" y="305"/>
                    <a:pt x="2427" y="448"/>
                    <a:pt x="3354" y="601"/>
                  </a:cubicBezTo>
                  <a:cubicBezTo>
                    <a:pt x="4282" y="753"/>
                    <a:pt x="5123" y="884"/>
                    <a:pt x="5733" y="976"/>
                  </a:cubicBezTo>
                  <a:cubicBezTo>
                    <a:pt x="6024" y="1017"/>
                    <a:pt x="6267" y="1052"/>
                    <a:pt x="6456" y="1079"/>
                  </a:cubicBezTo>
                  <a:cubicBezTo>
                    <a:pt x="6590" y="1096"/>
                    <a:pt x="6677" y="1106"/>
                    <a:pt x="6709" y="1106"/>
                  </a:cubicBezTo>
                  <a:cubicBezTo>
                    <a:pt x="6718" y="1106"/>
                    <a:pt x="6723" y="1105"/>
                    <a:pt x="6723" y="1104"/>
                  </a:cubicBezTo>
                  <a:cubicBezTo>
                    <a:pt x="6724" y="1097"/>
                    <a:pt x="6631" y="1076"/>
                    <a:pt x="6462" y="1042"/>
                  </a:cubicBezTo>
                  <a:cubicBezTo>
                    <a:pt x="6275" y="1007"/>
                    <a:pt x="6033" y="963"/>
                    <a:pt x="5744" y="909"/>
                  </a:cubicBezTo>
                  <a:cubicBezTo>
                    <a:pt x="5137" y="801"/>
                    <a:pt x="4298" y="658"/>
                    <a:pt x="3370" y="506"/>
                  </a:cubicBezTo>
                  <a:cubicBezTo>
                    <a:pt x="2442" y="354"/>
                    <a:pt x="1601" y="222"/>
                    <a:pt x="992" y="131"/>
                  </a:cubicBezTo>
                  <a:cubicBezTo>
                    <a:pt x="700" y="89"/>
                    <a:pt x="457" y="55"/>
                    <a:pt x="270" y="28"/>
                  </a:cubicBezTo>
                  <a:cubicBezTo>
                    <a:pt x="134" y="10"/>
                    <a:pt x="46" y="1"/>
                    <a:pt x="15"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6"/>
            <p:cNvSpPr/>
            <p:nvPr/>
          </p:nvSpPr>
          <p:spPr>
            <a:xfrm>
              <a:off x="4352200" y="3695600"/>
              <a:ext cx="572525" cy="604950"/>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6"/>
            <p:cNvSpPr/>
            <p:nvPr/>
          </p:nvSpPr>
          <p:spPr>
            <a:xfrm>
              <a:off x="4375300" y="3717075"/>
              <a:ext cx="485175" cy="633050"/>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 name="Google Shape;271;p36"/>
          <p:cNvSpPr/>
          <p:nvPr/>
        </p:nvSpPr>
        <p:spPr>
          <a:xfrm rot="-1942199">
            <a:off x="8161541" y="1202209"/>
            <a:ext cx="1787241" cy="1888462"/>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6"/>
          <p:cNvSpPr/>
          <p:nvPr/>
        </p:nvSpPr>
        <p:spPr>
          <a:xfrm rot="-1942199">
            <a:off x="8303004" y="1286402"/>
            <a:ext cx="1514562" cy="1976181"/>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0">
  <p:cSld name="CUSTOM_41">
    <p:bg>
      <p:bgPr>
        <a:solidFill>
          <a:schemeClr val="accent5"/>
        </a:solidFill>
      </p:bgPr>
    </p:bg>
    <p:spTree>
      <p:nvGrpSpPr>
        <p:cNvPr id="273" name="Shape 273"/>
        <p:cNvGrpSpPr/>
        <p:nvPr/>
      </p:nvGrpSpPr>
      <p:grpSpPr>
        <a:xfrm>
          <a:off x="0" y="0"/>
          <a:ext cx="0" cy="0"/>
          <a:chOff x="0" y="0"/>
          <a:chExt cx="0" cy="0"/>
        </a:xfrm>
      </p:grpSpPr>
      <p:grpSp>
        <p:nvGrpSpPr>
          <p:cNvPr id="274" name="Google Shape;274;p37"/>
          <p:cNvGrpSpPr/>
          <p:nvPr/>
        </p:nvGrpSpPr>
        <p:grpSpPr>
          <a:xfrm>
            <a:off x="103" y="8"/>
            <a:ext cx="9143846" cy="5143509"/>
            <a:chOff x="4268700" y="314075"/>
            <a:chExt cx="698531" cy="392931"/>
          </a:xfrm>
        </p:grpSpPr>
        <p:sp>
          <p:nvSpPr>
            <p:cNvPr id="275" name="Google Shape;275;p37"/>
            <p:cNvSpPr/>
            <p:nvPr/>
          </p:nvSpPr>
          <p:spPr>
            <a:xfrm>
              <a:off x="4672761" y="427590"/>
              <a:ext cx="294470" cy="279417"/>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7"/>
            <p:cNvSpPr/>
            <p:nvPr/>
          </p:nvSpPr>
          <p:spPr>
            <a:xfrm>
              <a:off x="4268700" y="314075"/>
              <a:ext cx="223900" cy="212450"/>
            </a:xfrm>
            <a:custGeom>
              <a:rect b="b" l="l" r="r" t="t"/>
              <a:pathLst>
                <a:path extrusionOk="0" h="8498" w="8956">
                  <a:moveTo>
                    <a:pt x="0" y="1"/>
                  </a:moveTo>
                  <a:lnTo>
                    <a:pt x="0" y="8161"/>
                  </a:lnTo>
                  <a:cubicBezTo>
                    <a:pt x="434" y="8376"/>
                    <a:pt x="878" y="8497"/>
                    <a:pt x="1301" y="8497"/>
                  </a:cubicBezTo>
                  <a:cubicBezTo>
                    <a:pt x="2196" y="8497"/>
                    <a:pt x="2998" y="7955"/>
                    <a:pt x="3414" y="6616"/>
                  </a:cubicBezTo>
                  <a:cubicBezTo>
                    <a:pt x="4129" y="4320"/>
                    <a:pt x="7192" y="4598"/>
                    <a:pt x="8218" y="3021"/>
                  </a:cubicBezTo>
                  <a:cubicBezTo>
                    <a:pt x="8955" y="1887"/>
                    <a:pt x="8939" y="812"/>
                    <a:pt x="87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37"/>
          <p:cNvSpPr txBox="1"/>
          <p:nvPr>
            <p:ph type="title"/>
          </p:nvPr>
        </p:nvSpPr>
        <p:spPr>
          <a:xfrm>
            <a:off x="713225" y="393192"/>
            <a:ext cx="4189500" cy="19875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78" name="Google Shape;278;p37"/>
          <p:cNvSpPr txBox="1"/>
          <p:nvPr>
            <p:ph idx="1" type="subTitle"/>
          </p:nvPr>
        </p:nvSpPr>
        <p:spPr>
          <a:xfrm>
            <a:off x="713225" y="2626462"/>
            <a:ext cx="3500700" cy="90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20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1">
  <p:cSld name="CUSTOM_42">
    <p:bg>
      <p:bgPr>
        <a:solidFill>
          <a:schemeClr val="accent5"/>
        </a:solidFill>
      </p:bgPr>
    </p:bg>
    <p:spTree>
      <p:nvGrpSpPr>
        <p:cNvPr id="279" name="Shape 279"/>
        <p:cNvGrpSpPr/>
        <p:nvPr/>
      </p:nvGrpSpPr>
      <p:grpSpPr>
        <a:xfrm>
          <a:off x="0" y="0"/>
          <a:ext cx="0" cy="0"/>
          <a:chOff x="0" y="0"/>
          <a:chExt cx="0" cy="0"/>
        </a:xfrm>
      </p:grpSpPr>
      <p:sp>
        <p:nvSpPr>
          <p:cNvPr id="280" name="Google Shape;280;p38"/>
          <p:cNvSpPr txBox="1"/>
          <p:nvPr>
            <p:ph type="title"/>
          </p:nvPr>
        </p:nvSpPr>
        <p:spPr>
          <a:xfrm>
            <a:off x="5096125" y="630936"/>
            <a:ext cx="2898000" cy="228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81" name="Google Shape;281;p38"/>
          <p:cNvSpPr txBox="1"/>
          <p:nvPr>
            <p:ph idx="1" type="subTitle"/>
          </p:nvPr>
        </p:nvSpPr>
        <p:spPr>
          <a:xfrm>
            <a:off x="5095525" y="3054461"/>
            <a:ext cx="2898600" cy="942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5"/>
              </a:buClr>
              <a:buSzPts val="20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82" name="Google Shape;282;p38"/>
          <p:cNvSpPr/>
          <p:nvPr/>
        </p:nvSpPr>
        <p:spPr>
          <a:xfrm>
            <a:off x="0" y="1479748"/>
            <a:ext cx="4536643" cy="3663755"/>
          </a:xfrm>
          <a:custGeom>
            <a:rect b="b" l="l" r="r" t="t"/>
            <a:pathLst>
              <a:path extrusionOk="0" h="10489" w="12988">
                <a:moveTo>
                  <a:pt x="1" y="0"/>
                </a:moveTo>
                <a:lnTo>
                  <a:pt x="1" y="10488"/>
                </a:lnTo>
                <a:lnTo>
                  <a:pt x="12250" y="10488"/>
                </a:lnTo>
                <a:cubicBezTo>
                  <a:pt x="12987" y="7920"/>
                  <a:pt x="12143" y="5447"/>
                  <a:pt x="8700" y="5447"/>
                </a:cubicBezTo>
                <a:cubicBezTo>
                  <a:pt x="8673" y="5447"/>
                  <a:pt x="8646" y="5447"/>
                  <a:pt x="8619" y="5448"/>
                </a:cubicBezTo>
                <a:cubicBezTo>
                  <a:pt x="8602" y="5448"/>
                  <a:pt x="8586" y="5448"/>
                  <a:pt x="8570" y="5448"/>
                </a:cubicBezTo>
                <a:cubicBezTo>
                  <a:pt x="4969" y="5448"/>
                  <a:pt x="3939" y="943"/>
                  <a:pt x="1202" y="205"/>
                </a:cubicBezTo>
                <a:cubicBezTo>
                  <a:pt x="782" y="92"/>
                  <a:pt x="382" y="2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43">
    <p:bg>
      <p:bgPr>
        <a:solidFill>
          <a:schemeClr val="accent5"/>
        </a:solidFill>
      </p:bgPr>
    </p:bg>
    <p:spTree>
      <p:nvGrpSpPr>
        <p:cNvPr id="283" name="Shape 283"/>
        <p:cNvGrpSpPr/>
        <p:nvPr/>
      </p:nvGrpSpPr>
      <p:grpSpPr>
        <a:xfrm>
          <a:off x="0" y="0"/>
          <a:ext cx="0" cy="0"/>
          <a:chOff x="0" y="0"/>
          <a:chExt cx="0" cy="0"/>
        </a:xfrm>
      </p:grpSpPr>
      <p:grpSp>
        <p:nvGrpSpPr>
          <p:cNvPr id="284" name="Google Shape;284;p39"/>
          <p:cNvGrpSpPr/>
          <p:nvPr/>
        </p:nvGrpSpPr>
        <p:grpSpPr>
          <a:xfrm>
            <a:off x="-207" y="3"/>
            <a:ext cx="9293666" cy="5227789"/>
            <a:chOff x="4268700" y="314075"/>
            <a:chExt cx="698525" cy="392925"/>
          </a:xfrm>
        </p:grpSpPr>
        <p:sp>
          <p:nvSpPr>
            <p:cNvPr id="285" name="Google Shape;285;p39"/>
            <p:cNvSpPr/>
            <p:nvPr/>
          </p:nvSpPr>
          <p:spPr>
            <a:xfrm>
              <a:off x="4628325" y="385425"/>
              <a:ext cx="338900" cy="321575"/>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9"/>
            <p:cNvSpPr/>
            <p:nvPr/>
          </p:nvSpPr>
          <p:spPr>
            <a:xfrm>
              <a:off x="4268700" y="314075"/>
              <a:ext cx="223900" cy="212450"/>
            </a:xfrm>
            <a:custGeom>
              <a:rect b="b" l="l" r="r" t="t"/>
              <a:pathLst>
                <a:path extrusionOk="0" h="8498" w="8956">
                  <a:moveTo>
                    <a:pt x="0" y="1"/>
                  </a:moveTo>
                  <a:lnTo>
                    <a:pt x="0" y="8161"/>
                  </a:lnTo>
                  <a:cubicBezTo>
                    <a:pt x="434" y="8376"/>
                    <a:pt x="878" y="8497"/>
                    <a:pt x="1301" y="8497"/>
                  </a:cubicBezTo>
                  <a:cubicBezTo>
                    <a:pt x="2196" y="8497"/>
                    <a:pt x="2998" y="7955"/>
                    <a:pt x="3414" y="6616"/>
                  </a:cubicBezTo>
                  <a:cubicBezTo>
                    <a:pt x="4129" y="4320"/>
                    <a:pt x="7192" y="4598"/>
                    <a:pt x="8218" y="3021"/>
                  </a:cubicBezTo>
                  <a:cubicBezTo>
                    <a:pt x="8955" y="1887"/>
                    <a:pt x="8939" y="812"/>
                    <a:pt x="8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 name="Google Shape;287;p39"/>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bg>
      <p:bgPr>
        <a:solidFill>
          <a:schemeClr val="accent5"/>
        </a:solidFill>
      </p:bgPr>
    </p:bg>
    <p:spTree>
      <p:nvGrpSpPr>
        <p:cNvPr id="288" name="Shape 288"/>
        <p:cNvGrpSpPr/>
        <p:nvPr/>
      </p:nvGrpSpPr>
      <p:grpSpPr>
        <a:xfrm>
          <a:off x="0" y="0"/>
          <a:ext cx="0" cy="0"/>
          <a:chOff x="0" y="0"/>
          <a:chExt cx="0" cy="0"/>
        </a:xfrm>
      </p:grpSpPr>
      <p:grpSp>
        <p:nvGrpSpPr>
          <p:cNvPr id="289" name="Google Shape;289;p40"/>
          <p:cNvGrpSpPr/>
          <p:nvPr/>
        </p:nvGrpSpPr>
        <p:grpSpPr>
          <a:xfrm rot="2827612">
            <a:off x="583735" y="3705165"/>
            <a:ext cx="982745" cy="1894469"/>
            <a:chOff x="4352200" y="3093100"/>
            <a:chExt cx="652075" cy="1257025"/>
          </a:xfrm>
        </p:grpSpPr>
        <p:sp>
          <p:nvSpPr>
            <p:cNvPr id="290" name="Google Shape;290;p40"/>
            <p:cNvSpPr/>
            <p:nvPr/>
          </p:nvSpPr>
          <p:spPr>
            <a:xfrm>
              <a:off x="4452000" y="3093100"/>
              <a:ext cx="552275" cy="844150"/>
            </a:xfrm>
            <a:custGeom>
              <a:rect b="b" l="l" r="r" t="t"/>
              <a:pathLst>
                <a:path extrusionOk="0" h="33766" w="22091">
                  <a:moveTo>
                    <a:pt x="2353" y="0"/>
                  </a:moveTo>
                  <a:cubicBezTo>
                    <a:pt x="2022" y="0"/>
                    <a:pt x="1816" y="111"/>
                    <a:pt x="1792" y="125"/>
                  </a:cubicBezTo>
                  <a:lnTo>
                    <a:pt x="1792" y="125"/>
                  </a:lnTo>
                  <a:cubicBezTo>
                    <a:pt x="1532" y="233"/>
                    <a:pt x="0" y="1052"/>
                    <a:pt x="1676" y="4953"/>
                  </a:cubicBezTo>
                  <a:cubicBezTo>
                    <a:pt x="3499" y="9197"/>
                    <a:pt x="4815" y="11327"/>
                    <a:pt x="4815" y="11327"/>
                  </a:cubicBezTo>
                  <a:cubicBezTo>
                    <a:pt x="4815" y="11327"/>
                    <a:pt x="5124" y="12304"/>
                    <a:pt x="4311" y="12399"/>
                  </a:cubicBezTo>
                  <a:cubicBezTo>
                    <a:pt x="4208" y="12411"/>
                    <a:pt x="4091" y="12415"/>
                    <a:pt x="3964" y="12415"/>
                  </a:cubicBezTo>
                  <a:cubicBezTo>
                    <a:pt x="3678" y="12415"/>
                    <a:pt x="3341" y="12394"/>
                    <a:pt x="3003" y="12394"/>
                  </a:cubicBezTo>
                  <a:cubicBezTo>
                    <a:pt x="2293" y="12394"/>
                    <a:pt x="1578" y="12486"/>
                    <a:pt x="1328" y="13053"/>
                  </a:cubicBezTo>
                  <a:cubicBezTo>
                    <a:pt x="890" y="14047"/>
                    <a:pt x="1566" y="15057"/>
                    <a:pt x="3010" y="15999"/>
                  </a:cubicBezTo>
                  <a:cubicBezTo>
                    <a:pt x="4454" y="16941"/>
                    <a:pt x="7541" y="19121"/>
                    <a:pt x="7820" y="19319"/>
                  </a:cubicBezTo>
                  <a:cubicBezTo>
                    <a:pt x="8093" y="19514"/>
                    <a:pt x="8350" y="19976"/>
                    <a:pt x="7807" y="20129"/>
                  </a:cubicBezTo>
                  <a:cubicBezTo>
                    <a:pt x="7264" y="20283"/>
                    <a:pt x="3262" y="20434"/>
                    <a:pt x="3448" y="22329"/>
                  </a:cubicBezTo>
                  <a:cubicBezTo>
                    <a:pt x="3633" y="24224"/>
                    <a:pt x="8087" y="26186"/>
                    <a:pt x="8570" y="26411"/>
                  </a:cubicBezTo>
                  <a:cubicBezTo>
                    <a:pt x="9053" y="26635"/>
                    <a:pt x="9157" y="26853"/>
                    <a:pt x="9099" y="27122"/>
                  </a:cubicBezTo>
                  <a:cubicBezTo>
                    <a:pt x="9040" y="27391"/>
                    <a:pt x="7691" y="27315"/>
                    <a:pt x="6554" y="27405"/>
                  </a:cubicBezTo>
                  <a:cubicBezTo>
                    <a:pt x="5418" y="27494"/>
                    <a:pt x="4116" y="27798"/>
                    <a:pt x="4314" y="28882"/>
                  </a:cubicBezTo>
                  <a:cubicBezTo>
                    <a:pt x="4513" y="29966"/>
                    <a:pt x="7068" y="32385"/>
                    <a:pt x="13590" y="33464"/>
                  </a:cubicBezTo>
                  <a:lnTo>
                    <a:pt x="16644" y="33765"/>
                  </a:lnTo>
                  <a:lnTo>
                    <a:pt x="18482" y="31290"/>
                  </a:lnTo>
                  <a:cubicBezTo>
                    <a:pt x="22090" y="25752"/>
                    <a:pt x="22032" y="22234"/>
                    <a:pt x="21366" y="21355"/>
                  </a:cubicBezTo>
                  <a:cubicBezTo>
                    <a:pt x="21154" y="21075"/>
                    <a:pt x="20897" y="20961"/>
                    <a:pt x="20619" y="20961"/>
                  </a:cubicBezTo>
                  <a:cubicBezTo>
                    <a:pt x="20025" y="20961"/>
                    <a:pt x="19332" y="21480"/>
                    <a:pt x="18765" y="22009"/>
                  </a:cubicBezTo>
                  <a:cubicBezTo>
                    <a:pt x="17981" y="22739"/>
                    <a:pt x="17179" y="23707"/>
                    <a:pt x="16888" y="23707"/>
                  </a:cubicBezTo>
                  <a:cubicBezTo>
                    <a:pt x="16869" y="23707"/>
                    <a:pt x="16852" y="23703"/>
                    <a:pt x="16838" y="23694"/>
                  </a:cubicBezTo>
                  <a:cubicBezTo>
                    <a:pt x="16599" y="23556"/>
                    <a:pt x="16509" y="23332"/>
                    <a:pt x="16670" y="22824"/>
                  </a:cubicBezTo>
                  <a:cubicBezTo>
                    <a:pt x="16831" y="22317"/>
                    <a:pt x="18391" y="17707"/>
                    <a:pt x="17119" y="16290"/>
                  </a:cubicBezTo>
                  <a:cubicBezTo>
                    <a:pt x="16868" y="16011"/>
                    <a:pt x="16557" y="15898"/>
                    <a:pt x="16217" y="15898"/>
                  </a:cubicBezTo>
                  <a:cubicBezTo>
                    <a:pt x="14828" y="15898"/>
                    <a:pt x="12938" y="17782"/>
                    <a:pt x="12553" y="18020"/>
                  </a:cubicBezTo>
                  <a:cubicBezTo>
                    <a:pt x="12451" y="18083"/>
                    <a:pt x="12362" y="18110"/>
                    <a:pt x="12287" y="18110"/>
                  </a:cubicBezTo>
                  <a:cubicBezTo>
                    <a:pt x="12011" y="18110"/>
                    <a:pt x="11914" y="17744"/>
                    <a:pt x="11946" y="17482"/>
                  </a:cubicBezTo>
                  <a:cubicBezTo>
                    <a:pt x="11988" y="17142"/>
                    <a:pt x="12466" y="13393"/>
                    <a:pt x="12746" y="11692"/>
                  </a:cubicBezTo>
                  <a:cubicBezTo>
                    <a:pt x="13026" y="9991"/>
                    <a:pt x="12738" y="8810"/>
                    <a:pt x="11710" y="8463"/>
                  </a:cubicBezTo>
                  <a:cubicBezTo>
                    <a:pt x="11615" y="8431"/>
                    <a:pt x="11521" y="8416"/>
                    <a:pt x="11428" y="8416"/>
                  </a:cubicBezTo>
                  <a:cubicBezTo>
                    <a:pt x="10551" y="8416"/>
                    <a:pt x="9772" y="9737"/>
                    <a:pt x="9212" y="10221"/>
                  </a:cubicBezTo>
                  <a:cubicBezTo>
                    <a:pt x="9070" y="10345"/>
                    <a:pt x="8932" y="10392"/>
                    <a:pt x="8805" y="10392"/>
                  </a:cubicBezTo>
                  <a:cubicBezTo>
                    <a:pt x="8384" y="10392"/>
                    <a:pt x="8081" y="9868"/>
                    <a:pt x="8081" y="9868"/>
                  </a:cubicBezTo>
                  <a:cubicBezTo>
                    <a:pt x="8081" y="9868"/>
                    <a:pt x="7400" y="7459"/>
                    <a:pt x="5501" y="3248"/>
                  </a:cubicBezTo>
                  <a:cubicBezTo>
                    <a:pt x="4249" y="473"/>
                    <a:pt x="3035" y="0"/>
                    <a:pt x="2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0"/>
            <p:cNvSpPr/>
            <p:nvPr/>
          </p:nvSpPr>
          <p:spPr>
            <a:xfrm>
              <a:off x="4538350" y="3191000"/>
              <a:ext cx="334075" cy="764525"/>
            </a:xfrm>
            <a:custGeom>
              <a:rect b="b" l="l" r="r" t="t"/>
              <a:pathLst>
                <a:path extrusionOk="0" h="30581" w="13363">
                  <a:moveTo>
                    <a:pt x="0" y="0"/>
                  </a:moveTo>
                  <a:cubicBezTo>
                    <a:pt x="0" y="0"/>
                    <a:pt x="11" y="32"/>
                    <a:pt x="35" y="91"/>
                  </a:cubicBezTo>
                  <a:cubicBezTo>
                    <a:pt x="62" y="153"/>
                    <a:pt x="100" y="239"/>
                    <a:pt x="148" y="352"/>
                  </a:cubicBezTo>
                  <a:cubicBezTo>
                    <a:pt x="250" y="584"/>
                    <a:pt x="398" y="920"/>
                    <a:pt x="588" y="1352"/>
                  </a:cubicBezTo>
                  <a:cubicBezTo>
                    <a:pt x="973" y="2223"/>
                    <a:pt x="1527" y="3478"/>
                    <a:pt x="2211" y="5027"/>
                  </a:cubicBezTo>
                  <a:cubicBezTo>
                    <a:pt x="3578" y="8132"/>
                    <a:pt x="5442" y="12431"/>
                    <a:pt x="7497" y="17182"/>
                  </a:cubicBezTo>
                  <a:cubicBezTo>
                    <a:pt x="9552" y="21934"/>
                    <a:pt x="11918" y="27482"/>
                    <a:pt x="13301" y="30580"/>
                  </a:cubicBezTo>
                  <a:lnTo>
                    <a:pt x="13363" y="30553"/>
                  </a:lnTo>
                  <a:cubicBezTo>
                    <a:pt x="11995" y="27448"/>
                    <a:pt x="9640" y="21897"/>
                    <a:pt x="7584" y="17144"/>
                  </a:cubicBezTo>
                  <a:cubicBezTo>
                    <a:pt x="5530" y="12394"/>
                    <a:pt x="3655" y="8098"/>
                    <a:pt x="2272" y="5000"/>
                  </a:cubicBezTo>
                  <a:cubicBezTo>
                    <a:pt x="1581" y="3450"/>
                    <a:pt x="1017" y="2199"/>
                    <a:pt x="622" y="1336"/>
                  </a:cubicBezTo>
                  <a:cubicBezTo>
                    <a:pt x="425" y="908"/>
                    <a:pt x="271" y="575"/>
                    <a:pt x="165" y="344"/>
                  </a:cubicBezTo>
                  <a:cubicBezTo>
                    <a:pt x="113" y="233"/>
                    <a:pt x="73" y="148"/>
                    <a:pt x="44" y="87"/>
                  </a:cubicBezTo>
                  <a:cubicBezTo>
                    <a:pt x="16" y="29"/>
                    <a:pt x="0" y="0"/>
                    <a:pt x="0"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0"/>
            <p:cNvSpPr/>
            <p:nvPr/>
          </p:nvSpPr>
          <p:spPr>
            <a:xfrm>
              <a:off x="4617875" y="3653500"/>
              <a:ext cx="130950" cy="22875"/>
            </a:xfrm>
            <a:custGeom>
              <a:rect b="b" l="l" r="r" t="t"/>
              <a:pathLst>
                <a:path extrusionOk="0" h="915" w="5238">
                  <a:moveTo>
                    <a:pt x="16" y="1"/>
                  </a:moveTo>
                  <a:cubicBezTo>
                    <a:pt x="7" y="1"/>
                    <a:pt x="2" y="1"/>
                    <a:pt x="2" y="3"/>
                  </a:cubicBezTo>
                  <a:cubicBezTo>
                    <a:pt x="1" y="10"/>
                    <a:pt x="72" y="28"/>
                    <a:pt x="204" y="57"/>
                  </a:cubicBezTo>
                  <a:cubicBezTo>
                    <a:pt x="356" y="88"/>
                    <a:pt x="542" y="125"/>
                    <a:pt x="762" y="170"/>
                  </a:cubicBezTo>
                  <a:cubicBezTo>
                    <a:pt x="1235" y="260"/>
                    <a:pt x="1889" y="379"/>
                    <a:pt x="2611" y="505"/>
                  </a:cubicBezTo>
                  <a:cubicBezTo>
                    <a:pt x="3334" y="631"/>
                    <a:pt x="3989" y="739"/>
                    <a:pt x="4464" y="812"/>
                  </a:cubicBezTo>
                  <a:cubicBezTo>
                    <a:pt x="4686" y="845"/>
                    <a:pt x="4875" y="872"/>
                    <a:pt x="5028" y="895"/>
                  </a:cubicBezTo>
                  <a:cubicBezTo>
                    <a:pt x="5127" y="908"/>
                    <a:pt x="5194" y="915"/>
                    <a:pt x="5222" y="915"/>
                  </a:cubicBezTo>
                  <a:cubicBezTo>
                    <a:pt x="5232" y="915"/>
                    <a:pt x="5237" y="914"/>
                    <a:pt x="5237" y="913"/>
                  </a:cubicBezTo>
                  <a:cubicBezTo>
                    <a:pt x="5238" y="906"/>
                    <a:pt x="5165" y="887"/>
                    <a:pt x="5034" y="859"/>
                  </a:cubicBezTo>
                  <a:cubicBezTo>
                    <a:pt x="4883" y="828"/>
                    <a:pt x="4696" y="790"/>
                    <a:pt x="4476" y="746"/>
                  </a:cubicBezTo>
                  <a:cubicBezTo>
                    <a:pt x="4003" y="655"/>
                    <a:pt x="3350" y="536"/>
                    <a:pt x="2627" y="411"/>
                  </a:cubicBezTo>
                  <a:cubicBezTo>
                    <a:pt x="1904" y="285"/>
                    <a:pt x="1249" y="177"/>
                    <a:pt x="774" y="103"/>
                  </a:cubicBezTo>
                  <a:cubicBezTo>
                    <a:pt x="552" y="71"/>
                    <a:pt x="364" y="43"/>
                    <a:pt x="210" y="20"/>
                  </a:cubicBezTo>
                  <a:cubicBezTo>
                    <a:pt x="111" y="7"/>
                    <a:pt x="44" y="1"/>
                    <a:pt x="16"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0"/>
            <p:cNvSpPr/>
            <p:nvPr/>
          </p:nvSpPr>
          <p:spPr>
            <a:xfrm>
              <a:off x="4659400" y="3825625"/>
              <a:ext cx="168100" cy="27650"/>
            </a:xfrm>
            <a:custGeom>
              <a:rect b="b" l="l" r="r" t="t"/>
              <a:pathLst>
                <a:path extrusionOk="0" h="1106" w="6724">
                  <a:moveTo>
                    <a:pt x="15" y="1"/>
                  </a:moveTo>
                  <a:cubicBezTo>
                    <a:pt x="7" y="1"/>
                    <a:pt x="3" y="1"/>
                    <a:pt x="2" y="3"/>
                  </a:cubicBezTo>
                  <a:cubicBezTo>
                    <a:pt x="1" y="9"/>
                    <a:pt x="94" y="30"/>
                    <a:pt x="263" y="65"/>
                  </a:cubicBezTo>
                  <a:cubicBezTo>
                    <a:pt x="450" y="99"/>
                    <a:pt x="691" y="144"/>
                    <a:pt x="981" y="197"/>
                  </a:cubicBezTo>
                  <a:cubicBezTo>
                    <a:pt x="1587" y="305"/>
                    <a:pt x="2427" y="448"/>
                    <a:pt x="3354" y="601"/>
                  </a:cubicBezTo>
                  <a:cubicBezTo>
                    <a:pt x="4282" y="753"/>
                    <a:pt x="5123" y="884"/>
                    <a:pt x="5733" y="976"/>
                  </a:cubicBezTo>
                  <a:cubicBezTo>
                    <a:pt x="6024" y="1017"/>
                    <a:pt x="6267" y="1052"/>
                    <a:pt x="6456" y="1079"/>
                  </a:cubicBezTo>
                  <a:cubicBezTo>
                    <a:pt x="6590" y="1096"/>
                    <a:pt x="6677" y="1106"/>
                    <a:pt x="6709" y="1106"/>
                  </a:cubicBezTo>
                  <a:cubicBezTo>
                    <a:pt x="6718" y="1106"/>
                    <a:pt x="6723" y="1105"/>
                    <a:pt x="6723" y="1104"/>
                  </a:cubicBezTo>
                  <a:cubicBezTo>
                    <a:pt x="6724" y="1097"/>
                    <a:pt x="6631" y="1076"/>
                    <a:pt x="6462" y="1042"/>
                  </a:cubicBezTo>
                  <a:cubicBezTo>
                    <a:pt x="6275" y="1007"/>
                    <a:pt x="6033" y="963"/>
                    <a:pt x="5744" y="909"/>
                  </a:cubicBezTo>
                  <a:cubicBezTo>
                    <a:pt x="5137" y="801"/>
                    <a:pt x="4298" y="658"/>
                    <a:pt x="3370" y="506"/>
                  </a:cubicBezTo>
                  <a:cubicBezTo>
                    <a:pt x="2442" y="354"/>
                    <a:pt x="1601" y="222"/>
                    <a:pt x="992" y="131"/>
                  </a:cubicBezTo>
                  <a:cubicBezTo>
                    <a:pt x="700" y="89"/>
                    <a:pt x="457" y="55"/>
                    <a:pt x="270" y="28"/>
                  </a:cubicBezTo>
                  <a:cubicBezTo>
                    <a:pt x="134" y="10"/>
                    <a:pt x="46" y="1"/>
                    <a:pt x="15"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0"/>
            <p:cNvSpPr/>
            <p:nvPr/>
          </p:nvSpPr>
          <p:spPr>
            <a:xfrm>
              <a:off x="4352200" y="3695600"/>
              <a:ext cx="572525" cy="604950"/>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0"/>
            <p:cNvSpPr/>
            <p:nvPr/>
          </p:nvSpPr>
          <p:spPr>
            <a:xfrm>
              <a:off x="4375300" y="3717075"/>
              <a:ext cx="485175" cy="633050"/>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40"/>
          <p:cNvGrpSpPr/>
          <p:nvPr/>
        </p:nvGrpSpPr>
        <p:grpSpPr>
          <a:xfrm flipH="1">
            <a:off x="-12" y="-27003"/>
            <a:ext cx="9144052" cy="5197523"/>
            <a:chOff x="3466800" y="-171049"/>
            <a:chExt cx="1544760" cy="878049"/>
          </a:xfrm>
        </p:grpSpPr>
        <p:sp>
          <p:nvSpPr>
            <p:cNvPr id="297" name="Google Shape;297;p40"/>
            <p:cNvSpPr/>
            <p:nvPr/>
          </p:nvSpPr>
          <p:spPr>
            <a:xfrm>
              <a:off x="4569327" y="-171049"/>
              <a:ext cx="442233" cy="418719"/>
            </a:xfrm>
            <a:custGeom>
              <a:rect b="b" l="l" r="r" t="t"/>
              <a:pathLst>
                <a:path extrusionOk="0" h="6023" w="6361">
                  <a:moveTo>
                    <a:pt x="609" y="1"/>
                  </a:moveTo>
                  <a:cubicBezTo>
                    <a:pt x="1" y="2987"/>
                    <a:pt x="988" y="6022"/>
                    <a:pt x="3765" y="6022"/>
                  </a:cubicBezTo>
                  <a:cubicBezTo>
                    <a:pt x="4297" y="6022"/>
                    <a:pt x="4894" y="5911"/>
                    <a:pt x="5559" y="5667"/>
                  </a:cubicBezTo>
                  <a:cubicBezTo>
                    <a:pt x="5832" y="5566"/>
                    <a:pt x="6098" y="5499"/>
                    <a:pt x="6360" y="5461"/>
                  </a:cubicBezTo>
                  <a:lnTo>
                    <a:pt x="6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0"/>
            <p:cNvSpPr/>
            <p:nvPr/>
          </p:nvSpPr>
          <p:spPr>
            <a:xfrm>
              <a:off x="3466800" y="346025"/>
              <a:ext cx="427875" cy="360975"/>
            </a:xfrm>
            <a:custGeom>
              <a:rect b="b" l="l" r="r" t="t"/>
              <a:pathLst>
                <a:path extrusionOk="0" h="14439" w="17115">
                  <a:moveTo>
                    <a:pt x="2683" y="0"/>
                  </a:moveTo>
                  <a:cubicBezTo>
                    <a:pt x="1615" y="0"/>
                    <a:pt x="718" y="309"/>
                    <a:pt x="1" y="712"/>
                  </a:cubicBezTo>
                  <a:lnTo>
                    <a:pt x="1" y="14439"/>
                  </a:lnTo>
                  <a:lnTo>
                    <a:pt x="12831" y="14439"/>
                  </a:lnTo>
                  <a:cubicBezTo>
                    <a:pt x="16201" y="11414"/>
                    <a:pt x="17114" y="5460"/>
                    <a:pt x="11771" y="5460"/>
                  </a:cubicBezTo>
                  <a:cubicBezTo>
                    <a:pt x="11745" y="5460"/>
                    <a:pt x="11718" y="5460"/>
                    <a:pt x="11690" y="5461"/>
                  </a:cubicBezTo>
                  <a:cubicBezTo>
                    <a:pt x="11674" y="5461"/>
                    <a:pt x="11658" y="5461"/>
                    <a:pt x="11642" y="5461"/>
                  </a:cubicBezTo>
                  <a:cubicBezTo>
                    <a:pt x="8041" y="5461"/>
                    <a:pt x="7011" y="957"/>
                    <a:pt x="4274" y="219"/>
                  </a:cubicBezTo>
                  <a:cubicBezTo>
                    <a:pt x="3708" y="66"/>
                    <a:pt x="3177" y="0"/>
                    <a:pt x="26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 name="Google Shape;299;p40"/>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300" name="Google Shape;300;p40"/>
          <p:cNvSpPr txBox="1"/>
          <p:nvPr>
            <p:ph idx="1" type="subTitle"/>
          </p:nvPr>
        </p:nvSpPr>
        <p:spPr>
          <a:xfrm>
            <a:off x="713223" y="3306912"/>
            <a:ext cx="1497000" cy="80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01" name="Google Shape;301;p40"/>
          <p:cNvSpPr txBox="1"/>
          <p:nvPr>
            <p:ph idx="2" type="subTitle"/>
          </p:nvPr>
        </p:nvSpPr>
        <p:spPr>
          <a:xfrm>
            <a:off x="2793149" y="3306912"/>
            <a:ext cx="1497000" cy="80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02" name="Google Shape;302;p40"/>
          <p:cNvSpPr txBox="1"/>
          <p:nvPr>
            <p:ph idx="3" type="subTitle"/>
          </p:nvPr>
        </p:nvSpPr>
        <p:spPr>
          <a:xfrm>
            <a:off x="4873074" y="3306912"/>
            <a:ext cx="1497000" cy="80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03" name="Google Shape;303;p40"/>
          <p:cNvSpPr txBox="1"/>
          <p:nvPr>
            <p:ph idx="4" type="title"/>
          </p:nvPr>
        </p:nvSpPr>
        <p:spPr>
          <a:xfrm>
            <a:off x="777723" y="3050542"/>
            <a:ext cx="1368000" cy="267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800"/>
              <a:buNone/>
              <a:defRPr b="0" sz="1800"/>
            </a:lvl1pPr>
            <a:lvl2pPr lvl="1">
              <a:spcBef>
                <a:spcPts val="0"/>
              </a:spcBef>
              <a:spcAft>
                <a:spcPts val="0"/>
              </a:spcAft>
              <a:buClr>
                <a:schemeClr val="lt2"/>
              </a:buClr>
              <a:buSzPts val="2800"/>
              <a:buFont typeface="Impact"/>
              <a:buNone/>
              <a:defRPr>
                <a:solidFill>
                  <a:schemeClr val="lt2"/>
                </a:solidFill>
                <a:latin typeface="Impact"/>
                <a:ea typeface="Impact"/>
                <a:cs typeface="Impact"/>
                <a:sym typeface="Impact"/>
              </a:defRPr>
            </a:lvl2pPr>
            <a:lvl3pPr lvl="2">
              <a:spcBef>
                <a:spcPts val="0"/>
              </a:spcBef>
              <a:spcAft>
                <a:spcPts val="0"/>
              </a:spcAft>
              <a:buClr>
                <a:schemeClr val="lt2"/>
              </a:buClr>
              <a:buSzPts val="2800"/>
              <a:buFont typeface="Impact"/>
              <a:buNone/>
              <a:defRPr>
                <a:solidFill>
                  <a:schemeClr val="lt2"/>
                </a:solidFill>
                <a:latin typeface="Impact"/>
                <a:ea typeface="Impact"/>
                <a:cs typeface="Impact"/>
                <a:sym typeface="Impact"/>
              </a:defRPr>
            </a:lvl3pPr>
            <a:lvl4pPr lvl="3">
              <a:spcBef>
                <a:spcPts val="0"/>
              </a:spcBef>
              <a:spcAft>
                <a:spcPts val="0"/>
              </a:spcAft>
              <a:buClr>
                <a:schemeClr val="lt2"/>
              </a:buClr>
              <a:buSzPts val="2800"/>
              <a:buFont typeface="Impact"/>
              <a:buNone/>
              <a:defRPr>
                <a:solidFill>
                  <a:schemeClr val="lt2"/>
                </a:solidFill>
                <a:latin typeface="Impact"/>
                <a:ea typeface="Impact"/>
                <a:cs typeface="Impact"/>
                <a:sym typeface="Impact"/>
              </a:defRPr>
            </a:lvl4pPr>
            <a:lvl5pPr lvl="4">
              <a:spcBef>
                <a:spcPts val="0"/>
              </a:spcBef>
              <a:spcAft>
                <a:spcPts val="0"/>
              </a:spcAft>
              <a:buClr>
                <a:schemeClr val="lt2"/>
              </a:buClr>
              <a:buSzPts val="2800"/>
              <a:buFont typeface="Impact"/>
              <a:buNone/>
              <a:defRPr>
                <a:solidFill>
                  <a:schemeClr val="lt2"/>
                </a:solidFill>
                <a:latin typeface="Impact"/>
                <a:ea typeface="Impact"/>
                <a:cs typeface="Impact"/>
                <a:sym typeface="Impact"/>
              </a:defRPr>
            </a:lvl5pPr>
            <a:lvl6pPr lvl="5">
              <a:spcBef>
                <a:spcPts val="0"/>
              </a:spcBef>
              <a:spcAft>
                <a:spcPts val="0"/>
              </a:spcAft>
              <a:buClr>
                <a:schemeClr val="lt2"/>
              </a:buClr>
              <a:buSzPts val="2800"/>
              <a:buFont typeface="Impact"/>
              <a:buNone/>
              <a:defRPr>
                <a:solidFill>
                  <a:schemeClr val="lt2"/>
                </a:solidFill>
                <a:latin typeface="Impact"/>
                <a:ea typeface="Impact"/>
                <a:cs typeface="Impact"/>
                <a:sym typeface="Impact"/>
              </a:defRPr>
            </a:lvl6pPr>
            <a:lvl7pPr lvl="6">
              <a:spcBef>
                <a:spcPts val="0"/>
              </a:spcBef>
              <a:spcAft>
                <a:spcPts val="0"/>
              </a:spcAft>
              <a:buClr>
                <a:schemeClr val="lt2"/>
              </a:buClr>
              <a:buSzPts val="2800"/>
              <a:buFont typeface="Impact"/>
              <a:buNone/>
              <a:defRPr>
                <a:solidFill>
                  <a:schemeClr val="lt2"/>
                </a:solidFill>
                <a:latin typeface="Impact"/>
                <a:ea typeface="Impact"/>
                <a:cs typeface="Impact"/>
                <a:sym typeface="Impact"/>
              </a:defRPr>
            </a:lvl7pPr>
            <a:lvl8pPr lvl="7">
              <a:spcBef>
                <a:spcPts val="0"/>
              </a:spcBef>
              <a:spcAft>
                <a:spcPts val="0"/>
              </a:spcAft>
              <a:buClr>
                <a:schemeClr val="lt2"/>
              </a:buClr>
              <a:buSzPts val="2800"/>
              <a:buFont typeface="Impact"/>
              <a:buNone/>
              <a:defRPr>
                <a:solidFill>
                  <a:schemeClr val="lt2"/>
                </a:solidFill>
                <a:latin typeface="Impact"/>
                <a:ea typeface="Impact"/>
                <a:cs typeface="Impact"/>
                <a:sym typeface="Impact"/>
              </a:defRPr>
            </a:lvl8pPr>
            <a:lvl9pPr lvl="8">
              <a:spcBef>
                <a:spcPts val="0"/>
              </a:spcBef>
              <a:spcAft>
                <a:spcPts val="0"/>
              </a:spcAft>
              <a:buClr>
                <a:schemeClr val="lt2"/>
              </a:buClr>
              <a:buSzPts val="2800"/>
              <a:buFont typeface="Impact"/>
              <a:buNone/>
              <a:defRPr>
                <a:solidFill>
                  <a:schemeClr val="lt2"/>
                </a:solidFill>
                <a:latin typeface="Impact"/>
                <a:ea typeface="Impact"/>
                <a:cs typeface="Impact"/>
                <a:sym typeface="Impact"/>
              </a:defRPr>
            </a:lvl9pPr>
          </a:lstStyle>
          <a:p/>
        </p:txBody>
      </p:sp>
      <p:sp>
        <p:nvSpPr>
          <p:cNvPr id="304" name="Google Shape;304;p40"/>
          <p:cNvSpPr txBox="1"/>
          <p:nvPr>
            <p:ph idx="5" type="title"/>
          </p:nvPr>
        </p:nvSpPr>
        <p:spPr>
          <a:xfrm>
            <a:off x="2857649" y="3050542"/>
            <a:ext cx="1368000" cy="26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800"/>
              <a:buNone/>
              <a:defRPr b="0" sz="1800"/>
            </a:lvl1pPr>
            <a:lvl2pPr lvl="1"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2pPr>
            <a:lvl3pPr lvl="2"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3pPr>
            <a:lvl4pPr lvl="3"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4pPr>
            <a:lvl5pPr lvl="4"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5pPr>
            <a:lvl6pPr lvl="5"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6pPr>
            <a:lvl7pPr lvl="6"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7pPr>
            <a:lvl8pPr lvl="7"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8pPr>
            <a:lvl9pPr lvl="8"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9pPr>
          </a:lstStyle>
          <a:p/>
        </p:txBody>
      </p:sp>
      <p:sp>
        <p:nvSpPr>
          <p:cNvPr id="305" name="Google Shape;305;p40"/>
          <p:cNvSpPr txBox="1"/>
          <p:nvPr>
            <p:ph idx="6" type="title"/>
          </p:nvPr>
        </p:nvSpPr>
        <p:spPr>
          <a:xfrm>
            <a:off x="4937574" y="3050542"/>
            <a:ext cx="1368000" cy="26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800"/>
              <a:buNone/>
              <a:defRPr b="0" sz="1800"/>
            </a:lvl1pPr>
            <a:lvl2pPr lvl="1"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2pPr>
            <a:lvl3pPr lvl="2"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3pPr>
            <a:lvl4pPr lvl="3"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4pPr>
            <a:lvl5pPr lvl="4"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5pPr>
            <a:lvl6pPr lvl="5"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6pPr>
            <a:lvl7pPr lvl="6"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7pPr>
            <a:lvl8pPr lvl="7"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8pPr>
            <a:lvl9pPr lvl="8"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9pPr>
          </a:lstStyle>
          <a:p/>
        </p:txBody>
      </p:sp>
      <p:sp>
        <p:nvSpPr>
          <p:cNvPr id="306" name="Google Shape;306;p40"/>
          <p:cNvSpPr txBox="1"/>
          <p:nvPr>
            <p:ph idx="7" type="subTitle"/>
          </p:nvPr>
        </p:nvSpPr>
        <p:spPr>
          <a:xfrm>
            <a:off x="6953000" y="3306912"/>
            <a:ext cx="1497000" cy="80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07" name="Google Shape;307;p40"/>
          <p:cNvSpPr txBox="1"/>
          <p:nvPr>
            <p:ph idx="8" type="title"/>
          </p:nvPr>
        </p:nvSpPr>
        <p:spPr>
          <a:xfrm>
            <a:off x="7017500" y="3050542"/>
            <a:ext cx="1368000" cy="26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800"/>
              <a:buNone/>
              <a:defRPr b="0" sz="1800"/>
            </a:lvl1pPr>
            <a:lvl2pPr lvl="1"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2pPr>
            <a:lvl3pPr lvl="2"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3pPr>
            <a:lvl4pPr lvl="3"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4pPr>
            <a:lvl5pPr lvl="4"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5pPr>
            <a:lvl6pPr lvl="5"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6pPr>
            <a:lvl7pPr lvl="6"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7pPr>
            <a:lvl8pPr lvl="7"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8pPr>
            <a:lvl9pPr lvl="8"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rgbClr val="FFFFFF"/>
        </a:solidFill>
      </p:bgPr>
    </p:bg>
    <p:spTree>
      <p:nvGrpSpPr>
        <p:cNvPr id="22" name="Shape 22"/>
        <p:cNvGrpSpPr/>
        <p:nvPr/>
      </p:nvGrpSpPr>
      <p:grpSpPr>
        <a:xfrm>
          <a:off x="0" y="0"/>
          <a:ext cx="0" cy="0"/>
          <a:chOff x="0" y="0"/>
          <a:chExt cx="0" cy="0"/>
        </a:xfrm>
      </p:grpSpPr>
      <p:sp>
        <p:nvSpPr>
          <p:cNvPr id="23" name="Google Shape;23;p5"/>
          <p:cNvSpPr/>
          <p:nvPr/>
        </p:nvSpPr>
        <p:spPr>
          <a:xfrm>
            <a:off x="0" y="-17475"/>
            <a:ext cx="2628161" cy="2493781"/>
          </a:xfrm>
          <a:custGeom>
            <a:rect b="b" l="l" r="r" t="t"/>
            <a:pathLst>
              <a:path extrusionOk="0" h="8498" w="8956">
                <a:moveTo>
                  <a:pt x="0" y="1"/>
                </a:moveTo>
                <a:lnTo>
                  <a:pt x="0" y="8161"/>
                </a:lnTo>
                <a:cubicBezTo>
                  <a:pt x="434" y="8376"/>
                  <a:pt x="878" y="8497"/>
                  <a:pt x="1301" y="8497"/>
                </a:cubicBezTo>
                <a:cubicBezTo>
                  <a:pt x="2196" y="8497"/>
                  <a:pt x="2998" y="7955"/>
                  <a:pt x="3414" y="6616"/>
                </a:cubicBezTo>
                <a:cubicBezTo>
                  <a:pt x="4129" y="4320"/>
                  <a:pt x="7192" y="4598"/>
                  <a:pt x="8218" y="3021"/>
                </a:cubicBezTo>
                <a:cubicBezTo>
                  <a:pt x="8955" y="1887"/>
                  <a:pt x="8939" y="812"/>
                  <a:pt x="8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a:off x="4707655" y="933932"/>
            <a:ext cx="4436337" cy="4209578"/>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subTitle"/>
          </p:nvPr>
        </p:nvSpPr>
        <p:spPr>
          <a:xfrm>
            <a:off x="1720725" y="3043388"/>
            <a:ext cx="2460000" cy="1046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1400"/>
              <a:buNone/>
              <a:defRPr b="0"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7" name="Google Shape;27;p5"/>
          <p:cNvSpPr txBox="1"/>
          <p:nvPr>
            <p:ph idx="2" type="subTitle"/>
          </p:nvPr>
        </p:nvSpPr>
        <p:spPr>
          <a:xfrm>
            <a:off x="4950804" y="3043388"/>
            <a:ext cx="2460000" cy="104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1400"/>
              <a:buNone/>
              <a:defRPr b="0"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 name="Google Shape;28;p5"/>
          <p:cNvSpPr txBox="1"/>
          <p:nvPr>
            <p:ph idx="3" type="subTitle"/>
          </p:nvPr>
        </p:nvSpPr>
        <p:spPr>
          <a:xfrm>
            <a:off x="5061357" y="4089788"/>
            <a:ext cx="2238900" cy="36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Impact"/>
                <a:ea typeface="Impact"/>
                <a:cs typeface="Impact"/>
                <a:sym typeface="Impac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 name="Google Shape;29;p5"/>
          <p:cNvSpPr txBox="1"/>
          <p:nvPr>
            <p:ph idx="4" type="subTitle"/>
          </p:nvPr>
        </p:nvSpPr>
        <p:spPr>
          <a:xfrm>
            <a:off x="2020863" y="4089788"/>
            <a:ext cx="1859700" cy="36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Impact"/>
                <a:ea typeface="Impact"/>
                <a:cs typeface="Impact"/>
                <a:sym typeface="Impac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
    <p:bg>
      <p:bgPr>
        <a:solidFill>
          <a:schemeClr val="accent5"/>
        </a:solidFill>
      </p:bgPr>
    </p:bg>
    <p:spTree>
      <p:nvGrpSpPr>
        <p:cNvPr id="308" name="Shape 308"/>
        <p:cNvGrpSpPr/>
        <p:nvPr/>
      </p:nvGrpSpPr>
      <p:grpSpPr>
        <a:xfrm>
          <a:off x="0" y="0"/>
          <a:ext cx="0" cy="0"/>
          <a:chOff x="0" y="0"/>
          <a:chExt cx="0" cy="0"/>
        </a:xfrm>
      </p:grpSpPr>
      <p:grpSp>
        <p:nvGrpSpPr>
          <p:cNvPr id="309" name="Google Shape;309;p41"/>
          <p:cNvGrpSpPr/>
          <p:nvPr/>
        </p:nvGrpSpPr>
        <p:grpSpPr>
          <a:xfrm rot="2827612">
            <a:off x="583735" y="3705165"/>
            <a:ext cx="982745" cy="1894469"/>
            <a:chOff x="4352200" y="3093100"/>
            <a:chExt cx="652075" cy="1257025"/>
          </a:xfrm>
        </p:grpSpPr>
        <p:sp>
          <p:nvSpPr>
            <p:cNvPr id="310" name="Google Shape;310;p41"/>
            <p:cNvSpPr/>
            <p:nvPr/>
          </p:nvSpPr>
          <p:spPr>
            <a:xfrm>
              <a:off x="4452000" y="3093100"/>
              <a:ext cx="552275" cy="844150"/>
            </a:xfrm>
            <a:custGeom>
              <a:rect b="b" l="l" r="r" t="t"/>
              <a:pathLst>
                <a:path extrusionOk="0" h="33766" w="22091">
                  <a:moveTo>
                    <a:pt x="2353" y="0"/>
                  </a:moveTo>
                  <a:cubicBezTo>
                    <a:pt x="2022" y="0"/>
                    <a:pt x="1816" y="111"/>
                    <a:pt x="1792" y="125"/>
                  </a:cubicBezTo>
                  <a:lnTo>
                    <a:pt x="1792" y="125"/>
                  </a:lnTo>
                  <a:cubicBezTo>
                    <a:pt x="1532" y="233"/>
                    <a:pt x="0" y="1052"/>
                    <a:pt x="1676" y="4953"/>
                  </a:cubicBezTo>
                  <a:cubicBezTo>
                    <a:pt x="3499" y="9197"/>
                    <a:pt x="4815" y="11327"/>
                    <a:pt x="4815" y="11327"/>
                  </a:cubicBezTo>
                  <a:cubicBezTo>
                    <a:pt x="4815" y="11327"/>
                    <a:pt x="5124" y="12304"/>
                    <a:pt x="4311" y="12399"/>
                  </a:cubicBezTo>
                  <a:cubicBezTo>
                    <a:pt x="4208" y="12411"/>
                    <a:pt x="4091" y="12415"/>
                    <a:pt x="3964" y="12415"/>
                  </a:cubicBezTo>
                  <a:cubicBezTo>
                    <a:pt x="3678" y="12415"/>
                    <a:pt x="3341" y="12394"/>
                    <a:pt x="3003" y="12394"/>
                  </a:cubicBezTo>
                  <a:cubicBezTo>
                    <a:pt x="2293" y="12394"/>
                    <a:pt x="1578" y="12486"/>
                    <a:pt x="1328" y="13053"/>
                  </a:cubicBezTo>
                  <a:cubicBezTo>
                    <a:pt x="890" y="14047"/>
                    <a:pt x="1566" y="15057"/>
                    <a:pt x="3010" y="15999"/>
                  </a:cubicBezTo>
                  <a:cubicBezTo>
                    <a:pt x="4454" y="16941"/>
                    <a:pt x="7541" y="19121"/>
                    <a:pt x="7820" y="19319"/>
                  </a:cubicBezTo>
                  <a:cubicBezTo>
                    <a:pt x="8093" y="19514"/>
                    <a:pt x="8350" y="19976"/>
                    <a:pt x="7807" y="20129"/>
                  </a:cubicBezTo>
                  <a:cubicBezTo>
                    <a:pt x="7264" y="20283"/>
                    <a:pt x="3262" y="20434"/>
                    <a:pt x="3448" y="22329"/>
                  </a:cubicBezTo>
                  <a:cubicBezTo>
                    <a:pt x="3633" y="24224"/>
                    <a:pt x="8087" y="26186"/>
                    <a:pt x="8570" y="26411"/>
                  </a:cubicBezTo>
                  <a:cubicBezTo>
                    <a:pt x="9053" y="26635"/>
                    <a:pt x="9157" y="26853"/>
                    <a:pt x="9099" y="27122"/>
                  </a:cubicBezTo>
                  <a:cubicBezTo>
                    <a:pt x="9040" y="27391"/>
                    <a:pt x="7691" y="27315"/>
                    <a:pt x="6554" y="27405"/>
                  </a:cubicBezTo>
                  <a:cubicBezTo>
                    <a:pt x="5418" y="27494"/>
                    <a:pt x="4116" y="27798"/>
                    <a:pt x="4314" y="28882"/>
                  </a:cubicBezTo>
                  <a:cubicBezTo>
                    <a:pt x="4513" y="29966"/>
                    <a:pt x="7068" y="32385"/>
                    <a:pt x="13590" y="33464"/>
                  </a:cubicBezTo>
                  <a:lnTo>
                    <a:pt x="16644" y="33765"/>
                  </a:lnTo>
                  <a:lnTo>
                    <a:pt x="18482" y="31290"/>
                  </a:lnTo>
                  <a:cubicBezTo>
                    <a:pt x="22090" y="25752"/>
                    <a:pt x="22032" y="22234"/>
                    <a:pt x="21366" y="21355"/>
                  </a:cubicBezTo>
                  <a:cubicBezTo>
                    <a:pt x="21154" y="21075"/>
                    <a:pt x="20897" y="20961"/>
                    <a:pt x="20619" y="20961"/>
                  </a:cubicBezTo>
                  <a:cubicBezTo>
                    <a:pt x="20025" y="20961"/>
                    <a:pt x="19332" y="21480"/>
                    <a:pt x="18765" y="22009"/>
                  </a:cubicBezTo>
                  <a:cubicBezTo>
                    <a:pt x="17981" y="22739"/>
                    <a:pt x="17179" y="23707"/>
                    <a:pt x="16888" y="23707"/>
                  </a:cubicBezTo>
                  <a:cubicBezTo>
                    <a:pt x="16869" y="23707"/>
                    <a:pt x="16852" y="23703"/>
                    <a:pt x="16838" y="23694"/>
                  </a:cubicBezTo>
                  <a:cubicBezTo>
                    <a:pt x="16599" y="23556"/>
                    <a:pt x="16509" y="23332"/>
                    <a:pt x="16670" y="22824"/>
                  </a:cubicBezTo>
                  <a:cubicBezTo>
                    <a:pt x="16831" y="22317"/>
                    <a:pt x="18391" y="17707"/>
                    <a:pt x="17119" y="16290"/>
                  </a:cubicBezTo>
                  <a:cubicBezTo>
                    <a:pt x="16868" y="16011"/>
                    <a:pt x="16557" y="15898"/>
                    <a:pt x="16217" y="15898"/>
                  </a:cubicBezTo>
                  <a:cubicBezTo>
                    <a:pt x="14828" y="15898"/>
                    <a:pt x="12938" y="17782"/>
                    <a:pt x="12553" y="18020"/>
                  </a:cubicBezTo>
                  <a:cubicBezTo>
                    <a:pt x="12451" y="18083"/>
                    <a:pt x="12362" y="18110"/>
                    <a:pt x="12287" y="18110"/>
                  </a:cubicBezTo>
                  <a:cubicBezTo>
                    <a:pt x="12011" y="18110"/>
                    <a:pt x="11914" y="17744"/>
                    <a:pt x="11946" y="17482"/>
                  </a:cubicBezTo>
                  <a:cubicBezTo>
                    <a:pt x="11988" y="17142"/>
                    <a:pt x="12466" y="13393"/>
                    <a:pt x="12746" y="11692"/>
                  </a:cubicBezTo>
                  <a:cubicBezTo>
                    <a:pt x="13026" y="9991"/>
                    <a:pt x="12738" y="8810"/>
                    <a:pt x="11710" y="8463"/>
                  </a:cubicBezTo>
                  <a:cubicBezTo>
                    <a:pt x="11615" y="8431"/>
                    <a:pt x="11521" y="8416"/>
                    <a:pt x="11428" y="8416"/>
                  </a:cubicBezTo>
                  <a:cubicBezTo>
                    <a:pt x="10551" y="8416"/>
                    <a:pt x="9772" y="9737"/>
                    <a:pt x="9212" y="10221"/>
                  </a:cubicBezTo>
                  <a:cubicBezTo>
                    <a:pt x="9070" y="10345"/>
                    <a:pt x="8932" y="10392"/>
                    <a:pt x="8805" y="10392"/>
                  </a:cubicBezTo>
                  <a:cubicBezTo>
                    <a:pt x="8384" y="10392"/>
                    <a:pt x="8081" y="9868"/>
                    <a:pt x="8081" y="9868"/>
                  </a:cubicBezTo>
                  <a:cubicBezTo>
                    <a:pt x="8081" y="9868"/>
                    <a:pt x="7400" y="7459"/>
                    <a:pt x="5501" y="3248"/>
                  </a:cubicBezTo>
                  <a:cubicBezTo>
                    <a:pt x="4249" y="473"/>
                    <a:pt x="3035" y="0"/>
                    <a:pt x="2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1"/>
            <p:cNvSpPr/>
            <p:nvPr/>
          </p:nvSpPr>
          <p:spPr>
            <a:xfrm>
              <a:off x="4538350" y="3191000"/>
              <a:ext cx="334075" cy="764525"/>
            </a:xfrm>
            <a:custGeom>
              <a:rect b="b" l="l" r="r" t="t"/>
              <a:pathLst>
                <a:path extrusionOk="0" h="30581" w="13363">
                  <a:moveTo>
                    <a:pt x="0" y="0"/>
                  </a:moveTo>
                  <a:cubicBezTo>
                    <a:pt x="0" y="0"/>
                    <a:pt x="11" y="32"/>
                    <a:pt x="35" y="91"/>
                  </a:cubicBezTo>
                  <a:cubicBezTo>
                    <a:pt x="62" y="153"/>
                    <a:pt x="100" y="239"/>
                    <a:pt x="148" y="352"/>
                  </a:cubicBezTo>
                  <a:cubicBezTo>
                    <a:pt x="250" y="584"/>
                    <a:pt x="398" y="920"/>
                    <a:pt x="588" y="1352"/>
                  </a:cubicBezTo>
                  <a:cubicBezTo>
                    <a:pt x="973" y="2223"/>
                    <a:pt x="1527" y="3478"/>
                    <a:pt x="2211" y="5027"/>
                  </a:cubicBezTo>
                  <a:cubicBezTo>
                    <a:pt x="3578" y="8132"/>
                    <a:pt x="5442" y="12431"/>
                    <a:pt x="7497" y="17182"/>
                  </a:cubicBezTo>
                  <a:cubicBezTo>
                    <a:pt x="9552" y="21934"/>
                    <a:pt x="11918" y="27482"/>
                    <a:pt x="13301" y="30580"/>
                  </a:cubicBezTo>
                  <a:lnTo>
                    <a:pt x="13363" y="30553"/>
                  </a:lnTo>
                  <a:cubicBezTo>
                    <a:pt x="11995" y="27448"/>
                    <a:pt x="9640" y="21897"/>
                    <a:pt x="7584" y="17144"/>
                  </a:cubicBezTo>
                  <a:cubicBezTo>
                    <a:pt x="5530" y="12394"/>
                    <a:pt x="3655" y="8098"/>
                    <a:pt x="2272" y="5000"/>
                  </a:cubicBezTo>
                  <a:cubicBezTo>
                    <a:pt x="1581" y="3450"/>
                    <a:pt x="1017" y="2199"/>
                    <a:pt x="622" y="1336"/>
                  </a:cubicBezTo>
                  <a:cubicBezTo>
                    <a:pt x="425" y="908"/>
                    <a:pt x="271" y="575"/>
                    <a:pt x="165" y="344"/>
                  </a:cubicBezTo>
                  <a:cubicBezTo>
                    <a:pt x="113" y="233"/>
                    <a:pt x="73" y="148"/>
                    <a:pt x="44" y="87"/>
                  </a:cubicBezTo>
                  <a:cubicBezTo>
                    <a:pt x="16" y="29"/>
                    <a:pt x="0" y="0"/>
                    <a:pt x="0"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1"/>
            <p:cNvSpPr/>
            <p:nvPr/>
          </p:nvSpPr>
          <p:spPr>
            <a:xfrm>
              <a:off x="4617875" y="3653500"/>
              <a:ext cx="130950" cy="22875"/>
            </a:xfrm>
            <a:custGeom>
              <a:rect b="b" l="l" r="r" t="t"/>
              <a:pathLst>
                <a:path extrusionOk="0" h="915" w="5238">
                  <a:moveTo>
                    <a:pt x="16" y="1"/>
                  </a:moveTo>
                  <a:cubicBezTo>
                    <a:pt x="7" y="1"/>
                    <a:pt x="2" y="1"/>
                    <a:pt x="2" y="3"/>
                  </a:cubicBezTo>
                  <a:cubicBezTo>
                    <a:pt x="1" y="10"/>
                    <a:pt x="72" y="28"/>
                    <a:pt x="204" y="57"/>
                  </a:cubicBezTo>
                  <a:cubicBezTo>
                    <a:pt x="356" y="88"/>
                    <a:pt x="542" y="125"/>
                    <a:pt x="762" y="170"/>
                  </a:cubicBezTo>
                  <a:cubicBezTo>
                    <a:pt x="1235" y="260"/>
                    <a:pt x="1889" y="379"/>
                    <a:pt x="2611" y="505"/>
                  </a:cubicBezTo>
                  <a:cubicBezTo>
                    <a:pt x="3334" y="631"/>
                    <a:pt x="3989" y="739"/>
                    <a:pt x="4464" y="812"/>
                  </a:cubicBezTo>
                  <a:cubicBezTo>
                    <a:pt x="4686" y="845"/>
                    <a:pt x="4875" y="872"/>
                    <a:pt x="5028" y="895"/>
                  </a:cubicBezTo>
                  <a:cubicBezTo>
                    <a:pt x="5127" y="908"/>
                    <a:pt x="5194" y="915"/>
                    <a:pt x="5222" y="915"/>
                  </a:cubicBezTo>
                  <a:cubicBezTo>
                    <a:pt x="5232" y="915"/>
                    <a:pt x="5237" y="914"/>
                    <a:pt x="5237" y="913"/>
                  </a:cubicBezTo>
                  <a:cubicBezTo>
                    <a:pt x="5238" y="906"/>
                    <a:pt x="5165" y="887"/>
                    <a:pt x="5034" y="859"/>
                  </a:cubicBezTo>
                  <a:cubicBezTo>
                    <a:pt x="4883" y="828"/>
                    <a:pt x="4696" y="790"/>
                    <a:pt x="4476" y="746"/>
                  </a:cubicBezTo>
                  <a:cubicBezTo>
                    <a:pt x="4003" y="655"/>
                    <a:pt x="3350" y="536"/>
                    <a:pt x="2627" y="411"/>
                  </a:cubicBezTo>
                  <a:cubicBezTo>
                    <a:pt x="1904" y="285"/>
                    <a:pt x="1249" y="177"/>
                    <a:pt x="774" y="103"/>
                  </a:cubicBezTo>
                  <a:cubicBezTo>
                    <a:pt x="552" y="71"/>
                    <a:pt x="364" y="43"/>
                    <a:pt x="210" y="20"/>
                  </a:cubicBezTo>
                  <a:cubicBezTo>
                    <a:pt x="111" y="7"/>
                    <a:pt x="44" y="1"/>
                    <a:pt x="16"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1"/>
            <p:cNvSpPr/>
            <p:nvPr/>
          </p:nvSpPr>
          <p:spPr>
            <a:xfrm>
              <a:off x="4659400" y="3825625"/>
              <a:ext cx="168100" cy="27650"/>
            </a:xfrm>
            <a:custGeom>
              <a:rect b="b" l="l" r="r" t="t"/>
              <a:pathLst>
                <a:path extrusionOk="0" h="1106" w="6724">
                  <a:moveTo>
                    <a:pt x="15" y="1"/>
                  </a:moveTo>
                  <a:cubicBezTo>
                    <a:pt x="7" y="1"/>
                    <a:pt x="3" y="1"/>
                    <a:pt x="2" y="3"/>
                  </a:cubicBezTo>
                  <a:cubicBezTo>
                    <a:pt x="1" y="9"/>
                    <a:pt x="94" y="30"/>
                    <a:pt x="263" y="65"/>
                  </a:cubicBezTo>
                  <a:cubicBezTo>
                    <a:pt x="450" y="99"/>
                    <a:pt x="691" y="144"/>
                    <a:pt x="981" y="197"/>
                  </a:cubicBezTo>
                  <a:cubicBezTo>
                    <a:pt x="1587" y="305"/>
                    <a:pt x="2427" y="448"/>
                    <a:pt x="3354" y="601"/>
                  </a:cubicBezTo>
                  <a:cubicBezTo>
                    <a:pt x="4282" y="753"/>
                    <a:pt x="5123" y="884"/>
                    <a:pt x="5733" y="976"/>
                  </a:cubicBezTo>
                  <a:cubicBezTo>
                    <a:pt x="6024" y="1017"/>
                    <a:pt x="6267" y="1052"/>
                    <a:pt x="6456" y="1079"/>
                  </a:cubicBezTo>
                  <a:cubicBezTo>
                    <a:pt x="6590" y="1096"/>
                    <a:pt x="6677" y="1106"/>
                    <a:pt x="6709" y="1106"/>
                  </a:cubicBezTo>
                  <a:cubicBezTo>
                    <a:pt x="6718" y="1106"/>
                    <a:pt x="6723" y="1105"/>
                    <a:pt x="6723" y="1104"/>
                  </a:cubicBezTo>
                  <a:cubicBezTo>
                    <a:pt x="6724" y="1097"/>
                    <a:pt x="6631" y="1076"/>
                    <a:pt x="6462" y="1042"/>
                  </a:cubicBezTo>
                  <a:cubicBezTo>
                    <a:pt x="6275" y="1007"/>
                    <a:pt x="6033" y="963"/>
                    <a:pt x="5744" y="909"/>
                  </a:cubicBezTo>
                  <a:cubicBezTo>
                    <a:pt x="5137" y="801"/>
                    <a:pt x="4298" y="658"/>
                    <a:pt x="3370" y="506"/>
                  </a:cubicBezTo>
                  <a:cubicBezTo>
                    <a:pt x="2442" y="354"/>
                    <a:pt x="1601" y="222"/>
                    <a:pt x="992" y="131"/>
                  </a:cubicBezTo>
                  <a:cubicBezTo>
                    <a:pt x="700" y="89"/>
                    <a:pt x="457" y="55"/>
                    <a:pt x="270" y="28"/>
                  </a:cubicBezTo>
                  <a:cubicBezTo>
                    <a:pt x="134" y="10"/>
                    <a:pt x="46" y="1"/>
                    <a:pt x="15"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1"/>
            <p:cNvSpPr/>
            <p:nvPr/>
          </p:nvSpPr>
          <p:spPr>
            <a:xfrm>
              <a:off x="4352200" y="3695600"/>
              <a:ext cx="572525" cy="604950"/>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1"/>
            <p:cNvSpPr/>
            <p:nvPr/>
          </p:nvSpPr>
          <p:spPr>
            <a:xfrm>
              <a:off x="4375300" y="3717075"/>
              <a:ext cx="485175" cy="633050"/>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41"/>
          <p:cNvGrpSpPr/>
          <p:nvPr/>
        </p:nvGrpSpPr>
        <p:grpSpPr>
          <a:xfrm flipH="1">
            <a:off x="-12" y="-27003"/>
            <a:ext cx="9144052" cy="5197523"/>
            <a:chOff x="3466800" y="-171049"/>
            <a:chExt cx="1544760" cy="878049"/>
          </a:xfrm>
        </p:grpSpPr>
        <p:sp>
          <p:nvSpPr>
            <p:cNvPr id="317" name="Google Shape;317;p41"/>
            <p:cNvSpPr/>
            <p:nvPr/>
          </p:nvSpPr>
          <p:spPr>
            <a:xfrm>
              <a:off x="4569327" y="-171049"/>
              <a:ext cx="442233" cy="418719"/>
            </a:xfrm>
            <a:custGeom>
              <a:rect b="b" l="l" r="r" t="t"/>
              <a:pathLst>
                <a:path extrusionOk="0" h="6023" w="6361">
                  <a:moveTo>
                    <a:pt x="609" y="1"/>
                  </a:moveTo>
                  <a:cubicBezTo>
                    <a:pt x="1" y="2987"/>
                    <a:pt x="988" y="6022"/>
                    <a:pt x="3765" y="6022"/>
                  </a:cubicBezTo>
                  <a:cubicBezTo>
                    <a:pt x="4297" y="6022"/>
                    <a:pt x="4894" y="5911"/>
                    <a:pt x="5559" y="5667"/>
                  </a:cubicBezTo>
                  <a:cubicBezTo>
                    <a:pt x="5832" y="5566"/>
                    <a:pt x="6098" y="5499"/>
                    <a:pt x="6360" y="5461"/>
                  </a:cubicBezTo>
                  <a:lnTo>
                    <a:pt x="6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1"/>
            <p:cNvSpPr/>
            <p:nvPr/>
          </p:nvSpPr>
          <p:spPr>
            <a:xfrm>
              <a:off x="3466800" y="346025"/>
              <a:ext cx="427875" cy="360975"/>
            </a:xfrm>
            <a:custGeom>
              <a:rect b="b" l="l" r="r" t="t"/>
              <a:pathLst>
                <a:path extrusionOk="0" h="14439" w="17115">
                  <a:moveTo>
                    <a:pt x="2683" y="0"/>
                  </a:moveTo>
                  <a:cubicBezTo>
                    <a:pt x="1615" y="0"/>
                    <a:pt x="718" y="309"/>
                    <a:pt x="1" y="712"/>
                  </a:cubicBezTo>
                  <a:lnTo>
                    <a:pt x="1" y="14439"/>
                  </a:lnTo>
                  <a:lnTo>
                    <a:pt x="12831" y="14439"/>
                  </a:lnTo>
                  <a:cubicBezTo>
                    <a:pt x="16201" y="11414"/>
                    <a:pt x="17114" y="5460"/>
                    <a:pt x="11771" y="5460"/>
                  </a:cubicBezTo>
                  <a:cubicBezTo>
                    <a:pt x="11745" y="5460"/>
                    <a:pt x="11718" y="5460"/>
                    <a:pt x="11690" y="5461"/>
                  </a:cubicBezTo>
                  <a:cubicBezTo>
                    <a:pt x="11674" y="5461"/>
                    <a:pt x="11658" y="5461"/>
                    <a:pt x="11642" y="5461"/>
                  </a:cubicBezTo>
                  <a:cubicBezTo>
                    <a:pt x="8041" y="5461"/>
                    <a:pt x="7011" y="957"/>
                    <a:pt x="4274" y="219"/>
                  </a:cubicBezTo>
                  <a:cubicBezTo>
                    <a:pt x="3708" y="66"/>
                    <a:pt x="3177" y="0"/>
                    <a:pt x="26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41"/>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320" name="Google Shape;320;p41"/>
          <p:cNvSpPr txBox="1"/>
          <p:nvPr>
            <p:ph idx="1" type="subTitle"/>
          </p:nvPr>
        </p:nvSpPr>
        <p:spPr>
          <a:xfrm>
            <a:off x="713223" y="3306912"/>
            <a:ext cx="1497000" cy="80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1" name="Google Shape;321;p41"/>
          <p:cNvSpPr txBox="1"/>
          <p:nvPr>
            <p:ph idx="2" type="subTitle"/>
          </p:nvPr>
        </p:nvSpPr>
        <p:spPr>
          <a:xfrm>
            <a:off x="713223" y="1920578"/>
            <a:ext cx="1497000" cy="80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22" name="Google Shape;322;p41"/>
          <p:cNvSpPr txBox="1"/>
          <p:nvPr>
            <p:ph idx="3" type="subTitle"/>
          </p:nvPr>
        </p:nvSpPr>
        <p:spPr>
          <a:xfrm>
            <a:off x="6932437" y="1920578"/>
            <a:ext cx="1497000" cy="801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23" name="Google Shape;323;p41"/>
          <p:cNvSpPr txBox="1"/>
          <p:nvPr>
            <p:ph idx="4" type="title"/>
          </p:nvPr>
        </p:nvSpPr>
        <p:spPr>
          <a:xfrm>
            <a:off x="713223" y="3050542"/>
            <a:ext cx="1499700" cy="267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1800"/>
              <a:buNone/>
              <a:defRPr b="0" sz="1800"/>
            </a:lvl1pPr>
            <a:lvl2pPr lvl="1"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2pPr>
            <a:lvl3pPr lvl="2"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3pPr>
            <a:lvl4pPr lvl="3"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4pPr>
            <a:lvl5pPr lvl="4"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5pPr>
            <a:lvl6pPr lvl="5"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6pPr>
            <a:lvl7pPr lvl="6"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7pPr>
            <a:lvl8pPr lvl="7"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8pPr>
            <a:lvl9pPr lvl="8"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9pPr>
          </a:lstStyle>
          <a:p/>
        </p:txBody>
      </p:sp>
      <p:sp>
        <p:nvSpPr>
          <p:cNvPr id="324" name="Google Shape;324;p41"/>
          <p:cNvSpPr txBox="1"/>
          <p:nvPr>
            <p:ph idx="5" type="title"/>
          </p:nvPr>
        </p:nvSpPr>
        <p:spPr>
          <a:xfrm>
            <a:off x="713223" y="1664208"/>
            <a:ext cx="1499700" cy="267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1800"/>
              <a:buNone/>
              <a:defRPr b="0" sz="1800"/>
            </a:lvl1pPr>
            <a:lvl2pPr lvl="1"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2pPr>
            <a:lvl3pPr lvl="2"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3pPr>
            <a:lvl4pPr lvl="3"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4pPr>
            <a:lvl5pPr lvl="4"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5pPr>
            <a:lvl6pPr lvl="5"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6pPr>
            <a:lvl7pPr lvl="6"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7pPr>
            <a:lvl8pPr lvl="7"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8pPr>
            <a:lvl9pPr lvl="8"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9pPr>
          </a:lstStyle>
          <a:p/>
        </p:txBody>
      </p:sp>
      <p:sp>
        <p:nvSpPr>
          <p:cNvPr id="325" name="Google Shape;325;p41"/>
          <p:cNvSpPr txBox="1"/>
          <p:nvPr>
            <p:ph idx="6" type="title"/>
          </p:nvPr>
        </p:nvSpPr>
        <p:spPr>
          <a:xfrm>
            <a:off x="6931087" y="1664208"/>
            <a:ext cx="1499700" cy="2679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2"/>
              </a:buClr>
              <a:buSzPts val="1800"/>
              <a:buNone/>
              <a:defRPr b="0" sz="1800"/>
            </a:lvl1pPr>
            <a:lvl2pPr lvl="1"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2pPr>
            <a:lvl3pPr lvl="2"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3pPr>
            <a:lvl4pPr lvl="3"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4pPr>
            <a:lvl5pPr lvl="4"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5pPr>
            <a:lvl6pPr lvl="5"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6pPr>
            <a:lvl7pPr lvl="6"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7pPr>
            <a:lvl8pPr lvl="7"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8pPr>
            <a:lvl9pPr lvl="8"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9pPr>
          </a:lstStyle>
          <a:p/>
        </p:txBody>
      </p:sp>
      <p:sp>
        <p:nvSpPr>
          <p:cNvPr id="326" name="Google Shape;326;p41"/>
          <p:cNvSpPr txBox="1"/>
          <p:nvPr>
            <p:ph idx="7" type="subTitle"/>
          </p:nvPr>
        </p:nvSpPr>
        <p:spPr>
          <a:xfrm>
            <a:off x="6932437" y="3562103"/>
            <a:ext cx="1497000" cy="801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27" name="Google Shape;327;p41"/>
          <p:cNvSpPr txBox="1"/>
          <p:nvPr>
            <p:ph idx="8" type="title"/>
          </p:nvPr>
        </p:nvSpPr>
        <p:spPr>
          <a:xfrm>
            <a:off x="6931087" y="3305733"/>
            <a:ext cx="1499700" cy="2679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2"/>
              </a:buClr>
              <a:buSzPts val="1800"/>
              <a:buNone/>
              <a:defRPr b="0" sz="1800"/>
            </a:lvl1pPr>
            <a:lvl2pPr lvl="1"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2pPr>
            <a:lvl3pPr lvl="2"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3pPr>
            <a:lvl4pPr lvl="3"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4pPr>
            <a:lvl5pPr lvl="4"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5pPr>
            <a:lvl6pPr lvl="5"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6pPr>
            <a:lvl7pPr lvl="6"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7pPr>
            <a:lvl8pPr lvl="7"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8pPr>
            <a:lvl9pPr lvl="8"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2">
    <p:bg>
      <p:bgPr>
        <a:solidFill>
          <a:schemeClr val="accent5"/>
        </a:solidFill>
      </p:bgPr>
    </p:bg>
    <p:spTree>
      <p:nvGrpSpPr>
        <p:cNvPr id="328" name="Shape 328"/>
        <p:cNvGrpSpPr/>
        <p:nvPr/>
      </p:nvGrpSpPr>
      <p:grpSpPr>
        <a:xfrm>
          <a:off x="0" y="0"/>
          <a:ext cx="0" cy="0"/>
          <a:chOff x="0" y="0"/>
          <a:chExt cx="0" cy="0"/>
        </a:xfrm>
      </p:grpSpPr>
      <p:grpSp>
        <p:nvGrpSpPr>
          <p:cNvPr id="329" name="Google Shape;329;p42"/>
          <p:cNvGrpSpPr/>
          <p:nvPr/>
        </p:nvGrpSpPr>
        <p:grpSpPr>
          <a:xfrm rot="772118">
            <a:off x="-854727" y="2919265"/>
            <a:ext cx="2898219" cy="3216576"/>
            <a:chOff x="5192670" y="853009"/>
            <a:chExt cx="4451592" cy="4940580"/>
          </a:xfrm>
        </p:grpSpPr>
        <p:sp>
          <p:nvSpPr>
            <p:cNvPr id="330" name="Google Shape;330;p42"/>
            <p:cNvSpPr/>
            <p:nvPr/>
          </p:nvSpPr>
          <p:spPr>
            <a:xfrm rot="1771985">
              <a:off x="6880509" y="1163074"/>
              <a:ext cx="2106915" cy="3220411"/>
            </a:xfrm>
            <a:custGeom>
              <a:rect b="b" l="l" r="r" t="t"/>
              <a:pathLst>
                <a:path extrusionOk="0" h="33766" w="22091">
                  <a:moveTo>
                    <a:pt x="2353" y="0"/>
                  </a:moveTo>
                  <a:cubicBezTo>
                    <a:pt x="2022" y="0"/>
                    <a:pt x="1816" y="111"/>
                    <a:pt x="1792" y="125"/>
                  </a:cubicBezTo>
                  <a:lnTo>
                    <a:pt x="1792" y="125"/>
                  </a:lnTo>
                  <a:cubicBezTo>
                    <a:pt x="1532" y="233"/>
                    <a:pt x="0" y="1052"/>
                    <a:pt x="1676" y="4953"/>
                  </a:cubicBezTo>
                  <a:cubicBezTo>
                    <a:pt x="3499" y="9197"/>
                    <a:pt x="4815" y="11327"/>
                    <a:pt x="4815" y="11327"/>
                  </a:cubicBezTo>
                  <a:cubicBezTo>
                    <a:pt x="4815" y="11327"/>
                    <a:pt x="5124" y="12304"/>
                    <a:pt x="4311" y="12399"/>
                  </a:cubicBezTo>
                  <a:cubicBezTo>
                    <a:pt x="4208" y="12411"/>
                    <a:pt x="4091" y="12415"/>
                    <a:pt x="3964" y="12415"/>
                  </a:cubicBezTo>
                  <a:cubicBezTo>
                    <a:pt x="3678" y="12415"/>
                    <a:pt x="3341" y="12394"/>
                    <a:pt x="3003" y="12394"/>
                  </a:cubicBezTo>
                  <a:cubicBezTo>
                    <a:pt x="2293" y="12394"/>
                    <a:pt x="1578" y="12486"/>
                    <a:pt x="1328" y="13053"/>
                  </a:cubicBezTo>
                  <a:cubicBezTo>
                    <a:pt x="890" y="14047"/>
                    <a:pt x="1566" y="15057"/>
                    <a:pt x="3010" y="15999"/>
                  </a:cubicBezTo>
                  <a:cubicBezTo>
                    <a:pt x="4454" y="16941"/>
                    <a:pt x="7541" y="19121"/>
                    <a:pt x="7820" y="19319"/>
                  </a:cubicBezTo>
                  <a:cubicBezTo>
                    <a:pt x="8093" y="19514"/>
                    <a:pt x="8350" y="19976"/>
                    <a:pt x="7807" y="20129"/>
                  </a:cubicBezTo>
                  <a:cubicBezTo>
                    <a:pt x="7264" y="20283"/>
                    <a:pt x="3262" y="20434"/>
                    <a:pt x="3448" y="22329"/>
                  </a:cubicBezTo>
                  <a:cubicBezTo>
                    <a:pt x="3633" y="24224"/>
                    <a:pt x="8087" y="26186"/>
                    <a:pt x="8570" y="26411"/>
                  </a:cubicBezTo>
                  <a:cubicBezTo>
                    <a:pt x="9053" y="26635"/>
                    <a:pt x="9157" y="26853"/>
                    <a:pt x="9099" y="27122"/>
                  </a:cubicBezTo>
                  <a:cubicBezTo>
                    <a:pt x="9040" y="27391"/>
                    <a:pt x="7691" y="27315"/>
                    <a:pt x="6554" y="27405"/>
                  </a:cubicBezTo>
                  <a:cubicBezTo>
                    <a:pt x="5418" y="27494"/>
                    <a:pt x="4116" y="27798"/>
                    <a:pt x="4314" y="28882"/>
                  </a:cubicBezTo>
                  <a:cubicBezTo>
                    <a:pt x="4513" y="29966"/>
                    <a:pt x="7068" y="32385"/>
                    <a:pt x="13590" y="33464"/>
                  </a:cubicBezTo>
                  <a:lnTo>
                    <a:pt x="16644" y="33765"/>
                  </a:lnTo>
                  <a:lnTo>
                    <a:pt x="18482" y="31290"/>
                  </a:lnTo>
                  <a:cubicBezTo>
                    <a:pt x="22090" y="25752"/>
                    <a:pt x="22032" y="22234"/>
                    <a:pt x="21366" y="21355"/>
                  </a:cubicBezTo>
                  <a:cubicBezTo>
                    <a:pt x="21154" y="21075"/>
                    <a:pt x="20897" y="20961"/>
                    <a:pt x="20619" y="20961"/>
                  </a:cubicBezTo>
                  <a:cubicBezTo>
                    <a:pt x="20025" y="20961"/>
                    <a:pt x="19332" y="21480"/>
                    <a:pt x="18765" y="22009"/>
                  </a:cubicBezTo>
                  <a:cubicBezTo>
                    <a:pt x="17981" y="22739"/>
                    <a:pt x="17179" y="23707"/>
                    <a:pt x="16888" y="23707"/>
                  </a:cubicBezTo>
                  <a:cubicBezTo>
                    <a:pt x="16869" y="23707"/>
                    <a:pt x="16852" y="23703"/>
                    <a:pt x="16838" y="23694"/>
                  </a:cubicBezTo>
                  <a:cubicBezTo>
                    <a:pt x="16599" y="23556"/>
                    <a:pt x="16509" y="23332"/>
                    <a:pt x="16670" y="22824"/>
                  </a:cubicBezTo>
                  <a:cubicBezTo>
                    <a:pt x="16831" y="22317"/>
                    <a:pt x="18391" y="17707"/>
                    <a:pt x="17119" y="16290"/>
                  </a:cubicBezTo>
                  <a:cubicBezTo>
                    <a:pt x="16868" y="16011"/>
                    <a:pt x="16557" y="15898"/>
                    <a:pt x="16217" y="15898"/>
                  </a:cubicBezTo>
                  <a:cubicBezTo>
                    <a:pt x="14828" y="15898"/>
                    <a:pt x="12938" y="17782"/>
                    <a:pt x="12553" y="18020"/>
                  </a:cubicBezTo>
                  <a:cubicBezTo>
                    <a:pt x="12451" y="18083"/>
                    <a:pt x="12362" y="18110"/>
                    <a:pt x="12287" y="18110"/>
                  </a:cubicBezTo>
                  <a:cubicBezTo>
                    <a:pt x="12011" y="18110"/>
                    <a:pt x="11914" y="17744"/>
                    <a:pt x="11946" y="17482"/>
                  </a:cubicBezTo>
                  <a:cubicBezTo>
                    <a:pt x="11988" y="17142"/>
                    <a:pt x="12466" y="13393"/>
                    <a:pt x="12746" y="11692"/>
                  </a:cubicBezTo>
                  <a:cubicBezTo>
                    <a:pt x="13026" y="9991"/>
                    <a:pt x="12738" y="8810"/>
                    <a:pt x="11710" y="8463"/>
                  </a:cubicBezTo>
                  <a:cubicBezTo>
                    <a:pt x="11615" y="8431"/>
                    <a:pt x="11521" y="8416"/>
                    <a:pt x="11428" y="8416"/>
                  </a:cubicBezTo>
                  <a:cubicBezTo>
                    <a:pt x="10551" y="8416"/>
                    <a:pt x="9772" y="9737"/>
                    <a:pt x="9212" y="10221"/>
                  </a:cubicBezTo>
                  <a:cubicBezTo>
                    <a:pt x="9070" y="10345"/>
                    <a:pt x="8932" y="10392"/>
                    <a:pt x="8805" y="10392"/>
                  </a:cubicBezTo>
                  <a:cubicBezTo>
                    <a:pt x="8384" y="10392"/>
                    <a:pt x="8081" y="9868"/>
                    <a:pt x="8081" y="9868"/>
                  </a:cubicBezTo>
                  <a:cubicBezTo>
                    <a:pt x="8081" y="9868"/>
                    <a:pt x="7400" y="7459"/>
                    <a:pt x="5501" y="3248"/>
                  </a:cubicBezTo>
                  <a:cubicBezTo>
                    <a:pt x="4249" y="473"/>
                    <a:pt x="3035" y="0"/>
                    <a:pt x="2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2"/>
            <p:cNvSpPr/>
            <p:nvPr/>
          </p:nvSpPr>
          <p:spPr>
            <a:xfrm rot="1771985">
              <a:off x="7111975" y="1464986"/>
              <a:ext cx="1274488" cy="2916644"/>
            </a:xfrm>
            <a:custGeom>
              <a:rect b="b" l="l" r="r" t="t"/>
              <a:pathLst>
                <a:path extrusionOk="0" h="30581" w="13363">
                  <a:moveTo>
                    <a:pt x="0" y="0"/>
                  </a:moveTo>
                  <a:cubicBezTo>
                    <a:pt x="0" y="0"/>
                    <a:pt x="11" y="32"/>
                    <a:pt x="35" y="91"/>
                  </a:cubicBezTo>
                  <a:cubicBezTo>
                    <a:pt x="62" y="153"/>
                    <a:pt x="100" y="239"/>
                    <a:pt x="148" y="352"/>
                  </a:cubicBezTo>
                  <a:cubicBezTo>
                    <a:pt x="250" y="584"/>
                    <a:pt x="398" y="920"/>
                    <a:pt x="588" y="1352"/>
                  </a:cubicBezTo>
                  <a:cubicBezTo>
                    <a:pt x="973" y="2223"/>
                    <a:pt x="1527" y="3478"/>
                    <a:pt x="2211" y="5027"/>
                  </a:cubicBezTo>
                  <a:cubicBezTo>
                    <a:pt x="3578" y="8132"/>
                    <a:pt x="5442" y="12431"/>
                    <a:pt x="7497" y="17182"/>
                  </a:cubicBezTo>
                  <a:cubicBezTo>
                    <a:pt x="9552" y="21934"/>
                    <a:pt x="11918" y="27482"/>
                    <a:pt x="13301" y="30580"/>
                  </a:cubicBezTo>
                  <a:lnTo>
                    <a:pt x="13363" y="30553"/>
                  </a:lnTo>
                  <a:cubicBezTo>
                    <a:pt x="11995" y="27448"/>
                    <a:pt x="9640" y="21897"/>
                    <a:pt x="7584" y="17144"/>
                  </a:cubicBezTo>
                  <a:cubicBezTo>
                    <a:pt x="5530" y="12394"/>
                    <a:pt x="3655" y="8098"/>
                    <a:pt x="2272" y="5000"/>
                  </a:cubicBezTo>
                  <a:cubicBezTo>
                    <a:pt x="1581" y="3450"/>
                    <a:pt x="1017" y="2199"/>
                    <a:pt x="622" y="1336"/>
                  </a:cubicBezTo>
                  <a:cubicBezTo>
                    <a:pt x="425" y="908"/>
                    <a:pt x="271" y="575"/>
                    <a:pt x="165" y="344"/>
                  </a:cubicBezTo>
                  <a:cubicBezTo>
                    <a:pt x="113" y="233"/>
                    <a:pt x="73" y="148"/>
                    <a:pt x="44" y="87"/>
                  </a:cubicBezTo>
                  <a:cubicBezTo>
                    <a:pt x="16" y="29"/>
                    <a:pt x="0" y="0"/>
                    <a:pt x="0"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2"/>
            <p:cNvSpPr/>
            <p:nvPr/>
          </p:nvSpPr>
          <p:spPr>
            <a:xfrm rot="1771985">
              <a:off x="7253890" y="3142529"/>
              <a:ext cx="499571" cy="87268"/>
            </a:xfrm>
            <a:custGeom>
              <a:rect b="b" l="l" r="r" t="t"/>
              <a:pathLst>
                <a:path extrusionOk="0" h="915" w="5238">
                  <a:moveTo>
                    <a:pt x="16" y="1"/>
                  </a:moveTo>
                  <a:cubicBezTo>
                    <a:pt x="7" y="1"/>
                    <a:pt x="2" y="1"/>
                    <a:pt x="2" y="3"/>
                  </a:cubicBezTo>
                  <a:cubicBezTo>
                    <a:pt x="1" y="10"/>
                    <a:pt x="72" y="28"/>
                    <a:pt x="204" y="57"/>
                  </a:cubicBezTo>
                  <a:cubicBezTo>
                    <a:pt x="356" y="88"/>
                    <a:pt x="542" y="125"/>
                    <a:pt x="762" y="170"/>
                  </a:cubicBezTo>
                  <a:cubicBezTo>
                    <a:pt x="1235" y="260"/>
                    <a:pt x="1889" y="379"/>
                    <a:pt x="2611" y="505"/>
                  </a:cubicBezTo>
                  <a:cubicBezTo>
                    <a:pt x="3334" y="631"/>
                    <a:pt x="3989" y="739"/>
                    <a:pt x="4464" y="812"/>
                  </a:cubicBezTo>
                  <a:cubicBezTo>
                    <a:pt x="4686" y="845"/>
                    <a:pt x="4875" y="872"/>
                    <a:pt x="5028" y="895"/>
                  </a:cubicBezTo>
                  <a:cubicBezTo>
                    <a:pt x="5127" y="908"/>
                    <a:pt x="5194" y="915"/>
                    <a:pt x="5222" y="915"/>
                  </a:cubicBezTo>
                  <a:cubicBezTo>
                    <a:pt x="5232" y="915"/>
                    <a:pt x="5237" y="914"/>
                    <a:pt x="5237" y="913"/>
                  </a:cubicBezTo>
                  <a:cubicBezTo>
                    <a:pt x="5238" y="906"/>
                    <a:pt x="5165" y="887"/>
                    <a:pt x="5034" y="859"/>
                  </a:cubicBezTo>
                  <a:cubicBezTo>
                    <a:pt x="4883" y="828"/>
                    <a:pt x="4696" y="790"/>
                    <a:pt x="4476" y="746"/>
                  </a:cubicBezTo>
                  <a:cubicBezTo>
                    <a:pt x="4003" y="655"/>
                    <a:pt x="3350" y="536"/>
                    <a:pt x="2627" y="411"/>
                  </a:cubicBezTo>
                  <a:cubicBezTo>
                    <a:pt x="1904" y="285"/>
                    <a:pt x="1249" y="177"/>
                    <a:pt x="774" y="103"/>
                  </a:cubicBezTo>
                  <a:cubicBezTo>
                    <a:pt x="552" y="71"/>
                    <a:pt x="364" y="43"/>
                    <a:pt x="210" y="20"/>
                  </a:cubicBezTo>
                  <a:cubicBezTo>
                    <a:pt x="111" y="7"/>
                    <a:pt x="44" y="1"/>
                    <a:pt x="16"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2"/>
            <p:cNvSpPr/>
            <p:nvPr/>
          </p:nvSpPr>
          <p:spPr>
            <a:xfrm rot="1771985">
              <a:off x="7054346" y="3825699"/>
              <a:ext cx="641297" cy="105484"/>
            </a:xfrm>
            <a:custGeom>
              <a:rect b="b" l="l" r="r" t="t"/>
              <a:pathLst>
                <a:path extrusionOk="0" h="1106" w="6724">
                  <a:moveTo>
                    <a:pt x="15" y="1"/>
                  </a:moveTo>
                  <a:cubicBezTo>
                    <a:pt x="7" y="1"/>
                    <a:pt x="3" y="1"/>
                    <a:pt x="2" y="3"/>
                  </a:cubicBezTo>
                  <a:cubicBezTo>
                    <a:pt x="1" y="9"/>
                    <a:pt x="94" y="30"/>
                    <a:pt x="263" y="65"/>
                  </a:cubicBezTo>
                  <a:cubicBezTo>
                    <a:pt x="450" y="99"/>
                    <a:pt x="691" y="144"/>
                    <a:pt x="981" y="197"/>
                  </a:cubicBezTo>
                  <a:cubicBezTo>
                    <a:pt x="1587" y="305"/>
                    <a:pt x="2427" y="448"/>
                    <a:pt x="3354" y="601"/>
                  </a:cubicBezTo>
                  <a:cubicBezTo>
                    <a:pt x="4282" y="753"/>
                    <a:pt x="5123" y="884"/>
                    <a:pt x="5733" y="976"/>
                  </a:cubicBezTo>
                  <a:cubicBezTo>
                    <a:pt x="6024" y="1017"/>
                    <a:pt x="6267" y="1052"/>
                    <a:pt x="6456" y="1079"/>
                  </a:cubicBezTo>
                  <a:cubicBezTo>
                    <a:pt x="6590" y="1096"/>
                    <a:pt x="6677" y="1106"/>
                    <a:pt x="6709" y="1106"/>
                  </a:cubicBezTo>
                  <a:cubicBezTo>
                    <a:pt x="6718" y="1106"/>
                    <a:pt x="6723" y="1105"/>
                    <a:pt x="6723" y="1104"/>
                  </a:cubicBezTo>
                  <a:cubicBezTo>
                    <a:pt x="6724" y="1097"/>
                    <a:pt x="6631" y="1076"/>
                    <a:pt x="6462" y="1042"/>
                  </a:cubicBezTo>
                  <a:cubicBezTo>
                    <a:pt x="6275" y="1007"/>
                    <a:pt x="6033" y="963"/>
                    <a:pt x="5744" y="909"/>
                  </a:cubicBezTo>
                  <a:cubicBezTo>
                    <a:pt x="5137" y="801"/>
                    <a:pt x="4298" y="658"/>
                    <a:pt x="3370" y="506"/>
                  </a:cubicBezTo>
                  <a:cubicBezTo>
                    <a:pt x="2442" y="354"/>
                    <a:pt x="1601" y="222"/>
                    <a:pt x="992" y="131"/>
                  </a:cubicBezTo>
                  <a:cubicBezTo>
                    <a:pt x="700" y="89"/>
                    <a:pt x="457" y="55"/>
                    <a:pt x="270" y="28"/>
                  </a:cubicBezTo>
                  <a:cubicBezTo>
                    <a:pt x="134" y="10"/>
                    <a:pt x="46" y="1"/>
                    <a:pt x="15"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2"/>
            <p:cNvSpPr/>
            <p:nvPr/>
          </p:nvSpPr>
          <p:spPr>
            <a:xfrm rot="1771985">
              <a:off x="5636131" y="3053601"/>
              <a:ext cx="2184168" cy="2307869"/>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2"/>
            <p:cNvSpPr/>
            <p:nvPr/>
          </p:nvSpPr>
          <p:spPr>
            <a:xfrm rot="1771985">
              <a:off x="5667650" y="3079228"/>
              <a:ext cx="1850930" cy="2415070"/>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2"/>
            <p:cNvSpPr/>
            <p:nvPr/>
          </p:nvSpPr>
          <p:spPr>
            <a:xfrm flipH="1" rot="-2842326">
              <a:off x="7684183" y="2459215"/>
              <a:ext cx="499565" cy="87266"/>
            </a:xfrm>
            <a:custGeom>
              <a:rect b="b" l="l" r="r" t="t"/>
              <a:pathLst>
                <a:path extrusionOk="0" h="915" w="5238">
                  <a:moveTo>
                    <a:pt x="16" y="1"/>
                  </a:moveTo>
                  <a:cubicBezTo>
                    <a:pt x="7" y="1"/>
                    <a:pt x="2" y="1"/>
                    <a:pt x="2" y="3"/>
                  </a:cubicBezTo>
                  <a:cubicBezTo>
                    <a:pt x="1" y="10"/>
                    <a:pt x="72" y="28"/>
                    <a:pt x="204" y="57"/>
                  </a:cubicBezTo>
                  <a:cubicBezTo>
                    <a:pt x="356" y="88"/>
                    <a:pt x="542" y="125"/>
                    <a:pt x="762" y="170"/>
                  </a:cubicBezTo>
                  <a:cubicBezTo>
                    <a:pt x="1235" y="260"/>
                    <a:pt x="1889" y="379"/>
                    <a:pt x="2611" y="505"/>
                  </a:cubicBezTo>
                  <a:cubicBezTo>
                    <a:pt x="3334" y="631"/>
                    <a:pt x="3989" y="739"/>
                    <a:pt x="4464" y="812"/>
                  </a:cubicBezTo>
                  <a:cubicBezTo>
                    <a:pt x="4686" y="845"/>
                    <a:pt x="4875" y="872"/>
                    <a:pt x="5028" y="895"/>
                  </a:cubicBezTo>
                  <a:cubicBezTo>
                    <a:pt x="5127" y="908"/>
                    <a:pt x="5194" y="915"/>
                    <a:pt x="5222" y="915"/>
                  </a:cubicBezTo>
                  <a:cubicBezTo>
                    <a:pt x="5232" y="915"/>
                    <a:pt x="5237" y="914"/>
                    <a:pt x="5237" y="913"/>
                  </a:cubicBezTo>
                  <a:cubicBezTo>
                    <a:pt x="5238" y="906"/>
                    <a:pt x="5165" y="887"/>
                    <a:pt x="5034" y="859"/>
                  </a:cubicBezTo>
                  <a:cubicBezTo>
                    <a:pt x="4883" y="828"/>
                    <a:pt x="4696" y="790"/>
                    <a:pt x="4476" y="746"/>
                  </a:cubicBezTo>
                  <a:cubicBezTo>
                    <a:pt x="4003" y="655"/>
                    <a:pt x="3350" y="536"/>
                    <a:pt x="2627" y="411"/>
                  </a:cubicBezTo>
                  <a:cubicBezTo>
                    <a:pt x="1904" y="285"/>
                    <a:pt x="1249" y="177"/>
                    <a:pt x="774" y="103"/>
                  </a:cubicBezTo>
                  <a:cubicBezTo>
                    <a:pt x="552" y="71"/>
                    <a:pt x="364" y="43"/>
                    <a:pt x="210" y="20"/>
                  </a:cubicBezTo>
                  <a:cubicBezTo>
                    <a:pt x="111" y="7"/>
                    <a:pt x="44" y="1"/>
                    <a:pt x="16"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2"/>
            <p:cNvSpPr/>
            <p:nvPr/>
          </p:nvSpPr>
          <p:spPr>
            <a:xfrm flipH="1" rot="-1501928">
              <a:off x="7613322" y="3438297"/>
              <a:ext cx="641290" cy="105483"/>
            </a:xfrm>
            <a:custGeom>
              <a:rect b="b" l="l" r="r" t="t"/>
              <a:pathLst>
                <a:path extrusionOk="0" h="1106" w="6724">
                  <a:moveTo>
                    <a:pt x="15" y="1"/>
                  </a:moveTo>
                  <a:cubicBezTo>
                    <a:pt x="7" y="1"/>
                    <a:pt x="3" y="1"/>
                    <a:pt x="2" y="3"/>
                  </a:cubicBezTo>
                  <a:cubicBezTo>
                    <a:pt x="1" y="9"/>
                    <a:pt x="94" y="30"/>
                    <a:pt x="263" y="65"/>
                  </a:cubicBezTo>
                  <a:cubicBezTo>
                    <a:pt x="450" y="99"/>
                    <a:pt x="691" y="144"/>
                    <a:pt x="981" y="197"/>
                  </a:cubicBezTo>
                  <a:cubicBezTo>
                    <a:pt x="1587" y="305"/>
                    <a:pt x="2427" y="448"/>
                    <a:pt x="3354" y="601"/>
                  </a:cubicBezTo>
                  <a:cubicBezTo>
                    <a:pt x="4282" y="753"/>
                    <a:pt x="5123" y="884"/>
                    <a:pt x="5733" y="976"/>
                  </a:cubicBezTo>
                  <a:cubicBezTo>
                    <a:pt x="6024" y="1017"/>
                    <a:pt x="6267" y="1052"/>
                    <a:pt x="6456" y="1079"/>
                  </a:cubicBezTo>
                  <a:cubicBezTo>
                    <a:pt x="6590" y="1096"/>
                    <a:pt x="6677" y="1106"/>
                    <a:pt x="6709" y="1106"/>
                  </a:cubicBezTo>
                  <a:cubicBezTo>
                    <a:pt x="6718" y="1106"/>
                    <a:pt x="6723" y="1105"/>
                    <a:pt x="6723" y="1104"/>
                  </a:cubicBezTo>
                  <a:cubicBezTo>
                    <a:pt x="6724" y="1097"/>
                    <a:pt x="6631" y="1076"/>
                    <a:pt x="6462" y="1042"/>
                  </a:cubicBezTo>
                  <a:cubicBezTo>
                    <a:pt x="6275" y="1007"/>
                    <a:pt x="6033" y="963"/>
                    <a:pt x="5744" y="909"/>
                  </a:cubicBezTo>
                  <a:cubicBezTo>
                    <a:pt x="5137" y="801"/>
                    <a:pt x="4298" y="658"/>
                    <a:pt x="3370" y="506"/>
                  </a:cubicBezTo>
                  <a:cubicBezTo>
                    <a:pt x="2442" y="354"/>
                    <a:pt x="1601" y="222"/>
                    <a:pt x="992" y="131"/>
                  </a:cubicBezTo>
                  <a:cubicBezTo>
                    <a:pt x="700" y="89"/>
                    <a:pt x="457" y="55"/>
                    <a:pt x="270" y="28"/>
                  </a:cubicBezTo>
                  <a:cubicBezTo>
                    <a:pt x="134" y="10"/>
                    <a:pt x="46" y="1"/>
                    <a:pt x="15"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 name="Google Shape;338;p42"/>
          <p:cNvSpPr/>
          <p:nvPr/>
        </p:nvSpPr>
        <p:spPr>
          <a:xfrm>
            <a:off x="4707655" y="933932"/>
            <a:ext cx="4436337" cy="4209578"/>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2"/>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0" name="Google Shape;340;p42"/>
          <p:cNvSpPr txBox="1"/>
          <p:nvPr>
            <p:ph idx="1" type="subTitle"/>
          </p:nvPr>
        </p:nvSpPr>
        <p:spPr>
          <a:xfrm>
            <a:off x="3588106" y="3502158"/>
            <a:ext cx="1783200" cy="4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1400"/>
              <a:buNone/>
              <a:defRPr b="0"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1" name="Google Shape;341;p42"/>
          <p:cNvSpPr txBox="1"/>
          <p:nvPr>
            <p:ph idx="2" type="subTitle"/>
          </p:nvPr>
        </p:nvSpPr>
        <p:spPr>
          <a:xfrm>
            <a:off x="5948252" y="3502152"/>
            <a:ext cx="1783200" cy="50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1400"/>
              <a:buNone/>
              <a:defRPr b="0"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2" name="Google Shape;342;p42"/>
          <p:cNvSpPr txBox="1"/>
          <p:nvPr>
            <p:ph idx="3" type="subTitle"/>
          </p:nvPr>
        </p:nvSpPr>
        <p:spPr>
          <a:xfrm>
            <a:off x="5948251" y="3097824"/>
            <a:ext cx="1783200" cy="24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lt1"/>
                </a:solidFill>
                <a:latin typeface="Impact"/>
                <a:ea typeface="Impact"/>
                <a:cs typeface="Impact"/>
                <a:sym typeface="Impac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3" name="Google Shape;343;p42"/>
          <p:cNvSpPr txBox="1"/>
          <p:nvPr>
            <p:ph idx="4" type="subTitle"/>
          </p:nvPr>
        </p:nvSpPr>
        <p:spPr>
          <a:xfrm>
            <a:off x="3588107" y="3097824"/>
            <a:ext cx="1783200" cy="24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lt1"/>
                </a:solidFill>
                <a:latin typeface="Impact"/>
                <a:ea typeface="Impact"/>
                <a:cs typeface="Impact"/>
                <a:sym typeface="Impac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4" name="Google Shape;344;p42"/>
          <p:cNvSpPr txBox="1"/>
          <p:nvPr>
            <p:ph idx="5" type="subTitle"/>
          </p:nvPr>
        </p:nvSpPr>
        <p:spPr>
          <a:xfrm>
            <a:off x="1412548" y="3502164"/>
            <a:ext cx="1785900" cy="50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1400"/>
              <a:buNone/>
              <a:defRPr b="0"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5" name="Google Shape;345;p42"/>
          <p:cNvSpPr txBox="1"/>
          <p:nvPr>
            <p:ph idx="6" type="subTitle"/>
          </p:nvPr>
        </p:nvSpPr>
        <p:spPr>
          <a:xfrm>
            <a:off x="1413900" y="3097824"/>
            <a:ext cx="1783200" cy="24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lt1"/>
                </a:solidFill>
                <a:latin typeface="Impact"/>
                <a:ea typeface="Impact"/>
                <a:cs typeface="Impact"/>
                <a:sym typeface="Impac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CUSTOM_13">
    <p:bg>
      <p:bgPr>
        <a:solidFill>
          <a:schemeClr val="accent5"/>
        </a:solidFill>
      </p:bgPr>
    </p:bg>
    <p:spTree>
      <p:nvGrpSpPr>
        <p:cNvPr id="346" name="Shape 346"/>
        <p:cNvGrpSpPr/>
        <p:nvPr/>
      </p:nvGrpSpPr>
      <p:grpSpPr>
        <a:xfrm>
          <a:off x="0" y="0"/>
          <a:ext cx="0" cy="0"/>
          <a:chOff x="0" y="0"/>
          <a:chExt cx="0" cy="0"/>
        </a:xfrm>
      </p:grpSpPr>
      <p:sp>
        <p:nvSpPr>
          <p:cNvPr id="347" name="Google Shape;347;p43"/>
          <p:cNvSpPr/>
          <p:nvPr/>
        </p:nvSpPr>
        <p:spPr>
          <a:xfrm>
            <a:off x="-312000" y="2111148"/>
            <a:ext cx="4536643" cy="3663755"/>
          </a:xfrm>
          <a:custGeom>
            <a:rect b="b" l="l" r="r" t="t"/>
            <a:pathLst>
              <a:path extrusionOk="0" h="10489" w="12988">
                <a:moveTo>
                  <a:pt x="1" y="0"/>
                </a:moveTo>
                <a:lnTo>
                  <a:pt x="1" y="10488"/>
                </a:lnTo>
                <a:lnTo>
                  <a:pt x="12250" y="10488"/>
                </a:lnTo>
                <a:cubicBezTo>
                  <a:pt x="12987" y="7920"/>
                  <a:pt x="12143" y="5447"/>
                  <a:pt x="8700" y="5447"/>
                </a:cubicBezTo>
                <a:cubicBezTo>
                  <a:pt x="8673" y="5447"/>
                  <a:pt x="8646" y="5447"/>
                  <a:pt x="8619" y="5448"/>
                </a:cubicBezTo>
                <a:cubicBezTo>
                  <a:pt x="8602" y="5448"/>
                  <a:pt x="8586" y="5448"/>
                  <a:pt x="8570" y="5448"/>
                </a:cubicBezTo>
                <a:cubicBezTo>
                  <a:pt x="4969" y="5448"/>
                  <a:pt x="3939" y="943"/>
                  <a:pt x="1202" y="205"/>
                </a:cubicBezTo>
                <a:cubicBezTo>
                  <a:pt x="782" y="92"/>
                  <a:pt x="382" y="2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3"/>
          <p:cNvSpPr/>
          <p:nvPr/>
        </p:nvSpPr>
        <p:spPr>
          <a:xfrm rot="10800000">
            <a:off x="5002900" y="-1216977"/>
            <a:ext cx="4536643" cy="3663755"/>
          </a:xfrm>
          <a:custGeom>
            <a:rect b="b" l="l" r="r" t="t"/>
            <a:pathLst>
              <a:path extrusionOk="0" h="10489" w="12988">
                <a:moveTo>
                  <a:pt x="1" y="0"/>
                </a:moveTo>
                <a:lnTo>
                  <a:pt x="1" y="10488"/>
                </a:lnTo>
                <a:lnTo>
                  <a:pt x="12250" y="10488"/>
                </a:lnTo>
                <a:cubicBezTo>
                  <a:pt x="12987" y="7920"/>
                  <a:pt x="12143" y="5447"/>
                  <a:pt x="8700" y="5447"/>
                </a:cubicBezTo>
                <a:cubicBezTo>
                  <a:pt x="8673" y="5447"/>
                  <a:pt x="8646" y="5447"/>
                  <a:pt x="8619" y="5448"/>
                </a:cubicBezTo>
                <a:cubicBezTo>
                  <a:pt x="8602" y="5448"/>
                  <a:pt x="8586" y="5448"/>
                  <a:pt x="8570" y="5448"/>
                </a:cubicBezTo>
                <a:cubicBezTo>
                  <a:pt x="4969" y="5448"/>
                  <a:pt x="3939" y="943"/>
                  <a:pt x="1202" y="205"/>
                </a:cubicBezTo>
                <a:cubicBezTo>
                  <a:pt x="782" y="92"/>
                  <a:pt x="382" y="2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9" name="Google Shape;349;p43"/>
          <p:cNvGrpSpPr/>
          <p:nvPr/>
        </p:nvGrpSpPr>
        <p:grpSpPr>
          <a:xfrm rot="3799720">
            <a:off x="1769435" y="2918803"/>
            <a:ext cx="2897832" cy="3216146"/>
            <a:chOff x="5192670" y="853009"/>
            <a:chExt cx="4451592" cy="4940580"/>
          </a:xfrm>
        </p:grpSpPr>
        <p:sp>
          <p:nvSpPr>
            <p:cNvPr id="350" name="Google Shape;350;p43"/>
            <p:cNvSpPr/>
            <p:nvPr/>
          </p:nvSpPr>
          <p:spPr>
            <a:xfrm rot="1771985">
              <a:off x="6880509" y="1163074"/>
              <a:ext cx="2106915" cy="3220411"/>
            </a:xfrm>
            <a:custGeom>
              <a:rect b="b" l="l" r="r" t="t"/>
              <a:pathLst>
                <a:path extrusionOk="0" h="33766" w="22091">
                  <a:moveTo>
                    <a:pt x="2353" y="0"/>
                  </a:moveTo>
                  <a:cubicBezTo>
                    <a:pt x="2022" y="0"/>
                    <a:pt x="1816" y="111"/>
                    <a:pt x="1792" y="125"/>
                  </a:cubicBezTo>
                  <a:lnTo>
                    <a:pt x="1792" y="125"/>
                  </a:lnTo>
                  <a:cubicBezTo>
                    <a:pt x="1532" y="233"/>
                    <a:pt x="0" y="1052"/>
                    <a:pt x="1676" y="4953"/>
                  </a:cubicBezTo>
                  <a:cubicBezTo>
                    <a:pt x="3499" y="9197"/>
                    <a:pt x="4815" y="11327"/>
                    <a:pt x="4815" y="11327"/>
                  </a:cubicBezTo>
                  <a:cubicBezTo>
                    <a:pt x="4815" y="11327"/>
                    <a:pt x="5124" y="12304"/>
                    <a:pt x="4311" y="12399"/>
                  </a:cubicBezTo>
                  <a:cubicBezTo>
                    <a:pt x="4208" y="12411"/>
                    <a:pt x="4091" y="12415"/>
                    <a:pt x="3964" y="12415"/>
                  </a:cubicBezTo>
                  <a:cubicBezTo>
                    <a:pt x="3678" y="12415"/>
                    <a:pt x="3341" y="12394"/>
                    <a:pt x="3003" y="12394"/>
                  </a:cubicBezTo>
                  <a:cubicBezTo>
                    <a:pt x="2293" y="12394"/>
                    <a:pt x="1578" y="12486"/>
                    <a:pt x="1328" y="13053"/>
                  </a:cubicBezTo>
                  <a:cubicBezTo>
                    <a:pt x="890" y="14047"/>
                    <a:pt x="1566" y="15057"/>
                    <a:pt x="3010" y="15999"/>
                  </a:cubicBezTo>
                  <a:cubicBezTo>
                    <a:pt x="4454" y="16941"/>
                    <a:pt x="7541" y="19121"/>
                    <a:pt x="7820" y="19319"/>
                  </a:cubicBezTo>
                  <a:cubicBezTo>
                    <a:pt x="8093" y="19514"/>
                    <a:pt x="8350" y="19976"/>
                    <a:pt x="7807" y="20129"/>
                  </a:cubicBezTo>
                  <a:cubicBezTo>
                    <a:pt x="7264" y="20283"/>
                    <a:pt x="3262" y="20434"/>
                    <a:pt x="3448" y="22329"/>
                  </a:cubicBezTo>
                  <a:cubicBezTo>
                    <a:pt x="3633" y="24224"/>
                    <a:pt x="8087" y="26186"/>
                    <a:pt x="8570" y="26411"/>
                  </a:cubicBezTo>
                  <a:cubicBezTo>
                    <a:pt x="9053" y="26635"/>
                    <a:pt x="9157" y="26853"/>
                    <a:pt x="9099" y="27122"/>
                  </a:cubicBezTo>
                  <a:cubicBezTo>
                    <a:pt x="9040" y="27391"/>
                    <a:pt x="7691" y="27315"/>
                    <a:pt x="6554" y="27405"/>
                  </a:cubicBezTo>
                  <a:cubicBezTo>
                    <a:pt x="5418" y="27494"/>
                    <a:pt x="4116" y="27798"/>
                    <a:pt x="4314" y="28882"/>
                  </a:cubicBezTo>
                  <a:cubicBezTo>
                    <a:pt x="4513" y="29966"/>
                    <a:pt x="7068" y="32385"/>
                    <a:pt x="13590" y="33464"/>
                  </a:cubicBezTo>
                  <a:lnTo>
                    <a:pt x="16644" y="33765"/>
                  </a:lnTo>
                  <a:lnTo>
                    <a:pt x="18482" y="31290"/>
                  </a:lnTo>
                  <a:cubicBezTo>
                    <a:pt x="22090" y="25752"/>
                    <a:pt x="22032" y="22234"/>
                    <a:pt x="21366" y="21355"/>
                  </a:cubicBezTo>
                  <a:cubicBezTo>
                    <a:pt x="21154" y="21075"/>
                    <a:pt x="20897" y="20961"/>
                    <a:pt x="20619" y="20961"/>
                  </a:cubicBezTo>
                  <a:cubicBezTo>
                    <a:pt x="20025" y="20961"/>
                    <a:pt x="19332" y="21480"/>
                    <a:pt x="18765" y="22009"/>
                  </a:cubicBezTo>
                  <a:cubicBezTo>
                    <a:pt x="17981" y="22739"/>
                    <a:pt x="17179" y="23707"/>
                    <a:pt x="16888" y="23707"/>
                  </a:cubicBezTo>
                  <a:cubicBezTo>
                    <a:pt x="16869" y="23707"/>
                    <a:pt x="16852" y="23703"/>
                    <a:pt x="16838" y="23694"/>
                  </a:cubicBezTo>
                  <a:cubicBezTo>
                    <a:pt x="16599" y="23556"/>
                    <a:pt x="16509" y="23332"/>
                    <a:pt x="16670" y="22824"/>
                  </a:cubicBezTo>
                  <a:cubicBezTo>
                    <a:pt x="16831" y="22317"/>
                    <a:pt x="18391" y="17707"/>
                    <a:pt x="17119" y="16290"/>
                  </a:cubicBezTo>
                  <a:cubicBezTo>
                    <a:pt x="16868" y="16011"/>
                    <a:pt x="16557" y="15898"/>
                    <a:pt x="16217" y="15898"/>
                  </a:cubicBezTo>
                  <a:cubicBezTo>
                    <a:pt x="14828" y="15898"/>
                    <a:pt x="12938" y="17782"/>
                    <a:pt x="12553" y="18020"/>
                  </a:cubicBezTo>
                  <a:cubicBezTo>
                    <a:pt x="12451" y="18083"/>
                    <a:pt x="12362" y="18110"/>
                    <a:pt x="12287" y="18110"/>
                  </a:cubicBezTo>
                  <a:cubicBezTo>
                    <a:pt x="12011" y="18110"/>
                    <a:pt x="11914" y="17744"/>
                    <a:pt x="11946" y="17482"/>
                  </a:cubicBezTo>
                  <a:cubicBezTo>
                    <a:pt x="11988" y="17142"/>
                    <a:pt x="12466" y="13393"/>
                    <a:pt x="12746" y="11692"/>
                  </a:cubicBezTo>
                  <a:cubicBezTo>
                    <a:pt x="13026" y="9991"/>
                    <a:pt x="12738" y="8810"/>
                    <a:pt x="11710" y="8463"/>
                  </a:cubicBezTo>
                  <a:cubicBezTo>
                    <a:pt x="11615" y="8431"/>
                    <a:pt x="11521" y="8416"/>
                    <a:pt x="11428" y="8416"/>
                  </a:cubicBezTo>
                  <a:cubicBezTo>
                    <a:pt x="10551" y="8416"/>
                    <a:pt x="9772" y="9737"/>
                    <a:pt x="9212" y="10221"/>
                  </a:cubicBezTo>
                  <a:cubicBezTo>
                    <a:pt x="9070" y="10345"/>
                    <a:pt x="8932" y="10392"/>
                    <a:pt x="8805" y="10392"/>
                  </a:cubicBezTo>
                  <a:cubicBezTo>
                    <a:pt x="8384" y="10392"/>
                    <a:pt x="8081" y="9868"/>
                    <a:pt x="8081" y="9868"/>
                  </a:cubicBezTo>
                  <a:cubicBezTo>
                    <a:pt x="8081" y="9868"/>
                    <a:pt x="7400" y="7459"/>
                    <a:pt x="5501" y="3248"/>
                  </a:cubicBezTo>
                  <a:cubicBezTo>
                    <a:pt x="4249" y="473"/>
                    <a:pt x="3035" y="0"/>
                    <a:pt x="2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3"/>
            <p:cNvSpPr/>
            <p:nvPr/>
          </p:nvSpPr>
          <p:spPr>
            <a:xfrm rot="1771985">
              <a:off x="7111975" y="1464986"/>
              <a:ext cx="1274488" cy="2916644"/>
            </a:xfrm>
            <a:custGeom>
              <a:rect b="b" l="l" r="r" t="t"/>
              <a:pathLst>
                <a:path extrusionOk="0" h="30581" w="13363">
                  <a:moveTo>
                    <a:pt x="0" y="0"/>
                  </a:moveTo>
                  <a:cubicBezTo>
                    <a:pt x="0" y="0"/>
                    <a:pt x="11" y="32"/>
                    <a:pt x="35" y="91"/>
                  </a:cubicBezTo>
                  <a:cubicBezTo>
                    <a:pt x="62" y="153"/>
                    <a:pt x="100" y="239"/>
                    <a:pt x="148" y="352"/>
                  </a:cubicBezTo>
                  <a:cubicBezTo>
                    <a:pt x="250" y="584"/>
                    <a:pt x="398" y="920"/>
                    <a:pt x="588" y="1352"/>
                  </a:cubicBezTo>
                  <a:cubicBezTo>
                    <a:pt x="973" y="2223"/>
                    <a:pt x="1527" y="3478"/>
                    <a:pt x="2211" y="5027"/>
                  </a:cubicBezTo>
                  <a:cubicBezTo>
                    <a:pt x="3578" y="8132"/>
                    <a:pt x="5442" y="12431"/>
                    <a:pt x="7497" y="17182"/>
                  </a:cubicBezTo>
                  <a:cubicBezTo>
                    <a:pt x="9552" y="21934"/>
                    <a:pt x="11918" y="27482"/>
                    <a:pt x="13301" y="30580"/>
                  </a:cubicBezTo>
                  <a:lnTo>
                    <a:pt x="13363" y="30553"/>
                  </a:lnTo>
                  <a:cubicBezTo>
                    <a:pt x="11995" y="27448"/>
                    <a:pt x="9640" y="21897"/>
                    <a:pt x="7584" y="17144"/>
                  </a:cubicBezTo>
                  <a:cubicBezTo>
                    <a:pt x="5530" y="12394"/>
                    <a:pt x="3655" y="8098"/>
                    <a:pt x="2272" y="5000"/>
                  </a:cubicBezTo>
                  <a:cubicBezTo>
                    <a:pt x="1581" y="3450"/>
                    <a:pt x="1017" y="2199"/>
                    <a:pt x="622" y="1336"/>
                  </a:cubicBezTo>
                  <a:cubicBezTo>
                    <a:pt x="425" y="908"/>
                    <a:pt x="271" y="575"/>
                    <a:pt x="165" y="344"/>
                  </a:cubicBezTo>
                  <a:cubicBezTo>
                    <a:pt x="113" y="233"/>
                    <a:pt x="73" y="148"/>
                    <a:pt x="44" y="87"/>
                  </a:cubicBezTo>
                  <a:cubicBezTo>
                    <a:pt x="16" y="29"/>
                    <a:pt x="0" y="0"/>
                    <a:pt x="0"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3"/>
            <p:cNvSpPr/>
            <p:nvPr/>
          </p:nvSpPr>
          <p:spPr>
            <a:xfrm rot="1771985">
              <a:off x="7253890" y="3142529"/>
              <a:ext cx="499571" cy="87268"/>
            </a:xfrm>
            <a:custGeom>
              <a:rect b="b" l="l" r="r" t="t"/>
              <a:pathLst>
                <a:path extrusionOk="0" h="915" w="5238">
                  <a:moveTo>
                    <a:pt x="16" y="1"/>
                  </a:moveTo>
                  <a:cubicBezTo>
                    <a:pt x="7" y="1"/>
                    <a:pt x="2" y="1"/>
                    <a:pt x="2" y="3"/>
                  </a:cubicBezTo>
                  <a:cubicBezTo>
                    <a:pt x="1" y="10"/>
                    <a:pt x="72" y="28"/>
                    <a:pt x="204" y="57"/>
                  </a:cubicBezTo>
                  <a:cubicBezTo>
                    <a:pt x="356" y="88"/>
                    <a:pt x="542" y="125"/>
                    <a:pt x="762" y="170"/>
                  </a:cubicBezTo>
                  <a:cubicBezTo>
                    <a:pt x="1235" y="260"/>
                    <a:pt x="1889" y="379"/>
                    <a:pt x="2611" y="505"/>
                  </a:cubicBezTo>
                  <a:cubicBezTo>
                    <a:pt x="3334" y="631"/>
                    <a:pt x="3989" y="739"/>
                    <a:pt x="4464" y="812"/>
                  </a:cubicBezTo>
                  <a:cubicBezTo>
                    <a:pt x="4686" y="845"/>
                    <a:pt x="4875" y="872"/>
                    <a:pt x="5028" y="895"/>
                  </a:cubicBezTo>
                  <a:cubicBezTo>
                    <a:pt x="5127" y="908"/>
                    <a:pt x="5194" y="915"/>
                    <a:pt x="5222" y="915"/>
                  </a:cubicBezTo>
                  <a:cubicBezTo>
                    <a:pt x="5232" y="915"/>
                    <a:pt x="5237" y="914"/>
                    <a:pt x="5237" y="913"/>
                  </a:cubicBezTo>
                  <a:cubicBezTo>
                    <a:pt x="5238" y="906"/>
                    <a:pt x="5165" y="887"/>
                    <a:pt x="5034" y="859"/>
                  </a:cubicBezTo>
                  <a:cubicBezTo>
                    <a:pt x="4883" y="828"/>
                    <a:pt x="4696" y="790"/>
                    <a:pt x="4476" y="746"/>
                  </a:cubicBezTo>
                  <a:cubicBezTo>
                    <a:pt x="4003" y="655"/>
                    <a:pt x="3350" y="536"/>
                    <a:pt x="2627" y="411"/>
                  </a:cubicBezTo>
                  <a:cubicBezTo>
                    <a:pt x="1904" y="285"/>
                    <a:pt x="1249" y="177"/>
                    <a:pt x="774" y="103"/>
                  </a:cubicBezTo>
                  <a:cubicBezTo>
                    <a:pt x="552" y="71"/>
                    <a:pt x="364" y="43"/>
                    <a:pt x="210" y="20"/>
                  </a:cubicBezTo>
                  <a:cubicBezTo>
                    <a:pt x="111" y="7"/>
                    <a:pt x="44" y="1"/>
                    <a:pt x="16"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3"/>
            <p:cNvSpPr/>
            <p:nvPr/>
          </p:nvSpPr>
          <p:spPr>
            <a:xfrm rot="1771985">
              <a:off x="7054346" y="3825699"/>
              <a:ext cx="641297" cy="105484"/>
            </a:xfrm>
            <a:custGeom>
              <a:rect b="b" l="l" r="r" t="t"/>
              <a:pathLst>
                <a:path extrusionOk="0" h="1106" w="6724">
                  <a:moveTo>
                    <a:pt x="15" y="1"/>
                  </a:moveTo>
                  <a:cubicBezTo>
                    <a:pt x="7" y="1"/>
                    <a:pt x="3" y="1"/>
                    <a:pt x="2" y="3"/>
                  </a:cubicBezTo>
                  <a:cubicBezTo>
                    <a:pt x="1" y="9"/>
                    <a:pt x="94" y="30"/>
                    <a:pt x="263" y="65"/>
                  </a:cubicBezTo>
                  <a:cubicBezTo>
                    <a:pt x="450" y="99"/>
                    <a:pt x="691" y="144"/>
                    <a:pt x="981" y="197"/>
                  </a:cubicBezTo>
                  <a:cubicBezTo>
                    <a:pt x="1587" y="305"/>
                    <a:pt x="2427" y="448"/>
                    <a:pt x="3354" y="601"/>
                  </a:cubicBezTo>
                  <a:cubicBezTo>
                    <a:pt x="4282" y="753"/>
                    <a:pt x="5123" y="884"/>
                    <a:pt x="5733" y="976"/>
                  </a:cubicBezTo>
                  <a:cubicBezTo>
                    <a:pt x="6024" y="1017"/>
                    <a:pt x="6267" y="1052"/>
                    <a:pt x="6456" y="1079"/>
                  </a:cubicBezTo>
                  <a:cubicBezTo>
                    <a:pt x="6590" y="1096"/>
                    <a:pt x="6677" y="1106"/>
                    <a:pt x="6709" y="1106"/>
                  </a:cubicBezTo>
                  <a:cubicBezTo>
                    <a:pt x="6718" y="1106"/>
                    <a:pt x="6723" y="1105"/>
                    <a:pt x="6723" y="1104"/>
                  </a:cubicBezTo>
                  <a:cubicBezTo>
                    <a:pt x="6724" y="1097"/>
                    <a:pt x="6631" y="1076"/>
                    <a:pt x="6462" y="1042"/>
                  </a:cubicBezTo>
                  <a:cubicBezTo>
                    <a:pt x="6275" y="1007"/>
                    <a:pt x="6033" y="963"/>
                    <a:pt x="5744" y="909"/>
                  </a:cubicBezTo>
                  <a:cubicBezTo>
                    <a:pt x="5137" y="801"/>
                    <a:pt x="4298" y="658"/>
                    <a:pt x="3370" y="506"/>
                  </a:cubicBezTo>
                  <a:cubicBezTo>
                    <a:pt x="2442" y="354"/>
                    <a:pt x="1601" y="222"/>
                    <a:pt x="992" y="131"/>
                  </a:cubicBezTo>
                  <a:cubicBezTo>
                    <a:pt x="700" y="89"/>
                    <a:pt x="457" y="55"/>
                    <a:pt x="270" y="28"/>
                  </a:cubicBezTo>
                  <a:cubicBezTo>
                    <a:pt x="134" y="10"/>
                    <a:pt x="46" y="1"/>
                    <a:pt x="15"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3"/>
            <p:cNvSpPr/>
            <p:nvPr/>
          </p:nvSpPr>
          <p:spPr>
            <a:xfrm rot="1771985">
              <a:off x="5636131" y="3053601"/>
              <a:ext cx="2184168" cy="2307869"/>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3"/>
            <p:cNvSpPr/>
            <p:nvPr/>
          </p:nvSpPr>
          <p:spPr>
            <a:xfrm rot="1771985">
              <a:off x="5667650" y="3079228"/>
              <a:ext cx="1850930" cy="2415070"/>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3"/>
            <p:cNvSpPr/>
            <p:nvPr/>
          </p:nvSpPr>
          <p:spPr>
            <a:xfrm flipH="1" rot="-2842326">
              <a:off x="7684183" y="2459215"/>
              <a:ext cx="499565" cy="87266"/>
            </a:xfrm>
            <a:custGeom>
              <a:rect b="b" l="l" r="r" t="t"/>
              <a:pathLst>
                <a:path extrusionOk="0" h="915" w="5238">
                  <a:moveTo>
                    <a:pt x="16" y="1"/>
                  </a:moveTo>
                  <a:cubicBezTo>
                    <a:pt x="7" y="1"/>
                    <a:pt x="2" y="1"/>
                    <a:pt x="2" y="3"/>
                  </a:cubicBezTo>
                  <a:cubicBezTo>
                    <a:pt x="1" y="10"/>
                    <a:pt x="72" y="28"/>
                    <a:pt x="204" y="57"/>
                  </a:cubicBezTo>
                  <a:cubicBezTo>
                    <a:pt x="356" y="88"/>
                    <a:pt x="542" y="125"/>
                    <a:pt x="762" y="170"/>
                  </a:cubicBezTo>
                  <a:cubicBezTo>
                    <a:pt x="1235" y="260"/>
                    <a:pt x="1889" y="379"/>
                    <a:pt x="2611" y="505"/>
                  </a:cubicBezTo>
                  <a:cubicBezTo>
                    <a:pt x="3334" y="631"/>
                    <a:pt x="3989" y="739"/>
                    <a:pt x="4464" y="812"/>
                  </a:cubicBezTo>
                  <a:cubicBezTo>
                    <a:pt x="4686" y="845"/>
                    <a:pt x="4875" y="872"/>
                    <a:pt x="5028" y="895"/>
                  </a:cubicBezTo>
                  <a:cubicBezTo>
                    <a:pt x="5127" y="908"/>
                    <a:pt x="5194" y="915"/>
                    <a:pt x="5222" y="915"/>
                  </a:cubicBezTo>
                  <a:cubicBezTo>
                    <a:pt x="5232" y="915"/>
                    <a:pt x="5237" y="914"/>
                    <a:pt x="5237" y="913"/>
                  </a:cubicBezTo>
                  <a:cubicBezTo>
                    <a:pt x="5238" y="906"/>
                    <a:pt x="5165" y="887"/>
                    <a:pt x="5034" y="859"/>
                  </a:cubicBezTo>
                  <a:cubicBezTo>
                    <a:pt x="4883" y="828"/>
                    <a:pt x="4696" y="790"/>
                    <a:pt x="4476" y="746"/>
                  </a:cubicBezTo>
                  <a:cubicBezTo>
                    <a:pt x="4003" y="655"/>
                    <a:pt x="3350" y="536"/>
                    <a:pt x="2627" y="411"/>
                  </a:cubicBezTo>
                  <a:cubicBezTo>
                    <a:pt x="1904" y="285"/>
                    <a:pt x="1249" y="177"/>
                    <a:pt x="774" y="103"/>
                  </a:cubicBezTo>
                  <a:cubicBezTo>
                    <a:pt x="552" y="71"/>
                    <a:pt x="364" y="43"/>
                    <a:pt x="210" y="20"/>
                  </a:cubicBezTo>
                  <a:cubicBezTo>
                    <a:pt x="111" y="7"/>
                    <a:pt x="44" y="1"/>
                    <a:pt x="16"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3"/>
            <p:cNvSpPr/>
            <p:nvPr/>
          </p:nvSpPr>
          <p:spPr>
            <a:xfrm flipH="1" rot="-1501928">
              <a:off x="7613322" y="3438297"/>
              <a:ext cx="641290" cy="105483"/>
            </a:xfrm>
            <a:custGeom>
              <a:rect b="b" l="l" r="r" t="t"/>
              <a:pathLst>
                <a:path extrusionOk="0" h="1106" w="6724">
                  <a:moveTo>
                    <a:pt x="15" y="1"/>
                  </a:moveTo>
                  <a:cubicBezTo>
                    <a:pt x="7" y="1"/>
                    <a:pt x="3" y="1"/>
                    <a:pt x="2" y="3"/>
                  </a:cubicBezTo>
                  <a:cubicBezTo>
                    <a:pt x="1" y="9"/>
                    <a:pt x="94" y="30"/>
                    <a:pt x="263" y="65"/>
                  </a:cubicBezTo>
                  <a:cubicBezTo>
                    <a:pt x="450" y="99"/>
                    <a:pt x="691" y="144"/>
                    <a:pt x="981" y="197"/>
                  </a:cubicBezTo>
                  <a:cubicBezTo>
                    <a:pt x="1587" y="305"/>
                    <a:pt x="2427" y="448"/>
                    <a:pt x="3354" y="601"/>
                  </a:cubicBezTo>
                  <a:cubicBezTo>
                    <a:pt x="4282" y="753"/>
                    <a:pt x="5123" y="884"/>
                    <a:pt x="5733" y="976"/>
                  </a:cubicBezTo>
                  <a:cubicBezTo>
                    <a:pt x="6024" y="1017"/>
                    <a:pt x="6267" y="1052"/>
                    <a:pt x="6456" y="1079"/>
                  </a:cubicBezTo>
                  <a:cubicBezTo>
                    <a:pt x="6590" y="1096"/>
                    <a:pt x="6677" y="1106"/>
                    <a:pt x="6709" y="1106"/>
                  </a:cubicBezTo>
                  <a:cubicBezTo>
                    <a:pt x="6718" y="1106"/>
                    <a:pt x="6723" y="1105"/>
                    <a:pt x="6723" y="1104"/>
                  </a:cubicBezTo>
                  <a:cubicBezTo>
                    <a:pt x="6724" y="1097"/>
                    <a:pt x="6631" y="1076"/>
                    <a:pt x="6462" y="1042"/>
                  </a:cubicBezTo>
                  <a:cubicBezTo>
                    <a:pt x="6275" y="1007"/>
                    <a:pt x="6033" y="963"/>
                    <a:pt x="5744" y="909"/>
                  </a:cubicBezTo>
                  <a:cubicBezTo>
                    <a:pt x="5137" y="801"/>
                    <a:pt x="4298" y="658"/>
                    <a:pt x="3370" y="506"/>
                  </a:cubicBezTo>
                  <a:cubicBezTo>
                    <a:pt x="2442" y="354"/>
                    <a:pt x="1601" y="222"/>
                    <a:pt x="992" y="131"/>
                  </a:cubicBezTo>
                  <a:cubicBezTo>
                    <a:pt x="700" y="89"/>
                    <a:pt x="457" y="55"/>
                    <a:pt x="270" y="28"/>
                  </a:cubicBezTo>
                  <a:cubicBezTo>
                    <a:pt x="134" y="10"/>
                    <a:pt x="46" y="1"/>
                    <a:pt x="15"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43"/>
          <p:cNvGrpSpPr/>
          <p:nvPr/>
        </p:nvGrpSpPr>
        <p:grpSpPr>
          <a:xfrm rot="-3912865">
            <a:off x="6770283" y="19200"/>
            <a:ext cx="2897831" cy="3216145"/>
            <a:chOff x="5192670" y="853009"/>
            <a:chExt cx="4451592" cy="4940580"/>
          </a:xfrm>
        </p:grpSpPr>
        <p:sp>
          <p:nvSpPr>
            <p:cNvPr id="359" name="Google Shape;359;p43"/>
            <p:cNvSpPr/>
            <p:nvPr/>
          </p:nvSpPr>
          <p:spPr>
            <a:xfrm rot="1771985">
              <a:off x="6880509" y="1163074"/>
              <a:ext cx="2106915" cy="3220411"/>
            </a:xfrm>
            <a:custGeom>
              <a:rect b="b" l="l" r="r" t="t"/>
              <a:pathLst>
                <a:path extrusionOk="0" h="33766" w="22091">
                  <a:moveTo>
                    <a:pt x="2353" y="0"/>
                  </a:moveTo>
                  <a:cubicBezTo>
                    <a:pt x="2022" y="0"/>
                    <a:pt x="1816" y="111"/>
                    <a:pt x="1792" y="125"/>
                  </a:cubicBezTo>
                  <a:lnTo>
                    <a:pt x="1792" y="125"/>
                  </a:lnTo>
                  <a:cubicBezTo>
                    <a:pt x="1532" y="233"/>
                    <a:pt x="0" y="1052"/>
                    <a:pt x="1676" y="4953"/>
                  </a:cubicBezTo>
                  <a:cubicBezTo>
                    <a:pt x="3499" y="9197"/>
                    <a:pt x="4815" y="11327"/>
                    <a:pt x="4815" y="11327"/>
                  </a:cubicBezTo>
                  <a:cubicBezTo>
                    <a:pt x="4815" y="11327"/>
                    <a:pt x="5124" y="12304"/>
                    <a:pt x="4311" y="12399"/>
                  </a:cubicBezTo>
                  <a:cubicBezTo>
                    <a:pt x="4208" y="12411"/>
                    <a:pt x="4091" y="12415"/>
                    <a:pt x="3964" y="12415"/>
                  </a:cubicBezTo>
                  <a:cubicBezTo>
                    <a:pt x="3678" y="12415"/>
                    <a:pt x="3341" y="12394"/>
                    <a:pt x="3003" y="12394"/>
                  </a:cubicBezTo>
                  <a:cubicBezTo>
                    <a:pt x="2293" y="12394"/>
                    <a:pt x="1578" y="12486"/>
                    <a:pt x="1328" y="13053"/>
                  </a:cubicBezTo>
                  <a:cubicBezTo>
                    <a:pt x="890" y="14047"/>
                    <a:pt x="1566" y="15057"/>
                    <a:pt x="3010" y="15999"/>
                  </a:cubicBezTo>
                  <a:cubicBezTo>
                    <a:pt x="4454" y="16941"/>
                    <a:pt x="7541" y="19121"/>
                    <a:pt x="7820" y="19319"/>
                  </a:cubicBezTo>
                  <a:cubicBezTo>
                    <a:pt x="8093" y="19514"/>
                    <a:pt x="8350" y="19976"/>
                    <a:pt x="7807" y="20129"/>
                  </a:cubicBezTo>
                  <a:cubicBezTo>
                    <a:pt x="7264" y="20283"/>
                    <a:pt x="3262" y="20434"/>
                    <a:pt x="3448" y="22329"/>
                  </a:cubicBezTo>
                  <a:cubicBezTo>
                    <a:pt x="3633" y="24224"/>
                    <a:pt x="8087" y="26186"/>
                    <a:pt x="8570" y="26411"/>
                  </a:cubicBezTo>
                  <a:cubicBezTo>
                    <a:pt x="9053" y="26635"/>
                    <a:pt x="9157" y="26853"/>
                    <a:pt x="9099" y="27122"/>
                  </a:cubicBezTo>
                  <a:cubicBezTo>
                    <a:pt x="9040" y="27391"/>
                    <a:pt x="7691" y="27315"/>
                    <a:pt x="6554" y="27405"/>
                  </a:cubicBezTo>
                  <a:cubicBezTo>
                    <a:pt x="5418" y="27494"/>
                    <a:pt x="4116" y="27798"/>
                    <a:pt x="4314" y="28882"/>
                  </a:cubicBezTo>
                  <a:cubicBezTo>
                    <a:pt x="4513" y="29966"/>
                    <a:pt x="7068" y="32385"/>
                    <a:pt x="13590" y="33464"/>
                  </a:cubicBezTo>
                  <a:lnTo>
                    <a:pt x="16644" y="33765"/>
                  </a:lnTo>
                  <a:lnTo>
                    <a:pt x="18482" y="31290"/>
                  </a:lnTo>
                  <a:cubicBezTo>
                    <a:pt x="22090" y="25752"/>
                    <a:pt x="22032" y="22234"/>
                    <a:pt x="21366" y="21355"/>
                  </a:cubicBezTo>
                  <a:cubicBezTo>
                    <a:pt x="21154" y="21075"/>
                    <a:pt x="20897" y="20961"/>
                    <a:pt x="20619" y="20961"/>
                  </a:cubicBezTo>
                  <a:cubicBezTo>
                    <a:pt x="20025" y="20961"/>
                    <a:pt x="19332" y="21480"/>
                    <a:pt x="18765" y="22009"/>
                  </a:cubicBezTo>
                  <a:cubicBezTo>
                    <a:pt x="17981" y="22739"/>
                    <a:pt x="17179" y="23707"/>
                    <a:pt x="16888" y="23707"/>
                  </a:cubicBezTo>
                  <a:cubicBezTo>
                    <a:pt x="16869" y="23707"/>
                    <a:pt x="16852" y="23703"/>
                    <a:pt x="16838" y="23694"/>
                  </a:cubicBezTo>
                  <a:cubicBezTo>
                    <a:pt x="16599" y="23556"/>
                    <a:pt x="16509" y="23332"/>
                    <a:pt x="16670" y="22824"/>
                  </a:cubicBezTo>
                  <a:cubicBezTo>
                    <a:pt x="16831" y="22317"/>
                    <a:pt x="18391" y="17707"/>
                    <a:pt x="17119" y="16290"/>
                  </a:cubicBezTo>
                  <a:cubicBezTo>
                    <a:pt x="16868" y="16011"/>
                    <a:pt x="16557" y="15898"/>
                    <a:pt x="16217" y="15898"/>
                  </a:cubicBezTo>
                  <a:cubicBezTo>
                    <a:pt x="14828" y="15898"/>
                    <a:pt x="12938" y="17782"/>
                    <a:pt x="12553" y="18020"/>
                  </a:cubicBezTo>
                  <a:cubicBezTo>
                    <a:pt x="12451" y="18083"/>
                    <a:pt x="12362" y="18110"/>
                    <a:pt x="12287" y="18110"/>
                  </a:cubicBezTo>
                  <a:cubicBezTo>
                    <a:pt x="12011" y="18110"/>
                    <a:pt x="11914" y="17744"/>
                    <a:pt x="11946" y="17482"/>
                  </a:cubicBezTo>
                  <a:cubicBezTo>
                    <a:pt x="11988" y="17142"/>
                    <a:pt x="12466" y="13393"/>
                    <a:pt x="12746" y="11692"/>
                  </a:cubicBezTo>
                  <a:cubicBezTo>
                    <a:pt x="13026" y="9991"/>
                    <a:pt x="12738" y="8810"/>
                    <a:pt x="11710" y="8463"/>
                  </a:cubicBezTo>
                  <a:cubicBezTo>
                    <a:pt x="11615" y="8431"/>
                    <a:pt x="11521" y="8416"/>
                    <a:pt x="11428" y="8416"/>
                  </a:cubicBezTo>
                  <a:cubicBezTo>
                    <a:pt x="10551" y="8416"/>
                    <a:pt x="9772" y="9737"/>
                    <a:pt x="9212" y="10221"/>
                  </a:cubicBezTo>
                  <a:cubicBezTo>
                    <a:pt x="9070" y="10345"/>
                    <a:pt x="8932" y="10392"/>
                    <a:pt x="8805" y="10392"/>
                  </a:cubicBezTo>
                  <a:cubicBezTo>
                    <a:pt x="8384" y="10392"/>
                    <a:pt x="8081" y="9868"/>
                    <a:pt x="8081" y="9868"/>
                  </a:cubicBezTo>
                  <a:cubicBezTo>
                    <a:pt x="8081" y="9868"/>
                    <a:pt x="7400" y="7459"/>
                    <a:pt x="5501" y="3248"/>
                  </a:cubicBezTo>
                  <a:cubicBezTo>
                    <a:pt x="4249" y="473"/>
                    <a:pt x="3035" y="0"/>
                    <a:pt x="2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3"/>
            <p:cNvSpPr/>
            <p:nvPr/>
          </p:nvSpPr>
          <p:spPr>
            <a:xfrm rot="1771985">
              <a:off x="7111975" y="1464986"/>
              <a:ext cx="1274488" cy="2916644"/>
            </a:xfrm>
            <a:custGeom>
              <a:rect b="b" l="l" r="r" t="t"/>
              <a:pathLst>
                <a:path extrusionOk="0" h="30581" w="13363">
                  <a:moveTo>
                    <a:pt x="0" y="0"/>
                  </a:moveTo>
                  <a:cubicBezTo>
                    <a:pt x="0" y="0"/>
                    <a:pt x="11" y="32"/>
                    <a:pt x="35" y="91"/>
                  </a:cubicBezTo>
                  <a:cubicBezTo>
                    <a:pt x="62" y="153"/>
                    <a:pt x="100" y="239"/>
                    <a:pt x="148" y="352"/>
                  </a:cubicBezTo>
                  <a:cubicBezTo>
                    <a:pt x="250" y="584"/>
                    <a:pt x="398" y="920"/>
                    <a:pt x="588" y="1352"/>
                  </a:cubicBezTo>
                  <a:cubicBezTo>
                    <a:pt x="973" y="2223"/>
                    <a:pt x="1527" y="3478"/>
                    <a:pt x="2211" y="5027"/>
                  </a:cubicBezTo>
                  <a:cubicBezTo>
                    <a:pt x="3578" y="8132"/>
                    <a:pt x="5442" y="12431"/>
                    <a:pt x="7497" y="17182"/>
                  </a:cubicBezTo>
                  <a:cubicBezTo>
                    <a:pt x="9552" y="21934"/>
                    <a:pt x="11918" y="27482"/>
                    <a:pt x="13301" y="30580"/>
                  </a:cubicBezTo>
                  <a:lnTo>
                    <a:pt x="13363" y="30553"/>
                  </a:lnTo>
                  <a:cubicBezTo>
                    <a:pt x="11995" y="27448"/>
                    <a:pt x="9640" y="21897"/>
                    <a:pt x="7584" y="17144"/>
                  </a:cubicBezTo>
                  <a:cubicBezTo>
                    <a:pt x="5530" y="12394"/>
                    <a:pt x="3655" y="8098"/>
                    <a:pt x="2272" y="5000"/>
                  </a:cubicBezTo>
                  <a:cubicBezTo>
                    <a:pt x="1581" y="3450"/>
                    <a:pt x="1017" y="2199"/>
                    <a:pt x="622" y="1336"/>
                  </a:cubicBezTo>
                  <a:cubicBezTo>
                    <a:pt x="425" y="908"/>
                    <a:pt x="271" y="575"/>
                    <a:pt x="165" y="344"/>
                  </a:cubicBezTo>
                  <a:cubicBezTo>
                    <a:pt x="113" y="233"/>
                    <a:pt x="73" y="148"/>
                    <a:pt x="44" y="87"/>
                  </a:cubicBezTo>
                  <a:cubicBezTo>
                    <a:pt x="16" y="29"/>
                    <a:pt x="0" y="0"/>
                    <a:pt x="0"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3"/>
            <p:cNvSpPr/>
            <p:nvPr/>
          </p:nvSpPr>
          <p:spPr>
            <a:xfrm rot="1771985">
              <a:off x="7253890" y="3142529"/>
              <a:ext cx="499571" cy="87268"/>
            </a:xfrm>
            <a:custGeom>
              <a:rect b="b" l="l" r="r" t="t"/>
              <a:pathLst>
                <a:path extrusionOk="0" h="915" w="5238">
                  <a:moveTo>
                    <a:pt x="16" y="1"/>
                  </a:moveTo>
                  <a:cubicBezTo>
                    <a:pt x="7" y="1"/>
                    <a:pt x="2" y="1"/>
                    <a:pt x="2" y="3"/>
                  </a:cubicBezTo>
                  <a:cubicBezTo>
                    <a:pt x="1" y="10"/>
                    <a:pt x="72" y="28"/>
                    <a:pt x="204" y="57"/>
                  </a:cubicBezTo>
                  <a:cubicBezTo>
                    <a:pt x="356" y="88"/>
                    <a:pt x="542" y="125"/>
                    <a:pt x="762" y="170"/>
                  </a:cubicBezTo>
                  <a:cubicBezTo>
                    <a:pt x="1235" y="260"/>
                    <a:pt x="1889" y="379"/>
                    <a:pt x="2611" y="505"/>
                  </a:cubicBezTo>
                  <a:cubicBezTo>
                    <a:pt x="3334" y="631"/>
                    <a:pt x="3989" y="739"/>
                    <a:pt x="4464" y="812"/>
                  </a:cubicBezTo>
                  <a:cubicBezTo>
                    <a:pt x="4686" y="845"/>
                    <a:pt x="4875" y="872"/>
                    <a:pt x="5028" y="895"/>
                  </a:cubicBezTo>
                  <a:cubicBezTo>
                    <a:pt x="5127" y="908"/>
                    <a:pt x="5194" y="915"/>
                    <a:pt x="5222" y="915"/>
                  </a:cubicBezTo>
                  <a:cubicBezTo>
                    <a:pt x="5232" y="915"/>
                    <a:pt x="5237" y="914"/>
                    <a:pt x="5237" y="913"/>
                  </a:cubicBezTo>
                  <a:cubicBezTo>
                    <a:pt x="5238" y="906"/>
                    <a:pt x="5165" y="887"/>
                    <a:pt x="5034" y="859"/>
                  </a:cubicBezTo>
                  <a:cubicBezTo>
                    <a:pt x="4883" y="828"/>
                    <a:pt x="4696" y="790"/>
                    <a:pt x="4476" y="746"/>
                  </a:cubicBezTo>
                  <a:cubicBezTo>
                    <a:pt x="4003" y="655"/>
                    <a:pt x="3350" y="536"/>
                    <a:pt x="2627" y="411"/>
                  </a:cubicBezTo>
                  <a:cubicBezTo>
                    <a:pt x="1904" y="285"/>
                    <a:pt x="1249" y="177"/>
                    <a:pt x="774" y="103"/>
                  </a:cubicBezTo>
                  <a:cubicBezTo>
                    <a:pt x="552" y="71"/>
                    <a:pt x="364" y="43"/>
                    <a:pt x="210" y="20"/>
                  </a:cubicBezTo>
                  <a:cubicBezTo>
                    <a:pt x="111" y="7"/>
                    <a:pt x="44" y="1"/>
                    <a:pt x="16"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3"/>
            <p:cNvSpPr/>
            <p:nvPr/>
          </p:nvSpPr>
          <p:spPr>
            <a:xfrm rot="1771985">
              <a:off x="7054346" y="3825699"/>
              <a:ext cx="641297" cy="105484"/>
            </a:xfrm>
            <a:custGeom>
              <a:rect b="b" l="l" r="r" t="t"/>
              <a:pathLst>
                <a:path extrusionOk="0" h="1106" w="6724">
                  <a:moveTo>
                    <a:pt x="15" y="1"/>
                  </a:moveTo>
                  <a:cubicBezTo>
                    <a:pt x="7" y="1"/>
                    <a:pt x="3" y="1"/>
                    <a:pt x="2" y="3"/>
                  </a:cubicBezTo>
                  <a:cubicBezTo>
                    <a:pt x="1" y="9"/>
                    <a:pt x="94" y="30"/>
                    <a:pt x="263" y="65"/>
                  </a:cubicBezTo>
                  <a:cubicBezTo>
                    <a:pt x="450" y="99"/>
                    <a:pt x="691" y="144"/>
                    <a:pt x="981" y="197"/>
                  </a:cubicBezTo>
                  <a:cubicBezTo>
                    <a:pt x="1587" y="305"/>
                    <a:pt x="2427" y="448"/>
                    <a:pt x="3354" y="601"/>
                  </a:cubicBezTo>
                  <a:cubicBezTo>
                    <a:pt x="4282" y="753"/>
                    <a:pt x="5123" y="884"/>
                    <a:pt x="5733" y="976"/>
                  </a:cubicBezTo>
                  <a:cubicBezTo>
                    <a:pt x="6024" y="1017"/>
                    <a:pt x="6267" y="1052"/>
                    <a:pt x="6456" y="1079"/>
                  </a:cubicBezTo>
                  <a:cubicBezTo>
                    <a:pt x="6590" y="1096"/>
                    <a:pt x="6677" y="1106"/>
                    <a:pt x="6709" y="1106"/>
                  </a:cubicBezTo>
                  <a:cubicBezTo>
                    <a:pt x="6718" y="1106"/>
                    <a:pt x="6723" y="1105"/>
                    <a:pt x="6723" y="1104"/>
                  </a:cubicBezTo>
                  <a:cubicBezTo>
                    <a:pt x="6724" y="1097"/>
                    <a:pt x="6631" y="1076"/>
                    <a:pt x="6462" y="1042"/>
                  </a:cubicBezTo>
                  <a:cubicBezTo>
                    <a:pt x="6275" y="1007"/>
                    <a:pt x="6033" y="963"/>
                    <a:pt x="5744" y="909"/>
                  </a:cubicBezTo>
                  <a:cubicBezTo>
                    <a:pt x="5137" y="801"/>
                    <a:pt x="4298" y="658"/>
                    <a:pt x="3370" y="506"/>
                  </a:cubicBezTo>
                  <a:cubicBezTo>
                    <a:pt x="2442" y="354"/>
                    <a:pt x="1601" y="222"/>
                    <a:pt x="992" y="131"/>
                  </a:cubicBezTo>
                  <a:cubicBezTo>
                    <a:pt x="700" y="89"/>
                    <a:pt x="457" y="55"/>
                    <a:pt x="270" y="28"/>
                  </a:cubicBezTo>
                  <a:cubicBezTo>
                    <a:pt x="134" y="10"/>
                    <a:pt x="46" y="1"/>
                    <a:pt x="15"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3"/>
            <p:cNvSpPr/>
            <p:nvPr/>
          </p:nvSpPr>
          <p:spPr>
            <a:xfrm rot="1771985">
              <a:off x="5636131" y="3053601"/>
              <a:ext cx="2184168" cy="2307869"/>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3"/>
            <p:cNvSpPr/>
            <p:nvPr/>
          </p:nvSpPr>
          <p:spPr>
            <a:xfrm rot="1771985">
              <a:off x="5667650" y="3079228"/>
              <a:ext cx="1850930" cy="2415070"/>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3"/>
            <p:cNvSpPr/>
            <p:nvPr/>
          </p:nvSpPr>
          <p:spPr>
            <a:xfrm flipH="1" rot="-2842326">
              <a:off x="7684183" y="2459215"/>
              <a:ext cx="499565" cy="87266"/>
            </a:xfrm>
            <a:custGeom>
              <a:rect b="b" l="l" r="r" t="t"/>
              <a:pathLst>
                <a:path extrusionOk="0" h="915" w="5238">
                  <a:moveTo>
                    <a:pt x="16" y="1"/>
                  </a:moveTo>
                  <a:cubicBezTo>
                    <a:pt x="7" y="1"/>
                    <a:pt x="2" y="1"/>
                    <a:pt x="2" y="3"/>
                  </a:cubicBezTo>
                  <a:cubicBezTo>
                    <a:pt x="1" y="10"/>
                    <a:pt x="72" y="28"/>
                    <a:pt x="204" y="57"/>
                  </a:cubicBezTo>
                  <a:cubicBezTo>
                    <a:pt x="356" y="88"/>
                    <a:pt x="542" y="125"/>
                    <a:pt x="762" y="170"/>
                  </a:cubicBezTo>
                  <a:cubicBezTo>
                    <a:pt x="1235" y="260"/>
                    <a:pt x="1889" y="379"/>
                    <a:pt x="2611" y="505"/>
                  </a:cubicBezTo>
                  <a:cubicBezTo>
                    <a:pt x="3334" y="631"/>
                    <a:pt x="3989" y="739"/>
                    <a:pt x="4464" y="812"/>
                  </a:cubicBezTo>
                  <a:cubicBezTo>
                    <a:pt x="4686" y="845"/>
                    <a:pt x="4875" y="872"/>
                    <a:pt x="5028" y="895"/>
                  </a:cubicBezTo>
                  <a:cubicBezTo>
                    <a:pt x="5127" y="908"/>
                    <a:pt x="5194" y="915"/>
                    <a:pt x="5222" y="915"/>
                  </a:cubicBezTo>
                  <a:cubicBezTo>
                    <a:pt x="5232" y="915"/>
                    <a:pt x="5237" y="914"/>
                    <a:pt x="5237" y="913"/>
                  </a:cubicBezTo>
                  <a:cubicBezTo>
                    <a:pt x="5238" y="906"/>
                    <a:pt x="5165" y="887"/>
                    <a:pt x="5034" y="859"/>
                  </a:cubicBezTo>
                  <a:cubicBezTo>
                    <a:pt x="4883" y="828"/>
                    <a:pt x="4696" y="790"/>
                    <a:pt x="4476" y="746"/>
                  </a:cubicBezTo>
                  <a:cubicBezTo>
                    <a:pt x="4003" y="655"/>
                    <a:pt x="3350" y="536"/>
                    <a:pt x="2627" y="411"/>
                  </a:cubicBezTo>
                  <a:cubicBezTo>
                    <a:pt x="1904" y="285"/>
                    <a:pt x="1249" y="177"/>
                    <a:pt x="774" y="103"/>
                  </a:cubicBezTo>
                  <a:cubicBezTo>
                    <a:pt x="552" y="71"/>
                    <a:pt x="364" y="43"/>
                    <a:pt x="210" y="20"/>
                  </a:cubicBezTo>
                  <a:cubicBezTo>
                    <a:pt x="111" y="7"/>
                    <a:pt x="44" y="1"/>
                    <a:pt x="16"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3"/>
            <p:cNvSpPr/>
            <p:nvPr/>
          </p:nvSpPr>
          <p:spPr>
            <a:xfrm flipH="1" rot="-1501928">
              <a:off x="7613322" y="3438297"/>
              <a:ext cx="641290" cy="105483"/>
            </a:xfrm>
            <a:custGeom>
              <a:rect b="b" l="l" r="r" t="t"/>
              <a:pathLst>
                <a:path extrusionOk="0" h="1106" w="6724">
                  <a:moveTo>
                    <a:pt x="15" y="1"/>
                  </a:moveTo>
                  <a:cubicBezTo>
                    <a:pt x="7" y="1"/>
                    <a:pt x="3" y="1"/>
                    <a:pt x="2" y="3"/>
                  </a:cubicBezTo>
                  <a:cubicBezTo>
                    <a:pt x="1" y="9"/>
                    <a:pt x="94" y="30"/>
                    <a:pt x="263" y="65"/>
                  </a:cubicBezTo>
                  <a:cubicBezTo>
                    <a:pt x="450" y="99"/>
                    <a:pt x="691" y="144"/>
                    <a:pt x="981" y="197"/>
                  </a:cubicBezTo>
                  <a:cubicBezTo>
                    <a:pt x="1587" y="305"/>
                    <a:pt x="2427" y="448"/>
                    <a:pt x="3354" y="601"/>
                  </a:cubicBezTo>
                  <a:cubicBezTo>
                    <a:pt x="4282" y="753"/>
                    <a:pt x="5123" y="884"/>
                    <a:pt x="5733" y="976"/>
                  </a:cubicBezTo>
                  <a:cubicBezTo>
                    <a:pt x="6024" y="1017"/>
                    <a:pt x="6267" y="1052"/>
                    <a:pt x="6456" y="1079"/>
                  </a:cubicBezTo>
                  <a:cubicBezTo>
                    <a:pt x="6590" y="1096"/>
                    <a:pt x="6677" y="1106"/>
                    <a:pt x="6709" y="1106"/>
                  </a:cubicBezTo>
                  <a:cubicBezTo>
                    <a:pt x="6718" y="1106"/>
                    <a:pt x="6723" y="1105"/>
                    <a:pt x="6723" y="1104"/>
                  </a:cubicBezTo>
                  <a:cubicBezTo>
                    <a:pt x="6724" y="1097"/>
                    <a:pt x="6631" y="1076"/>
                    <a:pt x="6462" y="1042"/>
                  </a:cubicBezTo>
                  <a:cubicBezTo>
                    <a:pt x="6275" y="1007"/>
                    <a:pt x="6033" y="963"/>
                    <a:pt x="5744" y="909"/>
                  </a:cubicBezTo>
                  <a:cubicBezTo>
                    <a:pt x="5137" y="801"/>
                    <a:pt x="4298" y="658"/>
                    <a:pt x="3370" y="506"/>
                  </a:cubicBezTo>
                  <a:cubicBezTo>
                    <a:pt x="2442" y="354"/>
                    <a:pt x="1601" y="222"/>
                    <a:pt x="992" y="131"/>
                  </a:cubicBezTo>
                  <a:cubicBezTo>
                    <a:pt x="700" y="89"/>
                    <a:pt x="457" y="55"/>
                    <a:pt x="270" y="28"/>
                  </a:cubicBezTo>
                  <a:cubicBezTo>
                    <a:pt x="134" y="10"/>
                    <a:pt x="46" y="1"/>
                    <a:pt x="15"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7" name="Google Shape;367;p43"/>
          <p:cNvSpPr txBox="1"/>
          <p:nvPr>
            <p:ph type="title"/>
          </p:nvPr>
        </p:nvSpPr>
        <p:spPr>
          <a:xfrm>
            <a:off x="713250" y="2164500"/>
            <a:ext cx="7717500" cy="9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6700">
                <a:solidFill>
                  <a:schemeClr val="accent3"/>
                </a:solidFill>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45">
    <p:bg>
      <p:bgPr>
        <a:solidFill>
          <a:schemeClr val="accent5"/>
        </a:solidFill>
      </p:bgPr>
    </p:bg>
    <p:spTree>
      <p:nvGrpSpPr>
        <p:cNvPr id="368" name="Shape 368"/>
        <p:cNvGrpSpPr/>
        <p:nvPr/>
      </p:nvGrpSpPr>
      <p:grpSpPr>
        <a:xfrm>
          <a:off x="0" y="0"/>
          <a:ext cx="0" cy="0"/>
          <a:chOff x="0" y="0"/>
          <a:chExt cx="0" cy="0"/>
        </a:xfrm>
      </p:grpSpPr>
      <p:sp>
        <p:nvSpPr>
          <p:cNvPr id="369" name="Google Shape;369;p44"/>
          <p:cNvSpPr/>
          <p:nvPr/>
        </p:nvSpPr>
        <p:spPr>
          <a:xfrm flipH="1">
            <a:off x="7" y="-1103800"/>
            <a:ext cx="6666468" cy="6325734"/>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4"/>
          <p:cNvSpPr txBox="1"/>
          <p:nvPr>
            <p:ph type="title"/>
          </p:nvPr>
        </p:nvSpPr>
        <p:spPr>
          <a:xfrm>
            <a:off x="713231" y="2691724"/>
            <a:ext cx="3304500" cy="596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1" name="Google Shape;371;p44"/>
          <p:cNvSpPr txBox="1"/>
          <p:nvPr>
            <p:ph idx="1" type="subTitle"/>
          </p:nvPr>
        </p:nvSpPr>
        <p:spPr>
          <a:xfrm>
            <a:off x="715031" y="3536224"/>
            <a:ext cx="3300900" cy="482700"/>
          </a:xfrm>
          <a:prstGeom prst="rect">
            <a:avLst/>
          </a:prstGeom>
        </p:spPr>
        <p:txBody>
          <a:bodyPr anchorCtr="0" anchor="t" bIns="91425" lIns="91425" spcFirstLastPara="1" rIns="91425" wrap="square" tIns="91425">
            <a:noAutofit/>
          </a:bodyPr>
          <a:lstStyle>
            <a:lvl1pPr lvl="0" marR="457200" rtl="0" algn="ctr">
              <a:lnSpc>
                <a:spcPct val="100000"/>
              </a:lnSpc>
              <a:spcBef>
                <a:spcPts val="0"/>
              </a:spcBef>
              <a:spcAft>
                <a:spcPts val="0"/>
              </a:spcAft>
              <a:buSzPts val="20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2" name="Google Shape;372;p44"/>
          <p:cNvSpPr txBox="1"/>
          <p:nvPr>
            <p:ph hasCustomPrompt="1" idx="2" type="title"/>
          </p:nvPr>
        </p:nvSpPr>
        <p:spPr>
          <a:xfrm>
            <a:off x="715031" y="1428676"/>
            <a:ext cx="3300900" cy="1242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12000"/>
              <a:buNone/>
              <a:defRPr sz="7200">
                <a:solidFill>
                  <a:schemeClr val="accent3"/>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4">
    <p:bg>
      <p:bgPr>
        <a:solidFill>
          <a:schemeClr val="accent5"/>
        </a:solidFill>
      </p:bgPr>
    </p:bg>
    <p:spTree>
      <p:nvGrpSpPr>
        <p:cNvPr id="373" name="Shape 373"/>
        <p:cNvGrpSpPr/>
        <p:nvPr/>
      </p:nvGrpSpPr>
      <p:grpSpPr>
        <a:xfrm>
          <a:off x="0" y="0"/>
          <a:ext cx="0" cy="0"/>
          <a:chOff x="0" y="0"/>
          <a:chExt cx="0" cy="0"/>
        </a:xfrm>
      </p:grpSpPr>
      <p:sp>
        <p:nvSpPr>
          <p:cNvPr id="374" name="Google Shape;374;p45"/>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375" name="Google Shape;375;p45"/>
          <p:cNvSpPr txBox="1"/>
          <p:nvPr>
            <p:ph idx="1" type="subTitle"/>
          </p:nvPr>
        </p:nvSpPr>
        <p:spPr>
          <a:xfrm>
            <a:off x="713213" y="1551916"/>
            <a:ext cx="2772000" cy="197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6" name="Google Shape;376;p45"/>
          <p:cNvSpPr txBox="1"/>
          <p:nvPr>
            <p:ph idx="2" type="subTitle"/>
          </p:nvPr>
        </p:nvSpPr>
        <p:spPr>
          <a:xfrm>
            <a:off x="3683088" y="1556775"/>
            <a:ext cx="2770500" cy="197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7" name="Google Shape;377;p45"/>
          <p:cNvSpPr/>
          <p:nvPr/>
        </p:nvSpPr>
        <p:spPr>
          <a:xfrm>
            <a:off x="5569826" y="1752050"/>
            <a:ext cx="3574175" cy="3391459"/>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16">
    <p:bg>
      <p:bgPr>
        <a:solidFill>
          <a:schemeClr val="accent5"/>
        </a:solidFill>
      </p:bgPr>
    </p:bg>
    <p:spTree>
      <p:nvGrpSpPr>
        <p:cNvPr id="378" name="Shape 378"/>
        <p:cNvGrpSpPr/>
        <p:nvPr/>
      </p:nvGrpSpPr>
      <p:grpSpPr>
        <a:xfrm>
          <a:off x="0" y="0"/>
          <a:ext cx="0" cy="0"/>
          <a:chOff x="0" y="0"/>
          <a:chExt cx="0" cy="0"/>
        </a:xfrm>
      </p:grpSpPr>
      <p:sp>
        <p:nvSpPr>
          <p:cNvPr id="379" name="Google Shape;379;p46"/>
          <p:cNvSpPr/>
          <p:nvPr/>
        </p:nvSpPr>
        <p:spPr>
          <a:xfrm rot="10800000">
            <a:off x="3560808" y="9"/>
            <a:ext cx="5583242" cy="5195591"/>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6"/>
          <p:cNvSpPr/>
          <p:nvPr/>
        </p:nvSpPr>
        <p:spPr>
          <a:xfrm rot="10800000">
            <a:off x="-325000" y="-25"/>
            <a:ext cx="4669200" cy="522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6"/>
          <p:cNvSpPr txBox="1"/>
          <p:nvPr>
            <p:ph hasCustomPrompt="1" type="title"/>
          </p:nvPr>
        </p:nvSpPr>
        <p:spPr>
          <a:xfrm>
            <a:off x="713225" y="1309600"/>
            <a:ext cx="4846200" cy="13548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7200">
                <a:solidFill>
                  <a:schemeClr val="accent3"/>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82" name="Google Shape;382;p46"/>
          <p:cNvSpPr txBox="1"/>
          <p:nvPr>
            <p:ph idx="1" type="subTitle"/>
          </p:nvPr>
        </p:nvSpPr>
        <p:spPr>
          <a:xfrm>
            <a:off x="704500" y="2552700"/>
            <a:ext cx="4846200" cy="36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1400"/>
              <a:buNone/>
              <a:defRPr b="0"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46">
    <p:bg>
      <p:bgPr>
        <a:solidFill>
          <a:schemeClr val="accent5"/>
        </a:solidFill>
      </p:bgPr>
    </p:bg>
    <p:spTree>
      <p:nvGrpSpPr>
        <p:cNvPr id="383" name="Shape 383"/>
        <p:cNvGrpSpPr/>
        <p:nvPr/>
      </p:nvGrpSpPr>
      <p:grpSpPr>
        <a:xfrm>
          <a:off x="0" y="0"/>
          <a:ext cx="0" cy="0"/>
          <a:chOff x="0" y="0"/>
          <a:chExt cx="0" cy="0"/>
        </a:xfrm>
      </p:grpSpPr>
      <p:sp>
        <p:nvSpPr>
          <p:cNvPr id="384" name="Google Shape;384;p47"/>
          <p:cNvSpPr/>
          <p:nvPr/>
        </p:nvSpPr>
        <p:spPr>
          <a:xfrm>
            <a:off x="0" y="0"/>
            <a:ext cx="2624041" cy="2489850"/>
          </a:xfrm>
          <a:custGeom>
            <a:rect b="b" l="l" r="r" t="t"/>
            <a:pathLst>
              <a:path extrusionOk="0" h="8498" w="8956">
                <a:moveTo>
                  <a:pt x="0" y="1"/>
                </a:moveTo>
                <a:lnTo>
                  <a:pt x="0" y="8161"/>
                </a:lnTo>
                <a:cubicBezTo>
                  <a:pt x="434" y="8376"/>
                  <a:pt x="878" y="8497"/>
                  <a:pt x="1301" y="8497"/>
                </a:cubicBezTo>
                <a:cubicBezTo>
                  <a:pt x="2196" y="8497"/>
                  <a:pt x="2998" y="7955"/>
                  <a:pt x="3414" y="6616"/>
                </a:cubicBezTo>
                <a:cubicBezTo>
                  <a:pt x="4129" y="4320"/>
                  <a:pt x="7192" y="4598"/>
                  <a:pt x="8218" y="3021"/>
                </a:cubicBezTo>
                <a:cubicBezTo>
                  <a:pt x="8955" y="1887"/>
                  <a:pt x="8939" y="812"/>
                  <a:pt x="8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7"/>
          <p:cNvSpPr txBox="1"/>
          <p:nvPr>
            <p:ph hasCustomPrompt="1" type="title"/>
          </p:nvPr>
        </p:nvSpPr>
        <p:spPr>
          <a:xfrm>
            <a:off x="713225" y="901863"/>
            <a:ext cx="4095000" cy="46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386" name="Google Shape;386;p47"/>
          <p:cNvSpPr txBox="1"/>
          <p:nvPr>
            <p:ph idx="1" type="subTitle"/>
          </p:nvPr>
        </p:nvSpPr>
        <p:spPr>
          <a:xfrm>
            <a:off x="713225" y="1549635"/>
            <a:ext cx="4095000" cy="30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387" name="Google Shape;387;p47"/>
          <p:cNvSpPr txBox="1"/>
          <p:nvPr>
            <p:ph hasCustomPrompt="1" idx="2" type="title"/>
          </p:nvPr>
        </p:nvSpPr>
        <p:spPr>
          <a:xfrm>
            <a:off x="713225" y="2094264"/>
            <a:ext cx="4095000" cy="46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388" name="Google Shape;388;p47"/>
          <p:cNvSpPr txBox="1"/>
          <p:nvPr>
            <p:ph hasCustomPrompt="1" idx="3" type="title"/>
          </p:nvPr>
        </p:nvSpPr>
        <p:spPr>
          <a:xfrm>
            <a:off x="713225" y="3286665"/>
            <a:ext cx="4095000" cy="46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389" name="Google Shape;389;p47"/>
          <p:cNvSpPr txBox="1"/>
          <p:nvPr>
            <p:ph idx="4" type="subTitle"/>
          </p:nvPr>
        </p:nvSpPr>
        <p:spPr>
          <a:xfrm>
            <a:off x="713225" y="3934437"/>
            <a:ext cx="4095000" cy="30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390" name="Google Shape;390;p47"/>
          <p:cNvSpPr txBox="1"/>
          <p:nvPr>
            <p:ph idx="5" type="subTitle"/>
          </p:nvPr>
        </p:nvSpPr>
        <p:spPr>
          <a:xfrm>
            <a:off x="713225" y="2734657"/>
            <a:ext cx="4095000" cy="30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391" name="Google Shape;391;p47"/>
          <p:cNvSpPr/>
          <p:nvPr/>
        </p:nvSpPr>
        <p:spPr>
          <a:xfrm rot="5400000">
            <a:off x="6576281" y="2562950"/>
            <a:ext cx="2750894" cy="2604707"/>
          </a:xfrm>
          <a:custGeom>
            <a:rect b="b" l="l" r="r" t="t"/>
            <a:pathLst>
              <a:path extrusionOk="0" h="6023" w="6361">
                <a:moveTo>
                  <a:pt x="609" y="1"/>
                </a:moveTo>
                <a:cubicBezTo>
                  <a:pt x="1" y="2987"/>
                  <a:pt x="988" y="6022"/>
                  <a:pt x="3765" y="6022"/>
                </a:cubicBezTo>
                <a:cubicBezTo>
                  <a:pt x="4297" y="6022"/>
                  <a:pt x="4894" y="5911"/>
                  <a:pt x="5559" y="5667"/>
                </a:cubicBezTo>
                <a:cubicBezTo>
                  <a:pt x="5832" y="5566"/>
                  <a:pt x="6098" y="5499"/>
                  <a:pt x="6360" y="5461"/>
                </a:cubicBezTo>
                <a:lnTo>
                  <a:pt x="6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2">
  <p:cSld name="CUSTOM_2_1_1_1_4">
    <p:bg>
      <p:bgPr>
        <a:solidFill>
          <a:schemeClr val="accent5"/>
        </a:solidFill>
      </p:bgPr>
    </p:bg>
    <p:spTree>
      <p:nvGrpSpPr>
        <p:cNvPr id="392" name="Shape 392"/>
        <p:cNvGrpSpPr/>
        <p:nvPr/>
      </p:nvGrpSpPr>
      <p:grpSpPr>
        <a:xfrm>
          <a:off x="0" y="0"/>
          <a:ext cx="0" cy="0"/>
          <a:chOff x="0" y="0"/>
          <a:chExt cx="0" cy="0"/>
        </a:xfrm>
      </p:grpSpPr>
      <p:sp>
        <p:nvSpPr>
          <p:cNvPr id="393" name="Google Shape;393;p48"/>
          <p:cNvSpPr txBox="1"/>
          <p:nvPr>
            <p:ph type="title"/>
          </p:nvPr>
        </p:nvSpPr>
        <p:spPr>
          <a:xfrm>
            <a:off x="713225" y="1256638"/>
            <a:ext cx="3568800" cy="12120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394" name="Google Shape;394;p48"/>
          <p:cNvSpPr txBox="1"/>
          <p:nvPr>
            <p:ph idx="1" type="subTitle"/>
          </p:nvPr>
        </p:nvSpPr>
        <p:spPr>
          <a:xfrm>
            <a:off x="1064525" y="2487168"/>
            <a:ext cx="3217500" cy="99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5" name="Google Shape;395;p48"/>
          <p:cNvSpPr/>
          <p:nvPr/>
        </p:nvSpPr>
        <p:spPr>
          <a:xfrm>
            <a:off x="0" y="1966525"/>
            <a:ext cx="3933903" cy="3176987"/>
          </a:xfrm>
          <a:custGeom>
            <a:rect b="b" l="l" r="r" t="t"/>
            <a:pathLst>
              <a:path extrusionOk="0" h="10489" w="12988">
                <a:moveTo>
                  <a:pt x="1" y="0"/>
                </a:moveTo>
                <a:lnTo>
                  <a:pt x="1" y="10488"/>
                </a:lnTo>
                <a:lnTo>
                  <a:pt x="12250" y="10488"/>
                </a:lnTo>
                <a:cubicBezTo>
                  <a:pt x="12987" y="7920"/>
                  <a:pt x="12143" y="5447"/>
                  <a:pt x="8700" y="5447"/>
                </a:cubicBezTo>
                <a:cubicBezTo>
                  <a:pt x="8673" y="5447"/>
                  <a:pt x="8646" y="5447"/>
                  <a:pt x="8619" y="5448"/>
                </a:cubicBezTo>
                <a:cubicBezTo>
                  <a:pt x="8602" y="5448"/>
                  <a:pt x="8586" y="5448"/>
                  <a:pt x="8570" y="5448"/>
                </a:cubicBezTo>
                <a:cubicBezTo>
                  <a:pt x="4969" y="5448"/>
                  <a:pt x="3939" y="943"/>
                  <a:pt x="1202" y="205"/>
                </a:cubicBezTo>
                <a:cubicBezTo>
                  <a:pt x="782" y="92"/>
                  <a:pt x="382" y="2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3">
  <p:cSld name="CUSTOM_2_1_1_1_4_2">
    <p:bg>
      <p:bgPr>
        <a:solidFill>
          <a:schemeClr val="accent5"/>
        </a:solidFill>
      </p:bgPr>
    </p:bg>
    <p:spTree>
      <p:nvGrpSpPr>
        <p:cNvPr id="396" name="Shape 396"/>
        <p:cNvGrpSpPr/>
        <p:nvPr/>
      </p:nvGrpSpPr>
      <p:grpSpPr>
        <a:xfrm>
          <a:off x="0" y="0"/>
          <a:ext cx="0" cy="0"/>
          <a:chOff x="0" y="0"/>
          <a:chExt cx="0" cy="0"/>
        </a:xfrm>
      </p:grpSpPr>
      <p:sp>
        <p:nvSpPr>
          <p:cNvPr id="397" name="Google Shape;397;p49"/>
          <p:cNvSpPr txBox="1"/>
          <p:nvPr>
            <p:ph type="title"/>
          </p:nvPr>
        </p:nvSpPr>
        <p:spPr>
          <a:xfrm>
            <a:off x="4850875" y="1847088"/>
            <a:ext cx="2441400" cy="512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398" name="Google Shape;398;p49"/>
          <p:cNvSpPr txBox="1"/>
          <p:nvPr>
            <p:ph idx="1" type="subTitle"/>
          </p:nvPr>
        </p:nvSpPr>
        <p:spPr>
          <a:xfrm>
            <a:off x="4855375" y="2578608"/>
            <a:ext cx="2436900" cy="1080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solidFill>
                  <a:srgbClr val="2D0B0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9" name="Google Shape;399;p49"/>
          <p:cNvSpPr/>
          <p:nvPr/>
        </p:nvSpPr>
        <p:spPr>
          <a:xfrm>
            <a:off x="0" y="1966525"/>
            <a:ext cx="3933903" cy="3176987"/>
          </a:xfrm>
          <a:custGeom>
            <a:rect b="b" l="l" r="r" t="t"/>
            <a:pathLst>
              <a:path extrusionOk="0" h="10489" w="12988">
                <a:moveTo>
                  <a:pt x="1" y="0"/>
                </a:moveTo>
                <a:lnTo>
                  <a:pt x="1" y="10488"/>
                </a:lnTo>
                <a:lnTo>
                  <a:pt x="12250" y="10488"/>
                </a:lnTo>
                <a:cubicBezTo>
                  <a:pt x="12987" y="7920"/>
                  <a:pt x="12143" y="5447"/>
                  <a:pt x="8700" y="5447"/>
                </a:cubicBezTo>
                <a:cubicBezTo>
                  <a:pt x="8673" y="5447"/>
                  <a:pt x="8646" y="5447"/>
                  <a:pt x="8619" y="5448"/>
                </a:cubicBezTo>
                <a:cubicBezTo>
                  <a:pt x="8602" y="5448"/>
                  <a:pt x="8586" y="5448"/>
                  <a:pt x="8570" y="5448"/>
                </a:cubicBezTo>
                <a:cubicBezTo>
                  <a:pt x="4969" y="5448"/>
                  <a:pt x="3939" y="943"/>
                  <a:pt x="1202" y="205"/>
                </a:cubicBezTo>
                <a:cubicBezTo>
                  <a:pt x="782" y="92"/>
                  <a:pt x="382" y="2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4">
  <p:cSld name="CUSTOM_48">
    <p:bg>
      <p:bgPr>
        <a:solidFill>
          <a:schemeClr val="accent5"/>
        </a:solidFill>
      </p:bgPr>
    </p:bg>
    <p:spTree>
      <p:nvGrpSpPr>
        <p:cNvPr id="400" name="Shape 400"/>
        <p:cNvGrpSpPr/>
        <p:nvPr/>
      </p:nvGrpSpPr>
      <p:grpSpPr>
        <a:xfrm>
          <a:off x="0" y="0"/>
          <a:ext cx="0" cy="0"/>
          <a:chOff x="0" y="0"/>
          <a:chExt cx="0" cy="0"/>
        </a:xfrm>
      </p:grpSpPr>
      <p:sp>
        <p:nvSpPr>
          <p:cNvPr id="401" name="Google Shape;401;p50"/>
          <p:cNvSpPr/>
          <p:nvPr/>
        </p:nvSpPr>
        <p:spPr>
          <a:xfrm flipH="1">
            <a:off x="3984713" y="976901"/>
            <a:ext cx="5159288" cy="4166598"/>
          </a:xfrm>
          <a:custGeom>
            <a:rect b="b" l="l" r="r" t="t"/>
            <a:pathLst>
              <a:path extrusionOk="0" h="10489" w="12988">
                <a:moveTo>
                  <a:pt x="1" y="0"/>
                </a:moveTo>
                <a:lnTo>
                  <a:pt x="1" y="10488"/>
                </a:lnTo>
                <a:lnTo>
                  <a:pt x="12250" y="10488"/>
                </a:lnTo>
                <a:cubicBezTo>
                  <a:pt x="12987" y="7920"/>
                  <a:pt x="12143" y="5447"/>
                  <a:pt x="8700" y="5447"/>
                </a:cubicBezTo>
                <a:cubicBezTo>
                  <a:pt x="8673" y="5447"/>
                  <a:pt x="8646" y="5447"/>
                  <a:pt x="8619" y="5448"/>
                </a:cubicBezTo>
                <a:cubicBezTo>
                  <a:pt x="8602" y="5448"/>
                  <a:pt x="8586" y="5448"/>
                  <a:pt x="8570" y="5448"/>
                </a:cubicBezTo>
                <a:cubicBezTo>
                  <a:pt x="4969" y="5448"/>
                  <a:pt x="3939" y="943"/>
                  <a:pt x="1202" y="205"/>
                </a:cubicBezTo>
                <a:cubicBezTo>
                  <a:pt x="782" y="92"/>
                  <a:pt x="382" y="2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0"/>
          <p:cNvSpPr txBox="1"/>
          <p:nvPr>
            <p:ph type="title"/>
          </p:nvPr>
        </p:nvSpPr>
        <p:spPr>
          <a:xfrm>
            <a:off x="4903660" y="1733905"/>
            <a:ext cx="2971800" cy="575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403" name="Google Shape;403;p50"/>
          <p:cNvSpPr txBox="1"/>
          <p:nvPr>
            <p:ph idx="1" type="subTitle"/>
          </p:nvPr>
        </p:nvSpPr>
        <p:spPr>
          <a:xfrm>
            <a:off x="4903651" y="2693975"/>
            <a:ext cx="2975700" cy="133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5"/>
        </a:solidFill>
      </p:bgPr>
    </p:bg>
    <p:spTree>
      <p:nvGrpSpPr>
        <p:cNvPr id="30" name="Shape 30"/>
        <p:cNvGrpSpPr/>
        <p:nvPr/>
      </p:nvGrpSpPr>
      <p:grpSpPr>
        <a:xfrm>
          <a:off x="0" y="0"/>
          <a:ext cx="0" cy="0"/>
          <a:chOff x="0" y="0"/>
          <a:chExt cx="0" cy="0"/>
        </a:xfrm>
      </p:grpSpPr>
      <p:sp>
        <p:nvSpPr>
          <p:cNvPr id="31" name="Google Shape;31;p6"/>
          <p:cNvSpPr/>
          <p:nvPr/>
        </p:nvSpPr>
        <p:spPr>
          <a:xfrm>
            <a:off x="0" y="0"/>
            <a:ext cx="2591598" cy="2459066"/>
          </a:xfrm>
          <a:custGeom>
            <a:rect b="b" l="l" r="r" t="t"/>
            <a:pathLst>
              <a:path extrusionOk="0" h="8498" w="8956">
                <a:moveTo>
                  <a:pt x="0" y="1"/>
                </a:moveTo>
                <a:lnTo>
                  <a:pt x="0" y="8161"/>
                </a:lnTo>
                <a:cubicBezTo>
                  <a:pt x="434" y="8376"/>
                  <a:pt x="878" y="8497"/>
                  <a:pt x="1301" y="8497"/>
                </a:cubicBezTo>
                <a:cubicBezTo>
                  <a:pt x="2196" y="8497"/>
                  <a:pt x="2998" y="7955"/>
                  <a:pt x="3414" y="6616"/>
                </a:cubicBezTo>
                <a:cubicBezTo>
                  <a:pt x="4129" y="4320"/>
                  <a:pt x="7192" y="4598"/>
                  <a:pt x="8218" y="3021"/>
                </a:cubicBezTo>
                <a:cubicBezTo>
                  <a:pt x="8955" y="1887"/>
                  <a:pt x="8939" y="812"/>
                  <a:pt x="8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 name="Google Shape;33;p6"/>
          <p:cNvSpPr/>
          <p:nvPr/>
        </p:nvSpPr>
        <p:spPr>
          <a:xfrm rot="10800000">
            <a:off x="5411207" y="1601580"/>
            <a:ext cx="3732794" cy="3541924"/>
          </a:xfrm>
          <a:custGeom>
            <a:rect b="b" l="l" r="r" t="t"/>
            <a:pathLst>
              <a:path extrusionOk="0" h="8498" w="8956">
                <a:moveTo>
                  <a:pt x="0" y="1"/>
                </a:moveTo>
                <a:lnTo>
                  <a:pt x="0" y="8161"/>
                </a:lnTo>
                <a:cubicBezTo>
                  <a:pt x="434" y="8376"/>
                  <a:pt x="878" y="8497"/>
                  <a:pt x="1301" y="8497"/>
                </a:cubicBezTo>
                <a:cubicBezTo>
                  <a:pt x="2196" y="8497"/>
                  <a:pt x="2998" y="7955"/>
                  <a:pt x="3414" y="6616"/>
                </a:cubicBezTo>
                <a:cubicBezTo>
                  <a:pt x="4129" y="4320"/>
                  <a:pt x="7192" y="4598"/>
                  <a:pt x="8218" y="3021"/>
                </a:cubicBezTo>
                <a:cubicBezTo>
                  <a:pt x="8955" y="1887"/>
                  <a:pt x="8939" y="812"/>
                  <a:pt x="8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5">
  <p:cSld name="CUSTOM_2_1_1_1_4_2_1">
    <p:bg>
      <p:bgPr>
        <a:solidFill>
          <a:schemeClr val="accent5"/>
        </a:solidFill>
      </p:bgPr>
    </p:bg>
    <p:spTree>
      <p:nvGrpSpPr>
        <p:cNvPr id="404" name="Shape 404"/>
        <p:cNvGrpSpPr/>
        <p:nvPr/>
      </p:nvGrpSpPr>
      <p:grpSpPr>
        <a:xfrm>
          <a:off x="0" y="0"/>
          <a:ext cx="0" cy="0"/>
          <a:chOff x="0" y="0"/>
          <a:chExt cx="0" cy="0"/>
        </a:xfrm>
      </p:grpSpPr>
      <p:sp>
        <p:nvSpPr>
          <p:cNvPr id="405" name="Google Shape;405;p51"/>
          <p:cNvSpPr/>
          <p:nvPr/>
        </p:nvSpPr>
        <p:spPr>
          <a:xfrm>
            <a:off x="0" y="1966525"/>
            <a:ext cx="3933903" cy="3176987"/>
          </a:xfrm>
          <a:custGeom>
            <a:rect b="b" l="l" r="r" t="t"/>
            <a:pathLst>
              <a:path extrusionOk="0" h="10489" w="12988">
                <a:moveTo>
                  <a:pt x="1" y="0"/>
                </a:moveTo>
                <a:lnTo>
                  <a:pt x="1" y="10488"/>
                </a:lnTo>
                <a:lnTo>
                  <a:pt x="12250" y="10488"/>
                </a:lnTo>
                <a:cubicBezTo>
                  <a:pt x="12987" y="7920"/>
                  <a:pt x="12143" y="5447"/>
                  <a:pt x="8700" y="5447"/>
                </a:cubicBezTo>
                <a:cubicBezTo>
                  <a:pt x="8673" y="5447"/>
                  <a:pt x="8646" y="5447"/>
                  <a:pt x="8619" y="5448"/>
                </a:cubicBezTo>
                <a:cubicBezTo>
                  <a:pt x="8602" y="5448"/>
                  <a:pt x="8586" y="5448"/>
                  <a:pt x="8570" y="5448"/>
                </a:cubicBezTo>
                <a:cubicBezTo>
                  <a:pt x="4969" y="5448"/>
                  <a:pt x="3939" y="943"/>
                  <a:pt x="1202" y="205"/>
                </a:cubicBezTo>
                <a:cubicBezTo>
                  <a:pt x="782" y="92"/>
                  <a:pt x="382" y="2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1"/>
          <p:cNvSpPr txBox="1"/>
          <p:nvPr>
            <p:ph type="title"/>
          </p:nvPr>
        </p:nvSpPr>
        <p:spPr>
          <a:xfrm>
            <a:off x="713225" y="1843825"/>
            <a:ext cx="2441400" cy="514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407" name="Google Shape;407;p51"/>
          <p:cNvSpPr txBox="1"/>
          <p:nvPr>
            <p:ph idx="1" type="subTitle"/>
          </p:nvPr>
        </p:nvSpPr>
        <p:spPr>
          <a:xfrm>
            <a:off x="717725" y="2594625"/>
            <a:ext cx="2436900" cy="115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rgbClr val="2D0B0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2_1_1_1_1">
    <p:bg>
      <p:bgPr>
        <a:solidFill>
          <a:srgbClr val="FFFFFF"/>
        </a:solidFill>
      </p:bgPr>
    </p:bg>
    <p:spTree>
      <p:nvGrpSpPr>
        <p:cNvPr id="408" name="Shape 408"/>
        <p:cNvGrpSpPr/>
        <p:nvPr/>
      </p:nvGrpSpPr>
      <p:grpSpPr>
        <a:xfrm>
          <a:off x="0" y="0"/>
          <a:ext cx="0" cy="0"/>
          <a:chOff x="0" y="0"/>
          <a:chExt cx="0" cy="0"/>
        </a:xfrm>
      </p:grpSpPr>
      <p:sp>
        <p:nvSpPr>
          <p:cNvPr id="409" name="Google Shape;409;p52"/>
          <p:cNvSpPr/>
          <p:nvPr/>
        </p:nvSpPr>
        <p:spPr>
          <a:xfrm>
            <a:off x="6651129" y="2720521"/>
            <a:ext cx="2642336" cy="2507288"/>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2"/>
          <p:cNvSpPr/>
          <p:nvPr/>
        </p:nvSpPr>
        <p:spPr>
          <a:xfrm rot="10800000">
            <a:off x="-13" y="11"/>
            <a:ext cx="1997239" cy="1895138"/>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2"/>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_1_1_1_1_1">
    <p:bg>
      <p:bgPr>
        <a:solidFill>
          <a:srgbClr val="FFFFFF"/>
        </a:solidFill>
      </p:bgPr>
    </p:bg>
    <p:spTree>
      <p:nvGrpSpPr>
        <p:cNvPr id="412" name="Shape 412"/>
        <p:cNvGrpSpPr/>
        <p:nvPr/>
      </p:nvGrpSpPr>
      <p:grpSpPr>
        <a:xfrm>
          <a:off x="0" y="0"/>
          <a:ext cx="0" cy="0"/>
          <a:chOff x="0" y="0"/>
          <a:chExt cx="0" cy="0"/>
        </a:xfrm>
      </p:grpSpPr>
      <p:sp>
        <p:nvSpPr>
          <p:cNvPr id="413" name="Google Shape;413;p53"/>
          <p:cNvSpPr/>
          <p:nvPr/>
        </p:nvSpPr>
        <p:spPr>
          <a:xfrm rot="10800000">
            <a:off x="-13" y="11"/>
            <a:ext cx="1997239" cy="1895138"/>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3"/>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415" name="Google Shape;415;p53"/>
          <p:cNvSpPr txBox="1"/>
          <p:nvPr>
            <p:ph idx="1" type="subTitle"/>
          </p:nvPr>
        </p:nvSpPr>
        <p:spPr>
          <a:xfrm>
            <a:off x="4572000" y="1625950"/>
            <a:ext cx="3676800" cy="297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Char char="●"/>
              <a:defRPr/>
            </a:lvl1pPr>
            <a:lvl2pPr lvl="1">
              <a:spcBef>
                <a:spcPts val="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p:txBody>
      </p:sp>
      <p:sp>
        <p:nvSpPr>
          <p:cNvPr id="416" name="Google Shape;416;p53"/>
          <p:cNvSpPr/>
          <p:nvPr/>
        </p:nvSpPr>
        <p:spPr>
          <a:xfrm>
            <a:off x="7146762" y="3248361"/>
            <a:ext cx="1997239" cy="1895138"/>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3"/>
          <p:cNvSpPr txBox="1"/>
          <p:nvPr>
            <p:ph idx="2" type="subTitle"/>
          </p:nvPr>
        </p:nvSpPr>
        <p:spPr>
          <a:xfrm>
            <a:off x="713225" y="1625950"/>
            <a:ext cx="3725700" cy="297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spcBef>
                <a:spcPts val="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bg>
      <p:bgPr>
        <a:solidFill>
          <a:schemeClr val="dk1"/>
        </a:solidFill>
      </p:bgPr>
    </p:bg>
    <p:spTree>
      <p:nvGrpSpPr>
        <p:cNvPr id="418" name="Shape 418"/>
        <p:cNvGrpSpPr/>
        <p:nvPr/>
      </p:nvGrpSpPr>
      <p:grpSpPr>
        <a:xfrm>
          <a:off x="0" y="0"/>
          <a:ext cx="0" cy="0"/>
          <a:chOff x="0" y="0"/>
          <a:chExt cx="0" cy="0"/>
        </a:xfrm>
      </p:grpSpPr>
      <p:grpSp>
        <p:nvGrpSpPr>
          <p:cNvPr id="419" name="Google Shape;419;p54"/>
          <p:cNvGrpSpPr/>
          <p:nvPr/>
        </p:nvGrpSpPr>
        <p:grpSpPr>
          <a:xfrm>
            <a:off x="111" y="11"/>
            <a:ext cx="9228493" cy="5191089"/>
            <a:chOff x="4268700" y="314075"/>
            <a:chExt cx="698525" cy="392925"/>
          </a:xfrm>
        </p:grpSpPr>
        <p:sp>
          <p:nvSpPr>
            <p:cNvPr id="420" name="Google Shape;420;p54"/>
            <p:cNvSpPr/>
            <p:nvPr/>
          </p:nvSpPr>
          <p:spPr>
            <a:xfrm>
              <a:off x="4628325" y="385425"/>
              <a:ext cx="338900" cy="321575"/>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4"/>
            <p:cNvSpPr/>
            <p:nvPr/>
          </p:nvSpPr>
          <p:spPr>
            <a:xfrm>
              <a:off x="4268700" y="314075"/>
              <a:ext cx="223900" cy="212450"/>
            </a:xfrm>
            <a:custGeom>
              <a:rect b="b" l="l" r="r" t="t"/>
              <a:pathLst>
                <a:path extrusionOk="0" h="8498" w="8956">
                  <a:moveTo>
                    <a:pt x="0" y="1"/>
                  </a:moveTo>
                  <a:lnTo>
                    <a:pt x="0" y="8161"/>
                  </a:lnTo>
                  <a:cubicBezTo>
                    <a:pt x="434" y="8376"/>
                    <a:pt x="878" y="8497"/>
                    <a:pt x="1301" y="8497"/>
                  </a:cubicBezTo>
                  <a:cubicBezTo>
                    <a:pt x="2196" y="8497"/>
                    <a:pt x="2998" y="7955"/>
                    <a:pt x="3414" y="6616"/>
                  </a:cubicBezTo>
                  <a:cubicBezTo>
                    <a:pt x="4129" y="4320"/>
                    <a:pt x="7192" y="4598"/>
                    <a:pt x="8218" y="3021"/>
                  </a:cubicBezTo>
                  <a:cubicBezTo>
                    <a:pt x="8955" y="1887"/>
                    <a:pt x="8939" y="812"/>
                    <a:pt x="87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2" name="Google Shape;422;p54"/>
          <p:cNvSpPr txBox="1"/>
          <p:nvPr>
            <p:ph idx="1" type="subTitle"/>
          </p:nvPr>
        </p:nvSpPr>
        <p:spPr>
          <a:xfrm>
            <a:off x="713225" y="1743950"/>
            <a:ext cx="3207900" cy="354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23" name="Google Shape;423;p54"/>
          <p:cNvSpPr txBox="1"/>
          <p:nvPr>
            <p:ph type="title"/>
          </p:nvPr>
        </p:nvSpPr>
        <p:spPr>
          <a:xfrm>
            <a:off x="713225" y="1082625"/>
            <a:ext cx="3207900" cy="5895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800"/>
            </a:lvl1pPr>
            <a:lvl2pPr lvl="1">
              <a:spcBef>
                <a:spcPts val="0"/>
              </a:spcBef>
              <a:spcAft>
                <a:spcPts val="0"/>
              </a:spcAft>
              <a:buClr>
                <a:schemeClr val="accent5"/>
              </a:buClr>
              <a:buSzPts val="2800"/>
              <a:buNone/>
              <a:defRPr>
                <a:solidFill>
                  <a:schemeClr val="accent5"/>
                </a:solidFill>
                <a:latin typeface="Roboto"/>
                <a:ea typeface="Roboto"/>
                <a:cs typeface="Roboto"/>
                <a:sym typeface="Roboto"/>
              </a:defRPr>
            </a:lvl2pPr>
            <a:lvl3pPr lvl="2">
              <a:spcBef>
                <a:spcPts val="0"/>
              </a:spcBef>
              <a:spcAft>
                <a:spcPts val="0"/>
              </a:spcAft>
              <a:buClr>
                <a:schemeClr val="accent5"/>
              </a:buClr>
              <a:buSzPts val="2800"/>
              <a:buNone/>
              <a:defRPr>
                <a:solidFill>
                  <a:schemeClr val="accent5"/>
                </a:solidFill>
                <a:latin typeface="Roboto"/>
                <a:ea typeface="Roboto"/>
                <a:cs typeface="Roboto"/>
                <a:sym typeface="Roboto"/>
              </a:defRPr>
            </a:lvl3pPr>
            <a:lvl4pPr lvl="3">
              <a:spcBef>
                <a:spcPts val="0"/>
              </a:spcBef>
              <a:spcAft>
                <a:spcPts val="0"/>
              </a:spcAft>
              <a:buClr>
                <a:schemeClr val="accent5"/>
              </a:buClr>
              <a:buSzPts val="2800"/>
              <a:buNone/>
              <a:defRPr>
                <a:solidFill>
                  <a:schemeClr val="accent5"/>
                </a:solidFill>
                <a:latin typeface="Roboto"/>
                <a:ea typeface="Roboto"/>
                <a:cs typeface="Roboto"/>
                <a:sym typeface="Roboto"/>
              </a:defRPr>
            </a:lvl4pPr>
            <a:lvl5pPr lvl="4">
              <a:spcBef>
                <a:spcPts val="0"/>
              </a:spcBef>
              <a:spcAft>
                <a:spcPts val="0"/>
              </a:spcAft>
              <a:buClr>
                <a:schemeClr val="accent5"/>
              </a:buClr>
              <a:buSzPts val="2800"/>
              <a:buNone/>
              <a:defRPr>
                <a:solidFill>
                  <a:schemeClr val="accent5"/>
                </a:solidFill>
                <a:latin typeface="Roboto"/>
                <a:ea typeface="Roboto"/>
                <a:cs typeface="Roboto"/>
                <a:sym typeface="Roboto"/>
              </a:defRPr>
            </a:lvl5pPr>
            <a:lvl6pPr lvl="5">
              <a:spcBef>
                <a:spcPts val="0"/>
              </a:spcBef>
              <a:spcAft>
                <a:spcPts val="0"/>
              </a:spcAft>
              <a:buClr>
                <a:schemeClr val="accent5"/>
              </a:buClr>
              <a:buSzPts val="2800"/>
              <a:buNone/>
              <a:defRPr>
                <a:solidFill>
                  <a:schemeClr val="accent5"/>
                </a:solidFill>
                <a:latin typeface="Roboto"/>
                <a:ea typeface="Roboto"/>
                <a:cs typeface="Roboto"/>
                <a:sym typeface="Roboto"/>
              </a:defRPr>
            </a:lvl6pPr>
            <a:lvl7pPr lvl="6">
              <a:spcBef>
                <a:spcPts val="0"/>
              </a:spcBef>
              <a:spcAft>
                <a:spcPts val="0"/>
              </a:spcAft>
              <a:buClr>
                <a:schemeClr val="accent5"/>
              </a:buClr>
              <a:buSzPts val="2800"/>
              <a:buNone/>
              <a:defRPr>
                <a:solidFill>
                  <a:schemeClr val="accent5"/>
                </a:solidFill>
                <a:latin typeface="Roboto"/>
                <a:ea typeface="Roboto"/>
                <a:cs typeface="Roboto"/>
                <a:sym typeface="Roboto"/>
              </a:defRPr>
            </a:lvl7pPr>
            <a:lvl8pPr lvl="7">
              <a:spcBef>
                <a:spcPts val="0"/>
              </a:spcBef>
              <a:spcAft>
                <a:spcPts val="0"/>
              </a:spcAft>
              <a:buClr>
                <a:schemeClr val="accent5"/>
              </a:buClr>
              <a:buSzPts val="2800"/>
              <a:buNone/>
              <a:defRPr>
                <a:solidFill>
                  <a:schemeClr val="accent5"/>
                </a:solidFill>
                <a:latin typeface="Roboto"/>
                <a:ea typeface="Roboto"/>
                <a:cs typeface="Roboto"/>
                <a:sym typeface="Roboto"/>
              </a:defRPr>
            </a:lvl8pPr>
            <a:lvl9pPr lvl="8">
              <a:spcBef>
                <a:spcPts val="0"/>
              </a:spcBef>
              <a:spcAft>
                <a:spcPts val="0"/>
              </a:spcAft>
              <a:buClr>
                <a:schemeClr val="accent5"/>
              </a:buClr>
              <a:buSzPts val="2800"/>
              <a:buNone/>
              <a:defRPr>
                <a:solidFill>
                  <a:schemeClr val="accent5"/>
                </a:solidFill>
                <a:latin typeface="Roboto"/>
                <a:ea typeface="Roboto"/>
                <a:cs typeface="Roboto"/>
                <a:sym typeface="Roboto"/>
              </a:defRPr>
            </a:lvl9pPr>
          </a:lstStyle>
          <a:p/>
        </p:txBody>
      </p:sp>
      <p:sp>
        <p:nvSpPr>
          <p:cNvPr id="424" name="Google Shape;424;p54"/>
          <p:cNvSpPr txBox="1"/>
          <p:nvPr/>
        </p:nvSpPr>
        <p:spPr>
          <a:xfrm>
            <a:off x="3547475" y="3937400"/>
            <a:ext cx="4925100" cy="711000"/>
          </a:xfrm>
          <a:prstGeom prst="rect">
            <a:avLst/>
          </a:prstGeom>
          <a:noFill/>
          <a:ln>
            <a:noFill/>
          </a:ln>
        </p:spPr>
        <p:txBody>
          <a:bodyPr anchorCtr="0" anchor="t" bIns="91425" lIns="91425" spcFirstLastPara="1" rIns="91425" wrap="square" tIns="91425">
            <a:noAutofit/>
          </a:bodyPr>
          <a:lstStyle/>
          <a:p>
            <a:pPr indent="0" lvl="0" marL="1371600" rtl="0" algn="r">
              <a:lnSpc>
                <a:spcPct val="114000"/>
              </a:lnSpc>
              <a:spcBef>
                <a:spcPts val="0"/>
              </a:spcBef>
              <a:spcAft>
                <a:spcPts val="0"/>
              </a:spcAft>
              <a:buNone/>
            </a:pPr>
            <a:r>
              <a:rPr b="1" lang="en" sz="1100">
                <a:solidFill>
                  <a:schemeClr val="accent3"/>
                </a:solidFill>
                <a:latin typeface="Lato"/>
                <a:ea typeface="Lato"/>
                <a:cs typeface="Lato"/>
                <a:sym typeface="Lato"/>
              </a:rPr>
              <a:t>CREDITS:</a:t>
            </a:r>
            <a:r>
              <a:rPr lang="en" sz="1100">
                <a:solidFill>
                  <a:schemeClr val="accent3"/>
                </a:solidFill>
                <a:latin typeface="Lato"/>
                <a:ea typeface="Lato"/>
                <a:cs typeface="Lato"/>
                <a:sym typeface="Lato"/>
              </a:rPr>
              <a:t> This presentation template was created by </a:t>
            </a:r>
            <a:r>
              <a:rPr b="1" lang="en" sz="1100">
                <a:solidFill>
                  <a:schemeClr val="accent3"/>
                </a:solidFill>
                <a:uFill>
                  <a:noFill/>
                </a:uFill>
                <a:latin typeface="Lato"/>
                <a:ea typeface="Lato"/>
                <a:cs typeface="Lato"/>
                <a:sym typeface="Lato"/>
                <a:hlinkClick r:id="rId2">
                  <a:extLst>
                    <a:ext uri="{A12FA001-AC4F-418D-AE19-62706E023703}">
                      <ahyp:hlinkClr val="tx"/>
                    </a:ext>
                  </a:extLst>
                </a:hlinkClick>
              </a:rPr>
              <a:t>Slidesgo</a:t>
            </a:r>
            <a:r>
              <a:rPr lang="en" sz="1100">
                <a:solidFill>
                  <a:schemeClr val="accent3"/>
                </a:solidFill>
                <a:latin typeface="Lato"/>
                <a:ea typeface="Lato"/>
                <a:cs typeface="Lato"/>
                <a:sym typeface="Lato"/>
              </a:rPr>
              <a:t>, including icons by</a:t>
            </a:r>
            <a:r>
              <a:rPr b="1" lang="en" sz="1100">
                <a:solidFill>
                  <a:schemeClr val="accent3"/>
                </a:solidFill>
                <a:latin typeface="Lato"/>
                <a:ea typeface="Lato"/>
                <a:cs typeface="Lato"/>
                <a:sym typeface="Lato"/>
              </a:rPr>
              <a:t> </a:t>
            </a:r>
            <a:r>
              <a:rPr b="1" lang="en" sz="1100">
                <a:solidFill>
                  <a:schemeClr val="accent3"/>
                </a:solidFill>
                <a:uFill>
                  <a:noFill/>
                </a:uFill>
                <a:latin typeface="Lato"/>
                <a:ea typeface="Lato"/>
                <a:cs typeface="Lato"/>
                <a:sym typeface="Lato"/>
                <a:hlinkClick r:id="rId3">
                  <a:extLst>
                    <a:ext uri="{A12FA001-AC4F-418D-AE19-62706E023703}">
                      <ahyp:hlinkClr val="tx"/>
                    </a:ext>
                  </a:extLst>
                </a:hlinkClick>
              </a:rPr>
              <a:t>Flaticon</a:t>
            </a:r>
            <a:r>
              <a:rPr lang="en" sz="1100">
                <a:solidFill>
                  <a:schemeClr val="accent3"/>
                </a:solidFill>
                <a:latin typeface="Lato"/>
                <a:ea typeface="Lato"/>
                <a:cs typeface="Lato"/>
                <a:sym typeface="Lato"/>
              </a:rPr>
              <a:t>, infographics &amp; images by </a:t>
            </a:r>
            <a:r>
              <a:rPr b="1" lang="en" sz="1100">
                <a:solidFill>
                  <a:schemeClr val="accent3"/>
                </a:solidFill>
                <a:uFill>
                  <a:noFill/>
                </a:uFill>
                <a:latin typeface="Lato"/>
                <a:ea typeface="Lato"/>
                <a:cs typeface="Lato"/>
                <a:sym typeface="Lato"/>
                <a:hlinkClick r:id="rId4">
                  <a:extLst>
                    <a:ext uri="{A12FA001-AC4F-418D-AE19-62706E023703}">
                      <ahyp:hlinkClr val="tx"/>
                    </a:ext>
                  </a:extLst>
                </a:hlinkClick>
              </a:rPr>
              <a:t>Freepik</a:t>
            </a:r>
            <a:r>
              <a:rPr lang="en" sz="1100">
                <a:solidFill>
                  <a:schemeClr val="accent3"/>
                </a:solidFill>
                <a:latin typeface="Lato"/>
                <a:ea typeface="Lato"/>
                <a:cs typeface="Lato"/>
                <a:sym typeface="Lato"/>
              </a:rPr>
              <a:t> and illustrations by </a:t>
            </a:r>
            <a:r>
              <a:rPr b="1" lang="en" sz="1100">
                <a:solidFill>
                  <a:schemeClr val="accent3"/>
                </a:solidFill>
                <a:uFill>
                  <a:noFill/>
                </a:uFill>
                <a:latin typeface="Lato"/>
                <a:ea typeface="Lato"/>
                <a:cs typeface="Lato"/>
                <a:sym typeface="Lato"/>
                <a:hlinkClick r:id="rId5">
                  <a:extLst>
                    <a:ext uri="{A12FA001-AC4F-418D-AE19-62706E023703}">
                      <ahyp:hlinkClr val="tx"/>
                    </a:ext>
                  </a:extLst>
                </a:hlinkClick>
              </a:rPr>
              <a:t>Storyset</a:t>
            </a:r>
            <a:endParaRPr b="1" sz="1100">
              <a:solidFill>
                <a:schemeClr val="accent3"/>
              </a:solidFill>
              <a:latin typeface="Lato"/>
              <a:ea typeface="Lato"/>
              <a:cs typeface="Lato"/>
              <a:sym typeface="Lato"/>
            </a:endParaRPr>
          </a:p>
        </p:txBody>
      </p:sp>
      <p:sp>
        <p:nvSpPr>
          <p:cNvPr id="425" name="Google Shape;425;p54"/>
          <p:cNvSpPr txBox="1"/>
          <p:nvPr>
            <p:ph idx="2" type="subTitle"/>
          </p:nvPr>
        </p:nvSpPr>
        <p:spPr>
          <a:xfrm>
            <a:off x="1221875" y="2467450"/>
            <a:ext cx="2325600" cy="1332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49">
    <p:bg>
      <p:bgPr>
        <a:solidFill>
          <a:schemeClr val="accent4"/>
        </a:solidFill>
      </p:bgPr>
    </p:bg>
    <p:spTree>
      <p:nvGrpSpPr>
        <p:cNvPr id="426" name="Shape 426"/>
        <p:cNvGrpSpPr/>
        <p:nvPr/>
      </p:nvGrpSpPr>
      <p:grpSpPr>
        <a:xfrm>
          <a:off x="0" y="0"/>
          <a:ext cx="0" cy="0"/>
          <a:chOff x="0" y="0"/>
          <a:chExt cx="0" cy="0"/>
        </a:xfrm>
      </p:grpSpPr>
      <p:sp>
        <p:nvSpPr>
          <p:cNvPr id="427" name="Google Shape;427;p55"/>
          <p:cNvSpPr/>
          <p:nvPr/>
        </p:nvSpPr>
        <p:spPr>
          <a:xfrm>
            <a:off x="-289703" y="-801451"/>
            <a:ext cx="7175549" cy="6053659"/>
          </a:xfrm>
          <a:custGeom>
            <a:rect b="b" l="l" r="r" t="t"/>
            <a:pathLst>
              <a:path extrusionOk="0" h="14439" w="17115">
                <a:moveTo>
                  <a:pt x="2683" y="0"/>
                </a:moveTo>
                <a:cubicBezTo>
                  <a:pt x="1615" y="0"/>
                  <a:pt x="718" y="309"/>
                  <a:pt x="1" y="712"/>
                </a:cubicBezTo>
                <a:lnTo>
                  <a:pt x="1" y="14439"/>
                </a:lnTo>
                <a:lnTo>
                  <a:pt x="12831" y="14439"/>
                </a:lnTo>
                <a:cubicBezTo>
                  <a:pt x="16201" y="11414"/>
                  <a:pt x="17114" y="5460"/>
                  <a:pt x="11771" y="5460"/>
                </a:cubicBezTo>
                <a:cubicBezTo>
                  <a:pt x="11745" y="5460"/>
                  <a:pt x="11718" y="5460"/>
                  <a:pt x="11690" y="5461"/>
                </a:cubicBezTo>
                <a:cubicBezTo>
                  <a:pt x="11674" y="5461"/>
                  <a:pt x="11658" y="5461"/>
                  <a:pt x="11642" y="5461"/>
                </a:cubicBezTo>
                <a:cubicBezTo>
                  <a:pt x="8041" y="5461"/>
                  <a:pt x="7011" y="957"/>
                  <a:pt x="4274" y="219"/>
                </a:cubicBezTo>
                <a:cubicBezTo>
                  <a:pt x="3708" y="66"/>
                  <a:pt x="3177" y="0"/>
                  <a:pt x="26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49_1">
    <p:bg>
      <p:bgPr>
        <a:solidFill>
          <a:schemeClr val="accent4"/>
        </a:solidFill>
      </p:bgPr>
    </p:bg>
    <p:spTree>
      <p:nvGrpSpPr>
        <p:cNvPr id="428" name="Shape 428"/>
        <p:cNvGrpSpPr/>
        <p:nvPr/>
      </p:nvGrpSpPr>
      <p:grpSpPr>
        <a:xfrm>
          <a:off x="0" y="0"/>
          <a:ext cx="0" cy="0"/>
          <a:chOff x="0" y="0"/>
          <a:chExt cx="0" cy="0"/>
        </a:xfrm>
      </p:grpSpPr>
      <p:sp>
        <p:nvSpPr>
          <p:cNvPr id="429" name="Google Shape;429;p56"/>
          <p:cNvSpPr/>
          <p:nvPr/>
        </p:nvSpPr>
        <p:spPr>
          <a:xfrm flipH="1" rot="10800000">
            <a:off x="4710085" y="972349"/>
            <a:ext cx="4433983" cy="4198182"/>
          </a:xfrm>
          <a:custGeom>
            <a:rect b="b" l="l" r="r" t="t"/>
            <a:pathLst>
              <a:path extrusionOk="0" h="6023" w="6361">
                <a:moveTo>
                  <a:pt x="609" y="1"/>
                </a:moveTo>
                <a:cubicBezTo>
                  <a:pt x="1" y="2987"/>
                  <a:pt x="988" y="6022"/>
                  <a:pt x="3765" y="6022"/>
                </a:cubicBezTo>
                <a:cubicBezTo>
                  <a:pt x="4297" y="6022"/>
                  <a:pt x="4894" y="5911"/>
                  <a:pt x="5559" y="5667"/>
                </a:cubicBezTo>
                <a:cubicBezTo>
                  <a:pt x="5832" y="5566"/>
                  <a:pt x="6098" y="5499"/>
                  <a:pt x="6360" y="5461"/>
                </a:cubicBezTo>
                <a:lnTo>
                  <a:pt x="63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4"/>
        </a:solidFill>
      </p:bgPr>
    </p:bg>
    <p:spTree>
      <p:nvGrpSpPr>
        <p:cNvPr id="433" name="Shape 433"/>
        <p:cNvGrpSpPr/>
        <p:nvPr/>
      </p:nvGrpSpPr>
      <p:grpSpPr>
        <a:xfrm>
          <a:off x="0" y="0"/>
          <a:ext cx="0" cy="0"/>
          <a:chOff x="0" y="0"/>
          <a:chExt cx="0" cy="0"/>
        </a:xfrm>
      </p:grpSpPr>
      <p:sp>
        <p:nvSpPr>
          <p:cNvPr id="434" name="Google Shape;434;p58"/>
          <p:cNvSpPr/>
          <p:nvPr/>
        </p:nvSpPr>
        <p:spPr>
          <a:xfrm>
            <a:off x="4709443" y="912458"/>
            <a:ext cx="4494593" cy="4264856"/>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8"/>
          <p:cNvSpPr txBox="1"/>
          <p:nvPr>
            <p:ph idx="1" type="subTitle"/>
          </p:nvPr>
        </p:nvSpPr>
        <p:spPr>
          <a:xfrm>
            <a:off x="4572000" y="3249438"/>
            <a:ext cx="3858900" cy="74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Font typeface="Roboto"/>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36" name="Google Shape;436;p58"/>
          <p:cNvSpPr txBox="1"/>
          <p:nvPr>
            <p:ph type="ctrTitle"/>
          </p:nvPr>
        </p:nvSpPr>
        <p:spPr>
          <a:xfrm>
            <a:off x="4572150" y="1146763"/>
            <a:ext cx="4005000" cy="20232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3800"/>
              <a:buNone/>
              <a:defRPr sz="4800">
                <a:solidFill>
                  <a:schemeClr val="dk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37" name="Google Shape;437;p58"/>
          <p:cNvSpPr/>
          <p:nvPr/>
        </p:nvSpPr>
        <p:spPr>
          <a:xfrm rot="10800000">
            <a:off x="-2" y="1647945"/>
            <a:ext cx="3691702" cy="3495553"/>
          </a:xfrm>
          <a:custGeom>
            <a:rect b="b" l="l" r="r" t="t"/>
            <a:pathLst>
              <a:path extrusionOk="0" h="6023" w="6361">
                <a:moveTo>
                  <a:pt x="609" y="1"/>
                </a:moveTo>
                <a:cubicBezTo>
                  <a:pt x="1" y="2987"/>
                  <a:pt x="988" y="6022"/>
                  <a:pt x="3765" y="6022"/>
                </a:cubicBezTo>
                <a:cubicBezTo>
                  <a:pt x="4297" y="6022"/>
                  <a:pt x="4894" y="5911"/>
                  <a:pt x="5559" y="5667"/>
                </a:cubicBezTo>
                <a:cubicBezTo>
                  <a:pt x="5832" y="5566"/>
                  <a:pt x="6098" y="5499"/>
                  <a:pt x="6360" y="5461"/>
                </a:cubicBezTo>
                <a:lnTo>
                  <a:pt x="6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FFFFFF"/>
        </a:solidFill>
      </p:bgPr>
    </p:bg>
    <p:spTree>
      <p:nvGrpSpPr>
        <p:cNvPr id="438" name="Shape 438"/>
        <p:cNvGrpSpPr/>
        <p:nvPr/>
      </p:nvGrpSpPr>
      <p:grpSpPr>
        <a:xfrm>
          <a:off x="0" y="0"/>
          <a:ext cx="0" cy="0"/>
          <a:chOff x="0" y="0"/>
          <a:chExt cx="0" cy="0"/>
        </a:xfrm>
      </p:grpSpPr>
      <p:sp>
        <p:nvSpPr>
          <p:cNvPr id="439" name="Google Shape;439;p59"/>
          <p:cNvSpPr/>
          <p:nvPr/>
        </p:nvSpPr>
        <p:spPr>
          <a:xfrm>
            <a:off x="6189727" y="0"/>
            <a:ext cx="2954271" cy="2797307"/>
          </a:xfrm>
          <a:custGeom>
            <a:rect b="b" l="l" r="r" t="t"/>
            <a:pathLst>
              <a:path extrusionOk="0" h="6023" w="6361">
                <a:moveTo>
                  <a:pt x="609" y="1"/>
                </a:moveTo>
                <a:cubicBezTo>
                  <a:pt x="1" y="2987"/>
                  <a:pt x="988" y="6022"/>
                  <a:pt x="3765" y="6022"/>
                </a:cubicBezTo>
                <a:cubicBezTo>
                  <a:pt x="4297" y="6022"/>
                  <a:pt x="4894" y="5911"/>
                  <a:pt x="5559" y="5667"/>
                </a:cubicBezTo>
                <a:cubicBezTo>
                  <a:pt x="5832" y="5566"/>
                  <a:pt x="6098" y="5499"/>
                  <a:pt x="6360" y="5461"/>
                </a:cubicBezTo>
                <a:lnTo>
                  <a:pt x="6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9"/>
          <p:cNvSpPr txBox="1"/>
          <p:nvPr>
            <p:ph type="title"/>
          </p:nvPr>
        </p:nvSpPr>
        <p:spPr>
          <a:xfrm>
            <a:off x="4572000" y="2617350"/>
            <a:ext cx="3858900" cy="910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3600"/>
              <a:buNone/>
              <a:defRPr sz="4800">
                <a:solidFill>
                  <a:schemeClr val="lt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41" name="Google Shape;441;p59"/>
          <p:cNvSpPr txBox="1"/>
          <p:nvPr>
            <p:ph hasCustomPrompt="1" idx="2" type="title"/>
          </p:nvPr>
        </p:nvSpPr>
        <p:spPr>
          <a:xfrm>
            <a:off x="4930161" y="1495875"/>
            <a:ext cx="3142500" cy="1162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12000"/>
              <a:buNone/>
              <a:defRPr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42" name="Google Shape;442;p59"/>
          <p:cNvSpPr/>
          <p:nvPr/>
        </p:nvSpPr>
        <p:spPr>
          <a:xfrm>
            <a:off x="0" y="594451"/>
            <a:ext cx="5695498" cy="4599663"/>
          </a:xfrm>
          <a:custGeom>
            <a:rect b="b" l="l" r="r" t="t"/>
            <a:pathLst>
              <a:path extrusionOk="0" h="10489" w="12988">
                <a:moveTo>
                  <a:pt x="1" y="0"/>
                </a:moveTo>
                <a:lnTo>
                  <a:pt x="1" y="10488"/>
                </a:lnTo>
                <a:lnTo>
                  <a:pt x="12250" y="10488"/>
                </a:lnTo>
                <a:cubicBezTo>
                  <a:pt x="12987" y="7920"/>
                  <a:pt x="12143" y="5447"/>
                  <a:pt x="8700" y="5447"/>
                </a:cubicBezTo>
                <a:cubicBezTo>
                  <a:pt x="8673" y="5447"/>
                  <a:pt x="8646" y="5447"/>
                  <a:pt x="8619" y="5448"/>
                </a:cubicBezTo>
                <a:cubicBezTo>
                  <a:pt x="8602" y="5448"/>
                  <a:pt x="8586" y="5448"/>
                  <a:pt x="8570" y="5448"/>
                </a:cubicBezTo>
                <a:cubicBezTo>
                  <a:pt x="4969" y="5448"/>
                  <a:pt x="3939" y="943"/>
                  <a:pt x="1202" y="205"/>
                </a:cubicBezTo>
                <a:cubicBezTo>
                  <a:pt x="782" y="92"/>
                  <a:pt x="382" y="2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443" name="Shape 443"/>
        <p:cNvGrpSpPr/>
        <p:nvPr/>
      </p:nvGrpSpPr>
      <p:grpSpPr>
        <a:xfrm>
          <a:off x="0" y="0"/>
          <a:ext cx="0" cy="0"/>
          <a:chOff x="0" y="0"/>
          <a:chExt cx="0" cy="0"/>
        </a:xfrm>
      </p:grpSpPr>
      <p:sp>
        <p:nvSpPr>
          <p:cNvPr id="444" name="Google Shape;444;p60"/>
          <p:cNvSpPr txBox="1"/>
          <p:nvPr>
            <p:ph idx="1" type="body"/>
          </p:nvPr>
        </p:nvSpPr>
        <p:spPr>
          <a:xfrm>
            <a:off x="713225" y="1197100"/>
            <a:ext cx="7759200" cy="34290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00"/>
            </a:lvl1pPr>
            <a:lvl2pPr indent="-304800" lvl="1" marL="914400" rtl="0">
              <a:spcBef>
                <a:spcPts val="70"/>
              </a:spcBef>
              <a:spcAft>
                <a:spcPts val="0"/>
              </a:spcAft>
              <a:buSzPts val="1200"/>
              <a:buFont typeface="Roboto Condensed Light"/>
              <a:buAutoNum type="alphaLcPeriod"/>
              <a:defRPr/>
            </a:lvl2pPr>
            <a:lvl3pPr indent="-304800" lvl="2" marL="1371600" rtl="0">
              <a:spcBef>
                <a:spcPts val="1600"/>
              </a:spcBef>
              <a:spcAft>
                <a:spcPts val="0"/>
              </a:spcAft>
              <a:buSzPts val="1200"/>
              <a:buFont typeface="Roboto Condensed Light"/>
              <a:buAutoNum type="romanLcPeriod"/>
              <a:defRPr/>
            </a:lvl3pPr>
            <a:lvl4pPr indent="-304800" lvl="3" marL="1828800" rtl="0">
              <a:spcBef>
                <a:spcPts val="1600"/>
              </a:spcBef>
              <a:spcAft>
                <a:spcPts val="0"/>
              </a:spcAft>
              <a:buSzPts val="1200"/>
              <a:buFont typeface="Roboto Condensed Light"/>
              <a:buAutoNum type="arabicPeriod"/>
              <a:defRPr/>
            </a:lvl4pPr>
            <a:lvl5pPr indent="-304800" lvl="4" marL="2286000" rtl="0">
              <a:spcBef>
                <a:spcPts val="1600"/>
              </a:spcBef>
              <a:spcAft>
                <a:spcPts val="0"/>
              </a:spcAft>
              <a:buSzPts val="1200"/>
              <a:buFont typeface="Roboto Condensed Light"/>
              <a:buAutoNum type="alphaLcPeriod"/>
              <a:defRPr/>
            </a:lvl5pPr>
            <a:lvl6pPr indent="-304800" lvl="5" marL="2743200" rtl="0">
              <a:spcBef>
                <a:spcPts val="1600"/>
              </a:spcBef>
              <a:spcAft>
                <a:spcPts val="0"/>
              </a:spcAft>
              <a:buSzPts val="1200"/>
              <a:buFont typeface="Roboto Condensed Light"/>
              <a:buAutoNum type="romanLcPeriod"/>
              <a:defRPr/>
            </a:lvl6pPr>
            <a:lvl7pPr indent="-304800" lvl="6" marL="3200400" rtl="0">
              <a:spcBef>
                <a:spcPts val="1600"/>
              </a:spcBef>
              <a:spcAft>
                <a:spcPts val="0"/>
              </a:spcAft>
              <a:buSzPts val="1200"/>
              <a:buFont typeface="Roboto Condensed Light"/>
              <a:buAutoNum type="arabicPeriod"/>
              <a:defRPr/>
            </a:lvl7pPr>
            <a:lvl8pPr indent="-304800" lvl="7" marL="3657600" rtl="0">
              <a:spcBef>
                <a:spcPts val="1600"/>
              </a:spcBef>
              <a:spcAft>
                <a:spcPts val="0"/>
              </a:spcAft>
              <a:buSzPts val="1200"/>
              <a:buFont typeface="Roboto Condensed Light"/>
              <a:buAutoNum type="alphaLcPeriod"/>
              <a:defRPr/>
            </a:lvl8pPr>
            <a:lvl9pPr indent="-304800" lvl="8" marL="4114800" rtl="0">
              <a:spcBef>
                <a:spcPts val="1600"/>
              </a:spcBef>
              <a:spcAft>
                <a:spcPts val="1600"/>
              </a:spcAft>
              <a:buSzPts val="1200"/>
              <a:buFont typeface="Roboto Condensed Light"/>
              <a:buAutoNum type="romanLcPeriod"/>
              <a:defRPr/>
            </a:lvl9pPr>
          </a:lstStyle>
          <a:p/>
        </p:txBody>
      </p:sp>
      <p:sp>
        <p:nvSpPr>
          <p:cNvPr id="445" name="Google Shape;445;p60"/>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46" name="Google Shape;446;p60"/>
          <p:cNvSpPr/>
          <p:nvPr/>
        </p:nvSpPr>
        <p:spPr>
          <a:xfrm rot="-5400000">
            <a:off x="-67200" y="2581800"/>
            <a:ext cx="2628161" cy="2493781"/>
          </a:xfrm>
          <a:custGeom>
            <a:rect b="b" l="l" r="r" t="t"/>
            <a:pathLst>
              <a:path extrusionOk="0" h="8498" w="8956">
                <a:moveTo>
                  <a:pt x="0" y="1"/>
                </a:moveTo>
                <a:lnTo>
                  <a:pt x="0" y="8161"/>
                </a:lnTo>
                <a:cubicBezTo>
                  <a:pt x="434" y="8376"/>
                  <a:pt x="878" y="8497"/>
                  <a:pt x="1301" y="8497"/>
                </a:cubicBezTo>
                <a:cubicBezTo>
                  <a:pt x="2196" y="8497"/>
                  <a:pt x="2998" y="7955"/>
                  <a:pt x="3414" y="6616"/>
                </a:cubicBezTo>
                <a:cubicBezTo>
                  <a:pt x="4129" y="4320"/>
                  <a:pt x="7192" y="4598"/>
                  <a:pt x="8218" y="3021"/>
                </a:cubicBezTo>
                <a:cubicBezTo>
                  <a:pt x="8955" y="1887"/>
                  <a:pt x="8939" y="812"/>
                  <a:pt x="8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rgbClr val="FFFFFF"/>
        </a:solidFill>
      </p:bgPr>
    </p:bg>
    <p:spTree>
      <p:nvGrpSpPr>
        <p:cNvPr id="447" name="Shape 447"/>
        <p:cNvGrpSpPr/>
        <p:nvPr/>
      </p:nvGrpSpPr>
      <p:grpSpPr>
        <a:xfrm>
          <a:off x="0" y="0"/>
          <a:ext cx="0" cy="0"/>
          <a:chOff x="0" y="0"/>
          <a:chExt cx="0" cy="0"/>
        </a:xfrm>
      </p:grpSpPr>
      <p:sp>
        <p:nvSpPr>
          <p:cNvPr id="448" name="Google Shape;448;p61"/>
          <p:cNvSpPr/>
          <p:nvPr/>
        </p:nvSpPr>
        <p:spPr>
          <a:xfrm>
            <a:off x="0" y="-17475"/>
            <a:ext cx="2628161" cy="2493781"/>
          </a:xfrm>
          <a:custGeom>
            <a:rect b="b" l="l" r="r" t="t"/>
            <a:pathLst>
              <a:path extrusionOk="0" h="8498" w="8956">
                <a:moveTo>
                  <a:pt x="0" y="1"/>
                </a:moveTo>
                <a:lnTo>
                  <a:pt x="0" y="8161"/>
                </a:lnTo>
                <a:cubicBezTo>
                  <a:pt x="434" y="8376"/>
                  <a:pt x="878" y="8497"/>
                  <a:pt x="1301" y="8497"/>
                </a:cubicBezTo>
                <a:cubicBezTo>
                  <a:pt x="2196" y="8497"/>
                  <a:pt x="2998" y="7955"/>
                  <a:pt x="3414" y="6616"/>
                </a:cubicBezTo>
                <a:cubicBezTo>
                  <a:pt x="4129" y="4320"/>
                  <a:pt x="7192" y="4598"/>
                  <a:pt x="8218" y="3021"/>
                </a:cubicBezTo>
                <a:cubicBezTo>
                  <a:pt x="8955" y="1887"/>
                  <a:pt x="8939" y="812"/>
                  <a:pt x="8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1"/>
          <p:cNvSpPr/>
          <p:nvPr/>
        </p:nvSpPr>
        <p:spPr>
          <a:xfrm>
            <a:off x="4707655" y="933932"/>
            <a:ext cx="4436337" cy="4209578"/>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1"/>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1" name="Google Shape;451;p61"/>
          <p:cNvSpPr txBox="1"/>
          <p:nvPr>
            <p:ph idx="1" type="subTitle"/>
          </p:nvPr>
        </p:nvSpPr>
        <p:spPr>
          <a:xfrm>
            <a:off x="1720725" y="3043388"/>
            <a:ext cx="2460000" cy="104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1400"/>
              <a:buNone/>
              <a:defRPr b="0"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2" name="Google Shape;452;p61"/>
          <p:cNvSpPr txBox="1"/>
          <p:nvPr>
            <p:ph idx="2" type="subTitle"/>
          </p:nvPr>
        </p:nvSpPr>
        <p:spPr>
          <a:xfrm>
            <a:off x="4950804" y="3043388"/>
            <a:ext cx="2460000" cy="104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1400"/>
              <a:buNone/>
              <a:defRPr b="0"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3" name="Google Shape;453;p61"/>
          <p:cNvSpPr txBox="1"/>
          <p:nvPr>
            <p:ph idx="3" type="subTitle"/>
          </p:nvPr>
        </p:nvSpPr>
        <p:spPr>
          <a:xfrm>
            <a:off x="5061357" y="4089788"/>
            <a:ext cx="2238900" cy="36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Impact"/>
                <a:ea typeface="Impact"/>
                <a:cs typeface="Impact"/>
                <a:sym typeface="Impac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4" name="Google Shape;454;p61"/>
          <p:cNvSpPr txBox="1"/>
          <p:nvPr>
            <p:ph idx="4" type="subTitle"/>
          </p:nvPr>
        </p:nvSpPr>
        <p:spPr>
          <a:xfrm>
            <a:off x="2020863" y="4089788"/>
            <a:ext cx="1859700" cy="36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Impact"/>
                <a:ea typeface="Impact"/>
                <a:cs typeface="Impact"/>
                <a:sym typeface="Impac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rgbClr val="FFFFFF"/>
        </a:solidFill>
      </p:bgPr>
    </p:bg>
    <p:spTree>
      <p:nvGrpSpPr>
        <p:cNvPr id="34" name="Shape 34"/>
        <p:cNvGrpSpPr/>
        <p:nvPr/>
      </p:nvGrpSpPr>
      <p:grpSpPr>
        <a:xfrm>
          <a:off x="0" y="0"/>
          <a:ext cx="0" cy="0"/>
          <a:chOff x="0" y="0"/>
          <a:chExt cx="0" cy="0"/>
        </a:xfrm>
      </p:grpSpPr>
      <p:sp>
        <p:nvSpPr>
          <p:cNvPr id="35" name="Google Shape;35;p7"/>
          <p:cNvSpPr/>
          <p:nvPr/>
        </p:nvSpPr>
        <p:spPr>
          <a:xfrm>
            <a:off x="4408075" y="649675"/>
            <a:ext cx="4735924" cy="4493818"/>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p:nvPr/>
        </p:nvSpPr>
        <p:spPr>
          <a:xfrm rot="-5400000">
            <a:off x="-43413" y="43394"/>
            <a:ext cx="1633727" cy="1546917"/>
          </a:xfrm>
          <a:custGeom>
            <a:rect b="b" l="l" r="r" t="t"/>
            <a:pathLst>
              <a:path extrusionOk="0" h="6023" w="6361">
                <a:moveTo>
                  <a:pt x="609" y="1"/>
                </a:moveTo>
                <a:cubicBezTo>
                  <a:pt x="1" y="2987"/>
                  <a:pt x="988" y="6022"/>
                  <a:pt x="3765" y="6022"/>
                </a:cubicBezTo>
                <a:cubicBezTo>
                  <a:pt x="4297" y="6022"/>
                  <a:pt x="4894" y="5911"/>
                  <a:pt x="5559" y="5667"/>
                </a:cubicBezTo>
                <a:cubicBezTo>
                  <a:pt x="5832" y="5566"/>
                  <a:pt x="6098" y="5499"/>
                  <a:pt x="6360" y="5461"/>
                </a:cubicBezTo>
                <a:lnTo>
                  <a:pt x="6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txBox="1"/>
          <p:nvPr>
            <p:ph idx="1" type="subTitle"/>
          </p:nvPr>
        </p:nvSpPr>
        <p:spPr>
          <a:xfrm>
            <a:off x="724100" y="1625075"/>
            <a:ext cx="5353500" cy="273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b="0"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38" name="Google Shape;38;p7"/>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5"/>
        </a:solidFill>
      </p:bgPr>
    </p:bg>
    <p:spTree>
      <p:nvGrpSpPr>
        <p:cNvPr id="455" name="Shape 455"/>
        <p:cNvGrpSpPr/>
        <p:nvPr/>
      </p:nvGrpSpPr>
      <p:grpSpPr>
        <a:xfrm>
          <a:off x="0" y="0"/>
          <a:ext cx="0" cy="0"/>
          <a:chOff x="0" y="0"/>
          <a:chExt cx="0" cy="0"/>
        </a:xfrm>
      </p:grpSpPr>
      <p:sp>
        <p:nvSpPr>
          <p:cNvPr id="456" name="Google Shape;456;p62"/>
          <p:cNvSpPr/>
          <p:nvPr/>
        </p:nvSpPr>
        <p:spPr>
          <a:xfrm>
            <a:off x="0" y="0"/>
            <a:ext cx="2591598" cy="2459066"/>
          </a:xfrm>
          <a:custGeom>
            <a:rect b="b" l="l" r="r" t="t"/>
            <a:pathLst>
              <a:path extrusionOk="0" h="8498" w="8956">
                <a:moveTo>
                  <a:pt x="0" y="1"/>
                </a:moveTo>
                <a:lnTo>
                  <a:pt x="0" y="8161"/>
                </a:lnTo>
                <a:cubicBezTo>
                  <a:pt x="434" y="8376"/>
                  <a:pt x="878" y="8497"/>
                  <a:pt x="1301" y="8497"/>
                </a:cubicBezTo>
                <a:cubicBezTo>
                  <a:pt x="2196" y="8497"/>
                  <a:pt x="2998" y="7955"/>
                  <a:pt x="3414" y="6616"/>
                </a:cubicBezTo>
                <a:cubicBezTo>
                  <a:pt x="4129" y="4320"/>
                  <a:pt x="7192" y="4598"/>
                  <a:pt x="8218" y="3021"/>
                </a:cubicBezTo>
                <a:cubicBezTo>
                  <a:pt x="8955" y="1887"/>
                  <a:pt x="8939" y="812"/>
                  <a:pt x="8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2"/>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8" name="Google Shape;458;p62"/>
          <p:cNvSpPr/>
          <p:nvPr/>
        </p:nvSpPr>
        <p:spPr>
          <a:xfrm rot="10800000">
            <a:off x="5411207" y="1601580"/>
            <a:ext cx="3732794" cy="3541924"/>
          </a:xfrm>
          <a:custGeom>
            <a:rect b="b" l="l" r="r" t="t"/>
            <a:pathLst>
              <a:path extrusionOk="0" h="8498" w="8956">
                <a:moveTo>
                  <a:pt x="0" y="1"/>
                </a:moveTo>
                <a:lnTo>
                  <a:pt x="0" y="8161"/>
                </a:lnTo>
                <a:cubicBezTo>
                  <a:pt x="434" y="8376"/>
                  <a:pt x="878" y="8497"/>
                  <a:pt x="1301" y="8497"/>
                </a:cubicBezTo>
                <a:cubicBezTo>
                  <a:pt x="2196" y="8497"/>
                  <a:pt x="2998" y="7955"/>
                  <a:pt x="3414" y="6616"/>
                </a:cubicBezTo>
                <a:cubicBezTo>
                  <a:pt x="4129" y="4320"/>
                  <a:pt x="7192" y="4598"/>
                  <a:pt x="8218" y="3021"/>
                </a:cubicBezTo>
                <a:cubicBezTo>
                  <a:pt x="8955" y="1887"/>
                  <a:pt x="8939" y="812"/>
                  <a:pt x="8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rgbClr val="FFFFFF"/>
        </a:solidFill>
      </p:bgPr>
    </p:bg>
    <p:spTree>
      <p:nvGrpSpPr>
        <p:cNvPr id="459" name="Shape 459"/>
        <p:cNvGrpSpPr/>
        <p:nvPr/>
      </p:nvGrpSpPr>
      <p:grpSpPr>
        <a:xfrm>
          <a:off x="0" y="0"/>
          <a:ext cx="0" cy="0"/>
          <a:chOff x="0" y="0"/>
          <a:chExt cx="0" cy="0"/>
        </a:xfrm>
      </p:grpSpPr>
      <p:sp>
        <p:nvSpPr>
          <p:cNvPr id="460" name="Google Shape;460;p63"/>
          <p:cNvSpPr/>
          <p:nvPr/>
        </p:nvSpPr>
        <p:spPr>
          <a:xfrm>
            <a:off x="4408075" y="649675"/>
            <a:ext cx="4735924" cy="4493818"/>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3"/>
          <p:cNvSpPr/>
          <p:nvPr/>
        </p:nvSpPr>
        <p:spPr>
          <a:xfrm rot="-5400000">
            <a:off x="-43413" y="43394"/>
            <a:ext cx="1633727" cy="1546917"/>
          </a:xfrm>
          <a:custGeom>
            <a:rect b="b" l="l" r="r" t="t"/>
            <a:pathLst>
              <a:path extrusionOk="0" h="6023" w="6361">
                <a:moveTo>
                  <a:pt x="609" y="1"/>
                </a:moveTo>
                <a:cubicBezTo>
                  <a:pt x="1" y="2987"/>
                  <a:pt x="988" y="6022"/>
                  <a:pt x="3765" y="6022"/>
                </a:cubicBezTo>
                <a:cubicBezTo>
                  <a:pt x="4297" y="6022"/>
                  <a:pt x="4894" y="5911"/>
                  <a:pt x="5559" y="5667"/>
                </a:cubicBezTo>
                <a:cubicBezTo>
                  <a:pt x="5832" y="5566"/>
                  <a:pt x="6098" y="5499"/>
                  <a:pt x="6360" y="5461"/>
                </a:cubicBezTo>
                <a:lnTo>
                  <a:pt x="6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3"/>
          <p:cNvSpPr txBox="1"/>
          <p:nvPr>
            <p:ph idx="1" type="subTitle"/>
          </p:nvPr>
        </p:nvSpPr>
        <p:spPr>
          <a:xfrm>
            <a:off x="724100" y="1625075"/>
            <a:ext cx="5353500" cy="273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3" name="Google Shape;463;p63"/>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FFFFFF"/>
        </a:solidFill>
      </p:bgPr>
    </p:bg>
    <p:spTree>
      <p:nvGrpSpPr>
        <p:cNvPr id="464" name="Shape 464"/>
        <p:cNvGrpSpPr/>
        <p:nvPr/>
      </p:nvGrpSpPr>
      <p:grpSpPr>
        <a:xfrm>
          <a:off x="0" y="0"/>
          <a:ext cx="0" cy="0"/>
          <a:chOff x="0" y="0"/>
          <a:chExt cx="0" cy="0"/>
        </a:xfrm>
      </p:grpSpPr>
      <p:sp>
        <p:nvSpPr>
          <p:cNvPr id="465" name="Google Shape;465;p64"/>
          <p:cNvSpPr/>
          <p:nvPr/>
        </p:nvSpPr>
        <p:spPr>
          <a:xfrm>
            <a:off x="0" y="1710982"/>
            <a:ext cx="4250323" cy="3432525"/>
          </a:xfrm>
          <a:custGeom>
            <a:rect b="b" l="l" r="r" t="t"/>
            <a:pathLst>
              <a:path extrusionOk="0" h="10489" w="12988">
                <a:moveTo>
                  <a:pt x="1" y="0"/>
                </a:moveTo>
                <a:lnTo>
                  <a:pt x="1" y="10488"/>
                </a:lnTo>
                <a:lnTo>
                  <a:pt x="12250" y="10488"/>
                </a:lnTo>
                <a:cubicBezTo>
                  <a:pt x="12987" y="7920"/>
                  <a:pt x="12143" y="5447"/>
                  <a:pt x="8700" y="5447"/>
                </a:cubicBezTo>
                <a:cubicBezTo>
                  <a:pt x="8673" y="5447"/>
                  <a:pt x="8646" y="5447"/>
                  <a:pt x="8619" y="5448"/>
                </a:cubicBezTo>
                <a:cubicBezTo>
                  <a:pt x="8602" y="5448"/>
                  <a:pt x="8586" y="5448"/>
                  <a:pt x="8570" y="5448"/>
                </a:cubicBezTo>
                <a:cubicBezTo>
                  <a:pt x="4969" y="5448"/>
                  <a:pt x="3939" y="943"/>
                  <a:pt x="1202" y="205"/>
                </a:cubicBezTo>
                <a:cubicBezTo>
                  <a:pt x="782" y="92"/>
                  <a:pt x="382" y="26"/>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4"/>
          <p:cNvSpPr/>
          <p:nvPr/>
        </p:nvSpPr>
        <p:spPr>
          <a:xfrm>
            <a:off x="7062367" y="-205"/>
            <a:ext cx="2081637" cy="1971027"/>
          </a:xfrm>
          <a:custGeom>
            <a:rect b="b" l="l" r="r" t="t"/>
            <a:pathLst>
              <a:path extrusionOk="0" h="6023" w="6361">
                <a:moveTo>
                  <a:pt x="609" y="1"/>
                </a:moveTo>
                <a:cubicBezTo>
                  <a:pt x="1" y="2987"/>
                  <a:pt x="988" y="6022"/>
                  <a:pt x="3765" y="6022"/>
                </a:cubicBezTo>
                <a:cubicBezTo>
                  <a:pt x="4297" y="6022"/>
                  <a:pt x="4894" y="5911"/>
                  <a:pt x="5559" y="5667"/>
                </a:cubicBezTo>
                <a:cubicBezTo>
                  <a:pt x="5832" y="5566"/>
                  <a:pt x="6098" y="5499"/>
                  <a:pt x="6360" y="5461"/>
                </a:cubicBezTo>
                <a:lnTo>
                  <a:pt x="636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64"/>
          <p:cNvSpPr txBox="1"/>
          <p:nvPr>
            <p:ph idx="1" type="subTitle"/>
          </p:nvPr>
        </p:nvSpPr>
        <p:spPr>
          <a:xfrm>
            <a:off x="713221" y="3394574"/>
            <a:ext cx="3858900" cy="65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8" name="Google Shape;468;p64"/>
          <p:cNvSpPr txBox="1"/>
          <p:nvPr>
            <p:ph type="title"/>
          </p:nvPr>
        </p:nvSpPr>
        <p:spPr>
          <a:xfrm>
            <a:off x="713225" y="1177394"/>
            <a:ext cx="3858900" cy="196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6700"/>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rgbClr val="FFFFFF"/>
        </a:solidFill>
      </p:bgPr>
    </p:bg>
    <p:spTree>
      <p:nvGrpSpPr>
        <p:cNvPr id="469" name="Shape 469"/>
        <p:cNvGrpSpPr/>
        <p:nvPr/>
      </p:nvGrpSpPr>
      <p:grpSpPr>
        <a:xfrm>
          <a:off x="0" y="0"/>
          <a:ext cx="0" cy="0"/>
          <a:chOff x="0" y="0"/>
          <a:chExt cx="0" cy="0"/>
        </a:xfrm>
      </p:grpSpPr>
      <p:sp>
        <p:nvSpPr>
          <p:cNvPr id="470" name="Google Shape;470;p65"/>
          <p:cNvSpPr/>
          <p:nvPr/>
        </p:nvSpPr>
        <p:spPr>
          <a:xfrm>
            <a:off x="4878375" y="0"/>
            <a:ext cx="42891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65"/>
          <p:cNvSpPr txBox="1"/>
          <p:nvPr>
            <p:ph type="title"/>
          </p:nvPr>
        </p:nvSpPr>
        <p:spPr>
          <a:xfrm>
            <a:off x="819275" y="3165000"/>
            <a:ext cx="3304500" cy="76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72" name="Google Shape;472;p65"/>
          <p:cNvSpPr txBox="1"/>
          <p:nvPr>
            <p:ph idx="1" type="subTitle"/>
          </p:nvPr>
        </p:nvSpPr>
        <p:spPr>
          <a:xfrm>
            <a:off x="1319644" y="3933300"/>
            <a:ext cx="2304000" cy="63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73" name="Google Shape;473;p65"/>
          <p:cNvSpPr txBox="1"/>
          <p:nvPr>
            <p:ph idx="2" type="subTitle"/>
          </p:nvPr>
        </p:nvSpPr>
        <p:spPr>
          <a:xfrm>
            <a:off x="5634275" y="1706100"/>
            <a:ext cx="2655000" cy="17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2"/>
              </a:buClr>
              <a:buSzPts val="1400"/>
              <a:buNone/>
              <a:defRPr b="0" sz="1400">
                <a:solidFill>
                  <a:schemeClr val="lt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rgbClr val="FFFFFF"/>
        </a:solidFill>
      </p:bgPr>
    </p:bg>
    <p:spTree>
      <p:nvGrpSpPr>
        <p:cNvPr id="474" name="Shape 474"/>
        <p:cNvGrpSpPr/>
        <p:nvPr/>
      </p:nvGrpSpPr>
      <p:grpSpPr>
        <a:xfrm>
          <a:off x="0" y="0"/>
          <a:ext cx="0" cy="0"/>
          <a:chOff x="0" y="0"/>
          <a:chExt cx="0" cy="0"/>
        </a:xfrm>
      </p:grpSpPr>
      <p:sp>
        <p:nvSpPr>
          <p:cNvPr id="475" name="Google Shape;475;p66"/>
          <p:cNvSpPr/>
          <p:nvPr/>
        </p:nvSpPr>
        <p:spPr>
          <a:xfrm>
            <a:off x="0" y="1286369"/>
            <a:ext cx="4572016" cy="3857126"/>
          </a:xfrm>
          <a:custGeom>
            <a:rect b="b" l="l" r="r" t="t"/>
            <a:pathLst>
              <a:path extrusionOk="0" h="14439" w="17115">
                <a:moveTo>
                  <a:pt x="2683" y="0"/>
                </a:moveTo>
                <a:cubicBezTo>
                  <a:pt x="1615" y="0"/>
                  <a:pt x="718" y="309"/>
                  <a:pt x="1" y="712"/>
                </a:cubicBezTo>
                <a:lnTo>
                  <a:pt x="1" y="14439"/>
                </a:lnTo>
                <a:lnTo>
                  <a:pt x="12831" y="14439"/>
                </a:lnTo>
                <a:cubicBezTo>
                  <a:pt x="16201" y="11414"/>
                  <a:pt x="17114" y="5460"/>
                  <a:pt x="11771" y="5460"/>
                </a:cubicBezTo>
                <a:cubicBezTo>
                  <a:pt x="11745" y="5460"/>
                  <a:pt x="11718" y="5460"/>
                  <a:pt x="11690" y="5461"/>
                </a:cubicBezTo>
                <a:cubicBezTo>
                  <a:pt x="11674" y="5461"/>
                  <a:pt x="11658" y="5461"/>
                  <a:pt x="11642" y="5461"/>
                </a:cubicBezTo>
                <a:cubicBezTo>
                  <a:pt x="8041" y="5461"/>
                  <a:pt x="7011" y="957"/>
                  <a:pt x="4274" y="219"/>
                </a:cubicBezTo>
                <a:cubicBezTo>
                  <a:pt x="3708" y="66"/>
                  <a:pt x="3177" y="0"/>
                  <a:pt x="26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6"/>
          <p:cNvSpPr txBox="1"/>
          <p:nvPr>
            <p:ph type="title"/>
          </p:nvPr>
        </p:nvSpPr>
        <p:spPr>
          <a:xfrm>
            <a:off x="713225" y="1102225"/>
            <a:ext cx="3067500" cy="2939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200"/>
              <a:buNone/>
              <a:defRPr>
                <a:solidFill>
                  <a:schemeClr val="lt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bg>
      <p:bgPr>
        <a:solidFill>
          <a:srgbClr val="FFFFFF"/>
        </a:solidFill>
      </p:bgPr>
    </p:bg>
    <p:spTree>
      <p:nvGrpSpPr>
        <p:cNvPr id="477" name="Shape 477"/>
        <p:cNvGrpSpPr/>
        <p:nvPr/>
      </p:nvGrpSpPr>
      <p:grpSpPr>
        <a:xfrm>
          <a:off x="0" y="0"/>
          <a:ext cx="0" cy="0"/>
          <a:chOff x="0" y="0"/>
          <a:chExt cx="0" cy="0"/>
        </a:xfrm>
      </p:grpSpPr>
      <p:sp>
        <p:nvSpPr>
          <p:cNvPr id="478" name="Google Shape;478;p67"/>
          <p:cNvSpPr txBox="1"/>
          <p:nvPr>
            <p:ph type="title"/>
          </p:nvPr>
        </p:nvSpPr>
        <p:spPr>
          <a:xfrm>
            <a:off x="713225" y="621800"/>
            <a:ext cx="4209900" cy="9798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a:solidFill>
                  <a:schemeClr val="dk1"/>
                </a:solidFill>
              </a:defRPr>
            </a:lvl1pPr>
            <a:lvl2pPr lvl="1" rtl="0" algn="ctr">
              <a:spcBef>
                <a:spcPts val="0"/>
              </a:spcBef>
              <a:spcAft>
                <a:spcPts val="0"/>
              </a:spcAft>
              <a:buSzPts val="2800"/>
              <a:buNone/>
              <a:defRPr>
                <a:latin typeface="Lato"/>
                <a:ea typeface="Lato"/>
                <a:cs typeface="Lato"/>
                <a:sym typeface="Lato"/>
              </a:defRPr>
            </a:lvl2pPr>
            <a:lvl3pPr lvl="2" rtl="0" algn="ctr">
              <a:spcBef>
                <a:spcPts val="0"/>
              </a:spcBef>
              <a:spcAft>
                <a:spcPts val="0"/>
              </a:spcAft>
              <a:buSzPts val="2800"/>
              <a:buNone/>
              <a:defRPr>
                <a:latin typeface="Lato"/>
                <a:ea typeface="Lato"/>
                <a:cs typeface="Lato"/>
                <a:sym typeface="Lato"/>
              </a:defRPr>
            </a:lvl3pPr>
            <a:lvl4pPr lvl="3" rtl="0" algn="ctr">
              <a:spcBef>
                <a:spcPts val="0"/>
              </a:spcBef>
              <a:spcAft>
                <a:spcPts val="0"/>
              </a:spcAft>
              <a:buSzPts val="2800"/>
              <a:buNone/>
              <a:defRPr>
                <a:latin typeface="Lato"/>
                <a:ea typeface="Lato"/>
                <a:cs typeface="Lato"/>
                <a:sym typeface="Lato"/>
              </a:defRPr>
            </a:lvl4pPr>
            <a:lvl5pPr lvl="4" rtl="0" algn="ctr">
              <a:spcBef>
                <a:spcPts val="0"/>
              </a:spcBef>
              <a:spcAft>
                <a:spcPts val="0"/>
              </a:spcAft>
              <a:buSzPts val="2800"/>
              <a:buNone/>
              <a:defRPr>
                <a:latin typeface="Lato"/>
                <a:ea typeface="Lato"/>
                <a:cs typeface="Lato"/>
                <a:sym typeface="Lato"/>
              </a:defRPr>
            </a:lvl5pPr>
            <a:lvl6pPr lvl="5" rtl="0" algn="ctr">
              <a:spcBef>
                <a:spcPts val="0"/>
              </a:spcBef>
              <a:spcAft>
                <a:spcPts val="0"/>
              </a:spcAft>
              <a:buSzPts val="2800"/>
              <a:buNone/>
              <a:defRPr>
                <a:latin typeface="Lato"/>
                <a:ea typeface="Lato"/>
                <a:cs typeface="Lato"/>
                <a:sym typeface="Lato"/>
              </a:defRPr>
            </a:lvl6pPr>
            <a:lvl7pPr lvl="6" rtl="0" algn="ctr">
              <a:spcBef>
                <a:spcPts val="0"/>
              </a:spcBef>
              <a:spcAft>
                <a:spcPts val="0"/>
              </a:spcAft>
              <a:buSzPts val="2800"/>
              <a:buNone/>
              <a:defRPr>
                <a:latin typeface="Lato"/>
                <a:ea typeface="Lato"/>
                <a:cs typeface="Lato"/>
                <a:sym typeface="Lato"/>
              </a:defRPr>
            </a:lvl7pPr>
            <a:lvl8pPr lvl="7" rtl="0" algn="ctr">
              <a:spcBef>
                <a:spcPts val="0"/>
              </a:spcBef>
              <a:spcAft>
                <a:spcPts val="0"/>
              </a:spcAft>
              <a:buSzPts val="2800"/>
              <a:buNone/>
              <a:defRPr>
                <a:latin typeface="Lato"/>
                <a:ea typeface="Lato"/>
                <a:cs typeface="Lato"/>
                <a:sym typeface="Lato"/>
              </a:defRPr>
            </a:lvl8pPr>
            <a:lvl9pPr lvl="8" rtl="0" algn="ctr">
              <a:spcBef>
                <a:spcPts val="0"/>
              </a:spcBef>
              <a:spcAft>
                <a:spcPts val="0"/>
              </a:spcAft>
              <a:buSzPts val="2800"/>
              <a:buNone/>
              <a:defRPr>
                <a:latin typeface="Lato"/>
                <a:ea typeface="Lato"/>
                <a:cs typeface="Lato"/>
                <a:sym typeface="Lato"/>
              </a:defRPr>
            </a:lvl9pPr>
          </a:lstStyle>
          <a:p/>
        </p:txBody>
      </p:sp>
      <p:sp>
        <p:nvSpPr>
          <p:cNvPr id="479" name="Google Shape;479;p67"/>
          <p:cNvSpPr/>
          <p:nvPr/>
        </p:nvSpPr>
        <p:spPr>
          <a:xfrm flipH="1">
            <a:off x="-3" y="2390050"/>
            <a:ext cx="2901797" cy="2753454"/>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7"/>
          <p:cNvSpPr/>
          <p:nvPr/>
        </p:nvSpPr>
        <p:spPr>
          <a:xfrm rot="-5400000">
            <a:off x="7197812" y="51061"/>
            <a:ext cx="1997239" cy="1895138"/>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1" name="Google Shape;481;p67"/>
          <p:cNvGrpSpPr/>
          <p:nvPr/>
        </p:nvGrpSpPr>
        <p:grpSpPr>
          <a:xfrm rot="3030934">
            <a:off x="1589846" y="2866044"/>
            <a:ext cx="1742815" cy="3359679"/>
            <a:chOff x="4352200" y="3093100"/>
            <a:chExt cx="652075" cy="1257025"/>
          </a:xfrm>
        </p:grpSpPr>
        <p:sp>
          <p:nvSpPr>
            <p:cNvPr id="482" name="Google Shape;482;p67"/>
            <p:cNvSpPr/>
            <p:nvPr/>
          </p:nvSpPr>
          <p:spPr>
            <a:xfrm>
              <a:off x="4452000" y="3093100"/>
              <a:ext cx="552275" cy="844150"/>
            </a:xfrm>
            <a:custGeom>
              <a:rect b="b" l="l" r="r" t="t"/>
              <a:pathLst>
                <a:path extrusionOk="0" h="33766" w="22091">
                  <a:moveTo>
                    <a:pt x="2353" y="0"/>
                  </a:moveTo>
                  <a:cubicBezTo>
                    <a:pt x="2022" y="0"/>
                    <a:pt x="1816" y="111"/>
                    <a:pt x="1792" y="125"/>
                  </a:cubicBezTo>
                  <a:lnTo>
                    <a:pt x="1792" y="125"/>
                  </a:lnTo>
                  <a:cubicBezTo>
                    <a:pt x="1532" y="233"/>
                    <a:pt x="0" y="1052"/>
                    <a:pt x="1676" y="4953"/>
                  </a:cubicBezTo>
                  <a:cubicBezTo>
                    <a:pt x="3499" y="9197"/>
                    <a:pt x="4815" y="11327"/>
                    <a:pt x="4815" y="11327"/>
                  </a:cubicBezTo>
                  <a:cubicBezTo>
                    <a:pt x="4815" y="11327"/>
                    <a:pt x="5124" y="12304"/>
                    <a:pt x="4311" y="12399"/>
                  </a:cubicBezTo>
                  <a:cubicBezTo>
                    <a:pt x="4208" y="12411"/>
                    <a:pt x="4091" y="12415"/>
                    <a:pt x="3964" y="12415"/>
                  </a:cubicBezTo>
                  <a:cubicBezTo>
                    <a:pt x="3678" y="12415"/>
                    <a:pt x="3341" y="12394"/>
                    <a:pt x="3003" y="12394"/>
                  </a:cubicBezTo>
                  <a:cubicBezTo>
                    <a:pt x="2293" y="12394"/>
                    <a:pt x="1578" y="12486"/>
                    <a:pt x="1328" y="13053"/>
                  </a:cubicBezTo>
                  <a:cubicBezTo>
                    <a:pt x="890" y="14047"/>
                    <a:pt x="1566" y="15057"/>
                    <a:pt x="3010" y="15999"/>
                  </a:cubicBezTo>
                  <a:cubicBezTo>
                    <a:pt x="4454" y="16941"/>
                    <a:pt x="7541" y="19121"/>
                    <a:pt x="7820" y="19319"/>
                  </a:cubicBezTo>
                  <a:cubicBezTo>
                    <a:pt x="8093" y="19514"/>
                    <a:pt x="8350" y="19976"/>
                    <a:pt x="7807" y="20129"/>
                  </a:cubicBezTo>
                  <a:cubicBezTo>
                    <a:pt x="7264" y="20283"/>
                    <a:pt x="3262" y="20434"/>
                    <a:pt x="3448" y="22329"/>
                  </a:cubicBezTo>
                  <a:cubicBezTo>
                    <a:pt x="3633" y="24224"/>
                    <a:pt x="8087" y="26186"/>
                    <a:pt x="8570" y="26411"/>
                  </a:cubicBezTo>
                  <a:cubicBezTo>
                    <a:pt x="9053" y="26635"/>
                    <a:pt x="9157" y="26853"/>
                    <a:pt x="9099" y="27122"/>
                  </a:cubicBezTo>
                  <a:cubicBezTo>
                    <a:pt x="9040" y="27391"/>
                    <a:pt x="7691" y="27315"/>
                    <a:pt x="6554" y="27405"/>
                  </a:cubicBezTo>
                  <a:cubicBezTo>
                    <a:pt x="5418" y="27494"/>
                    <a:pt x="4116" y="27798"/>
                    <a:pt x="4314" y="28882"/>
                  </a:cubicBezTo>
                  <a:cubicBezTo>
                    <a:pt x="4513" y="29966"/>
                    <a:pt x="7068" y="32385"/>
                    <a:pt x="13590" y="33464"/>
                  </a:cubicBezTo>
                  <a:lnTo>
                    <a:pt x="16644" y="33765"/>
                  </a:lnTo>
                  <a:lnTo>
                    <a:pt x="18482" y="31290"/>
                  </a:lnTo>
                  <a:cubicBezTo>
                    <a:pt x="22090" y="25752"/>
                    <a:pt x="22032" y="22234"/>
                    <a:pt x="21366" y="21355"/>
                  </a:cubicBezTo>
                  <a:cubicBezTo>
                    <a:pt x="21154" y="21075"/>
                    <a:pt x="20897" y="20961"/>
                    <a:pt x="20619" y="20961"/>
                  </a:cubicBezTo>
                  <a:cubicBezTo>
                    <a:pt x="20025" y="20961"/>
                    <a:pt x="19332" y="21480"/>
                    <a:pt x="18765" y="22009"/>
                  </a:cubicBezTo>
                  <a:cubicBezTo>
                    <a:pt x="17981" y="22739"/>
                    <a:pt x="17179" y="23707"/>
                    <a:pt x="16888" y="23707"/>
                  </a:cubicBezTo>
                  <a:cubicBezTo>
                    <a:pt x="16869" y="23707"/>
                    <a:pt x="16852" y="23703"/>
                    <a:pt x="16838" y="23694"/>
                  </a:cubicBezTo>
                  <a:cubicBezTo>
                    <a:pt x="16599" y="23556"/>
                    <a:pt x="16509" y="23332"/>
                    <a:pt x="16670" y="22824"/>
                  </a:cubicBezTo>
                  <a:cubicBezTo>
                    <a:pt x="16831" y="22317"/>
                    <a:pt x="18391" y="17707"/>
                    <a:pt x="17119" y="16290"/>
                  </a:cubicBezTo>
                  <a:cubicBezTo>
                    <a:pt x="16868" y="16011"/>
                    <a:pt x="16557" y="15898"/>
                    <a:pt x="16217" y="15898"/>
                  </a:cubicBezTo>
                  <a:cubicBezTo>
                    <a:pt x="14828" y="15898"/>
                    <a:pt x="12938" y="17782"/>
                    <a:pt x="12553" y="18020"/>
                  </a:cubicBezTo>
                  <a:cubicBezTo>
                    <a:pt x="12451" y="18083"/>
                    <a:pt x="12362" y="18110"/>
                    <a:pt x="12287" y="18110"/>
                  </a:cubicBezTo>
                  <a:cubicBezTo>
                    <a:pt x="12011" y="18110"/>
                    <a:pt x="11914" y="17744"/>
                    <a:pt x="11946" y="17482"/>
                  </a:cubicBezTo>
                  <a:cubicBezTo>
                    <a:pt x="11988" y="17142"/>
                    <a:pt x="12466" y="13393"/>
                    <a:pt x="12746" y="11692"/>
                  </a:cubicBezTo>
                  <a:cubicBezTo>
                    <a:pt x="13026" y="9991"/>
                    <a:pt x="12738" y="8810"/>
                    <a:pt x="11710" y="8463"/>
                  </a:cubicBezTo>
                  <a:cubicBezTo>
                    <a:pt x="11615" y="8431"/>
                    <a:pt x="11521" y="8416"/>
                    <a:pt x="11428" y="8416"/>
                  </a:cubicBezTo>
                  <a:cubicBezTo>
                    <a:pt x="10551" y="8416"/>
                    <a:pt x="9772" y="9737"/>
                    <a:pt x="9212" y="10221"/>
                  </a:cubicBezTo>
                  <a:cubicBezTo>
                    <a:pt x="9070" y="10345"/>
                    <a:pt x="8932" y="10392"/>
                    <a:pt x="8805" y="10392"/>
                  </a:cubicBezTo>
                  <a:cubicBezTo>
                    <a:pt x="8384" y="10392"/>
                    <a:pt x="8081" y="9868"/>
                    <a:pt x="8081" y="9868"/>
                  </a:cubicBezTo>
                  <a:cubicBezTo>
                    <a:pt x="8081" y="9868"/>
                    <a:pt x="7400" y="7459"/>
                    <a:pt x="5501" y="3248"/>
                  </a:cubicBezTo>
                  <a:cubicBezTo>
                    <a:pt x="4249" y="473"/>
                    <a:pt x="3035" y="0"/>
                    <a:pt x="2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67"/>
            <p:cNvSpPr/>
            <p:nvPr/>
          </p:nvSpPr>
          <p:spPr>
            <a:xfrm>
              <a:off x="4538350" y="3191000"/>
              <a:ext cx="334075" cy="764525"/>
            </a:xfrm>
            <a:custGeom>
              <a:rect b="b" l="l" r="r" t="t"/>
              <a:pathLst>
                <a:path extrusionOk="0" h="30581" w="13363">
                  <a:moveTo>
                    <a:pt x="0" y="0"/>
                  </a:moveTo>
                  <a:cubicBezTo>
                    <a:pt x="0" y="0"/>
                    <a:pt x="11" y="32"/>
                    <a:pt x="35" y="91"/>
                  </a:cubicBezTo>
                  <a:cubicBezTo>
                    <a:pt x="62" y="153"/>
                    <a:pt x="100" y="239"/>
                    <a:pt x="148" y="352"/>
                  </a:cubicBezTo>
                  <a:cubicBezTo>
                    <a:pt x="250" y="584"/>
                    <a:pt x="398" y="920"/>
                    <a:pt x="588" y="1352"/>
                  </a:cubicBezTo>
                  <a:cubicBezTo>
                    <a:pt x="973" y="2223"/>
                    <a:pt x="1527" y="3478"/>
                    <a:pt x="2211" y="5027"/>
                  </a:cubicBezTo>
                  <a:cubicBezTo>
                    <a:pt x="3578" y="8132"/>
                    <a:pt x="5442" y="12431"/>
                    <a:pt x="7497" y="17182"/>
                  </a:cubicBezTo>
                  <a:cubicBezTo>
                    <a:pt x="9552" y="21934"/>
                    <a:pt x="11918" y="27482"/>
                    <a:pt x="13301" y="30580"/>
                  </a:cubicBezTo>
                  <a:lnTo>
                    <a:pt x="13363" y="30553"/>
                  </a:lnTo>
                  <a:cubicBezTo>
                    <a:pt x="11995" y="27448"/>
                    <a:pt x="9640" y="21897"/>
                    <a:pt x="7584" y="17144"/>
                  </a:cubicBezTo>
                  <a:cubicBezTo>
                    <a:pt x="5530" y="12394"/>
                    <a:pt x="3655" y="8098"/>
                    <a:pt x="2272" y="5000"/>
                  </a:cubicBezTo>
                  <a:cubicBezTo>
                    <a:pt x="1581" y="3450"/>
                    <a:pt x="1017" y="2199"/>
                    <a:pt x="622" y="1336"/>
                  </a:cubicBezTo>
                  <a:cubicBezTo>
                    <a:pt x="425" y="908"/>
                    <a:pt x="271" y="575"/>
                    <a:pt x="165" y="344"/>
                  </a:cubicBezTo>
                  <a:cubicBezTo>
                    <a:pt x="113" y="233"/>
                    <a:pt x="73" y="148"/>
                    <a:pt x="44" y="87"/>
                  </a:cubicBezTo>
                  <a:cubicBezTo>
                    <a:pt x="16" y="29"/>
                    <a:pt x="0" y="0"/>
                    <a:pt x="0"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7"/>
            <p:cNvSpPr/>
            <p:nvPr/>
          </p:nvSpPr>
          <p:spPr>
            <a:xfrm>
              <a:off x="4617875" y="3653500"/>
              <a:ext cx="130950" cy="22875"/>
            </a:xfrm>
            <a:custGeom>
              <a:rect b="b" l="l" r="r" t="t"/>
              <a:pathLst>
                <a:path extrusionOk="0" h="915" w="5238">
                  <a:moveTo>
                    <a:pt x="16" y="1"/>
                  </a:moveTo>
                  <a:cubicBezTo>
                    <a:pt x="7" y="1"/>
                    <a:pt x="2" y="1"/>
                    <a:pt x="2" y="3"/>
                  </a:cubicBezTo>
                  <a:cubicBezTo>
                    <a:pt x="1" y="10"/>
                    <a:pt x="72" y="28"/>
                    <a:pt x="204" y="57"/>
                  </a:cubicBezTo>
                  <a:cubicBezTo>
                    <a:pt x="356" y="88"/>
                    <a:pt x="542" y="125"/>
                    <a:pt x="762" y="170"/>
                  </a:cubicBezTo>
                  <a:cubicBezTo>
                    <a:pt x="1235" y="260"/>
                    <a:pt x="1889" y="379"/>
                    <a:pt x="2611" y="505"/>
                  </a:cubicBezTo>
                  <a:cubicBezTo>
                    <a:pt x="3334" y="631"/>
                    <a:pt x="3989" y="739"/>
                    <a:pt x="4464" y="812"/>
                  </a:cubicBezTo>
                  <a:cubicBezTo>
                    <a:pt x="4686" y="845"/>
                    <a:pt x="4875" y="872"/>
                    <a:pt x="5028" y="895"/>
                  </a:cubicBezTo>
                  <a:cubicBezTo>
                    <a:pt x="5127" y="908"/>
                    <a:pt x="5194" y="915"/>
                    <a:pt x="5222" y="915"/>
                  </a:cubicBezTo>
                  <a:cubicBezTo>
                    <a:pt x="5232" y="915"/>
                    <a:pt x="5237" y="914"/>
                    <a:pt x="5237" y="913"/>
                  </a:cubicBezTo>
                  <a:cubicBezTo>
                    <a:pt x="5238" y="906"/>
                    <a:pt x="5165" y="887"/>
                    <a:pt x="5034" y="859"/>
                  </a:cubicBezTo>
                  <a:cubicBezTo>
                    <a:pt x="4883" y="828"/>
                    <a:pt x="4696" y="790"/>
                    <a:pt x="4476" y="746"/>
                  </a:cubicBezTo>
                  <a:cubicBezTo>
                    <a:pt x="4003" y="655"/>
                    <a:pt x="3350" y="536"/>
                    <a:pt x="2627" y="411"/>
                  </a:cubicBezTo>
                  <a:cubicBezTo>
                    <a:pt x="1904" y="285"/>
                    <a:pt x="1249" y="177"/>
                    <a:pt x="774" y="103"/>
                  </a:cubicBezTo>
                  <a:cubicBezTo>
                    <a:pt x="552" y="71"/>
                    <a:pt x="364" y="43"/>
                    <a:pt x="210" y="20"/>
                  </a:cubicBezTo>
                  <a:cubicBezTo>
                    <a:pt x="111" y="7"/>
                    <a:pt x="44" y="1"/>
                    <a:pt x="16"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7"/>
            <p:cNvSpPr/>
            <p:nvPr/>
          </p:nvSpPr>
          <p:spPr>
            <a:xfrm>
              <a:off x="4659400" y="3825625"/>
              <a:ext cx="168100" cy="27650"/>
            </a:xfrm>
            <a:custGeom>
              <a:rect b="b" l="l" r="r" t="t"/>
              <a:pathLst>
                <a:path extrusionOk="0" h="1106" w="6724">
                  <a:moveTo>
                    <a:pt x="15" y="1"/>
                  </a:moveTo>
                  <a:cubicBezTo>
                    <a:pt x="7" y="1"/>
                    <a:pt x="3" y="1"/>
                    <a:pt x="2" y="3"/>
                  </a:cubicBezTo>
                  <a:cubicBezTo>
                    <a:pt x="1" y="9"/>
                    <a:pt x="94" y="30"/>
                    <a:pt x="263" y="65"/>
                  </a:cubicBezTo>
                  <a:cubicBezTo>
                    <a:pt x="450" y="99"/>
                    <a:pt x="691" y="144"/>
                    <a:pt x="981" y="197"/>
                  </a:cubicBezTo>
                  <a:cubicBezTo>
                    <a:pt x="1587" y="305"/>
                    <a:pt x="2427" y="448"/>
                    <a:pt x="3354" y="601"/>
                  </a:cubicBezTo>
                  <a:cubicBezTo>
                    <a:pt x="4282" y="753"/>
                    <a:pt x="5123" y="884"/>
                    <a:pt x="5733" y="976"/>
                  </a:cubicBezTo>
                  <a:cubicBezTo>
                    <a:pt x="6024" y="1017"/>
                    <a:pt x="6267" y="1052"/>
                    <a:pt x="6456" y="1079"/>
                  </a:cubicBezTo>
                  <a:cubicBezTo>
                    <a:pt x="6590" y="1096"/>
                    <a:pt x="6677" y="1106"/>
                    <a:pt x="6709" y="1106"/>
                  </a:cubicBezTo>
                  <a:cubicBezTo>
                    <a:pt x="6718" y="1106"/>
                    <a:pt x="6723" y="1105"/>
                    <a:pt x="6723" y="1104"/>
                  </a:cubicBezTo>
                  <a:cubicBezTo>
                    <a:pt x="6724" y="1097"/>
                    <a:pt x="6631" y="1076"/>
                    <a:pt x="6462" y="1042"/>
                  </a:cubicBezTo>
                  <a:cubicBezTo>
                    <a:pt x="6275" y="1007"/>
                    <a:pt x="6033" y="963"/>
                    <a:pt x="5744" y="909"/>
                  </a:cubicBezTo>
                  <a:cubicBezTo>
                    <a:pt x="5137" y="801"/>
                    <a:pt x="4298" y="658"/>
                    <a:pt x="3370" y="506"/>
                  </a:cubicBezTo>
                  <a:cubicBezTo>
                    <a:pt x="2442" y="354"/>
                    <a:pt x="1601" y="222"/>
                    <a:pt x="992" y="131"/>
                  </a:cubicBezTo>
                  <a:cubicBezTo>
                    <a:pt x="700" y="89"/>
                    <a:pt x="457" y="55"/>
                    <a:pt x="270" y="28"/>
                  </a:cubicBezTo>
                  <a:cubicBezTo>
                    <a:pt x="134" y="10"/>
                    <a:pt x="46" y="1"/>
                    <a:pt x="15"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7"/>
            <p:cNvSpPr/>
            <p:nvPr/>
          </p:nvSpPr>
          <p:spPr>
            <a:xfrm>
              <a:off x="4352200" y="3695600"/>
              <a:ext cx="572525" cy="604950"/>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67"/>
            <p:cNvSpPr/>
            <p:nvPr/>
          </p:nvSpPr>
          <p:spPr>
            <a:xfrm>
              <a:off x="4375300" y="3717075"/>
              <a:ext cx="485175" cy="633050"/>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8" name="Google Shape;488;p67"/>
          <p:cNvSpPr/>
          <p:nvPr/>
        </p:nvSpPr>
        <p:spPr>
          <a:xfrm rot="-1942199">
            <a:off x="8161541" y="1202209"/>
            <a:ext cx="1787241" cy="1888462"/>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7"/>
          <p:cNvSpPr/>
          <p:nvPr/>
        </p:nvSpPr>
        <p:spPr>
          <a:xfrm rot="-1942199">
            <a:off x="8303004" y="1286402"/>
            <a:ext cx="1514562" cy="1976181"/>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FFFFFF"/>
        </a:solidFill>
      </p:bgPr>
    </p:bg>
    <p:spTree>
      <p:nvGrpSpPr>
        <p:cNvPr id="490" name="Shape 490"/>
        <p:cNvGrpSpPr/>
        <p:nvPr/>
      </p:nvGrpSpPr>
      <p:grpSpPr>
        <a:xfrm>
          <a:off x="0" y="0"/>
          <a:ext cx="0" cy="0"/>
          <a:chOff x="0" y="0"/>
          <a:chExt cx="0" cy="0"/>
        </a:xfrm>
      </p:grpSpPr>
      <p:sp>
        <p:nvSpPr>
          <p:cNvPr id="491" name="Google Shape;491;p68"/>
          <p:cNvSpPr/>
          <p:nvPr/>
        </p:nvSpPr>
        <p:spPr>
          <a:xfrm flipH="1">
            <a:off x="6213039" y="-57"/>
            <a:ext cx="2930963" cy="2781055"/>
          </a:xfrm>
          <a:custGeom>
            <a:rect b="b" l="l" r="r" t="t"/>
            <a:pathLst>
              <a:path extrusionOk="0" h="8498" w="8956">
                <a:moveTo>
                  <a:pt x="0" y="1"/>
                </a:moveTo>
                <a:lnTo>
                  <a:pt x="0" y="8161"/>
                </a:lnTo>
                <a:cubicBezTo>
                  <a:pt x="434" y="8376"/>
                  <a:pt x="878" y="8497"/>
                  <a:pt x="1301" y="8497"/>
                </a:cubicBezTo>
                <a:cubicBezTo>
                  <a:pt x="2196" y="8497"/>
                  <a:pt x="2998" y="7955"/>
                  <a:pt x="3414" y="6616"/>
                </a:cubicBezTo>
                <a:cubicBezTo>
                  <a:pt x="4129" y="4320"/>
                  <a:pt x="7192" y="4598"/>
                  <a:pt x="8218" y="3021"/>
                </a:cubicBezTo>
                <a:cubicBezTo>
                  <a:pt x="8955" y="1887"/>
                  <a:pt x="8939" y="812"/>
                  <a:pt x="8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8"/>
          <p:cNvSpPr/>
          <p:nvPr/>
        </p:nvSpPr>
        <p:spPr>
          <a:xfrm flipH="1">
            <a:off x="-13" y="933942"/>
            <a:ext cx="4436370" cy="4209545"/>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8"/>
          <p:cNvSpPr txBox="1"/>
          <p:nvPr>
            <p:ph hasCustomPrompt="1" type="title"/>
          </p:nvPr>
        </p:nvSpPr>
        <p:spPr>
          <a:xfrm>
            <a:off x="332525" y="1438675"/>
            <a:ext cx="8520600" cy="135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4" name="Google Shape;494;p68"/>
          <p:cNvSpPr txBox="1"/>
          <p:nvPr>
            <p:ph idx="1" type="subTitle"/>
          </p:nvPr>
        </p:nvSpPr>
        <p:spPr>
          <a:xfrm>
            <a:off x="715700" y="2911050"/>
            <a:ext cx="7756800" cy="60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1400"/>
              <a:buNone/>
              <a:defRPr b="0"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5"/>
        </a:solidFill>
      </p:bgPr>
    </p:bg>
    <p:spTree>
      <p:nvGrpSpPr>
        <p:cNvPr id="495" name="Shape 495"/>
        <p:cNvGrpSpPr/>
        <p:nvPr/>
      </p:nvGrpSpPr>
      <p:grpSpPr>
        <a:xfrm>
          <a:off x="0" y="0"/>
          <a:ext cx="0" cy="0"/>
          <a:chOff x="0" y="0"/>
          <a:chExt cx="0" cy="0"/>
        </a:xfrm>
      </p:grpSpPr>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7">
    <p:bg>
      <p:bgPr>
        <a:solidFill>
          <a:schemeClr val="accent5"/>
        </a:solidFill>
      </p:bgPr>
    </p:bg>
    <p:spTree>
      <p:nvGrpSpPr>
        <p:cNvPr id="496" name="Shape 496"/>
        <p:cNvGrpSpPr/>
        <p:nvPr/>
      </p:nvGrpSpPr>
      <p:grpSpPr>
        <a:xfrm>
          <a:off x="0" y="0"/>
          <a:ext cx="0" cy="0"/>
          <a:chOff x="0" y="0"/>
          <a:chExt cx="0" cy="0"/>
        </a:xfrm>
      </p:grpSpPr>
      <p:sp>
        <p:nvSpPr>
          <p:cNvPr id="497" name="Google Shape;497;p70"/>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498" name="Google Shape;498;p70"/>
          <p:cNvSpPr txBox="1"/>
          <p:nvPr>
            <p:ph idx="1" type="subTitle"/>
          </p:nvPr>
        </p:nvSpPr>
        <p:spPr>
          <a:xfrm>
            <a:off x="1239425" y="1673850"/>
            <a:ext cx="2108100" cy="32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Impact"/>
              <a:buNone/>
              <a:defRPr sz="1800">
                <a:latin typeface="Impact"/>
                <a:ea typeface="Impact"/>
                <a:cs typeface="Impact"/>
                <a:sym typeface="Impact"/>
              </a:defRPr>
            </a:lvl1pPr>
            <a:lvl2pPr lvl="1" rtl="0">
              <a:spcBef>
                <a:spcPts val="1600"/>
              </a:spcBef>
              <a:spcAft>
                <a:spcPts val="0"/>
              </a:spcAft>
              <a:buSzPts val="1400"/>
              <a:buFont typeface="Impact"/>
              <a:buNone/>
              <a:defRPr>
                <a:latin typeface="Impact"/>
                <a:ea typeface="Impact"/>
                <a:cs typeface="Impact"/>
                <a:sym typeface="Impact"/>
              </a:defRPr>
            </a:lvl2pPr>
            <a:lvl3pPr lvl="2" rtl="0">
              <a:spcBef>
                <a:spcPts val="1600"/>
              </a:spcBef>
              <a:spcAft>
                <a:spcPts val="0"/>
              </a:spcAft>
              <a:buSzPts val="1400"/>
              <a:buFont typeface="Impact"/>
              <a:buNone/>
              <a:defRPr>
                <a:latin typeface="Impact"/>
                <a:ea typeface="Impact"/>
                <a:cs typeface="Impact"/>
                <a:sym typeface="Impact"/>
              </a:defRPr>
            </a:lvl3pPr>
            <a:lvl4pPr lvl="3" rtl="0">
              <a:spcBef>
                <a:spcPts val="1600"/>
              </a:spcBef>
              <a:spcAft>
                <a:spcPts val="0"/>
              </a:spcAft>
              <a:buSzPts val="1400"/>
              <a:buFont typeface="Impact"/>
              <a:buNone/>
              <a:defRPr>
                <a:latin typeface="Impact"/>
                <a:ea typeface="Impact"/>
                <a:cs typeface="Impact"/>
                <a:sym typeface="Impact"/>
              </a:defRPr>
            </a:lvl4pPr>
            <a:lvl5pPr lvl="4" rtl="0">
              <a:spcBef>
                <a:spcPts val="1600"/>
              </a:spcBef>
              <a:spcAft>
                <a:spcPts val="0"/>
              </a:spcAft>
              <a:buSzPts val="1400"/>
              <a:buFont typeface="Impact"/>
              <a:buNone/>
              <a:defRPr>
                <a:latin typeface="Impact"/>
                <a:ea typeface="Impact"/>
                <a:cs typeface="Impact"/>
                <a:sym typeface="Impact"/>
              </a:defRPr>
            </a:lvl5pPr>
            <a:lvl6pPr lvl="5" rtl="0">
              <a:spcBef>
                <a:spcPts val="1600"/>
              </a:spcBef>
              <a:spcAft>
                <a:spcPts val="0"/>
              </a:spcAft>
              <a:buSzPts val="1400"/>
              <a:buFont typeface="Impact"/>
              <a:buNone/>
              <a:defRPr>
                <a:latin typeface="Impact"/>
                <a:ea typeface="Impact"/>
                <a:cs typeface="Impact"/>
                <a:sym typeface="Impact"/>
              </a:defRPr>
            </a:lvl6pPr>
            <a:lvl7pPr lvl="6" rtl="0">
              <a:spcBef>
                <a:spcPts val="1600"/>
              </a:spcBef>
              <a:spcAft>
                <a:spcPts val="0"/>
              </a:spcAft>
              <a:buSzPts val="1400"/>
              <a:buFont typeface="Impact"/>
              <a:buNone/>
              <a:defRPr>
                <a:latin typeface="Impact"/>
                <a:ea typeface="Impact"/>
                <a:cs typeface="Impact"/>
                <a:sym typeface="Impact"/>
              </a:defRPr>
            </a:lvl7pPr>
            <a:lvl8pPr lvl="7" rtl="0">
              <a:spcBef>
                <a:spcPts val="1600"/>
              </a:spcBef>
              <a:spcAft>
                <a:spcPts val="0"/>
              </a:spcAft>
              <a:buSzPts val="1400"/>
              <a:buFont typeface="Impact"/>
              <a:buNone/>
              <a:defRPr>
                <a:latin typeface="Impact"/>
                <a:ea typeface="Impact"/>
                <a:cs typeface="Impact"/>
                <a:sym typeface="Impact"/>
              </a:defRPr>
            </a:lvl8pPr>
            <a:lvl9pPr lvl="8" rtl="0">
              <a:spcBef>
                <a:spcPts val="1600"/>
              </a:spcBef>
              <a:spcAft>
                <a:spcPts val="1600"/>
              </a:spcAft>
              <a:buSzPts val="1400"/>
              <a:buFont typeface="Impact"/>
              <a:buNone/>
              <a:defRPr>
                <a:latin typeface="Impact"/>
                <a:ea typeface="Impact"/>
                <a:cs typeface="Impact"/>
                <a:sym typeface="Impact"/>
              </a:defRPr>
            </a:lvl9pPr>
          </a:lstStyle>
          <a:p/>
        </p:txBody>
      </p:sp>
      <p:sp>
        <p:nvSpPr>
          <p:cNvPr id="499" name="Google Shape;499;p70"/>
          <p:cNvSpPr txBox="1"/>
          <p:nvPr>
            <p:ph idx="2" type="subTitle"/>
          </p:nvPr>
        </p:nvSpPr>
        <p:spPr>
          <a:xfrm>
            <a:off x="1239425" y="2129125"/>
            <a:ext cx="1922700" cy="53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00" name="Google Shape;500;p70"/>
          <p:cNvSpPr txBox="1"/>
          <p:nvPr>
            <p:ph hasCustomPrompt="1" idx="3" type="title"/>
          </p:nvPr>
        </p:nvSpPr>
        <p:spPr>
          <a:xfrm>
            <a:off x="713225" y="1728625"/>
            <a:ext cx="526200" cy="324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400"/>
            </a:lvl1pPr>
            <a:lvl2pPr lvl="1" rtl="0" algn="r">
              <a:spcBef>
                <a:spcPts val="0"/>
              </a:spcBef>
              <a:spcAft>
                <a:spcPts val="0"/>
              </a:spcAft>
              <a:buSzPts val="3000"/>
              <a:buFont typeface="Roboto"/>
              <a:buNone/>
              <a:defRPr b="1" sz="3000">
                <a:latin typeface="Roboto"/>
                <a:ea typeface="Roboto"/>
                <a:cs typeface="Roboto"/>
                <a:sym typeface="Roboto"/>
              </a:defRPr>
            </a:lvl2pPr>
            <a:lvl3pPr lvl="2" rtl="0" algn="r">
              <a:spcBef>
                <a:spcPts val="0"/>
              </a:spcBef>
              <a:spcAft>
                <a:spcPts val="0"/>
              </a:spcAft>
              <a:buSzPts val="3000"/>
              <a:buFont typeface="Roboto"/>
              <a:buNone/>
              <a:defRPr b="1" sz="3000">
                <a:latin typeface="Roboto"/>
                <a:ea typeface="Roboto"/>
                <a:cs typeface="Roboto"/>
                <a:sym typeface="Roboto"/>
              </a:defRPr>
            </a:lvl3pPr>
            <a:lvl4pPr lvl="3" rtl="0" algn="r">
              <a:spcBef>
                <a:spcPts val="0"/>
              </a:spcBef>
              <a:spcAft>
                <a:spcPts val="0"/>
              </a:spcAft>
              <a:buSzPts val="3000"/>
              <a:buFont typeface="Roboto"/>
              <a:buNone/>
              <a:defRPr b="1" sz="3000">
                <a:latin typeface="Roboto"/>
                <a:ea typeface="Roboto"/>
                <a:cs typeface="Roboto"/>
                <a:sym typeface="Roboto"/>
              </a:defRPr>
            </a:lvl4pPr>
            <a:lvl5pPr lvl="4" rtl="0" algn="r">
              <a:spcBef>
                <a:spcPts val="0"/>
              </a:spcBef>
              <a:spcAft>
                <a:spcPts val="0"/>
              </a:spcAft>
              <a:buSzPts val="3000"/>
              <a:buFont typeface="Roboto"/>
              <a:buNone/>
              <a:defRPr b="1" sz="3000">
                <a:latin typeface="Roboto"/>
                <a:ea typeface="Roboto"/>
                <a:cs typeface="Roboto"/>
                <a:sym typeface="Roboto"/>
              </a:defRPr>
            </a:lvl5pPr>
            <a:lvl6pPr lvl="5" rtl="0" algn="r">
              <a:spcBef>
                <a:spcPts val="0"/>
              </a:spcBef>
              <a:spcAft>
                <a:spcPts val="0"/>
              </a:spcAft>
              <a:buSzPts val="3000"/>
              <a:buFont typeface="Roboto"/>
              <a:buNone/>
              <a:defRPr b="1" sz="3000">
                <a:latin typeface="Roboto"/>
                <a:ea typeface="Roboto"/>
                <a:cs typeface="Roboto"/>
                <a:sym typeface="Roboto"/>
              </a:defRPr>
            </a:lvl6pPr>
            <a:lvl7pPr lvl="6" rtl="0" algn="r">
              <a:spcBef>
                <a:spcPts val="0"/>
              </a:spcBef>
              <a:spcAft>
                <a:spcPts val="0"/>
              </a:spcAft>
              <a:buSzPts val="3000"/>
              <a:buFont typeface="Roboto"/>
              <a:buNone/>
              <a:defRPr b="1" sz="3000">
                <a:latin typeface="Roboto"/>
                <a:ea typeface="Roboto"/>
                <a:cs typeface="Roboto"/>
                <a:sym typeface="Roboto"/>
              </a:defRPr>
            </a:lvl7pPr>
            <a:lvl8pPr lvl="7" rtl="0" algn="r">
              <a:spcBef>
                <a:spcPts val="0"/>
              </a:spcBef>
              <a:spcAft>
                <a:spcPts val="0"/>
              </a:spcAft>
              <a:buSzPts val="3000"/>
              <a:buFont typeface="Roboto"/>
              <a:buNone/>
              <a:defRPr b="1" sz="3000">
                <a:latin typeface="Roboto"/>
                <a:ea typeface="Roboto"/>
                <a:cs typeface="Roboto"/>
                <a:sym typeface="Roboto"/>
              </a:defRPr>
            </a:lvl8pPr>
            <a:lvl9pPr lvl="8" rtl="0" algn="r">
              <a:spcBef>
                <a:spcPts val="0"/>
              </a:spcBef>
              <a:spcAft>
                <a:spcPts val="0"/>
              </a:spcAft>
              <a:buSzPts val="3000"/>
              <a:buFont typeface="Roboto"/>
              <a:buNone/>
              <a:defRPr b="1" sz="3000">
                <a:latin typeface="Roboto"/>
                <a:ea typeface="Roboto"/>
                <a:cs typeface="Roboto"/>
                <a:sym typeface="Roboto"/>
              </a:defRPr>
            </a:lvl9pPr>
          </a:lstStyle>
          <a:p>
            <a:r>
              <a:t>xx%</a:t>
            </a:r>
          </a:p>
        </p:txBody>
      </p:sp>
      <p:sp>
        <p:nvSpPr>
          <p:cNvPr id="501" name="Google Shape;501;p70"/>
          <p:cNvSpPr txBox="1"/>
          <p:nvPr>
            <p:ph idx="4" type="subTitle"/>
          </p:nvPr>
        </p:nvSpPr>
        <p:spPr>
          <a:xfrm>
            <a:off x="3873750" y="1673850"/>
            <a:ext cx="2108100" cy="32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Impact"/>
              <a:buNone/>
              <a:defRPr sz="1800">
                <a:latin typeface="Impact"/>
                <a:ea typeface="Impact"/>
                <a:cs typeface="Impact"/>
                <a:sym typeface="Impact"/>
              </a:defRPr>
            </a:lvl1pPr>
            <a:lvl2pPr lvl="1" rtl="0">
              <a:spcBef>
                <a:spcPts val="1600"/>
              </a:spcBef>
              <a:spcAft>
                <a:spcPts val="0"/>
              </a:spcAft>
              <a:buSzPts val="1400"/>
              <a:buFont typeface="Impact"/>
              <a:buNone/>
              <a:defRPr>
                <a:latin typeface="Impact"/>
                <a:ea typeface="Impact"/>
                <a:cs typeface="Impact"/>
                <a:sym typeface="Impact"/>
              </a:defRPr>
            </a:lvl2pPr>
            <a:lvl3pPr lvl="2" rtl="0">
              <a:spcBef>
                <a:spcPts val="1600"/>
              </a:spcBef>
              <a:spcAft>
                <a:spcPts val="0"/>
              </a:spcAft>
              <a:buSzPts val="1400"/>
              <a:buFont typeface="Impact"/>
              <a:buNone/>
              <a:defRPr>
                <a:latin typeface="Impact"/>
                <a:ea typeface="Impact"/>
                <a:cs typeface="Impact"/>
                <a:sym typeface="Impact"/>
              </a:defRPr>
            </a:lvl3pPr>
            <a:lvl4pPr lvl="3" rtl="0">
              <a:spcBef>
                <a:spcPts val="1600"/>
              </a:spcBef>
              <a:spcAft>
                <a:spcPts val="0"/>
              </a:spcAft>
              <a:buSzPts val="1400"/>
              <a:buFont typeface="Impact"/>
              <a:buNone/>
              <a:defRPr>
                <a:latin typeface="Impact"/>
                <a:ea typeface="Impact"/>
                <a:cs typeface="Impact"/>
                <a:sym typeface="Impact"/>
              </a:defRPr>
            </a:lvl4pPr>
            <a:lvl5pPr lvl="4" rtl="0">
              <a:spcBef>
                <a:spcPts val="1600"/>
              </a:spcBef>
              <a:spcAft>
                <a:spcPts val="0"/>
              </a:spcAft>
              <a:buSzPts val="1400"/>
              <a:buFont typeface="Impact"/>
              <a:buNone/>
              <a:defRPr>
                <a:latin typeface="Impact"/>
                <a:ea typeface="Impact"/>
                <a:cs typeface="Impact"/>
                <a:sym typeface="Impact"/>
              </a:defRPr>
            </a:lvl5pPr>
            <a:lvl6pPr lvl="5" rtl="0">
              <a:spcBef>
                <a:spcPts val="1600"/>
              </a:spcBef>
              <a:spcAft>
                <a:spcPts val="0"/>
              </a:spcAft>
              <a:buSzPts val="1400"/>
              <a:buFont typeface="Impact"/>
              <a:buNone/>
              <a:defRPr>
                <a:latin typeface="Impact"/>
                <a:ea typeface="Impact"/>
                <a:cs typeface="Impact"/>
                <a:sym typeface="Impact"/>
              </a:defRPr>
            </a:lvl6pPr>
            <a:lvl7pPr lvl="6" rtl="0">
              <a:spcBef>
                <a:spcPts val="1600"/>
              </a:spcBef>
              <a:spcAft>
                <a:spcPts val="0"/>
              </a:spcAft>
              <a:buSzPts val="1400"/>
              <a:buFont typeface="Impact"/>
              <a:buNone/>
              <a:defRPr>
                <a:latin typeface="Impact"/>
                <a:ea typeface="Impact"/>
                <a:cs typeface="Impact"/>
                <a:sym typeface="Impact"/>
              </a:defRPr>
            </a:lvl7pPr>
            <a:lvl8pPr lvl="7" rtl="0">
              <a:spcBef>
                <a:spcPts val="1600"/>
              </a:spcBef>
              <a:spcAft>
                <a:spcPts val="0"/>
              </a:spcAft>
              <a:buSzPts val="1400"/>
              <a:buFont typeface="Impact"/>
              <a:buNone/>
              <a:defRPr>
                <a:latin typeface="Impact"/>
                <a:ea typeface="Impact"/>
                <a:cs typeface="Impact"/>
                <a:sym typeface="Impact"/>
              </a:defRPr>
            </a:lvl8pPr>
            <a:lvl9pPr lvl="8" rtl="0">
              <a:spcBef>
                <a:spcPts val="1600"/>
              </a:spcBef>
              <a:spcAft>
                <a:spcPts val="1600"/>
              </a:spcAft>
              <a:buSzPts val="1400"/>
              <a:buFont typeface="Impact"/>
              <a:buNone/>
              <a:defRPr>
                <a:latin typeface="Impact"/>
                <a:ea typeface="Impact"/>
                <a:cs typeface="Impact"/>
                <a:sym typeface="Impact"/>
              </a:defRPr>
            </a:lvl9pPr>
          </a:lstStyle>
          <a:p/>
        </p:txBody>
      </p:sp>
      <p:sp>
        <p:nvSpPr>
          <p:cNvPr id="502" name="Google Shape;502;p70"/>
          <p:cNvSpPr txBox="1"/>
          <p:nvPr>
            <p:ph idx="5" type="subTitle"/>
          </p:nvPr>
        </p:nvSpPr>
        <p:spPr>
          <a:xfrm>
            <a:off x="3873750" y="2129125"/>
            <a:ext cx="1922700" cy="53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03" name="Google Shape;503;p70"/>
          <p:cNvSpPr txBox="1"/>
          <p:nvPr>
            <p:ph hasCustomPrompt="1" idx="6" type="title"/>
          </p:nvPr>
        </p:nvSpPr>
        <p:spPr>
          <a:xfrm>
            <a:off x="3347550" y="1728625"/>
            <a:ext cx="526200" cy="324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400"/>
            </a:lvl1pPr>
            <a:lvl2pPr lvl="1" rtl="0" algn="r">
              <a:spcBef>
                <a:spcPts val="0"/>
              </a:spcBef>
              <a:spcAft>
                <a:spcPts val="0"/>
              </a:spcAft>
              <a:buSzPts val="3000"/>
              <a:buFont typeface="Roboto"/>
              <a:buNone/>
              <a:defRPr b="1" sz="3000">
                <a:latin typeface="Roboto"/>
                <a:ea typeface="Roboto"/>
                <a:cs typeface="Roboto"/>
                <a:sym typeface="Roboto"/>
              </a:defRPr>
            </a:lvl2pPr>
            <a:lvl3pPr lvl="2" rtl="0" algn="r">
              <a:spcBef>
                <a:spcPts val="0"/>
              </a:spcBef>
              <a:spcAft>
                <a:spcPts val="0"/>
              </a:spcAft>
              <a:buSzPts val="3000"/>
              <a:buFont typeface="Roboto"/>
              <a:buNone/>
              <a:defRPr b="1" sz="3000">
                <a:latin typeface="Roboto"/>
                <a:ea typeface="Roboto"/>
                <a:cs typeface="Roboto"/>
                <a:sym typeface="Roboto"/>
              </a:defRPr>
            </a:lvl3pPr>
            <a:lvl4pPr lvl="3" rtl="0" algn="r">
              <a:spcBef>
                <a:spcPts val="0"/>
              </a:spcBef>
              <a:spcAft>
                <a:spcPts val="0"/>
              </a:spcAft>
              <a:buSzPts val="3000"/>
              <a:buFont typeface="Roboto"/>
              <a:buNone/>
              <a:defRPr b="1" sz="3000">
                <a:latin typeface="Roboto"/>
                <a:ea typeface="Roboto"/>
                <a:cs typeface="Roboto"/>
                <a:sym typeface="Roboto"/>
              </a:defRPr>
            </a:lvl4pPr>
            <a:lvl5pPr lvl="4" rtl="0" algn="r">
              <a:spcBef>
                <a:spcPts val="0"/>
              </a:spcBef>
              <a:spcAft>
                <a:spcPts val="0"/>
              </a:spcAft>
              <a:buSzPts val="3000"/>
              <a:buFont typeface="Roboto"/>
              <a:buNone/>
              <a:defRPr b="1" sz="3000">
                <a:latin typeface="Roboto"/>
                <a:ea typeface="Roboto"/>
                <a:cs typeface="Roboto"/>
                <a:sym typeface="Roboto"/>
              </a:defRPr>
            </a:lvl5pPr>
            <a:lvl6pPr lvl="5" rtl="0" algn="r">
              <a:spcBef>
                <a:spcPts val="0"/>
              </a:spcBef>
              <a:spcAft>
                <a:spcPts val="0"/>
              </a:spcAft>
              <a:buSzPts val="3000"/>
              <a:buFont typeface="Roboto"/>
              <a:buNone/>
              <a:defRPr b="1" sz="3000">
                <a:latin typeface="Roboto"/>
                <a:ea typeface="Roboto"/>
                <a:cs typeface="Roboto"/>
                <a:sym typeface="Roboto"/>
              </a:defRPr>
            </a:lvl6pPr>
            <a:lvl7pPr lvl="6" rtl="0" algn="r">
              <a:spcBef>
                <a:spcPts val="0"/>
              </a:spcBef>
              <a:spcAft>
                <a:spcPts val="0"/>
              </a:spcAft>
              <a:buSzPts val="3000"/>
              <a:buFont typeface="Roboto"/>
              <a:buNone/>
              <a:defRPr b="1" sz="3000">
                <a:latin typeface="Roboto"/>
                <a:ea typeface="Roboto"/>
                <a:cs typeface="Roboto"/>
                <a:sym typeface="Roboto"/>
              </a:defRPr>
            </a:lvl7pPr>
            <a:lvl8pPr lvl="7" rtl="0" algn="r">
              <a:spcBef>
                <a:spcPts val="0"/>
              </a:spcBef>
              <a:spcAft>
                <a:spcPts val="0"/>
              </a:spcAft>
              <a:buSzPts val="3000"/>
              <a:buFont typeface="Roboto"/>
              <a:buNone/>
              <a:defRPr b="1" sz="3000">
                <a:latin typeface="Roboto"/>
                <a:ea typeface="Roboto"/>
                <a:cs typeface="Roboto"/>
                <a:sym typeface="Roboto"/>
              </a:defRPr>
            </a:lvl8pPr>
            <a:lvl9pPr lvl="8" rtl="0" algn="r">
              <a:spcBef>
                <a:spcPts val="0"/>
              </a:spcBef>
              <a:spcAft>
                <a:spcPts val="0"/>
              </a:spcAft>
              <a:buSzPts val="3000"/>
              <a:buFont typeface="Roboto"/>
              <a:buNone/>
              <a:defRPr b="1" sz="3000">
                <a:latin typeface="Roboto"/>
                <a:ea typeface="Roboto"/>
                <a:cs typeface="Roboto"/>
                <a:sym typeface="Roboto"/>
              </a:defRPr>
            </a:lvl9pPr>
          </a:lstStyle>
          <a:p>
            <a:r>
              <a:t>xx%</a:t>
            </a:r>
          </a:p>
        </p:txBody>
      </p:sp>
      <p:sp>
        <p:nvSpPr>
          <p:cNvPr id="504" name="Google Shape;504;p70"/>
          <p:cNvSpPr txBox="1"/>
          <p:nvPr>
            <p:ph idx="7" type="subTitle"/>
          </p:nvPr>
        </p:nvSpPr>
        <p:spPr>
          <a:xfrm>
            <a:off x="6508075" y="1673850"/>
            <a:ext cx="2013600" cy="32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Impact"/>
              <a:buNone/>
              <a:defRPr sz="1800">
                <a:latin typeface="Impact"/>
                <a:ea typeface="Impact"/>
                <a:cs typeface="Impact"/>
                <a:sym typeface="Impact"/>
              </a:defRPr>
            </a:lvl1pPr>
            <a:lvl2pPr lvl="1" rtl="0">
              <a:spcBef>
                <a:spcPts val="1600"/>
              </a:spcBef>
              <a:spcAft>
                <a:spcPts val="0"/>
              </a:spcAft>
              <a:buSzPts val="1400"/>
              <a:buFont typeface="Impact"/>
              <a:buNone/>
              <a:defRPr>
                <a:latin typeface="Impact"/>
                <a:ea typeface="Impact"/>
                <a:cs typeface="Impact"/>
                <a:sym typeface="Impact"/>
              </a:defRPr>
            </a:lvl2pPr>
            <a:lvl3pPr lvl="2" rtl="0">
              <a:spcBef>
                <a:spcPts val="1600"/>
              </a:spcBef>
              <a:spcAft>
                <a:spcPts val="0"/>
              </a:spcAft>
              <a:buSzPts val="1400"/>
              <a:buFont typeface="Impact"/>
              <a:buNone/>
              <a:defRPr>
                <a:latin typeface="Impact"/>
                <a:ea typeface="Impact"/>
                <a:cs typeface="Impact"/>
                <a:sym typeface="Impact"/>
              </a:defRPr>
            </a:lvl3pPr>
            <a:lvl4pPr lvl="3" rtl="0">
              <a:spcBef>
                <a:spcPts val="1600"/>
              </a:spcBef>
              <a:spcAft>
                <a:spcPts val="0"/>
              </a:spcAft>
              <a:buSzPts val="1400"/>
              <a:buFont typeface="Impact"/>
              <a:buNone/>
              <a:defRPr>
                <a:latin typeface="Impact"/>
                <a:ea typeface="Impact"/>
                <a:cs typeface="Impact"/>
                <a:sym typeface="Impact"/>
              </a:defRPr>
            </a:lvl4pPr>
            <a:lvl5pPr lvl="4" rtl="0">
              <a:spcBef>
                <a:spcPts val="1600"/>
              </a:spcBef>
              <a:spcAft>
                <a:spcPts val="0"/>
              </a:spcAft>
              <a:buSzPts val="1400"/>
              <a:buFont typeface="Impact"/>
              <a:buNone/>
              <a:defRPr>
                <a:latin typeface="Impact"/>
                <a:ea typeface="Impact"/>
                <a:cs typeface="Impact"/>
                <a:sym typeface="Impact"/>
              </a:defRPr>
            </a:lvl5pPr>
            <a:lvl6pPr lvl="5" rtl="0">
              <a:spcBef>
                <a:spcPts val="1600"/>
              </a:spcBef>
              <a:spcAft>
                <a:spcPts val="0"/>
              </a:spcAft>
              <a:buSzPts val="1400"/>
              <a:buFont typeface="Impact"/>
              <a:buNone/>
              <a:defRPr>
                <a:latin typeface="Impact"/>
                <a:ea typeface="Impact"/>
                <a:cs typeface="Impact"/>
                <a:sym typeface="Impact"/>
              </a:defRPr>
            </a:lvl6pPr>
            <a:lvl7pPr lvl="6" rtl="0">
              <a:spcBef>
                <a:spcPts val="1600"/>
              </a:spcBef>
              <a:spcAft>
                <a:spcPts val="0"/>
              </a:spcAft>
              <a:buSzPts val="1400"/>
              <a:buFont typeface="Impact"/>
              <a:buNone/>
              <a:defRPr>
                <a:latin typeface="Impact"/>
                <a:ea typeface="Impact"/>
                <a:cs typeface="Impact"/>
                <a:sym typeface="Impact"/>
              </a:defRPr>
            </a:lvl7pPr>
            <a:lvl8pPr lvl="7" rtl="0">
              <a:spcBef>
                <a:spcPts val="1600"/>
              </a:spcBef>
              <a:spcAft>
                <a:spcPts val="0"/>
              </a:spcAft>
              <a:buSzPts val="1400"/>
              <a:buFont typeface="Impact"/>
              <a:buNone/>
              <a:defRPr>
                <a:latin typeface="Impact"/>
                <a:ea typeface="Impact"/>
                <a:cs typeface="Impact"/>
                <a:sym typeface="Impact"/>
              </a:defRPr>
            </a:lvl8pPr>
            <a:lvl9pPr lvl="8" rtl="0">
              <a:spcBef>
                <a:spcPts val="1600"/>
              </a:spcBef>
              <a:spcAft>
                <a:spcPts val="1600"/>
              </a:spcAft>
              <a:buSzPts val="1400"/>
              <a:buFont typeface="Impact"/>
              <a:buNone/>
              <a:defRPr>
                <a:latin typeface="Impact"/>
                <a:ea typeface="Impact"/>
                <a:cs typeface="Impact"/>
                <a:sym typeface="Impact"/>
              </a:defRPr>
            </a:lvl9pPr>
          </a:lstStyle>
          <a:p/>
        </p:txBody>
      </p:sp>
      <p:sp>
        <p:nvSpPr>
          <p:cNvPr id="505" name="Google Shape;505;p70"/>
          <p:cNvSpPr txBox="1"/>
          <p:nvPr>
            <p:ph idx="8" type="subTitle"/>
          </p:nvPr>
        </p:nvSpPr>
        <p:spPr>
          <a:xfrm>
            <a:off x="6508075" y="2129125"/>
            <a:ext cx="1922700" cy="53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06" name="Google Shape;506;p70"/>
          <p:cNvSpPr txBox="1"/>
          <p:nvPr>
            <p:ph hasCustomPrompt="1" idx="9" type="title"/>
          </p:nvPr>
        </p:nvSpPr>
        <p:spPr>
          <a:xfrm>
            <a:off x="5981875" y="1728625"/>
            <a:ext cx="526200" cy="324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400"/>
            </a:lvl1pPr>
            <a:lvl2pPr lvl="1" rtl="0" algn="r">
              <a:spcBef>
                <a:spcPts val="0"/>
              </a:spcBef>
              <a:spcAft>
                <a:spcPts val="0"/>
              </a:spcAft>
              <a:buSzPts val="3000"/>
              <a:buFont typeface="Roboto"/>
              <a:buNone/>
              <a:defRPr b="1" sz="3000">
                <a:latin typeface="Roboto"/>
                <a:ea typeface="Roboto"/>
                <a:cs typeface="Roboto"/>
                <a:sym typeface="Roboto"/>
              </a:defRPr>
            </a:lvl2pPr>
            <a:lvl3pPr lvl="2" rtl="0" algn="r">
              <a:spcBef>
                <a:spcPts val="0"/>
              </a:spcBef>
              <a:spcAft>
                <a:spcPts val="0"/>
              </a:spcAft>
              <a:buSzPts val="3000"/>
              <a:buFont typeface="Roboto"/>
              <a:buNone/>
              <a:defRPr b="1" sz="3000">
                <a:latin typeface="Roboto"/>
                <a:ea typeface="Roboto"/>
                <a:cs typeface="Roboto"/>
                <a:sym typeface="Roboto"/>
              </a:defRPr>
            </a:lvl3pPr>
            <a:lvl4pPr lvl="3" rtl="0" algn="r">
              <a:spcBef>
                <a:spcPts val="0"/>
              </a:spcBef>
              <a:spcAft>
                <a:spcPts val="0"/>
              </a:spcAft>
              <a:buSzPts val="3000"/>
              <a:buFont typeface="Roboto"/>
              <a:buNone/>
              <a:defRPr b="1" sz="3000">
                <a:latin typeface="Roboto"/>
                <a:ea typeface="Roboto"/>
                <a:cs typeface="Roboto"/>
                <a:sym typeface="Roboto"/>
              </a:defRPr>
            </a:lvl4pPr>
            <a:lvl5pPr lvl="4" rtl="0" algn="r">
              <a:spcBef>
                <a:spcPts val="0"/>
              </a:spcBef>
              <a:spcAft>
                <a:spcPts val="0"/>
              </a:spcAft>
              <a:buSzPts val="3000"/>
              <a:buFont typeface="Roboto"/>
              <a:buNone/>
              <a:defRPr b="1" sz="3000">
                <a:latin typeface="Roboto"/>
                <a:ea typeface="Roboto"/>
                <a:cs typeface="Roboto"/>
                <a:sym typeface="Roboto"/>
              </a:defRPr>
            </a:lvl5pPr>
            <a:lvl6pPr lvl="5" rtl="0" algn="r">
              <a:spcBef>
                <a:spcPts val="0"/>
              </a:spcBef>
              <a:spcAft>
                <a:spcPts val="0"/>
              </a:spcAft>
              <a:buSzPts val="3000"/>
              <a:buFont typeface="Roboto"/>
              <a:buNone/>
              <a:defRPr b="1" sz="3000">
                <a:latin typeface="Roboto"/>
                <a:ea typeface="Roboto"/>
                <a:cs typeface="Roboto"/>
                <a:sym typeface="Roboto"/>
              </a:defRPr>
            </a:lvl6pPr>
            <a:lvl7pPr lvl="6" rtl="0" algn="r">
              <a:spcBef>
                <a:spcPts val="0"/>
              </a:spcBef>
              <a:spcAft>
                <a:spcPts val="0"/>
              </a:spcAft>
              <a:buSzPts val="3000"/>
              <a:buFont typeface="Roboto"/>
              <a:buNone/>
              <a:defRPr b="1" sz="3000">
                <a:latin typeface="Roboto"/>
                <a:ea typeface="Roboto"/>
                <a:cs typeface="Roboto"/>
                <a:sym typeface="Roboto"/>
              </a:defRPr>
            </a:lvl7pPr>
            <a:lvl8pPr lvl="7" rtl="0" algn="r">
              <a:spcBef>
                <a:spcPts val="0"/>
              </a:spcBef>
              <a:spcAft>
                <a:spcPts val="0"/>
              </a:spcAft>
              <a:buSzPts val="3000"/>
              <a:buFont typeface="Roboto"/>
              <a:buNone/>
              <a:defRPr b="1" sz="3000">
                <a:latin typeface="Roboto"/>
                <a:ea typeface="Roboto"/>
                <a:cs typeface="Roboto"/>
                <a:sym typeface="Roboto"/>
              </a:defRPr>
            </a:lvl8pPr>
            <a:lvl9pPr lvl="8" rtl="0" algn="r">
              <a:spcBef>
                <a:spcPts val="0"/>
              </a:spcBef>
              <a:spcAft>
                <a:spcPts val="0"/>
              </a:spcAft>
              <a:buSzPts val="3000"/>
              <a:buFont typeface="Roboto"/>
              <a:buNone/>
              <a:defRPr b="1" sz="3000">
                <a:latin typeface="Roboto"/>
                <a:ea typeface="Roboto"/>
                <a:cs typeface="Roboto"/>
                <a:sym typeface="Roboto"/>
              </a:defRPr>
            </a:lvl9pPr>
          </a:lstStyle>
          <a:p>
            <a:r>
              <a:t>xx%</a:t>
            </a:r>
          </a:p>
        </p:txBody>
      </p:sp>
      <p:sp>
        <p:nvSpPr>
          <p:cNvPr id="507" name="Google Shape;507;p70"/>
          <p:cNvSpPr txBox="1"/>
          <p:nvPr>
            <p:ph idx="13" type="subTitle"/>
          </p:nvPr>
        </p:nvSpPr>
        <p:spPr>
          <a:xfrm>
            <a:off x="1239425" y="3144775"/>
            <a:ext cx="2108100" cy="32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Impact"/>
              <a:buNone/>
              <a:defRPr sz="1800">
                <a:latin typeface="Impact"/>
                <a:ea typeface="Impact"/>
                <a:cs typeface="Impact"/>
                <a:sym typeface="Impact"/>
              </a:defRPr>
            </a:lvl1pPr>
            <a:lvl2pPr lvl="1" rtl="0">
              <a:spcBef>
                <a:spcPts val="1600"/>
              </a:spcBef>
              <a:spcAft>
                <a:spcPts val="0"/>
              </a:spcAft>
              <a:buSzPts val="1400"/>
              <a:buFont typeface="Impact"/>
              <a:buNone/>
              <a:defRPr>
                <a:latin typeface="Impact"/>
                <a:ea typeface="Impact"/>
                <a:cs typeface="Impact"/>
                <a:sym typeface="Impact"/>
              </a:defRPr>
            </a:lvl2pPr>
            <a:lvl3pPr lvl="2" rtl="0">
              <a:spcBef>
                <a:spcPts val="1600"/>
              </a:spcBef>
              <a:spcAft>
                <a:spcPts val="0"/>
              </a:spcAft>
              <a:buSzPts val="1400"/>
              <a:buFont typeface="Impact"/>
              <a:buNone/>
              <a:defRPr>
                <a:latin typeface="Impact"/>
                <a:ea typeface="Impact"/>
                <a:cs typeface="Impact"/>
                <a:sym typeface="Impact"/>
              </a:defRPr>
            </a:lvl3pPr>
            <a:lvl4pPr lvl="3" rtl="0">
              <a:spcBef>
                <a:spcPts val="1600"/>
              </a:spcBef>
              <a:spcAft>
                <a:spcPts val="0"/>
              </a:spcAft>
              <a:buSzPts val="1400"/>
              <a:buFont typeface="Impact"/>
              <a:buNone/>
              <a:defRPr>
                <a:latin typeface="Impact"/>
                <a:ea typeface="Impact"/>
                <a:cs typeface="Impact"/>
                <a:sym typeface="Impact"/>
              </a:defRPr>
            </a:lvl4pPr>
            <a:lvl5pPr lvl="4" rtl="0">
              <a:spcBef>
                <a:spcPts val="1600"/>
              </a:spcBef>
              <a:spcAft>
                <a:spcPts val="0"/>
              </a:spcAft>
              <a:buSzPts val="1400"/>
              <a:buFont typeface="Impact"/>
              <a:buNone/>
              <a:defRPr>
                <a:latin typeface="Impact"/>
                <a:ea typeface="Impact"/>
                <a:cs typeface="Impact"/>
                <a:sym typeface="Impact"/>
              </a:defRPr>
            </a:lvl5pPr>
            <a:lvl6pPr lvl="5" rtl="0">
              <a:spcBef>
                <a:spcPts val="1600"/>
              </a:spcBef>
              <a:spcAft>
                <a:spcPts val="0"/>
              </a:spcAft>
              <a:buSzPts val="1400"/>
              <a:buFont typeface="Impact"/>
              <a:buNone/>
              <a:defRPr>
                <a:latin typeface="Impact"/>
                <a:ea typeface="Impact"/>
                <a:cs typeface="Impact"/>
                <a:sym typeface="Impact"/>
              </a:defRPr>
            </a:lvl6pPr>
            <a:lvl7pPr lvl="6" rtl="0">
              <a:spcBef>
                <a:spcPts val="1600"/>
              </a:spcBef>
              <a:spcAft>
                <a:spcPts val="0"/>
              </a:spcAft>
              <a:buSzPts val="1400"/>
              <a:buFont typeface="Impact"/>
              <a:buNone/>
              <a:defRPr>
                <a:latin typeface="Impact"/>
                <a:ea typeface="Impact"/>
                <a:cs typeface="Impact"/>
                <a:sym typeface="Impact"/>
              </a:defRPr>
            </a:lvl7pPr>
            <a:lvl8pPr lvl="7" rtl="0">
              <a:spcBef>
                <a:spcPts val="1600"/>
              </a:spcBef>
              <a:spcAft>
                <a:spcPts val="0"/>
              </a:spcAft>
              <a:buSzPts val="1400"/>
              <a:buFont typeface="Impact"/>
              <a:buNone/>
              <a:defRPr>
                <a:latin typeface="Impact"/>
                <a:ea typeface="Impact"/>
                <a:cs typeface="Impact"/>
                <a:sym typeface="Impact"/>
              </a:defRPr>
            </a:lvl8pPr>
            <a:lvl9pPr lvl="8" rtl="0">
              <a:spcBef>
                <a:spcPts val="1600"/>
              </a:spcBef>
              <a:spcAft>
                <a:spcPts val="1600"/>
              </a:spcAft>
              <a:buSzPts val="1400"/>
              <a:buFont typeface="Impact"/>
              <a:buNone/>
              <a:defRPr>
                <a:latin typeface="Impact"/>
                <a:ea typeface="Impact"/>
                <a:cs typeface="Impact"/>
                <a:sym typeface="Impact"/>
              </a:defRPr>
            </a:lvl9pPr>
          </a:lstStyle>
          <a:p/>
        </p:txBody>
      </p:sp>
      <p:sp>
        <p:nvSpPr>
          <p:cNvPr id="508" name="Google Shape;508;p70"/>
          <p:cNvSpPr txBox="1"/>
          <p:nvPr>
            <p:ph idx="14" type="subTitle"/>
          </p:nvPr>
        </p:nvSpPr>
        <p:spPr>
          <a:xfrm>
            <a:off x="1239425" y="3600050"/>
            <a:ext cx="1922700" cy="53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09" name="Google Shape;509;p70"/>
          <p:cNvSpPr txBox="1"/>
          <p:nvPr>
            <p:ph hasCustomPrompt="1" idx="15" type="title"/>
          </p:nvPr>
        </p:nvSpPr>
        <p:spPr>
          <a:xfrm>
            <a:off x="713225" y="3199550"/>
            <a:ext cx="526200" cy="324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400"/>
            </a:lvl1pPr>
            <a:lvl2pPr lvl="1" rtl="0" algn="r">
              <a:spcBef>
                <a:spcPts val="0"/>
              </a:spcBef>
              <a:spcAft>
                <a:spcPts val="0"/>
              </a:spcAft>
              <a:buSzPts val="3000"/>
              <a:buFont typeface="Roboto"/>
              <a:buNone/>
              <a:defRPr b="1" sz="3000">
                <a:latin typeface="Roboto"/>
                <a:ea typeface="Roboto"/>
                <a:cs typeface="Roboto"/>
                <a:sym typeface="Roboto"/>
              </a:defRPr>
            </a:lvl2pPr>
            <a:lvl3pPr lvl="2" rtl="0" algn="r">
              <a:spcBef>
                <a:spcPts val="0"/>
              </a:spcBef>
              <a:spcAft>
                <a:spcPts val="0"/>
              </a:spcAft>
              <a:buSzPts val="3000"/>
              <a:buFont typeface="Roboto"/>
              <a:buNone/>
              <a:defRPr b="1" sz="3000">
                <a:latin typeface="Roboto"/>
                <a:ea typeface="Roboto"/>
                <a:cs typeface="Roboto"/>
                <a:sym typeface="Roboto"/>
              </a:defRPr>
            </a:lvl3pPr>
            <a:lvl4pPr lvl="3" rtl="0" algn="r">
              <a:spcBef>
                <a:spcPts val="0"/>
              </a:spcBef>
              <a:spcAft>
                <a:spcPts val="0"/>
              </a:spcAft>
              <a:buSzPts val="3000"/>
              <a:buFont typeface="Roboto"/>
              <a:buNone/>
              <a:defRPr b="1" sz="3000">
                <a:latin typeface="Roboto"/>
                <a:ea typeface="Roboto"/>
                <a:cs typeface="Roboto"/>
                <a:sym typeface="Roboto"/>
              </a:defRPr>
            </a:lvl4pPr>
            <a:lvl5pPr lvl="4" rtl="0" algn="r">
              <a:spcBef>
                <a:spcPts val="0"/>
              </a:spcBef>
              <a:spcAft>
                <a:spcPts val="0"/>
              </a:spcAft>
              <a:buSzPts val="3000"/>
              <a:buFont typeface="Roboto"/>
              <a:buNone/>
              <a:defRPr b="1" sz="3000">
                <a:latin typeface="Roboto"/>
                <a:ea typeface="Roboto"/>
                <a:cs typeface="Roboto"/>
                <a:sym typeface="Roboto"/>
              </a:defRPr>
            </a:lvl5pPr>
            <a:lvl6pPr lvl="5" rtl="0" algn="r">
              <a:spcBef>
                <a:spcPts val="0"/>
              </a:spcBef>
              <a:spcAft>
                <a:spcPts val="0"/>
              </a:spcAft>
              <a:buSzPts val="3000"/>
              <a:buFont typeface="Roboto"/>
              <a:buNone/>
              <a:defRPr b="1" sz="3000">
                <a:latin typeface="Roboto"/>
                <a:ea typeface="Roboto"/>
                <a:cs typeface="Roboto"/>
                <a:sym typeface="Roboto"/>
              </a:defRPr>
            </a:lvl6pPr>
            <a:lvl7pPr lvl="6" rtl="0" algn="r">
              <a:spcBef>
                <a:spcPts val="0"/>
              </a:spcBef>
              <a:spcAft>
                <a:spcPts val="0"/>
              </a:spcAft>
              <a:buSzPts val="3000"/>
              <a:buFont typeface="Roboto"/>
              <a:buNone/>
              <a:defRPr b="1" sz="3000">
                <a:latin typeface="Roboto"/>
                <a:ea typeface="Roboto"/>
                <a:cs typeface="Roboto"/>
                <a:sym typeface="Roboto"/>
              </a:defRPr>
            </a:lvl7pPr>
            <a:lvl8pPr lvl="7" rtl="0" algn="r">
              <a:spcBef>
                <a:spcPts val="0"/>
              </a:spcBef>
              <a:spcAft>
                <a:spcPts val="0"/>
              </a:spcAft>
              <a:buSzPts val="3000"/>
              <a:buFont typeface="Roboto"/>
              <a:buNone/>
              <a:defRPr b="1" sz="3000">
                <a:latin typeface="Roboto"/>
                <a:ea typeface="Roboto"/>
                <a:cs typeface="Roboto"/>
                <a:sym typeface="Roboto"/>
              </a:defRPr>
            </a:lvl8pPr>
            <a:lvl9pPr lvl="8" rtl="0" algn="r">
              <a:spcBef>
                <a:spcPts val="0"/>
              </a:spcBef>
              <a:spcAft>
                <a:spcPts val="0"/>
              </a:spcAft>
              <a:buSzPts val="3000"/>
              <a:buFont typeface="Roboto"/>
              <a:buNone/>
              <a:defRPr b="1" sz="3000">
                <a:latin typeface="Roboto"/>
                <a:ea typeface="Roboto"/>
                <a:cs typeface="Roboto"/>
                <a:sym typeface="Roboto"/>
              </a:defRPr>
            </a:lvl9pPr>
          </a:lstStyle>
          <a:p>
            <a:r>
              <a:t>xx%</a:t>
            </a:r>
          </a:p>
        </p:txBody>
      </p:sp>
      <p:sp>
        <p:nvSpPr>
          <p:cNvPr id="510" name="Google Shape;510;p70"/>
          <p:cNvSpPr txBox="1"/>
          <p:nvPr>
            <p:ph idx="16" type="subTitle"/>
          </p:nvPr>
        </p:nvSpPr>
        <p:spPr>
          <a:xfrm>
            <a:off x="3873750" y="3144775"/>
            <a:ext cx="2108100" cy="32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Impact"/>
              <a:buNone/>
              <a:defRPr sz="1800">
                <a:latin typeface="Impact"/>
                <a:ea typeface="Impact"/>
                <a:cs typeface="Impact"/>
                <a:sym typeface="Impact"/>
              </a:defRPr>
            </a:lvl1pPr>
            <a:lvl2pPr lvl="1" rtl="0">
              <a:spcBef>
                <a:spcPts val="1600"/>
              </a:spcBef>
              <a:spcAft>
                <a:spcPts val="0"/>
              </a:spcAft>
              <a:buSzPts val="1400"/>
              <a:buFont typeface="Impact"/>
              <a:buNone/>
              <a:defRPr>
                <a:latin typeface="Impact"/>
                <a:ea typeface="Impact"/>
                <a:cs typeface="Impact"/>
                <a:sym typeface="Impact"/>
              </a:defRPr>
            </a:lvl2pPr>
            <a:lvl3pPr lvl="2" rtl="0">
              <a:spcBef>
                <a:spcPts val="1600"/>
              </a:spcBef>
              <a:spcAft>
                <a:spcPts val="0"/>
              </a:spcAft>
              <a:buSzPts val="1400"/>
              <a:buFont typeface="Impact"/>
              <a:buNone/>
              <a:defRPr>
                <a:latin typeface="Impact"/>
                <a:ea typeface="Impact"/>
                <a:cs typeface="Impact"/>
                <a:sym typeface="Impact"/>
              </a:defRPr>
            </a:lvl3pPr>
            <a:lvl4pPr lvl="3" rtl="0">
              <a:spcBef>
                <a:spcPts val="1600"/>
              </a:spcBef>
              <a:spcAft>
                <a:spcPts val="0"/>
              </a:spcAft>
              <a:buSzPts val="1400"/>
              <a:buFont typeface="Impact"/>
              <a:buNone/>
              <a:defRPr>
                <a:latin typeface="Impact"/>
                <a:ea typeface="Impact"/>
                <a:cs typeface="Impact"/>
                <a:sym typeface="Impact"/>
              </a:defRPr>
            </a:lvl4pPr>
            <a:lvl5pPr lvl="4" rtl="0">
              <a:spcBef>
                <a:spcPts val="1600"/>
              </a:spcBef>
              <a:spcAft>
                <a:spcPts val="0"/>
              </a:spcAft>
              <a:buSzPts val="1400"/>
              <a:buFont typeface="Impact"/>
              <a:buNone/>
              <a:defRPr>
                <a:latin typeface="Impact"/>
                <a:ea typeface="Impact"/>
                <a:cs typeface="Impact"/>
                <a:sym typeface="Impact"/>
              </a:defRPr>
            </a:lvl5pPr>
            <a:lvl6pPr lvl="5" rtl="0">
              <a:spcBef>
                <a:spcPts val="1600"/>
              </a:spcBef>
              <a:spcAft>
                <a:spcPts val="0"/>
              </a:spcAft>
              <a:buSzPts val="1400"/>
              <a:buFont typeface="Impact"/>
              <a:buNone/>
              <a:defRPr>
                <a:latin typeface="Impact"/>
                <a:ea typeface="Impact"/>
                <a:cs typeface="Impact"/>
                <a:sym typeface="Impact"/>
              </a:defRPr>
            </a:lvl6pPr>
            <a:lvl7pPr lvl="6" rtl="0">
              <a:spcBef>
                <a:spcPts val="1600"/>
              </a:spcBef>
              <a:spcAft>
                <a:spcPts val="0"/>
              </a:spcAft>
              <a:buSzPts val="1400"/>
              <a:buFont typeface="Impact"/>
              <a:buNone/>
              <a:defRPr>
                <a:latin typeface="Impact"/>
                <a:ea typeface="Impact"/>
                <a:cs typeface="Impact"/>
                <a:sym typeface="Impact"/>
              </a:defRPr>
            </a:lvl7pPr>
            <a:lvl8pPr lvl="7" rtl="0">
              <a:spcBef>
                <a:spcPts val="1600"/>
              </a:spcBef>
              <a:spcAft>
                <a:spcPts val="0"/>
              </a:spcAft>
              <a:buSzPts val="1400"/>
              <a:buFont typeface="Impact"/>
              <a:buNone/>
              <a:defRPr>
                <a:latin typeface="Impact"/>
                <a:ea typeface="Impact"/>
                <a:cs typeface="Impact"/>
                <a:sym typeface="Impact"/>
              </a:defRPr>
            </a:lvl8pPr>
            <a:lvl9pPr lvl="8" rtl="0">
              <a:spcBef>
                <a:spcPts val="1600"/>
              </a:spcBef>
              <a:spcAft>
                <a:spcPts val="1600"/>
              </a:spcAft>
              <a:buSzPts val="1400"/>
              <a:buFont typeface="Impact"/>
              <a:buNone/>
              <a:defRPr>
                <a:latin typeface="Impact"/>
                <a:ea typeface="Impact"/>
                <a:cs typeface="Impact"/>
                <a:sym typeface="Impact"/>
              </a:defRPr>
            </a:lvl9pPr>
          </a:lstStyle>
          <a:p/>
        </p:txBody>
      </p:sp>
      <p:sp>
        <p:nvSpPr>
          <p:cNvPr id="511" name="Google Shape;511;p70"/>
          <p:cNvSpPr txBox="1"/>
          <p:nvPr>
            <p:ph idx="17" type="subTitle"/>
          </p:nvPr>
        </p:nvSpPr>
        <p:spPr>
          <a:xfrm>
            <a:off x="3873750" y="3600050"/>
            <a:ext cx="1922700" cy="53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12" name="Google Shape;512;p70"/>
          <p:cNvSpPr txBox="1"/>
          <p:nvPr>
            <p:ph hasCustomPrompt="1" idx="18" type="title"/>
          </p:nvPr>
        </p:nvSpPr>
        <p:spPr>
          <a:xfrm>
            <a:off x="3347550" y="3199550"/>
            <a:ext cx="526200" cy="324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400"/>
            </a:lvl1pPr>
            <a:lvl2pPr lvl="1" rtl="0" algn="r">
              <a:spcBef>
                <a:spcPts val="0"/>
              </a:spcBef>
              <a:spcAft>
                <a:spcPts val="0"/>
              </a:spcAft>
              <a:buSzPts val="3000"/>
              <a:buFont typeface="Roboto"/>
              <a:buNone/>
              <a:defRPr b="1" sz="3000">
                <a:latin typeface="Roboto"/>
                <a:ea typeface="Roboto"/>
                <a:cs typeface="Roboto"/>
                <a:sym typeface="Roboto"/>
              </a:defRPr>
            </a:lvl2pPr>
            <a:lvl3pPr lvl="2" rtl="0" algn="r">
              <a:spcBef>
                <a:spcPts val="0"/>
              </a:spcBef>
              <a:spcAft>
                <a:spcPts val="0"/>
              </a:spcAft>
              <a:buSzPts val="3000"/>
              <a:buFont typeface="Roboto"/>
              <a:buNone/>
              <a:defRPr b="1" sz="3000">
                <a:latin typeface="Roboto"/>
                <a:ea typeface="Roboto"/>
                <a:cs typeface="Roboto"/>
                <a:sym typeface="Roboto"/>
              </a:defRPr>
            </a:lvl3pPr>
            <a:lvl4pPr lvl="3" rtl="0" algn="r">
              <a:spcBef>
                <a:spcPts val="0"/>
              </a:spcBef>
              <a:spcAft>
                <a:spcPts val="0"/>
              </a:spcAft>
              <a:buSzPts val="3000"/>
              <a:buFont typeface="Roboto"/>
              <a:buNone/>
              <a:defRPr b="1" sz="3000">
                <a:latin typeface="Roboto"/>
                <a:ea typeface="Roboto"/>
                <a:cs typeface="Roboto"/>
                <a:sym typeface="Roboto"/>
              </a:defRPr>
            </a:lvl4pPr>
            <a:lvl5pPr lvl="4" rtl="0" algn="r">
              <a:spcBef>
                <a:spcPts val="0"/>
              </a:spcBef>
              <a:spcAft>
                <a:spcPts val="0"/>
              </a:spcAft>
              <a:buSzPts val="3000"/>
              <a:buFont typeface="Roboto"/>
              <a:buNone/>
              <a:defRPr b="1" sz="3000">
                <a:latin typeface="Roboto"/>
                <a:ea typeface="Roboto"/>
                <a:cs typeface="Roboto"/>
                <a:sym typeface="Roboto"/>
              </a:defRPr>
            </a:lvl5pPr>
            <a:lvl6pPr lvl="5" rtl="0" algn="r">
              <a:spcBef>
                <a:spcPts val="0"/>
              </a:spcBef>
              <a:spcAft>
                <a:spcPts val="0"/>
              </a:spcAft>
              <a:buSzPts val="3000"/>
              <a:buFont typeface="Roboto"/>
              <a:buNone/>
              <a:defRPr b="1" sz="3000">
                <a:latin typeface="Roboto"/>
                <a:ea typeface="Roboto"/>
                <a:cs typeface="Roboto"/>
                <a:sym typeface="Roboto"/>
              </a:defRPr>
            </a:lvl6pPr>
            <a:lvl7pPr lvl="6" rtl="0" algn="r">
              <a:spcBef>
                <a:spcPts val="0"/>
              </a:spcBef>
              <a:spcAft>
                <a:spcPts val="0"/>
              </a:spcAft>
              <a:buSzPts val="3000"/>
              <a:buFont typeface="Roboto"/>
              <a:buNone/>
              <a:defRPr b="1" sz="3000">
                <a:latin typeface="Roboto"/>
                <a:ea typeface="Roboto"/>
                <a:cs typeface="Roboto"/>
                <a:sym typeface="Roboto"/>
              </a:defRPr>
            </a:lvl7pPr>
            <a:lvl8pPr lvl="7" rtl="0" algn="r">
              <a:spcBef>
                <a:spcPts val="0"/>
              </a:spcBef>
              <a:spcAft>
                <a:spcPts val="0"/>
              </a:spcAft>
              <a:buSzPts val="3000"/>
              <a:buFont typeface="Roboto"/>
              <a:buNone/>
              <a:defRPr b="1" sz="3000">
                <a:latin typeface="Roboto"/>
                <a:ea typeface="Roboto"/>
                <a:cs typeface="Roboto"/>
                <a:sym typeface="Roboto"/>
              </a:defRPr>
            </a:lvl8pPr>
            <a:lvl9pPr lvl="8" rtl="0" algn="r">
              <a:spcBef>
                <a:spcPts val="0"/>
              </a:spcBef>
              <a:spcAft>
                <a:spcPts val="0"/>
              </a:spcAft>
              <a:buSzPts val="3000"/>
              <a:buFont typeface="Roboto"/>
              <a:buNone/>
              <a:defRPr b="1" sz="3000">
                <a:latin typeface="Roboto"/>
                <a:ea typeface="Roboto"/>
                <a:cs typeface="Roboto"/>
                <a:sym typeface="Roboto"/>
              </a:defRPr>
            </a:lvl9pPr>
          </a:lstStyle>
          <a:p>
            <a:r>
              <a:t>xx%</a:t>
            </a:r>
          </a:p>
        </p:txBody>
      </p:sp>
      <p:sp>
        <p:nvSpPr>
          <p:cNvPr id="513" name="Google Shape;513;p70"/>
          <p:cNvSpPr txBox="1"/>
          <p:nvPr>
            <p:ph idx="19" type="subTitle"/>
          </p:nvPr>
        </p:nvSpPr>
        <p:spPr>
          <a:xfrm>
            <a:off x="6508075" y="3144775"/>
            <a:ext cx="2013600" cy="32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Impact"/>
              <a:buNone/>
              <a:defRPr sz="1800">
                <a:latin typeface="Impact"/>
                <a:ea typeface="Impact"/>
                <a:cs typeface="Impact"/>
                <a:sym typeface="Impact"/>
              </a:defRPr>
            </a:lvl1pPr>
            <a:lvl2pPr lvl="1" rtl="0">
              <a:spcBef>
                <a:spcPts val="1600"/>
              </a:spcBef>
              <a:spcAft>
                <a:spcPts val="0"/>
              </a:spcAft>
              <a:buSzPts val="1400"/>
              <a:buFont typeface="Impact"/>
              <a:buNone/>
              <a:defRPr>
                <a:latin typeface="Impact"/>
                <a:ea typeface="Impact"/>
                <a:cs typeface="Impact"/>
                <a:sym typeface="Impact"/>
              </a:defRPr>
            </a:lvl2pPr>
            <a:lvl3pPr lvl="2" rtl="0">
              <a:spcBef>
                <a:spcPts val="1600"/>
              </a:spcBef>
              <a:spcAft>
                <a:spcPts val="0"/>
              </a:spcAft>
              <a:buSzPts val="1400"/>
              <a:buFont typeface="Impact"/>
              <a:buNone/>
              <a:defRPr>
                <a:latin typeface="Impact"/>
                <a:ea typeface="Impact"/>
                <a:cs typeface="Impact"/>
                <a:sym typeface="Impact"/>
              </a:defRPr>
            </a:lvl3pPr>
            <a:lvl4pPr lvl="3" rtl="0">
              <a:spcBef>
                <a:spcPts val="1600"/>
              </a:spcBef>
              <a:spcAft>
                <a:spcPts val="0"/>
              </a:spcAft>
              <a:buSzPts val="1400"/>
              <a:buFont typeface="Impact"/>
              <a:buNone/>
              <a:defRPr>
                <a:latin typeface="Impact"/>
                <a:ea typeface="Impact"/>
                <a:cs typeface="Impact"/>
                <a:sym typeface="Impact"/>
              </a:defRPr>
            </a:lvl4pPr>
            <a:lvl5pPr lvl="4" rtl="0">
              <a:spcBef>
                <a:spcPts val="1600"/>
              </a:spcBef>
              <a:spcAft>
                <a:spcPts val="0"/>
              </a:spcAft>
              <a:buSzPts val="1400"/>
              <a:buFont typeface="Impact"/>
              <a:buNone/>
              <a:defRPr>
                <a:latin typeface="Impact"/>
                <a:ea typeface="Impact"/>
                <a:cs typeface="Impact"/>
                <a:sym typeface="Impact"/>
              </a:defRPr>
            </a:lvl5pPr>
            <a:lvl6pPr lvl="5" rtl="0">
              <a:spcBef>
                <a:spcPts val="1600"/>
              </a:spcBef>
              <a:spcAft>
                <a:spcPts val="0"/>
              </a:spcAft>
              <a:buSzPts val="1400"/>
              <a:buFont typeface="Impact"/>
              <a:buNone/>
              <a:defRPr>
                <a:latin typeface="Impact"/>
                <a:ea typeface="Impact"/>
                <a:cs typeface="Impact"/>
                <a:sym typeface="Impact"/>
              </a:defRPr>
            </a:lvl6pPr>
            <a:lvl7pPr lvl="6" rtl="0">
              <a:spcBef>
                <a:spcPts val="1600"/>
              </a:spcBef>
              <a:spcAft>
                <a:spcPts val="0"/>
              </a:spcAft>
              <a:buSzPts val="1400"/>
              <a:buFont typeface="Impact"/>
              <a:buNone/>
              <a:defRPr>
                <a:latin typeface="Impact"/>
                <a:ea typeface="Impact"/>
                <a:cs typeface="Impact"/>
                <a:sym typeface="Impact"/>
              </a:defRPr>
            </a:lvl7pPr>
            <a:lvl8pPr lvl="7" rtl="0">
              <a:spcBef>
                <a:spcPts val="1600"/>
              </a:spcBef>
              <a:spcAft>
                <a:spcPts val="0"/>
              </a:spcAft>
              <a:buSzPts val="1400"/>
              <a:buFont typeface="Impact"/>
              <a:buNone/>
              <a:defRPr>
                <a:latin typeface="Impact"/>
                <a:ea typeface="Impact"/>
                <a:cs typeface="Impact"/>
                <a:sym typeface="Impact"/>
              </a:defRPr>
            </a:lvl8pPr>
            <a:lvl9pPr lvl="8" rtl="0">
              <a:spcBef>
                <a:spcPts val="1600"/>
              </a:spcBef>
              <a:spcAft>
                <a:spcPts val="1600"/>
              </a:spcAft>
              <a:buSzPts val="1400"/>
              <a:buFont typeface="Impact"/>
              <a:buNone/>
              <a:defRPr>
                <a:latin typeface="Impact"/>
                <a:ea typeface="Impact"/>
                <a:cs typeface="Impact"/>
                <a:sym typeface="Impact"/>
              </a:defRPr>
            </a:lvl9pPr>
          </a:lstStyle>
          <a:p/>
        </p:txBody>
      </p:sp>
      <p:sp>
        <p:nvSpPr>
          <p:cNvPr id="514" name="Google Shape;514;p70"/>
          <p:cNvSpPr txBox="1"/>
          <p:nvPr>
            <p:ph idx="20" type="subTitle"/>
          </p:nvPr>
        </p:nvSpPr>
        <p:spPr>
          <a:xfrm>
            <a:off x="6508075" y="3600050"/>
            <a:ext cx="1922700" cy="53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15" name="Google Shape;515;p70"/>
          <p:cNvSpPr txBox="1"/>
          <p:nvPr>
            <p:ph hasCustomPrompt="1" idx="21" type="title"/>
          </p:nvPr>
        </p:nvSpPr>
        <p:spPr>
          <a:xfrm>
            <a:off x="5981875" y="3199550"/>
            <a:ext cx="526200" cy="324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400"/>
            </a:lvl1pPr>
            <a:lvl2pPr lvl="1" rtl="0" algn="r">
              <a:spcBef>
                <a:spcPts val="0"/>
              </a:spcBef>
              <a:spcAft>
                <a:spcPts val="0"/>
              </a:spcAft>
              <a:buSzPts val="3000"/>
              <a:buFont typeface="Roboto"/>
              <a:buNone/>
              <a:defRPr b="1" sz="3000">
                <a:latin typeface="Roboto"/>
                <a:ea typeface="Roboto"/>
                <a:cs typeface="Roboto"/>
                <a:sym typeface="Roboto"/>
              </a:defRPr>
            </a:lvl2pPr>
            <a:lvl3pPr lvl="2" rtl="0" algn="r">
              <a:spcBef>
                <a:spcPts val="0"/>
              </a:spcBef>
              <a:spcAft>
                <a:spcPts val="0"/>
              </a:spcAft>
              <a:buSzPts val="3000"/>
              <a:buFont typeface="Roboto"/>
              <a:buNone/>
              <a:defRPr b="1" sz="3000">
                <a:latin typeface="Roboto"/>
                <a:ea typeface="Roboto"/>
                <a:cs typeface="Roboto"/>
                <a:sym typeface="Roboto"/>
              </a:defRPr>
            </a:lvl3pPr>
            <a:lvl4pPr lvl="3" rtl="0" algn="r">
              <a:spcBef>
                <a:spcPts val="0"/>
              </a:spcBef>
              <a:spcAft>
                <a:spcPts val="0"/>
              </a:spcAft>
              <a:buSzPts val="3000"/>
              <a:buFont typeface="Roboto"/>
              <a:buNone/>
              <a:defRPr b="1" sz="3000">
                <a:latin typeface="Roboto"/>
                <a:ea typeface="Roboto"/>
                <a:cs typeface="Roboto"/>
                <a:sym typeface="Roboto"/>
              </a:defRPr>
            </a:lvl4pPr>
            <a:lvl5pPr lvl="4" rtl="0" algn="r">
              <a:spcBef>
                <a:spcPts val="0"/>
              </a:spcBef>
              <a:spcAft>
                <a:spcPts val="0"/>
              </a:spcAft>
              <a:buSzPts val="3000"/>
              <a:buFont typeface="Roboto"/>
              <a:buNone/>
              <a:defRPr b="1" sz="3000">
                <a:latin typeface="Roboto"/>
                <a:ea typeface="Roboto"/>
                <a:cs typeface="Roboto"/>
                <a:sym typeface="Roboto"/>
              </a:defRPr>
            </a:lvl5pPr>
            <a:lvl6pPr lvl="5" rtl="0" algn="r">
              <a:spcBef>
                <a:spcPts val="0"/>
              </a:spcBef>
              <a:spcAft>
                <a:spcPts val="0"/>
              </a:spcAft>
              <a:buSzPts val="3000"/>
              <a:buFont typeface="Roboto"/>
              <a:buNone/>
              <a:defRPr b="1" sz="3000">
                <a:latin typeface="Roboto"/>
                <a:ea typeface="Roboto"/>
                <a:cs typeface="Roboto"/>
                <a:sym typeface="Roboto"/>
              </a:defRPr>
            </a:lvl6pPr>
            <a:lvl7pPr lvl="6" rtl="0" algn="r">
              <a:spcBef>
                <a:spcPts val="0"/>
              </a:spcBef>
              <a:spcAft>
                <a:spcPts val="0"/>
              </a:spcAft>
              <a:buSzPts val="3000"/>
              <a:buFont typeface="Roboto"/>
              <a:buNone/>
              <a:defRPr b="1" sz="3000">
                <a:latin typeface="Roboto"/>
                <a:ea typeface="Roboto"/>
                <a:cs typeface="Roboto"/>
                <a:sym typeface="Roboto"/>
              </a:defRPr>
            </a:lvl7pPr>
            <a:lvl8pPr lvl="7" rtl="0" algn="r">
              <a:spcBef>
                <a:spcPts val="0"/>
              </a:spcBef>
              <a:spcAft>
                <a:spcPts val="0"/>
              </a:spcAft>
              <a:buSzPts val="3000"/>
              <a:buFont typeface="Roboto"/>
              <a:buNone/>
              <a:defRPr b="1" sz="3000">
                <a:latin typeface="Roboto"/>
                <a:ea typeface="Roboto"/>
                <a:cs typeface="Roboto"/>
                <a:sym typeface="Roboto"/>
              </a:defRPr>
            </a:lvl8pPr>
            <a:lvl9pPr lvl="8" rtl="0" algn="r">
              <a:spcBef>
                <a:spcPts val="0"/>
              </a:spcBef>
              <a:spcAft>
                <a:spcPts val="0"/>
              </a:spcAft>
              <a:buSzPts val="3000"/>
              <a:buFont typeface="Roboto"/>
              <a:buNone/>
              <a:defRPr b="1" sz="3000">
                <a:latin typeface="Roboto"/>
                <a:ea typeface="Roboto"/>
                <a:cs typeface="Roboto"/>
                <a:sym typeface="Roboto"/>
              </a:defRPr>
            </a:lvl9pPr>
          </a:lstStyle>
          <a:p>
            <a:r>
              <a:t>xx%</a:t>
            </a:r>
          </a:p>
        </p:txBody>
      </p:sp>
      <p:sp>
        <p:nvSpPr>
          <p:cNvPr id="516" name="Google Shape;516;p70"/>
          <p:cNvSpPr/>
          <p:nvPr/>
        </p:nvSpPr>
        <p:spPr>
          <a:xfrm>
            <a:off x="7512550" y="-1884"/>
            <a:ext cx="1631453" cy="1544749"/>
          </a:xfrm>
          <a:custGeom>
            <a:rect b="b" l="l" r="r" t="t"/>
            <a:pathLst>
              <a:path extrusionOk="0" h="6023" w="6361">
                <a:moveTo>
                  <a:pt x="609" y="1"/>
                </a:moveTo>
                <a:cubicBezTo>
                  <a:pt x="1" y="2987"/>
                  <a:pt x="988" y="6022"/>
                  <a:pt x="3765" y="6022"/>
                </a:cubicBezTo>
                <a:cubicBezTo>
                  <a:pt x="4297" y="6022"/>
                  <a:pt x="4894" y="5911"/>
                  <a:pt x="5559" y="5667"/>
                </a:cubicBezTo>
                <a:cubicBezTo>
                  <a:pt x="5832" y="5566"/>
                  <a:pt x="6098" y="5499"/>
                  <a:pt x="6360" y="5461"/>
                </a:cubicBezTo>
                <a:lnTo>
                  <a:pt x="6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8">
    <p:bg>
      <p:bgPr>
        <a:solidFill>
          <a:schemeClr val="accent5"/>
        </a:solidFill>
      </p:bgPr>
    </p:bg>
    <p:spTree>
      <p:nvGrpSpPr>
        <p:cNvPr id="517" name="Shape 517"/>
        <p:cNvGrpSpPr/>
        <p:nvPr/>
      </p:nvGrpSpPr>
      <p:grpSpPr>
        <a:xfrm>
          <a:off x="0" y="0"/>
          <a:ext cx="0" cy="0"/>
          <a:chOff x="0" y="0"/>
          <a:chExt cx="0" cy="0"/>
        </a:xfrm>
      </p:grpSpPr>
      <p:sp>
        <p:nvSpPr>
          <p:cNvPr id="518" name="Google Shape;518;p71"/>
          <p:cNvSpPr/>
          <p:nvPr/>
        </p:nvSpPr>
        <p:spPr>
          <a:xfrm flipH="1">
            <a:off x="4389155" y="1132103"/>
            <a:ext cx="4754847" cy="4011407"/>
          </a:xfrm>
          <a:custGeom>
            <a:rect b="b" l="l" r="r" t="t"/>
            <a:pathLst>
              <a:path extrusionOk="0" h="14439" w="17115">
                <a:moveTo>
                  <a:pt x="2683" y="0"/>
                </a:moveTo>
                <a:cubicBezTo>
                  <a:pt x="1615" y="0"/>
                  <a:pt x="718" y="309"/>
                  <a:pt x="1" y="712"/>
                </a:cubicBezTo>
                <a:lnTo>
                  <a:pt x="1" y="14439"/>
                </a:lnTo>
                <a:lnTo>
                  <a:pt x="12831" y="14439"/>
                </a:lnTo>
                <a:cubicBezTo>
                  <a:pt x="16201" y="11414"/>
                  <a:pt x="17114" y="5460"/>
                  <a:pt x="11771" y="5460"/>
                </a:cubicBezTo>
                <a:cubicBezTo>
                  <a:pt x="11745" y="5460"/>
                  <a:pt x="11718" y="5460"/>
                  <a:pt x="11690" y="5461"/>
                </a:cubicBezTo>
                <a:cubicBezTo>
                  <a:pt x="11674" y="5461"/>
                  <a:pt x="11658" y="5461"/>
                  <a:pt x="11642" y="5461"/>
                </a:cubicBezTo>
                <a:cubicBezTo>
                  <a:pt x="8041" y="5461"/>
                  <a:pt x="7011" y="957"/>
                  <a:pt x="4274" y="219"/>
                </a:cubicBezTo>
                <a:cubicBezTo>
                  <a:pt x="3708" y="66"/>
                  <a:pt x="3177" y="0"/>
                  <a:pt x="26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1"/>
          <p:cNvSpPr txBox="1"/>
          <p:nvPr>
            <p:ph type="title"/>
          </p:nvPr>
        </p:nvSpPr>
        <p:spPr>
          <a:xfrm>
            <a:off x="4572000" y="2721300"/>
            <a:ext cx="3904500" cy="517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Char char="-"/>
              <a:defRPr sz="2700"/>
            </a:lvl1pPr>
            <a:lvl2pPr lvl="1" rtl="0" algn="ctr">
              <a:spcBef>
                <a:spcPts val="0"/>
              </a:spcBef>
              <a:spcAft>
                <a:spcPts val="0"/>
              </a:spcAft>
              <a:buSzPts val="2800"/>
              <a:buChar char="-"/>
              <a:defRPr/>
            </a:lvl2pPr>
            <a:lvl3pPr lvl="2" rtl="0" algn="ctr">
              <a:spcBef>
                <a:spcPts val="0"/>
              </a:spcBef>
              <a:spcAft>
                <a:spcPts val="0"/>
              </a:spcAft>
              <a:buSzPts val="2800"/>
              <a:buChar char="-"/>
              <a:defRPr/>
            </a:lvl3pPr>
            <a:lvl4pPr lvl="3" rtl="0" algn="ctr">
              <a:spcBef>
                <a:spcPts val="0"/>
              </a:spcBef>
              <a:spcAft>
                <a:spcPts val="0"/>
              </a:spcAft>
              <a:buSzPts val="2800"/>
              <a:buChar char="-"/>
              <a:defRPr/>
            </a:lvl4pPr>
            <a:lvl5pPr lvl="4" rtl="0" algn="ctr">
              <a:spcBef>
                <a:spcPts val="0"/>
              </a:spcBef>
              <a:spcAft>
                <a:spcPts val="0"/>
              </a:spcAft>
              <a:buSzPts val="2800"/>
              <a:buChar char="-"/>
              <a:defRPr/>
            </a:lvl5pPr>
            <a:lvl6pPr lvl="5" rtl="0" algn="ctr">
              <a:spcBef>
                <a:spcPts val="0"/>
              </a:spcBef>
              <a:spcAft>
                <a:spcPts val="0"/>
              </a:spcAft>
              <a:buSzPts val="2800"/>
              <a:buChar char="-"/>
              <a:defRPr/>
            </a:lvl6pPr>
            <a:lvl7pPr lvl="6" rtl="0" algn="ctr">
              <a:spcBef>
                <a:spcPts val="0"/>
              </a:spcBef>
              <a:spcAft>
                <a:spcPts val="0"/>
              </a:spcAft>
              <a:buSzPts val="2800"/>
              <a:buChar char="-"/>
              <a:defRPr/>
            </a:lvl7pPr>
            <a:lvl8pPr lvl="7" rtl="0" algn="ctr">
              <a:spcBef>
                <a:spcPts val="0"/>
              </a:spcBef>
              <a:spcAft>
                <a:spcPts val="0"/>
              </a:spcAft>
              <a:buSzPts val="2800"/>
              <a:buChar char="-"/>
              <a:defRPr/>
            </a:lvl8pPr>
            <a:lvl9pPr lvl="8" rtl="0" algn="ctr">
              <a:spcBef>
                <a:spcPts val="0"/>
              </a:spcBef>
              <a:spcAft>
                <a:spcPts val="0"/>
              </a:spcAft>
              <a:buSzPts val="2800"/>
              <a:buChar char="-"/>
              <a:defRPr/>
            </a:lvl9pPr>
          </a:lstStyle>
          <a:p/>
        </p:txBody>
      </p:sp>
      <p:sp>
        <p:nvSpPr>
          <p:cNvPr id="520" name="Google Shape;520;p71"/>
          <p:cNvSpPr txBox="1"/>
          <p:nvPr>
            <p:ph idx="1" type="subTitle"/>
          </p:nvPr>
        </p:nvSpPr>
        <p:spPr>
          <a:xfrm>
            <a:off x="4572125" y="1789300"/>
            <a:ext cx="3904500" cy="923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FFFFFF"/>
        </a:solidFill>
      </p:bgPr>
    </p:bg>
    <p:spTree>
      <p:nvGrpSpPr>
        <p:cNvPr id="39" name="Shape 39"/>
        <p:cNvGrpSpPr/>
        <p:nvPr/>
      </p:nvGrpSpPr>
      <p:grpSpPr>
        <a:xfrm>
          <a:off x="0" y="0"/>
          <a:ext cx="0" cy="0"/>
          <a:chOff x="0" y="0"/>
          <a:chExt cx="0" cy="0"/>
        </a:xfrm>
      </p:grpSpPr>
      <p:sp>
        <p:nvSpPr>
          <p:cNvPr id="40" name="Google Shape;40;p8"/>
          <p:cNvSpPr/>
          <p:nvPr/>
        </p:nvSpPr>
        <p:spPr>
          <a:xfrm>
            <a:off x="0" y="1710982"/>
            <a:ext cx="4250323" cy="3432525"/>
          </a:xfrm>
          <a:custGeom>
            <a:rect b="b" l="l" r="r" t="t"/>
            <a:pathLst>
              <a:path extrusionOk="0" h="10489" w="12988">
                <a:moveTo>
                  <a:pt x="1" y="0"/>
                </a:moveTo>
                <a:lnTo>
                  <a:pt x="1" y="10488"/>
                </a:lnTo>
                <a:lnTo>
                  <a:pt x="12250" y="10488"/>
                </a:lnTo>
                <a:cubicBezTo>
                  <a:pt x="12987" y="7920"/>
                  <a:pt x="12143" y="5447"/>
                  <a:pt x="8700" y="5447"/>
                </a:cubicBezTo>
                <a:cubicBezTo>
                  <a:pt x="8673" y="5447"/>
                  <a:pt x="8646" y="5447"/>
                  <a:pt x="8619" y="5448"/>
                </a:cubicBezTo>
                <a:cubicBezTo>
                  <a:pt x="8602" y="5448"/>
                  <a:pt x="8586" y="5448"/>
                  <a:pt x="8570" y="5448"/>
                </a:cubicBezTo>
                <a:cubicBezTo>
                  <a:pt x="4969" y="5448"/>
                  <a:pt x="3939" y="943"/>
                  <a:pt x="1202" y="205"/>
                </a:cubicBezTo>
                <a:cubicBezTo>
                  <a:pt x="782" y="92"/>
                  <a:pt x="382" y="26"/>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p:nvPr/>
        </p:nvSpPr>
        <p:spPr>
          <a:xfrm>
            <a:off x="7062367" y="-205"/>
            <a:ext cx="2081637" cy="1971027"/>
          </a:xfrm>
          <a:custGeom>
            <a:rect b="b" l="l" r="r" t="t"/>
            <a:pathLst>
              <a:path extrusionOk="0" h="6023" w="6361">
                <a:moveTo>
                  <a:pt x="609" y="1"/>
                </a:moveTo>
                <a:cubicBezTo>
                  <a:pt x="1" y="2987"/>
                  <a:pt x="988" y="6022"/>
                  <a:pt x="3765" y="6022"/>
                </a:cubicBezTo>
                <a:cubicBezTo>
                  <a:pt x="4297" y="6022"/>
                  <a:pt x="4894" y="5911"/>
                  <a:pt x="5559" y="5667"/>
                </a:cubicBezTo>
                <a:cubicBezTo>
                  <a:pt x="5832" y="5566"/>
                  <a:pt x="6098" y="5499"/>
                  <a:pt x="6360" y="5461"/>
                </a:cubicBezTo>
                <a:lnTo>
                  <a:pt x="636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txBox="1"/>
          <p:nvPr>
            <p:ph idx="1" type="subTitle"/>
          </p:nvPr>
        </p:nvSpPr>
        <p:spPr>
          <a:xfrm>
            <a:off x="713221" y="3394574"/>
            <a:ext cx="3858900" cy="65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3" name="Google Shape;43;p8"/>
          <p:cNvSpPr txBox="1"/>
          <p:nvPr>
            <p:ph type="title"/>
          </p:nvPr>
        </p:nvSpPr>
        <p:spPr>
          <a:xfrm>
            <a:off x="713225" y="1177394"/>
            <a:ext cx="3858900" cy="1963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6700"/>
            </a:lvl1pPr>
            <a:lvl2pPr lvl="1">
              <a:spcBef>
                <a:spcPts val="0"/>
              </a:spcBef>
              <a:spcAft>
                <a:spcPts val="0"/>
              </a:spcAft>
              <a:buSzPts val="2800"/>
              <a:buNone/>
              <a:defRPr>
                <a:latin typeface="Nunito"/>
                <a:ea typeface="Nunito"/>
                <a:cs typeface="Nunito"/>
                <a:sym typeface="Nunito"/>
              </a:defRPr>
            </a:lvl2pPr>
            <a:lvl3pPr lvl="2">
              <a:spcBef>
                <a:spcPts val="0"/>
              </a:spcBef>
              <a:spcAft>
                <a:spcPts val="0"/>
              </a:spcAft>
              <a:buSzPts val="2800"/>
              <a:buNone/>
              <a:defRPr>
                <a:latin typeface="Nunito"/>
                <a:ea typeface="Nunito"/>
                <a:cs typeface="Nunito"/>
                <a:sym typeface="Nunito"/>
              </a:defRPr>
            </a:lvl3pPr>
            <a:lvl4pPr lvl="3">
              <a:spcBef>
                <a:spcPts val="0"/>
              </a:spcBef>
              <a:spcAft>
                <a:spcPts val="0"/>
              </a:spcAft>
              <a:buSzPts val="2800"/>
              <a:buNone/>
              <a:defRPr>
                <a:latin typeface="Nunito"/>
                <a:ea typeface="Nunito"/>
                <a:cs typeface="Nunito"/>
                <a:sym typeface="Nunito"/>
              </a:defRPr>
            </a:lvl4pPr>
            <a:lvl5pPr lvl="4">
              <a:spcBef>
                <a:spcPts val="0"/>
              </a:spcBef>
              <a:spcAft>
                <a:spcPts val="0"/>
              </a:spcAft>
              <a:buSzPts val="2800"/>
              <a:buNone/>
              <a:defRPr>
                <a:latin typeface="Nunito"/>
                <a:ea typeface="Nunito"/>
                <a:cs typeface="Nunito"/>
                <a:sym typeface="Nunito"/>
              </a:defRPr>
            </a:lvl5pPr>
            <a:lvl6pPr lvl="5">
              <a:spcBef>
                <a:spcPts val="0"/>
              </a:spcBef>
              <a:spcAft>
                <a:spcPts val="0"/>
              </a:spcAft>
              <a:buSzPts val="2800"/>
              <a:buNone/>
              <a:defRPr>
                <a:latin typeface="Nunito"/>
                <a:ea typeface="Nunito"/>
                <a:cs typeface="Nunito"/>
                <a:sym typeface="Nunito"/>
              </a:defRPr>
            </a:lvl6pPr>
            <a:lvl7pPr lvl="6">
              <a:spcBef>
                <a:spcPts val="0"/>
              </a:spcBef>
              <a:spcAft>
                <a:spcPts val="0"/>
              </a:spcAft>
              <a:buSzPts val="2800"/>
              <a:buNone/>
              <a:defRPr>
                <a:latin typeface="Nunito"/>
                <a:ea typeface="Nunito"/>
                <a:cs typeface="Nunito"/>
                <a:sym typeface="Nunito"/>
              </a:defRPr>
            </a:lvl7pPr>
            <a:lvl8pPr lvl="7">
              <a:spcBef>
                <a:spcPts val="0"/>
              </a:spcBef>
              <a:spcAft>
                <a:spcPts val="0"/>
              </a:spcAft>
              <a:buSzPts val="2800"/>
              <a:buNone/>
              <a:defRPr>
                <a:latin typeface="Nunito"/>
                <a:ea typeface="Nunito"/>
                <a:cs typeface="Nunito"/>
                <a:sym typeface="Nunito"/>
              </a:defRPr>
            </a:lvl8pPr>
            <a:lvl9pPr lvl="8">
              <a:spcBef>
                <a:spcPts val="0"/>
              </a:spcBef>
              <a:spcAft>
                <a:spcPts val="0"/>
              </a:spcAft>
              <a:buSzPts val="2800"/>
              <a:buNone/>
              <a:defRPr>
                <a:latin typeface="Nunito"/>
                <a:ea typeface="Nunito"/>
                <a:cs typeface="Nunito"/>
                <a:sym typeface="Nunito"/>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9">
    <p:bg>
      <p:bgPr>
        <a:solidFill>
          <a:schemeClr val="accent5"/>
        </a:solidFill>
      </p:bgPr>
    </p:bg>
    <p:spTree>
      <p:nvGrpSpPr>
        <p:cNvPr id="521" name="Shape 521"/>
        <p:cNvGrpSpPr/>
        <p:nvPr/>
      </p:nvGrpSpPr>
      <p:grpSpPr>
        <a:xfrm>
          <a:off x="0" y="0"/>
          <a:ext cx="0" cy="0"/>
          <a:chOff x="0" y="0"/>
          <a:chExt cx="0" cy="0"/>
        </a:xfrm>
      </p:grpSpPr>
      <p:sp>
        <p:nvSpPr>
          <p:cNvPr id="522" name="Google Shape;522;p72"/>
          <p:cNvSpPr/>
          <p:nvPr/>
        </p:nvSpPr>
        <p:spPr>
          <a:xfrm flipH="1">
            <a:off x="4389155" y="1132103"/>
            <a:ext cx="4754847" cy="4011407"/>
          </a:xfrm>
          <a:custGeom>
            <a:rect b="b" l="l" r="r" t="t"/>
            <a:pathLst>
              <a:path extrusionOk="0" h="14439" w="17115">
                <a:moveTo>
                  <a:pt x="2683" y="0"/>
                </a:moveTo>
                <a:cubicBezTo>
                  <a:pt x="1615" y="0"/>
                  <a:pt x="718" y="309"/>
                  <a:pt x="1" y="712"/>
                </a:cubicBezTo>
                <a:lnTo>
                  <a:pt x="1" y="14439"/>
                </a:lnTo>
                <a:lnTo>
                  <a:pt x="12831" y="14439"/>
                </a:lnTo>
                <a:cubicBezTo>
                  <a:pt x="16201" y="11414"/>
                  <a:pt x="17114" y="5460"/>
                  <a:pt x="11771" y="5460"/>
                </a:cubicBezTo>
                <a:cubicBezTo>
                  <a:pt x="11745" y="5460"/>
                  <a:pt x="11718" y="5460"/>
                  <a:pt x="11690" y="5461"/>
                </a:cubicBezTo>
                <a:cubicBezTo>
                  <a:pt x="11674" y="5461"/>
                  <a:pt x="11658" y="5461"/>
                  <a:pt x="11642" y="5461"/>
                </a:cubicBezTo>
                <a:cubicBezTo>
                  <a:pt x="8041" y="5461"/>
                  <a:pt x="7011" y="957"/>
                  <a:pt x="4274" y="219"/>
                </a:cubicBezTo>
                <a:cubicBezTo>
                  <a:pt x="3708" y="66"/>
                  <a:pt x="3177" y="0"/>
                  <a:pt x="26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2"/>
          <p:cNvSpPr txBox="1"/>
          <p:nvPr>
            <p:ph type="title"/>
          </p:nvPr>
        </p:nvSpPr>
        <p:spPr>
          <a:xfrm>
            <a:off x="713225" y="2816350"/>
            <a:ext cx="31728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Char char="-"/>
              <a:defRPr sz="2700"/>
            </a:lvl1pPr>
            <a:lvl2pPr lvl="1" rtl="0" algn="ctr">
              <a:spcBef>
                <a:spcPts val="0"/>
              </a:spcBef>
              <a:spcAft>
                <a:spcPts val="0"/>
              </a:spcAft>
              <a:buSzPts val="2800"/>
              <a:buChar char="-"/>
              <a:defRPr/>
            </a:lvl2pPr>
            <a:lvl3pPr lvl="2" rtl="0" algn="ctr">
              <a:spcBef>
                <a:spcPts val="0"/>
              </a:spcBef>
              <a:spcAft>
                <a:spcPts val="0"/>
              </a:spcAft>
              <a:buSzPts val="2800"/>
              <a:buChar char="-"/>
              <a:defRPr/>
            </a:lvl3pPr>
            <a:lvl4pPr lvl="3" rtl="0" algn="ctr">
              <a:spcBef>
                <a:spcPts val="0"/>
              </a:spcBef>
              <a:spcAft>
                <a:spcPts val="0"/>
              </a:spcAft>
              <a:buSzPts val="2800"/>
              <a:buChar char="-"/>
              <a:defRPr/>
            </a:lvl4pPr>
            <a:lvl5pPr lvl="4" rtl="0" algn="ctr">
              <a:spcBef>
                <a:spcPts val="0"/>
              </a:spcBef>
              <a:spcAft>
                <a:spcPts val="0"/>
              </a:spcAft>
              <a:buSzPts val="2800"/>
              <a:buChar char="-"/>
              <a:defRPr/>
            </a:lvl5pPr>
            <a:lvl6pPr lvl="5" rtl="0" algn="ctr">
              <a:spcBef>
                <a:spcPts val="0"/>
              </a:spcBef>
              <a:spcAft>
                <a:spcPts val="0"/>
              </a:spcAft>
              <a:buSzPts val="2800"/>
              <a:buChar char="-"/>
              <a:defRPr/>
            </a:lvl6pPr>
            <a:lvl7pPr lvl="6" rtl="0" algn="ctr">
              <a:spcBef>
                <a:spcPts val="0"/>
              </a:spcBef>
              <a:spcAft>
                <a:spcPts val="0"/>
              </a:spcAft>
              <a:buSzPts val="2800"/>
              <a:buChar char="-"/>
              <a:defRPr/>
            </a:lvl7pPr>
            <a:lvl8pPr lvl="7" rtl="0" algn="ctr">
              <a:spcBef>
                <a:spcPts val="0"/>
              </a:spcBef>
              <a:spcAft>
                <a:spcPts val="0"/>
              </a:spcAft>
              <a:buSzPts val="2800"/>
              <a:buChar char="-"/>
              <a:defRPr/>
            </a:lvl8pPr>
            <a:lvl9pPr lvl="8" rtl="0" algn="ctr">
              <a:spcBef>
                <a:spcPts val="0"/>
              </a:spcBef>
              <a:spcAft>
                <a:spcPts val="0"/>
              </a:spcAft>
              <a:buSzPts val="2800"/>
              <a:buChar char="-"/>
              <a:defRPr/>
            </a:lvl9pPr>
          </a:lstStyle>
          <a:p/>
        </p:txBody>
      </p:sp>
      <p:sp>
        <p:nvSpPr>
          <p:cNvPr id="524" name="Google Shape;524;p72"/>
          <p:cNvSpPr txBox="1"/>
          <p:nvPr>
            <p:ph idx="1" type="subTitle"/>
          </p:nvPr>
        </p:nvSpPr>
        <p:spPr>
          <a:xfrm>
            <a:off x="713225" y="539500"/>
            <a:ext cx="5697300" cy="20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3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20">
    <p:bg>
      <p:bgPr>
        <a:noFill/>
      </p:bgPr>
    </p:bg>
    <p:spTree>
      <p:nvGrpSpPr>
        <p:cNvPr id="525" name="Shape 525"/>
        <p:cNvGrpSpPr/>
        <p:nvPr/>
      </p:nvGrpSpPr>
      <p:grpSpPr>
        <a:xfrm>
          <a:off x="0" y="0"/>
          <a:ext cx="0" cy="0"/>
          <a:chOff x="0" y="0"/>
          <a:chExt cx="0" cy="0"/>
        </a:xfrm>
      </p:grpSpPr>
      <p:sp>
        <p:nvSpPr>
          <p:cNvPr id="526" name="Google Shape;526;p73"/>
          <p:cNvSpPr/>
          <p:nvPr/>
        </p:nvSpPr>
        <p:spPr>
          <a:xfrm>
            <a:off x="0" y="2112450"/>
            <a:ext cx="3753207" cy="3031059"/>
          </a:xfrm>
          <a:custGeom>
            <a:rect b="b" l="l" r="r" t="t"/>
            <a:pathLst>
              <a:path extrusionOk="0" h="10489" w="12988">
                <a:moveTo>
                  <a:pt x="1" y="0"/>
                </a:moveTo>
                <a:lnTo>
                  <a:pt x="1" y="10488"/>
                </a:lnTo>
                <a:lnTo>
                  <a:pt x="12250" y="10488"/>
                </a:lnTo>
                <a:cubicBezTo>
                  <a:pt x="12987" y="7920"/>
                  <a:pt x="12143" y="5447"/>
                  <a:pt x="8700" y="5447"/>
                </a:cubicBezTo>
                <a:cubicBezTo>
                  <a:pt x="8673" y="5447"/>
                  <a:pt x="8646" y="5447"/>
                  <a:pt x="8619" y="5448"/>
                </a:cubicBezTo>
                <a:cubicBezTo>
                  <a:pt x="8602" y="5448"/>
                  <a:pt x="8586" y="5448"/>
                  <a:pt x="8570" y="5448"/>
                </a:cubicBezTo>
                <a:cubicBezTo>
                  <a:pt x="4969" y="5448"/>
                  <a:pt x="3939" y="943"/>
                  <a:pt x="1202" y="205"/>
                </a:cubicBezTo>
                <a:cubicBezTo>
                  <a:pt x="782" y="92"/>
                  <a:pt x="382" y="26"/>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3"/>
          <p:cNvSpPr txBox="1"/>
          <p:nvPr>
            <p:ph idx="1" type="subTitle"/>
          </p:nvPr>
        </p:nvSpPr>
        <p:spPr>
          <a:xfrm>
            <a:off x="724175" y="1457350"/>
            <a:ext cx="2797800" cy="165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8" name="Google Shape;528;p73"/>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1">
    <p:bg>
      <p:bgPr>
        <a:solidFill>
          <a:schemeClr val="accent5"/>
        </a:solidFill>
      </p:bgPr>
    </p:bg>
    <p:spTree>
      <p:nvGrpSpPr>
        <p:cNvPr id="529" name="Shape 529"/>
        <p:cNvGrpSpPr/>
        <p:nvPr/>
      </p:nvGrpSpPr>
      <p:grpSpPr>
        <a:xfrm>
          <a:off x="0" y="0"/>
          <a:ext cx="0" cy="0"/>
          <a:chOff x="0" y="0"/>
          <a:chExt cx="0" cy="0"/>
        </a:xfrm>
      </p:grpSpPr>
      <p:sp>
        <p:nvSpPr>
          <p:cNvPr id="530" name="Google Shape;530;p74"/>
          <p:cNvSpPr/>
          <p:nvPr/>
        </p:nvSpPr>
        <p:spPr>
          <a:xfrm>
            <a:off x="-176550" y="1734297"/>
            <a:ext cx="5226047" cy="4220511"/>
          </a:xfrm>
          <a:custGeom>
            <a:rect b="b" l="l" r="r" t="t"/>
            <a:pathLst>
              <a:path extrusionOk="0" h="10489" w="12988">
                <a:moveTo>
                  <a:pt x="1" y="0"/>
                </a:moveTo>
                <a:lnTo>
                  <a:pt x="1" y="10488"/>
                </a:lnTo>
                <a:lnTo>
                  <a:pt x="12250" y="10488"/>
                </a:lnTo>
                <a:cubicBezTo>
                  <a:pt x="12987" y="7920"/>
                  <a:pt x="12143" y="5447"/>
                  <a:pt x="8700" y="5447"/>
                </a:cubicBezTo>
                <a:cubicBezTo>
                  <a:pt x="8673" y="5447"/>
                  <a:pt x="8646" y="5447"/>
                  <a:pt x="8619" y="5448"/>
                </a:cubicBezTo>
                <a:cubicBezTo>
                  <a:pt x="8602" y="5448"/>
                  <a:pt x="8586" y="5448"/>
                  <a:pt x="8570" y="5448"/>
                </a:cubicBezTo>
                <a:cubicBezTo>
                  <a:pt x="4969" y="5448"/>
                  <a:pt x="3939" y="943"/>
                  <a:pt x="1202" y="205"/>
                </a:cubicBezTo>
                <a:cubicBezTo>
                  <a:pt x="782" y="92"/>
                  <a:pt x="382" y="26"/>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1" name="Google Shape;531;p74"/>
          <p:cNvGrpSpPr/>
          <p:nvPr/>
        </p:nvGrpSpPr>
        <p:grpSpPr>
          <a:xfrm rot="-2006604">
            <a:off x="7806243" y="-1575047"/>
            <a:ext cx="2029064" cy="3911488"/>
            <a:chOff x="4352200" y="3093100"/>
            <a:chExt cx="652075" cy="1257025"/>
          </a:xfrm>
        </p:grpSpPr>
        <p:sp>
          <p:nvSpPr>
            <p:cNvPr id="532" name="Google Shape;532;p74"/>
            <p:cNvSpPr/>
            <p:nvPr/>
          </p:nvSpPr>
          <p:spPr>
            <a:xfrm>
              <a:off x="4452000" y="3093100"/>
              <a:ext cx="552275" cy="844150"/>
            </a:xfrm>
            <a:custGeom>
              <a:rect b="b" l="l" r="r" t="t"/>
              <a:pathLst>
                <a:path extrusionOk="0" h="33766" w="22091">
                  <a:moveTo>
                    <a:pt x="2353" y="0"/>
                  </a:moveTo>
                  <a:cubicBezTo>
                    <a:pt x="2022" y="0"/>
                    <a:pt x="1816" y="111"/>
                    <a:pt x="1792" y="125"/>
                  </a:cubicBezTo>
                  <a:lnTo>
                    <a:pt x="1792" y="125"/>
                  </a:lnTo>
                  <a:cubicBezTo>
                    <a:pt x="1532" y="233"/>
                    <a:pt x="0" y="1052"/>
                    <a:pt x="1676" y="4953"/>
                  </a:cubicBezTo>
                  <a:cubicBezTo>
                    <a:pt x="3499" y="9197"/>
                    <a:pt x="4815" y="11327"/>
                    <a:pt x="4815" y="11327"/>
                  </a:cubicBezTo>
                  <a:cubicBezTo>
                    <a:pt x="4815" y="11327"/>
                    <a:pt x="5124" y="12304"/>
                    <a:pt x="4311" y="12399"/>
                  </a:cubicBezTo>
                  <a:cubicBezTo>
                    <a:pt x="4208" y="12411"/>
                    <a:pt x="4091" y="12415"/>
                    <a:pt x="3964" y="12415"/>
                  </a:cubicBezTo>
                  <a:cubicBezTo>
                    <a:pt x="3678" y="12415"/>
                    <a:pt x="3341" y="12394"/>
                    <a:pt x="3003" y="12394"/>
                  </a:cubicBezTo>
                  <a:cubicBezTo>
                    <a:pt x="2293" y="12394"/>
                    <a:pt x="1578" y="12486"/>
                    <a:pt x="1328" y="13053"/>
                  </a:cubicBezTo>
                  <a:cubicBezTo>
                    <a:pt x="890" y="14047"/>
                    <a:pt x="1566" y="15057"/>
                    <a:pt x="3010" y="15999"/>
                  </a:cubicBezTo>
                  <a:cubicBezTo>
                    <a:pt x="4454" y="16941"/>
                    <a:pt x="7541" y="19121"/>
                    <a:pt x="7820" y="19319"/>
                  </a:cubicBezTo>
                  <a:cubicBezTo>
                    <a:pt x="8093" y="19514"/>
                    <a:pt x="8350" y="19976"/>
                    <a:pt x="7807" y="20129"/>
                  </a:cubicBezTo>
                  <a:cubicBezTo>
                    <a:pt x="7264" y="20283"/>
                    <a:pt x="3262" y="20434"/>
                    <a:pt x="3448" y="22329"/>
                  </a:cubicBezTo>
                  <a:cubicBezTo>
                    <a:pt x="3633" y="24224"/>
                    <a:pt x="8087" y="26186"/>
                    <a:pt x="8570" y="26411"/>
                  </a:cubicBezTo>
                  <a:cubicBezTo>
                    <a:pt x="9053" y="26635"/>
                    <a:pt x="9157" y="26853"/>
                    <a:pt x="9099" y="27122"/>
                  </a:cubicBezTo>
                  <a:cubicBezTo>
                    <a:pt x="9040" y="27391"/>
                    <a:pt x="7691" y="27315"/>
                    <a:pt x="6554" y="27405"/>
                  </a:cubicBezTo>
                  <a:cubicBezTo>
                    <a:pt x="5418" y="27494"/>
                    <a:pt x="4116" y="27798"/>
                    <a:pt x="4314" y="28882"/>
                  </a:cubicBezTo>
                  <a:cubicBezTo>
                    <a:pt x="4513" y="29966"/>
                    <a:pt x="7068" y="32385"/>
                    <a:pt x="13590" y="33464"/>
                  </a:cubicBezTo>
                  <a:lnTo>
                    <a:pt x="16644" y="33765"/>
                  </a:lnTo>
                  <a:lnTo>
                    <a:pt x="18482" y="31290"/>
                  </a:lnTo>
                  <a:cubicBezTo>
                    <a:pt x="22090" y="25752"/>
                    <a:pt x="22032" y="22234"/>
                    <a:pt x="21366" y="21355"/>
                  </a:cubicBezTo>
                  <a:cubicBezTo>
                    <a:pt x="21154" y="21075"/>
                    <a:pt x="20897" y="20961"/>
                    <a:pt x="20619" y="20961"/>
                  </a:cubicBezTo>
                  <a:cubicBezTo>
                    <a:pt x="20025" y="20961"/>
                    <a:pt x="19332" y="21480"/>
                    <a:pt x="18765" y="22009"/>
                  </a:cubicBezTo>
                  <a:cubicBezTo>
                    <a:pt x="17981" y="22739"/>
                    <a:pt x="17179" y="23707"/>
                    <a:pt x="16888" y="23707"/>
                  </a:cubicBezTo>
                  <a:cubicBezTo>
                    <a:pt x="16869" y="23707"/>
                    <a:pt x="16852" y="23703"/>
                    <a:pt x="16838" y="23694"/>
                  </a:cubicBezTo>
                  <a:cubicBezTo>
                    <a:pt x="16599" y="23556"/>
                    <a:pt x="16509" y="23332"/>
                    <a:pt x="16670" y="22824"/>
                  </a:cubicBezTo>
                  <a:cubicBezTo>
                    <a:pt x="16831" y="22317"/>
                    <a:pt x="18391" y="17707"/>
                    <a:pt x="17119" y="16290"/>
                  </a:cubicBezTo>
                  <a:cubicBezTo>
                    <a:pt x="16868" y="16011"/>
                    <a:pt x="16557" y="15898"/>
                    <a:pt x="16217" y="15898"/>
                  </a:cubicBezTo>
                  <a:cubicBezTo>
                    <a:pt x="14828" y="15898"/>
                    <a:pt x="12938" y="17782"/>
                    <a:pt x="12553" y="18020"/>
                  </a:cubicBezTo>
                  <a:cubicBezTo>
                    <a:pt x="12451" y="18083"/>
                    <a:pt x="12362" y="18110"/>
                    <a:pt x="12287" y="18110"/>
                  </a:cubicBezTo>
                  <a:cubicBezTo>
                    <a:pt x="12011" y="18110"/>
                    <a:pt x="11914" y="17744"/>
                    <a:pt x="11946" y="17482"/>
                  </a:cubicBezTo>
                  <a:cubicBezTo>
                    <a:pt x="11988" y="17142"/>
                    <a:pt x="12466" y="13393"/>
                    <a:pt x="12746" y="11692"/>
                  </a:cubicBezTo>
                  <a:cubicBezTo>
                    <a:pt x="13026" y="9991"/>
                    <a:pt x="12738" y="8810"/>
                    <a:pt x="11710" y="8463"/>
                  </a:cubicBezTo>
                  <a:cubicBezTo>
                    <a:pt x="11615" y="8431"/>
                    <a:pt x="11521" y="8416"/>
                    <a:pt x="11428" y="8416"/>
                  </a:cubicBezTo>
                  <a:cubicBezTo>
                    <a:pt x="10551" y="8416"/>
                    <a:pt x="9772" y="9737"/>
                    <a:pt x="9212" y="10221"/>
                  </a:cubicBezTo>
                  <a:cubicBezTo>
                    <a:pt x="9070" y="10345"/>
                    <a:pt x="8932" y="10392"/>
                    <a:pt x="8805" y="10392"/>
                  </a:cubicBezTo>
                  <a:cubicBezTo>
                    <a:pt x="8384" y="10392"/>
                    <a:pt x="8081" y="9868"/>
                    <a:pt x="8081" y="9868"/>
                  </a:cubicBezTo>
                  <a:cubicBezTo>
                    <a:pt x="8081" y="9868"/>
                    <a:pt x="7400" y="7459"/>
                    <a:pt x="5501" y="3248"/>
                  </a:cubicBezTo>
                  <a:cubicBezTo>
                    <a:pt x="4249" y="473"/>
                    <a:pt x="3035" y="0"/>
                    <a:pt x="2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74"/>
            <p:cNvSpPr/>
            <p:nvPr/>
          </p:nvSpPr>
          <p:spPr>
            <a:xfrm>
              <a:off x="4538350" y="3191000"/>
              <a:ext cx="334075" cy="764525"/>
            </a:xfrm>
            <a:custGeom>
              <a:rect b="b" l="l" r="r" t="t"/>
              <a:pathLst>
                <a:path extrusionOk="0" h="30581" w="13363">
                  <a:moveTo>
                    <a:pt x="0" y="0"/>
                  </a:moveTo>
                  <a:cubicBezTo>
                    <a:pt x="0" y="0"/>
                    <a:pt x="11" y="32"/>
                    <a:pt x="35" y="91"/>
                  </a:cubicBezTo>
                  <a:cubicBezTo>
                    <a:pt x="62" y="153"/>
                    <a:pt x="100" y="239"/>
                    <a:pt x="148" y="352"/>
                  </a:cubicBezTo>
                  <a:cubicBezTo>
                    <a:pt x="250" y="584"/>
                    <a:pt x="398" y="920"/>
                    <a:pt x="588" y="1352"/>
                  </a:cubicBezTo>
                  <a:cubicBezTo>
                    <a:pt x="973" y="2223"/>
                    <a:pt x="1527" y="3478"/>
                    <a:pt x="2211" y="5027"/>
                  </a:cubicBezTo>
                  <a:cubicBezTo>
                    <a:pt x="3578" y="8132"/>
                    <a:pt x="5442" y="12431"/>
                    <a:pt x="7497" y="17182"/>
                  </a:cubicBezTo>
                  <a:cubicBezTo>
                    <a:pt x="9552" y="21934"/>
                    <a:pt x="11918" y="27482"/>
                    <a:pt x="13301" y="30580"/>
                  </a:cubicBezTo>
                  <a:lnTo>
                    <a:pt x="13363" y="30553"/>
                  </a:lnTo>
                  <a:cubicBezTo>
                    <a:pt x="11995" y="27448"/>
                    <a:pt x="9640" y="21897"/>
                    <a:pt x="7584" y="17144"/>
                  </a:cubicBezTo>
                  <a:cubicBezTo>
                    <a:pt x="5530" y="12394"/>
                    <a:pt x="3655" y="8098"/>
                    <a:pt x="2272" y="5000"/>
                  </a:cubicBezTo>
                  <a:cubicBezTo>
                    <a:pt x="1581" y="3450"/>
                    <a:pt x="1017" y="2199"/>
                    <a:pt x="622" y="1336"/>
                  </a:cubicBezTo>
                  <a:cubicBezTo>
                    <a:pt x="425" y="908"/>
                    <a:pt x="271" y="575"/>
                    <a:pt x="165" y="344"/>
                  </a:cubicBezTo>
                  <a:cubicBezTo>
                    <a:pt x="113" y="233"/>
                    <a:pt x="73" y="148"/>
                    <a:pt x="44" y="87"/>
                  </a:cubicBezTo>
                  <a:cubicBezTo>
                    <a:pt x="16" y="29"/>
                    <a:pt x="0" y="0"/>
                    <a:pt x="0"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4"/>
            <p:cNvSpPr/>
            <p:nvPr/>
          </p:nvSpPr>
          <p:spPr>
            <a:xfrm>
              <a:off x="4617875" y="3653500"/>
              <a:ext cx="130950" cy="22875"/>
            </a:xfrm>
            <a:custGeom>
              <a:rect b="b" l="l" r="r" t="t"/>
              <a:pathLst>
                <a:path extrusionOk="0" h="915" w="5238">
                  <a:moveTo>
                    <a:pt x="16" y="1"/>
                  </a:moveTo>
                  <a:cubicBezTo>
                    <a:pt x="7" y="1"/>
                    <a:pt x="2" y="1"/>
                    <a:pt x="2" y="3"/>
                  </a:cubicBezTo>
                  <a:cubicBezTo>
                    <a:pt x="1" y="10"/>
                    <a:pt x="72" y="28"/>
                    <a:pt x="204" y="57"/>
                  </a:cubicBezTo>
                  <a:cubicBezTo>
                    <a:pt x="356" y="88"/>
                    <a:pt x="542" y="125"/>
                    <a:pt x="762" y="170"/>
                  </a:cubicBezTo>
                  <a:cubicBezTo>
                    <a:pt x="1235" y="260"/>
                    <a:pt x="1889" y="379"/>
                    <a:pt x="2611" y="505"/>
                  </a:cubicBezTo>
                  <a:cubicBezTo>
                    <a:pt x="3334" y="631"/>
                    <a:pt x="3989" y="739"/>
                    <a:pt x="4464" y="812"/>
                  </a:cubicBezTo>
                  <a:cubicBezTo>
                    <a:pt x="4686" y="845"/>
                    <a:pt x="4875" y="872"/>
                    <a:pt x="5028" y="895"/>
                  </a:cubicBezTo>
                  <a:cubicBezTo>
                    <a:pt x="5127" y="908"/>
                    <a:pt x="5194" y="915"/>
                    <a:pt x="5222" y="915"/>
                  </a:cubicBezTo>
                  <a:cubicBezTo>
                    <a:pt x="5232" y="915"/>
                    <a:pt x="5237" y="914"/>
                    <a:pt x="5237" y="913"/>
                  </a:cubicBezTo>
                  <a:cubicBezTo>
                    <a:pt x="5238" y="906"/>
                    <a:pt x="5165" y="887"/>
                    <a:pt x="5034" y="859"/>
                  </a:cubicBezTo>
                  <a:cubicBezTo>
                    <a:pt x="4883" y="828"/>
                    <a:pt x="4696" y="790"/>
                    <a:pt x="4476" y="746"/>
                  </a:cubicBezTo>
                  <a:cubicBezTo>
                    <a:pt x="4003" y="655"/>
                    <a:pt x="3350" y="536"/>
                    <a:pt x="2627" y="411"/>
                  </a:cubicBezTo>
                  <a:cubicBezTo>
                    <a:pt x="1904" y="285"/>
                    <a:pt x="1249" y="177"/>
                    <a:pt x="774" y="103"/>
                  </a:cubicBezTo>
                  <a:cubicBezTo>
                    <a:pt x="552" y="71"/>
                    <a:pt x="364" y="43"/>
                    <a:pt x="210" y="20"/>
                  </a:cubicBezTo>
                  <a:cubicBezTo>
                    <a:pt x="111" y="7"/>
                    <a:pt x="44" y="1"/>
                    <a:pt x="16"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74"/>
            <p:cNvSpPr/>
            <p:nvPr/>
          </p:nvSpPr>
          <p:spPr>
            <a:xfrm>
              <a:off x="4659400" y="3825625"/>
              <a:ext cx="168100" cy="27650"/>
            </a:xfrm>
            <a:custGeom>
              <a:rect b="b" l="l" r="r" t="t"/>
              <a:pathLst>
                <a:path extrusionOk="0" h="1106" w="6724">
                  <a:moveTo>
                    <a:pt x="15" y="1"/>
                  </a:moveTo>
                  <a:cubicBezTo>
                    <a:pt x="7" y="1"/>
                    <a:pt x="3" y="1"/>
                    <a:pt x="2" y="3"/>
                  </a:cubicBezTo>
                  <a:cubicBezTo>
                    <a:pt x="1" y="9"/>
                    <a:pt x="94" y="30"/>
                    <a:pt x="263" y="65"/>
                  </a:cubicBezTo>
                  <a:cubicBezTo>
                    <a:pt x="450" y="99"/>
                    <a:pt x="691" y="144"/>
                    <a:pt x="981" y="197"/>
                  </a:cubicBezTo>
                  <a:cubicBezTo>
                    <a:pt x="1587" y="305"/>
                    <a:pt x="2427" y="448"/>
                    <a:pt x="3354" y="601"/>
                  </a:cubicBezTo>
                  <a:cubicBezTo>
                    <a:pt x="4282" y="753"/>
                    <a:pt x="5123" y="884"/>
                    <a:pt x="5733" y="976"/>
                  </a:cubicBezTo>
                  <a:cubicBezTo>
                    <a:pt x="6024" y="1017"/>
                    <a:pt x="6267" y="1052"/>
                    <a:pt x="6456" y="1079"/>
                  </a:cubicBezTo>
                  <a:cubicBezTo>
                    <a:pt x="6590" y="1096"/>
                    <a:pt x="6677" y="1106"/>
                    <a:pt x="6709" y="1106"/>
                  </a:cubicBezTo>
                  <a:cubicBezTo>
                    <a:pt x="6718" y="1106"/>
                    <a:pt x="6723" y="1105"/>
                    <a:pt x="6723" y="1104"/>
                  </a:cubicBezTo>
                  <a:cubicBezTo>
                    <a:pt x="6724" y="1097"/>
                    <a:pt x="6631" y="1076"/>
                    <a:pt x="6462" y="1042"/>
                  </a:cubicBezTo>
                  <a:cubicBezTo>
                    <a:pt x="6275" y="1007"/>
                    <a:pt x="6033" y="963"/>
                    <a:pt x="5744" y="909"/>
                  </a:cubicBezTo>
                  <a:cubicBezTo>
                    <a:pt x="5137" y="801"/>
                    <a:pt x="4298" y="658"/>
                    <a:pt x="3370" y="506"/>
                  </a:cubicBezTo>
                  <a:cubicBezTo>
                    <a:pt x="2442" y="354"/>
                    <a:pt x="1601" y="222"/>
                    <a:pt x="992" y="131"/>
                  </a:cubicBezTo>
                  <a:cubicBezTo>
                    <a:pt x="700" y="89"/>
                    <a:pt x="457" y="55"/>
                    <a:pt x="270" y="28"/>
                  </a:cubicBezTo>
                  <a:cubicBezTo>
                    <a:pt x="134" y="10"/>
                    <a:pt x="46" y="1"/>
                    <a:pt x="15"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74"/>
            <p:cNvSpPr/>
            <p:nvPr/>
          </p:nvSpPr>
          <p:spPr>
            <a:xfrm>
              <a:off x="4352200" y="3695600"/>
              <a:ext cx="572525" cy="604950"/>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74"/>
            <p:cNvSpPr/>
            <p:nvPr/>
          </p:nvSpPr>
          <p:spPr>
            <a:xfrm>
              <a:off x="4375300" y="3717075"/>
              <a:ext cx="485175" cy="633050"/>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74"/>
          <p:cNvSpPr txBox="1"/>
          <p:nvPr>
            <p:ph type="title"/>
          </p:nvPr>
        </p:nvSpPr>
        <p:spPr>
          <a:xfrm>
            <a:off x="4096813" y="1337388"/>
            <a:ext cx="4325100" cy="853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000"/>
              <a:buNone/>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539" name="Google Shape;539;p74"/>
          <p:cNvSpPr txBox="1"/>
          <p:nvPr>
            <p:ph idx="1" type="subTitle"/>
          </p:nvPr>
        </p:nvSpPr>
        <p:spPr>
          <a:xfrm>
            <a:off x="4107775" y="2255250"/>
            <a:ext cx="4323000" cy="993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5"/>
              </a:buClr>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2">
    <p:bg>
      <p:bgPr>
        <a:solidFill>
          <a:schemeClr val="accent5"/>
        </a:solidFill>
      </p:bgPr>
    </p:bg>
    <p:spTree>
      <p:nvGrpSpPr>
        <p:cNvPr id="540" name="Shape 540"/>
        <p:cNvGrpSpPr/>
        <p:nvPr/>
      </p:nvGrpSpPr>
      <p:grpSpPr>
        <a:xfrm>
          <a:off x="0" y="0"/>
          <a:ext cx="0" cy="0"/>
          <a:chOff x="0" y="0"/>
          <a:chExt cx="0" cy="0"/>
        </a:xfrm>
      </p:grpSpPr>
      <p:sp>
        <p:nvSpPr>
          <p:cNvPr id="541" name="Google Shape;541;p75"/>
          <p:cNvSpPr/>
          <p:nvPr/>
        </p:nvSpPr>
        <p:spPr>
          <a:xfrm>
            <a:off x="92" y="1711348"/>
            <a:ext cx="4250323" cy="3432525"/>
          </a:xfrm>
          <a:custGeom>
            <a:rect b="b" l="l" r="r" t="t"/>
            <a:pathLst>
              <a:path extrusionOk="0" h="10489" w="12988">
                <a:moveTo>
                  <a:pt x="1" y="0"/>
                </a:moveTo>
                <a:lnTo>
                  <a:pt x="1" y="10488"/>
                </a:lnTo>
                <a:lnTo>
                  <a:pt x="12250" y="10488"/>
                </a:lnTo>
                <a:cubicBezTo>
                  <a:pt x="12987" y="7920"/>
                  <a:pt x="12143" y="5447"/>
                  <a:pt x="8700" y="5447"/>
                </a:cubicBezTo>
                <a:cubicBezTo>
                  <a:pt x="8673" y="5447"/>
                  <a:pt x="8646" y="5447"/>
                  <a:pt x="8619" y="5448"/>
                </a:cubicBezTo>
                <a:cubicBezTo>
                  <a:pt x="8602" y="5448"/>
                  <a:pt x="8586" y="5448"/>
                  <a:pt x="8570" y="5448"/>
                </a:cubicBezTo>
                <a:cubicBezTo>
                  <a:pt x="4969" y="5448"/>
                  <a:pt x="3939" y="943"/>
                  <a:pt x="1202" y="205"/>
                </a:cubicBezTo>
                <a:cubicBezTo>
                  <a:pt x="782" y="92"/>
                  <a:pt x="382" y="2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5"/>
          <p:cNvSpPr/>
          <p:nvPr/>
        </p:nvSpPr>
        <p:spPr>
          <a:xfrm>
            <a:off x="7062474" y="158"/>
            <a:ext cx="2081637" cy="1971027"/>
          </a:xfrm>
          <a:custGeom>
            <a:rect b="b" l="l" r="r" t="t"/>
            <a:pathLst>
              <a:path extrusionOk="0" h="6023" w="6361">
                <a:moveTo>
                  <a:pt x="609" y="1"/>
                </a:moveTo>
                <a:cubicBezTo>
                  <a:pt x="1" y="2987"/>
                  <a:pt x="988" y="6022"/>
                  <a:pt x="3765" y="6022"/>
                </a:cubicBezTo>
                <a:cubicBezTo>
                  <a:pt x="4297" y="6022"/>
                  <a:pt x="4894" y="5911"/>
                  <a:pt x="5559" y="5667"/>
                </a:cubicBezTo>
                <a:cubicBezTo>
                  <a:pt x="5832" y="5566"/>
                  <a:pt x="6098" y="5499"/>
                  <a:pt x="6360" y="5461"/>
                </a:cubicBezTo>
                <a:lnTo>
                  <a:pt x="6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75"/>
          <p:cNvSpPr txBox="1"/>
          <p:nvPr>
            <p:ph type="title"/>
          </p:nvPr>
        </p:nvSpPr>
        <p:spPr>
          <a:xfrm>
            <a:off x="713225" y="2321925"/>
            <a:ext cx="4189500" cy="7917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44" name="Google Shape;544;p75"/>
          <p:cNvSpPr txBox="1"/>
          <p:nvPr>
            <p:ph idx="1" type="subTitle"/>
          </p:nvPr>
        </p:nvSpPr>
        <p:spPr>
          <a:xfrm>
            <a:off x="713225" y="3335550"/>
            <a:ext cx="3500700" cy="123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20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3">
    <p:bg>
      <p:bgPr>
        <a:solidFill>
          <a:schemeClr val="accent5"/>
        </a:solidFill>
      </p:bgPr>
    </p:bg>
    <p:spTree>
      <p:nvGrpSpPr>
        <p:cNvPr id="545" name="Shape 545"/>
        <p:cNvGrpSpPr/>
        <p:nvPr/>
      </p:nvGrpSpPr>
      <p:grpSpPr>
        <a:xfrm>
          <a:off x="0" y="0"/>
          <a:ext cx="0" cy="0"/>
          <a:chOff x="0" y="0"/>
          <a:chExt cx="0" cy="0"/>
        </a:xfrm>
      </p:grpSpPr>
      <p:sp>
        <p:nvSpPr>
          <p:cNvPr id="546" name="Google Shape;546;p76"/>
          <p:cNvSpPr/>
          <p:nvPr/>
        </p:nvSpPr>
        <p:spPr>
          <a:xfrm flipH="1">
            <a:off x="5636255" y="1132416"/>
            <a:ext cx="4754847" cy="4011407"/>
          </a:xfrm>
          <a:custGeom>
            <a:rect b="b" l="l" r="r" t="t"/>
            <a:pathLst>
              <a:path extrusionOk="0" h="14439" w="17115">
                <a:moveTo>
                  <a:pt x="2683" y="0"/>
                </a:moveTo>
                <a:cubicBezTo>
                  <a:pt x="1615" y="0"/>
                  <a:pt x="718" y="309"/>
                  <a:pt x="1" y="712"/>
                </a:cubicBezTo>
                <a:lnTo>
                  <a:pt x="1" y="14439"/>
                </a:lnTo>
                <a:lnTo>
                  <a:pt x="12831" y="14439"/>
                </a:lnTo>
                <a:cubicBezTo>
                  <a:pt x="16201" y="11414"/>
                  <a:pt x="17114" y="5460"/>
                  <a:pt x="11771" y="5460"/>
                </a:cubicBezTo>
                <a:cubicBezTo>
                  <a:pt x="11745" y="5460"/>
                  <a:pt x="11718" y="5460"/>
                  <a:pt x="11690" y="5461"/>
                </a:cubicBezTo>
                <a:cubicBezTo>
                  <a:pt x="11674" y="5461"/>
                  <a:pt x="11658" y="5461"/>
                  <a:pt x="11642" y="5461"/>
                </a:cubicBezTo>
                <a:cubicBezTo>
                  <a:pt x="8041" y="5461"/>
                  <a:pt x="7011" y="957"/>
                  <a:pt x="4274" y="219"/>
                </a:cubicBezTo>
                <a:cubicBezTo>
                  <a:pt x="3708" y="66"/>
                  <a:pt x="3177" y="0"/>
                  <a:pt x="26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76"/>
          <p:cNvSpPr/>
          <p:nvPr/>
        </p:nvSpPr>
        <p:spPr>
          <a:xfrm>
            <a:off x="100" y="1972747"/>
            <a:ext cx="3958223" cy="3171087"/>
          </a:xfrm>
          <a:custGeom>
            <a:rect b="b" l="l" r="r" t="t"/>
            <a:pathLst>
              <a:path extrusionOk="0" h="10489" w="12988">
                <a:moveTo>
                  <a:pt x="1" y="0"/>
                </a:moveTo>
                <a:lnTo>
                  <a:pt x="1" y="10488"/>
                </a:lnTo>
                <a:lnTo>
                  <a:pt x="12250" y="10488"/>
                </a:lnTo>
                <a:cubicBezTo>
                  <a:pt x="12987" y="7920"/>
                  <a:pt x="12143" y="5447"/>
                  <a:pt x="8700" y="5447"/>
                </a:cubicBezTo>
                <a:cubicBezTo>
                  <a:pt x="8673" y="5447"/>
                  <a:pt x="8646" y="5447"/>
                  <a:pt x="8619" y="5448"/>
                </a:cubicBezTo>
                <a:cubicBezTo>
                  <a:pt x="8602" y="5448"/>
                  <a:pt x="8586" y="5448"/>
                  <a:pt x="8570" y="5448"/>
                </a:cubicBezTo>
                <a:cubicBezTo>
                  <a:pt x="4969" y="5448"/>
                  <a:pt x="3939" y="943"/>
                  <a:pt x="1202" y="205"/>
                </a:cubicBezTo>
                <a:cubicBezTo>
                  <a:pt x="782" y="92"/>
                  <a:pt x="382" y="2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76"/>
          <p:cNvSpPr txBox="1"/>
          <p:nvPr>
            <p:ph idx="1" type="subTitle"/>
          </p:nvPr>
        </p:nvSpPr>
        <p:spPr>
          <a:xfrm>
            <a:off x="1654650" y="1536192"/>
            <a:ext cx="5834700" cy="76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0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49" name="Google Shape;549;p76"/>
          <p:cNvSpPr txBox="1"/>
          <p:nvPr>
            <p:ph type="title"/>
          </p:nvPr>
        </p:nvSpPr>
        <p:spPr>
          <a:xfrm>
            <a:off x="1655100" y="539500"/>
            <a:ext cx="58338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2800"/>
              <a:buNone/>
              <a:defRPr>
                <a:latin typeface="Lato"/>
                <a:ea typeface="Lato"/>
                <a:cs typeface="Lato"/>
                <a:sym typeface="Lato"/>
              </a:defRPr>
            </a:lvl2pPr>
            <a:lvl3pPr lvl="2" rtl="0" algn="ctr">
              <a:spcBef>
                <a:spcPts val="0"/>
              </a:spcBef>
              <a:spcAft>
                <a:spcPts val="0"/>
              </a:spcAft>
              <a:buSzPts val="2800"/>
              <a:buNone/>
              <a:defRPr>
                <a:latin typeface="Lato"/>
                <a:ea typeface="Lato"/>
                <a:cs typeface="Lato"/>
                <a:sym typeface="Lato"/>
              </a:defRPr>
            </a:lvl3pPr>
            <a:lvl4pPr lvl="3" rtl="0" algn="ctr">
              <a:spcBef>
                <a:spcPts val="0"/>
              </a:spcBef>
              <a:spcAft>
                <a:spcPts val="0"/>
              </a:spcAft>
              <a:buSzPts val="2800"/>
              <a:buNone/>
              <a:defRPr>
                <a:latin typeface="Lato"/>
                <a:ea typeface="Lato"/>
                <a:cs typeface="Lato"/>
                <a:sym typeface="Lato"/>
              </a:defRPr>
            </a:lvl4pPr>
            <a:lvl5pPr lvl="4" rtl="0" algn="ctr">
              <a:spcBef>
                <a:spcPts val="0"/>
              </a:spcBef>
              <a:spcAft>
                <a:spcPts val="0"/>
              </a:spcAft>
              <a:buSzPts val="2800"/>
              <a:buNone/>
              <a:defRPr>
                <a:latin typeface="Lato"/>
                <a:ea typeface="Lato"/>
                <a:cs typeface="Lato"/>
                <a:sym typeface="Lato"/>
              </a:defRPr>
            </a:lvl5pPr>
            <a:lvl6pPr lvl="5" rtl="0" algn="ctr">
              <a:spcBef>
                <a:spcPts val="0"/>
              </a:spcBef>
              <a:spcAft>
                <a:spcPts val="0"/>
              </a:spcAft>
              <a:buSzPts val="2800"/>
              <a:buNone/>
              <a:defRPr>
                <a:latin typeface="Lato"/>
                <a:ea typeface="Lato"/>
                <a:cs typeface="Lato"/>
                <a:sym typeface="Lato"/>
              </a:defRPr>
            </a:lvl6pPr>
            <a:lvl7pPr lvl="6" rtl="0" algn="ctr">
              <a:spcBef>
                <a:spcPts val="0"/>
              </a:spcBef>
              <a:spcAft>
                <a:spcPts val="0"/>
              </a:spcAft>
              <a:buSzPts val="2800"/>
              <a:buNone/>
              <a:defRPr>
                <a:latin typeface="Lato"/>
                <a:ea typeface="Lato"/>
                <a:cs typeface="Lato"/>
                <a:sym typeface="Lato"/>
              </a:defRPr>
            </a:lvl7pPr>
            <a:lvl8pPr lvl="7" rtl="0" algn="ctr">
              <a:spcBef>
                <a:spcPts val="0"/>
              </a:spcBef>
              <a:spcAft>
                <a:spcPts val="0"/>
              </a:spcAft>
              <a:buSzPts val="2800"/>
              <a:buNone/>
              <a:defRPr>
                <a:latin typeface="Lato"/>
                <a:ea typeface="Lato"/>
                <a:cs typeface="Lato"/>
                <a:sym typeface="Lato"/>
              </a:defRPr>
            </a:lvl8pPr>
            <a:lvl9pPr lvl="8" rtl="0" algn="ctr">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5">
    <p:bg>
      <p:bgPr>
        <a:solidFill>
          <a:schemeClr val="accent5"/>
        </a:solidFill>
      </p:bgPr>
    </p:bg>
    <p:spTree>
      <p:nvGrpSpPr>
        <p:cNvPr id="550" name="Shape 550"/>
        <p:cNvGrpSpPr/>
        <p:nvPr/>
      </p:nvGrpSpPr>
      <p:grpSpPr>
        <a:xfrm>
          <a:off x="0" y="0"/>
          <a:ext cx="0" cy="0"/>
          <a:chOff x="0" y="0"/>
          <a:chExt cx="0" cy="0"/>
        </a:xfrm>
      </p:grpSpPr>
      <p:grpSp>
        <p:nvGrpSpPr>
          <p:cNvPr id="551" name="Google Shape;551;p77"/>
          <p:cNvGrpSpPr/>
          <p:nvPr/>
        </p:nvGrpSpPr>
        <p:grpSpPr>
          <a:xfrm rot="-3075130">
            <a:off x="8125206" y="-564718"/>
            <a:ext cx="1199876" cy="2313037"/>
            <a:chOff x="4352200" y="3093100"/>
            <a:chExt cx="652075" cy="1257025"/>
          </a:xfrm>
        </p:grpSpPr>
        <p:sp>
          <p:nvSpPr>
            <p:cNvPr id="552" name="Google Shape;552;p77"/>
            <p:cNvSpPr/>
            <p:nvPr/>
          </p:nvSpPr>
          <p:spPr>
            <a:xfrm>
              <a:off x="4452000" y="3093100"/>
              <a:ext cx="552275" cy="844150"/>
            </a:xfrm>
            <a:custGeom>
              <a:rect b="b" l="l" r="r" t="t"/>
              <a:pathLst>
                <a:path extrusionOk="0" h="33766" w="22091">
                  <a:moveTo>
                    <a:pt x="2353" y="0"/>
                  </a:moveTo>
                  <a:cubicBezTo>
                    <a:pt x="2022" y="0"/>
                    <a:pt x="1816" y="111"/>
                    <a:pt x="1792" y="125"/>
                  </a:cubicBezTo>
                  <a:lnTo>
                    <a:pt x="1792" y="125"/>
                  </a:lnTo>
                  <a:cubicBezTo>
                    <a:pt x="1532" y="233"/>
                    <a:pt x="0" y="1052"/>
                    <a:pt x="1676" y="4953"/>
                  </a:cubicBezTo>
                  <a:cubicBezTo>
                    <a:pt x="3499" y="9197"/>
                    <a:pt x="4815" y="11327"/>
                    <a:pt x="4815" y="11327"/>
                  </a:cubicBezTo>
                  <a:cubicBezTo>
                    <a:pt x="4815" y="11327"/>
                    <a:pt x="5124" y="12304"/>
                    <a:pt x="4311" y="12399"/>
                  </a:cubicBezTo>
                  <a:cubicBezTo>
                    <a:pt x="4208" y="12411"/>
                    <a:pt x="4091" y="12415"/>
                    <a:pt x="3964" y="12415"/>
                  </a:cubicBezTo>
                  <a:cubicBezTo>
                    <a:pt x="3678" y="12415"/>
                    <a:pt x="3341" y="12394"/>
                    <a:pt x="3003" y="12394"/>
                  </a:cubicBezTo>
                  <a:cubicBezTo>
                    <a:pt x="2293" y="12394"/>
                    <a:pt x="1578" y="12486"/>
                    <a:pt x="1328" y="13053"/>
                  </a:cubicBezTo>
                  <a:cubicBezTo>
                    <a:pt x="890" y="14047"/>
                    <a:pt x="1566" y="15057"/>
                    <a:pt x="3010" y="15999"/>
                  </a:cubicBezTo>
                  <a:cubicBezTo>
                    <a:pt x="4454" y="16941"/>
                    <a:pt x="7541" y="19121"/>
                    <a:pt x="7820" y="19319"/>
                  </a:cubicBezTo>
                  <a:cubicBezTo>
                    <a:pt x="8093" y="19514"/>
                    <a:pt x="8350" y="19976"/>
                    <a:pt x="7807" y="20129"/>
                  </a:cubicBezTo>
                  <a:cubicBezTo>
                    <a:pt x="7264" y="20283"/>
                    <a:pt x="3262" y="20434"/>
                    <a:pt x="3448" y="22329"/>
                  </a:cubicBezTo>
                  <a:cubicBezTo>
                    <a:pt x="3633" y="24224"/>
                    <a:pt x="8087" y="26186"/>
                    <a:pt x="8570" y="26411"/>
                  </a:cubicBezTo>
                  <a:cubicBezTo>
                    <a:pt x="9053" y="26635"/>
                    <a:pt x="9157" y="26853"/>
                    <a:pt x="9099" y="27122"/>
                  </a:cubicBezTo>
                  <a:cubicBezTo>
                    <a:pt x="9040" y="27391"/>
                    <a:pt x="7691" y="27315"/>
                    <a:pt x="6554" y="27405"/>
                  </a:cubicBezTo>
                  <a:cubicBezTo>
                    <a:pt x="5418" y="27494"/>
                    <a:pt x="4116" y="27798"/>
                    <a:pt x="4314" y="28882"/>
                  </a:cubicBezTo>
                  <a:cubicBezTo>
                    <a:pt x="4513" y="29966"/>
                    <a:pt x="7068" y="32385"/>
                    <a:pt x="13590" y="33464"/>
                  </a:cubicBezTo>
                  <a:lnTo>
                    <a:pt x="16644" y="33765"/>
                  </a:lnTo>
                  <a:lnTo>
                    <a:pt x="18482" y="31290"/>
                  </a:lnTo>
                  <a:cubicBezTo>
                    <a:pt x="22090" y="25752"/>
                    <a:pt x="22032" y="22234"/>
                    <a:pt x="21366" y="21355"/>
                  </a:cubicBezTo>
                  <a:cubicBezTo>
                    <a:pt x="21154" y="21075"/>
                    <a:pt x="20897" y="20961"/>
                    <a:pt x="20619" y="20961"/>
                  </a:cubicBezTo>
                  <a:cubicBezTo>
                    <a:pt x="20025" y="20961"/>
                    <a:pt x="19332" y="21480"/>
                    <a:pt x="18765" y="22009"/>
                  </a:cubicBezTo>
                  <a:cubicBezTo>
                    <a:pt x="17981" y="22739"/>
                    <a:pt x="17179" y="23707"/>
                    <a:pt x="16888" y="23707"/>
                  </a:cubicBezTo>
                  <a:cubicBezTo>
                    <a:pt x="16869" y="23707"/>
                    <a:pt x="16852" y="23703"/>
                    <a:pt x="16838" y="23694"/>
                  </a:cubicBezTo>
                  <a:cubicBezTo>
                    <a:pt x="16599" y="23556"/>
                    <a:pt x="16509" y="23332"/>
                    <a:pt x="16670" y="22824"/>
                  </a:cubicBezTo>
                  <a:cubicBezTo>
                    <a:pt x="16831" y="22317"/>
                    <a:pt x="18391" y="17707"/>
                    <a:pt x="17119" y="16290"/>
                  </a:cubicBezTo>
                  <a:cubicBezTo>
                    <a:pt x="16868" y="16011"/>
                    <a:pt x="16557" y="15898"/>
                    <a:pt x="16217" y="15898"/>
                  </a:cubicBezTo>
                  <a:cubicBezTo>
                    <a:pt x="14828" y="15898"/>
                    <a:pt x="12938" y="17782"/>
                    <a:pt x="12553" y="18020"/>
                  </a:cubicBezTo>
                  <a:cubicBezTo>
                    <a:pt x="12451" y="18083"/>
                    <a:pt x="12362" y="18110"/>
                    <a:pt x="12287" y="18110"/>
                  </a:cubicBezTo>
                  <a:cubicBezTo>
                    <a:pt x="12011" y="18110"/>
                    <a:pt x="11914" y="17744"/>
                    <a:pt x="11946" y="17482"/>
                  </a:cubicBezTo>
                  <a:cubicBezTo>
                    <a:pt x="11988" y="17142"/>
                    <a:pt x="12466" y="13393"/>
                    <a:pt x="12746" y="11692"/>
                  </a:cubicBezTo>
                  <a:cubicBezTo>
                    <a:pt x="13026" y="9991"/>
                    <a:pt x="12738" y="8810"/>
                    <a:pt x="11710" y="8463"/>
                  </a:cubicBezTo>
                  <a:cubicBezTo>
                    <a:pt x="11615" y="8431"/>
                    <a:pt x="11521" y="8416"/>
                    <a:pt x="11428" y="8416"/>
                  </a:cubicBezTo>
                  <a:cubicBezTo>
                    <a:pt x="10551" y="8416"/>
                    <a:pt x="9772" y="9737"/>
                    <a:pt x="9212" y="10221"/>
                  </a:cubicBezTo>
                  <a:cubicBezTo>
                    <a:pt x="9070" y="10345"/>
                    <a:pt x="8932" y="10392"/>
                    <a:pt x="8805" y="10392"/>
                  </a:cubicBezTo>
                  <a:cubicBezTo>
                    <a:pt x="8384" y="10392"/>
                    <a:pt x="8081" y="9868"/>
                    <a:pt x="8081" y="9868"/>
                  </a:cubicBezTo>
                  <a:cubicBezTo>
                    <a:pt x="8081" y="9868"/>
                    <a:pt x="7400" y="7459"/>
                    <a:pt x="5501" y="3248"/>
                  </a:cubicBezTo>
                  <a:cubicBezTo>
                    <a:pt x="4249" y="473"/>
                    <a:pt x="3035" y="0"/>
                    <a:pt x="2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77"/>
            <p:cNvSpPr/>
            <p:nvPr/>
          </p:nvSpPr>
          <p:spPr>
            <a:xfrm>
              <a:off x="4538350" y="3191000"/>
              <a:ext cx="334075" cy="764525"/>
            </a:xfrm>
            <a:custGeom>
              <a:rect b="b" l="l" r="r" t="t"/>
              <a:pathLst>
                <a:path extrusionOk="0" h="30581" w="13363">
                  <a:moveTo>
                    <a:pt x="0" y="0"/>
                  </a:moveTo>
                  <a:cubicBezTo>
                    <a:pt x="0" y="0"/>
                    <a:pt x="11" y="32"/>
                    <a:pt x="35" y="91"/>
                  </a:cubicBezTo>
                  <a:cubicBezTo>
                    <a:pt x="62" y="153"/>
                    <a:pt x="100" y="239"/>
                    <a:pt x="148" y="352"/>
                  </a:cubicBezTo>
                  <a:cubicBezTo>
                    <a:pt x="250" y="584"/>
                    <a:pt x="398" y="920"/>
                    <a:pt x="588" y="1352"/>
                  </a:cubicBezTo>
                  <a:cubicBezTo>
                    <a:pt x="973" y="2223"/>
                    <a:pt x="1527" y="3478"/>
                    <a:pt x="2211" y="5027"/>
                  </a:cubicBezTo>
                  <a:cubicBezTo>
                    <a:pt x="3578" y="8132"/>
                    <a:pt x="5442" y="12431"/>
                    <a:pt x="7497" y="17182"/>
                  </a:cubicBezTo>
                  <a:cubicBezTo>
                    <a:pt x="9552" y="21934"/>
                    <a:pt x="11918" y="27482"/>
                    <a:pt x="13301" y="30580"/>
                  </a:cubicBezTo>
                  <a:lnTo>
                    <a:pt x="13363" y="30553"/>
                  </a:lnTo>
                  <a:cubicBezTo>
                    <a:pt x="11995" y="27448"/>
                    <a:pt x="9640" y="21897"/>
                    <a:pt x="7584" y="17144"/>
                  </a:cubicBezTo>
                  <a:cubicBezTo>
                    <a:pt x="5530" y="12394"/>
                    <a:pt x="3655" y="8098"/>
                    <a:pt x="2272" y="5000"/>
                  </a:cubicBezTo>
                  <a:cubicBezTo>
                    <a:pt x="1581" y="3450"/>
                    <a:pt x="1017" y="2199"/>
                    <a:pt x="622" y="1336"/>
                  </a:cubicBezTo>
                  <a:cubicBezTo>
                    <a:pt x="425" y="908"/>
                    <a:pt x="271" y="575"/>
                    <a:pt x="165" y="344"/>
                  </a:cubicBezTo>
                  <a:cubicBezTo>
                    <a:pt x="113" y="233"/>
                    <a:pt x="73" y="148"/>
                    <a:pt x="44" y="87"/>
                  </a:cubicBezTo>
                  <a:cubicBezTo>
                    <a:pt x="16" y="29"/>
                    <a:pt x="0" y="0"/>
                    <a:pt x="0"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77"/>
            <p:cNvSpPr/>
            <p:nvPr/>
          </p:nvSpPr>
          <p:spPr>
            <a:xfrm>
              <a:off x="4617875" y="3653500"/>
              <a:ext cx="130950" cy="22875"/>
            </a:xfrm>
            <a:custGeom>
              <a:rect b="b" l="l" r="r" t="t"/>
              <a:pathLst>
                <a:path extrusionOk="0" h="915" w="5238">
                  <a:moveTo>
                    <a:pt x="16" y="1"/>
                  </a:moveTo>
                  <a:cubicBezTo>
                    <a:pt x="7" y="1"/>
                    <a:pt x="2" y="1"/>
                    <a:pt x="2" y="3"/>
                  </a:cubicBezTo>
                  <a:cubicBezTo>
                    <a:pt x="1" y="10"/>
                    <a:pt x="72" y="28"/>
                    <a:pt x="204" y="57"/>
                  </a:cubicBezTo>
                  <a:cubicBezTo>
                    <a:pt x="356" y="88"/>
                    <a:pt x="542" y="125"/>
                    <a:pt x="762" y="170"/>
                  </a:cubicBezTo>
                  <a:cubicBezTo>
                    <a:pt x="1235" y="260"/>
                    <a:pt x="1889" y="379"/>
                    <a:pt x="2611" y="505"/>
                  </a:cubicBezTo>
                  <a:cubicBezTo>
                    <a:pt x="3334" y="631"/>
                    <a:pt x="3989" y="739"/>
                    <a:pt x="4464" y="812"/>
                  </a:cubicBezTo>
                  <a:cubicBezTo>
                    <a:pt x="4686" y="845"/>
                    <a:pt x="4875" y="872"/>
                    <a:pt x="5028" y="895"/>
                  </a:cubicBezTo>
                  <a:cubicBezTo>
                    <a:pt x="5127" y="908"/>
                    <a:pt x="5194" y="915"/>
                    <a:pt x="5222" y="915"/>
                  </a:cubicBezTo>
                  <a:cubicBezTo>
                    <a:pt x="5232" y="915"/>
                    <a:pt x="5237" y="914"/>
                    <a:pt x="5237" y="913"/>
                  </a:cubicBezTo>
                  <a:cubicBezTo>
                    <a:pt x="5238" y="906"/>
                    <a:pt x="5165" y="887"/>
                    <a:pt x="5034" y="859"/>
                  </a:cubicBezTo>
                  <a:cubicBezTo>
                    <a:pt x="4883" y="828"/>
                    <a:pt x="4696" y="790"/>
                    <a:pt x="4476" y="746"/>
                  </a:cubicBezTo>
                  <a:cubicBezTo>
                    <a:pt x="4003" y="655"/>
                    <a:pt x="3350" y="536"/>
                    <a:pt x="2627" y="411"/>
                  </a:cubicBezTo>
                  <a:cubicBezTo>
                    <a:pt x="1904" y="285"/>
                    <a:pt x="1249" y="177"/>
                    <a:pt x="774" y="103"/>
                  </a:cubicBezTo>
                  <a:cubicBezTo>
                    <a:pt x="552" y="71"/>
                    <a:pt x="364" y="43"/>
                    <a:pt x="210" y="20"/>
                  </a:cubicBezTo>
                  <a:cubicBezTo>
                    <a:pt x="111" y="7"/>
                    <a:pt x="44" y="1"/>
                    <a:pt x="16"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77"/>
            <p:cNvSpPr/>
            <p:nvPr/>
          </p:nvSpPr>
          <p:spPr>
            <a:xfrm>
              <a:off x="4659400" y="3825625"/>
              <a:ext cx="168100" cy="27650"/>
            </a:xfrm>
            <a:custGeom>
              <a:rect b="b" l="l" r="r" t="t"/>
              <a:pathLst>
                <a:path extrusionOk="0" h="1106" w="6724">
                  <a:moveTo>
                    <a:pt x="15" y="1"/>
                  </a:moveTo>
                  <a:cubicBezTo>
                    <a:pt x="7" y="1"/>
                    <a:pt x="3" y="1"/>
                    <a:pt x="2" y="3"/>
                  </a:cubicBezTo>
                  <a:cubicBezTo>
                    <a:pt x="1" y="9"/>
                    <a:pt x="94" y="30"/>
                    <a:pt x="263" y="65"/>
                  </a:cubicBezTo>
                  <a:cubicBezTo>
                    <a:pt x="450" y="99"/>
                    <a:pt x="691" y="144"/>
                    <a:pt x="981" y="197"/>
                  </a:cubicBezTo>
                  <a:cubicBezTo>
                    <a:pt x="1587" y="305"/>
                    <a:pt x="2427" y="448"/>
                    <a:pt x="3354" y="601"/>
                  </a:cubicBezTo>
                  <a:cubicBezTo>
                    <a:pt x="4282" y="753"/>
                    <a:pt x="5123" y="884"/>
                    <a:pt x="5733" y="976"/>
                  </a:cubicBezTo>
                  <a:cubicBezTo>
                    <a:pt x="6024" y="1017"/>
                    <a:pt x="6267" y="1052"/>
                    <a:pt x="6456" y="1079"/>
                  </a:cubicBezTo>
                  <a:cubicBezTo>
                    <a:pt x="6590" y="1096"/>
                    <a:pt x="6677" y="1106"/>
                    <a:pt x="6709" y="1106"/>
                  </a:cubicBezTo>
                  <a:cubicBezTo>
                    <a:pt x="6718" y="1106"/>
                    <a:pt x="6723" y="1105"/>
                    <a:pt x="6723" y="1104"/>
                  </a:cubicBezTo>
                  <a:cubicBezTo>
                    <a:pt x="6724" y="1097"/>
                    <a:pt x="6631" y="1076"/>
                    <a:pt x="6462" y="1042"/>
                  </a:cubicBezTo>
                  <a:cubicBezTo>
                    <a:pt x="6275" y="1007"/>
                    <a:pt x="6033" y="963"/>
                    <a:pt x="5744" y="909"/>
                  </a:cubicBezTo>
                  <a:cubicBezTo>
                    <a:pt x="5137" y="801"/>
                    <a:pt x="4298" y="658"/>
                    <a:pt x="3370" y="506"/>
                  </a:cubicBezTo>
                  <a:cubicBezTo>
                    <a:pt x="2442" y="354"/>
                    <a:pt x="1601" y="222"/>
                    <a:pt x="992" y="131"/>
                  </a:cubicBezTo>
                  <a:cubicBezTo>
                    <a:pt x="700" y="89"/>
                    <a:pt x="457" y="55"/>
                    <a:pt x="270" y="28"/>
                  </a:cubicBezTo>
                  <a:cubicBezTo>
                    <a:pt x="134" y="10"/>
                    <a:pt x="46" y="1"/>
                    <a:pt x="15"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77"/>
            <p:cNvSpPr/>
            <p:nvPr/>
          </p:nvSpPr>
          <p:spPr>
            <a:xfrm>
              <a:off x="4352200" y="3695600"/>
              <a:ext cx="572525" cy="604950"/>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77"/>
            <p:cNvSpPr/>
            <p:nvPr/>
          </p:nvSpPr>
          <p:spPr>
            <a:xfrm>
              <a:off x="4375300" y="3717075"/>
              <a:ext cx="485175" cy="633050"/>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8" name="Google Shape;558;p77"/>
          <p:cNvSpPr/>
          <p:nvPr/>
        </p:nvSpPr>
        <p:spPr>
          <a:xfrm>
            <a:off x="0" y="-9850"/>
            <a:ext cx="2028310" cy="1924585"/>
          </a:xfrm>
          <a:custGeom>
            <a:rect b="b" l="l" r="r" t="t"/>
            <a:pathLst>
              <a:path extrusionOk="0" h="8498" w="8956">
                <a:moveTo>
                  <a:pt x="0" y="1"/>
                </a:moveTo>
                <a:lnTo>
                  <a:pt x="0" y="8161"/>
                </a:lnTo>
                <a:cubicBezTo>
                  <a:pt x="434" y="8376"/>
                  <a:pt x="878" y="8497"/>
                  <a:pt x="1301" y="8497"/>
                </a:cubicBezTo>
                <a:cubicBezTo>
                  <a:pt x="2196" y="8497"/>
                  <a:pt x="2998" y="7955"/>
                  <a:pt x="3414" y="6616"/>
                </a:cubicBezTo>
                <a:cubicBezTo>
                  <a:pt x="4129" y="4320"/>
                  <a:pt x="7192" y="4598"/>
                  <a:pt x="8218" y="3021"/>
                </a:cubicBezTo>
                <a:cubicBezTo>
                  <a:pt x="8955" y="1887"/>
                  <a:pt x="8939" y="812"/>
                  <a:pt x="8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77"/>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solidFill>
                  <a:schemeClr val="accent1"/>
                </a:solidFill>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560" name="Google Shape;560;p77"/>
          <p:cNvSpPr txBox="1"/>
          <p:nvPr>
            <p:ph idx="1" type="subTitle"/>
          </p:nvPr>
        </p:nvSpPr>
        <p:spPr>
          <a:xfrm>
            <a:off x="1011875" y="1917675"/>
            <a:ext cx="1431000" cy="32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Impact"/>
                <a:ea typeface="Impact"/>
                <a:cs typeface="Impact"/>
                <a:sym typeface="Impact"/>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61" name="Google Shape;561;p77"/>
          <p:cNvSpPr txBox="1"/>
          <p:nvPr>
            <p:ph idx="2" type="subTitle"/>
          </p:nvPr>
        </p:nvSpPr>
        <p:spPr>
          <a:xfrm>
            <a:off x="713225" y="2256263"/>
            <a:ext cx="2028300" cy="56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62" name="Google Shape;562;p77"/>
          <p:cNvSpPr txBox="1"/>
          <p:nvPr>
            <p:ph idx="3" type="subTitle"/>
          </p:nvPr>
        </p:nvSpPr>
        <p:spPr>
          <a:xfrm>
            <a:off x="1011875" y="3549650"/>
            <a:ext cx="1431000" cy="32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Impact"/>
                <a:ea typeface="Impact"/>
                <a:cs typeface="Impact"/>
                <a:sym typeface="Impact"/>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63" name="Google Shape;563;p77"/>
          <p:cNvSpPr txBox="1"/>
          <p:nvPr>
            <p:ph idx="4" type="subTitle"/>
          </p:nvPr>
        </p:nvSpPr>
        <p:spPr>
          <a:xfrm>
            <a:off x="713225" y="3888237"/>
            <a:ext cx="2028300" cy="56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64" name="Google Shape;564;p77"/>
          <p:cNvSpPr txBox="1"/>
          <p:nvPr>
            <p:ph idx="5" type="subTitle"/>
          </p:nvPr>
        </p:nvSpPr>
        <p:spPr>
          <a:xfrm>
            <a:off x="3879350" y="1917675"/>
            <a:ext cx="1431000" cy="32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Impact"/>
                <a:ea typeface="Impact"/>
                <a:cs typeface="Impact"/>
                <a:sym typeface="Impact"/>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65" name="Google Shape;565;p77"/>
          <p:cNvSpPr txBox="1"/>
          <p:nvPr>
            <p:ph idx="6" type="subTitle"/>
          </p:nvPr>
        </p:nvSpPr>
        <p:spPr>
          <a:xfrm>
            <a:off x="3580700" y="2256263"/>
            <a:ext cx="2028300" cy="56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66" name="Google Shape;566;p77"/>
          <p:cNvSpPr txBox="1"/>
          <p:nvPr>
            <p:ph idx="7" type="subTitle"/>
          </p:nvPr>
        </p:nvSpPr>
        <p:spPr>
          <a:xfrm>
            <a:off x="3879350" y="3549650"/>
            <a:ext cx="1431000" cy="32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Impact"/>
                <a:ea typeface="Impact"/>
                <a:cs typeface="Impact"/>
                <a:sym typeface="Impact"/>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67" name="Google Shape;567;p77"/>
          <p:cNvSpPr txBox="1"/>
          <p:nvPr>
            <p:ph idx="8" type="subTitle"/>
          </p:nvPr>
        </p:nvSpPr>
        <p:spPr>
          <a:xfrm>
            <a:off x="3580700" y="3888237"/>
            <a:ext cx="2028300" cy="56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68" name="Google Shape;568;p77"/>
          <p:cNvSpPr txBox="1"/>
          <p:nvPr>
            <p:ph idx="9" type="subTitle"/>
          </p:nvPr>
        </p:nvSpPr>
        <p:spPr>
          <a:xfrm>
            <a:off x="6746850" y="1917675"/>
            <a:ext cx="1431000" cy="32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Impact"/>
                <a:ea typeface="Impact"/>
                <a:cs typeface="Impact"/>
                <a:sym typeface="Impact"/>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69" name="Google Shape;569;p77"/>
          <p:cNvSpPr txBox="1"/>
          <p:nvPr>
            <p:ph idx="13" type="subTitle"/>
          </p:nvPr>
        </p:nvSpPr>
        <p:spPr>
          <a:xfrm>
            <a:off x="6448200" y="2256263"/>
            <a:ext cx="2028300" cy="56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70" name="Google Shape;570;p77"/>
          <p:cNvSpPr txBox="1"/>
          <p:nvPr>
            <p:ph idx="14" type="subTitle"/>
          </p:nvPr>
        </p:nvSpPr>
        <p:spPr>
          <a:xfrm>
            <a:off x="6746850" y="3549650"/>
            <a:ext cx="1431000" cy="32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Impact"/>
                <a:ea typeface="Impact"/>
                <a:cs typeface="Impact"/>
                <a:sym typeface="Impact"/>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71" name="Google Shape;571;p77"/>
          <p:cNvSpPr txBox="1"/>
          <p:nvPr>
            <p:ph idx="15" type="subTitle"/>
          </p:nvPr>
        </p:nvSpPr>
        <p:spPr>
          <a:xfrm>
            <a:off x="6448200" y="3888237"/>
            <a:ext cx="2028300" cy="56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26">
    <p:bg>
      <p:bgPr>
        <a:solidFill>
          <a:schemeClr val="accent5"/>
        </a:solidFill>
      </p:bgPr>
    </p:bg>
    <p:spTree>
      <p:nvGrpSpPr>
        <p:cNvPr id="572" name="Shape 572"/>
        <p:cNvGrpSpPr/>
        <p:nvPr/>
      </p:nvGrpSpPr>
      <p:grpSpPr>
        <a:xfrm>
          <a:off x="0" y="0"/>
          <a:ext cx="0" cy="0"/>
          <a:chOff x="0" y="0"/>
          <a:chExt cx="0" cy="0"/>
        </a:xfrm>
      </p:grpSpPr>
      <p:sp>
        <p:nvSpPr>
          <p:cNvPr id="573" name="Google Shape;573;p78"/>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solidFill>
                  <a:schemeClr val="accent1"/>
                </a:solidFill>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574" name="Google Shape;574;p78"/>
          <p:cNvSpPr txBox="1"/>
          <p:nvPr>
            <p:ph idx="1" type="subTitle"/>
          </p:nvPr>
        </p:nvSpPr>
        <p:spPr>
          <a:xfrm>
            <a:off x="711400" y="2112264"/>
            <a:ext cx="2030100" cy="32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Impact"/>
                <a:ea typeface="Impact"/>
                <a:cs typeface="Impact"/>
                <a:sym typeface="Impact"/>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75" name="Google Shape;575;p78"/>
          <p:cNvSpPr txBox="1"/>
          <p:nvPr>
            <p:ph idx="2" type="subTitle"/>
          </p:nvPr>
        </p:nvSpPr>
        <p:spPr>
          <a:xfrm>
            <a:off x="712300" y="2505456"/>
            <a:ext cx="2028300" cy="56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76" name="Google Shape;576;p78"/>
          <p:cNvSpPr txBox="1"/>
          <p:nvPr>
            <p:ph idx="3" type="subTitle"/>
          </p:nvPr>
        </p:nvSpPr>
        <p:spPr>
          <a:xfrm>
            <a:off x="2057350" y="3508139"/>
            <a:ext cx="2030100" cy="32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Impact"/>
                <a:ea typeface="Impact"/>
                <a:cs typeface="Impact"/>
                <a:sym typeface="Impact"/>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77" name="Google Shape;577;p78"/>
          <p:cNvSpPr txBox="1"/>
          <p:nvPr>
            <p:ph idx="4" type="subTitle"/>
          </p:nvPr>
        </p:nvSpPr>
        <p:spPr>
          <a:xfrm>
            <a:off x="2058250" y="3900336"/>
            <a:ext cx="2028300" cy="56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78" name="Google Shape;578;p78"/>
          <p:cNvSpPr txBox="1"/>
          <p:nvPr>
            <p:ph idx="5" type="subTitle"/>
          </p:nvPr>
        </p:nvSpPr>
        <p:spPr>
          <a:xfrm>
            <a:off x="3556950" y="2112264"/>
            <a:ext cx="2030100" cy="32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Impact"/>
                <a:ea typeface="Impact"/>
                <a:cs typeface="Impact"/>
                <a:sym typeface="Impact"/>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79" name="Google Shape;579;p78"/>
          <p:cNvSpPr txBox="1"/>
          <p:nvPr>
            <p:ph idx="6" type="subTitle"/>
          </p:nvPr>
        </p:nvSpPr>
        <p:spPr>
          <a:xfrm>
            <a:off x="3557850" y="2505456"/>
            <a:ext cx="2028300" cy="56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80" name="Google Shape;580;p78"/>
          <p:cNvSpPr txBox="1"/>
          <p:nvPr>
            <p:ph idx="7" type="subTitle"/>
          </p:nvPr>
        </p:nvSpPr>
        <p:spPr>
          <a:xfrm>
            <a:off x="5056550" y="3508139"/>
            <a:ext cx="2030100" cy="32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Impact"/>
                <a:ea typeface="Impact"/>
                <a:cs typeface="Impact"/>
                <a:sym typeface="Impact"/>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81" name="Google Shape;581;p78"/>
          <p:cNvSpPr txBox="1"/>
          <p:nvPr>
            <p:ph idx="8" type="subTitle"/>
          </p:nvPr>
        </p:nvSpPr>
        <p:spPr>
          <a:xfrm>
            <a:off x="5057450" y="3900336"/>
            <a:ext cx="2028300" cy="56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82" name="Google Shape;582;p78"/>
          <p:cNvSpPr txBox="1"/>
          <p:nvPr>
            <p:ph idx="9" type="subTitle"/>
          </p:nvPr>
        </p:nvSpPr>
        <p:spPr>
          <a:xfrm>
            <a:off x="6402500" y="2112264"/>
            <a:ext cx="2030100" cy="32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Impact"/>
                <a:ea typeface="Impact"/>
                <a:cs typeface="Impact"/>
                <a:sym typeface="Impact"/>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83" name="Google Shape;583;p78"/>
          <p:cNvSpPr txBox="1"/>
          <p:nvPr>
            <p:ph idx="13" type="subTitle"/>
          </p:nvPr>
        </p:nvSpPr>
        <p:spPr>
          <a:xfrm>
            <a:off x="6403400" y="2505456"/>
            <a:ext cx="2028300" cy="56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84" name="Google Shape;584;p78"/>
          <p:cNvSpPr/>
          <p:nvPr/>
        </p:nvSpPr>
        <p:spPr>
          <a:xfrm rot="-7721691">
            <a:off x="6840427" y="-987570"/>
            <a:ext cx="2795615" cy="2652699"/>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78"/>
          <p:cNvSpPr/>
          <p:nvPr/>
        </p:nvSpPr>
        <p:spPr>
          <a:xfrm rot="10800000">
            <a:off x="7" y="3620346"/>
            <a:ext cx="1608617" cy="1523156"/>
          </a:xfrm>
          <a:custGeom>
            <a:rect b="b" l="l" r="r" t="t"/>
            <a:pathLst>
              <a:path extrusionOk="0" h="6023" w="6361">
                <a:moveTo>
                  <a:pt x="609" y="1"/>
                </a:moveTo>
                <a:cubicBezTo>
                  <a:pt x="1" y="2987"/>
                  <a:pt x="988" y="6022"/>
                  <a:pt x="3765" y="6022"/>
                </a:cubicBezTo>
                <a:cubicBezTo>
                  <a:pt x="4297" y="6022"/>
                  <a:pt x="4894" y="5911"/>
                  <a:pt x="5559" y="5667"/>
                </a:cubicBezTo>
                <a:cubicBezTo>
                  <a:pt x="5832" y="5566"/>
                  <a:pt x="6098" y="5499"/>
                  <a:pt x="6360" y="5461"/>
                </a:cubicBezTo>
                <a:lnTo>
                  <a:pt x="6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7">
    <p:bg>
      <p:bgPr>
        <a:solidFill>
          <a:schemeClr val="accent5"/>
        </a:solidFill>
      </p:bgPr>
    </p:bg>
    <p:spTree>
      <p:nvGrpSpPr>
        <p:cNvPr id="586" name="Shape 586"/>
        <p:cNvGrpSpPr/>
        <p:nvPr/>
      </p:nvGrpSpPr>
      <p:grpSpPr>
        <a:xfrm>
          <a:off x="0" y="0"/>
          <a:ext cx="0" cy="0"/>
          <a:chOff x="0" y="0"/>
          <a:chExt cx="0" cy="0"/>
        </a:xfrm>
      </p:grpSpPr>
      <p:sp>
        <p:nvSpPr>
          <p:cNvPr id="587" name="Google Shape;587;p79"/>
          <p:cNvSpPr/>
          <p:nvPr/>
        </p:nvSpPr>
        <p:spPr>
          <a:xfrm>
            <a:off x="97" y="-8"/>
            <a:ext cx="5770440" cy="5475346"/>
          </a:xfrm>
          <a:custGeom>
            <a:rect b="b" l="l" r="r" t="t"/>
            <a:pathLst>
              <a:path extrusionOk="0" h="8498" w="8956">
                <a:moveTo>
                  <a:pt x="0" y="1"/>
                </a:moveTo>
                <a:lnTo>
                  <a:pt x="0" y="8161"/>
                </a:lnTo>
                <a:cubicBezTo>
                  <a:pt x="434" y="8376"/>
                  <a:pt x="878" y="8497"/>
                  <a:pt x="1301" y="8497"/>
                </a:cubicBezTo>
                <a:cubicBezTo>
                  <a:pt x="2196" y="8497"/>
                  <a:pt x="2998" y="7955"/>
                  <a:pt x="3414" y="6616"/>
                </a:cubicBezTo>
                <a:cubicBezTo>
                  <a:pt x="4129" y="4320"/>
                  <a:pt x="7192" y="4598"/>
                  <a:pt x="8218" y="3021"/>
                </a:cubicBezTo>
                <a:cubicBezTo>
                  <a:pt x="8955" y="1887"/>
                  <a:pt x="8939" y="812"/>
                  <a:pt x="87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79"/>
          <p:cNvSpPr/>
          <p:nvPr/>
        </p:nvSpPr>
        <p:spPr>
          <a:xfrm flipH="1" rot="10800000">
            <a:off x="6714024" y="2493096"/>
            <a:ext cx="3155326" cy="3053254"/>
          </a:xfrm>
          <a:custGeom>
            <a:rect b="b" l="l" r="r" t="t"/>
            <a:pathLst>
              <a:path extrusionOk="0" h="6023" w="6361">
                <a:moveTo>
                  <a:pt x="609" y="1"/>
                </a:moveTo>
                <a:cubicBezTo>
                  <a:pt x="1" y="2987"/>
                  <a:pt x="988" y="6022"/>
                  <a:pt x="3765" y="6022"/>
                </a:cubicBezTo>
                <a:cubicBezTo>
                  <a:pt x="4297" y="6022"/>
                  <a:pt x="4894" y="5911"/>
                  <a:pt x="5559" y="5667"/>
                </a:cubicBezTo>
                <a:cubicBezTo>
                  <a:pt x="5832" y="5566"/>
                  <a:pt x="6098" y="5499"/>
                  <a:pt x="6360" y="5461"/>
                </a:cubicBezTo>
                <a:lnTo>
                  <a:pt x="6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79"/>
          <p:cNvSpPr txBox="1"/>
          <p:nvPr>
            <p:ph type="title"/>
          </p:nvPr>
        </p:nvSpPr>
        <p:spPr>
          <a:xfrm>
            <a:off x="836300" y="1660975"/>
            <a:ext cx="3735900" cy="910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3600"/>
              <a:buNone/>
              <a:defRPr sz="48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90" name="Google Shape;590;p79"/>
          <p:cNvSpPr txBox="1"/>
          <p:nvPr>
            <p:ph hasCustomPrompt="1" idx="2" type="title"/>
          </p:nvPr>
        </p:nvSpPr>
        <p:spPr>
          <a:xfrm>
            <a:off x="832104" y="539500"/>
            <a:ext cx="3142500" cy="1162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12000"/>
              <a:buNone/>
              <a:defRPr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91" name="Google Shape;591;p79"/>
          <p:cNvSpPr txBox="1"/>
          <p:nvPr>
            <p:ph idx="1" type="subTitle"/>
          </p:nvPr>
        </p:nvSpPr>
        <p:spPr>
          <a:xfrm>
            <a:off x="836300" y="2670048"/>
            <a:ext cx="3739800" cy="29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1400"/>
              <a:buNone/>
              <a:defRPr b="0"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9">
    <p:bg>
      <p:bgPr>
        <a:solidFill>
          <a:schemeClr val="accent5"/>
        </a:solidFill>
      </p:bgPr>
    </p:bg>
    <p:spTree>
      <p:nvGrpSpPr>
        <p:cNvPr id="592" name="Shape 592"/>
        <p:cNvGrpSpPr/>
        <p:nvPr/>
      </p:nvGrpSpPr>
      <p:grpSpPr>
        <a:xfrm>
          <a:off x="0" y="0"/>
          <a:ext cx="0" cy="0"/>
          <a:chOff x="0" y="0"/>
          <a:chExt cx="0" cy="0"/>
        </a:xfrm>
      </p:grpSpPr>
      <p:sp>
        <p:nvSpPr>
          <p:cNvPr id="593" name="Google Shape;593;p80"/>
          <p:cNvSpPr/>
          <p:nvPr/>
        </p:nvSpPr>
        <p:spPr>
          <a:xfrm flipH="1">
            <a:off x="14" y="1331200"/>
            <a:ext cx="4017761" cy="3812368"/>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80"/>
          <p:cNvSpPr txBox="1"/>
          <p:nvPr>
            <p:ph idx="1" type="subTitle"/>
          </p:nvPr>
        </p:nvSpPr>
        <p:spPr>
          <a:xfrm>
            <a:off x="713225" y="1331200"/>
            <a:ext cx="3500700" cy="150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20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5" name="Google Shape;595;p80"/>
          <p:cNvSpPr/>
          <p:nvPr/>
        </p:nvSpPr>
        <p:spPr>
          <a:xfrm flipH="1">
            <a:off x="5918384" y="0"/>
            <a:ext cx="3225615" cy="3060682"/>
          </a:xfrm>
          <a:custGeom>
            <a:rect b="b" l="l" r="r" t="t"/>
            <a:pathLst>
              <a:path extrusionOk="0" h="8498" w="8956">
                <a:moveTo>
                  <a:pt x="0" y="1"/>
                </a:moveTo>
                <a:lnTo>
                  <a:pt x="0" y="8161"/>
                </a:lnTo>
                <a:cubicBezTo>
                  <a:pt x="434" y="8376"/>
                  <a:pt x="878" y="8497"/>
                  <a:pt x="1301" y="8497"/>
                </a:cubicBezTo>
                <a:cubicBezTo>
                  <a:pt x="2196" y="8497"/>
                  <a:pt x="2998" y="7955"/>
                  <a:pt x="3414" y="6616"/>
                </a:cubicBezTo>
                <a:cubicBezTo>
                  <a:pt x="4129" y="4320"/>
                  <a:pt x="7192" y="4598"/>
                  <a:pt x="8218" y="3021"/>
                </a:cubicBezTo>
                <a:cubicBezTo>
                  <a:pt x="8955" y="1887"/>
                  <a:pt x="8939" y="812"/>
                  <a:pt x="87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80"/>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30">
    <p:bg>
      <p:bgPr>
        <a:solidFill>
          <a:schemeClr val="accent5"/>
        </a:solidFill>
      </p:bgPr>
    </p:bg>
    <p:spTree>
      <p:nvGrpSpPr>
        <p:cNvPr id="597" name="Shape 597"/>
        <p:cNvGrpSpPr/>
        <p:nvPr/>
      </p:nvGrpSpPr>
      <p:grpSpPr>
        <a:xfrm>
          <a:off x="0" y="0"/>
          <a:ext cx="0" cy="0"/>
          <a:chOff x="0" y="0"/>
          <a:chExt cx="0" cy="0"/>
        </a:xfrm>
      </p:grpSpPr>
      <p:sp>
        <p:nvSpPr>
          <p:cNvPr id="598" name="Google Shape;598;p81"/>
          <p:cNvSpPr txBox="1"/>
          <p:nvPr>
            <p:ph idx="1" type="subTitle"/>
          </p:nvPr>
        </p:nvSpPr>
        <p:spPr>
          <a:xfrm>
            <a:off x="4258675" y="2464125"/>
            <a:ext cx="4172100" cy="1212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5"/>
              </a:buClr>
              <a:buSzPts val="20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9" name="Google Shape;599;p81"/>
          <p:cNvSpPr txBox="1"/>
          <p:nvPr>
            <p:ph type="title"/>
          </p:nvPr>
        </p:nvSpPr>
        <p:spPr>
          <a:xfrm>
            <a:off x="4258675" y="1552750"/>
            <a:ext cx="4169700" cy="612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rgbClr val="FFFFFF"/>
        </a:solidFill>
      </p:bgPr>
    </p:bg>
    <p:spTree>
      <p:nvGrpSpPr>
        <p:cNvPr id="44" name="Shape 44"/>
        <p:cNvGrpSpPr/>
        <p:nvPr/>
      </p:nvGrpSpPr>
      <p:grpSpPr>
        <a:xfrm>
          <a:off x="0" y="0"/>
          <a:ext cx="0" cy="0"/>
          <a:chOff x="0" y="0"/>
          <a:chExt cx="0" cy="0"/>
        </a:xfrm>
      </p:grpSpPr>
      <p:sp>
        <p:nvSpPr>
          <p:cNvPr id="45" name="Google Shape;45;p9"/>
          <p:cNvSpPr/>
          <p:nvPr/>
        </p:nvSpPr>
        <p:spPr>
          <a:xfrm>
            <a:off x="4878375" y="0"/>
            <a:ext cx="42891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819275" y="3165000"/>
            <a:ext cx="3304500" cy="768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9"/>
          <p:cNvSpPr txBox="1"/>
          <p:nvPr>
            <p:ph idx="1" type="subTitle"/>
          </p:nvPr>
        </p:nvSpPr>
        <p:spPr>
          <a:xfrm>
            <a:off x="1319644" y="3933300"/>
            <a:ext cx="2304000" cy="638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 name="Google Shape;48;p9"/>
          <p:cNvSpPr txBox="1"/>
          <p:nvPr>
            <p:ph idx="2" type="subTitle"/>
          </p:nvPr>
        </p:nvSpPr>
        <p:spPr>
          <a:xfrm>
            <a:off x="5634275" y="1706100"/>
            <a:ext cx="2655000" cy="1731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2"/>
              </a:buClr>
              <a:buSzPts val="1400"/>
              <a:buNone/>
              <a:defRPr b="0" sz="1400">
                <a:solidFill>
                  <a:schemeClr val="lt2"/>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31">
    <p:bg>
      <p:bgPr>
        <a:solidFill>
          <a:schemeClr val="accent5"/>
        </a:solidFill>
      </p:bgPr>
    </p:bg>
    <p:spTree>
      <p:nvGrpSpPr>
        <p:cNvPr id="600" name="Shape 600"/>
        <p:cNvGrpSpPr/>
        <p:nvPr/>
      </p:nvGrpSpPr>
      <p:grpSpPr>
        <a:xfrm>
          <a:off x="0" y="0"/>
          <a:ext cx="0" cy="0"/>
          <a:chOff x="0" y="0"/>
          <a:chExt cx="0" cy="0"/>
        </a:xfrm>
      </p:grpSpPr>
      <p:sp>
        <p:nvSpPr>
          <p:cNvPr id="601" name="Google Shape;601;p82"/>
          <p:cNvSpPr/>
          <p:nvPr/>
        </p:nvSpPr>
        <p:spPr>
          <a:xfrm>
            <a:off x="4707641" y="934000"/>
            <a:ext cx="4436370" cy="4209578"/>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82"/>
          <p:cNvSpPr txBox="1"/>
          <p:nvPr>
            <p:ph type="title"/>
          </p:nvPr>
        </p:nvSpPr>
        <p:spPr>
          <a:xfrm>
            <a:off x="4287000" y="2543850"/>
            <a:ext cx="4189500" cy="791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200"/>
              <a:buNone/>
              <a:defRPr/>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603" name="Google Shape;603;p82"/>
          <p:cNvSpPr txBox="1"/>
          <p:nvPr>
            <p:ph idx="1" type="subTitle"/>
          </p:nvPr>
        </p:nvSpPr>
        <p:spPr>
          <a:xfrm>
            <a:off x="4975800" y="3335550"/>
            <a:ext cx="3500700" cy="1230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5"/>
              </a:buClr>
              <a:buSzPts val="20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604" name="Google Shape;604;p82"/>
          <p:cNvSpPr/>
          <p:nvPr/>
        </p:nvSpPr>
        <p:spPr>
          <a:xfrm>
            <a:off x="0" y="-2"/>
            <a:ext cx="2930963" cy="2781077"/>
          </a:xfrm>
          <a:custGeom>
            <a:rect b="b" l="l" r="r" t="t"/>
            <a:pathLst>
              <a:path extrusionOk="0" h="8498" w="8956">
                <a:moveTo>
                  <a:pt x="0" y="1"/>
                </a:moveTo>
                <a:lnTo>
                  <a:pt x="0" y="8161"/>
                </a:lnTo>
                <a:cubicBezTo>
                  <a:pt x="434" y="8376"/>
                  <a:pt x="878" y="8497"/>
                  <a:pt x="1301" y="8497"/>
                </a:cubicBezTo>
                <a:cubicBezTo>
                  <a:pt x="2196" y="8497"/>
                  <a:pt x="2998" y="7955"/>
                  <a:pt x="3414" y="6616"/>
                </a:cubicBezTo>
                <a:cubicBezTo>
                  <a:pt x="4129" y="4320"/>
                  <a:pt x="7192" y="4598"/>
                  <a:pt x="8218" y="3021"/>
                </a:cubicBezTo>
                <a:cubicBezTo>
                  <a:pt x="8955" y="1887"/>
                  <a:pt x="8939" y="812"/>
                  <a:pt x="8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32">
    <p:bg>
      <p:bgPr>
        <a:solidFill>
          <a:schemeClr val="accent5"/>
        </a:solidFill>
      </p:bgPr>
    </p:bg>
    <p:spTree>
      <p:nvGrpSpPr>
        <p:cNvPr id="605" name="Shape 605"/>
        <p:cNvGrpSpPr/>
        <p:nvPr/>
      </p:nvGrpSpPr>
      <p:grpSpPr>
        <a:xfrm>
          <a:off x="0" y="0"/>
          <a:ext cx="0" cy="0"/>
          <a:chOff x="0" y="0"/>
          <a:chExt cx="0" cy="0"/>
        </a:xfrm>
      </p:grpSpPr>
      <p:sp>
        <p:nvSpPr>
          <p:cNvPr id="606" name="Google Shape;606;p83"/>
          <p:cNvSpPr txBox="1"/>
          <p:nvPr>
            <p:ph idx="1" type="subTitle"/>
          </p:nvPr>
        </p:nvSpPr>
        <p:spPr>
          <a:xfrm>
            <a:off x="2821650" y="2037370"/>
            <a:ext cx="3500700" cy="123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0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607" name="Google Shape;607;p83"/>
          <p:cNvSpPr/>
          <p:nvPr/>
        </p:nvSpPr>
        <p:spPr>
          <a:xfrm>
            <a:off x="0" y="3241725"/>
            <a:ext cx="4768425" cy="1901775"/>
          </a:xfrm>
          <a:custGeom>
            <a:rect b="b" l="l" r="r" t="t"/>
            <a:pathLst>
              <a:path extrusionOk="0" h="76071" w="190737">
                <a:moveTo>
                  <a:pt x="103198" y="0"/>
                </a:moveTo>
                <a:cubicBezTo>
                  <a:pt x="84205" y="0"/>
                  <a:pt x="65315" y="5091"/>
                  <a:pt x="46834" y="10157"/>
                </a:cubicBezTo>
                <a:cubicBezTo>
                  <a:pt x="31256" y="14426"/>
                  <a:pt x="15611" y="18696"/>
                  <a:pt x="0" y="22999"/>
                </a:cubicBezTo>
                <a:lnTo>
                  <a:pt x="0" y="76071"/>
                </a:lnTo>
                <a:lnTo>
                  <a:pt x="190736" y="76071"/>
                </a:lnTo>
                <a:cubicBezTo>
                  <a:pt x="187100" y="69699"/>
                  <a:pt x="180195" y="64896"/>
                  <a:pt x="173124" y="61894"/>
                </a:cubicBezTo>
                <a:cubicBezTo>
                  <a:pt x="168921" y="60126"/>
                  <a:pt x="163951" y="58224"/>
                  <a:pt x="162516" y="53921"/>
                </a:cubicBezTo>
                <a:cubicBezTo>
                  <a:pt x="162449" y="53855"/>
                  <a:pt x="162449" y="53788"/>
                  <a:pt x="162416" y="53721"/>
                </a:cubicBezTo>
                <a:cubicBezTo>
                  <a:pt x="161916" y="52120"/>
                  <a:pt x="162016" y="50419"/>
                  <a:pt x="161682" y="48784"/>
                </a:cubicBezTo>
                <a:cubicBezTo>
                  <a:pt x="159914" y="40412"/>
                  <a:pt x="149240" y="38277"/>
                  <a:pt x="142068" y="33607"/>
                </a:cubicBezTo>
                <a:cubicBezTo>
                  <a:pt x="140901" y="32873"/>
                  <a:pt x="139733" y="31939"/>
                  <a:pt x="139166" y="30671"/>
                </a:cubicBezTo>
                <a:cubicBezTo>
                  <a:pt x="138065" y="28270"/>
                  <a:pt x="139200" y="25534"/>
                  <a:pt x="139600" y="22933"/>
                </a:cubicBezTo>
                <a:cubicBezTo>
                  <a:pt x="139900" y="21098"/>
                  <a:pt x="139833" y="19263"/>
                  <a:pt x="139400" y="17495"/>
                </a:cubicBezTo>
                <a:cubicBezTo>
                  <a:pt x="138366" y="13092"/>
                  <a:pt x="135397" y="9056"/>
                  <a:pt x="131661" y="6387"/>
                </a:cubicBezTo>
                <a:cubicBezTo>
                  <a:pt x="126390" y="2651"/>
                  <a:pt x="119786" y="1184"/>
                  <a:pt x="113381" y="516"/>
                </a:cubicBezTo>
                <a:cubicBezTo>
                  <a:pt x="109985" y="163"/>
                  <a:pt x="106589" y="0"/>
                  <a:pt x="1031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83"/>
          <p:cNvSpPr/>
          <p:nvPr/>
        </p:nvSpPr>
        <p:spPr>
          <a:xfrm>
            <a:off x="6586597" y="148"/>
            <a:ext cx="2557504" cy="2421622"/>
          </a:xfrm>
          <a:custGeom>
            <a:rect b="b" l="l" r="r" t="t"/>
            <a:pathLst>
              <a:path extrusionOk="0" h="6023" w="6361">
                <a:moveTo>
                  <a:pt x="609" y="1"/>
                </a:moveTo>
                <a:cubicBezTo>
                  <a:pt x="1" y="2987"/>
                  <a:pt x="988" y="6022"/>
                  <a:pt x="3765" y="6022"/>
                </a:cubicBezTo>
                <a:cubicBezTo>
                  <a:pt x="4297" y="6022"/>
                  <a:pt x="4894" y="5911"/>
                  <a:pt x="5559" y="5667"/>
                </a:cubicBezTo>
                <a:cubicBezTo>
                  <a:pt x="5832" y="5566"/>
                  <a:pt x="6098" y="5499"/>
                  <a:pt x="6360" y="5461"/>
                </a:cubicBezTo>
                <a:lnTo>
                  <a:pt x="6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83"/>
          <p:cNvSpPr txBox="1"/>
          <p:nvPr>
            <p:ph type="title"/>
          </p:nvPr>
        </p:nvSpPr>
        <p:spPr>
          <a:xfrm>
            <a:off x="2820900" y="1113830"/>
            <a:ext cx="35022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3">
    <p:bg>
      <p:bgPr>
        <a:solidFill>
          <a:schemeClr val="accent5"/>
        </a:solidFill>
      </p:bgPr>
    </p:bg>
    <p:spTree>
      <p:nvGrpSpPr>
        <p:cNvPr id="610" name="Shape 610"/>
        <p:cNvGrpSpPr/>
        <p:nvPr/>
      </p:nvGrpSpPr>
      <p:grpSpPr>
        <a:xfrm>
          <a:off x="0" y="0"/>
          <a:ext cx="0" cy="0"/>
          <a:chOff x="0" y="0"/>
          <a:chExt cx="0" cy="0"/>
        </a:xfrm>
      </p:grpSpPr>
      <p:sp>
        <p:nvSpPr>
          <p:cNvPr id="611" name="Google Shape;611;p84"/>
          <p:cNvSpPr/>
          <p:nvPr/>
        </p:nvSpPr>
        <p:spPr>
          <a:xfrm>
            <a:off x="0" y="1487689"/>
            <a:ext cx="4333390" cy="3655810"/>
          </a:xfrm>
          <a:custGeom>
            <a:rect b="b" l="l" r="r" t="t"/>
            <a:pathLst>
              <a:path extrusionOk="0" h="14439" w="17115">
                <a:moveTo>
                  <a:pt x="2683" y="0"/>
                </a:moveTo>
                <a:cubicBezTo>
                  <a:pt x="1615" y="0"/>
                  <a:pt x="718" y="309"/>
                  <a:pt x="1" y="712"/>
                </a:cubicBezTo>
                <a:lnTo>
                  <a:pt x="1" y="14439"/>
                </a:lnTo>
                <a:lnTo>
                  <a:pt x="12831" y="14439"/>
                </a:lnTo>
                <a:cubicBezTo>
                  <a:pt x="16201" y="11414"/>
                  <a:pt x="17114" y="5460"/>
                  <a:pt x="11771" y="5460"/>
                </a:cubicBezTo>
                <a:cubicBezTo>
                  <a:pt x="11745" y="5460"/>
                  <a:pt x="11718" y="5460"/>
                  <a:pt x="11690" y="5461"/>
                </a:cubicBezTo>
                <a:cubicBezTo>
                  <a:pt x="11674" y="5461"/>
                  <a:pt x="11658" y="5461"/>
                  <a:pt x="11642" y="5461"/>
                </a:cubicBezTo>
                <a:cubicBezTo>
                  <a:pt x="8041" y="5461"/>
                  <a:pt x="7011" y="957"/>
                  <a:pt x="4274" y="219"/>
                </a:cubicBezTo>
                <a:cubicBezTo>
                  <a:pt x="3708" y="66"/>
                  <a:pt x="3177" y="0"/>
                  <a:pt x="26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84"/>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613" name="Google Shape;613;p84"/>
          <p:cNvSpPr txBox="1"/>
          <p:nvPr>
            <p:ph idx="2" type="title"/>
          </p:nvPr>
        </p:nvSpPr>
        <p:spPr>
          <a:xfrm>
            <a:off x="762775" y="2776688"/>
            <a:ext cx="2189100" cy="36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0" sz="1800">
                <a:solidFill>
                  <a:schemeClr val="accent1"/>
                </a:solidFill>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614" name="Google Shape;614;p84"/>
          <p:cNvSpPr txBox="1"/>
          <p:nvPr>
            <p:ph idx="1" type="subTitle"/>
          </p:nvPr>
        </p:nvSpPr>
        <p:spPr>
          <a:xfrm>
            <a:off x="928225" y="3140588"/>
            <a:ext cx="1858200" cy="93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15" name="Google Shape;615;p84"/>
          <p:cNvSpPr txBox="1"/>
          <p:nvPr>
            <p:ph idx="3" type="title"/>
          </p:nvPr>
        </p:nvSpPr>
        <p:spPr>
          <a:xfrm>
            <a:off x="3502200" y="2776688"/>
            <a:ext cx="2189100" cy="36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0" sz="1800">
                <a:solidFill>
                  <a:schemeClr val="accent1"/>
                </a:solidFill>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616" name="Google Shape;616;p84"/>
          <p:cNvSpPr txBox="1"/>
          <p:nvPr>
            <p:ph idx="4" type="subTitle"/>
          </p:nvPr>
        </p:nvSpPr>
        <p:spPr>
          <a:xfrm>
            <a:off x="3667638" y="3140588"/>
            <a:ext cx="1858200" cy="93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17" name="Google Shape;617;p84"/>
          <p:cNvSpPr txBox="1"/>
          <p:nvPr>
            <p:ph idx="5" type="title"/>
          </p:nvPr>
        </p:nvSpPr>
        <p:spPr>
          <a:xfrm>
            <a:off x="6241625" y="2776688"/>
            <a:ext cx="2189100" cy="36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0" sz="1800">
                <a:solidFill>
                  <a:schemeClr val="accent1"/>
                </a:solidFill>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618" name="Google Shape;618;p84"/>
          <p:cNvSpPr txBox="1"/>
          <p:nvPr>
            <p:ph idx="6" type="subTitle"/>
          </p:nvPr>
        </p:nvSpPr>
        <p:spPr>
          <a:xfrm>
            <a:off x="6407075" y="3140588"/>
            <a:ext cx="1858200" cy="93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grpSp>
        <p:nvGrpSpPr>
          <p:cNvPr id="619" name="Google Shape;619;p84"/>
          <p:cNvGrpSpPr/>
          <p:nvPr/>
        </p:nvGrpSpPr>
        <p:grpSpPr>
          <a:xfrm rot="-1810531">
            <a:off x="8197549" y="-152580"/>
            <a:ext cx="1199848" cy="2312983"/>
            <a:chOff x="4352200" y="3093100"/>
            <a:chExt cx="652075" cy="1257025"/>
          </a:xfrm>
        </p:grpSpPr>
        <p:sp>
          <p:nvSpPr>
            <p:cNvPr id="620" name="Google Shape;620;p84"/>
            <p:cNvSpPr/>
            <p:nvPr/>
          </p:nvSpPr>
          <p:spPr>
            <a:xfrm>
              <a:off x="4452000" y="3093100"/>
              <a:ext cx="552275" cy="844150"/>
            </a:xfrm>
            <a:custGeom>
              <a:rect b="b" l="l" r="r" t="t"/>
              <a:pathLst>
                <a:path extrusionOk="0" h="33766" w="22091">
                  <a:moveTo>
                    <a:pt x="2353" y="0"/>
                  </a:moveTo>
                  <a:cubicBezTo>
                    <a:pt x="2022" y="0"/>
                    <a:pt x="1816" y="111"/>
                    <a:pt x="1792" y="125"/>
                  </a:cubicBezTo>
                  <a:lnTo>
                    <a:pt x="1792" y="125"/>
                  </a:lnTo>
                  <a:cubicBezTo>
                    <a:pt x="1532" y="233"/>
                    <a:pt x="0" y="1052"/>
                    <a:pt x="1676" y="4953"/>
                  </a:cubicBezTo>
                  <a:cubicBezTo>
                    <a:pt x="3499" y="9197"/>
                    <a:pt x="4815" y="11327"/>
                    <a:pt x="4815" y="11327"/>
                  </a:cubicBezTo>
                  <a:cubicBezTo>
                    <a:pt x="4815" y="11327"/>
                    <a:pt x="5124" y="12304"/>
                    <a:pt x="4311" y="12399"/>
                  </a:cubicBezTo>
                  <a:cubicBezTo>
                    <a:pt x="4208" y="12411"/>
                    <a:pt x="4091" y="12415"/>
                    <a:pt x="3964" y="12415"/>
                  </a:cubicBezTo>
                  <a:cubicBezTo>
                    <a:pt x="3678" y="12415"/>
                    <a:pt x="3341" y="12394"/>
                    <a:pt x="3003" y="12394"/>
                  </a:cubicBezTo>
                  <a:cubicBezTo>
                    <a:pt x="2293" y="12394"/>
                    <a:pt x="1578" y="12486"/>
                    <a:pt x="1328" y="13053"/>
                  </a:cubicBezTo>
                  <a:cubicBezTo>
                    <a:pt x="890" y="14047"/>
                    <a:pt x="1566" y="15057"/>
                    <a:pt x="3010" y="15999"/>
                  </a:cubicBezTo>
                  <a:cubicBezTo>
                    <a:pt x="4454" y="16941"/>
                    <a:pt x="7541" y="19121"/>
                    <a:pt x="7820" y="19319"/>
                  </a:cubicBezTo>
                  <a:cubicBezTo>
                    <a:pt x="8093" y="19514"/>
                    <a:pt x="8350" y="19976"/>
                    <a:pt x="7807" y="20129"/>
                  </a:cubicBezTo>
                  <a:cubicBezTo>
                    <a:pt x="7264" y="20283"/>
                    <a:pt x="3262" y="20434"/>
                    <a:pt x="3448" y="22329"/>
                  </a:cubicBezTo>
                  <a:cubicBezTo>
                    <a:pt x="3633" y="24224"/>
                    <a:pt x="8087" y="26186"/>
                    <a:pt x="8570" y="26411"/>
                  </a:cubicBezTo>
                  <a:cubicBezTo>
                    <a:pt x="9053" y="26635"/>
                    <a:pt x="9157" y="26853"/>
                    <a:pt x="9099" y="27122"/>
                  </a:cubicBezTo>
                  <a:cubicBezTo>
                    <a:pt x="9040" y="27391"/>
                    <a:pt x="7691" y="27315"/>
                    <a:pt x="6554" y="27405"/>
                  </a:cubicBezTo>
                  <a:cubicBezTo>
                    <a:pt x="5418" y="27494"/>
                    <a:pt x="4116" y="27798"/>
                    <a:pt x="4314" y="28882"/>
                  </a:cubicBezTo>
                  <a:cubicBezTo>
                    <a:pt x="4513" y="29966"/>
                    <a:pt x="7068" y="32385"/>
                    <a:pt x="13590" y="33464"/>
                  </a:cubicBezTo>
                  <a:lnTo>
                    <a:pt x="16644" y="33765"/>
                  </a:lnTo>
                  <a:lnTo>
                    <a:pt x="18482" y="31290"/>
                  </a:lnTo>
                  <a:cubicBezTo>
                    <a:pt x="22090" y="25752"/>
                    <a:pt x="22032" y="22234"/>
                    <a:pt x="21366" y="21355"/>
                  </a:cubicBezTo>
                  <a:cubicBezTo>
                    <a:pt x="21154" y="21075"/>
                    <a:pt x="20897" y="20961"/>
                    <a:pt x="20619" y="20961"/>
                  </a:cubicBezTo>
                  <a:cubicBezTo>
                    <a:pt x="20025" y="20961"/>
                    <a:pt x="19332" y="21480"/>
                    <a:pt x="18765" y="22009"/>
                  </a:cubicBezTo>
                  <a:cubicBezTo>
                    <a:pt x="17981" y="22739"/>
                    <a:pt x="17179" y="23707"/>
                    <a:pt x="16888" y="23707"/>
                  </a:cubicBezTo>
                  <a:cubicBezTo>
                    <a:pt x="16869" y="23707"/>
                    <a:pt x="16852" y="23703"/>
                    <a:pt x="16838" y="23694"/>
                  </a:cubicBezTo>
                  <a:cubicBezTo>
                    <a:pt x="16599" y="23556"/>
                    <a:pt x="16509" y="23332"/>
                    <a:pt x="16670" y="22824"/>
                  </a:cubicBezTo>
                  <a:cubicBezTo>
                    <a:pt x="16831" y="22317"/>
                    <a:pt x="18391" y="17707"/>
                    <a:pt x="17119" y="16290"/>
                  </a:cubicBezTo>
                  <a:cubicBezTo>
                    <a:pt x="16868" y="16011"/>
                    <a:pt x="16557" y="15898"/>
                    <a:pt x="16217" y="15898"/>
                  </a:cubicBezTo>
                  <a:cubicBezTo>
                    <a:pt x="14828" y="15898"/>
                    <a:pt x="12938" y="17782"/>
                    <a:pt x="12553" y="18020"/>
                  </a:cubicBezTo>
                  <a:cubicBezTo>
                    <a:pt x="12451" y="18083"/>
                    <a:pt x="12362" y="18110"/>
                    <a:pt x="12287" y="18110"/>
                  </a:cubicBezTo>
                  <a:cubicBezTo>
                    <a:pt x="12011" y="18110"/>
                    <a:pt x="11914" y="17744"/>
                    <a:pt x="11946" y="17482"/>
                  </a:cubicBezTo>
                  <a:cubicBezTo>
                    <a:pt x="11988" y="17142"/>
                    <a:pt x="12466" y="13393"/>
                    <a:pt x="12746" y="11692"/>
                  </a:cubicBezTo>
                  <a:cubicBezTo>
                    <a:pt x="13026" y="9991"/>
                    <a:pt x="12738" y="8810"/>
                    <a:pt x="11710" y="8463"/>
                  </a:cubicBezTo>
                  <a:cubicBezTo>
                    <a:pt x="11615" y="8431"/>
                    <a:pt x="11521" y="8416"/>
                    <a:pt x="11428" y="8416"/>
                  </a:cubicBezTo>
                  <a:cubicBezTo>
                    <a:pt x="10551" y="8416"/>
                    <a:pt x="9772" y="9737"/>
                    <a:pt x="9212" y="10221"/>
                  </a:cubicBezTo>
                  <a:cubicBezTo>
                    <a:pt x="9070" y="10345"/>
                    <a:pt x="8932" y="10392"/>
                    <a:pt x="8805" y="10392"/>
                  </a:cubicBezTo>
                  <a:cubicBezTo>
                    <a:pt x="8384" y="10392"/>
                    <a:pt x="8081" y="9868"/>
                    <a:pt x="8081" y="9868"/>
                  </a:cubicBezTo>
                  <a:cubicBezTo>
                    <a:pt x="8081" y="9868"/>
                    <a:pt x="7400" y="7459"/>
                    <a:pt x="5501" y="3248"/>
                  </a:cubicBezTo>
                  <a:cubicBezTo>
                    <a:pt x="4249" y="473"/>
                    <a:pt x="3035" y="0"/>
                    <a:pt x="2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84"/>
            <p:cNvSpPr/>
            <p:nvPr/>
          </p:nvSpPr>
          <p:spPr>
            <a:xfrm>
              <a:off x="4538350" y="3191000"/>
              <a:ext cx="334075" cy="764525"/>
            </a:xfrm>
            <a:custGeom>
              <a:rect b="b" l="l" r="r" t="t"/>
              <a:pathLst>
                <a:path extrusionOk="0" h="30581" w="13363">
                  <a:moveTo>
                    <a:pt x="0" y="0"/>
                  </a:moveTo>
                  <a:cubicBezTo>
                    <a:pt x="0" y="0"/>
                    <a:pt x="11" y="32"/>
                    <a:pt x="35" y="91"/>
                  </a:cubicBezTo>
                  <a:cubicBezTo>
                    <a:pt x="62" y="153"/>
                    <a:pt x="100" y="239"/>
                    <a:pt x="148" y="352"/>
                  </a:cubicBezTo>
                  <a:cubicBezTo>
                    <a:pt x="250" y="584"/>
                    <a:pt x="398" y="920"/>
                    <a:pt x="588" y="1352"/>
                  </a:cubicBezTo>
                  <a:cubicBezTo>
                    <a:pt x="973" y="2223"/>
                    <a:pt x="1527" y="3478"/>
                    <a:pt x="2211" y="5027"/>
                  </a:cubicBezTo>
                  <a:cubicBezTo>
                    <a:pt x="3578" y="8132"/>
                    <a:pt x="5442" y="12431"/>
                    <a:pt x="7497" y="17182"/>
                  </a:cubicBezTo>
                  <a:cubicBezTo>
                    <a:pt x="9552" y="21934"/>
                    <a:pt x="11918" y="27482"/>
                    <a:pt x="13301" y="30580"/>
                  </a:cubicBezTo>
                  <a:lnTo>
                    <a:pt x="13363" y="30553"/>
                  </a:lnTo>
                  <a:cubicBezTo>
                    <a:pt x="11995" y="27448"/>
                    <a:pt x="9640" y="21897"/>
                    <a:pt x="7584" y="17144"/>
                  </a:cubicBezTo>
                  <a:cubicBezTo>
                    <a:pt x="5530" y="12394"/>
                    <a:pt x="3655" y="8098"/>
                    <a:pt x="2272" y="5000"/>
                  </a:cubicBezTo>
                  <a:cubicBezTo>
                    <a:pt x="1581" y="3450"/>
                    <a:pt x="1017" y="2199"/>
                    <a:pt x="622" y="1336"/>
                  </a:cubicBezTo>
                  <a:cubicBezTo>
                    <a:pt x="425" y="908"/>
                    <a:pt x="271" y="575"/>
                    <a:pt x="165" y="344"/>
                  </a:cubicBezTo>
                  <a:cubicBezTo>
                    <a:pt x="113" y="233"/>
                    <a:pt x="73" y="148"/>
                    <a:pt x="44" y="87"/>
                  </a:cubicBezTo>
                  <a:cubicBezTo>
                    <a:pt x="16" y="29"/>
                    <a:pt x="0" y="0"/>
                    <a:pt x="0"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84"/>
            <p:cNvSpPr/>
            <p:nvPr/>
          </p:nvSpPr>
          <p:spPr>
            <a:xfrm>
              <a:off x="4617875" y="3653500"/>
              <a:ext cx="130950" cy="22875"/>
            </a:xfrm>
            <a:custGeom>
              <a:rect b="b" l="l" r="r" t="t"/>
              <a:pathLst>
                <a:path extrusionOk="0" h="915" w="5238">
                  <a:moveTo>
                    <a:pt x="16" y="1"/>
                  </a:moveTo>
                  <a:cubicBezTo>
                    <a:pt x="7" y="1"/>
                    <a:pt x="2" y="1"/>
                    <a:pt x="2" y="3"/>
                  </a:cubicBezTo>
                  <a:cubicBezTo>
                    <a:pt x="1" y="10"/>
                    <a:pt x="72" y="28"/>
                    <a:pt x="204" y="57"/>
                  </a:cubicBezTo>
                  <a:cubicBezTo>
                    <a:pt x="356" y="88"/>
                    <a:pt x="542" y="125"/>
                    <a:pt x="762" y="170"/>
                  </a:cubicBezTo>
                  <a:cubicBezTo>
                    <a:pt x="1235" y="260"/>
                    <a:pt x="1889" y="379"/>
                    <a:pt x="2611" y="505"/>
                  </a:cubicBezTo>
                  <a:cubicBezTo>
                    <a:pt x="3334" y="631"/>
                    <a:pt x="3989" y="739"/>
                    <a:pt x="4464" y="812"/>
                  </a:cubicBezTo>
                  <a:cubicBezTo>
                    <a:pt x="4686" y="845"/>
                    <a:pt x="4875" y="872"/>
                    <a:pt x="5028" y="895"/>
                  </a:cubicBezTo>
                  <a:cubicBezTo>
                    <a:pt x="5127" y="908"/>
                    <a:pt x="5194" y="915"/>
                    <a:pt x="5222" y="915"/>
                  </a:cubicBezTo>
                  <a:cubicBezTo>
                    <a:pt x="5232" y="915"/>
                    <a:pt x="5237" y="914"/>
                    <a:pt x="5237" y="913"/>
                  </a:cubicBezTo>
                  <a:cubicBezTo>
                    <a:pt x="5238" y="906"/>
                    <a:pt x="5165" y="887"/>
                    <a:pt x="5034" y="859"/>
                  </a:cubicBezTo>
                  <a:cubicBezTo>
                    <a:pt x="4883" y="828"/>
                    <a:pt x="4696" y="790"/>
                    <a:pt x="4476" y="746"/>
                  </a:cubicBezTo>
                  <a:cubicBezTo>
                    <a:pt x="4003" y="655"/>
                    <a:pt x="3350" y="536"/>
                    <a:pt x="2627" y="411"/>
                  </a:cubicBezTo>
                  <a:cubicBezTo>
                    <a:pt x="1904" y="285"/>
                    <a:pt x="1249" y="177"/>
                    <a:pt x="774" y="103"/>
                  </a:cubicBezTo>
                  <a:cubicBezTo>
                    <a:pt x="552" y="71"/>
                    <a:pt x="364" y="43"/>
                    <a:pt x="210" y="20"/>
                  </a:cubicBezTo>
                  <a:cubicBezTo>
                    <a:pt x="111" y="7"/>
                    <a:pt x="44" y="1"/>
                    <a:pt x="16"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84"/>
            <p:cNvSpPr/>
            <p:nvPr/>
          </p:nvSpPr>
          <p:spPr>
            <a:xfrm>
              <a:off x="4659400" y="3825625"/>
              <a:ext cx="168100" cy="27650"/>
            </a:xfrm>
            <a:custGeom>
              <a:rect b="b" l="l" r="r" t="t"/>
              <a:pathLst>
                <a:path extrusionOk="0" h="1106" w="6724">
                  <a:moveTo>
                    <a:pt x="15" y="1"/>
                  </a:moveTo>
                  <a:cubicBezTo>
                    <a:pt x="7" y="1"/>
                    <a:pt x="3" y="1"/>
                    <a:pt x="2" y="3"/>
                  </a:cubicBezTo>
                  <a:cubicBezTo>
                    <a:pt x="1" y="9"/>
                    <a:pt x="94" y="30"/>
                    <a:pt x="263" y="65"/>
                  </a:cubicBezTo>
                  <a:cubicBezTo>
                    <a:pt x="450" y="99"/>
                    <a:pt x="691" y="144"/>
                    <a:pt x="981" y="197"/>
                  </a:cubicBezTo>
                  <a:cubicBezTo>
                    <a:pt x="1587" y="305"/>
                    <a:pt x="2427" y="448"/>
                    <a:pt x="3354" y="601"/>
                  </a:cubicBezTo>
                  <a:cubicBezTo>
                    <a:pt x="4282" y="753"/>
                    <a:pt x="5123" y="884"/>
                    <a:pt x="5733" y="976"/>
                  </a:cubicBezTo>
                  <a:cubicBezTo>
                    <a:pt x="6024" y="1017"/>
                    <a:pt x="6267" y="1052"/>
                    <a:pt x="6456" y="1079"/>
                  </a:cubicBezTo>
                  <a:cubicBezTo>
                    <a:pt x="6590" y="1096"/>
                    <a:pt x="6677" y="1106"/>
                    <a:pt x="6709" y="1106"/>
                  </a:cubicBezTo>
                  <a:cubicBezTo>
                    <a:pt x="6718" y="1106"/>
                    <a:pt x="6723" y="1105"/>
                    <a:pt x="6723" y="1104"/>
                  </a:cubicBezTo>
                  <a:cubicBezTo>
                    <a:pt x="6724" y="1097"/>
                    <a:pt x="6631" y="1076"/>
                    <a:pt x="6462" y="1042"/>
                  </a:cubicBezTo>
                  <a:cubicBezTo>
                    <a:pt x="6275" y="1007"/>
                    <a:pt x="6033" y="963"/>
                    <a:pt x="5744" y="909"/>
                  </a:cubicBezTo>
                  <a:cubicBezTo>
                    <a:pt x="5137" y="801"/>
                    <a:pt x="4298" y="658"/>
                    <a:pt x="3370" y="506"/>
                  </a:cubicBezTo>
                  <a:cubicBezTo>
                    <a:pt x="2442" y="354"/>
                    <a:pt x="1601" y="222"/>
                    <a:pt x="992" y="131"/>
                  </a:cubicBezTo>
                  <a:cubicBezTo>
                    <a:pt x="700" y="89"/>
                    <a:pt x="457" y="55"/>
                    <a:pt x="270" y="28"/>
                  </a:cubicBezTo>
                  <a:cubicBezTo>
                    <a:pt x="134" y="10"/>
                    <a:pt x="46" y="1"/>
                    <a:pt x="15"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84"/>
            <p:cNvSpPr/>
            <p:nvPr/>
          </p:nvSpPr>
          <p:spPr>
            <a:xfrm>
              <a:off x="4352200" y="3695600"/>
              <a:ext cx="572525" cy="604950"/>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84"/>
            <p:cNvSpPr/>
            <p:nvPr/>
          </p:nvSpPr>
          <p:spPr>
            <a:xfrm>
              <a:off x="4375300" y="3717075"/>
              <a:ext cx="485175" cy="633050"/>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1">
    <p:bg>
      <p:bgPr>
        <a:solidFill>
          <a:schemeClr val="accent5"/>
        </a:solidFill>
      </p:bgPr>
    </p:bg>
    <p:spTree>
      <p:nvGrpSpPr>
        <p:cNvPr id="626" name="Shape 626"/>
        <p:cNvGrpSpPr/>
        <p:nvPr/>
      </p:nvGrpSpPr>
      <p:grpSpPr>
        <a:xfrm>
          <a:off x="0" y="0"/>
          <a:ext cx="0" cy="0"/>
          <a:chOff x="0" y="0"/>
          <a:chExt cx="0" cy="0"/>
        </a:xfrm>
      </p:grpSpPr>
      <p:sp>
        <p:nvSpPr>
          <p:cNvPr id="627" name="Google Shape;627;p85"/>
          <p:cNvSpPr/>
          <p:nvPr/>
        </p:nvSpPr>
        <p:spPr>
          <a:xfrm flipH="1">
            <a:off x="5918384" y="0"/>
            <a:ext cx="3225615" cy="3060682"/>
          </a:xfrm>
          <a:custGeom>
            <a:rect b="b" l="l" r="r" t="t"/>
            <a:pathLst>
              <a:path extrusionOk="0" h="8498" w="8956">
                <a:moveTo>
                  <a:pt x="0" y="1"/>
                </a:moveTo>
                <a:lnTo>
                  <a:pt x="0" y="8161"/>
                </a:lnTo>
                <a:cubicBezTo>
                  <a:pt x="434" y="8376"/>
                  <a:pt x="878" y="8497"/>
                  <a:pt x="1301" y="8497"/>
                </a:cubicBezTo>
                <a:cubicBezTo>
                  <a:pt x="2196" y="8497"/>
                  <a:pt x="2998" y="7955"/>
                  <a:pt x="3414" y="6616"/>
                </a:cubicBezTo>
                <a:cubicBezTo>
                  <a:pt x="4129" y="4320"/>
                  <a:pt x="7192" y="4598"/>
                  <a:pt x="8218" y="3021"/>
                </a:cubicBezTo>
                <a:cubicBezTo>
                  <a:pt x="8955" y="1887"/>
                  <a:pt x="8939" y="812"/>
                  <a:pt x="87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85"/>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629" name="Google Shape;629;p85"/>
          <p:cNvSpPr txBox="1"/>
          <p:nvPr>
            <p:ph idx="2" type="title"/>
          </p:nvPr>
        </p:nvSpPr>
        <p:spPr>
          <a:xfrm>
            <a:off x="2077050" y="1992750"/>
            <a:ext cx="4989900" cy="36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0" sz="1800">
                <a:solidFill>
                  <a:schemeClr val="accent1"/>
                </a:solidFill>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630" name="Google Shape;630;p85"/>
          <p:cNvSpPr txBox="1"/>
          <p:nvPr>
            <p:ph idx="1" type="subTitle"/>
          </p:nvPr>
        </p:nvSpPr>
        <p:spPr>
          <a:xfrm>
            <a:off x="2077050" y="2423177"/>
            <a:ext cx="4989900" cy="23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31" name="Google Shape;631;p85"/>
          <p:cNvSpPr txBox="1"/>
          <p:nvPr>
            <p:ph idx="3" type="title"/>
          </p:nvPr>
        </p:nvSpPr>
        <p:spPr>
          <a:xfrm>
            <a:off x="2077050" y="2733742"/>
            <a:ext cx="4989900" cy="36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0" sz="1800">
                <a:solidFill>
                  <a:schemeClr val="accent1"/>
                </a:solidFill>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632" name="Google Shape;632;p85"/>
          <p:cNvSpPr txBox="1"/>
          <p:nvPr>
            <p:ph idx="4" type="subTitle"/>
          </p:nvPr>
        </p:nvSpPr>
        <p:spPr>
          <a:xfrm>
            <a:off x="2077050" y="3164739"/>
            <a:ext cx="4989900" cy="23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33" name="Google Shape;633;p85"/>
          <p:cNvSpPr txBox="1"/>
          <p:nvPr>
            <p:ph idx="5" type="title"/>
          </p:nvPr>
        </p:nvSpPr>
        <p:spPr>
          <a:xfrm>
            <a:off x="2077050" y="3474734"/>
            <a:ext cx="4989900" cy="36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0" sz="1800">
                <a:solidFill>
                  <a:schemeClr val="accent1"/>
                </a:solidFill>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634" name="Google Shape;634;p85"/>
          <p:cNvSpPr txBox="1"/>
          <p:nvPr>
            <p:ph idx="6" type="subTitle"/>
          </p:nvPr>
        </p:nvSpPr>
        <p:spPr>
          <a:xfrm>
            <a:off x="2077050" y="3904500"/>
            <a:ext cx="4989900" cy="23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4">
    <p:bg>
      <p:bgPr>
        <a:solidFill>
          <a:schemeClr val="accent5"/>
        </a:solidFill>
      </p:bgPr>
    </p:bg>
    <p:spTree>
      <p:nvGrpSpPr>
        <p:cNvPr id="635" name="Shape 635"/>
        <p:cNvGrpSpPr/>
        <p:nvPr/>
      </p:nvGrpSpPr>
      <p:grpSpPr>
        <a:xfrm>
          <a:off x="0" y="0"/>
          <a:ext cx="0" cy="0"/>
          <a:chOff x="0" y="0"/>
          <a:chExt cx="0" cy="0"/>
        </a:xfrm>
      </p:grpSpPr>
      <p:sp>
        <p:nvSpPr>
          <p:cNvPr id="636" name="Google Shape;636;p86"/>
          <p:cNvSpPr/>
          <p:nvPr/>
        </p:nvSpPr>
        <p:spPr>
          <a:xfrm flipH="1" rot="10800000">
            <a:off x="-2" y="3688576"/>
            <a:ext cx="2038654" cy="1934421"/>
          </a:xfrm>
          <a:custGeom>
            <a:rect b="b" l="l" r="r" t="t"/>
            <a:pathLst>
              <a:path extrusionOk="0" h="8498" w="8956">
                <a:moveTo>
                  <a:pt x="0" y="1"/>
                </a:moveTo>
                <a:lnTo>
                  <a:pt x="0" y="8161"/>
                </a:lnTo>
                <a:cubicBezTo>
                  <a:pt x="434" y="8376"/>
                  <a:pt x="878" y="8497"/>
                  <a:pt x="1301" y="8497"/>
                </a:cubicBezTo>
                <a:cubicBezTo>
                  <a:pt x="2196" y="8497"/>
                  <a:pt x="2998" y="7955"/>
                  <a:pt x="3414" y="6616"/>
                </a:cubicBezTo>
                <a:cubicBezTo>
                  <a:pt x="4129" y="4320"/>
                  <a:pt x="7192" y="4598"/>
                  <a:pt x="8218" y="3021"/>
                </a:cubicBezTo>
                <a:cubicBezTo>
                  <a:pt x="8955" y="1887"/>
                  <a:pt x="8939" y="812"/>
                  <a:pt x="8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86"/>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638" name="Google Shape;638;p86"/>
          <p:cNvSpPr/>
          <p:nvPr/>
        </p:nvSpPr>
        <p:spPr>
          <a:xfrm>
            <a:off x="6586597" y="148"/>
            <a:ext cx="2557504" cy="2421622"/>
          </a:xfrm>
          <a:custGeom>
            <a:rect b="b" l="l" r="r" t="t"/>
            <a:pathLst>
              <a:path extrusionOk="0" h="6023" w="6361">
                <a:moveTo>
                  <a:pt x="609" y="1"/>
                </a:moveTo>
                <a:cubicBezTo>
                  <a:pt x="1" y="2987"/>
                  <a:pt x="988" y="6022"/>
                  <a:pt x="3765" y="6022"/>
                </a:cubicBezTo>
                <a:cubicBezTo>
                  <a:pt x="4297" y="6022"/>
                  <a:pt x="4894" y="5911"/>
                  <a:pt x="5559" y="5667"/>
                </a:cubicBezTo>
                <a:cubicBezTo>
                  <a:pt x="5832" y="5566"/>
                  <a:pt x="6098" y="5499"/>
                  <a:pt x="6360" y="5461"/>
                </a:cubicBezTo>
                <a:lnTo>
                  <a:pt x="6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5">
    <p:bg>
      <p:bgPr>
        <a:solidFill>
          <a:schemeClr val="accent5"/>
        </a:solidFill>
      </p:bgPr>
    </p:bg>
    <p:spTree>
      <p:nvGrpSpPr>
        <p:cNvPr id="639" name="Shape 639"/>
        <p:cNvGrpSpPr/>
        <p:nvPr/>
      </p:nvGrpSpPr>
      <p:grpSpPr>
        <a:xfrm>
          <a:off x="0" y="0"/>
          <a:ext cx="0" cy="0"/>
          <a:chOff x="0" y="0"/>
          <a:chExt cx="0" cy="0"/>
        </a:xfrm>
      </p:grpSpPr>
      <p:grpSp>
        <p:nvGrpSpPr>
          <p:cNvPr id="640" name="Google Shape;640;p87"/>
          <p:cNvGrpSpPr/>
          <p:nvPr/>
        </p:nvGrpSpPr>
        <p:grpSpPr>
          <a:xfrm rot="-2064120">
            <a:off x="7385450" y="-809441"/>
            <a:ext cx="3054564" cy="3128399"/>
            <a:chOff x="5192670" y="2665214"/>
            <a:chExt cx="3054541" cy="3128376"/>
          </a:xfrm>
        </p:grpSpPr>
        <p:sp>
          <p:nvSpPr>
            <p:cNvPr id="641" name="Google Shape;641;p87"/>
            <p:cNvSpPr/>
            <p:nvPr/>
          </p:nvSpPr>
          <p:spPr>
            <a:xfrm rot="1771985">
              <a:off x="5636131" y="3053601"/>
              <a:ext cx="2184168" cy="2307869"/>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87"/>
            <p:cNvSpPr/>
            <p:nvPr/>
          </p:nvSpPr>
          <p:spPr>
            <a:xfrm rot="1771985">
              <a:off x="5667650" y="3079228"/>
              <a:ext cx="1850930" cy="2415070"/>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3" name="Google Shape;643;p87"/>
          <p:cNvSpPr/>
          <p:nvPr/>
        </p:nvSpPr>
        <p:spPr>
          <a:xfrm flipH="1" rot="-4231523">
            <a:off x="8141245" y="1043439"/>
            <a:ext cx="1515678" cy="1601519"/>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87"/>
          <p:cNvSpPr/>
          <p:nvPr/>
        </p:nvSpPr>
        <p:spPr>
          <a:xfrm flipH="1" rot="-4231523">
            <a:off x="8363694" y="986244"/>
            <a:ext cx="1284431" cy="1675909"/>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87"/>
          <p:cNvSpPr/>
          <p:nvPr/>
        </p:nvSpPr>
        <p:spPr>
          <a:xfrm>
            <a:off x="-2" y="1"/>
            <a:ext cx="2038654" cy="1934421"/>
          </a:xfrm>
          <a:custGeom>
            <a:rect b="b" l="l" r="r" t="t"/>
            <a:pathLst>
              <a:path extrusionOk="0" h="8498" w="8956">
                <a:moveTo>
                  <a:pt x="0" y="1"/>
                </a:moveTo>
                <a:lnTo>
                  <a:pt x="0" y="8161"/>
                </a:lnTo>
                <a:cubicBezTo>
                  <a:pt x="434" y="8376"/>
                  <a:pt x="878" y="8497"/>
                  <a:pt x="1301" y="8497"/>
                </a:cubicBezTo>
                <a:cubicBezTo>
                  <a:pt x="2196" y="8497"/>
                  <a:pt x="2998" y="7955"/>
                  <a:pt x="3414" y="6616"/>
                </a:cubicBezTo>
                <a:cubicBezTo>
                  <a:pt x="4129" y="4320"/>
                  <a:pt x="7192" y="4598"/>
                  <a:pt x="8218" y="3021"/>
                </a:cubicBezTo>
                <a:cubicBezTo>
                  <a:pt x="8955" y="1887"/>
                  <a:pt x="8939" y="812"/>
                  <a:pt x="8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87"/>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6">
    <p:bg>
      <p:bgPr>
        <a:solidFill>
          <a:schemeClr val="accent5"/>
        </a:solidFill>
      </p:bgPr>
    </p:bg>
    <p:spTree>
      <p:nvGrpSpPr>
        <p:cNvPr id="647" name="Shape 647"/>
        <p:cNvGrpSpPr/>
        <p:nvPr/>
      </p:nvGrpSpPr>
      <p:grpSpPr>
        <a:xfrm>
          <a:off x="0" y="0"/>
          <a:ext cx="0" cy="0"/>
          <a:chOff x="0" y="0"/>
          <a:chExt cx="0" cy="0"/>
        </a:xfrm>
      </p:grpSpPr>
      <p:sp>
        <p:nvSpPr>
          <p:cNvPr id="648" name="Google Shape;648;p88"/>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grpSp>
        <p:nvGrpSpPr>
          <p:cNvPr id="649" name="Google Shape;649;p88"/>
          <p:cNvGrpSpPr/>
          <p:nvPr/>
        </p:nvGrpSpPr>
        <p:grpSpPr>
          <a:xfrm rot="1771990">
            <a:off x="7985128" y="3613543"/>
            <a:ext cx="982755" cy="1894486"/>
            <a:chOff x="4352200" y="3093100"/>
            <a:chExt cx="652075" cy="1257025"/>
          </a:xfrm>
        </p:grpSpPr>
        <p:sp>
          <p:nvSpPr>
            <p:cNvPr id="650" name="Google Shape;650;p88"/>
            <p:cNvSpPr/>
            <p:nvPr/>
          </p:nvSpPr>
          <p:spPr>
            <a:xfrm>
              <a:off x="4452000" y="3093100"/>
              <a:ext cx="552275" cy="844150"/>
            </a:xfrm>
            <a:custGeom>
              <a:rect b="b" l="l" r="r" t="t"/>
              <a:pathLst>
                <a:path extrusionOk="0" h="33766" w="22091">
                  <a:moveTo>
                    <a:pt x="2353" y="0"/>
                  </a:moveTo>
                  <a:cubicBezTo>
                    <a:pt x="2022" y="0"/>
                    <a:pt x="1816" y="111"/>
                    <a:pt x="1792" y="125"/>
                  </a:cubicBezTo>
                  <a:lnTo>
                    <a:pt x="1792" y="125"/>
                  </a:lnTo>
                  <a:cubicBezTo>
                    <a:pt x="1532" y="233"/>
                    <a:pt x="0" y="1052"/>
                    <a:pt x="1676" y="4953"/>
                  </a:cubicBezTo>
                  <a:cubicBezTo>
                    <a:pt x="3499" y="9197"/>
                    <a:pt x="4815" y="11327"/>
                    <a:pt x="4815" y="11327"/>
                  </a:cubicBezTo>
                  <a:cubicBezTo>
                    <a:pt x="4815" y="11327"/>
                    <a:pt x="5124" y="12304"/>
                    <a:pt x="4311" y="12399"/>
                  </a:cubicBezTo>
                  <a:cubicBezTo>
                    <a:pt x="4208" y="12411"/>
                    <a:pt x="4091" y="12415"/>
                    <a:pt x="3964" y="12415"/>
                  </a:cubicBezTo>
                  <a:cubicBezTo>
                    <a:pt x="3678" y="12415"/>
                    <a:pt x="3341" y="12394"/>
                    <a:pt x="3003" y="12394"/>
                  </a:cubicBezTo>
                  <a:cubicBezTo>
                    <a:pt x="2293" y="12394"/>
                    <a:pt x="1578" y="12486"/>
                    <a:pt x="1328" y="13053"/>
                  </a:cubicBezTo>
                  <a:cubicBezTo>
                    <a:pt x="890" y="14047"/>
                    <a:pt x="1566" y="15057"/>
                    <a:pt x="3010" y="15999"/>
                  </a:cubicBezTo>
                  <a:cubicBezTo>
                    <a:pt x="4454" y="16941"/>
                    <a:pt x="7541" y="19121"/>
                    <a:pt x="7820" y="19319"/>
                  </a:cubicBezTo>
                  <a:cubicBezTo>
                    <a:pt x="8093" y="19514"/>
                    <a:pt x="8350" y="19976"/>
                    <a:pt x="7807" y="20129"/>
                  </a:cubicBezTo>
                  <a:cubicBezTo>
                    <a:pt x="7264" y="20283"/>
                    <a:pt x="3262" y="20434"/>
                    <a:pt x="3448" y="22329"/>
                  </a:cubicBezTo>
                  <a:cubicBezTo>
                    <a:pt x="3633" y="24224"/>
                    <a:pt x="8087" y="26186"/>
                    <a:pt x="8570" y="26411"/>
                  </a:cubicBezTo>
                  <a:cubicBezTo>
                    <a:pt x="9053" y="26635"/>
                    <a:pt x="9157" y="26853"/>
                    <a:pt x="9099" y="27122"/>
                  </a:cubicBezTo>
                  <a:cubicBezTo>
                    <a:pt x="9040" y="27391"/>
                    <a:pt x="7691" y="27315"/>
                    <a:pt x="6554" y="27405"/>
                  </a:cubicBezTo>
                  <a:cubicBezTo>
                    <a:pt x="5418" y="27494"/>
                    <a:pt x="4116" y="27798"/>
                    <a:pt x="4314" y="28882"/>
                  </a:cubicBezTo>
                  <a:cubicBezTo>
                    <a:pt x="4513" y="29966"/>
                    <a:pt x="7068" y="32385"/>
                    <a:pt x="13590" y="33464"/>
                  </a:cubicBezTo>
                  <a:lnTo>
                    <a:pt x="16644" y="33765"/>
                  </a:lnTo>
                  <a:lnTo>
                    <a:pt x="18482" y="31290"/>
                  </a:lnTo>
                  <a:cubicBezTo>
                    <a:pt x="22090" y="25752"/>
                    <a:pt x="22032" y="22234"/>
                    <a:pt x="21366" y="21355"/>
                  </a:cubicBezTo>
                  <a:cubicBezTo>
                    <a:pt x="21154" y="21075"/>
                    <a:pt x="20897" y="20961"/>
                    <a:pt x="20619" y="20961"/>
                  </a:cubicBezTo>
                  <a:cubicBezTo>
                    <a:pt x="20025" y="20961"/>
                    <a:pt x="19332" y="21480"/>
                    <a:pt x="18765" y="22009"/>
                  </a:cubicBezTo>
                  <a:cubicBezTo>
                    <a:pt x="17981" y="22739"/>
                    <a:pt x="17179" y="23707"/>
                    <a:pt x="16888" y="23707"/>
                  </a:cubicBezTo>
                  <a:cubicBezTo>
                    <a:pt x="16869" y="23707"/>
                    <a:pt x="16852" y="23703"/>
                    <a:pt x="16838" y="23694"/>
                  </a:cubicBezTo>
                  <a:cubicBezTo>
                    <a:pt x="16599" y="23556"/>
                    <a:pt x="16509" y="23332"/>
                    <a:pt x="16670" y="22824"/>
                  </a:cubicBezTo>
                  <a:cubicBezTo>
                    <a:pt x="16831" y="22317"/>
                    <a:pt x="18391" y="17707"/>
                    <a:pt x="17119" y="16290"/>
                  </a:cubicBezTo>
                  <a:cubicBezTo>
                    <a:pt x="16868" y="16011"/>
                    <a:pt x="16557" y="15898"/>
                    <a:pt x="16217" y="15898"/>
                  </a:cubicBezTo>
                  <a:cubicBezTo>
                    <a:pt x="14828" y="15898"/>
                    <a:pt x="12938" y="17782"/>
                    <a:pt x="12553" y="18020"/>
                  </a:cubicBezTo>
                  <a:cubicBezTo>
                    <a:pt x="12451" y="18083"/>
                    <a:pt x="12362" y="18110"/>
                    <a:pt x="12287" y="18110"/>
                  </a:cubicBezTo>
                  <a:cubicBezTo>
                    <a:pt x="12011" y="18110"/>
                    <a:pt x="11914" y="17744"/>
                    <a:pt x="11946" y="17482"/>
                  </a:cubicBezTo>
                  <a:cubicBezTo>
                    <a:pt x="11988" y="17142"/>
                    <a:pt x="12466" y="13393"/>
                    <a:pt x="12746" y="11692"/>
                  </a:cubicBezTo>
                  <a:cubicBezTo>
                    <a:pt x="13026" y="9991"/>
                    <a:pt x="12738" y="8810"/>
                    <a:pt x="11710" y="8463"/>
                  </a:cubicBezTo>
                  <a:cubicBezTo>
                    <a:pt x="11615" y="8431"/>
                    <a:pt x="11521" y="8416"/>
                    <a:pt x="11428" y="8416"/>
                  </a:cubicBezTo>
                  <a:cubicBezTo>
                    <a:pt x="10551" y="8416"/>
                    <a:pt x="9772" y="9737"/>
                    <a:pt x="9212" y="10221"/>
                  </a:cubicBezTo>
                  <a:cubicBezTo>
                    <a:pt x="9070" y="10345"/>
                    <a:pt x="8932" y="10392"/>
                    <a:pt x="8805" y="10392"/>
                  </a:cubicBezTo>
                  <a:cubicBezTo>
                    <a:pt x="8384" y="10392"/>
                    <a:pt x="8081" y="9868"/>
                    <a:pt x="8081" y="9868"/>
                  </a:cubicBezTo>
                  <a:cubicBezTo>
                    <a:pt x="8081" y="9868"/>
                    <a:pt x="7400" y="7459"/>
                    <a:pt x="5501" y="3248"/>
                  </a:cubicBezTo>
                  <a:cubicBezTo>
                    <a:pt x="4249" y="473"/>
                    <a:pt x="3035" y="0"/>
                    <a:pt x="2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88"/>
            <p:cNvSpPr/>
            <p:nvPr/>
          </p:nvSpPr>
          <p:spPr>
            <a:xfrm>
              <a:off x="4538350" y="3191000"/>
              <a:ext cx="334075" cy="764525"/>
            </a:xfrm>
            <a:custGeom>
              <a:rect b="b" l="l" r="r" t="t"/>
              <a:pathLst>
                <a:path extrusionOk="0" h="30581" w="13363">
                  <a:moveTo>
                    <a:pt x="0" y="0"/>
                  </a:moveTo>
                  <a:cubicBezTo>
                    <a:pt x="0" y="0"/>
                    <a:pt x="11" y="32"/>
                    <a:pt x="35" y="91"/>
                  </a:cubicBezTo>
                  <a:cubicBezTo>
                    <a:pt x="62" y="153"/>
                    <a:pt x="100" y="239"/>
                    <a:pt x="148" y="352"/>
                  </a:cubicBezTo>
                  <a:cubicBezTo>
                    <a:pt x="250" y="584"/>
                    <a:pt x="398" y="920"/>
                    <a:pt x="588" y="1352"/>
                  </a:cubicBezTo>
                  <a:cubicBezTo>
                    <a:pt x="973" y="2223"/>
                    <a:pt x="1527" y="3478"/>
                    <a:pt x="2211" y="5027"/>
                  </a:cubicBezTo>
                  <a:cubicBezTo>
                    <a:pt x="3578" y="8132"/>
                    <a:pt x="5442" y="12431"/>
                    <a:pt x="7497" y="17182"/>
                  </a:cubicBezTo>
                  <a:cubicBezTo>
                    <a:pt x="9552" y="21934"/>
                    <a:pt x="11918" y="27482"/>
                    <a:pt x="13301" y="30580"/>
                  </a:cubicBezTo>
                  <a:lnTo>
                    <a:pt x="13363" y="30553"/>
                  </a:lnTo>
                  <a:cubicBezTo>
                    <a:pt x="11995" y="27448"/>
                    <a:pt x="9640" y="21897"/>
                    <a:pt x="7584" y="17144"/>
                  </a:cubicBezTo>
                  <a:cubicBezTo>
                    <a:pt x="5530" y="12394"/>
                    <a:pt x="3655" y="8098"/>
                    <a:pt x="2272" y="5000"/>
                  </a:cubicBezTo>
                  <a:cubicBezTo>
                    <a:pt x="1581" y="3450"/>
                    <a:pt x="1017" y="2199"/>
                    <a:pt x="622" y="1336"/>
                  </a:cubicBezTo>
                  <a:cubicBezTo>
                    <a:pt x="425" y="908"/>
                    <a:pt x="271" y="575"/>
                    <a:pt x="165" y="344"/>
                  </a:cubicBezTo>
                  <a:cubicBezTo>
                    <a:pt x="113" y="233"/>
                    <a:pt x="73" y="148"/>
                    <a:pt x="44" y="87"/>
                  </a:cubicBezTo>
                  <a:cubicBezTo>
                    <a:pt x="16" y="29"/>
                    <a:pt x="0" y="0"/>
                    <a:pt x="0"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88"/>
            <p:cNvSpPr/>
            <p:nvPr/>
          </p:nvSpPr>
          <p:spPr>
            <a:xfrm>
              <a:off x="4617875" y="3653500"/>
              <a:ext cx="130950" cy="22875"/>
            </a:xfrm>
            <a:custGeom>
              <a:rect b="b" l="l" r="r" t="t"/>
              <a:pathLst>
                <a:path extrusionOk="0" h="915" w="5238">
                  <a:moveTo>
                    <a:pt x="16" y="1"/>
                  </a:moveTo>
                  <a:cubicBezTo>
                    <a:pt x="7" y="1"/>
                    <a:pt x="2" y="1"/>
                    <a:pt x="2" y="3"/>
                  </a:cubicBezTo>
                  <a:cubicBezTo>
                    <a:pt x="1" y="10"/>
                    <a:pt x="72" y="28"/>
                    <a:pt x="204" y="57"/>
                  </a:cubicBezTo>
                  <a:cubicBezTo>
                    <a:pt x="356" y="88"/>
                    <a:pt x="542" y="125"/>
                    <a:pt x="762" y="170"/>
                  </a:cubicBezTo>
                  <a:cubicBezTo>
                    <a:pt x="1235" y="260"/>
                    <a:pt x="1889" y="379"/>
                    <a:pt x="2611" y="505"/>
                  </a:cubicBezTo>
                  <a:cubicBezTo>
                    <a:pt x="3334" y="631"/>
                    <a:pt x="3989" y="739"/>
                    <a:pt x="4464" y="812"/>
                  </a:cubicBezTo>
                  <a:cubicBezTo>
                    <a:pt x="4686" y="845"/>
                    <a:pt x="4875" y="872"/>
                    <a:pt x="5028" y="895"/>
                  </a:cubicBezTo>
                  <a:cubicBezTo>
                    <a:pt x="5127" y="908"/>
                    <a:pt x="5194" y="915"/>
                    <a:pt x="5222" y="915"/>
                  </a:cubicBezTo>
                  <a:cubicBezTo>
                    <a:pt x="5232" y="915"/>
                    <a:pt x="5237" y="914"/>
                    <a:pt x="5237" y="913"/>
                  </a:cubicBezTo>
                  <a:cubicBezTo>
                    <a:pt x="5238" y="906"/>
                    <a:pt x="5165" y="887"/>
                    <a:pt x="5034" y="859"/>
                  </a:cubicBezTo>
                  <a:cubicBezTo>
                    <a:pt x="4883" y="828"/>
                    <a:pt x="4696" y="790"/>
                    <a:pt x="4476" y="746"/>
                  </a:cubicBezTo>
                  <a:cubicBezTo>
                    <a:pt x="4003" y="655"/>
                    <a:pt x="3350" y="536"/>
                    <a:pt x="2627" y="411"/>
                  </a:cubicBezTo>
                  <a:cubicBezTo>
                    <a:pt x="1904" y="285"/>
                    <a:pt x="1249" y="177"/>
                    <a:pt x="774" y="103"/>
                  </a:cubicBezTo>
                  <a:cubicBezTo>
                    <a:pt x="552" y="71"/>
                    <a:pt x="364" y="43"/>
                    <a:pt x="210" y="20"/>
                  </a:cubicBezTo>
                  <a:cubicBezTo>
                    <a:pt x="111" y="7"/>
                    <a:pt x="44" y="1"/>
                    <a:pt x="16"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88"/>
            <p:cNvSpPr/>
            <p:nvPr/>
          </p:nvSpPr>
          <p:spPr>
            <a:xfrm>
              <a:off x="4659400" y="3825625"/>
              <a:ext cx="168100" cy="27650"/>
            </a:xfrm>
            <a:custGeom>
              <a:rect b="b" l="l" r="r" t="t"/>
              <a:pathLst>
                <a:path extrusionOk="0" h="1106" w="6724">
                  <a:moveTo>
                    <a:pt x="15" y="1"/>
                  </a:moveTo>
                  <a:cubicBezTo>
                    <a:pt x="7" y="1"/>
                    <a:pt x="3" y="1"/>
                    <a:pt x="2" y="3"/>
                  </a:cubicBezTo>
                  <a:cubicBezTo>
                    <a:pt x="1" y="9"/>
                    <a:pt x="94" y="30"/>
                    <a:pt x="263" y="65"/>
                  </a:cubicBezTo>
                  <a:cubicBezTo>
                    <a:pt x="450" y="99"/>
                    <a:pt x="691" y="144"/>
                    <a:pt x="981" y="197"/>
                  </a:cubicBezTo>
                  <a:cubicBezTo>
                    <a:pt x="1587" y="305"/>
                    <a:pt x="2427" y="448"/>
                    <a:pt x="3354" y="601"/>
                  </a:cubicBezTo>
                  <a:cubicBezTo>
                    <a:pt x="4282" y="753"/>
                    <a:pt x="5123" y="884"/>
                    <a:pt x="5733" y="976"/>
                  </a:cubicBezTo>
                  <a:cubicBezTo>
                    <a:pt x="6024" y="1017"/>
                    <a:pt x="6267" y="1052"/>
                    <a:pt x="6456" y="1079"/>
                  </a:cubicBezTo>
                  <a:cubicBezTo>
                    <a:pt x="6590" y="1096"/>
                    <a:pt x="6677" y="1106"/>
                    <a:pt x="6709" y="1106"/>
                  </a:cubicBezTo>
                  <a:cubicBezTo>
                    <a:pt x="6718" y="1106"/>
                    <a:pt x="6723" y="1105"/>
                    <a:pt x="6723" y="1104"/>
                  </a:cubicBezTo>
                  <a:cubicBezTo>
                    <a:pt x="6724" y="1097"/>
                    <a:pt x="6631" y="1076"/>
                    <a:pt x="6462" y="1042"/>
                  </a:cubicBezTo>
                  <a:cubicBezTo>
                    <a:pt x="6275" y="1007"/>
                    <a:pt x="6033" y="963"/>
                    <a:pt x="5744" y="909"/>
                  </a:cubicBezTo>
                  <a:cubicBezTo>
                    <a:pt x="5137" y="801"/>
                    <a:pt x="4298" y="658"/>
                    <a:pt x="3370" y="506"/>
                  </a:cubicBezTo>
                  <a:cubicBezTo>
                    <a:pt x="2442" y="354"/>
                    <a:pt x="1601" y="222"/>
                    <a:pt x="992" y="131"/>
                  </a:cubicBezTo>
                  <a:cubicBezTo>
                    <a:pt x="700" y="89"/>
                    <a:pt x="457" y="55"/>
                    <a:pt x="270" y="28"/>
                  </a:cubicBezTo>
                  <a:cubicBezTo>
                    <a:pt x="134" y="10"/>
                    <a:pt x="46" y="1"/>
                    <a:pt x="15"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88"/>
            <p:cNvSpPr/>
            <p:nvPr/>
          </p:nvSpPr>
          <p:spPr>
            <a:xfrm>
              <a:off x="4352200" y="3695600"/>
              <a:ext cx="572525" cy="604950"/>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88"/>
            <p:cNvSpPr/>
            <p:nvPr/>
          </p:nvSpPr>
          <p:spPr>
            <a:xfrm>
              <a:off x="4375300" y="3717075"/>
              <a:ext cx="485175" cy="633050"/>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6" name="Google Shape;656;p88"/>
          <p:cNvGrpSpPr/>
          <p:nvPr/>
        </p:nvGrpSpPr>
        <p:grpSpPr>
          <a:xfrm>
            <a:off x="-8" y="-26989"/>
            <a:ext cx="9144049" cy="5197508"/>
            <a:chOff x="3466800" y="-171046"/>
            <a:chExt cx="1544759" cy="878046"/>
          </a:xfrm>
        </p:grpSpPr>
        <p:sp>
          <p:nvSpPr>
            <p:cNvPr id="657" name="Google Shape;657;p88"/>
            <p:cNvSpPr/>
            <p:nvPr/>
          </p:nvSpPr>
          <p:spPr>
            <a:xfrm>
              <a:off x="4656743" y="-171046"/>
              <a:ext cx="354817" cy="335948"/>
            </a:xfrm>
            <a:custGeom>
              <a:rect b="b" l="l" r="r" t="t"/>
              <a:pathLst>
                <a:path extrusionOk="0" h="6023" w="6361">
                  <a:moveTo>
                    <a:pt x="609" y="1"/>
                  </a:moveTo>
                  <a:cubicBezTo>
                    <a:pt x="1" y="2987"/>
                    <a:pt x="988" y="6022"/>
                    <a:pt x="3765" y="6022"/>
                  </a:cubicBezTo>
                  <a:cubicBezTo>
                    <a:pt x="4297" y="6022"/>
                    <a:pt x="4894" y="5911"/>
                    <a:pt x="5559" y="5667"/>
                  </a:cubicBezTo>
                  <a:cubicBezTo>
                    <a:pt x="5832" y="5566"/>
                    <a:pt x="6098" y="5499"/>
                    <a:pt x="6360" y="5461"/>
                  </a:cubicBezTo>
                  <a:lnTo>
                    <a:pt x="6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88"/>
            <p:cNvSpPr/>
            <p:nvPr/>
          </p:nvSpPr>
          <p:spPr>
            <a:xfrm>
              <a:off x="3466800" y="346025"/>
              <a:ext cx="427875" cy="360975"/>
            </a:xfrm>
            <a:custGeom>
              <a:rect b="b" l="l" r="r" t="t"/>
              <a:pathLst>
                <a:path extrusionOk="0" h="14439" w="17115">
                  <a:moveTo>
                    <a:pt x="2683" y="0"/>
                  </a:moveTo>
                  <a:cubicBezTo>
                    <a:pt x="1615" y="0"/>
                    <a:pt x="718" y="309"/>
                    <a:pt x="1" y="712"/>
                  </a:cubicBezTo>
                  <a:lnTo>
                    <a:pt x="1" y="14439"/>
                  </a:lnTo>
                  <a:lnTo>
                    <a:pt x="12831" y="14439"/>
                  </a:lnTo>
                  <a:cubicBezTo>
                    <a:pt x="16201" y="11414"/>
                    <a:pt x="17114" y="5460"/>
                    <a:pt x="11771" y="5460"/>
                  </a:cubicBezTo>
                  <a:cubicBezTo>
                    <a:pt x="11745" y="5460"/>
                    <a:pt x="11718" y="5460"/>
                    <a:pt x="11690" y="5461"/>
                  </a:cubicBezTo>
                  <a:cubicBezTo>
                    <a:pt x="11674" y="5461"/>
                    <a:pt x="11658" y="5461"/>
                    <a:pt x="11642" y="5461"/>
                  </a:cubicBezTo>
                  <a:cubicBezTo>
                    <a:pt x="8041" y="5461"/>
                    <a:pt x="7011" y="957"/>
                    <a:pt x="4274" y="219"/>
                  </a:cubicBezTo>
                  <a:cubicBezTo>
                    <a:pt x="3708" y="66"/>
                    <a:pt x="3177" y="0"/>
                    <a:pt x="26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37">
    <p:bg>
      <p:bgPr>
        <a:solidFill>
          <a:schemeClr val="accent5"/>
        </a:solidFill>
      </p:bgPr>
    </p:bg>
    <p:spTree>
      <p:nvGrpSpPr>
        <p:cNvPr id="659" name="Shape 659"/>
        <p:cNvGrpSpPr/>
        <p:nvPr/>
      </p:nvGrpSpPr>
      <p:grpSpPr>
        <a:xfrm>
          <a:off x="0" y="0"/>
          <a:ext cx="0" cy="0"/>
          <a:chOff x="0" y="0"/>
          <a:chExt cx="0" cy="0"/>
        </a:xfrm>
      </p:grpSpPr>
      <p:sp>
        <p:nvSpPr>
          <p:cNvPr id="660" name="Google Shape;660;p89"/>
          <p:cNvSpPr txBox="1"/>
          <p:nvPr>
            <p:ph type="title"/>
          </p:nvPr>
        </p:nvSpPr>
        <p:spPr>
          <a:xfrm>
            <a:off x="2477250" y="2550000"/>
            <a:ext cx="4189500" cy="79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61" name="Google Shape;661;p89"/>
          <p:cNvSpPr txBox="1"/>
          <p:nvPr>
            <p:ph idx="1" type="subTitle"/>
          </p:nvPr>
        </p:nvSpPr>
        <p:spPr>
          <a:xfrm>
            <a:off x="2821650" y="3341700"/>
            <a:ext cx="3500700" cy="123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0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662" name="Google Shape;662;p89"/>
          <p:cNvGrpSpPr/>
          <p:nvPr/>
        </p:nvGrpSpPr>
        <p:grpSpPr>
          <a:xfrm>
            <a:off x="8085261" y="2874179"/>
            <a:ext cx="1199883" cy="2313052"/>
            <a:chOff x="4352200" y="3093100"/>
            <a:chExt cx="652075" cy="1257025"/>
          </a:xfrm>
        </p:grpSpPr>
        <p:sp>
          <p:nvSpPr>
            <p:cNvPr id="663" name="Google Shape;663;p89"/>
            <p:cNvSpPr/>
            <p:nvPr/>
          </p:nvSpPr>
          <p:spPr>
            <a:xfrm>
              <a:off x="4452000" y="3093100"/>
              <a:ext cx="552275" cy="844150"/>
            </a:xfrm>
            <a:custGeom>
              <a:rect b="b" l="l" r="r" t="t"/>
              <a:pathLst>
                <a:path extrusionOk="0" h="33766" w="22091">
                  <a:moveTo>
                    <a:pt x="2353" y="0"/>
                  </a:moveTo>
                  <a:cubicBezTo>
                    <a:pt x="2022" y="0"/>
                    <a:pt x="1816" y="111"/>
                    <a:pt x="1792" y="125"/>
                  </a:cubicBezTo>
                  <a:lnTo>
                    <a:pt x="1792" y="125"/>
                  </a:lnTo>
                  <a:cubicBezTo>
                    <a:pt x="1532" y="233"/>
                    <a:pt x="0" y="1052"/>
                    <a:pt x="1676" y="4953"/>
                  </a:cubicBezTo>
                  <a:cubicBezTo>
                    <a:pt x="3499" y="9197"/>
                    <a:pt x="4815" y="11327"/>
                    <a:pt x="4815" y="11327"/>
                  </a:cubicBezTo>
                  <a:cubicBezTo>
                    <a:pt x="4815" y="11327"/>
                    <a:pt x="5124" y="12304"/>
                    <a:pt x="4311" y="12399"/>
                  </a:cubicBezTo>
                  <a:cubicBezTo>
                    <a:pt x="4208" y="12411"/>
                    <a:pt x="4091" y="12415"/>
                    <a:pt x="3964" y="12415"/>
                  </a:cubicBezTo>
                  <a:cubicBezTo>
                    <a:pt x="3678" y="12415"/>
                    <a:pt x="3341" y="12394"/>
                    <a:pt x="3003" y="12394"/>
                  </a:cubicBezTo>
                  <a:cubicBezTo>
                    <a:pt x="2293" y="12394"/>
                    <a:pt x="1578" y="12486"/>
                    <a:pt x="1328" y="13053"/>
                  </a:cubicBezTo>
                  <a:cubicBezTo>
                    <a:pt x="890" y="14047"/>
                    <a:pt x="1566" y="15057"/>
                    <a:pt x="3010" y="15999"/>
                  </a:cubicBezTo>
                  <a:cubicBezTo>
                    <a:pt x="4454" y="16941"/>
                    <a:pt x="7541" y="19121"/>
                    <a:pt x="7820" y="19319"/>
                  </a:cubicBezTo>
                  <a:cubicBezTo>
                    <a:pt x="8093" y="19514"/>
                    <a:pt x="8350" y="19976"/>
                    <a:pt x="7807" y="20129"/>
                  </a:cubicBezTo>
                  <a:cubicBezTo>
                    <a:pt x="7264" y="20283"/>
                    <a:pt x="3262" y="20434"/>
                    <a:pt x="3448" y="22329"/>
                  </a:cubicBezTo>
                  <a:cubicBezTo>
                    <a:pt x="3633" y="24224"/>
                    <a:pt x="8087" y="26186"/>
                    <a:pt x="8570" y="26411"/>
                  </a:cubicBezTo>
                  <a:cubicBezTo>
                    <a:pt x="9053" y="26635"/>
                    <a:pt x="9157" y="26853"/>
                    <a:pt x="9099" y="27122"/>
                  </a:cubicBezTo>
                  <a:cubicBezTo>
                    <a:pt x="9040" y="27391"/>
                    <a:pt x="7691" y="27315"/>
                    <a:pt x="6554" y="27405"/>
                  </a:cubicBezTo>
                  <a:cubicBezTo>
                    <a:pt x="5418" y="27494"/>
                    <a:pt x="4116" y="27798"/>
                    <a:pt x="4314" y="28882"/>
                  </a:cubicBezTo>
                  <a:cubicBezTo>
                    <a:pt x="4513" y="29966"/>
                    <a:pt x="7068" y="32385"/>
                    <a:pt x="13590" y="33464"/>
                  </a:cubicBezTo>
                  <a:lnTo>
                    <a:pt x="16644" y="33765"/>
                  </a:lnTo>
                  <a:lnTo>
                    <a:pt x="18482" y="31290"/>
                  </a:lnTo>
                  <a:cubicBezTo>
                    <a:pt x="22090" y="25752"/>
                    <a:pt x="22032" y="22234"/>
                    <a:pt x="21366" y="21355"/>
                  </a:cubicBezTo>
                  <a:cubicBezTo>
                    <a:pt x="21154" y="21075"/>
                    <a:pt x="20897" y="20961"/>
                    <a:pt x="20619" y="20961"/>
                  </a:cubicBezTo>
                  <a:cubicBezTo>
                    <a:pt x="20025" y="20961"/>
                    <a:pt x="19332" y="21480"/>
                    <a:pt x="18765" y="22009"/>
                  </a:cubicBezTo>
                  <a:cubicBezTo>
                    <a:pt x="17981" y="22739"/>
                    <a:pt x="17179" y="23707"/>
                    <a:pt x="16888" y="23707"/>
                  </a:cubicBezTo>
                  <a:cubicBezTo>
                    <a:pt x="16869" y="23707"/>
                    <a:pt x="16852" y="23703"/>
                    <a:pt x="16838" y="23694"/>
                  </a:cubicBezTo>
                  <a:cubicBezTo>
                    <a:pt x="16599" y="23556"/>
                    <a:pt x="16509" y="23332"/>
                    <a:pt x="16670" y="22824"/>
                  </a:cubicBezTo>
                  <a:cubicBezTo>
                    <a:pt x="16831" y="22317"/>
                    <a:pt x="18391" y="17707"/>
                    <a:pt x="17119" y="16290"/>
                  </a:cubicBezTo>
                  <a:cubicBezTo>
                    <a:pt x="16868" y="16011"/>
                    <a:pt x="16557" y="15898"/>
                    <a:pt x="16217" y="15898"/>
                  </a:cubicBezTo>
                  <a:cubicBezTo>
                    <a:pt x="14828" y="15898"/>
                    <a:pt x="12938" y="17782"/>
                    <a:pt x="12553" y="18020"/>
                  </a:cubicBezTo>
                  <a:cubicBezTo>
                    <a:pt x="12451" y="18083"/>
                    <a:pt x="12362" y="18110"/>
                    <a:pt x="12287" y="18110"/>
                  </a:cubicBezTo>
                  <a:cubicBezTo>
                    <a:pt x="12011" y="18110"/>
                    <a:pt x="11914" y="17744"/>
                    <a:pt x="11946" y="17482"/>
                  </a:cubicBezTo>
                  <a:cubicBezTo>
                    <a:pt x="11988" y="17142"/>
                    <a:pt x="12466" y="13393"/>
                    <a:pt x="12746" y="11692"/>
                  </a:cubicBezTo>
                  <a:cubicBezTo>
                    <a:pt x="13026" y="9991"/>
                    <a:pt x="12738" y="8810"/>
                    <a:pt x="11710" y="8463"/>
                  </a:cubicBezTo>
                  <a:cubicBezTo>
                    <a:pt x="11615" y="8431"/>
                    <a:pt x="11521" y="8416"/>
                    <a:pt x="11428" y="8416"/>
                  </a:cubicBezTo>
                  <a:cubicBezTo>
                    <a:pt x="10551" y="8416"/>
                    <a:pt x="9772" y="9737"/>
                    <a:pt x="9212" y="10221"/>
                  </a:cubicBezTo>
                  <a:cubicBezTo>
                    <a:pt x="9070" y="10345"/>
                    <a:pt x="8932" y="10392"/>
                    <a:pt x="8805" y="10392"/>
                  </a:cubicBezTo>
                  <a:cubicBezTo>
                    <a:pt x="8384" y="10392"/>
                    <a:pt x="8081" y="9868"/>
                    <a:pt x="8081" y="9868"/>
                  </a:cubicBezTo>
                  <a:cubicBezTo>
                    <a:pt x="8081" y="9868"/>
                    <a:pt x="7400" y="7459"/>
                    <a:pt x="5501" y="3248"/>
                  </a:cubicBezTo>
                  <a:cubicBezTo>
                    <a:pt x="4249" y="473"/>
                    <a:pt x="3035" y="0"/>
                    <a:pt x="2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89"/>
            <p:cNvSpPr/>
            <p:nvPr/>
          </p:nvSpPr>
          <p:spPr>
            <a:xfrm>
              <a:off x="4538350" y="3191000"/>
              <a:ext cx="334075" cy="764525"/>
            </a:xfrm>
            <a:custGeom>
              <a:rect b="b" l="l" r="r" t="t"/>
              <a:pathLst>
                <a:path extrusionOk="0" h="30581" w="13363">
                  <a:moveTo>
                    <a:pt x="0" y="0"/>
                  </a:moveTo>
                  <a:cubicBezTo>
                    <a:pt x="0" y="0"/>
                    <a:pt x="11" y="32"/>
                    <a:pt x="35" y="91"/>
                  </a:cubicBezTo>
                  <a:cubicBezTo>
                    <a:pt x="62" y="153"/>
                    <a:pt x="100" y="239"/>
                    <a:pt x="148" y="352"/>
                  </a:cubicBezTo>
                  <a:cubicBezTo>
                    <a:pt x="250" y="584"/>
                    <a:pt x="398" y="920"/>
                    <a:pt x="588" y="1352"/>
                  </a:cubicBezTo>
                  <a:cubicBezTo>
                    <a:pt x="973" y="2223"/>
                    <a:pt x="1527" y="3478"/>
                    <a:pt x="2211" y="5027"/>
                  </a:cubicBezTo>
                  <a:cubicBezTo>
                    <a:pt x="3578" y="8132"/>
                    <a:pt x="5442" y="12431"/>
                    <a:pt x="7497" y="17182"/>
                  </a:cubicBezTo>
                  <a:cubicBezTo>
                    <a:pt x="9552" y="21934"/>
                    <a:pt x="11918" y="27482"/>
                    <a:pt x="13301" y="30580"/>
                  </a:cubicBezTo>
                  <a:lnTo>
                    <a:pt x="13363" y="30553"/>
                  </a:lnTo>
                  <a:cubicBezTo>
                    <a:pt x="11995" y="27448"/>
                    <a:pt x="9640" y="21897"/>
                    <a:pt x="7584" y="17144"/>
                  </a:cubicBezTo>
                  <a:cubicBezTo>
                    <a:pt x="5530" y="12394"/>
                    <a:pt x="3655" y="8098"/>
                    <a:pt x="2272" y="5000"/>
                  </a:cubicBezTo>
                  <a:cubicBezTo>
                    <a:pt x="1581" y="3450"/>
                    <a:pt x="1017" y="2199"/>
                    <a:pt x="622" y="1336"/>
                  </a:cubicBezTo>
                  <a:cubicBezTo>
                    <a:pt x="425" y="908"/>
                    <a:pt x="271" y="575"/>
                    <a:pt x="165" y="344"/>
                  </a:cubicBezTo>
                  <a:cubicBezTo>
                    <a:pt x="113" y="233"/>
                    <a:pt x="73" y="148"/>
                    <a:pt x="44" y="87"/>
                  </a:cubicBezTo>
                  <a:cubicBezTo>
                    <a:pt x="16" y="29"/>
                    <a:pt x="0" y="0"/>
                    <a:pt x="0"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89"/>
            <p:cNvSpPr/>
            <p:nvPr/>
          </p:nvSpPr>
          <p:spPr>
            <a:xfrm>
              <a:off x="4617875" y="3653500"/>
              <a:ext cx="130950" cy="22875"/>
            </a:xfrm>
            <a:custGeom>
              <a:rect b="b" l="l" r="r" t="t"/>
              <a:pathLst>
                <a:path extrusionOk="0" h="915" w="5238">
                  <a:moveTo>
                    <a:pt x="16" y="1"/>
                  </a:moveTo>
                  <a:cubicBezTo>
                    <a:pt x="7" y="1"/>
                    <a:pt x="2" y="1"/>
                    <a:pt x="2" y="3"/>
                  </a:cubicBezTo>
                  <a:cubicBezTo>
                    <a:pt x="1" y="10"/>
                    <a:pt x="72" y="28"/>
                    <a:pt x="204" y="57"/>
                  </a:cubicBezTo>
                  <a:cubicBezTo>
                    <a:pt x="356" y="88"/>
                    <a:pt x="542" y="125"/>
                    <a:pt x="762" y="170"/>
                  </a:cubicBezTo>
                  <a:cubicBezTo>
                    <a:pt x="1235" y="260"/>
                    <a:pt x="1889" y="379"/>
                    <a:pt x="2611" y="505"/>
                  </a:cubicBezTo>
                  <a:cubicBezTo>
                    <a:pt x="3334" y="631"/>
                    <a:pt x="3989" y="739"/>
                    <a:pt x="4464" y="812"/>
                  </a:cubicBezTo>
                  <a:cubicBezTo>
                    <a:pt x="4686" y="845"/>
                    <a:pt x="4875" y="872"/>
                    <a:pt x="5028" y="895"/>
                  </a:cubicBezTo>
                  <a:cubicBezTo>
                    <a:pt x="5127" y="908"/>
                    <a:pt x="5194" y="915"/>
                    <a:pt x="5222" y="915"/>
                  </a:cubicBezTo>
                  <a:cubicBezTo>
                    <a:pt x="5232" y="915"/>
                    <a:pt x="5237" y="914"/>
                    <a:pt x="5237" y="913"/>
                  </a:cubicBezTo>
                  <a:cubicBezTo>
                    <a:pt x="5238" y="906"/>
                    <a:pt x="5165" y="887"/>
                    <a:pt x="5034" y="859"/>
                  </a:cubicBezTo>
                  <a:cubicBezTo>
                    <a:pt x="4883" y="828"/>
                    <a:pt x="4696" y="790"/>
                    <a:pt x="4476" y="746"/>
                  </a:cubicBezTo>
                  <a:cubicBezTo>
                    <a:pt x="4003" y="655"/>
                    <a:pt x="3350" y="536"/>
                    <a:pt x="2627" y="411"/>
                  </a:cubicBezTo>
                  <a:cubicBezTo>
                    <a:pt x="1904" y="285"/>
                    <a:pt x="1249" y="177"/>
                    <a:pt x="774" y="103"/>
                  </a:cubicBezTo>
                  <a:cubicBezTo>
                    <a:pt x="552" y="71"/>
                    <a:pt x="364" y="43"/>
                    <a:pt x="210" y="20"/>
                  </a:cubicBezTo>
                  <a:cubicBezTo>
                    <a:pt x="111" y="7"/>
                    <a:pt x="44" y="1"/>
                    <a:pt x="16"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89"/>
            <p:cNvSpPr/>
            <p:nvPr/>
          </p:nvSpPr>
          <p:spPr>
            <a:xfrm>
              <a:off x="4659400" y="3825625"/>
              <a:ext cx="168100" cy="27650"/>
            </a:xfrm>
            <a:custGeom>
              <a:rect b="b" l="l" r="r" t="t"/>
              <a:pathLst>
                <a:path extrusionOk="0" h="1106" w="6724">
                  <a:moveTo>
                    <a:pt x="15" y="1"/>
                  </a:moveTo>
                  <a:cubicBezTo>
                    <a:pt x="7" y="1"/>
                    <a:pt x="3" y="1"/>
                    <a:pt x="2" y="3"/>
                  </a:cubicBezTo>
                  <a:cubicBezTo>
                    <a:pt x="1" y="9"/>
                    <a:pt x="94" y="30"/>
                    <a:pt x="263" y="65"/>
                  </a:cubicBezTo>
                  <a:cubicBezTo>
                    <a:pt x="450" y="99"/>
                    <a:pt x="691" y="144"/>
                    <a:pt x="981" y="197"/>
                  </a:cubicBezTo>
                  <a:cubicBezTo>
                    <a:pt x="1587" y="305"/>
                    <a:pt x="2427" y="448"/>
                    <a:pt x="3354" y="601"/>
                  </a:cubicBezTo>
                  <a:cubicBezTo>
                    <a:pt x="4282" y="753"/>
                    <a:pt x="5123" y="884"/>
                    <a:pt x="5733" y="976"/>
                  </a:cubicBezTo>
                  <a:cubicBezTo>
                    <a:pt x="6024" y="1017"/>
                    <a:pt x="6267" y="1052"/>
                    <a:pt x="6456" y="1079"/>
                  </a:cubicBezTo>
                  <a:cubicBezTo>
                    <a:pt x="6590" y="1096"/>
                    <a:pt x="6677" y="1106"/>
                    <a:pt x="6709" y="1106"/>
                  </a:cubicBezTo>
                  <a:cubicBezTo>
                    <a:pt x="6718" y="1106"/>
                    <a:pt x="6723" y="1105"/>
                    <a:pt x="6723" y="1104"/>
                  </a:cubicBezTo>
                  <a:cubicBezTo>
                    <a:pt x="6724" y="1097"/>
                    <a:pt x="6631" y="1076"/>
                    <a:pt x="6462" y="1042"/>
                  </a:cubicBezTo>
                  <a:cubicBezTo>
                    <a:pt x="6275" y="1007"/>
                    <a:pt x="6033" y="963"/>
                    <a:pt x="5744" y="909"/>
                  </a:cubicBezTo>
                  <a:cubicBezTo>
                    <a:pt x="5137" y="801"/>
                    <a:pt x="4298" y="658"/>
                    <a:pt x="3370" y="506"/>
                  </a:cubicBezTo>
                  <a:cubicBezTo>
                    <a:pt x="2442" y="354"/>
                    <a:pt x="1601" y="222"/>
                    <a:pt x="992" y="131"/>
                  </a:cubicBezTo>
                  <a:cubicBezTo>
                    <a:pt x="700" y="89"/>
                    <a:pt x="457" y="55"/>
                    <a:pt x="270" y="28"/>
                  </a:cubicBezTo>
                  <a:cubicBezTo>
                    <a:pt x="134" y="10"/>
                    <a:pt x="46" y="1"/>
                    <a:pt x="15"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89"/>
            <p:cNvSpPr/>
            <p:nvPr/>
          </p:nvSpPr>
          <p:spPr>
            <a:xfrm>
              <a:off x="4352200" y="3695600"/>
              <a:ext cx="572525" cy="604950"/>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89"/>
            <p:cNvSpPr/>
            <p:nvPr/>
          </p:nvSpPr>
          <p:spPr>
            <a:xfrm>
              <a:off x="4375300" y="3717075"/>
              <a:ext cx="485175" cy="633050"/>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38">
    <p:bg>
      <p:bgPr>
        <a:solidFill>
          <a:schemeClr val="accent5"/>
        </a:solidFill>
      </p:bgPr>
    </p:bg>
    <p:spTree>
      <p:nvGrpSpPr>
        <p:cNvPr id="669" name="Shape 669"/>
        <p:cNvGrpSpPr/>
        <p:nvPr/>
      </p:nvGrpSpPr>
      <p:grpSpPr>
        <a:xfrm>
          <a:off x="0" y="0"/>
          <a:ext cx="0" cy="0"/>
          <a:chOff x="0" y="0"/>
          <a:chExt cx="0" cy="0"/>
        </a:xfrm>
      </p:grpSpPr>
      <p:sp>
        <p:nvSpPr>
          <p:cNvPr id="670" name="Google Shape;670;p90"/>
          <p:cNvSpPr/>
          <p:nvPr/>
        </p:nvSpPr>
        <p:spPr>
          <a:xfrm flipH="1" rot="10800000">
            <a:off x="4710085" y="972349"/>
            <a:ext cx="4433983" cy="4198182"/>
          </a:xfrm>
          <a:custGeom>
            <a:rect b="b" l="l" r="r" t="t"/>
            <a:pathLst>
              <a:path extrusionOk="0" h="6023" w="6361">
                <a:moveTo>
                  <a:pt x="609" y="1"/>
                </a:moveTo>
                <a:cubicBezTo>
                  <a:pt x="1" y="2987"/>
                  <a:pt x="988" y="6022"/>
                  <a:pt x="3765" y="6022"/>
                </a:cubicBezTo>
                <a:cubicBezTo>
                  <a:pt x="4297" y="6022"/>
                  <a:pt x="4894" y="5911"/>
                  <a:pt x="5559" y="5667"/>
                </a:cubicBezTo>
                <a:cubicBezTo>
                  <a:pt x="5832" y="5566"/>
                  <a:pt x="6098" y="5499"/>
                  <a:pt x="6360" y="5461"/>
                </a:cubicBezTo>
                <a:lnTo>
                  <a:pt x="6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90"/>
          <p:cNvSpPr/>
          <p:nvPr/>
        </p:nvSpPr>
        <p:spPr>
          <a:xfrm flipH="1" rot="10800000">
            <a:off x="-678500" y="-27015"/>
            <a:ext cx="2841732" cy="2397415"/>
          </a:xfrm>
          <a:custGeom>
            <a:rect b="b" l="l" r="r" t="t"/>
            <a:pathLst>
              <a:path extrusionOk="0" h="14439" w="17115">
                <a:moveTo>
                  <a:pt x="2683" y="0"/>
                </a:moveTo>
                <a:cubicBezTo>
                  <a:pt x="1615" y="0"/>
                  <a:pt x="718" y="309"/>
                  <a:pt x="1" y="712"/>
                </a:cubicBezTo>
                <a:lnTo>
                  <a:pt x="1" y="14439"/>
                </a:lnTo>
                <a:lnTo>
                  <a:pt x="12831" y="14439"/>
                </a:lnTo>
                <a:cubicBezTo>
                  <a:pt x="16201" y="11414"/>
                  <a:pt x="17114" y="5460"/>
                  <a:pt x="11771" y="5460"/>
                </a:cubicBezTo>
                <a:cubicBezTo>
                  <a:pt x="11745" y="5460"/>
                  <a:pt x="11718" y="5460"/>
                  <a:pt x="11690" y="5461"/>
                </a:cubicBezTo>
                <a:cubicBezTo>
                  <a:pt x="11674" y="5461"/>
                  <a:pt x="11658" y="5461"/>
                  <a:pt x="11642" y="5461"/>
                </a:cubicBezTo>
                <a:cubicBezTo>
                  <a:pt x="8041" y="5461"/>
                  <a:pt x="7011" y="957"/>
                  <a:pt x="4274" y="219"/>
                </a:cubicBezTo>
                <a:cubicBezTo>
                  <a:pt x="3708" y="66"/>
                  <a:pt x="3177" y="0"/>
                  <a:pt x="26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90"/>
          <p:cNvSpPr txBox="1"/>
          <p:nvPr>
            <p:ph type="title"/>
          </p:nvPr>
        </p:nvSpPr>
        <p:spPr>
          <a:xfrm>
            <a:off x="713251" y="3152251"/>
            <a:ext cx="7717500" cy="79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solidFill>
                  <a:schemeClr val="accen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73" name="Google Shape;673;p90"/>
          <p:cNvSpPr txBox="1"/>
          <p:nvPr>
            <p:ph idx="1" type="subTitle"/>
          </p:nvPr>
        </p:nvSpPr>
        <p:spPr>
          <a:xfrm>
            <a:off x="713251" y="3943950"/>
            <a:ext cx="7717500" cy="63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0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0">
    <p:bg>
      <p:bgPr>
        <a:solidFill>
          <a:schemeClr val="accent5"/>
        </a:solidFill>
      </p:bgPr>
    </p:bg>
    <p:spTree>
      <p:nvGrpSpPr>
        <p:cNvPr id="674" name="Shape 674"/>
        <p:cNvGrpSpPr/>
        <p:nvPr/>
      </p:nvGrpSpPr>
      <p:grpSpPr>
        <a:xfrm>
          <a:off x="0" y="0"/>
          <a:ext cx="0" cy="0"/>
          <a:chOff x="0" y="0"/>
          <a:chExt cx="0" cy="0"/>
        </a:xfrm>
      </p:grpSpPr>
      <p:sp>
        <p:nvSpPr>
          <p:cNvPr id="675" name="Google Shape;675;p91"/>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676" name="Google Shape;676;p91"/>
          <p:cNvSpPr txBox="1"/>
          <p:nvPr>
            <p:ph idx="1" type="subTitle"/>
          </p:nvPr>
        </p:nvSpPr>
        <p:spPr>
          <a:xfrm>
            <a:off x="4365173" y="1965950"/>
            <a:ext cx="1891800" cy="4557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77" name="Google Shape;677;p91"/>
          <p:cNvSpPr txBox="1"/>
          <p:nvPr>
            <p:ph idx="2" type="title"/>
          </p:nvPr>
        </p:nvSpPr>
        <p:spPr>
          <a:xfrm>
            <a:off x="4365173" y="1572342"/>
            <a:ext cx="1892700" cy="26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800"/>
              <a:buNone/>
              <a:defRPr b="0" sz="1800"/>
            </a:lvl1pPr>
            <a:lvl2pPr lvl="1"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2pPr>
            <a:lvl3pPr lvl="2"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3pPr>
            <a:lvl4pPr lvl="3"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4pPr>
            <a:lvl5pPr lvl="4"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5pPr>
            <a:lvl6pPr lvl="5"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6pPr>
            <a:lvl7pPr lvl="6"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7pPr>
            <a:lvl8pPr lvl="7"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8pPr>
            <a:lvl9pPr lvl="8"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9pPr>
          </a:lstStyle>
          <a:p/>
        </p:txBody>
      </p:sp>
      <p:sp>
        <p:nvSpPr>
          <p:cNvPr id="678" name="Google Shape;678;p91"/>
          <p:cNvSpPr txBox="1"/>
          <p:nvPr>
            <p:ph idx="3" type="subTitle"/>
          </p:nvPr>
        </p:nvSpPr>
        <p:spPr>
          <a:xfrm>
            <a:off x="6538073" y="1965950"/>
            <a:ext cx="1891800" cy="45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79" name="Google Shape;679;p91"/>
          <p:cNvSpPr txBox="1"/>
          <p:nvPr>
            <p:ph idx="4" type="title"/>
          </p:nvPr>
        </p:nvSpPr>
        <p:spPr>
          <a:xfrm>
            <a:off x="6538073" y="1572342"/>
            <a:ext cx="1892700" cy="26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800"/>
              <a:buNone/>
              <a:defRPr b="0" sz="1800"/>
            </a:lvl1pPr>
            <a:lvl2pPr lvl="1"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2pPr>
            <a:lvl3pPr lvl="2"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3pPr>
            <a:lvl4pPr lvl="3"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4pPr>
            <a:lvl5pPr lvl="4"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5pPr>
            <a:lvl6pPr lvl="5"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6pPr>
            <a:lvl7pPr lvl="6"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7pPr>
            <a:lvl8pPr lvl="7"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8pPr>
            <a:lvl9pPr lvl="8"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9pPr>
          </a:lstStyle>
          <a:p/>
        </p:txBody>
      </p:sp>
      <p:sp>
        <p:nvSpPr>
          <p:cNvPr id="680" name="Google Shape;680;p91"/>
          <p:cNvSpPr txBox="1"/>
          <p:nvPr>
            <p:ph idx="5" type="subTitle"/>
          </p:nvPr>
        </p:nvSpPr>
        <p:spPr>
          <a:xfrm>
            <a:off x="4365173" y="3268600"/>
            <a:ext cx="1891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81" name="Google Shape;681;p91"/>
          <p:cNvSpPr txBox="1"/>
          <p:nvPr>
            <p:ph idx="6" type="title"/>
          </p:nvPr>
        </p:nvSpPr>
        <p:spPr>
          <a:xfrm>
            <a:off x="4365173" y="2875004"/>
            <a:ext cx="1892700" cy="393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800"/>
              <a:buNone/>
              <a:defRPr b="0" sz="1800"/>
            </a:lvl1pPr>
            <a:lvl2pPr lvl="1"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2pPr>
            <a:lvl3pPr lvl="2"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3pPr>
            <a:lvl4pPr lvl="3"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4pPr>
            <a:lvl5pPr lvl="4"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5pPr>
            <a:lvl6pPr lvl="5"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6pPr>
            <a:lvl7pPr lvl="6"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7pPr>
            <a:lvl8pPr lvl="7"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8pPr>
            <a:lvl9pPr lvl="8"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9pPr>
          </a:lstStyle>
          <a:p/>
        </p:txBody>
      </p:sp>
      <p:sp>
        <p:nvSpPr>
          <p:cNvPr id="682" name="Google Shape;682;p91"/>
          <p:cNvSpPr txBox="1"/>
          <p:nvPr>
            <p:ph idx="7" type="subTitle"/>
          </p:nvPr>
        </p:nvSpPr>
        <p:spPr>
          <a:xfrm>
            <a:off x="6538073" y="3264824"/>
            <a:ext cx="1891800" cy="45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83" name="Google Shape;683;p91"/>
          <p:cNvSpPr txBox="1"/>
          <p:nvPr>
            <p:ph idx="8" type="title"/>
          </p:nvPr>
        </p:nvSpPr>
        <p:spPr>
          <a:xfrm>
            <a:off x="6538073" y="2871216"/>
            <a:ext cx="1892700" cy="26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800"/>
              <a:buNone/>
              <a:defRPr b="0" sz="1800"/>
            </a:lvl1pPr>
            <a:lvl2pPr lvl="1"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2pPr>
            <a:lvl3pPr lvl="2"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3pPr>
            <a:lvl4pPr lvl="3"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4pPr>
            <a:lvl5pPr lvl="4"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5pPr>
            <a:lvl6pPr lvl="5"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6pPr>
            <a:lvl7pPr lvl="6"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7pPr>
            <a:lvl8pPr lvl="7"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8pPr>
            <a:lvl9pPr lvl="8"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9pPr>
          </a:lstStyle>
          <a:p/>
        </p:txBody>
      </p:sp>
      <p:sp>
        <p:nvSpPr>
          <p:cNvPr id="684" name="Google Shape;684;p91"/>
          <p:cNvSpPr/>
          <p:nvPr/>
        </p:nvSpPr>
        <p:spPr>
          <a:xfrm flipH="1" rot="10800000">
            <a:off x="-189308" y="-890411"/>
            <a:ext cx="2532763" cy="2136755"/>
          </a:xfrm>
          <a:custGeom>
            <a:rect b="b" l="l" r="r" t="t"/>
            <a:pathLst>
              <a:path extrusionOk="0" h="14439" w="17115">
                <a:moveTo>
                  <a:pt x="2683" y="0"/>
                </a:moveTo>
                <a:cubicBezTo>
                  <a:pt x="1615" y="0"/>
                  <a:pt x="718" y="309"/>
                  <a:pt x="1" y="712"/>
                </a:cubicBezTo>
                <a:lnTo>
                  <a:pt x="1" y="14439"/>
                </a:lnTo>
                <a:lnTo>
                  <a:pt x="12831" y="14439"/>
                </a:lnTo>
                <a:cubicBezTo>
                  <a:pt x="16201" y="11414"/>
                  <a:pt x="17114" y="5460"/>
                  <a:pt x="11771" y="5460"/>
                </a:cubicBezTo>
                <a:cubicBezTo>
                  <a:pt x="11745" y="5460"/>
                  <a:pt x="11718" y="5460"/>
                  <a:pt x="11690" y="5461"/>
                </a:cubicBezTo>
                <a:cubicBezTo>
                  <a:pt x="11674" y="5461"/>
                  <a:pt x="11658" y="5461"/>
                  <a:pt x="11642" y="5461"/>
                </a:cubicBezTo>
                <a:cubicBezTo>
                  <a:pt x="8041" y="5461"/>
                  <a:pt x="7011" y="957"/>
                  <a:pt x="4274" y="219"/>
                </a:cubicBezTo>
                <a:cubicBezTo>
                  <a:pt x="3708" y="66"/>
                  <a:pt x="3177" y="0"/>
                  <a:pt x="26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rgbClr val="FFFFFF"/>
        </a:solidFill>
      </p:bgPr>
    </p:bg>
    <p:spTree>
      <p:nvGrpSpPr>
        <p:cNvPr id="49" name="Shape 49"/>
        <p:cNvGrpSpPr/>
        <p:nvPr/>
      </p:nvGrpSpPr>
      <p:grpSpPr>
        <a:xfrm>
          <a:off x="0" y="0"/>
          <a:ext cx="0" cy="0"/>
          <a:chOff x="0" y="0"/>
          <a:chExt cx="0" cy="0"/>
        </a:xfrm>
      </p:grpSpPr>
      <p:sp>
        <p:nvSpPr>
          <p:cNvPr id="50" name="Google Shape;50;p10"/>
          <p:cNvSpPr/>
          <p:nvPr/>
        </p:nvSpPr>
        <p:spPr>
          <a:xfrm>
            <a:off x="0" y="1286369"/>
            <a:ext cx="4572016" cy="3857126"/>
          </a:xfrm>
          <a:custGeom>
            <a:rect b="b" l="l" r="r" t="t"/>
            <a:pathLst>
              <a:path extrusionOk="0" h="14439" w="17115">
                <a:moveTo>
                  <a:pt x="2683" y="0"/>
                </a:moveTo>
                <a:cubicBezTo>
                  <a:pt x="1615" y="0"/>
                  <a:pt x="718" y="309"/>
                  <a:pt x="1" y="712"/>
                </a:cubicBezTo>
                <a:lnTo>
                  <a:pt x="1" y="14439"/>
                </a:lnTo>
                <a:lnTo>
                  <a:pt x="12831" y="14439"/>
                </a:lnTo>
                <a:cubicBezTo>
                  <a:pt x="16201" y="11414"/>
                  <a:pt x="17114" y="5460"/>
                  <a:pt x="11771" y="5460"/>
                </a:cubicBezTo>
                <a:cubicBezTo>
                  <a:pt x="11745" y="5460"/>
                  <a:pt x="11718" y="5460"/>
                  <a:pt x="11690" y="5461"/>
                </a:cubicBezTo>
                <a:cubicBezTo>
                  <a:pt x="11674" y="5461"/>
                  <a:pt x="11658" y="5461"/>
                  <a:pt x="11642" y="5461"/>
                </a:cubicBezTo>
                <a:cubicBezTo>
                  <a:pt x="8041" y="5461"/>
                  <a:pt x="7011" y="957"/>
                  <a:pt x="4274" y="219"/>
                </a:cubicBezTo>
                <a:cubicBezTo>
                  <a:pt x="3708" y="66"/>
                  <a:pt x="3177" y="0"/>
                  <a:pt x="26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0"/>
          <p:cNvSpPr txBox="1"/>
          <p:nvPr>
            <p:ph type="title"/>
          </p:nvPr>
        </p:nvSpPr>
        <p:spPr>
          <a:xfrm>
            <a:off x="713225" y="1102225"/>
            <a:ext cx="3067500" cy="2939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200"/>
              <a:buNone/>
              <a:defRPr>
                <a:solidFill>
                  <a:schemeClr val="lt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40">
    <p:bg>
      <p:bgPr>
        <a:solidFill>
          <a:schemeClr val="accent5"/>
        </a:solidFill>
      </p:bgPr>
    </p:bg>
    <p:spTree>
      <p:nvGrpSpPr>
        <p:cNvPr id="685" name="Shape 685"/>
        <p:cNvGrpSpPr/>
        <p:nvPr/>
      </p:nvGrpSpPr>
      <p:grpSpPr>
        <a:xfrm>
          <a:off x="0" y="0"/>
          <a:ext cx="0" cy="0"/>
          <a:chOff x="0" y="0"/>
          <a:chExt cx="0" cy="0"/>
        </a:xfrm>
      </p:grpSpPr>
      <p:sp>
        <p:nvSpPr>
          <p:cNvPr id="686" name="Google Shape;686;p92"/>
          <p:cNvSpPr txBox="1"/>
          <p:nvPr>
            <p:ph type="title"/>
          </p:nvPr>
        </p:nvSpPr>
        <p:spPr>
          <a:xfrm>
            <a:off x="713225" y="621800"/>
            <a:ext cx="4209900" cy="9798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a:solidFill>
                  <a:schemeClr val="dk1"/>
                </a:solidFill>
              </a:defRPr>
            </a:lvl1pPr>
            <a:lvl2pPr lvl="1" rtl="0" algn="ctr">
              <a:spcBef>
                <a:spcPts val="0"/>
              </a:spcBef>
              <a:spcAft>
                <a:spcPts val="0"/>
              </a:spcAft>
              <a:buSzPts val="2800"/>
              <a:buNone/>
              <a:defRPr>
                <a:latin typeface="Lato"/>
                <a:ea typeface="Lato"/>
                <a:cs typeface="Lato"/>
                <a:sym typeface="Lato"/>
              </a:defRPr>
            </a:lvl2pPr>
            <a:lvl3pPr lvl="2" rtl="0" algn="ctr">
              <a:spcBef>
                <a:spcPts val="0"/>
              </a:spcBef>
              <a:spcAft>
                <a:spcPts val="0"/>
              </a:spcAft>
              <a:buSzPts val="2800"/>
              <a:buNone/>
              <a:defRPr>
                <a:latin typeface="Lato"/>
                <a:ea typeface="Lato"/>
                <a:cs typeface="Lato"/>
                <a:sym typeface="Lato"/>
              </a:defRPr>
            </a:lvl3pPr>
            <a:lvl4pPr lvl="3" rtl="0" algn="ctr">
              <a:spcBef>
                <a:spcPts val="0"/>
              </a:spcBef>
              <a:spcAft>
                <a:spcPts val="0"/>
              </a:spcAft>
              <a:buSzPts val="2800"/>
              <a:buNone/>
              <a:defRPr>
                <a:latin typeface="Lato"/>
                <a:ea typeface="Lato"/>
                <a:cs typeface="Lato"/>
                <a:sym typeface="Lato"/>
              </a:defRPr>
            </a:lvl4pPr>
            <a:lvl5pPr lvl="4" rtl="0" algn="ctr">
              <a:spcBef>
                <a:spcPts val="0"/>
              </a:spcBef>
              <a:spcAft>
                <a:spcPts val="0"/>
              </a:spcAft>
              <a:buSzPts val="2800"/>
              <a:buNone/>
              <a:defRPr>
                <a:latin typeface="Lato"/>
                <a:ea typeface="Lato"/>
                <a:cs typeface="Lato"/>
                <a:sym typeface="Lato"/>
              </a:defRPr>
            </a:lvl5pPr>
            <a:lvl6pPr lvl="5" rtl="0" algn="ctr">
              <a:spcBef>
                <a:spcPts val="0"/>
              </a:spcBef>
              <a:spcAft>
                <a:spcPts val="0"/>
              </a:spcAft>
              <a:buSzPts val="2800"/>
              <a:buNone/>
              <a:defRPr>
                <a:latin typeface="Lato"/>
                <a:ea typeface="Lato"/>
                <a:cs typeface="Lato"/>
                <a:sym typeface="Lato"/>
              </a:defRPr>
            </a:lvl6pPr>
            <a:lvl7pPr lvl="6" rtl="0" algn="ctr">
              <a:spcBef>
                <a:spcPts val="0"/>
              </a:spcBef>
              <a:spcAft>
                <a:spcPts val="0"/>
              </a:spcAft>
              <a:buSzPts val="2800"/>
              <a:buNone/>
              <a:defRPr>
                <a:latin typeface="Lato"/>
                <a:ea typeface="Lato"/>
                <a:cs typeface="Lato"/>
                <a:sym typeface="Lato"/>
              </a:defRPr>
            </a:lvl7pPr>
            <a:lvl8pPr lvl="7" rtl="0" algn="ctr">
              <a:spcBef>
                <a:spcPts val="0"/>
              </a:spcBef>
              <a:spcAft>
                <a:spcPts val="0"/>
              </a:spcAft>
              <a:buSzPts val="2800"/>
              <a:buNone/>
              <a:defRPr>
                <a:latin typeface="Lato"/>
                <a:ea typeface="Lato"/>
                <a:cs typeface="Lato"/>
                <a:sym typeface="Lato"/>
              </a:defRPr>
            </a:lvl8pPr>
            <a:lvl9pPr lvl="8" rtl="0" algn="ctr">
              <a:spcBef>
                <a:spcPts val="0"/>
              </a:spcBef>
              <a:spcAft>
                <a:spcPts val="0"/>
              </a:spcAft>
              <a:buSzPts val="2800"/>
              <a:buNone/>
              <a:defRPr>
                <a:latin typeface="Lato"/>
                <a:ea typeface="Lato"/>
                <a:cs typeface="Lato"/>
                <a:sym typeface="Lato"/>
              </a:defRPr>
            </a:lvl9pPr>
          </a:lstStyle>
          <a:p/>
        </p:txBody>
      </p:sp>
      <p:sp>
        <p:nvSpPr>
          <p:cNvPr id="687" name="Google Shape;687;p92"/>
          <p:cNvSpPr/>
          <p:nvPr/>
        </p:nvSpPr>
        <p:spPr>
          <a:xfrm flipH="1">
            <a:off x="-3" y="2390050"/>
            <a:ext cx="2901797" cy="2753454"/>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92"/>
          <p:cNvSpPr/>
          <p:nvPr/>
        </p:nvSpPr>
        <p:spPr>
          <a:xfrm rot="-5400000">
            <a:off x="7197812" y="51061"/>
            <a:ext cx="1997239" cy="1895138"/>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9" name="Google Shape;689;p92"/>
          <p:cNvGrpSpPr/>
          <p:nvPr/>
        </p:nvGrpSpPr>
        <p:grpSpPr>
          <a:xfrm rot="3030934">
            <a:off x="1589846" y="2866044"/>
            <a:ext cx="1742815" cy="3359679"/>
            <a:chOff x="4352200" y="3093100"/>
            <a:chExt cx="652075" cy="1257025"/>
          </a:xfrm>
        </p:grpSpPr>
        <p:sp>
          <p:nvSpPr>
            <p:cNvPr id="690" name="Google Shape;690;p92"/>
            <p:cNvSpPr/>
            <p:nvPr/>
          </p:nvSpPr>
          <p:spPr>
            <a:xfrm>
              <a:off x="4452000" y="3093100"/>
              <a:ext cx="552275" cy="844150"/>
            </a:xfrm>
            <a:custGeom>
              <a:rect b="b" l="l" r="r" t="t"/>
              <a:pathLst>
                <a:path extrusionOk="0" h="33766" w="22091">
                  <a:moveTo>
                    <a:pt x="2353" y="0"/>
                  </a:moveTo>
                  <a:cubicBezTo>
                    <a:pt x="2022" y="0"/>
                    <a:pt x="1816" y="111"/>
                    <a:pt x="1792" y="125"/>
                  </a:cubicBezTo>
                  <a:lnTo>
                    <a:pt x="1792" y="125"/>
                  </a:lnTo>
                  <a:cubicBezTo>
                    <a:pt x="1532" y="233"/>
                    <a:pt x="0" y="1052"/>
                    <a:pt x="1676" y="4953"/>
                  </a:cubicBezTo>
                  <a:cubicBezTo>
                    <a:pt x="3499" y="9197"/>
                    <a:pt x="4815" y="11327"/>
                    <a:pt x="4815" y="11327"/>
                  </a:cubicBezTo>
                  <a:cubicBezTo>
                    <a:pt x="4815" y="11327"/>
                    <a:pt x="5124" y="12304"/>
                    <a:pt x="4311" y="12399"/>
                  </a:cubicBezTo>
                  <a:cubicBezTo>
                    <a:pt x="4208" y="12411"/>
                    <a:pt x="4091" y="12415"/>
                    <a:pt x="3964" y="12415"/>
                  </a:cubicBezTo>
                  <a:cubicBezTo>
                    <a:pt x="3678" y="12415"/>
                    <a:pt x="3341" y="12394"/>
                    <a:pt x="3003" y="12394"/>
                  </a:cubicBezTo>
                  <a:cubicBezTo>
                    <a:pt x="2293" y="12394"/>
                    <a:pt x="1578" y="12486"/>
                    <a:pt x="1328" y="13053"/>
                  </a:cubicBezTo>
                  <a:cubicBezTo>
                    <a:pt x="890" y="14047"/>
                    <a:pt x="1566" y="15057"/>
                    <a:pt x="3010" y="15999"/>
                  </a:cubicBezTo>
                  <a:cubicBezTo>
                    <a:pt x="4454" y="16941"/>
                    <a:pt x="7541" y="19121"/>
                    <a:pt x="7820" y="19319"/>
                  </a:cubicBezTo>
                  <a:cubicBezTo>
                    <a:pt x="8093" y="19514"/>
                    <a:pt x="8350" y="19976"/>
                    <a:pt x="7807" y="20129"/>
                  </a:cubicBezTo>
                  <a:cubicBezTo>
                    <a:pt x="7264" y="20283"/>
                    <a:pt x="3262" y="20434"/>
                    <a:pt x="3448" y="22329"/>
                  </a:cubicBezTo>
                  <a:cubicBezTo>
                    <a:pt x="3633" y="24224"/>
                    <a:pt x="8087" y="26186"/>
                    <a:pt x="8570" y="26411"/>
                  </a:cubicBezTo>
                  <a:cubicBezTo>
                    <a:pt x="9053" y="26635"/>
                    <a:pt x="9157" y="26853"/>
                    <a:pt x="9099" y="27122"/>
                  </a:cubicBezTo>
                  <a:cubicBezTo>
                    <a:pt x="9040" y="27391"/>
                    <a:pt x="7691" y="27315"/>
                    <a:pt x="6554" y="27405"/>
                  </a:cubicBezTo>
                  <a:cubicBezTo>
                    <a:pt x="5418" y="27494"/>
                    <a:pt x="4116" y="27798"/>
                    <a:pt x="4314" y="28882"/>
                  </a:cubicBezTo>
                  <a:cubicBezTo>
                    <a:pt x="4513" y="29966"/>
                    <a:pt x="7068" y="32385"/>
                    <a:pt x="13590" y="33464"/>
                  </a:cubicBezTo>
                  <a:lnTo>
                    <a:pt x="16644" y="33765"/>
                  </a:lnTo>
                  <a:lnTo>
                    <a:pt x="18482" y="31290"/>
                  </a:lnTo>
                  <a:cubicBezTo>
                    <a:pt x="22090" y="25752"/>
                    <a:pt x="22032" y="22234"/>
                    <a:pt x="21366" y="21355"/>
                  </a:cubicBezTo>
                  <a:cubicBezTo>
                    <a:pt x="21154" y="21075"/>
                    <a:pt x="20897" y="20961"/>
                    <a:pt x="20619" y="20961"/>
                  </a:cubicBezTo>
                  <a:cubicBezTo>
                    <a:pt x="20025" y="20961"/>
                    <a:pt x="19332" y="21480"/>
                    <a:pt x="18765" y="22009"/>
                  </a:cubicBezTo>
                  <a:cubicBezTo>
                    <a:pt x="17981" y="22739"/>
                    <a:pt x="17179" y="23707"/>
                    <a:pt x="16888" y="23707"/>
                  </a:cubicBezTo>
                  <a:cubicBezTo>
                    <a:pt x="16869" y="23707"/>
                    <a:pt x="16852" y="23703"/>
                    <a:pt x="16838" y="23694"/>
                  </a:cubicBezTo>
                  <a:cubicBezTo>
                    <a:pt x="16599" y="23556"/>
                    <a:pt x="16509" y="23332"/>
                    <a:pt x="16670" y="22824"/>
                  </a:cubicBezTo>
                  <a:cubicBezTo>
                    <a:pt x="16831" y="22317"/>
                    <a:pt x="18391" y="17707"/>
                    <a:pt x="17119" y="16290"/>
                  </a:cubicBezTo>
                  <a:cubicBezTo>
                    <a:pt x="16868" y="16011"/>
                    <a:pt x="16557" y="15898"/>
                    <a:pt x="16217" y="15898"/>
                  </a:cubicBezTo>
                  <a:cubicBezTo>
                    <a:pt x="14828" y="15898"/>
                    <a:pt x="12938" y="17782"/>
                    <a:pt x="12553" y="18020"/>
                  </a:cubicBezTo>
                  <a:cubicBezTo>
                    <a:pt x="12451" y="18083"/>
                    <a:pt x="12362" y="18110"/>
                    <a:pt x="12287" y="18110"/>
                  </a:cubicBezTo>
                  <a:cubicBezTo>
                    <a:pt x="12011" y="18110"/>
                    <a:pt x="11914" y="17744"/>
                    <a:pt x="11946" y="17482"/>
                  </a:cubicBezTo>
                  <a:cubicBezTo>
                    <a:pt x="11988" y="17142"/>
                    <a:pt x="12466" y="13393"/>
                    <a:pt x="12746" y="11692"/>
                  </a:cubicBezTo>
                  <a:cubicBezTo>
                    <a:pt x="13026" y="9991"/>
                    <a:pt x="12738" y="8810"/>
                    <a:pt x="11710" y="8463"/>
                  </a:cubicBezTo>
                  <a:cubicBezTo>
                    <a:pt x="11615" y="8431"/>
                    <a:pt x="11521" y="8416"/>
                    <a:pt x="11428" y="8416"/>
                  </a:cubicBezTo>
                  <a:cubicBezTo>
                    <a:pt x="10551" y="8416"/>
                    <a:pt x="9772" y="9737"/>
                    <a:pt x="9212" y="10221"/>
                  </a:cubicBezTo>
                  <a:cubicBezTo>
                    <a:pt x="9070" y="10345"/>
                    <a:pt x="8932" y="10392"/>
                    <a:pt x="8805" y="10392"/>
                  </a:cubicBezTo>
                  <a:cubicBezTo>
                    <a:pt x="8384" y="10392"/>
                    <a:pt x="8081" y="9868"/>
                    <a:pt x="8081" y="9868"/>
                  </a:cubicBezTo>
                  <a:cubicBezTo>
                    <a:pt x="8081" y="9868"/>
                    <a:pt x="7400" y="7459"/>
                    <a:pt x="5501" y="3248"/>
                  </a:cubicBezTo>
                  <a:cubicBezTo>
                    <a:pt x="4249" y="473"/>
                    <a:pt x="3035" y="0"/>
                    <a:pt x="2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92"/>
            <p:cNvSpPr/>
            <p:nvPr/>
          </p:nvSpPr>
          <p:spPr>
            <a:xfrm>
              <a:off x="4538350" y="3191000"/>
              <a:ext cx="334075" cy="764525"/>
            </a:xfrm>
            <a:custGeom>
              <a:rect b="b" l="l" r="r" t="t"/>
              <a:pathLst>
                <a:path extrusionOk="0" h="30581" w="13363">
                  <a:moveTo>
                    <a:pt x="0" y="0"/>
                  </a:moveTo>
                  <a:cubicBezTo>
                    <a:pt x="0" y="0"/>
                    <a:pt x="11" y="32"/>
                    <a:pt x="35" y="91"/>
                  </a:cubicBezTo>
                  <a:cubicBezTo>
                    <a:pt x="62" y="153"/>
                    <a:pt x="100" y="239"/>
                    <a:pt x="148" y="352"/>
                  </a:cubicBezTo>
                  <a:cubicBezTo>
                    <a:pt x="250" y="584"/>
                    <a:pt x="398" y="920"/>
                    <a:pt x="588" y="1352"/>
                  </a:cubicBezTo>
                  <a:cubicBezTo>
                    <a:pt x="973" y="2223"/>
                    <a:pt x="1527" y="3478"/>
                    <a:pt x="2211" y="5027"/>
                  </a:cubicBezTo>
                  <a:cubicBezTo>
                    <a:pt x="3578" y="8132"/>
                    <a:pt x="5442" y="12431"/>
                    <a:pt x="7497" y="17182"/>
                  </a:cubicBezTo>
                  <a:cubicBezTo>
                    <a:pt x="9552" y="21934"/>
                    <a:pt x="11918" y="27482"/>
                    <a:pt x="13301" y="30580"/>
                  </a:cubicBezTo>
                  <a:lnTo>
                    <a:pt x="13363" y="30553"/>
                  </a:lnTo>
                  <a:cubicBezTo>
                    <a:pt x="11995" y="27448"/>
                    <a:pt x="9640" y="21897"/>
                    <a:pt x="7584" y="17144"/>
                  </a:cubicBezTo>
                  <a:cubicBezTo>
                    <a:pt x="5530" y="12394"/>
                    <a:pt x="3655" y="8098"/>
                    <a:pt x="2272" y="5000"/>
                  </a:cubicBezTo>
                  <a:cubicBezTo>
                    <a:pt x="1581" y="3450"/>
                    <a:pt x="1017" y="2199"/>
                    <a:pt x="622" y="1336"/>
                  </a:cubicBezTo>
                  <a:cubicBezTo>
                    <a:pt x="425" y="908"/>
                    <a:pt x="271" y="575"/>
                    <a:pt x="165" y="344"/>
                  </a:cubicBezTo>
                  <a:cubicBezTo>
                    <a:pt x="113" y="233"/>
                    <a:pt x="73" y="148"/>
                    <a:pt x="44" y="87"/>
                  </a:cubicBezTo>
                  <a:cubicBezTo>
                    <a:pt x="16" y="29"/>
                    <a:pt x="0" y="0"/>
                    <a:pt x="0"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2"/>
            <p:cNvSpPr/>
            <p:nvPr/>
          </p:nvSpPr>
          <p:spPr>
            <a:xfrm>
              <a:off x="4617875" y="3653500"/>
              <a:ext cx="130950" cy="22875"/>
            </a:xfrm>
            <a:custGeom>
              <a:rect b="b" l="l" r="r" t="t"/>
              <a:pathLst>
                <a:path extrusionOk="0" h="915" w="5238">
                  <a:moveTo>
                    <a:pt x="16" y="1"/>
                  </a:moveTo>
                  <a:cubicBezTo>
                    <a:pt x="7" y="1"/>
                    <a:pt x="2" y="1"/>
                    <a:pt x="2" y="3"/>
                  </a:cubicBezTo>
                  <a:cubicBezTo>
                    <a:pt x="1" y="10"/>
                    <a:pt x="72" y="28"/>
                    <a:pt x="204" y="57"/>
                  </a:cubicBezTo>
                  <a:cubicBezTo>
                    <a:pt x="356" y="88"/>
                    <a:pt x="542" y="125"/>
                    <a:pt x="762" y="170"/>
                  </a:cubicBezTo>
                  <a:cubicBezTo>
                    <a:pt x="1235" y="260"/>
                    <a:pt x="1889" y="379"/>
                    <a:pt x="2611" y="505"/>
                  </a:cubicBezTo>
                  <a:cubicBezTo>
                    <a:pt x="3334" y="631"/>
                    <a:pt x="3989" y="739"/>
                    <a:pt x="4464" y="812"/>
                  </a:cubicBezTo>
                  <a:cubicBezTo>
                    <a:pt x="4686" y="845"/>
                    <a:pt x="4875" y="872"/>
                    <a:pt x="5028" y="895"/>
                  </a:cubicBezTo>
                  <a:cubicBezTo>
                    <a:pt x="5127" y="908"/>
                    <a:pt x="5194" y="915"/>
                    <a:pt x="5222" y="915"/>
                  </a:cubicBezTo>
                  <a:cubicBezTo>
                    <a:pt x="5232" y="915"/>
                    <a:pt x="5237" y="914"/>
                    <a:pt x="5237" y="913"/>
                  </a:cubicBezTo>
                  <a:cubicBezTo>
                    <a:pt x="5238" y="906"/>
                    <a:pt x="5165" y="887"/>
                    <a:pt x="5034" y="859"/>
                  </a:cubicBezTo>
                  <a:cubicBezTo>
                    <a:pt x="4883" y="828"/>
                    <a:pt x="4696" y="790"/>
                    <a:pt x="4476" y="746"/>
                  </a:cubicBezTo>
                  <a:cubicBezTo>
                    <a:pt x="4003" y="655"/>
                    <a:pt x="3350" y="536"/>
                    <a:pt x="2627" y="411"/>
                  </a:cubicBezTo>
                  <a:cubicBezTo>
                    <a:pt x="1904" y="285"/>
                    <a:pt x="1249" y="177"/>
                    <a:pt x="774" y="103"/>
                  </a:cubicBezTo>
                  <a:cubicBezTo>
                    <a:pt x="552" y="71"/>
                    <a:pt x="364" y="43"/>
                    <a:pt x="210" y="20"/>
                  </a:cubicBezTo>
                  <a:cubicBezTo>
                    <a:pt x="111" y="7"/>
                    <a:pt x="44" y="1"/>
                    <a:pt x="16"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2"/>
            <p:cNvSpPr/>
            <p:nvPr/>
          </p:nvSpPr>
          <p:spPr>
            <a:xfrm>
              <a:off x="4659400" y="3825625"/>
              <a:ext cx="168100" cy="27650"/>
            </a:xfrm>
            <a:custGeom>
              <a:rect b="b" l="l" r="r" t="t"/>
              <a:pathLst>
                <a:path extrusionOk="0" h="1106" w="6724">
                  <a:moveTo>
                    <a:pt x="15" y="1"/>
                  </a:moveTo>
                  <a:cubicBezTo>
                    <a:pt x="7" y="1"/>
                    <a:pt x="3" y="1"/>
                    <a:pt x="2" y="3"/>
                  </a:cubicBezTo>
                  <a:cubicBezTo>
                    <a:pt x="1" y="9"/>
                    <a:pt x="94" y="30"/>
                    <a:pt x="263" y="65"/>
                  </a:cubicBezTo>
                  <a:cubicBezTo>
                    <a:pt x="450" y="99"/>
                    <a:pt x="691" y="144"/>
                    <a:pt x="981" y="197"/>
                  </a:cubicBezTo>
                  <a:cubicBezTo>
                    <a:pt x="1587" y="305"/>
                    <a:pt x="2427" y="448"/>
                    <a:pt x="3354" y="601"/>
                  </a:cubicBezTo>
                  <a:cubicBezTo>
                    <a:pt x="4282" y="753"/>
                    <a:pt x="5123" y="884"/>
                    <a:pt x="5733" y="976"/>
                  </a:cubicBezTo>
                  <a:cubicBezTo>
                    <a:pt x="6024" y="1017"/>
                    <a:pt x="6267" y="1052"/>
                    <a:pt x="6456" y="1079"/>
                  </a:cubicBezTo>
                  <a:cubicBezTo>
                    <a:pt x="6590" y="1096"/>
                    <a:pt x="6677" y="1106"/>
                    <a:pt x="6709" y="1106"/>
                  </a:cubicBezTo>
                  <a:cubicBezTo>
                    <a:pt x="6718" y="1106"/>
                    <a:pt x="6723" y="1105"/>
                    <a:pt x="6723" y="1104"/>
                  </a:cubicBezTo>
                  <a:cubicBezTo>
                    <a:pt x="6724" y="1097"/>
                    <a:pt x="6631" y="1076"/>
                    <a:pt x="6462" y="1042"/>
                  </a:cubicBezTo>
                  <a:cubicBezTo>
                    <a:pt x="6275" y="1007"/>
                    <a:pt x="6033" y="963"/>
                    <a:pt x="5744" y="909"/>
                  </a:cubicBezTo>
                  <a:cubicBezTo>
                    <a:pt x="5137" y="801"/>
                    <a:pt x="4298" y="658"/>
                    <a:pt x="3370" y="506"/>
                  </a:cubicBezTo>
                  <a:cubicBezTo>
                    <a:pt x="2442" y="354"/>
                    <a:pt x="1601" y="222"/>
                    <a:pt x="992" y="131"/>
                  </a:cubicBezTo>
                  <a:cubicBezTo>
                    <a:pt x="700" y="89"/>
                    <a:pt x="457" y="55"/>
                    <a:pt x="270" y="28"/>
                  </a:cubicBezTo>
                  <a:cubicBezTo>
                    <a:pt x="134" y="10"/>
                    <a:pt x="46" y="1"/>
                    <a:pt x="15"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92"/>
            <p:cNvSpPr/>
            <p:nvPr/>
          </p:nvSpPr>
          <p:spPr>
            <a:xfrm>
              <a:off x="4352200" y="3695600"/>
              <a:ext cx="572525" cy="604950"/>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92"/>
            <p:cNvSpPr/>
            <p:nvPr/>
          </p:nvSpPr>
          <p:spPr>
            <a:xfrm>
              <a:off x="4375300" y="3717075"/>
              <a:ext cx="485175" cy="633050"/>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6" name="Google Shape;696;p92"/>
          <p:cNvSpPr/>
          <p:nvPr/>
        </p:nvSpPr>
        <p:spPr>
          <a:xfrm rot="-1942199">
            <a:off x="8161541" y="1202209"/>
            <a:ext cx="1787241" cy="1888462"/>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92"/>
          <p:cNvSpPr/>
          <p:nvPr/>
        </p:nvSpPr>
        <p:spPr>
          <a:xfrm rot="-1942199">
            <a:off x="8303004" y="1286402"/>
            <a:ext cx="1514562" cy="1976181"/>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0">
  <p:cSld name="CUSTOM_41">
    <p:bg>
      <p:bgPr>
        <a:solidFill>
          <a:schemeClr val="accent5"/>
        </a:solidFill>
      </p:bgPr>
    </p:bg>
    <p:spTree>
      <p:nvGrpSpPr>
        <p:cNvPr id="698" name="Shape 698"/>
        <p:cNvGrpSpPr/>
        <p:nvPr/>
      </p:nvGrpSpPr>
      <p:grpSpPr>
        <a:xfrm>
          <a:off x="0" y="0"/>
          <a:ext cx="0" cy="0"/>
          <a:chOff x="0" y="0"/>
          <a:chExt cx="0" cy="0"/>
        </a:xfrm>
      </p:grpSpPr>
      <p:grpSp>
        <p:nvGrpSpPr>
          <p:cNvPr id="699" name="Google Shape;699;p93"/>
          <p:cNvGrpSpPr/>
          <p:nvPr/>
        </p:nvGrpSpPr>
        <p:grpSpPr>
          <a:xfrm>
            <a:off x="103" y="8"/>
            <a:ext cx="9143846" cy="5143509"/>
            <a:chOff x="4268700" y="314075"/>
            <a:chExt cx="698531" cy="392931"/>
          </a:xfrm>
        </p:grpSpPr>
        <p:sp>
          <p:nvSpPr>
            <p:cNvPr id="700" name="Google Shape;700;p93"/>
            <p:cNvSpPr/>
            <p:nvPr/>
          </p:nvSpPr>
          <p:spPr>
            <a:xfrm>
              <a:off x="4672761" y="427590"/>
              <a:ext cx="294470" cy="279417"/>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3"/>
            <p:cNvSpPr/>
            <p:nvPr/>
          </p:nvSpPr>
          <p:spPr>
            <a:xfrm>
              <a:off x="4268700" y="314075"/>
              <a:ext cx="223900" cy="212450"/>
            </a:xfrm>
            <a:custGeom>
              <a:rect b="b" l="l" r="r" t="t"/>
              <a:pathLst>
                <a:path extrusionOk="0" h="8498" w="8956">
                  <a:moveTo>
                    <a:pt x="0" y="1"/>
                  </a:moveTo>
                  <a:lnTo>
                    <a:pt x="0" y="8161"/>
                  </a:lnTo>
                  <a:cubicBezTo>
                    <a:pt x="434" y="8376"/>
                    <a:pt x="878" y="8497"/>
                    <a:pt x="1301" y="8497"/>
                  </a:cubicBezTo>
                  <a:cubicBezTo>
                    <a:pt x="2196" y="8497"/>
                    <a:pt x="2998" y="7955"/>
                    <a:pt x="3414" y="6616"/>
                  </a:cubicBezTo>
                  <a:cubicBezTo>
                    <a:pt x="4129" y="4320"/>
                    <a:pt x="7192" y="4598"/>
                    <a:pt x="8218" y="3021"/>
                  </a:cubicBezTo>
                  <a:cubicBezTo>
                    <a:pt x="8955" y="1887"/>
                    <a:pt x="8939" y="812"/>
                    <a:pt x="87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2" name="Google Shape;702;p93"/>
          <p:cNvSpPr txBox="1"/>
          <p:nvPr>
            <p:ph type="title"/>
          </p:nvPr>
        </p:nvSpPr>
        <p:spPr>
          <a:xfrm>
            <a:off x="713225" y="393192"/>
            <a:ext cx="4189500" cy="19875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03" name="Google Shape;703;p93"/>
          <p:cNvSpPr txBox="1"/>
          <p:nvPr>
            <p:ph idx="1" type="subTitle"/>
          </p:nvPr>
        </p:nvSpPr>
        <p:spPr>
          <a:xfrm>
            <a:off x="713225" y="2626462"/>
            <a:ext cx="3500700" cy="90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20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1">
  <p:cSld name="CUSTOM_42">
    <p:bg>
      <p:bgPr>
        <a:solidFill>
          <a:schemeClr val="accent5"/>
        </a:solidFill>
      </p:bgPr>
    </p:bg>
    <p:spTree>
      <p:nvGrpSpPr>
        <p:cNvPr id="704" name="Shape 704"/>
        <p:cNvGrpSpPr/>
        <p:nvPr/>
      </p:nvGrpSpPr>
      <p:grpSpPr>
        <a:xfrm>
          <a:off x="0" y="0"/>
          <a:ext cx="0" cy="0"/>
          <a:chOff x="0" y="0"/>
          <a:chExt cx="0" cy="0"/>
        </a:xfrm>
      </p:grpSpPr>
      <p:sp>
        <p:nvSpPr>
          <p:cNvPr id="705" name="Google Shape;705;p94"/>
          <p:cNvSpPr txBox="1"/>
          <p:nvPr>
            <p:ph type="title"/>
          </p:nvPr>
        </p:nvSpPr>
        <p:spPr>
          <a:xfrm>
            <a:off x="5096125" y="630936"/>
            <a:ext cx="2898000" cy="228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06" name="Google Shape;706;p94"/>
          <p:cNvSpPr txBox="1"/>
          <p:nvPr>
            <p:ph idx="1" type="subTitle"/>
          </p:nvPr>
        </p:nvSpPr>
        <p:spPr>
          <a:xfrm>
            <a:off x="5095525" y="3054461"/>
            <a:ext cx="2898600" cy="942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5"/>
              </a:buClr>
              <a:buSzPts val="20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07" name="Google Shape;707;p94"/>
          <p:cNvSpPr/>
          <p:nvPr/>
        </p:nvSpPr>
        <p:spPr>
          <a:xfrm>
            <a:off x="0" y="1479748"/>
            <a:ext cx="4536643" cy="3663755"/>
          </a:xfrm>
          <a:custGeom>
            <a:rect b="b" l="l" r="r" t="t"/>
            <a:pathLst>
              <a:path extrusionOk="0" h="10489" w="12988">
                <a:moveTo>
                  <a:pt x="1" y="0"/>
                </a:moveTo>
                <a:lnTo>
                  <a:pt x="1" y="10488"/>
                </a:lnTo>
                <a:lnTo>
                  <a:pt x="12250" y="10488"/>
                </a:lnTo>
                <a:cubicBezTo>
                  <a:pt x="12987" y="7920"/>
                  <a:pt x="12143" y="5447"/>
                  <a:pt x="8700" y="5447"/>
                </a:cubicBezTo>
                <a:cubicBezTo>
                  <a:pt x="8673" y="5447"/>
                  <a:pt x="8646" y="5447"/>
                  <a:pt x="8619" y="5448"/>
                </a:cubicBezTo>
                <a:cubicBezTo>
                  <a:pt x="8602" y="5448"/>
                  <a:pt x="8586" y="5448"/>
                  <a:pt x="8570" y="5448"/>
                </a:cubicBezTo>
                <a:cubicBezTo>
                  <a:pt x="4969" y="5448"/>
                  <a:pt x="3939" y="943"/>
                  <a:pt x="1202" y="205"/>
                </a:cubicBezTo>
                <a:cubicBezTo>
                  <a:pt x="782" y="92"/>
                  <a:pt x="382" y="2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43">
    <p:bg>
      <p:bgPr>
        <a:solidFill>
          <a:schemeClr val="accent5"/>
        </a:solidFill>
      </p:bgPr>
    </p:bg>
    <p:spTree>
      <p:nvGrpSpPr>
        <p:cNvPr id="708" name="Shape 708"/>
        <p:cNvGrpSpPr/>
        <p:nvPr/>
      </p:nvGrpSpPr>
      <p:grpSpPr>
        <a:xfrm>
          <a:off x="0" y="0"/>
          <a:ext cx="0" cy="0"/>
          <a:chOff x="0" y="0"/>
          <a:chExt cx="0" cy="0"/>
        </a:xfrm>
      </p:grpSpPr>
      <p:grpSp>
        <p:nvGrpSpPr>
          <p:cNvPr id="709" name="Google Shape;709;p95"/>
          <p:cNvGrpSpPr/>
          <p:nvPr/>
        </p:nvGrpSpPr>
        <p:grpSpPr>
          <a:xfrm>
            <a:off x="-207" y="3"/>
            <a:ext cx="9293666" cy="5227789"/>
            <a:chOff x="4268700" y="314075"/>
            <a:chExt cx="698525" cy="392925"/>
          </a:xfrm>
        </p:grpSpPr>
        <p:sp>
          <p:nvSpPr>
            <p:cNvPr id="710" name="Google Shape;710;p95"/>
            <p:cNvSpPr/>
            <p:nvPr/>
          </p:nvSpPr>
          <p:spPr>
            <a:xfrm>
              <a:off x="4628325" y="385425"/>
              <a:ext cx="338900" cy="321575"/>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95"/>
            <p:cNvSpPr/>
            <p:nvPr/>
          </p:nvSpPr>
          <p:spPr>
            <a:xfrm>
              <a:off x="4268700" y="314075"/>
              <a:ext cx="223900" cy="212450"/>
            </a:xfrm>
            <a:custGeom>
              <a:rect b="b" l="l" r="r" t="t"/>
              <a:pathLst>
                <a:path extrusionOk="0" h="8498" w="8956">
                  <a:moveTo>
                    <a:pt x="0" y="1"/>
                  </a:moveTo>
                  <a:lnTo>
                    <a:pt x="0" y="8161"/>
                  </a:lnTo>
                  <a:cubicBezTo>
                    <a:pt x="434" y="8376"/>
                    <a:pt x="878" y="8497"/>
                    <a:pt x="1301" y="8497"/>
                  </a:cubicBezTo>
                  <a:cubicBezTo>
                    <a:pt x="2196" y="8497"/>
                    <a:pt x="2998" y="7955"/>
                    <a:pt x="3414" y="6616"/>
                  </a:cubicBezTo>
                  <a:cubicBezTo>
                    <a:pt x="4129" y="4320"/>
                    <a:pt x="7192" y="4598"/>
                    <a:pt x="8218" y="3021"/>
                  </a:cubicBezTo>
                  <a:cubicBezTo>
                    <a:pt x="8955" y="1887"/>
                    <a:pt x="8939" y="812"/>
                    <a:pt x="8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2" name="Google Shape;712;p95"/>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bg>
      <p:bgPr>
        <a:solidFill>
          <a:schemeClr val="accent5"/>
        </a:solidFill>
      </p:bgPr>
    </p:bg>
    <p:spTree>
      <p:nvGrpSpPr>
        <p:cNvPr id="713" name="Shape 713"/>
        <p:cNvGrpSpPr/>
        <p:nvPr/>
      </p:nvGrpSpPr>
      <p:grpSpPr>
        <a:xfrm>
          <a:off x="0" y="0"/>
          <a:ext cx="0" cy="0"/>
          <a:chOff x="0" y="0"/>
          <a:chExt cx="0" cy="0"/>
        </a:xfrm>
      </p:grpSpPr>
      <p:grpSp>
        <p:nvGrpSpPr>
          <p:cNvPr id="714" name="Google Shape;714;p96"/>
          <p:cNvGrpSpPr/>
          <p:nvPr/>
        </p:nvGrpSpPr>
        <p:grpSpPr>
          <a:xfrm rot="2827612">
            <a:off x="583735" y="3705165"/>
            <a:ext cx="982745" cy="1894469"/>
            <a:chOff x="4352200" y="3093100"/>
            <a:chExt cx="652075" cy="1257025"/>
          </a:xfrm>
        </p:grpSpPr>
        <p:sp>
          <p:nvSpPr>
            <p:cNvPr id="715" name="Google Shape;715;p96"/>
            <p:cNvSpPr/>
            <p:nvPr/>
          </p:nvSpPr>
          <p:spPr>
            <a:xfrm>
              <a:off x="4452000" y="3093100"/>
              <a:ext cx="552275" cy="844150"/>
            </a:xfrm>
            <a:custGeom>
              <a:rect b="b" l="l" r="r" t="t"/>
              <a:pathLst>
                <a:path extrusionOk="0" h="33766" w="22091">
                  <a:moveTo>
                    <a:pt x="2353" y="0"/>
                  </a:moveTo>
                  <a:cubicBezTo>
                    <a:pt x="2022" y="0"/>
                    <a:pt x="1816" y="111"/>
                    <a:pt x="1792" y="125"/>
                  </a:cubicBezTo>
                  <a:lnTo>
                    <a:pt x="1792" y="125"/>
                  </a:lnTo>
                  <a:cubicBezTo>
                    <a:pt x="1532" y="233"/>
                    <a:pt x="0" y="1052"/>
                    <a:pt x="1676" y="4953"/>
                  </a:cubicBezTo>
                  <a:cubicBezTo>
                    <a:pt x="3499" y="9197"/>
                    <a:pt x="4815" y="11327"/>
                    <a:pt x="4815" y="11327"/>
                  </a:cubicBezTo>
                  <a:cubicBezTo>
                    <a:pt x="4815" y="11327"/>
                    <a:pt x="5124" y="12304"/>
                    <a:pt x="4311" y="12399"/>
                  </a:cubicBezTo>
                  <a:cubicBezTo>
                    <a:pt x="4208" y="12411"/>
                    <a:pt x="4091" y="12415"/>
                    <a:pt x="3964" y="12415"/>
                  </a:cubicBezTo>
                  <a:cubicBezTo>
                    <a:pt x="3678" y="12415"/>
                    <a:pt x="3341" y="12394"/>
                    <a:pt x="3003" y="12394"/>
                  </a:cubicBezTo>
                  <a:cubicBezTo>
                    <a:pt x="2293" y="12394"/>
                    <a:pt x="1578" y="12486"/>
                    <a:pt x="1328" y="13053"/>
                  </a:cubicBezTo>
                  <a:cubicBezTo>
                    <a:pt x="890" y="14047"/>
                    <a:pt x="1566" y="15057"/>
                    <a:pt x="3010" y="15999"/>
                  </a:cubicBezTo>
                  <a:cubicBezTo>
                    <a:pt x="4454" y="16941"/>
                    <a:pt x="7541" y="19121"/>
                    <a:pt x="7820" y="19319"/>
                  </a:cubicBezTo>
                  <a:cubicBezTo>
                    <a:pt x="8093" y="19514"/>
                    <a:pt x="8350" y="19976"/>
                    <a:pt x="7807" y="20129"/>
                  </a:cubicBezTo>
                  <a:cubicBezTo>
                    <a:pt x="7264" y="20283"/>
                    <a:pt x="3262" y="20434"/>
                    <a:pt x="3448" y="22329"/>
                  </a:cubicBezTo>
                  <a:cubicBezTo>
                    <a:pt x="3633" y="24224"/>
                    <a:pt x="8087" y="26186"/>
                    <a:pt x="8570" y="26411"/>
                  </a:cubicBezTo>
                  <a:cubicBezTo>
                    <a:pt x="9053" y="26635"/>
                    <a:pt x="9157" y="26853"/>
                    <a:pt x="9099" y="27122"/>
                  </a:cubicBezTo>
                  <a:cubicBezTo>
                    <a:pt x="9040" y="27391"/>
                    <a:pt x="7691" y="27315"/>
                    <a:pt x="6554" y="27405"/>
                  </a:cubicBezTo>
                  <a:cubicBezTo>
                    <a:pt x="5418" y="27494"/>
                    <a:pt x="4116" y="27798"/>
                    <a:pt x="4314" y="28882"/>
                  </a:cubicBezTo>
                  <a:cubicBezTo>
                    <a:pt x="4513" y="29966"/>
                    <a:pt x="7068" y="32385"/>
                    <a:pt x="13590" y="33464"/>
                  </a:cubicBezTo>
                  <a:lnTo>
                    <a:pt x="16644" y="33765"/>
                  </a:lnTo>
                  <a:lnTo>
                    <a:pt x="18482" y="31290"/>
                  </a:lnTo>
                  <a:cubicBezTo>
                    <a:pt x="22090" y="25752"/>
                    <a:pt x="22032" y="22234"/>
                    <a:pt x="21366" y="21355"/>
                  </a:cubicBezTo>
                  <a:cubicBezTo>
                    <a:pt x="21154" y="21075"/>
                    <a:pt x="20897" y="20961"/>
                    <a:pt x="20619" y="20961"/>
                  </a:cubicBezTo>
                  <a:cubicBezTo>
                    <a:pt x="20025" y="20961"/>
                    <a:pt x="19332" y="21480"/>
                    <a:pt x="18765" y="22009"/>
                  </a:cubicBezTo>
                  <a:cubicBezTo>
                    <a:pt x="17981" y="22739"/>
                    <a:pt x="17179" y="23707"/>
                    <a:pt x="16888" y="23707"/>
                  </a:cubicBezTo>
                  <a:cubicBezTo>
                    <a:pt x="16869" y="23707"/>
                    <a:pt x="16852" y="23703"/>
                    <a:pt x="16838" y="23694"/>
                  </a:cubicBezTo>
                  <a:cubicBezTo>
                    <a:pt x="16599" y="23556"/>
                    <a:pt x="16509" y="23332"/>
                    <a:pt x="16670" y="22824"/>
                  </a:cubicBezTo>
                  <a:cubicBezTo>
                    <a:pt x="16831" y="22317"/>
                    <a:pt x="18391" y="17707"/>
                    <a:pt x="17119" y="16290"/>
                  </a:cubicBezTo>
                  <a:cubicBezTo>
                    <a:pt x="16868" y="16011"/>
                    <a:pt x="16557" y="15898"/>
                    <a:pt x="16217" y="15898"/>
                  </a:cubicBezTo>
                  <a:cubicBezTo>
                    <a:pt x="14828" y="15898"/>
                    <a:pt x="12938" y="17782"/>
                    <a:pt x="12553" y="18020"/>
                  </a:cubicBezTo>
                  <a:cubicBezTo>
                    <a:pt x="12451" y="18083"/>
                    <a:pt x="12362" y="18110"/>
                    <a:pt x="12287" y="18110"/>
                  </a:cubicBezTo>
                  <a:cubicBezTo>
                    <a:pt x="12011" y="18110"/>
                    <a:pt x="11914" y="17744"/>
                    <a:pt x="11946" y="17482"/>
                  </a:cubicBezTo>
                  <a:cubicBezTo>
                    <a:pt x="11988" y="17142"/>
                    <a:pt x="12466" y="13393"/>
                    <a:pt x="12746" y="11692"/>
                  </a:cubicBezTo>
                  <a:cubicBezTo>
                    <a:pt x="13026" y="9991"/>
                    <a:pt x="12738" y="8810"/>
                    <a:pt x="11710" y="8463"/>
                  </a:cubicBezTo>
                  <a:cubicBezTo>
                    <a:pt x="11615" y="8431"/>
                    <a:pt x="11521" y="8416"/>
                    <a:pt x="11428" y="8416"/>
                  </a:cubicBezTo>
                  <a:cubicBezTo>
                    <a:pt x="10551" y="8416"/>
                    <a:pt x="9772" y="9737"/>
                    <a:pt x="9212" y="10221"/>
                  </a:cubicBezTo>
                  <a:cubicBezTo>
                    <a:pt x="9070" y="10345"/>
                    <a:pt x="8932" y="10392"/>
                    <a:pt x="8805" y="10392"/>
                  </a:cubicBezTo>
                  <a:cubicBezTo>
                    <a:pt x="8384" y="10392"/>
                    <a:pt x="8081" y="9868"/>
                    <a:pt x="8081" y="9868"/>
                  </a:cubicBezTo>
                  <a:cubicBezTo>
                    <a:pt x="8081" y="9868"/>
                    <a:pt x="7400" y="7459"/>
                    <a:pt x="5501" y="3248"/>
                  </a:cubicBezTo>
                  <a:cubicBezTo>
                    <a:pt x="4249" y="473"/>
                    <a:pt x="3035" y="0"/>
                    <a:pt x="2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96"/>
            <p:cNvSpPr/>
            <p:nvPr/>
          </p:nvSpPr>
          <p:spPr>
            <a:xfrm>
              <a:off x="4538350" y="3191000"/>
              <a:ext cx="334075" cy="764525"/>
            </a:xfrm>
            <a:custGeom>
              <a:rect b="b" l="l" r="r" t="t"/>
              <a:pathLst>
                <a:path extrusionOk="0" h="30581" w="13363">
                  <a:moveTo>
                    <a:pt x="0" y="0"/>
                  </a:moveTo>
                  <a:cubicBezTo>
                    <a:pt x="0" y="0"/>
                    <a:pt x="11" y="32"/>
                    <a:pt x="35" y="91"/>
                  </a:cubicBezTo>
                  <a:cubicBezTo>
                    <a:pt x="62" y="153"/>
                    <a:pt x="100" y="239"/>
                    <a:pt x="148" y="352"/>
                  </a:cubicBezTo>
                  <a:cubicBezTo>
                    <a:pt x="250" y="584"/>
                    <a:pt x="398" y="920"/>
                    <a:pt x="588" y="1352"/>
                  </a:cubicBezTo>
                  <a:cubicBezTo>
                    <a:pt x="973" y="2223"/>
                    <a:pt x="1527" y="3478"/>
                    <a:pt x="2211" y="5027"/>
                  </a:cubicBezTo>
                  <a:cubicBezTo>
                    <a:pt x="3578" y="8132"/>
                    <a:pt x="5442" y="12431"/>
                    <a:pt x="7497" y="17182"/>
                  </a:cubicBezTo>
                  <a:cubicBezTo>
                    <a:pt x="9552" y="21934"/>
                    <a:pt x="11918" y="27482"/>
                    <a:pt x="13301" y="30580"/>
                  </a:cubicBezTo>
                  <a:lnTo>
                    <a:pt x="13363" y="30553"/>
                  </a:lnTo>
                  <a:cubicBezTo>
                    <a:pt x="11995" y="27448"/>
                    <a:pt x="9640" y="21897"/>
                    <a:pt x="7584" y="17144"/>
                  </a:cubicBezTo>
                  <a:cubicBezTo>
                    <a:pt x="5530" y="12394"/>
                    <a:pt x="3655" y="8098"/>
                    <a:pt x="2272" y="5000"/>
                  </a:cubicBezTo>
                  <a:cubicBezTo>
                    <a:pt x="1581" y="3450"/>
                    <a:pt x="1017" y="2199"/>
                    <a:pt x="622" y="1336"/>
                  </a:cubicBezTo>
                  <a:cubicBezTo>
                    <a:pt x="425" y="908"/>
                    <a:pt x="271" y="575"/>
                    <a:pt x="165" y="344"/>
                  </a:cubicBezTo>
                  <a:cubicBezTo>
                    <a:pt x="113" y="233"/>
                    <a:pt x="73" y="148"/>
                    <a:pt x="44" y="87"/>
                  </a:cubicBezTo>
                  <a:cubicBezTo>
                    <a:pt x="16" y="29"/>
                    <a:pt x="0" y="0"/>
                    <a:pt x="0"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96"/>
            <p:cNvSpPr/>
            <p:nvPr/>
          </p:nvSpPr>
          <p:spPr>
            <a:xfrm>
              <a:off x="4617875" y="3653500"/>
              <a:ext cx="130950" cy="22875"/>
            </a:xfrm>
            <a:custGeom>
              <a:rect b="b" l="l" r="r" t="t"/>
              <a:pathLst>
                <a:path extrusionOk="0" h="915" w="5238">
                  <a:moveTo>
                    <a:pt x="16" y="1"/>
                  </a:moveTo>
                  <a:cubicBezTo>
                    <a:pt x="7" y="1"/>
                    <a:pt x="2" y="1"/>
                    <a:pt x="2" y="3"/>
                  </a:cubicBezTo>
                  <a:cubicBezTo>
                    <a:pt x="1" y="10"/>
                    <a:pt x="72" y="28"/>
                    <a:pt x="204" y="57"/>
                  </a:cubicBezTo>
                  <a:cubicBezTo>
                    <a:pt x="356" y="88"/>
                    <a:pt x="542" y="125"/>
                    <a:pt x="762" y="170"/>
                  </a:cubicBezTo>
                  <a:cubicBezTo>
                    <a:pt x="1235" y="260"/>
                    <a:pt x="1889" y="379"/>
                    <a:pt x="2611" y="505"/>
                  </a:cubicBezTo>
                  <a:cubicBezTo>
                    <a:pt x="3334" y="631"/>
                    <a:pt x="3989" y="739"/>
                    <a:pt x="4464" y="812"/>
                  </a:cubicBezTo>
                  <a:cubicBezTo>
                    <a:pt x="4686" y="845"/>
                    <a:pt x="4875" y="872"/>
                    <a:pt x="5028" y="895"/>
                  </a:cubicBezTo>
                  <a:cubicBezTo>
                    <a:pt x="5127" y="908"/>
                    <a:pt x="5194" y="915"/>
                    <a:pt x="5222" y="915"/>
                  </a:cubicBezTo>
                  <a:cubicBezTo>
                    <a:pt x="5232" y="915"/>
                    <a:pt x="5237" y="914"/>
                    <a:pt x="5237" y="913"/>
                  </a:cubicBezTo>
                  <a:cubicBezTo>
                    <a:pt x="5238" y="906"/>
                    <a:pt x="5165" y="887"/>
                    <a:pt x="5034" y="859"/>
                  </a:cubicBezTo>
                  <a:cubicBezTo>
                    <a:pt x="4883" y="828"/>
                    <a:pt x="4696" y="790"/>
                    <a:pt x="4476" y="746"/>
                  </a:cubicBezTo>
                  <a:cubicBezTo>
                    <a:pt x="4003" y="655"/>
                    <a:pt x="3350" y="536"/>
                    <a:pt x="2627" y="411"/>
                  </a:cubicBezTo>
                  <a:cubicBezTo>
                    <a:pt x="1904" y="285"/>
                    <a:pt x="1249" y="177"/>
                    <a:pt x="774" y="103"/>
                  </a:cubicBezTo>
                  <a:cubicBezTo>
                    <a:pt x="552" y="71"/>
                    <a:pt x="364" y="43"/>
                    <a:pt x="210" y="20"/>
                  </a:cubicBezTo>
                  <a:cubicBezTo>
                    <a:pt x="111" y="7"/>
                    <a:pt x="44" y="1"/>
                    <a:pt x="16"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96"/>
            <p:cNvSpPr/>
            <p:nvPr/>
          </p:nvSpPr>
          <p:spPr>
            <a:xfrm>
              <a:off x="4659400" y="3825625"/>
              <a:ext cx="168100" cy="27650"/>
            </a:xfrm>
            <a:custGeom>
              <a:rect b="b" l="l" r="r" t="t"/>
              <a:pathLst>
                <a:path extrusionOk="0" h="1106" w="6724">
                  <a:moveTo>
                    <a:pt x="15" y="1"/>
                  </a:moveTo>
                  <a:cubicBezTo>
                    <a:pt x="7" y="1"/>
                    <a:pt x="3" y="1"/>
                    <a:pt x="2" y="3"/>
                  </a:cubicBezTo>
                  <a:cubicBezTo>
                    <a:pt x="1" y="9"/>
                    <a:pt x="94" y="30"/>
                    <a:pt x="263" y="65"/>
                  </a:cubicBezTo>
                  <a:cubicBezTo>
                    <a:pt x="450" y="99"/>
                    <a:pt x="691" y="144"/>
                    <a:pt x="981" y="197"/>
                  </a:cubicBezTo>
                  <a:cubicBezTo>
                    <a:pt x="1587" y="305"/>
                    <a:pt x="2427" y="448"/>
                    <a:pt x="3354" y="601"/>
                  </a:cubicBezTo>
                  <a:cubicBezTo>
                    <a:pt x="4282" y="753"/>
                    <a:pt x="5123" y="884"/>
                    <a:pt x="5733" y="976"/>
                  </a:cubicBezTo>
                  <a:cubicBezTo>
                    <a:pt x="6024" y="1017"/>
                    <a:pt x="6267" y="1052"/>
                    <a:pt x="6456" y="1079"/>
                  </a:cubicBezTo>
                  <a:cubicBezTo>
                    <a:pt x="6590" y="1096"/>
                    <a:pt x="6677" y="1106"/>
                    <a:pt x="6709" y="1106"/>
                  </a:cubicBezTo>
                  <a:cubicBezTo>
                    <a:pt x="6718" y="1106"/>
                    <a:pt x="6723" y="1105"/>
                    <a:pt x="6723" y="1104"/>
                  </a:cubicBezTo>
                  <a:cubicBezTo>
                    <a:pt x="6724" y="1097"/>
                    <a:pt x="6631" y="1076"/>
                    <a:pt x="6462" y="1042"/>
                  </a:cubicBezTo>
                  <a:cubicBezTo>
                    <a:pt x="6275" y="1007"/>
                    <a:pt x="6033" y="963"/>
                    <a:pt x="5744" y="909"/>
                  </a:cubicBezTo>
                  <a:cubicBezTo>
                    <a:pt x="5137" y="801"/>
                    <a:pt x="4298" y="658"/>
                    <a:pt x="3370" y="506"/>
                  </a:cubicBezTo>
                  <a:cubicBezTo>
                    <a:pt x="2442" y="354"/>
                    <a:pt x="1601" y="222"/>
                    <a:pt x="992" y="131"/>
                  </a:cubicBezTo>
                  <a:cubicBezTo>
                    <a:pt x="700" y="89"/>
                    <a:pt x="457" y="55"/>
                    <a:pt x="270" y="28"/>
                  </a:cubicBezTo>
                  <a:cubicBezTo>
                    <a:pt x="134" y="10"/>
                    <a:pt x="46" y="1"/>
                    <a:pt x="15"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96"/>
            <p:cNvSpPr/>
            <p:nvPr/>
          </p:nvSpPr>
          <p:spPr>
            <a:xfrm>
              <a:off x="4352200" y="3695600"/>
              <a:ext cx="572525" cy="604950"/>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96"/>
            <p:cNvSpPr/>
            <p:nvPr/>
          </p:nvSpPr>
          <p:spPr>
            <a:xfrm>
              <a:off x="4375300" y="3717075"/>
              <a:ext cx="485175" cy="633050"/>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1" name="Google Shape;721;p96"/>
          <p:cNvGrpSpPr/>
          <p:nvPr/>
        </p:nvGrpSpPr>
        <p:grpSpPr>
          <a:xfrm flipH="1">
            <a:off x="-12" y="-27003"/>
            <a:ext cx="9144052" cy="5197523"/>
            <a:chOff x="3466800" y="-171049"/>
            <a:chExt cx="1544760" cy="878049"/>
          </a:xfrm>
        </p:grpSpPr>
        <p:sp>
          <p:nvSpPr>
            <p:cNvPr id="722" name="Google Shape;722;p96"/>
            <p:cNvSpPr/>
            <p:nvPr/>
          </p:nvSpPr>
          <p:spPr>
            <a:xfrm>
              <a:off x="4569327" y="-171049"/>
              <a:ext cx="442233" cy="418719"/>
            </a:xfrm>
            <a:custGeom>
              <a:rect b="b" l="l" r="r" t="t"/>
              <a:pathLst>
                <a:path extrusionOk="0" h="6023" w="6361">
                  <a:moveTo>
                    <a:pt x="609" y="1"/>
                  </a:moveTo>
                  <a:cubicBezTo>
                    <a:pt x="1" y="2987"/>
                    <a:pt x="988" y="6022"/>
                    <a:pt x="3765" y="6022"/>
                  </a:cubicBezTo>
                  <a:cubicBezTo>
                    <a:pt x="4297" y="6022"/>
                    <a:pt x="4894" y="5911"/>
                    <a:pt x="5559" y="5667"/>
                  </a:cubicBezTo>
                  <a:cubicBezTo>
                    <a:pt x="5832" y="5566"/>
                    <a:pt x="6098" y="5499"/>
                    <a:pt x="6360" y="5461"/>
                  </a:cubicBezTo>
                  <a:lnTo>
                    <a:pt x="6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96"/>
            <p:cNvSpPr/>
            <p:nvPr/>
          </p:nvSpPr>
          <p:spPr>
            <a:xfrm>
              <a:off x="3466800" y="346025"/>
              <a:ext cx="427875" cy="360975"/>
            </a:xfrm>
            <a:custGeom>
              <a:rect b="b" l="l" r="r" t="t"/>
              <a:pathLst>
                <a:path extrusionOk="0" h="14439" w="17115">
                  <a:moveTo>
                    <a:pt x="2683" y="0"/>
                  </a:moveTo>
                  <a:cubicBezTo>
                    <a:pt x="1615" y="0"/>
                    <a:pt x="718" y="309"/>
                    <a:pt x="1" y="712"/>
                  </a:cubicBezTo>
                  <a:lnTo>
                    <a:pt x="1" y="14439"/>
                  </a:lnTo>
                  <a:lnTo>
                    <a:pt x="12831" y="14439"/>
                  </a:lnTo>
                  <a:cubicBezTo>
                    <a:pt x="16201" y="11414"/>
                    <a:pt x="17114" y="5460"/>
                    <a:pt x="11771" y="5460"/>
                  </a:cubicBezTo>
                  <a:cubicBezTo>
                    <a:pt x="11745" y="5460"/>
                    <a:pt x="11718" y="5460"/>
                    <a:pt x="11690" y="5461"/>
                  </a:cubicBezTo>
                  <a:cubicBezTo>
                    <a:pt x="11674" y="5461"/>
                    <a:pt x="11658" y="5461"/>
                    <a:pt x="11642" y="5461"/>
                  </a:cubicBezTo>
                  <a:cubicBezTo>
                    <a:pt x="8041" y="5461"/>
                    <a:pt x="7011" y="957"/>
                    <a:pt x="4274" y="219"/>
                  </a:cubicBezTo>
                  <a:cubicBezTo>
                    <a:pt x="3708" y="66"/>
                    <a:pt x="3177" y="0"/>
                    <a:pt x="26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4" name="Google Shape;724;p96"/>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725" name="Google Shape;725;p96"/>
          <p:cNvSpPr txBox="1"/>
          <p:nvPr>
            <p:ph idx="1" type="subTitle"/>
          </p:nvPr>
        </p:nvSpPr>
        <p:spPr>
          <a:xfrm>
            <a:off x="713223" y="3306912"/>
            <a:ext cx="1497000" cy="80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26" name="Google Shape;726;p96"/>
          <p:cNvSpPr txBox="1"/>
          <p:nvPr>
            <p:ph idx="2" type="subTitle"/>
          </p:nvPr>
        </p:nvSpPr>
        <p:spPr>
          <a:xfrm>
            <a:off x="2793149" y="3306912"/>
            <a:ext cx="1497000" cy="80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27" name="Google Shape;727;p96"/>
          <p:cNvSpPr txBox="1"/>
          <p:nvPr>
            <p:ph idx="3" type="subTitle"/>
          </p:nvPr>
        </p:nvSpPr>
        <p:spPr>
          <a:xfrm>
            <a:off x="4873074" y="3306912"/>
            <a:ext cx="1497000" cy="80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28" name="Google Shape;728;p96"/>
          <p:cNvSpPr txBox="1"/>
          <p:nvPr>
            <p:ph idx="4" type="title"/>
          </p:nvPr>
        </p:nvSpPr>
        <p:spPr>
          <a:xfrm>
            <a:off x="777723" y="3050542"/>
            <a:ext cx="1368000" cy="26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800"/>
              <a:buNone/>
              <a:defRPr b="0" sz="1800"/>
            </a:lvl1pPr>
            <a:lvl2pPr lvl="1"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2pPr>
            <a:lvl3pPr lvl="2"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3pPr>
            <a:lvl4pPr lvl="3"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4pPr>
            <a:lvl5pPr lvl="4"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5pPr>
            <a:lvl6pPr lvl="5"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6pPr>
            <a:lvl7pPr lvl="6"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7pPr>
            <a:lvl8pPr lvl="7"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8pPr>
            <a:lvl9pPr lvl="8"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9pPr>
          </a:lstStyle>
          <a:p/>
        </p:txBody>
      </p:sp>
      <p:sp>
        <p:nvSpPr>
          <p:cNvPr id="729" name="Google Shape;729;p96"/>
          <p:cNvSpPr txBox="1"/>
          <p:nvPr>
            <p:ph idx="5" type="title"/>
          </p:nvPr>
        </p:nvSpPr>
        <p:spPr>
          <a:xfrm>
            <a:off x="2857649" y="3050542"/>
            <a:ext cx="1368000" cy="26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800"/>
              <a:buNone/>
              <a:defRPr b="0" sz="1800"/>
            </a:lvl1pPr>
            <a:lvl2pPr lvl="1"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2pPr>
            <a:lvl3pPr lvl="2"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3pPr>
            <a:lvl4pPr lvl="3"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4pPr>
            <a:lvl5pPr lvl="4"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5pPr>
            <a:lvl6pPr lvl="5"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6pPr>
            <a:lvl7pPr lvl="6"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7pPr>
            <a:lvl8pPr lvl="7"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8pPr>
            <a:lvl9pPr lvl="8"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9pPr>
          </a:lstStyle>
          <a:p/>
        </p:txBody>
      </p:sp>
      <p:sp>
        <p:nvSpPr>
          <p:cNvPr id="730" name="Google Shape;730;p96"/>
          <p:cNvSpPr txBox="1"/>
          <p:nvPr>
            <p:ph idx="6" type="title"/>
          </p:nvPr>
        </p:nvSpPr>
        <p:spPr>
          <a:xfrm>
            <a:off x="4937574" y="3050542"/>
            <a:ext cx="1368000" cy="26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800"/>
              <a:buNone/>
              <a:defRPr b="0" sz="1800"/>
            </a:lvl1pPr>
            <a:lvl2pPr lvl="1"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2pPr>
            <a:lvl3pPr lvl="2"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3pPr>
            <a:lvl4pPr lvl="3"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4pPr>
            <a:lvl5pPr lvl="4"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5pPr>
            <a:lvl6pPr lvl="5"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6pPr>
            <a:lvl7pPr lvl="6"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7pPr>
            <a:lvl8pPr lvl="7"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8pPr>
            <a:lvl9pPr lvl="8"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9pPr>
          </a:lstStyle>
          <a:p/>
        </p:txBody>
      </p:sp>
      <p:sp>
        <p:nvSpPr>
          <p:cNvPr id="731" name="Google Shape;731;p96"/>
          <p:cNvSpPr txBox="1"/>
          <p:nvPr>
            <p:ph idx="7" type="subTitle"/>
          </p:nvPr>
        </p:nvSpPr>
        <p:spPr>
          <a:xfrm>
            <a:off x="6953000" y="3306912"/>
            <a:ext cx="1497000" cy="80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32" name="Google Shape;732;p96"/>
          <p:cNvSpPr txBox="1"/>
          <p:nvPr>
            <p:ph idx="8" type="title"/>
          </p:nvPr>
        </p:nvSpPr>
        <p:spPr>
          <a:xfrm>
            <a:off x="7017500" y="3050542"/>
            <a:ext cx="1368000" cy="26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800"/>
              <a:buNone/>
              <a:defRPr b="0" sz="1800"/>
            </a:lvl1pPr>
            <a:lvl2pPr lvl="1"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2pPr>
            <a:lvl3pPr lvl="2"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3pPr>
            <a:lvl4pPr lvl="3"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4pPr>
            <a:lvl5pPr lvl="4"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5pPr>
            <a:lvl6pPr lvl="5"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6pPr>
            <a:lvl7pPr lvl="6"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7pPr>
            <a:lvl8pPr lvl="7"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8pPr>
            <a:lvl9pPr lvl="8"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9pPr>
          </a:lstStyle>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
    <p:bg>
      <p:bgPr>
        <a:solidFill>
          <a:schemeClr val="accent5"/>
        </a:solidFill>
      </p:bgPr>
    </p:bg>
    <p:spTree>
      <p:nvGrpSpPr>
        <p:cNvPr id="733" name="Shape 733"/>
        <p:cNvGrpSpPr/>
        <p:nvPr/>
      </p:nvGrpSpPr>
      <p:grpSpPr>
        <a:xfrm>
          <a:off x="0" y="0"/>
          <a:ext cx="0" cy="0"/>
          <a:chOff x="0" y="0"/>
          <a:chExt cx="0" cy="0"/>
        </a:xfrm>
      </p:grpSpPr>
      <p:grpSp>
        <p:nvGrpSpPr>
          <p:cNvPr id="734" name="Google Shape;734;p97"/>
          <p:cNvGrpSpPr/>
          <p:nvPr/>
        </p:nvGrpSpPr>
        <p:grpSpPr>
          <a:xfrm rot="2827612">
            <a:off x="583735" y="3705165"/>
            <a:ext cx="982745" cy="1894469"/>
            <a:chOff x="4352200" y="3093100"/>
            <a:chExt cx="652075" cy="1257025"/>
          </a:xfrm>
        </p:grpSpPr>
        <p:sp>
          <p:nvSpPr>
            <p:cNvPr id="735" name="Google Shape;735;p97"/>
            <p:cNvSpPr/>
            <p:nvPr/>
          </p:nvSpPr>
          <p:spPr>
            <a:xfrm>
              <a:off x="4452000" y="3093100"/>
              <a:ext cx="552275" cy="844150"/>
            </a:xfrm>
            <a:custGeom>
              <a:rect b="b" l="l" r="r" t="t"/>
              <a:pathLst>
                <a:path extrusionOk="0" h="33766" w="22091">
                  <a:moveTo>
                    <a:pt x="2353" y="0"/>
                  </a:moveTo>
                  <a:cubicBezTo>
                    <a:pt x="2022" y="0"/>
                    <a:pt x="1816" y="111"/>
                    <a:pt x="1792" y="125"/>
                  </a:cubicBezTo>
                  <a:lnTo>
                    <a:pt x="1792" y="125"/>
                  </a:lnTo>
                  <a:cubicBezTo>
                    <a:pt x="1532" y="233"/>
                    <a:pt x="0" y="1052"/>
                    <a:pt x="1676" y="4953"/>
                  </a:cubicBezTo>
                  <a:cubicBezTo>
                    <a:pt x="3499" y="9197"/>
                    <a:pt x="4815" y="11327"/>
                    <a:pt x="4815" y="11327"/>
                  </a:cubicBezTo>
                  <a:cubicBezTo>
                    <a:pt x="4815" y="11327"/>
                    <a:pt x="5124" y="12304"/>
                    <a:pt x="4311" y="12399"/>
                  </a:cubicBezTo>
                  <a:cubicBezTo>
                    <a:pt x="4208" y="12411"/>
                    <a:pt x="4091" y="12415"/>
                    <a:pt x="3964" y="12415"/>
                  </a:cubicBezTo>
                  <a:cubicBezTo>
                    <a:pt x="3678" y="12415"/>
                    <a:pt x="3341" y="12394"/>
                    <a:pt x="3003" y="12394"/>
                  </a:cubicBezTo>
                  <a:cubicBezTo>
                    <a:pt x="2293" y="12394"/>
                    <a:pt x="1578" y="12486"/>
                    <a:pt x="1328" y="13053"/>
                  </a:cubicBezTo>
                  <a:cubicBezTo>
                    <a:pt x="890" y="14047"/>
                    <a:pt x="1566" y="15057"/>
                    <a:pt x="3010" y="15999"/>
                  </a:cubicBezTo>
                  <a:cubicBezTo>
                    <a:pt x="4454" y="16941"/>
                    <a:pt x="7541" y="19121"/>
                    <a:pt x="7820" y="19319"/>
                  </a:cubicBezTo>
                  <a:cubicBezTo>
                    <a:pt x="8093" y="19514"/>
                    <a:pt x="8350" y="19976"/>
                    <a:pt x="7807" y="20129"/>
                  </a:cubicBezTo>
                  <a:cubicBezTo>
                    <a:pt x="7264" y="20283"/>
                    <a:pt x="3262" y="20434"/>
                    <a:pt x="3448" y="22329"/>
                  </a:cubicBezTo>
                  <a:cubicBezTo>
                    <a:pt x="3633" y="24224"/>
                    <a:pt x="8087" y="26186"/>
                    <a:pt x="8570" y="26411"/>
                  </a:cubicBezTo>
                  <a:cubicBezTo>
                    <a:pt x="9053" y="26635"/>
                    <a:pt x="9157" y="26853"/>
                    <a:pt x="9099" y="27122"/>
                  </a:cubicBezTo>
                  <a:cubicBezTo>
                    <a:pt x="9040" y="27391"/>
                    <a:pt x="7691" y="27315"/>
                    <a:pt x="6554" y="27405"/>
                  </a:cubicBezTo>
                  <a:cubicBezTo>
                    <a:pt x="5418" y="27494"/>
                    <a:pt x="4116" y="27798"/>
                    <a:pt x="4314" y="28882"/>
                  </a:cubicBezTo>
                  <a:cubicBezTo>
                    <a:pt x="4513" y="29966"/>
                    <a:pt x="7068" y="32385"/>
                    <a:pt x="13590" y="33464"/>
                  </a:cubicBezTo>
                  <a:lnTo>
                    <a:pt x="16644" y="33765"/>
                  </a:lnTo>
                  <a:lnTo>
                    <a:pt x="18482" y="31290"/>
                  </a:lnTo>
                  <a:cubicBezTo>
                    <a:pt x="22090" y="25752"/>
                    <a:pt x="22032" y="22234"/>
                    <a:pt x="21366" y="21355"/>
                  </a:cubicBezTo>
                  <a:cubicBezTo>
                    <a:pt x="21154" y="21075"/>
                    <a:pt x="20897" y="20961"/>
                    <a:pt x="20619" y="20961"/>
                  </a:cubicBezTo>
                  <a:cubicBezTo>
                    <a:pt x="20025" y="20961"/>
                    <a:pt x="19332" y="21480"/>
                    <a:pt x="18765" y="22009"/>
                  </a:cubicBezTo>
                  <a:cubicBezTo>
                    <a:pt x="17981" y="22739"/>
                    <a:pt x="17179" y="23707"/>
                    <a:pt x="16888" y="23707"/>
                  </a:cubicBezTo>
                  <a:cubicBezTo>
                    <a:pt x="16869" y="23707"/>
                    <a:pt x="16852" y="23703"/>
                    <a:pt x="16838" y="23694"/>
                  </a:cubicBezTo>
                  <a:cubicBezTo>
                    <a:pt x="16599" y="23556"/>
                    <a:pt x="16509" y="23332"/>
                    <a:pt x="16670" y="22824"/>
                  </a:cubicBezTo>
                  <a:cubicBezTo>
                    <a:pt x="16831" y="22317"/>
                    <a:pt x="18391" y="17707"/>
                    <a:pt x="17119" y="16290"/>
                  </a:cubicBezTo>
                  <a:cubicBezTo>
                    <a:pt x="16868" y="16011"/>
                    <a:pt x="16557" y="15898"/>
                    <a:pt x="16217" y="15898"/>
                  </a:cubicBezTo>
                  <a:cubicBezTo>
                    <a:pt x="14828" y="15898"/>
                    <a:pt x="12938" y="17782"/>
                    <a:pt x="12553" y="18020"/>
                  </a:cubicBezTo>
                  <a:cubicBezTo>
                    <a:pt x="12451" y="18083"/>
                    <a:pt x="12362" y="18110"/>
                    <a:pt x="12287" y="18110"/>
                  </a:cubicBezTo>
                  <a:cubicBezTo>
                    <a:pt x="12011" y="18110"/>
                    <a:pt x="11914" y="17744"/>
                    <a:pt x="11946" y="17482"/>
                  </a:cubicBezTo>
                  <a:cubicBezTo>
                    <a:pt x="11988" y="17142"/>
                    <a:pt x="12466" y="13393"/>
                    <a:pt x="12746" y="11692"/>
                  </a:cubicBezTo>
                  <a:cubicBezTo>
                    <a:pt x="13026" y="9991"/>
                    <a:pt x="12738" y="8810"/>
                    <a:pt x="11710" y="8463"/>
                  </a:cubicBezTo>
                  <a:cubicBezTo>
                    <a:pt x="11615" y="8431"/>
                    <a:pt x="11521" y="8416"/>
                    <a:pt x="11428" y="8416"/>
                  </a:cubicBezTo>
                  <a:cubicBezTo>
                    <a:pt x="10551" y="8416"/>
                    <a:pt x="9772" y="9737"/>
                    <a:pt x="9212" y="10221"/>
                  </a:cubicBezTo>
                  <a:cubicBezTo>
                    <a:pt x="9070" y="10345"/>
                    <a:pt x="8932" y="10392"/>
                    <a:pt x="8805" y="10392"/>
                  </a:cubicBezTo>
                  <a:cubicBezTo>
                    <a:pt x="8384" y="10392"/>
                    <a:pt x="8081" y="9868"/>
                    <a:pt x="8081" y="9868"/>
                  </a:cubicBezTo>
                  <a:cubicBezTo>
                    <a:pt x="8081" y="9868"/>
                    <a:pt x="7400" y="7459"/>
                    <a:pt x="5501" y="3248"/>
                  </a:cubicBezTo>
                  <a:cubicBezTo>
                    <a:pt x="4249" y="473"/>
                    <a:pt x="3035" y="0"/>
                    <a:pt x="2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97"/>
            <p:cNvSpPr/>
            <p:nvPr/>
          </p:nvSpPr>
          <p:spPr>
            <a:xfrm>
              <a:off x="4538350" y="3191000"/>
              <a:ext cx="334075" cy="764525"/>
            </a:xfrm>
            <a:custGeom>
              <a:rect b="b" l="l" r="r" t="t"/>
              <a:pathLst>
                <a:path extrusionOk="0" h="30581" w="13363">
                  <a:moveTo>
                    <a:pt x="0" y="0"/>
                  </a:moveTo>
                  <a:cubicBezTo>
                    <a:pt x="0" y="0"/>
                    <a:pt x="11" y="32"/>
                    <a:pt x="35" y="91"/>
                  </a:cubicBezTo>
                  <a:cubicBezTo>
                    <a:pt x="62" y="153"/>
                    <a:pt x="100" y="239"/>
                    <a:pt x="148" y="352"/>
                  </a:cubicBezTo>
                  <a:cubicBezTo>
                    <a:pt x="250" y="584"/>
                    <a:pt x="398" y="920"/>
                    <a:pt x="588" y="1352"/>
                  </a:cubicBezTo>
                  <a:cubicBezTo>
                    <a:pt x="973" y="2223"/>
                    <a:pt x="1527" y="3478"/>
                    <a:pt x="2211" y="5027"/>
                  </a:cubicBezTo>
                  <a:cubicBezTo>
                    <a:pt x="3578" y="8132"/>
                    <a:pt x="5442" y="12431"/>
                    <a:pt x="7497" y="17182"/>
                  </a:cubicBezTo>
                  <a:cubicBezTo>
                    <a:pt x="9552" y="21934"/>
                    <a:pt x="11918" y="27482"/>
                    <a:pt x="13301" y="30580"/>
                  </a:cubicBezTo>
                  <a:lnTo>
                    <a:pt x="13363" y="30553"/>
                  </a:lnTo>
                  <a:cubicBezTo>
                    <a:pt x="11995" y="27448"/>
                    <a:pt x="9640" y="21897"/>
                    <a:pt x="7584" y="17144"/>
                  </a:cubicBezTo>
                  <a:cubicBezTo>
                    <a:pt x="5530" y="12394"/>
                    <a:pt x="3655" y="8098"/>
                    <a:pt x="2272" y="5000"/>
                  </a:cubicBezTo>
                  <a:cubicBezTo>
                    <a:pt x="1581" y="3450"/>
                    <a:pt x="1017" y="2199"/>
                    <a:pt x="622" y="1336"/>
                  </a:cubicBezTo>
                  <a:cubicBezTo>
                    <a:pt x="425" y="908"/>
                    <a:pt x="271" y="575"/>
                    <a:pt x="165" y="344"/>
                  </a:cubicBezTo>
                  <a:cubicBezTo>
                    <a:pt x="113" y="233"/>
                    <a:pt x="73" y="148"/>
                    <a:pt x="44" y="87"/>
                  </a:cubicBezTo>
                  <a:cubicBezTo>
                    <a:pt x="16" y="29"/>
                    <a:pt x="0" y="0"/>
                    <a:pt x="0"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97"/>
            <p:cNvSpPr/>
            <p:nvPr/>
          </p:nvSpPr>
          <p:spPr>
            <a:xfrm>
              <a:off x="4617875" y="3653500"/>
              <a:ext cx="130950" cy="22875"/>
            </a:xfrm>
            <a:custGeom>
              <a:rect b="b" l="l" r="r" t="t"/>
              <a:pathLst>
                <a:path extrusionOk="0" h="915" w="5238">
                  <a:moveTo>
                    <a:pt x="16" y="1"/>
                  </a:moveTo>
                  <a:cubicBezTo>
                    <a:pt x="7" y="1"/>
                    <a:pt x="2" y="1"/>
                    <a:pt x="2" y="3"/>
                  </a:cubicBezTo>
                  <a:cubicBezTo>
                    <a:pt x="1" y="10"/>
                    <a:pt x="72" y="28"/>
                    <a:pt x="204" y="57"/>
                  </a:cubicBezTo>
                  <a:cubicBezTo>
                    <a:pt x="356" y="88"/>
                    <a:pt x="542" y="125"/>
                    <a:pt x="762" y="170"/>
                  </a:cubicBezTo>
                  <a:cubicBezTo>
                    <a:pt x="1235" y="260"/>
                    <a:pt x="1889" y="379"/>
                    <a:pt x="2611" y="505"/>
                  </a:cubicBezTo>
                  <a:cubicBezTo>
                    <a:pt x="3334" y="631"/>
                    <a:pt x="3989" y="739"/>
                    <a:pt x="4464" y="812"/>
                  </a:cubicBezTo>
                  <a:cubicBezTo>
                    <a:pt x="4686" y="845"/>
                    <a:pt x="4875" y="872"/>
                    <a:pt x="5028" y="895"/>
                  </a:cubicBezTo>
                  <a:cubicBezTo>
                    <a:pt x="5127" y="908"/>
                    <a:pt x="5194" y="915"/>
                    <a:pt x="5222" y="915"/>
                  </a:cubicBezTo>
                  <a:cubicBezTo>
                    <a:pt x="5232" y="915"/>
                    <a:pt x="5237" y="914"/>
                    <a:pt x="5237" y="913"/>
                  </a:cubicBezTo>
                  <a:cubicBezTo>
                    <a:pt x="5238" y="906"/>
                    <a:pt x="5165" y="887"/>
                    <a:pt x="5034" y="859"/>
                  </a:cubicBezTo>
                  <a:cubicBezTo>
                    <a:pt x="4883" y="828"/>
                    <a:pt x="4696" y="790"/>
                    <a:pt x="4476" y="746"/>
                  </a:cubicBezTo>
                  <a:cubicBezTo>
                    <a:pt x="4003" y="655"/>
                    <a:pt x="3350" y="536"/>
                    <a:pt x="2627" y="411"/>
                  </a:cubicBezTo>
                  <a:cubicBezTo>
                    <a:pt x="1904" y="285"/>
                    <a:pt x="1249" y="177"/>
                    <a:pt x="774" y="103"/>
                  </a:cubicBezTo>
                  <a:cubicBezTo>
                    <a:pt x="552" y="71"/>
                    <a:pt x="364" y="43"/>
                    <a:pt x="210" y="20"/>
                  </a:cubicBezTo>
                  <a:cubicBezTo>
                    <a:pt x="111" y="7"/>
                    <a:pt x="44" y="1"/>
                    <a:pt x="16"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97"/>
            <p:cNvSpPr/>
            <p:nvPr/>
          </p:nvSpPr>
          <p:spPr>
            <a:xfrm>
              <a:off x="4659400" y="3825625"/>
              <a:ext cx="168100" cy="27650"/>
            </a:xfrm>
            <a:custGeom>
              <a:rect b="b" l="l" r="r" t="t"/>
              <a:pathLst>
                <a:path extrusionOk="0" h="1106" w="6724">
                  <a:moveTo>
                    <a:pt x="15" y="1"/>
                  </a:moveTo>
                  <a:cubicBezTo>
                    <a:pt x="7" y="1"/>
                    <a:pt x="3" y="1"/>
                    <a:pt x="2" y="3"/>
                  </a:cubicBezTo>
                  <a:cubicBezTo>
                    <a:pt x="1" y="9"/>
                    <a:pt x="94" y="30"/>
                    <a:pt x="263" y="65"/>
                  </a:cubicBezTo>
                  <a:cubicBezTo>
                    <a:pt x="450" y="99"/>
                    <a:pt x="691" y="144"/>
                    <a:pt x="981" y="197"/>
                  </a:cubicBezTo>
                  <a:cubicBezTo>
                    <a:pt x="1587" y="305"/>
                    <a:pt x="2427" y="448"/>
                    <a:pt x="3354" y="601"/>
                  </a:cubicBezTo>
                  <a:cubicBezTo>
                    <a:pt x="4282" y="753"/>
                    <a:pt x="5123" y="884"/>
                    <a:pt x="5733" y="976"/>
                  </a:cubicBezTo>
                  <a:cubicBezTo>
                    <a:pt x="6024" y="1017"/>
                    <a:pt x="6267" y="1052"/>
                    <a:pt x="6456" y="1079"/>
                  </a:cubicBezTo>
                  <a:cubicBezTo>
                    <a:pt x="6590" y="1096"/>
                    <a:pt x="6677" y="1106"/>
                    <a:pt x="6709" y="1106"/>
                  </a:cubicBezTo>
                  <a:cubicBezTo>
                    <a:pt x="6718" y="1106"/>
                    <a:pt x="6723" y="1105"/>
                    <a:pt x="6723" y="1104"/>
                  </a:cubicBezTo>
                  <a:cubicBezTo>
                    <a:pt x="6724" y="1097"/>
                    <a:pt x="6631" y="1076"/>
                    <a:pt x="6462" y="1042"/>
                  </a:cubicBezTo>
                  <a:cubicBezTo>
                    <a:pt x="6275" y="1007"/>
                    <a:pt x="6033" y="963"/>
                    <a:pt x="5744" y="909"/>
                  </a:cubicBezTo>
                  <a:cubicBezTo>
                    <a:pt x="5137" y="801"/>
                    <a:pt x="4298" y="658"/>
                    <a:pt x="3370" y="506"/>
                  </a:cubicBezTo>
                  <a:cubicBezTo>
                    <a:pt x="2442" y="354"/>
                    <a:pt x="1601" y="222"/>
                    <a:pt x="992" y="131"/>
                  </a:cubicBezTo>
                  <a:cubicBezTo>
                    <a:pt x="700" y="89"/>
                    <a:pt x="457" y="55"/>
                    <a:pt x="270" y="28"/>
                  </a:cubicBezTo>
                  <a:cubicBezTo>
                    <a:pt x="134" y="10"/>
                    <a:pt x="46" y="1"/>
                    <a:pt x="15"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97"/>
            <p:cNvSpPr/>
            <p:nvPr/>
          </p:nvSpPr>
          <p:spPr>
            <a:xfrm>
              <a:off x="4352200" y="3695600"/>
              <a:ext cx="572525" cy="604950"/>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97"/>
            <p:cNvSpPr/>
            <p:nvPr/>
          </p:nvSpPr>
          <p:spPr>
            <a:xfrm>
              <a:off x="4375300" y="3717075"/>
              <a:ext cx="485175" cy="633050"/>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97"/>
          <p:cNvGrpSpPr/>
          <p:nvPr/>
        </p:nvGrpSpPr>
        <p:grpSpPr>
          <a:xfrm flipH="1">
            <a:off x="-12" y="-27003"/>
            <a:ext cx="9144052" cy="5197523"/>
            <a:chOff x="3466800" y="-171049"/>
            <a:chExt cx="1544760" cy="878049"/>
          </a:xfrm>
        </p:grpSpPr>
        <p:sp>
          <p:nvSpPr>
            <p:cNvPr id="742" name="Google Shape;742;p97"/>
            <p:cNvSpPr/>
            <p:nvPr/>
          </p:nvSpPr>
          <p:spPr>
            <a:xfrm>
              <a:off x="4569327" y="-171049"/>
              <a:ext cx="442233" cy="418719"/>
            </a:xfrm>
            <a:custGeom>
              <a:rect b="b" l="l" r="r" t="t"/>
              <a:pathLst>
                <a:path extrusionOk="0" h="6023" w="6361">
                  <a:moveTo>
                    <a:pt x="609" y="1"/>
                  </a:moveTo>
                  <a:cubicBezTo>
                    <a:pt x="1" y="2987"/>
                    <a:pt x="988" y="6022"/>
                    <a:pt x="3765" y="6022"/>
                  </a:cubicBezTo>
                  <a:cubicBezTo>
                    <a:pt x="4297" y="6022"/>
                    <a:pt x="4894" y="5911"/>
                    <a:pt x="5559" y="5667"/>
                  </a:cubicBezTo>
                  <a:cubicBezTo>
                    <a:pt x="5832" y="5566"/>
                    <a:pt x="6098" y="5499"/>
                    <a:pt x="6360" y="5461"/>
                  </a:cubicBezTo>
                  <a:lnTo>
                    <a:pt x="6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97"/>
            <p:cNvSpPr/>
            <p:nvPr/>
          </p:nvSpPr>
          <p:spPr>
            <a:xfrm>
              <a:off x="3466800" y="346025"/>
              <a:ext cx="427875" cy="360975"/>
            </a:xfrm>
            <a:custGeom>
              <a:rect b="b" l="l" r="r" t="t"/>
              <a:pathLst>
                <a:path extrusionOk="0" h="14439" w="17115">
                  <a:moveTo>
                    <a:pt x="2683" y="0"/>
                  </a:moveTo>
                  <a:cubicBezTo>
                    <a:pt x="1615" y="0"/>
                    <a:pt x="718" y="309"/>
                    <a:pt x="1" y="712"/>
                  </a:cubicBezTo>
                  <a:lnTo>
                    <a:pt x="1" y="14439"/>
                  </a:lnTo>
                  <a:lnTo>
                    <a:pt x="12831" y="14439"/>
                  </a:lnTo>
                  <a:cubicBezTo>
                    <a:pt x="16201" y="11414"/>
                    <a:pt x="17114" y="5460"/>
                    <a:pt x="11771" y="5460"/>
                  </a:cubicBezTo>
                  <a:cubicBezTo>
                    <a:pt x="11745" y="5460"/>
                    <a:pt x="11718" y="5460"/>
                    <a:pt x="11690" y="5461"/>
                  </a:cubicBezTo>
                  <a:cubicBezTo>
                    <a:pt x="11674" y="5461"/>
                    <a:pt x="11658" y="5461"/>
                    <a:pt x="11642" y="5461"/>
                  </a:cubicBezTo>
                  <a:cubicBezTo>
                    <a:pt x="8041" y="5461"/>
                    <a:pt x="7011" y="957"/>
                    <a:pt x="4274" y="219"/>
                  </a:cubicBezTo>
                  <a:cubicBezTo>
                    <a:pt x="3708" y="66"/>
                    <a:pt x="3177" y="0"/>
                    <a:pt x="26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4" name="Google Shape;744;p97"/>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745" name="Google Shape;745;p97"/>
          <p:cNvSpPr txBox="1"/>
          <p:nvPr>
            <p:ph idx="1" type="subTitle"/>
          </p:nvPr>
        </p:nvSpPr>
        <p:spPr>
          <a:xfrm>
            <a:off x="713223" y="3306912"/>
            <a:ext cx="1497000" cy="80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46" name="Google Shape;746;p97"/>
          <p:cNvSpPr txBox="1"/>
          <p:nvPr>
            <p:ph idx="2" type="subTitle"/>
          </p:nvPr>
        </p:nvSpPr>
        <p:spPr>
          <a:xfrm>
            <a:off x="713223" y="1920578"/>
            <a:ext cx="1497000" cy="80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47" name="Google Shape;747;p97"/>
          <p:cNvSpPr txBox="1"/>
          <p:nvPr>
            <p:ph idx="3" type="subTitle"/>
          </p:nvPr>
        </p:nvSpPr>
        <p:spPr>
          <a:xfrm>
            <a:off x="6932437" y="1920578"/>
            <a:ext cx="1497000" cy="801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48" name="Google Shape;748;p97"/>
          <p:cNvSpPr txBox="1"/>
          <p:nvPr>
            <p:ph idx="4" type="title"/>
          </p:nvPr>
        </p:nvSpPr>
        <p:spPr>
          <a:xfrm>
            <a:off x="713223" y="3050542"/>
            <a:ext cx="1499700" cy="267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1800"/>
              <a:buNone/>
              <a:defRPr b="0" sz="1800"/>
            </a:lvl1pPr>
            <a:lvl2pPr lvl="1"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2pPr>
            <a:lvl3pPr lvl="2"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3pPr>
            <a:lvl4pPr lvl="3"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4pPr>
            <a:lvl5pPr lvl="4"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5pPr>
            <a:lvl6pPr lvl="5"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6pPr>
            <a:lvl7pPr lvl="6"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7pPr>
            <a:lvl8pPr lvl="7"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8pPr>
            <a:lvl9pPr lvl="8"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9pPr>
          </a:lstStyle>
          <a:p/>
        </p:txBody>
      </p:sp>
      <p:sp>
        <p:nvSpPr>
          <p:cNvPr id="749" name="Google Shape;749;p97"/>
          <p:cNvSpPr txBox="1"/>
          <p:nvPr>
            <p:ph idx="5" type="title"/>
          </p:nvPr>
        </p:nvSpPr>
        <p:spPr>
          <a:xfrm>
            <a:off x="713223" y="1664208"/>
            <a:ext cx="1499700" cy="267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1800"/>
              <a:buNone/>
              <a:defRPr b="0" sz="1800"/>
            </a:lvl1pPr>
            <a:lvl2pPr lvl="1"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2pPr>
            <a:lvl3pPr lvl="2"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3pPr>
            <a:lvl4pPr lvl="3"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4pPr>
            <a:lvl5pPr lvl="4"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5pPr>
            <a:lvl6pPr lvl="5"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6pPr>
            <a:lvl7pPr lvl="6"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7pPr>
            <a:lvl8pPr lvl="7"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8pPr>
            <a:lvl9pPr lvl="8"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9pPr>
          </a:lstStyle>
          <a:p/>
        </p:txBody>
      </p:sp>
      <p:sp>
        <p:nvSpPr>
          <p:cNvPr id="750" name="Google Shape;750;p97"/>
          <p:cNvSpPr txBox="1"/>
          <p:nvPr>
            <p:ph idx="6" type="title"/>
          </p:nvPr>
        </p:nvSpPr>
        <p:spPr>
          <a:xfrm>
            <a:off x="6931087" y="1664208"/>
            <a:ext cx="1499700" cy="2679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2"/>
              </a:buClr>
              <a:buSzPts val="1800"/>
              <a:buNone/>
              <a:defRPr b="0" sz="1800"/>
            </a:lvl1pPr>
            <a:lvl2pPr lvl="1"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2pPr>
            <a:lvl3pPr lvl="2"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3pPr>
            <a:lvl4pPr lvl="3"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4pPr>
            <a:lvl5pPr lvl="4"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5pPr>
            <a:lvl6pPr lvl="5"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6pPr>
            <a:lvl7pPr lvl="6"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7pPr>
            <a:lvl8pPr lvl="7"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8pPr>
            <a:lvl9pPr lvl="8"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9pPr>
          </a:lstStyle>
          <a:p/>
        </p:txBody>
      </p:sp>
      <p:sp>
        <p:nvSpPr>
          <p:cNvPr id="751" name="Google Shape;751;p97"/>
          <p:cNvSpPr txBox="1"/>
          <p:nvPr>
            <p:ph idx="7" type="subTitle"/>
          </p:nvPr>
        </p:nvSpPr>
        <p:spPr>
          <a:xfrm>
            <a:off x="6932437" y="3562103"/>
            <a:ext cx="1497000" cy="801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52" name="Google Shape;752;p97"/>
          <p:cNvSpPr txBox="1"/>
          <p:nvPr>
            <p:ph idx="8" type="title"/>
          </p:nvPr>
        </p:nvSpPr>
        <p:spPr>
          <a:xfrm>
            <a:off x="6931087" y="3305733"/>
            <a:ext cx="1499700" cy="2679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2"/>
              </a:buClr>
              <a:buSzPts val="1800"/>
              <a:buNone/>
              <a:defRPr b="0" sz="1800"/>
            </a:lvl1pPr>
            <a:lvl2pPr lvl="1"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2pPr>
            <a:lvl3pPr lvl="2"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3pPr>
            <a:lvl4pPr lvl="3"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4pPr>
            <a:lvl5pPr lvl="4"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5pPr>
            <a:lvl6pPr lvl="5"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6pPr>
            <a:lvl7pPr lvl="6"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7pPr>
            <a:lvl8pPr lvl="7"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8pPr>
            <a:lvl9pPr lvl="8" rtl="0">
              <a:spcBef>
                <a:spcPts val="0"/>
              </a:spcBef>
              <a:spcAft>
                <a:spcPts val="0"/>
              </a:spcAft>
              <a:buClr>
                <a:schemeClr val="lt2"/>
              </a:buClr>
              <a:buSzPts val="2800"/>
              <a:buFont typeface="Impact"/>
              <a:buNone/>
              <a:defRPr>
                <a:solidFill>
                  <a:schemeClr val="lt2"/>
                </a:solidFill>
                <a:latin typeface="Impact"/>
                <a:ea typeface="Impact"/>
                <a:cs typeface="Impact"/>
                <a:sym typeface="Impact"/>
              </a:defRPr>
            </a:lvl9pPr>
          </a:lstStyle>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2">
    <p:bg>
      <p:bgPr>
        <a:solidFill>
          <a:schemeClr val="accent5"/>
        </a:solidFill>
      </p:bgPr>
    </p:bg>
    <p:spTree>
      <p:nvGrpSpPr>
        <p:cNvPr id="753" name="Shape 753"/>
        <p:cNvGrpSpPr/>
        <p:nvPr/>
      </p:nvGrpSpPr>
      <p:grpSpPr>
        <a:xfrm>
          <a:off x="0" y="0"/>
          <a:ext cx="0" cy="0"/>
          <a:chOff x="0" y="0"/>
          <a:chExt cx="0" cy="0"/>
        </a:xfrm>
      </p:grpSpPr>
      <p:grpSp>
        <p:nvGrpSpPr>
          <p:cNvPr id="754" name="Google Shape;754;p98"/>
          <p:cNvGrpSpPr/>
          <p:nvPr/>
        </p:nvGrpSpPr>
        <p:grpSpPr>
          <a:xfrm rot="772118">
            <a:off x="-854727" y="2919265"/>
            <a:ext cx="2898219" cy="3216576"/>
            <a:chOff x="5192670" y="853009"/>
            <a:chExt cx="4451592" cy="4940580"/>
          </a:xfrm>
        </p:grpSpPr>
        <p:sp>
          <p:nvSpPr>
            <p:cNvPr id="755" name="Google Shape;755;p98"/>
            <p:cNvSpPr/>
            <p:nvPr/>
          </p:nvSpPr>
          <p:spPr>
            <a:xfrm rot="1771985">
              <a:off x="6880509" y="1163074"/>
              <a:ext cx="2106915" cy="3220411"/>
            </a:xfrm>
            <a:custGeom>
              <a:rect b="b" l="l" r="r" t="t"/>
              <a:pathLst>
                <a:path extrusionOk="0" h="33766" w="22091">
                  <a:moveTo>
                    <a:pt x="2353" y="0"/>
                  </a:moveTo>
                  <a:cubicBezTo>
                    <a:pt x="2022" y="0"/>
                    <a:pt x="1816" y="111"/>
                    <a:pt x="1792" y="125"/>
                  </a:cubicBezTo>
                  <a:lnTo>
                    <a:pt x="1792" y="125"/>
                  </a:lnTo>
                  <a:cubicBezTo>
                    <a:pt x="1532" y="233"/>
                    <a:pt x="0" y="1052"/>
                    <a:pt x="1676" y="4953"/>
                  </a:cubicBezTo>
                  <a:cubicBezTo>
                    <a:pt x="3499" y="9197"/>
                    <a:pt x="4815" y="11327"/>
                    <a:pt x="4815" y="11327"/>
                  </a:cubicBezTo>
                  <a:cubicBezTo>
                    <a:pt x="4815" y="11327"/>
                    <a:pt x="5124" y="12304"/>
                    <a:pt x="4311" y="12399"/>
                  </a:cubicBezTo>
                  <a:cubicBezTo>
                    <a:pt x="4208" y="12411"/>
                    <a:pt x="4091" y="12415"/>
                    <a:pt x="3964" y="12415"/>
                  </a:cubicBezTo>
                  <a:cubicBezTo>
                    <a:pt x="3678" y="12415"/>
                    <a:pt x="3341" y="12394"/>
                    <a:pt x="3003" y="12394"/>
                  </a:cubicBezTo>
                  <a:cubicBezTo>
                    <a:pt x="2293" y="12394"/>
                    <a:pt x="1578" y="12486"/>
                    <a:pt x="1328" y="13053"/>
                  </a:cubicBezTo>
                  <a:cubicBezTo>
                    <a:pt x="890" y="14047"/>
                    <a:pt x="1566" y="15057"/>
                    <a:pt x="3010" y="15999"/>
                  </a:cubicBezTo>
                  <a:cubicBezTo>
                    <a:pt x="4454" y="16941"/>
                    <a:pt x="7541" y="19121"/>
                    <a:pt x="7820" y="19319"/>
                  </a:cubicBezTo>
                  <a:cubicBezTo>
                    <a:pt x="8093" y="19514"/>
                    <a:pt x="8350" y="19976"/>
                    <a:pt x="7807" y="20129"/>
                  </a:cubicBezTo>
                  <a:cubicBezTo>
                    <a:pt x="7264" y="20283"/>
                    <a:pt x="3262" y="20434"/>
                    <a:pt x="3448" y="22329"/>
                  </a:cubicBezTo>
                  <a:cubicBezTo>
                    <a:pt x="3633" y="24224"/>
                    <a:pt x="8087" y="26186"/>
                    <a:pt x="8570" y="26411"/>
                  </a:cubicBezTo>
                  <a:cubicBezTo>
                    <a:pt x="9053" y="26635"/>
                    <a:pt x="9157" y="26853"/>
                    <a:pt x="9099" y="27122"/>
                  </a:cubicBezTo>
                  <a:cubicBezTo>
                    <a:pt x="9040" y="27391"/>
                    <a:pt x="7691" y="27315"/>
                    <a:pt x="6554" y="27405"/>
                  </a:cubicBezTo>
                  <a:cubicBezTo>
                    <a:pt x="5418" y="27494"/>
                    <a:pt x="4116" y="27798"/>
                    <a:pt x="4314" y="28882"/>
                  </a:cubicBezTo>
                  <a:cubicBezTo>
                    <a:pt x="4513" y="29966"/>
                    <a:pt x="7068" y="32385"/>
                    <a:pt x="13590" y="33464"/>
                  </a:cubicBezTo>
                  <a:lnTo>
                    <a:pt x="16644" y="33765"/>
                  </a:lnTo>
                  <a:lnTo>
                    <a:pt x="18482" y="31290"/>
                  </a:lnTo>
                  <a:cubicBezTo>
                    <a:pt x="22090" y="25752"/>
                    <a:pt x="22032" y="22234"/>
                    <a:pt x="21366" y="21355"/>
                  </a:cubicBezTo>
                  <a:cubicBezTo>
                    <a:pt x="21154" y="21075"/>
                    <a:pt x="20897" y="20961"/>
                    <a:pt x="20619" y="20961"/>
                  </a:cubicBezTo>
                  <a:cubicBezTo>
                    <a:pt x="20025" y="20961"/>
                    <a:pt x="19332" y="21480"/>
                    <a:pt x="18765" y="22009"/>
                  </a:cubicBezTo>
                  <a:cubicBezTo>
                    <a:pt x="17981" y="22739"/>
                    <a:pt x="17179" y="23707"/>
                    <a:pt x="16888" y="23707"/>
                  </a:cubicBezTo>
                  <a:cubicBezTo>
                    <a:pt x="16869" y="23707"/>
                    <a:pt x="16852" y="23703"/>
                    <a:pt x="16838" y="23694"/>
                  </a:cubicBezTo>
                  <a:cubicBezTo>
                    <a:pt x="16599" y="23556"/>
                    <a:pt x="16509" y="23332"/>
                    <a:pt x="16670" y="22824"/>
                  </a:cubicBezTo>
                  <a:cubicBezTo>
                    <a:pt x="16831" y="22317"/>
                    <a:pt x="18391" y="17707"/>
                    <a:pt x="17119" y="16290"/>
                  </a:cubicBezTo>
                  <a:cubicBezTo>
                    <a:pt x="16868" y="16011"/>
                    <a:pt x="16557" y="15898"/>
                    <a:pt x="16217" y="15898"/>
                  </a:cubicBezTo>
                  <a:cubicBezTo>
                    <a:pt x="14828" y="15898"/>
                    <a:pt x="12938" y="17782"/>
                    <a:pt x="12553" y="18020"/>
                  </a:cubicBezTo>
                  <a:cubicBezTo>
                    <a:pt x="12451" y="18083"/>
                    <a:pt x="12362" y="18110"/>
                    <a:pt x="12287" y="18110"/>
                  </a:cubicBezTo>
                  <a:cubicBezTo>
                    <a:pt x="12011" y="18110"/>
                    <a:pt x="11914" y="17744"/>
                    <a:pt x="11946" y="17482"/>
                  </a:cubicBezTo>
                  <a:cubicBezTo>
                    <a:pt x="11988" y="17142"/>
                    <a:pt x="12466" y="13393"/>
                    <a:pt x="12746" y="11692"/>
                  </a:cubicBezTo>
                  <a:cubicBezTo>
                    <a:pt x="13026" y="9991"/>
                    <a:pt x="12738" y="8810"/>
                    <a:pt x="11710" y="8463"/>
                  </a:cubicBezTo>
                  <a:cubicBezTo>
                    <a:pt x="11615" y="8431"/>
                    <a:pt x="11521" y="8416"/>
                    <a:pt x="11428" y="8416"/>
                  </a:cubicBezTo>
                  <a:cubicBezTo>
                    <a:pt x="10551" y="8416"/>
                    <a:pt x="9772" y="9737"/>
                    <a:pt x="9212" y="10221"/>
                  </a:cubicBezTo>
                  <a:cubicBezTo>
                    <a:pt x="9070" y="10345"/>
                    <a:pt x="8932" y="10392"/>
                    <a:pt x="8805" y="10392"/>
                  </a:cubicBezTo>
                  <a:cubicBezTo>
                    <a:pt x="8384" y="10392"/>
                    <a:pt x="8081" y="9868"/>
                    <a:pt x="8081" y="9868"/>
                  </a:cubicBezTo>
                  <a:cubicBezTo>
                    <a:pt x="8081" y="9868"/>
                    <a:pt x="7400" y="7459"/>
                    <a:pt x="5501" y="3248"/>
                  </a:cubicBezTo>
                  <a:cubicBezTo>
                    <a:pt x="4249" y="473"/>
                    <a:pt x="3035" y="0"/>
                    <a:pt x="2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98"/>
            <p:cNvSpPr/>
            <p:nvPr/>
          </p:nvSpPr>
          <p:spPr>
            <a:xfrm rot="1771985">
              <a:off x="7111975" y="1464986"/>
              <a:ext cx="1274488" cy="2916644"/>
            </a:xfrm>
            <a:custGeom>
              <a:rect b="b" l="l" r="r" t="t"/>
              <a:pathLst>
                <a:path extrusionOk="0" h="30581" w="13363">
                  <a:moveTo>
                    <a:pt x="0" y="0"/>
                  </a:moveTo>
                  <a:cubicBezTo>
                    <a:pt x="0" y="0"/>
                    <a:pt x="11" y="32"/>
                    <a:pt x="35" y="91"/>
                  </a:cubicBezTo>
                  <a:cubicBezTo>
                    <a:pt x="62" y="153"/>
                    <a:pt x="100" y="239"/>
                    <a:pt x="148" y="352"/>
                  </a:cubicBezTo>
                  <a:cubicBezTo>
                    <a:pt x="250" y="584"/>
                    <a:pt x="398" y="920"/>
                    <a:pt x="588" y="1352"/>
                  </a:cubicBezTo>
                  <a:cubicBezTo>
                    <a:pt x="973" y="2223"/>
                    <a:pt x="1527" y="3478"/>
                    <a:pt x="2211" y="5027"/>
                  </a:cubicBezTo>
                  <a:cubicBezTo>
                    <a:pt x="3578" y="8132"/>
                    <a:pt x="5442" y="12431"/>
                    <a:pt x="7497" y="17182"/>
                  </a:cubicBezTo>
                  <a:cubicBezTo>
                    <a:pt x="9552" y="21934"/>
                    <a:pt x="11918" y="27482"/>
                    <a:pt x="13301" y="30580"/>
                  </a:cubicBezTo>
                  <a:lnTo>
                    <a:pt x="13363" y="30553"/>
                  </a:lnTo>
                  <a:cubicBezTo>
                    <a:pt x="11995" y="27448"/>
                    <a:pt x="9640" y="21897"/>
                    <a:pt x="7584" y="17144"/>
                  </a:cubicBezTo>
                  <a:cubicBezTo>
                    <a:pt x="5530" y="12394"/>
                    <a:pt x="3655" y="8098"/>
                    <a:pt x="2272" y="5000"/>
                  </a:cubicBezTo>
                  <a:cubicBezTo>
                    <a:pt x="1581" y="3450"/>
                    <a:pt x="1017" y="2199"/>
                    <a:pt x="622" y="1336"/>
                  </a:cubicBezTo>
                  <a:cubicBezTo>
                    <a:pt x="425" y="908"/>
                    <a:pt x="271" y="575"/>
                    <a:pt x="165" y="344"/>
                  </a:cubicBezTo>
                  <a:cubicBezTo>
                    <a:pt x="113" y="233"/>
                    <a:pt x="73" y="148"/>
                    <a:pt x="44" y="87"/>
                  </a:cubicBezTo>
                  <a:cubicBezTo>
                    <a:pt x="16" y="29"/>
                    <a:pt x="0" y="0"/>
                    <a:pt x="0"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98"/>
            <p:cNvSpPr/>
            <p:nvPr/>
          </p:nvSpPr>
          <p:spPr>
            <a:xfrm rot="1771985">
              <a:off x="7253890" y="3142529"/>
              <a:ext cx="499571" cy="87268"/>
            </a:xfrm>
            <a:custGeom>
              <a:rect b="b" l="l" r="r" t="t"/>
              <a:pathLst>
                <a:path extrusionOk="0" h="915" w="5238">
                  <a:moveTo>
                    <a:pt x="16" y="1"/>
                  </a:moveTo>
                  <a:cubicBezTo>
                    <a:pt x="7" y="1"/>
                    <a:pt x="2" y="1"/>
                    <a:pt x="2" y="3"/>
                  </a:cubicBezTo>
                  <a:cubicBezTo>
                    <a:pt x="1" y="10"/>
                    <a:pt x="72" y="28"/>
                    <a:pt x="204" y="57"/>
                  </a:cubicBezTo>
                  <a:cubicBezTo>
                    <a:pt x="356" y="88"/>
                    <a:pt x="542" y="125"/>
                    <a:pt x="762" y="170"/>
                  </a:cubicBezTo>
                  <a:cubicBezTo>
                    <a:pt x="1235" y="260"/>
                    <a:pt x="1889" y="379"/>
                    <a:pt x="2611" y="505"/>
                  </a:cubicBezTo>
                  <a:cubicBezTo>
                    <a:pt x="3334" y="631"/>
                    <a:pt x="3989" y="739"/>
                    <a:pt x="4464" y="812"/>
                  </a:cubicBezTo>
                  <a:cubicBezTo>
                    <a:pt x="4686" y="845"/>
                    <a:pt x="4875" y="872"/>
                    <a:pt x="5028" y="895"/>
                  </a:cubicBezTo>
                  <a:cubicBezTo>
                    <a:pt x="5127" y="908"/>
                    <a:pt x="5194" y="915"/>
                    <a:pt x="5222" y="915"/>
                  </a:cubicBezTo>
                  <a:cubicBezTo>
                    <a:pt x="5232" y="915"/>
                    <a:pt x="5237" y="914"/>
                    <a:pt x="5237" y="913"/>
                  </a:cubicBezTo>
                  <a:cubicBezTo>
                    <a:pt x="5238" y="906"/>
                    <a:pt x="5165" y="887"/>
                    <a:pt x="5034" y="859"/>
                  </a:cubicBezTo>
                  <a:cubicBezTo>
                    <a:pt x="4883" y="828"/>
                    <a:pt x="4696" y="790"/>
                    <a:pt x="4476" y="746"/>
                  </a:cubicBezTo>
                  <a:cubicBezTo>
                    <a:pt x="4003" y="655"/>
                    <a:pt x="3350" y="536"/>
                    <a:pt x="2627" y="411"/>
                  </a:cubicBezTo>
                  <a:cubicBezTo>
                    <a:pt x="1904" y="285"/>
                    <a:pt x="1249" y="177"/>
                    <a:pt x="774" y="103"/>
                  </a:cubicBezTo>
                  <a:cubicBezTo>
                    <a:pt x="552" y="71"/>
                    <a:pt x="364" y="43"/>
                    <a:pt x="210" y="20"/>
                  </a:cubicBezTo>
                  <a:cubicBezTo>
                    <a:pt x="111" y="7"/>
                    <a:pt x="44" y="1"/>
                    <a:pt x="16"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98"/>
            <p:cNvSpPr/>
            <p:nvPr/>
          </p:nvSpPr>
          <p:spPr>
            <a:xfrm rot="1771985">
              <a:off x="7054346" y="3825699"/>
              <a:ext cx="641297" cy="105484"/>
            </a:xfrm>
            <a:custGeom>
              <a:rect b="b" l="l" r="r" t="t"/>
              <a:pathLst>
                <a:path extrusionOk="0" h="1106" w="6724">
                  <a:moveTo>
                    <a:pt x="15" y="1"/>
                  </a:moveTo>
                  <a:cubicBezTo>
                    <a:pt x="7" y="1"/>
                    <a:pt x="3" y="1"/>
                    <a:pt x="2" y="3"/>
                  </a:cubicBezTo>
                  <a:cubicBezTo>
                    <a:pt x="1" y="9"/>
                    <a:pt x="94" y="30"/>
                    <a:pt x="263" y="65"/>
                  </a:cubicBezTo>
                  <a:cubicBezTo>
                    <a:pt x="450" y="99"/>
                    <a:pt x="691" y="144"/>
                    <a:pt x="981" y="197"/>
                  </a:cubicBezTo>
                  <a:cubicBezTo>
                    <a:pt x="1587" y="305"/>
                    <a:pt x="2427" y="448"/>
                    <a:pt x="3354" y="601"/>
                  </a:cubicBezTo>
                  <a:cubicBezTo>
                    <a:pt x="4282" y="753"/>
                    <a:pt x="5123" y="884"/>
                    <a:pt x="5733" y="976"/>
                  </a:cubicBezTo>
                  <a:cubicBezTo>
                    <a:pt x="6024" y="1017"/>
                    <a:pt x="6267" y="1052"/>
                    <a:pt x="6456" y="1079"/>
                  </a:cubicBezTo>
                  <a:cubicBezTo>
                    <a:pt x="6590" y="1096"/>
                    <a:pt x="6677" y="1106"/>
                    <a:pt x="6709" y="1106"/>
                  </a:cubicBezTo>
                  <a:cubicBezTo>
                    <a:pt x="6718" y="1106"/>
                    <a:pt x="6723" y="1105"/>
                    <a:pt x="6723" y="1104"/>
                  </a:cubicBezTo>
                  <a:cubicBezTo>
                    <a:pt x="6724" y="1097"/>
                    <a:pt x="6631" y="1076"/>
                    <a:pt x="6462" y="1042"/>
                  </a:cubicBezTo>
                  <a:cubicBezTo>
                    <a:pt x="6275" y="1007"/>
                    <a:pt x="6033" y="963"/>
                    <a:pt x="5744" y="909"/>
                  </a:cubicBezTo>
                  <a:cubicBezTo>
                    <a:pt x="5137" y="801"/>
                    <a:pt x="4298" y="658"/>
                    <a:pt x="3370" y="506"/>
                  </a:cubicBezTo>
                  <a:cubicBezTo>
                    <a:pt x="2442" y="354"/>
                    <a:pt x="1601" y="222"/>
                    <a:pt x="992" y="131"/>
                  </a:cubicBezTo>
                  <a:cubicBezTo>
                    <a:pt x="700" y="89"/>
                    <a:pt x="457" y="55"/>
                    <a:pt x="270" y="28"/>
                  </a:cubicBezTo>
                  <a:cubicBezTo>
                    <a:pt x="134" y="10"/>
                    <a:pt x="46" y="1"/>
                    <a:pt x="15"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98"/>
            <p:cNvSpPr/>
            <p:nvPr/>
          </p:nvSpPr>
          <p:spPr>
            <a:xfrm rot="1771985">
              <a:off x="5636131" y="3053601"/>
              <a:ext cx="2184168" cy="2307869"/>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98"/>
            <p:cNvSpPr/>
            <p:nvPr/>
          </p:nvSpPr>
          <p:spPr>
            <a:xfrm rot="1771985">
              <a:off x="5667650" y="3079228"/>
              <a:ext cx="1850930" cy="2415070"/>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98"/>
            <p:cNvSpPr/>
            <p:nvPr/>
          </p:nvSpPr>
          <p:spPr>
            <a:xfrm flipH="1" rot="-2842326">
              <a:off x="7684183" y="2459215"/>
              <a:ext cx="499565" cy="87266"/>
            </a:xfrm>
            <a:custGeom>
              <a:rect b="b" l="l" r="r" t="t"/>
              <a:pathLst>
                <a:path extrusionOk="0" h="915" w="5238">
                  <a:moveTo>
                    <a:pt x="16" y="1"/>
                  </a:moveTo>
                  <a:cubicBezTo>
                    <a:pt x="7" y="1"/>
                    <a:pt x="2" y="1"/>
                    <a:pt x="2" y="3"/>
                  </a:cubicBezTo>
                  <a:cubicBezTo>
                    <a:pt x="1" y="10"/>
                    <a:pt x="72" y="28"/>
                    <a:pt x="204" y="57"/>
                  </a:cubicBezTo>
                  <a:cubicBezTo>
                    <a:pt x="356" y="88"/>
                    <a:pt x="542" y="125"/>
                    <a:pt x="762" y="170"/>
                  </a:cubicBezTo>
                  <a:cubicBezTo>
                    <a:pt x="1235" y="260"/>
                    <a:pt x="1889" y="379"/>
                    <a:pt x="2611" y="505"/>
                  </a:cubicBezTo>
                  <a:cubicBezTo>
                    <a:pt x="3334" y="631"/>
                    <a:pt x="3989" y="739"/>
                    <a:pt x="4464" y="812"/>
                  </a:cubicBezTo>
                  <a:cubicBezTo>
                    <a:pt x="4686" y="845"/>
                    <a:pt x="4875" y="872"/>
                    <a:pt x="5028" y="895"/>
                  </a:cubicBezTo>
                  <a:cubicBezTo>
                    <a:pt x="5127" y="908"/>
                    <a:pt x="5194" y="915"/>
                    <a:pt x="5222" y="915"/>
                  </a:cubicBezTo>
                  <a:cubicBezTo>
                    <a:pt x="5232" y="915"/>
                    <a:pt x="5237" y="914"/>
                    <a:pt x="5237" y="913"/>
                  </a:cubicBezTo>
                  <a:cubicBezTo>
                    <a:pt x="5238" y="906"/>
                    <a:pt x="5165" y="887"/>
                    <a:pt x="5034" y="859"/>
                  </a:cubicBezTo>
                  <a:cubicBezTo>
                    <a:pt x="4883" y="828"/>
                    <a:pt x="4696" y="790"/>
                    <a:pt x="4476" y="746"/>
                  </a:cubicBezTo>
                  <a:cubicBezTo>
                    <a:pt x="4003" y="655"/>
                    <a:pt x="3350" y="536"/>
                    <a:pt x="2627" y="411"/>
                  </a:cubicBezTo>
                  <a:cubicBezTo>
                    <a:pt x="1904" y="285"/>
                    <a:pt x="1249" y="177"/>
                    <a:pt x="774" y="103"/>
                  </a:cubicBezTo>
                  <a:cubicBezTo>
                    <a:pt x="552" y="71"/>
                    <a:pt x="364" y="43"/>
                    <a:pt x="210" y="20"/>
                  </a:cubicBezTo>
                  <a:cubicBezTo>
                    <a:pt x="111" y="7"/>
                    <a:pt x="44" y="1"/>
                    <a:pt x="16"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98"/>
            <p:cNvSpPr/>
            <p:nvPr/>
          </p:nvSpPr>
          <p:spPr>
            <a:xfrm flipH="1" rot="-1501928">
              <a:off x="7613322" y="3438297"/>
              <a:ext cx="641290" cy="105483"/>
            </a:xfrm>
            <a:custGeom>
              <a:rect b="b" l="l" r="r" t="t"/>
              <a:pathLst>
                <a:path extrusionOk="0" h="1106" w="6724">
                  <a:moveTo>
                    <a:pt x="15" y="1"/>
                  </a:moveTo>
                  <a:cubicBezTo>
                    <a:pt x="7" y="1"/>
                    <a:pt x="3" y="1"/>
                    <a:pt x="2" y="3"/>
                  </a:cubicBezTo>
                  <a:cubicBezTo>
                    <a:pt x="1" y="9"/>
                    <a:pt x="94" y="30"/>
                    <a:pt x="263" y="65"/>
                  </a:cubicBezTo>
                  <a:cubicBezTo>
                    <a:pt x="450" y="99"/>
                    <a:pt x="691" y="144"/>
                    <a:pt x="981" y="197"/>
                  </a:cubicBezTo>
                  <a:cubicBezTo>
                    <a:pt x="1587" y="305"/>
                    <a:pt x="2427" y="448"/>
                    <a:pt x="3354" y="601"/>
                  </a:cubicBezTo>
                  <a:cubicBezTo>
                    <a:pt x="4282" y="753"/>
                    <a:pt x="5123" y="884"/>
                    <a:pt x="5733" y="976"/>
                  </a:cubicBezTo>
                  <a:cubicBezTo>
                    <a:pt x="6024" y="1017"/>
                    <a:pt x="6267" y="1052"/>
                    <a:pt x="6456" y="1079"/>
                  </a:cubicBezTo>
                  <a:cubicBezTo>
                    <a:pt x="6590" y="1096"/>
                    <a:pt x="6677" y="1106"/>
                    <a:pt x="6709" y="1106"/>
                  </a:cubicBezTo>
                  <a:cubicBezTo>
                    <a:pt x="6718" y="1106"/>
                    <a:pt x="6723" y="1105"/>
                    <a:pt x="6723" y="1104"/>
                  </a:cubicBezTo>
                  <a:cubicBezTo>
                    <a:pt x="6724" y="1097"/>
                    <a:pt x="6631" y="1076"/>
                    <a:pt x="6462" y="1042"/>
                  </a:cubicBezTo>
                  <a:cubicBezTo>
                    <a:pt x="6275" y="1007"/>
                    <a:pt x="6033" y="963"/>
                    <a:pt x="5744" y="909"/>
                  </a:cubicBezTo>
                  <a:cubicBezTo>
                    <a:pt x="5137" y="801"/>
                    <a:pt x="4298" y="658"/>
                    <a:pt x="3370" y="506"/>
                  </a:cubicBezTo>
                  <a:cubicBezTo>
                    <a:pt x="2442" y="354"/>
                    <a:pt x="1601" y="222"/>
                    <a:pt x="992" y="131"/>
                  </a:cubicBezTo>
                  <a:cubicBezTo>
                    <a:pt x="700" y="89"/>
                    <a:pt x="457" y="55"/>
                    <a:pt x="270" y="28"/>
                  </a:cubicBezTo>
                  <a:cubicBezTo>
                    <a:pt x="134" y="10"/>
                    <a:pt x="46" y="1"/>
                    <a:pt x="15"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3" name="Google Shape;763;p98"/>
          <p:cNvSpPr/>
          <p:nvPr/>
        </p:nvSpPr>
        <p:spPr>
          <a:xfrm>
            <a:off x="4707655" y="933932"/>
            <a:ext cx="4436337" cy="4209578"/>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98"/>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5" name="Google Shape;765;p98"/>
          <p:cNvSpPr txBox="1"/>
          <p:nvPr>
            <p:ph idx="1" type="subTitle"/>
          </p:nvPr>
        </p:nvSpPr>
        <p:spPr>
          <a:xfrm>
            <a:off x="3588106" y="3502158"/>
            <a:ext cx="1783200" cy="4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1400"/>
              <a:buNone/>
              <a:defRPr b="0"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66" name="Google Shape;766;p98"/>
          <p:cNvSpPr txBox="1"/>
          <p:nvPr>
            <p:ph idx="2" type="subTitle"/>
          </p:nvPr>
        </p:nvSpPr>
        <p:spPr>
          <a:xfrm>
            <a:off x="5948252" y="3502152"/>
            <a:ext cx="1783200" cy="50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1400"/>
              <a:buNone/>
              <a:defRPr b="0"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67" name="Google Shape;767;p98"/>
          <p:cNvSpPr txBox="1"/>
          <p:nvPr>
            <p:ph idx="3" type="subTitle"/>
          </p:nvPr>
        </p:nvSpPr>
        <p:spPr>
          <a:xfrm>
            <a:off x="5948251" y="3097824"/>
            <a:ext cx="1783200" cy="24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lt1"/>
                </a:solidFill>
                <a:latin typeface="Impact"/>
                <a:ea typeface="Impact"/>
                <a:cs typeface="Impact"/>
                <a:sym typeface="Impac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68" name="Google Shape;768;p98"/>
          <p:cNvSpPr txBox="1"/>
          <p:nvPr>
            <p:ph idx="4" type="subTitle"/>
          </p:nvPr>
        </p:nvSpPr>
        <p:spPr>
          <a:xfrm>
            <a:off x="3588107" y="3097824"/>
            <a:ext cx="1783200" cy="24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lt1"/>
                </a:solidFill>
                <a:latin typeface="Impact"/>
                <a:ea typeface="Impact"/>
                <a:cs typeface="Impact"/>
                <a:sym typeface="Impac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69" name="Google Shape;769;p98"/>
          <p:cNvSpPr txBox="1"/>
          <p:nvPr>
            <p:ph idx="5" type="subTitle"/>
          </p:nvPr>
        </p:nvSpPr>
        <p:spPr>
          <a:xfrm>
            <a:off x="1412548" y="3502164"/>
            <a:ext cx="1785900" cy="50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1400"/>
              <a:buNone/>
              <a:defRPr b="0"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70" name="Google Shape;770;p98"/>
          <p:cNvSpPr txBox="1"/>
          <p:nvPr>
            <p:ph idx="6" type="subTitle"/>
          </p:nvPr>
        </p:nvSpPr>
        <p:spPr>
          <a:xfrm>
            <a:off x="1413900" y="3097824"/>
            <a:ext cx="1783200" cy="24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lt1"/>
                </a:solidFill>
                <a:latin typeface="Impact"/>
                <a:ea typeface="Impact"/>
                <a:cs typeface="Impact"/>
                <a:sym typeface="Impac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CUSTOM_13">
    <p:bg>
      <p:bgPr>
        <a:solidFill>
          <a:schemeClr val="accent5"/>
        </a:solidFill>
      </p:bgPr>
    </p:bg>
    <p:spTree>
      <p:nvGrpSpPr>
        <p:cNvPr id="771" name="Shape 771"/>
        <p:cNvGrpSpPr/>
        <p:nvPr/>
      </p:nvGrpSpPr>
      <p:grpSpPr>
        <a:xfrm>
          <a:off x="0" y="0"/>
          <a:ext cx="0" cy="0"/>
          <a:chOff x="0" y="0"/>
          <a:chExt cx="0" cy="0"/>
        </a:xfrm>
      </p:grpSpPr>
      <p:sp>
        <p:nvSpPr>
          <p:cNvPr id="772" name="Google Shape;772;p99"/>
          <p:cNvSpPr/>
          <p:nvPr/>
        </p:nvSpPr>
        <p:spPr>
          <a:xfrm>
            <a:off x="-312000" y="2111148"/>
            <a:ext cx="4536643" cy="3663755"/>
          </a:xfrm>
          <a:custGeom>
            <a:rect b="b" l="l" r="r" t="t"/>
            <a:pathLst>
              <a:path extrusionOk="0" h="10489" w="12988">
                <a:moveTo>
                  <a:pt x="1" y="0"/>
                </a:moveTo>
                <a:lnTo>
                  <a:pt x="1" y="10488"/>
                </a:lnTo>
                <a:lnTo>
                  <a:pt x="12250" y="10488"/>
                </a:lnTo>
                <a:cubicBezTo>
                  <a:pt x="12987" y="7920"/>
                  <a:pt x="12143" y="5447"/>
                  <a:pt x="8700" y="5447"/>
                </a:cubicBezTo>
                <a:cubicBezTo>
                  <a:pt x="8673" y="5447"/>
                  <a:pt x="8646" y="5447"/>
                  <a:pt x="8619" y="5448"/>
                </a:cubicBezTo>
                <a:cubicBezTo>
                  <a:pt x="8602" y="5448"/>
                  <a:pt x="8586" y="5448"/>
                  <a:pt x="8570" y="5448"/>
                </a:cubicBezTo>
                <a:cubicBezTo>
                  <a:pt x="4969" y="5448"/>
                  <a:pt x="3939" y="943"/>
                  <a:pt x="1202" y="205"/>
                </a:cubicBezTo>
                <a:cubicBezTo>
                  <a:pt x="782" y="92"/>
                  <a:pt x="382" y="2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99"/>
          <p:cNvSpPr/>
          <p:nvPr/>
        </p:nvSpPr>
        <p:spPr>
          <a:xfrm rot="10800000">
            <a:off x="5002900" y="-1216977"/>
            <a:ext cx="4536643" cy="3663755"/>
          </a:xfrm>
          <a:custGeom>
            <a:rect b="b" l="l" r="r" t="t"/>
            <a:pathLst>
              <a:path extrusionOk="0" h="10489" w="12988">
                <a:moveTo>
                  <a:pt x="1" y="0"/>
                </a:moveTo>
                <a:lnTo>
                  <a:pt x="1" y="10488"/>
                </a:lnTo>
                <a:lnTo>
                  <a:pt x="12250" y="10488"/>
                </a:lnTo>
                <a:cubicBezTo>
                  <a:pt x="12987" y="7920"/>
                  <a:pt x="12143" y="5447"/>
                  <a:pt x="8700" y="5447"/>
                </a:cubicBezTo>
                <a:cubicBezTo>
                  <a:pt x="8673" y="5447"/>
                  <a:pt x="8646" y="5447"/>
                  <a:pt x="8619" y="5448"/>
                </a:cubicBezTo>
                <a:cubicBezTo>
                  <a:pt x="8602" y="5448"/>
                  <a:pt x="8586" y="5448"/>
                  <a:pt x="8570" y="5448"/>
                </a:cubicBezTo>
                <a:cubicBezTo>
                  <a:pt x="4969" y="5448"/>
                  <a:pt x="3939" y="943"/>
                  <a:pt x="1202" y="205"/>
                </a:cubicBezTo>
                <a:cubicBezTo>
                  <a:pt x="782" y="92"/>
                  <a:pt x="382" y="2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4" name="Google Shape;774;p99"/>
          <p:cNvGrpSpPr/>
          <p:nvPr/>
        </p:nvGrpSpPr>
        <p:grpSpPr>
          <a:xfrm rot="3799720">
            <a:off x="1769435" y="2918803"/>
            <a:ext cx="2897832" cy="3216146"/>
            <a:chOff x="5192670" y="853009"/>
            <a:chExt cx="4451592" cy="4940580"/>
          </a:xfrm>
        </p:grpSpPr>
        <p:sp>
          <p:nvSpPr>
            <p:cNvPr id="775" name="Google Shape;775;p99"/>
            <p:cNvSpPr/>
            <p:nvPr/>
          </p:nvSpPr>
          <p:spPr>
            <a:xfrm rot="1771985">
              <a:off x="6880509" y="1163074"/>
              <a:ext cx="2106915" cy="3220411"/>
            </a:xfrm>
            <a:custGeom>
              <a:rect b="b" l="l" r="r" t="t"/>
              <a:pathLst>
                <a:path extrusionOk="0" h="33766" w="22091">
                  <a:moveTo>
                    <a:pt x="2353" y="0"/>
                  </a:moveTo>
                  <a:cubicBezTo>
                    <a:pt x="2022" y="0"/>
                    <a:pt x="1816" y="111"/>
                    <a:pt x="1792" y="125"/>
                  </a:cubicBezTo>
                  <a:lnTo>
                    <a:pt x="1792" y="125"/>
                  </a:lnTo>
                  <a:cubicBezTo>
                    <a:pt x="1532" y="233"/>
                    <a:pt x="0" y="1052"/>
                    <a:pt x="1676" y="4953"/>
                  </a:cubicBezTo>
                  <a:cubicBezTo>
                    <a:pt x="3499" y="9197"/>
                    <a:pt x="4815" y="11327"/>
                    <a:pt x="4815" y="11327"/>
                  </a:cubicBezTo>
                  <a:cubicBezTo>
                    <a:pt x="4815" y="11327"/>
                    <a:pt x="5124" y="12304"/>
                    <a:pt x="4311" y="12399"/>
                  </a:cubicBezTo>
                  <a:cubicBezTo>
                    <a:pt x="4208" y="12411"/>
                    <a:pt x="4091" y="12415"/>
                    <a:pt x="3964" y="12415"/>
                  </a:cubicBezTo>
                  <a:cubicBezTo>
                    <a:pt x="3678" y="12415"/>
                    <a:pt x="3341" y="12394"/>
                    <a:pt x="3003" y="12394"/>
                  </a:cubicBezTo>
                  <a:cubicBezTo>
                    <a:pt x="2293" y="12394"/>
                    <a:pt x="1578" y="12486"/>
                    <a:pt x="1328" y="13053"/>
                  </a:cubicBezTo>
                  <a:cubicBezTo>
                    <a:pt x="890" y="14047"/>
                    <a:pt x="1566" y="15057"/>
                    <a:pt x="3010" y="15999"/>
                  </a:cubicBezTo>
                  <a:cubicBezTo>
                    <a:pt x="4454" y="16941"/>
                    <a:pt x="7541" y="19121"/>
                    <a:pt x="7820" y="19319"/>
                  </a:cubicBezTo>
                  <a:cubicBezTo>
                    <a:pt x="8093" y="19514"/>
                    <a:pt x="8350" y="19976"/>
                    <a:pt x="7807" y="20129"/>
                  </a:cubicBezTo>
                  <a:cubicBezTo>
                    <a:pt x="7264" y="20283"/>
                    <a:pt x="3262" y="20434"/>
                    <a:pt x="3448" y="22329"/>
                  </a:cubicBezTo>
                  <a:cubicBezTo>
                    <a:pt x="3633" y="24224"/>
                    <a:pt x="8087" y="26186"/>
                    <a:pt x="8570" y="26411"/>
                  </a:cubicBezTo>
                  <a:cubicBezTo>
                    <a:pt x="9053" y="26635"/>
                    <a:pt x="9157" y="26853"/>
                    <a:pt x="9099" y="27122"/>
                  </a:cubicBezTo>
                  <a:cubicBezTo>
                    <a:pt x="9040" y="27391"/>
                    <a:pt x="7691" y="27315"/>
                    <a:pt x="6554" y="27405"/>
                  </a:cubicBezTo>
                  <a:cubicBezTo>
                    <a:pt x="5418" y="27494"/>
                    <a:pt x="4116" y="27798"/>
                    <a:pt x="4314" y="28882"/>
                  </a:cubicBezTo>
                  <a:cubicBezTo>
                    <a:pt x="4513" y="29966"/>
                    <a:pt x="7068" y="32385"/>
                    <a:pt x="13590" y="33464"/>
                  </a:cubicBezTo>
                  <a:lnTo>
                    <a:pt x="16644" y="33765"/>
                  </a:lnTo>
                  <a:lnTo>
                    <a:pt x="18482" y="31290"/>
                  </a:lnTo>
                  <a:cubicBezTo>
                    <a:pt x="22090" y="25752"/>
                    <a:pt x="22032" y="22234"/>
                    <a:pt x="21366" y="21355"/>
                  </a:cubicBezTo>
                  <a:cubicBezTo>
                    <a:pt x="21154" y="21075"/>
                    <a:pt x="20897" y="20961"/>
                    <a:pt x="20619" y="20961"/>
                  </a:cubicBezTo>
                  <a:cubicBezTo>
                    <a:pt x="20025" y="20961"/>
                    <a:pt x="19332" y="21480"/>
                    <a:pt x="18765" y="22009"/>
                  </a:cubicBezTo>
                  <a:cubicBezTo>
                    <a:pt x="17981" y="22739"/>
                    <a:pt x="17179" y="23707"/>
                    <a:pt x="16888" y="23707"/>
                  </a:cubicBezTo>
                  <a:cubicBezTo>
                    <a:pt x="16869" y="23707"/>
                    <a:pt x="16852" y="23703"/>
                    <a:pt x="16838" y="23694"/>
                  </a:cubicBezTo>
                  <a:cubicBezTo>
                    <a:pt x="16599" y="23556"/>
                    <a:pt x="16509" y="23332"/>
                    <a:pt x="16670" y="22824"/>
                  </a:cubicBezTo>
                  <a:cubicBezTo>
                    <a:pt x="16831" y="22317"/>
                    <a:pt x="18391" y="17707"/>
                    <a:pt x="17119" y="16290"/>
                  </a:cubicBezTo>
                  <a:cubicBezTo>
                    <a:pt x="16868" y="16011"/>
                    <a:pt x="16557" y="15898"/>
                    <a:pt x="16217" y="15898"/>
                  </a:cubicBezTo>
                  <a:cubicBezTo>
                    <a:pt x="14828" y="15898"/>
                    <a:pt x="12938" y="17782"/>
                    <a:pt x="12553" y="18020"/>
                  </a:cubicBezTo>
                  <a:cubicBezTo>
                    <a:pt x="12451" y="18083"/>
                    <a:pt x="12362" y="18110"/>
                    <a:pt x="12287" y="18110"/>
                  </a:cubicBezTo>
                  <a:cubicBezTo>
                    <a:pt x="12011" y="18110"/>
                    <a:pt x="11914" y="17744"/>
                    <a:pt x="11946" y="17482"/>
                  </a:cubicBezTo>
                  <a:cubicBezTo>
                    <a:pt x="11988" y="17142"/>
                    <a:pt x="12466" y="13393"/>
                    <a:pt x="12746" y="11692"/>
                  </a:cubicBezTo>
                  <a:cubicBezTo>
                    <a:pt x="13026" y="9991"/>
                    <a:pt x="12738" y="8810"/>
                    <a:pt x="11710" y="8463"/>
                  </a:cubicBezTo>
                  <a:cubicBezTo>
                    <a:pt x="11615" y="8431"/>
                    <a:pt x="11521" y="8416"/>
                    <a:pt x="11428" y="8416"/>
                  </a:cubicBezTo>
                  <a:cubicBezTo>
                    <a:pt x="10551" y="8416"/>
                    <a:pt x="9772" y="9737"/>
                    <a:pt x="9212" y="10221"/>
                  </a:cubicBezTo>
                  <a:cubicBezTo>
                    <a:pt x="9070" y="10345"/>
                    <a:pt x="8932" y="10392"/>
                    <a:pt x="8805" y="10392"/>
                  </a:cubicBezTo>
                  <a:cubicBezTo>
                    <a:pt x="8384" y="10392"/>
                    <a:pt x="8081" y="9868"/>
                    <a:pt x="8081" y="9868"/>
                  </a:cubicBezTo>
                  <a:cubicBezTo>
                    <a:pt x="8081" y="9868"/>
                    <a:pt x="7400" y="7459"/>
                    <a:pt x="5501" y="3248"/>
                  </a:cubicBezTo>
                  <a:cubicBezTo>
                    <a:pt x="4249" y="473"/>
                    <a:pt x="3035" y="0"/>
                    <a:pt x="2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99"/>
            <p:cNvSpPr/>
            <p:nvPr/>
          </p:nvSpPr>
          <p:spPr>
            <a:xfrm rot="1771985">
              <a:off x="7111975" y="1464986"/>
              <a:ext cx="1274488" cy="2916644"/>
            </a:xfrm>
            <a:custGeom>
              <a:rect b="b" l="l" r="r" t="t"/>
              <a:pathLst>
                <a:path extrusionOk="0" h="30581" w="13363">
                  <a:moveTo>
                    <a:pt x="0" y="0"/>
                  </a:moveTo>
                  <a:cubicBezTo>
                    <a:pt x="0" y="0"/>
                    <a:pt x="11" y="32"/>
                    <a:pt x="35" y="91"/>
                  </a:cubicBezTo>
                  <a:cubicBezTo>
                    <a:pt x="62" y="153"/>
                    <a:pt x="100" y="239"/>
                    <a:pt x="148" y="352"/>
                  </a:cubicBezTo>
                  <a:cubicBezTo>
                    <a:pt x="250" y="584"/>
                    <a:pt x="398" y="920"/>
                    <a:pt x="588" y="1352"/>
                  </a:cubicBezTo>
                  <a:cubicBezTo>
                    <a:pt x="973" y="2223"/>
                    <a:pt x="1527" y="3478"/>
                    <a:pt x="2211" y="5027"/>
                  </a:cubicBezTo>
                  <a:cubicBezTo>
                    <a:pt x="3578" y="8132"/>
                    <a:pt x="5442" y="12431"/>
                    <a:pt x="7497" y="17182"/>
                  </a:cubicBezTo>
                  <a:cubicBezTo>
                    <a:pt x="9552" y="21934"/>
                    <a:pt x="11918" y="27482"/>
                    <a:pt x="13301" y="30580"/>
                  </a:cubicBezTo>
                  <a:lnTo>
                    <a:pt x="13363" y="30553"/>
                  </a:lnTo>
                  <a:cubicBezTo>
                    <a:pt x="11995" y="27448"/>
                    <a:pt x="9640" y="21897"/>
                    <a:pt x="7584" y="17144"/>
                  </a:cubicBezTo>
                  <a:cubicBezTo>
                    <a:pt x="5530" y="12394"/>
                    <a:pt x="3655" y="8098"/>
                    <a:pt x="2272" y="5000"/>
                  </a:cubicBezTo>
                  <a:cubicBezTo>
                    <a:pt x="1581" y="3450"/>
                    <a:pt x="1017" y="2199"/>
                    <a:pt x="622" y="1336"/>
                  </a:cubicBezTo>
                  <a:cubicBezTo>
                    <a:pt x="425" y="908"/>
                    <a:pt x="271" y="575"/>
                    <a:pt x="165" y="344"/>
                  </a:cubicBezTo>
                  <a:cubicBezTo>
                    <a:pt x="113" y="233"/>
                    <a:pt x="73" y="148"/>
                    <a:pt x="44" y="87"/>
                  </a:cubicBezTo>
                  <a:cubicBezTo>
                    <a:pt x="16" y="29"/>
                    <a:pt x="0" y="0"/>
                    <a:pt x="0"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99"/>
            <p:cNvSpPr/>
            <p:nvPr/>
          </p:nvSpPr>
          <p:spPr>
            <a:xfrm rot="1771985">
              <a:off x="7253890" y="3142529"/>
              <a:ext cx="499571" cy="87268"/>
            </a:xfrm>
            <a:custGeom>
              <a:rect b="b" l="l" r="r" t="t"/>
              <a:pathLst>
                <a:path extrusionOk="0" h="915" w="5238">
                  <a:moveTo>
                    <a:pt x="16" y="1"/>
                  </a:moveTo>
                  <a:cubicBezTo>
                    <a:pt x="7" y="1"/>
                    <a:pt x="2" y="1"/>
                    <a:pt x="2" y="3"/>
                  </a:cubicBezTo>
                  <a:cubicBezTo>
                    <a:pt x="1" y="10"/>
                    <a:pt x="72" y="28"/>
                    <a:pt x="204" y="57"/>
                  </a:cubicBezTo>
                  <a:cubicBezTo>
                    <a:pt x="356" y="88"/>
                    <a:pt x="542" y="125"/>
                    <a:pt x="762" y="170"/>
                  </a:cubicBezTo>
                  <a:cubicBezTo>
                    <a:pt x="1235" y="260"/>
                    <a:pt x="1889" y="379"/>
                    <a:pt x="2611" y="505"/>
                  </a:cubicBezTo>
                  <a:cubicBezTo>
                    <a:pt x="3334" y="631"/>
                    <a:pt x="3989" y="739"/>
                    <a:pt x="4464" y="812"/>
                  </a:cubicBezTo>
                  <a:cubicBezTo>
                    <a:pt x="4686" y="845"/>
                    <a:pt x="4875" y="872"/>
                    <a:pt x="5028" y="895"/>
                  </a:cubicBezTo>
                  <a:cubicBezTo>
                    <a:pt x="5127" y="908"/>
                    <a:pt x="5194" y="915"/>
                    <a:pt x="5222" y="915"/>
                  </a:cubicBezTo>
                  <a:cubicBezTo>
                    <a:pt x="5232" y="915"/>
                    <a:pt x="5237" y="914"/>
                    <a:pt x="5237" y="913"/>
                  </a:cubicBezTo>
                  <a:cubicBezTo>
                    <a:pt x="5238" y="906"/>
                    <a:pt x="5165" y="887"/>
                    <a:pt x="5034" y="859"/>
                  </a:cubicBezTo>
                  <a:cubicBezTo>
                    <a:pt x="4883" y="828"/>
                    <a:pt x="4696" y="790"/>
                    <a:pt x="4476" y="746"/>
                  </a:cubicBezTo>
                  <a:cubicBezTo>
                    <a:pt x="4003" y="655"/>
                    <a:pt x="3350" y="536"/>
                    <a:pt x="2627" y="411"/>
                  </a:cubicBezTo>
                  <a:cubicBezTo>
                    <a:pt x="1904" y="285"/>
                    <a:pt x="1249" y="177"/>
                    <a:pt x="774" y="103"/>
                  </a:cubicBezTo>
                  <a:cubicBezTo>
                    <a:pt x="552" y="71"/>
                    <a:pt x="364" y="43"/>
                    <a:pt x="210" y="20"/>
                  </a:cubicBezTo>
                  <a:cubicBezTo>
                    <a:pt x="111" y="7"/>
                    <a:pt x="44" y="1"/>
                    <a:pt x="16"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99"/>
            <p:cNvSpPr/>
            <p:nvPr/>
          </p:nvSpPr>
          <p:spPr>
            <a:xfrm rot="1771985">
              <a:off x="7054346" y="3825699"/>
              <a:ext cx="641297" cy="105484"/>
            </a:xfrm>
            <a:custGeom>
              <a:rect b="b" l="l" r="r" t="t"/>
              <a:pathLst>
                <a:path extrusionOk="0" h="1106" w="6724">
                  <a:moveTo>
                    <a:pt x="15" y="1"/>
                  </a:moveTo>
                  <a:cubicBezTo>
                    <a:pt x="7" y="1"/>
                    <a:pt x="3" y="1"/>
                    <a:pt x="2" y="3"/>
                  </a:cubicBezTo>
                  <a:cubicBezTo>
                    <a:pt x="1" y="9"/>
                    <a:pt x="94" y="30"/>
                    <a:pt x="263" y="65"/>
                  </a:cubicBezTo>
                  <a:cubicBezTo>
                    <a:pt x="450" y="99"/>
                    <a:pt x="691" y="144"/>
                    <a:pt x="981" y="197"/>
                  </a:cubicBezTo>
                  <a:cubicBezTo>
                    <a:pt x="1587" y="305"/>
                    <a:pt x="2427" y="448"/>
                    <a:pt x="3354" y="601"/>
                  </a:cubicBezTo>
                  <a:cubicBezTo>
                    <a:pt x="4282" y="753"/>
                    <a:pt x="5123" y="884"/>
                    <a:pt x="5733" y="976"/>
                  </a:cubicBezTo>
                  <a:cubicBezTo>
                    <a:pt x="6024" y="1017"/>
                    <a:pt x="6267" y="1052"/>
                    <a:pt x="6456" y="1079"/>
                  </a:cubicBezTo>
                  <a:cubicBezTo>
                    <a:pt x="6590" y="1096"/>
                    <a:pt x="6677" y="1106"/>
                    <a:pt x="6709" y="1106"/>
                  </a:cubicBezTo>
                  <a:cubicBezTo>
                    <a:pt x="6718" y="1106"/>
                    <a:pt x="6723" y="1105"/>
                    <a:pt x="6723" y="1104"/>
                  </a:cubicBezTo>
                  <a:cubicBezTo>
                    <a:pt x="6724" y="1097"/>
                    <a:pt x="6631" y="1076"/>
                    <a:pt x="6462" y="1042"/>
                  </a:cubicBezTo>
                  <a:cubicBezTo>
                    <a:pt x="6275" y="1007"/>
                    <a:pt x="6033" y="963"/>
                    <a:pt x="5744" y="909"/>
                  </a:cubicBezTo>
                  <a:cubicBezTo>
                    <a:pt x="5137" y="801"/>
                    <a:pt x="4298" y="658"/>
                    <a:pt x="3370" y="506"/>
                  </a:cubicBezTo>
                  <a:cubicBezTo>
                    <a:pt x="2442" y="354"/>
                    <a:pt x="1601" y="222"/>
                    <a:pt x="992" y="131"/>
                  </a:cubicBezTo>
                  <a:cubicBezTo>
                    <a:pt x="700" y="89"/>
                    <a:pt x="457" y="55"/>
                    <a:pt x="270" y="28"/>
                  </a:cubicBezTo>
                  <a:cubicBezTo>
                    <a:pt x="134" y="10"/>
                    <a:pt x="46" y="1"/>
                    <a:pt x="15"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99"/>
            <p:cNvSpPr/>
            <p:nvPr/>
          </p:nvSpPr>
          <p:spPr>
            <a:xfrm rot="1771985">
              <a:off x="5636131" y="3053601"/>
              <a:ext cx="2184168" cy="2307869"/>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99"/>
            <p:cNvSpPr/>
            <p:nvPr/>
          </p:nvSpPr>
          <p:spPr>
            <a:xfrm rot="1771985">
              <a:off x="5667650" y="3079228"/>
              <a:ext cx="1850930" cy="2415070"/>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99"/>
            <p:cNvSpPr/>
            <p:nvPr/>
          </p:nvSpPr>
          <p:spPr>
            <a:xfrm flipH="1" rot="-2842326">
              <a:off x="7684183" y="2459215"/>
              <a:ext cx="499565" cy="87266"/>
            </a:xfrm>
            <a:custGeom>
              <a:rect b="b" l="l" r="r" t="t"/>
              <a:pathLst>
                <a:path extrusionOk="0" h="915" w="5238">
                  <a:moveTo>
                    <a:pt x="16" y="1"/>
                  </a:moveTo>
                  <a:cubicBezTo>
                    <a:pt x="7" y="1"/>
                    <a:pt x="2" y="1"/>
                    <a:pt x="2" y="3"/>
                  </a:cubicBezTo>
                  <a:cubicBezTo>
                    <a:pt x="1" y="10"/>
                    <a:pt x="72" y="28"/>
                    <a:pt x="204" y="57"/>
                  </a:cubicBezTo>
                  <a:cubicBezTo>
                    <a:pt x="356" y="88"/>
                    <a:pt x="542" y="125"/>
                    <a:pt x="762" y="170"/>
                  </a:cubicBezTo>
                  <a:cubicBezTo>
                    <a:pt x="1235" y="260"/>
                    <a:pt x="1889" y="379"/>
                    <a:pt x="2611" y="505"/>
                  </a:cubicBezTo>
                  <a:cubicBezTo>
                    <a:pt x="3334" y="631"/>
                    <a:pt x="3989" y="739"/>
                    <a:pt x="4464" y="812"/>
                  </a:cubicBezTo>
                  <a:cubicBezTo>
                    <a:pt x="4686" y="845"/>
                    <a:pt x="4875" y="872"/>
                    <a:pt x="5028" y="895"/>
                  </a:cubicBezTo>
                  <a:cubicBezTo>
                    <a:pt x="5127" y="908"/>
                    <a:pt x="5194" y="915"/>
                    <a:pt x="5222" y="915"/>
                  </a:cubicBezTo>
                  <a:cubicBezTo>
                    <a:pt x="5232" y="915"/>
                    <a:pt x="5237" y="914"/>
                    <a:pt x="5237" y="913"/>
                  </a:cubicBezTo>
                  <a:cubicBezTo>
                    <a:pt x="5238" y="906"/>
                    <a:pt x="5165" y="887"/>
                    <a:pt x="5034" y="859"/>
                  </a:cubicBezTo>
                  <a:cubicBezTo>
                    <a:pt x="4883" y="828"/>
                    <a:pt x="4696" y="790"/>
                    <a:pt x="4476" y="746"/>
                  </a:cubicBezTo>
                  <a:cubicBezTo>
                    <a:pt x="4003" y="655"/>
                    <a:pt x="3350" y="536"/>
                    <a:pt x="2627" y="411"/>
                  </a:cubicBezTo>
                  <a:cubicBezTo>
                    <a:pt x="1904" y="285"/>
                    <a:pt x="1249" y="177"/>
                    <a:pt x="774" y="103"/>
                  </a:cubicBezTo>
                  <a:cubicBezTo>
                    <a:pt x="552" y="71"/>
                    <a:pt x="364" y="43"/>
                    <a:pt x="210" y="20"/>
                  </a:cubicBezTo>
                  <a:cubicBezTo>
                    <a:pt x="111" y="7"/>
                    <a:pt x="44" y="1"/>
                    <a:pt x="16"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99"/>
            <p:cNvSpPr/>
            <p:nvPr/>
          </p:nvSpPr>
          <p:spPr>
            <a:xfrm flipH="1" rot="-1501928">
              <a:off x="7613322" y="3438297"/>
              <a:ext cx="641290" cy="105483"/>
            </a:xfrm>
            <a:custGeom>
              <a:rect b="b" l="l" r="r" t="t"/>
              <a:pathLst>
                <a:path extrusionOk="0" h="1106" w="6724">
                  <a:moveTo>
                    <a:pt x="15" y="1"/>
                  </a:moveTo>
                  <a:cubicBezTo>
                    <a:pt x="7" y="1"/>
                    <a:pt x="3" y="1"/>
                    <a:pt x="2" y="3"/>
                  </a:cubicBezTo>
                  <a:cubicBezTo>
                    <a:pt x="1" y="9"/>
                    <a:pt x="94" y="30"/>
                    <a:pt x="263" y="65"/>
                  </a:cubicBezTo>
                  <a:cubicBezTo>
                    <a:pt x="450" y="99"/>
                    <a:pt x="691" y="144"/>
                    <a:pt x="981" y="197"/>
                  </a:cubicBezTo>
                  <a:cubicBezTo>
                    <a:pt x="1587" y="305"/>
                    <a:pt x="2427" y="448"/>
                    <a:pt x="3354" y="601"/>
                  </a:cubicBezTo>
                  <a:cubicBezTo>
                    <a:pt x="4282" y="753"/>
                    <a:pt x="5123" y="884"/>
                    <a:pt x="5733" y="976"/>
                  </a:cubicBezTo>
                  <a:cubicBezTo>
                    <a:pt x="6024" y="1017"/>
                    <a:pt x="6267" y="1052"/>
                    <a:pt x="6456" y="1079"/>
                  </a:cubicBezTo>
                  <a:cubicBezTo>
                    <a:pt x="6590" y="1096"/>
                    <a:pt x="6677" y="1106"/>
                    <a:pt x="6709" y="1106"/>
                  </a:cubicBezTo>
                  <a:cubicBezTo>
                    <a:pt x="6718" y="1106"/>
                    <a:pt x="6723" y="1105"/>
                    <a:pt x="6723" y="1104"/>
                  </a:cubicBezTo>
                  <a:cubicBezTo>
                    <a:pt x="6724" y="1097"/>
                    <a:pt x="6631" y="1076"/>
                    <a:pt x="6462" y="1042"/>
                  </a:cubicBezTo>
                  <a:cubicBezTo>
                    <a:pt x="6275" y="1007"/>
                    <a:pt x="6033" y="963"/>
                    <a:pt x="5744" y="909"/>
                  </a:cubicBezTo>
                  <a:cubicBezTo>
                    <a:pt x="5137" y="801"/>
                    <a:pt x="4298" y="658"/>
                    <a:pt x="3370" y="506"/>
                  </a:cubicBezTo>
                  <a:cubicBezTo>
                    <a:pt x="2442" y="354"/>
                    <a:pt x="1601" y="222"/>
                    <a:pt x="992" y="131"/>
                  </a:cubicBezTo>
                  <a:cubicBezTo>
                    <a:pt x="700" y="89"/>
                    <a:pt x="457" y="55"/>
                    <a:pt x="270" y="28"/>
                  </a:cubicBezTo>
                  <a:cubicBezTo>
                    <a:pt x="134" y="10"/>
                    <a:pt x="46" y="1"/>
                    <a:pt x="15"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3" name="Google Shape;783;p99"/>
          <p:cNvGrpSpPr/>
          <p:nvPr/>
        </p:nvGrpSpPr>
        <p:grpSpPr>
          <a:xfrm rot="-3912865">
            <a:off x="6770283" y="19200"/>
            <a:ext cx="2897831" cy="3216145"/>
            <a:chOff x="5192670" y="853009"/>
            <a:chExt cx="4451592" cy="4940580"/>
          </a:xfrm>
        </p:grpSpPr>
        <p:sp>
          <p:nvSpPr>
            <p:cNvPr id="784" name="Google Shape;784;p99"/>
            <p:cNvSpPr/>
            <p:nvPr/>
          </p:nvSpPr>
          <p:spPr>
            <a:xfrm rot="1771985">
              <a:off x="6880509" y="1163074"/>
              <a:ext cx="2106915" cy="3220411"/>
            </a:xfrm>
            <a:custGeom>
              <a:rect b="b" l="l" r="r" t="t"/>
              <a:pathLst>
                <a:path extrusionOk="0" h="33766" w="22091">
                  <a:moveTo>
                    <a:pt x="2353" y="0"/>
                  </a:moveTo>
                  <a:cubicBezTo>
                    <a:pt x="2022" y="0"/>
                    <a:pt x="1816" y="111"/>
                    <a:pt x="1792" y="125"/>
                  </a:cubicBezTo>
                  <a:lnTo>
                    <a:pt x="1792" y="125"/>
                  </a:lnTo>
                  <a:cubicBezTo>
                    <a:pt x="1532" y="233"/>
                    <a:pt x="0" y="1052"/>
                    <a:pt x="1676" y="4953"/>
                  </a:cubicBezTo>
                  <a:cubicBezTo>
                    <a:pt x="3499" y="9197"/>
                    <a:pt x="4815" y="11327"/>
                    <a:pt x="4815" y="11327"/>
                  </a:cubicBezTo>
                  <a:cubicBezTo>
                    <a:pt x="4815" y="11327"/>
                    <a:pt x="5124" y="12304"/>
                    <a:pt x="4311" y="12399"/>
                  </a:cubicBezTo>
                  <a:cubicBezTo>
                    <a:pt x="4208" y="12411"/>
                    <a:pt x="4091" y="12415"/>
                    <a:pt x="3964" y="12415"/>
                  </a:cubicBezTo>
                  <a:cubicBezTo>
                    <a:pt x="3678" y="12415"/>
                    <a:pt x="3341" y="12394"/>
                    <a:pt x="3003" y="12394"/>
                  </a:cubicBezTo>
                  <a:cubicBezTo>
                    <a:pt x="2293" y="12394"/>
                    <a:pt x="1578" y="12486"/>
                    <a:pt x="1328" y="13053"/>
                  </a:cubicBezTo>
                  <a:cubicBezTo>
                    <a:pt x="890" y="14047"/>
                    <a:pt x="1566" y="15057"/>
                    <a:pt x="3010" y="15999"/>
                  </a:cubicBezTo>
                  <a:cubicBezTo>
                    <a:pt x="4454" y="16941"/>
                    <a:pt x="7541" y="19121"/>
                    <a:pt x="7820" y="19319"/>
                  </a:cubicBezTo>
                  <a:cubicBezTo>
                    <a:pt x="8093" y="19514"/>
                    <a:pt x="8350" y="19976"/>
                    <a:pt x="7807" y="20129"/>
                  </a:cubicBezTo>
                  <a:cubicBezTo>
                    <a:pt x="7264" y="20283"/>
                    <a:pt x="3262" y="20434"/>
                    <a:pt x="3448" y="22329"/>
                  </a:cubicBezTo>
                  <a:cubicBezTo>
                    <a:pt x="3633" y="24224"/>
                    <a:pt x="8087" y="26186"/>
                    <a:pt x="8570" y="26411"/>
                  </a:cubicBezTo>
                  <a:cubicBezTo>
                    <a:pt x="9053" y="26635"/>
                    <a:pt x="9157" y="26853"/>
                    <a:pt x="9099" y="27122"/>
                  </a:cubicBezTo>
                  <a:cubicBezTo>
                    <a:pt x="9040" y="27391"/>
                    <a:pt x="7691" y="27315"/>
                    <a:pt x="6554" y="27405"/>
                  </a:cubicBezTo>
                  <a:cubicBezTo>
                    <a:pt x="5418" y="27494"/>
                    <a:pt x="4116" y="27798"/>
                    <a:pt x="4314" y="28882"/>
                  </a:cubicBezTo>
                  <a:cubicBezTo>
                    <a:pt x="4513" y="29966"/>
                    <a:pt x="7068" y="32385"/>
                    <a:pt x="13590" y="33464"/>
                  </a:cubicBezTo>
                  <a:lnTo>
                    <a:pt x="16644" y="33765"/>
                  </a:lnTo>
                  <a:lnTo>
                    <a:pt x="18482" y="31290"/>
                  </a:lnTo>
                  <a:cubicBezTo>
                    <a:pt x="22090" y="25752"/>
                    <a:pt x="22032" y="22234"/>
                    <a:pt x="21366" y="21355"/>
                  </a:cubicBezTo>
                  <a:cubicBezTo>
                    <a:pt x="21154" y="21075"/>
                    <a:pt x="20897" y="20961"/>
                    <a:pt x="20619" y="20961"/>
                  </a:cubicBezTo>
                  <a:cubicBezTo>
                    <a:pt x="20025" y="20961"/>
                    <a:pt x="19332" y="21480"/>
                    <a:pt x="18765" y="22009"/>
                  </a:cubicBezTo>
                  <a:cubicBezTo>
                    <a:pt x="17981" y="22739"/>
                    <a:pt x="17179" y="23707"/>
                    <a:pt x="16888" y="23707"/>
                  </a:cubicBezTo>
                  <a:cubicBezTo>
                    <a:pt x="16869" y="23707"/>
                    <a:pt x="16852" y="23703"/>
                    <a:pt x="16838" y="23694"/>
                  </a:cubicBezTo>
                  <a:cubicBezTo>
                    <a:pt x="16599" y="23556"/>
                    <a:pt x="16509" y="23332"/>
                    <a:pt x="16670" y="22824"/>
                  </a:cubicBezTo>
                  <a:cubicBezTo>
                    <a:pt x="16831" y="22317"/>
                    <a:pt x="18391" y="17707"/>
                    <a:pt x="17119" y="16290"/>
                  </a:cubicBezTo>
                  <a:cubicBezTo>
                    <a:pt x="16868" y="16011"/>
                    <a:pt x="16557" y="15898"/>
                    <a:pt x="16217" y="15898"/>
                  </a:cubicBezTo>
                  <a:cubicBezTo>
                    <a:pt x="14828" y="15898"/>
                    <a:pt x="12938" y="17782"/>
                    <a:pt x="12553" y="18020"/>
                  </a:cubicBezTo>
                  <a:cubicBezTo>
                    <a:pt x="12451" y="18083"/>
                    <a:pt x="12362" y="18110"/>
                    <a:pt x="12287" y="18110"/>
                  </a:cubicBezTo>
                  <a:cubicBezTo>
                    <a:pt x="12011" y="18110"/>
                    <a:pt x="11914" y="17744"/>
                    <a:pt x="11946" y="17482"/>
                  </a:cubicBezTo>
                  <a:cubicBezTo>
                    <a:pt x="11988" y="17142"/>
                    <a:pt x="12466" y="13393"/>
                    <a:pt x="12746" y="11692"/>
                  </a:cubicBezTo>
                  <a:cubicBezTo>
                    <a:pt x="13026" y="9991"/>
                    <a:pt x="12738" y="8810"/>
                    <a:pt x="11710" y="8463"/>
                  </a:cubicBezTo>
                  <a:cubicBezTo>
                    <a:pt x="11615" y="8431"/>
                    <a:pt x="11521" y="8416"/>
                    <a:pt x="11428" y="8416"/>
                  </a:cubicBezTo>
                  <a:cubicBezTo>
                    <a:pt x="10551" y="8416"/>
                    <a:pt x="9772" y="9737"/>
                    <a:pt x="9212" y="10221"/>
                  </a:cubicBezTo>
                  <a:cubicBezTo>
                    <a:pt x="9070" y="10345"/>
                    <a:pt x="8932" y="10392"/>
                    <a:pt x="8805" y="10392"/>
                  </a:cubicBezTo>
                  <a:cubicBezTo>
                    <a:pt x="8384" y="10392"/>
                    <a:pt x="8081" y="9868"/>
                    <a:pt x="8081" y="9868"/>
                  </a:cubicBezTo>
                  <a:cubicBezTo>
                    <a:pt x="8081" y="9868"/>
                    <a:pt x="7400" y="7459"/>
                    <a:pt x="5501" y="3248"/>
                  </a:cubicBezTo>
                  <a:cubicBezTo>
                    <a:pt x="4249" y="473"/>
                    <a:pt x="3035" y="0"/>
                    <a:pt x="2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99"/>
            <p:cNvSpPr/>
            <p:nvPr/>
          </p:nvSpPr>
          <p:spPr>
            <a:xfrm rot="1771985">
              <a:off x="7111975" y="1464986"/>
              <a:ext cx="1274488" cy="2916644"/>
            </a:xfrm>
            <a:custGeom>
              <a:rect b="b" l="l" r="r" t="t"/>
              <a:pathLst>
                <a:path extrusionOk="0" h="30581" w="13363">
                  <a:moveTo>
                    <a:pt x="0" y="0"/>
                  </a:moveTo>
                  <a:cubicBezTo>
                    <a:pt x="0" y="0"/>
                    <a:pt x="11" y="32"/>
                    <a:pt x="35" y="91"/>
                  </a:cubicBezTo>
                  <a:cubicBezTo>
                    <a:pt x="62" y="153"/>
                    <a:pt x="100" y="239"/>
                    <a:pt x="148" y="352"/>
                  </a:cubicBezTo>
                  <a:cubicBezTo>
                    <a:pt x="250" y="584"/>
                    <a:pt x="398" y="920"/>
                    <a:pt x="588" y="1352"/>
                  </a:cubicBezTo>
                  <a:cubicBezTo>
                    <a:pt x="973" y="2223"/>
                    <a:pt x="1527" y="3478"/>
                    <a:pt x="2211" y="5027"/>
                  </a:cubicBezTo>
                  <a:cubicBezTo>
                    <a:pt x="3578" y="8132"/>
                    <a:pt x="5442" y="12431"/>
                    <a:pt x="7497" y="17182"/>
                  </a:cubicBezTo>
                  <a:cubicBezTo>
                    <a:pt x="9552" y="21934"/>
                    <a:pt x="11918" y="27482"/>
                    <a:pt x="13301" y="30580"/>
                  </a:cubicBezTo>
                  <a:lnTo>
                    <a:pt x="13363" y="30553"/>
                  </a:lnTo>
                  <a:cubicBezTo>
                    <a:pt x="11995" y="27448"/>
                    <a:pt x="9640" y="21897"/>
                    <a:pt x="7584" y="17144"/>
                  </a:cubicBezTo>
                  <a:cubicBezTo>
                    <a:pt x="5530" y="12394"/>
                    <a:pt x="3655" y="8098"/>
                    <a:pt x="2272" y="5000"/>
                  </a:cubicBezTo>
                  <a:cubicBezTo>
                    <a:pt x="1581" y="3450"/>
                    <a:pt x="1017" y="2199"/>
                    <a:pt x="622" y="1336"/>
                  </a:cubicBezTo>
                  <a:cubicBezTo>
                    <a:pt x="425" y="908"/>
                    <a:pt x="271" y="575"/>
                    <a:pt x="165" y="344"/>
                  </a:cubicBezTo>
                  <a:cubicBezTo>
                    <a:pt x="113" y="233"/>
                    <a:pt x="73" y="148"/>
                    <a:pt x="44" y="87"/>
                  </a:cubicBezTo>
                  <a:cubicBezTo>
                    <a:pt x="16" y="29"/>
                    <a:pt x="0" y="0"/>
                    <a:pt x="0"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99"/>
            <p:cNvSpPr/>
            <p:nvPr/>
          </p:nvSpPr>
          <p:spPr>
            <a:xfrm rot="1771985">
              <a:off x="7253890" y="3142529"/>
              <a:ext cx="499571" cy="87268"/>
            </a:xfrm>
            <a:custGeom>
              <a:rect b="b" l="l" r="r" t="t"/>
              <a:pathLst>
                <a:path extrusionOk="0" h="915" w="5238">
                  <a:moveTo>
                    <a:pt x="16" y="1"/>
                  </a:moveTo>
                  <a:cubicBezTo>
                    <a:pt x="7" y="1"/>
                    <a:pt x="2" y="1"/>
                    <a:pt x="2" y="3"/>
                  </a:cubicBezTo>
                  <a:cubicBezTo>
                    <a:pt x="1" y="10"/>
                    <a:pt x="72" y="28"/>
                    <a:pt x="204" y="57"/>
                  </a:cubicBezTo>
                  <a:cubicBezTo>
                    <a:pt x="356" y="88"/>
                    <a:pt x="542" y="125"/>
                    <a:pt x="762" y="170"/>
                  </a:cubicBezTo>
                  <a:cubicBezTo>
                    <a:pt x="1235" y="260"/>
                    <a:pt x="1889" y="379"/>
                    <a:pt x="2611" y="505"/>
                  </a:cubicBezTo>
                  <a:cubicBezTo>
                    <a:pt x="3334" y="631"/>
                    <a:pt x="3989" y="739"/>
                    <a:pt x="4464" y="812"/>
                  </a:cubicBezTo>
                  <a:cubicBezTo>
                    <a:pt x="4686" y="845"/>
                    <a:pt x="4875" y="872"/>
                    <a:pt x="5028" y="895"/>
                  </a:cubicBezTo>
                  <a:cubicBezTo>
                    <a:pt x="5127" y="908"/>
                    <a:pt x="5194" y="915"/>
                    <a:pt x="5222" y="915"/>
                  </a:cubicBezTo>
                  <a:cubicBezTo>
                    <a:pt x="5232" y="915"/>
                    <a:pt x="5237" y="914"/>
                    <a:pt x="5237" y="913"/>
                  </a:cubicBezTo>
                  <a:cubicBezTo>
                    <a:pt x="5238" y="906"/>
                    <a:pt x="5165" y="887"/>
                    <a:pt x="5034" y="859"/>
                  </a:cubicBezTo>
                  <a:cubicBezTo>
                    <a:pt x="4883" y="828"/>
                    <a:pt x="4696" y="790"/>
                    <a:pt x="4476" y="746"/>
                  </a:cubicBezTo>
                  <a:cubicBezTo>
                    <a:pt x="4003" y="655"/>
                    <a:pt x="3350" y="536"/>
                    <a:pt x="2627" y="411"/>
                  </a:cubicBezTo>
                  <a:cubicBezTo>
                    <a:pt x="1904" y="285"/>
                    <a:pt x="1249" y="177"/>
                    <a:pt x="774" y="103"/>
                  </a:cubicBezTo>
                  <a:cubicBezTo>
                    <a:pt x="552" y="71"/>
                    <a:pt x="364" y="43"/>
                    <a:pt x="210" y="20"/>
                  </a:cubicBezTo>
                  <a:cubicBezTo>
                    <a:pt x="111" y="7"/>
                    <a:pt x="44" y="1"/>
                    <a:pt x="16"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99"/>
            <p:cNvSpPr/>
            <p:nvPr/>
          </p:nvSpPr>
          <p:spPr>
            <a:xfrm rot="1771985">
              <a:off x="7054346" y="3825699"/>
              <a:ext cx="641297" cy="105484"/>
            </a:xfrm>
            <a:custGeom>
              <a:rect b="b" l="l" r="r" t="t"/>
              <a:pathLst>
                <a:path extrusionOk="0" h="1106" w="6724">
                  <a:moveTo>
                    <a:pt x="15" y="1"/>
                  </a:moveTo>
                  <a:cubicBezTo>
                    <a:pt x="7" y="1"/>
                    <a:pt x="3" y="1"/>
                    <a:pt x="2" y="3"/>
                  </a:cubicBezTo>
                  <a:cubicBezTo>
                    <a:pt x="1" y="9"/>
                    <a:pt x="94" y="30"/>
                    <a:pt x="263" y="65"/>
                  </a:cubicBezTo>
                  <a:cubicBezTo>
                    <a:pt x="450" y="99"/>
                    <a:pt x="691" y="144"/>
                    <a:pt x="981" y="197"/>
                  </a:cubicBezTo>
                  <a:cubicBezTo>
                    <a:pt x="1587" y="305"/>
                    <a:pt x="2427" y="448"/>
                    <a:pt x="3354" y="601"/>
                  </a:cubicBezTo>
                  <a:cubicBezTo>
                    <a:pt x="4282" y="753"/>
                    <a:pt x="5123" y="884"/>
                    <a:pt x="5733" y="976"/>
                  </a:cubicBezTo>
                  <a:cubicBezTo>
                    <a:pt x="6024" y="1017"/>
                    <a:pt x="6267" y="1052"/>
                    <a:pt x="6456" y="1079"/>
                  </a:cubicBezTo>
                  <a:cubicBezTo>
                    <a:pt x="6590" y="1096"/>
                    <a:pt x="6677" y="1106"/>
                    <a:pt x="6709" y="1106"/>
                  </a:cubicBezTo>
                  <a:cubicBezTo>
                    <a:pt x="6718" y="1106"/>
                    <a:pt x="6723" y="1105"/>
                    <a:pt x="6723" y="1104"/>
                  </a:cubicBezTo>
                  <a:cubicBezTo>
                    <a:pt x="6724" y="1097"/>
                    <a:pt x="6631" y="1076"/>
                    <a:pt x="6462" y="1042"/>
                  </a:cubicBezTo>
                  <a:cubicBezTo>
                    <a:pt x="6275" y="1007"/>
                    <a:pt x="6033" y="963"/>
                    <a:pt x="5744" y="909"/>
                  </a:cubicBezTo>
                  <a:cubicBezTo>
                    <a:pt x="5137" y="801"/>
                    <a:pt x="4298" y="658"/>
                    <a:pt x="3370" y="506"/>
                  </a:cubicBezTo>
                  <a:cubicBezTo>
                    <a:pt x="2442" y="354"/>
                    <a:pt x="1601" y="222"/>
                    <a:pt x="992" y="131"/>
                  </a:cubicBezTo>
                  <a:cubicBezTo>
                    <a:pt x="700" y="89"/>
                    <a:pt x="457" y="55"/>
                    <a:pt x="270" y="28"/>
                  </a:cubicBezTo>
                  <a:cubicBezTo>
                    <a:pt x="134" y="10"/>
                    <a:pt x="46" y="1"/>
                    <a:pt x="15"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99"/>
            <p:cNvSpPr/>
            <p:nvPr/>
          </p:nvSpPr>
          <p:spPr>
            <a:xfrm rot="1771985">
              <a:off x="5636131" y="3053601"/>
              <a:ext cx="2184168" cy="2307869"/>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99"/>
            <p:cNvSpPr/>
            <p:nvPr/>
          </p:nvSpPr>
          <p:spPr>
            <a:xfrm rot="1771985">
              <a:off x="5667650" y="3079228"/>
              <a:ext cx="1850930" cy="2415070"/>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99"/>
            <p:cNvSpPr/>
            <p:nvPr/>
          </p:nvSpPr>
          <p:spPr>
            <a:xfrm flipH="1" rot="-2842326">
              <a:off x="7684183" y="2459215"/>
              <a:ext cx="499565" cy="87266"/>
            </a:xfrm>
            <a:custGeom>
              <a:rect b="b" l="l" r="r" t="t"/>
              <a:pathLst>
                <a:path extrusionOk="0" h="915" w="5238">
                  <a:moveTo>
                    <a:pt x="16" y="1"/>
                  </a:moveTo>
                  <a:cubicBezTo>
                    <a:pt x="7" y="1"/>
                    <a:pt x="2" y="1"/>
                    <a:pt x="2" y="3"/>
                  </a:cubicBezTo>
                  <a:cubicBezTo>
                    <a:pt x="1" y="10"/>
                    <a:pt x="72" y="28"/>
                    <a:pt x="204" y="57"/>
                  </a:cubicBezTo>
                  <a:cubicBezTo>
                    <a:pt x="356" y="88"/>
                    <a:pt x="542" y="125"/>
                    <a:pt x="762" y="170"/>
                  </a:cubicBezTo>
                  <a:cubicBezTo>
                    <a:pt x="1235" y="260"/>
                    <a:pt x="1889" y="379"/>
                    <a:pt x="2611" y="505"/>
                  </a:cubicBezTo>
                  <a:cubicBezTo>
                    <a:pt x="3334" y="631"/>
                    <a:pt x="3989" y="739"/>
                    <a:pt x="4464" y="812"/>
                  </a:cubicBezTo>
                  <a:cubicBezTo>
                    <a:pt x="4686" y="845"/>
                    <a:pt x="4875" y="872"/>
                    <a:pt x="5028" y="895"/>
                  </a:cubicBezTo>
                  <a:cubicBezTo>
                    <a:pt x="5127" y="908"/>
                    <a:pt x="5194" y="915"/>
                    <a:pt x="5222" y="915"/>
                  </a:cubicBezTo>
                  <a:cubicBezTo>
                    <a:pt x="5232" y="915"/>
                    <a:pt x="5237" y="914"/>
                    <a:pt x="5237" y="913"/>
                  </a:cubicBezTo>
                  <a:cubicBezTo>
                    <a:pt x="5238" y="906"/>
                    <a:pt x="5165" y="887"/>
                    <a:pt x="5034" y="859"/>
                  </a:cubicBezTo>
                  <a:cubicBezTo>
                    <a:pt x="4883" y="828"/>
                    <a:pt x="4696" y="790"/>
                    <a:pt x="4476" y="746"/>
                  </a:cubicBezTo>
                  <a:cubicBezTo>
                    <a:pt x="4003" y="655"/>
                    <a:pt x="3350" y="536"/>
                    <a:pt x="2627" y="411"/>
                  </a:cubicBezTo>
                  <a:cubicBezTo>
                    <a:pt x="1904" y="285"/>
                    <a:pt x="1249" y="177"/>
                    <a:pt x="774" y="103"/>
                  </a:cubicBezTo>
                  <a:cubicBezTo>
                    <a:pt x="552" y="71"/>
                    <a:pt x="364" y="43"/>
                    <a:pt x="210" y="20"/>
                  </a:cubicBezTo>
                  <a:cubicBezTo>
                    <a:pt x="111" y="7"/>
                    <a:pt x="44" y="1"/>
                    <a:pt x="16"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99"/>
            <p:cNvSpPr/>
            <p:nvPr/>
          </p:nvSpPr>
          <p:spPr>
            <a:xfrm flipH="1" rot="-1501928">
              <a:off x="7613322" y="3438297"/>
              <a:ext cx="641290" cy="105483"/>
            </a:xfrm>
            <a:custGeom>
              <a:rect b="b" l="l" r="r" t="t"/>
              <a:pathLst>
                <a:path extrusionOk="0" h="1106" w="6724">
                  <a:moveTo>
                    <a:pt x="15" y="1"/>
                  </a:moveTo>
                  <a:cubicBezTo>
                    <a:pt x="7" y="1"/>
                    <a:pt x="3" y="1"/>
                    <a:pt x="2" y="3"/>
                  </a:cubicBezTo>
                  <a:cubicBezTo>
                    <a:pt x="1" y="9"/>
                    <a:pt x="94" y="30"/>
                    <a:pt x="263" y="65"/>
                  </a:cubicBezTo>
                  <a:cubicBezTo>
                    <a:pt x="450" y="99"/>
                    <a:pt x="691" y="144"/>
                    <a:pt x="981" y="197"/>
                  </a:cubicBezTo>
                  <a:cubicBezTo>
                    <a:pt x="1587" y="305"/>
                    <a:pt x="2427" y="448"/>
                    <a:pt x="3354" y="601"/>
                  </a:cubicBezTo>
                  <a:cubicBezTo>
                    <a:pt x="4282" y="753"/>
                    <a:pt x="5123" y="884"/>
                    <a:pt x="5733" y="976"/>
                  </a:cubicBezTo>
                  <a:cubicBezTo>
                    <a:pt x="6024" y="1017"/>
                    <a:pt x="6267" y="1052"/>
                    <a:pt x="6456" y="1079"/>
                  </a:cubicBezTo>
                  <a:cubicBezTo>
                    <a:pt x="6590" y="1096"/>
                    <a:pt x="6677" y="1106"/>
                    <a:pt x="6709" y="1106"/>
                  </a:cubicBezTo>
                  <a:cubicBezTo>
                    <a:pt x="6718" y="1106"/>
                    <a:pt x="6723" y="1105"/>
                    <a:pt x="6723" y="1104"/>
                  </a:cubicBezTo>
                  <a:cubicBezTo>
                    <a:pt x="6724" y="1097"/>
                    <a:pt x="6631" y="1076"/>
                    <a:pt x="6462" y="1042"/>
                  </a:cubicBezTo>
                  <a:cubicBezTo>
                    <a:pt x="6275" y="1007"/>
                    <a:pt x="6033" y="963"/>
                    <a:pt x="5744" y="909"/>
                  </a:cubicBezTo>
                  <a:cubicBezTo>
                    <a:pt x="5137" y="801"/>
                    <a:pt x="4298" y="658"/>
                    <a:pt x="3370" y="506"/>
                  </a:cubicBezTo>
                  <a:cubicBezTo>
                    <a:pt x="2442" y="354"/>
                    <a:pt x="1601" y="222"/>
                    <a:pt x="992" y="131"/>
                  </a:cubicBezTo>
                  <a:cubicBezTo>
                    <a:pt x="700" y="89"/>
                    <a:pt x="457" y="55"/>
                    <a:pt x="270" y="28"/>
                  </a:cubicBezTo>
                  <a:cubicBezTo>
                    <a:pt x="134" y="10"/>
                    <a:pt x="46" y="1"/>
                    <a:pt x="15"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2" name="Google Shape;792;p99"/>
          <p:cNvSpPr txBox="1"/>
          <p:nvPr>
            <p:ph type="title"/>
          </p:nvPr>
        </p:nvSpPr>
        <p:spPr>
          <a:xfrm>
            <a:off x="713250" y="2164500"/>
            <a:ext cx="7717500" cy="9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6700">
                <a:solidFill>
                  <a:schemeClr val="accent3"/>
                </a:solidFill>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45">
    <p:bg>
      <p:bgPr>
        <a:solidFill>
          <a:schemeClr val="accent5"/>
        </a:solidFill>
      </p:bgPr>
    </p:bg>
    <p:spTree>
      <p:nvGrpSpPr>
        <p:cNvPr id="793" name="Shape 793"/>
        <p:cNvGrpSpPr/>
        <p:nvPr/>
      </p:nvGrpSpPr>
      <p:grpSpPr>
        <a:xfrm>
          <a:off x="0" y="0"/>
          <a:ext cx="0" cy="0"/>
          <a:chOff x="0" y="0"/>
          <a:chExt cx="0" cy="0"/>
        </a:xfrm>
      </p:grpSpPr>
      <p:sp>
        <p:nvSpPr>
          <p:cNvPr id="794" name="Google Shape;794;p100"/>
          <p:cNvSpPr/>
          <p:nvPr/>
        </p:nvSpPr>
        <p:spPr>
          <a:xfrm flipH="1">
            <a:off x="7" y="-1103800"/>
            <a:ext cx="6666468" cy="6325734"/>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00"/>
          <p:cNvSpPr txBox="1"/>
          <p:nvPr>
            <p:ph type="title"/>
          </p:nvPr>
        </p:nvSpPr>
        <p:spPr>
          <a:xfrm>
            <a:off x="713231" y="2691724"/>
            <a:ext cx="3304500" cy="596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96" name="Google Shape;796;p100"/>
          <p:cNvSpPr txBox="1"/>
          <p:nvPr>
            <p:ph idx="1" type="subTitle"/>
          </p:nvPr>
        </p:nvSpPr>
        <p:spPr>
          <a:xfrm>
            <a:off x="715031" y="3536224"/>
            <a:ext cx="3300900" cy="482700"/>
          </a:xfrm>
          <a:prstGeom prst="rect">
            <a:avLst/>
          </a:prstGeom>
        </p:spPr>
        <p:txBody>
          <a:bodyPr anchorCtr="0" anchor="t" bIns="91425" lIns="91425" spcFirstLastPara="1" rIns="91425" wrap="square" tIns="91425">
            <a:noAutofit/>
          </a:bodyPr>
          <a:lstStyle>
            <a:lvl1pPr lvl="0" marR="457200" rtl="0" algn="ctr">
              <a:lnSpc>
                <a:spcPct val="100000"/>
              </a:lnSpc>
              <a:spcBef>
                <a:spcPts val="0"/>
              </a:spcBef>
              <a:spcAft>
                <a:spcPts val="0"/>
              </a:spcAft>
              <a:buSzPts val="20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97" name="Google Shape;797;p100"/>
          <p:cNvSpPr txBox="1"/>
          <p:nvPr>
            <p:ph hasCustomPrompt="1" idx="2" type="title"/>
          </p:nvPr>
        </p:nvSpPr>
        <p:spPr>
          <a:xfrm>
            <a:off x="715031" y="1428676"/>
            <a:ext cx="3300900" cy="1242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12000"/>
              <a:buNone/>
              <a:defRPr sz="7200">
                <a:solidFill>
                  <a:schemeClr val="accent3"/>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4">
    <p:bg>
      <p:bgPr>
        <a:solidFill>
          <a:schemeClr val="accent5"/>
        </a:solidFill>
      </p:bgPr>
    </p:bg>
    <p:spTree>
      <p:nvGrpSpPr>
        <p:cNvPr id="798" name="Shape 798"/>
        <p:cNvGrpSpPr/>
        <p:nvPr/>
      </p:nvGrpSpPr>
      <p:grpSpPr>
        <a:xfrm>
          <a:off x="0" y="0"/>
          <a:ext cx="0" cy="0"/>
          <a:chOff x="0" y="0"/>
          <a:chExt cx="0" cy="0"/>
        </a:xfrm>
      </p:grpSpPr>
      <p:sp>
        <p:nvSpPr>
          <p:cNvPr id="799" name="Google Shape;799;p101"/>
          <p:cNvSpPr txBox="1"/>
          <p:nvPr>
            <p:ph type="title"/>
          </p:nvPr>
        </p:nvSpPr>
        <p:spPr>
          <a:xfrm>
            <a:off x="713225" y="539500"/>
            <a:ext cx="77592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800" name="Google Shape;800;p101"/>
          <p:cNvSpPr txBox="1"/>
          <p:nvPr>
            <p:ph idx="1" type="subTitle"/>
          </p:nvPr>
        </p:nvSpPr>
        <p:spPr>
          <a:xfrm>
            <a:off x="713213" y="1551916"/>
            <a:ext cx="2772000" cy="197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01" name="Google Shape;801;p101"/>
          <p:cNvSpPr txBox="1"/>
          <p:nvPr>
            <p:ph idx="2" type="subTitle"/>
          </p:nvPr>
        </p:nvSpPr>
        <p:spPr>
          <a:xfrm>
            <a:off x="3683088" y="1556775"/>
            <a:ext cx="2770500" cy="197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02" name="Google Shape;802;p101"/>
          <p:cNvSpPr/>
          <p:nvPr/>
        </p:nvSpPr>
        <p:spPr>
          <a:xfrm>
            <a:off x="5569826" y="1752050"/>
            <a:ext cx="3574175" cy="3391459"/>
          </a:xfrm>
          <a:custGeom>
            <a:rect b="b" l="l" r="r" t="t"/>
            <a:pathLst>
              <a:path extrusionOk="0" h="12863" w="13556">
                <a:moveTo>
                  <a:pt x="11587" y="0"/>
                </a:moveTo>
                <a:cubicBezTo>
                  <a:pt x="10232" y="0"/>
                  <a:pt x="9019" y="822"/>
                  <a:pt x="8388" y="2849"/>
                </a:cubicBezTo>
                <a:cubicBezTo>
                  <a:pt x="7306" y="6325"/>
                  <a:pt x="2669" y="5903"/>
                  <a:pt x="1116" y="8291"/>
                </a:cubicBezTo>
                <a:cubicBezTo>
                  <a:pt x="0" y="10008"/>
                  <a:pt x="26" y="11634"/>
                  <a:pt x="353" y="12863"/>
                </a:cubicBezTo>
                <a:lnTo>
                  <a:pt x="13556" y="12863"/>
                </a:lnTo>
                <a:lnTo>
                  <a:pt x="13556" y="510"/>
                </a:lnTo>
                <a:cubicBezTo>
                  <a:pt x="12899" y="184"/>
                  <a:pt x="12227" y="0"/>
                  <a:pt x="1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5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95.xml"/><Relationship Id="rId42" Type="http://schemas.openxmlformats.org/officeDocument/2006/relationships/slideLayout" Target="../slideLayouts/slideLayout97.xml"/><Relationship Id="rId41" Type="http://schemas.openxmlformats.org/officeDocument/2006/relationships/slideLayout" Target="../slideLayouts/slideLayout96.xml"/><Relationship Id="rId44" Type="http://schemas.openxmlformats.org/officeDocument/2006/relationships/slideLayout" Target="../slideLayouts/slideLayout99.xml"/><Relationship Id="rId43" Type="http://schemas.openxmlformats.org/officeDocument/2006/relationships/slideLayout" Target="../slideLayouts/slideLayout98.xml"/><Relationship Id="rId46" Type="http://schemas.openxmlformats.org/officeDocument/2006/relationships/slideLayout" Target="../slideLayouts/slideLayout101.xml"/><Relationship Id="rId45" Type="http://schemas.openxmlformats.org/officeDocument/2006/relationships/slideLayout" Target="../slideLayouts/slideLayout100.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9" Type="http://schemas.openxmlformats.org/officeDocument/2006/relationships/slideLayout" Target="../slideLayouts/slideLayout64.xml"/><Relationship Id="rId48" Type="http://schemas.openxmlformats.org/officeDocument/2006/relationships/slideLayout" Target="../slideLayouts/slideLayout103.xml"/><Relationship Id="rId47" Type="http://schemas.openxmlformats.org/officeDocument/2006/relationships/slideLayout" Target="../slideLayouts/slideLayout102.xml"/><Relationship Id="rId49" Type="http://schemas.openxmlformats.org/officeDocument/2006/relationships/slideLayout" Target="../slideLayouts/slideLayout104.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31" Type="http://schemas.openxmlformats.org/officeDocument/2006/relationships/slideLayout" Target="../slideLayouts/slideLayout86.xml"/><Relationship Id="rId30" Type="http://schemas.openxmlformats.org/officeDocument/2006/relationships/slideLayout" Target="../slideLayouts/slideLayout85.xml"/><Relationship Id="rId33" Type="http://schemas.openxmlformats.org/officeDocument/2006/relationships/slideLayout" Target="../slideLayouts/slideLayout88.xml"/><Relationship Id="rId32" Type="http://schemas.openxmlformats.org/officeDocument/2006/relationships/slideLayout" Target="../slideLayouts/slideLayout87.xml"/><Relationship Id="rId35" Type="http://schemas.openxmlformats.org/officeDocument/2006/relationships/slideLayout" Target="../slideLayouts/slideLayout90.xml"/><Relationship Id="rId34" Type="http://schemas.openxmlformats.org/officeDocument/2006/relationships/slideLayout" Target="../slideLayouts/slideLayout89.xml"/><Relationship Id="rId37" Type="http://schemas.openxmlformats.org/officeDocument/2006/relationships/slideLayout" Target="../slideLayouts/slideLayout92.xml"/><Relationship Id="rId36" Type="http://schemas.openxmlformats.org/officeDocument/2006/relationships/slideLayout" Target="../slideLayouts/slideLayout91.xml"/><Relationship Id="rId39" Type="http://schemas.openxmlformats.org/officeDocument/2006/relationships/slideLayout" Target="../slideLayouts/slideLayout94.xml"/><Relationship Id="rId38" Type="http://schemas.openxmlformats.org/officeDocument/2006/relationships/slideLayout" Target="../slideLayouts/slideLayout93.xml"/><Relationship Id="rId20" Type="http://schemas.openxmlformats.org/officeDocument/2006/relationships/slideLayout" Target="../slideLayouts/slideLayout75.xml"/><Relationship Id="rId22" Type="http://schemas.openxmlformats.org/officeDocument/2006/relationships/slideLayout" Target="../slideLayouts/slideLayout77.xml"/><Relationship Id="rId21" Type="http://schemas.openxmlformats.org/officeDocument/2006/relationships/slideLayout" Target="../slideLayouts/slideLayout76.xml"/><Relationship Id="rId24" Type="http://schemas.openxmlformats.org/officeDocument/2006/relationships/slideLayout" Target="../slideLayouts/slideLayout79.xml"/><Relationship Id="rId23" Type="http://schemas.openxmlformats.org/officeDocument/2006/relationships/slideLayout" Target="../slideLayouts/slideLayout78.xml"/><Relationship Id="rId26" Type="http://schemas.openxmlformats.org/officeDocument/2006/relationships/slideLayout" Target="../slideLayouts/slideLayout81.xml"/><Relationship Id="rId25" Type="http://schemas.openxmlformats.org/officeDocument/2006/relationships/slideLayout" Target="../slideLayouts/slideLayout80.xml"/><Relationship Id="rId28" Type="http://schemas.openxmlformats.org/officeDocument/2006/relationships/slideLayout" Target="../slideLayouts/slideLayout83.xml"/><Relationship Id="rId27" Type="http://schemas.openxmlformats.org/officeDocument/2006/relationships/slideLayout" Target="../slideLayouts/slideLayout82.xml"/><Relationship Id="rId29" Type="http://schemas.openxmlformats.org/officeDocument/2006/relationships/slideLayout" Target="../slideLayouts/slideLayout84.xml"/><Relationship Id="rId51" Type="http://schemas.openxmlformats.org/officeDocument/2006/relationships/slideLayout" Target="../slideLayouts/slideLayout106.xml"/><Relationship Id="rId50" Type="http://schemas.openxmlformats.org/officeDocument/2006/relationships/slideLayout" Target="../slideLayouts/slideLayout105.xml"/><Relationship Id="rId53" Type="http://schemas.openxmlformats.org/officeDocument/2006/relationships/slideLayout" Target="../slideLayouts/slideLayout108.xml"/><Relationship Id="rId52" Type="http://schemas.openxmlformats.org/officeDocument/2006/relationships/slideLayout" Target="../slideLayouts/slideLayout107.xml"/><Relationship Id="rId11" Type="http://schemas.openxmlformats.org/officeDocument/2006/relationships/slideLayout" Target="../slideLayouts/slideLayout66.xml"/><Relationship Id="rId55" Type="http://schemas.openxmlformats.org/officeDocument/2006/relationships/slideLayout" Target="../slideLayouts/slideLayout110.xml"/><Relationship Id="rId10" Type="http://schemas.openxmlformats.org/officeDocument/2006/relationships/slideLayout" Target="../slideLayouts/slideLayout65.xml"/><Relationship Id="rId54" Type="http://schemas.openxmlformats.org/officeDocument/2006/relationships/slideLayout" Target="../slideLayouts/slideLayout109.xml"/><Relationship Id="rId13" Type="http://schemas.openxmlformats.org/officeDocument/2006/relationships/slideLayout" Target="../slideLayouts/slideLayout68.xml"/><Relationship Id="rId12" Type="http://schemas.openxmlformats.org/officeDocument/2006/relationships/slideLayout" Target="../slideLayouts/slideLayout67.xml"/><Relationship Id="rId56" Type="http://schemas.openxmlformats.org/officeDocument/2006/relationships/theme" Target="../theme/theme3.xml"/><Relationship Id="rId15" Type="http://schemas.openxmlformats.org/officeDocument/2006/relationships/slideLayout" Target="../slideLayouts/slideLayout70.xml"/><Relationship Id="rId14" Type="http://schemas.openxmlformats.org/officeDocument/2006/relationships/slideLayout" Target="../slideLayouts/slideLayout69.xml"/><Relationship Id="rId17" Type="http://schemas.openxmlformats.org/officeDocument/2006/relationships/slideLayout" Target="../slideLayouts/slideLayout72.xml"/><Relationship Id="rId16" Type="http://schemas.openxmlformats.org/officeDocument/2006/relationships/slideLayout" Target="../slideLayouts/slideLayout71.xml"/><Relationship Id="rId19" Type="http://schemas.openxmlformats.org/officeDocument/2006/relationships/slideLayout" Target="../slideLayouts/slideLayout74.xml"/><Relationship Id="rId18"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59200" cy="612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3600"/>
              <a:buFont typeface="Impact"/>
              <a:buNone/>
              <a:defRPr b="1" sz="3600">
                <a:solidFill>
                  <a:schemeClr val="lt1"/>
                </a:solidFill>
                <a:latin typeface="Impact"/>
                <a:ea typeface="Impact"/>
                <a:cs typeface="Impact"/>
                <a:sym typeface="Impact"/>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p:txBody>
      </p:sp>
      <p:sp>
        <p:nvSpPr>
          <p:cNvPr id="7" name="Google Shape;7;p1"/>
          <p:cNvSpPr txBox="1"/>
          <p:nvPr>
            <p:ph idx="1" type="body"/>
          </p:nvPr>
        </p:nvSpPr>
        <p:spPr>
          <a:xfrm>
            <a:off x="713225" y="1456650"/>
            <a:ext cx="7759200" cy="31122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2"/>
              </a:buClr>
              <a:buSzPts val="1400"/>
              <a:buFont typeface="Lato"/>
              <a:buChar char="●"/>
              <a:defRPr>
                <a:solidFill>
                  <a:schemeClr val="lt2"/>
                </a:solidFill>
                <a:latin typeface="Lato"/>
                <a:ea typeface="Lato"/>
                <a:cs typeface="Lato"/>
                <a:sym typeface="Lato"/>
              </a:defRPr>
            </a:lvl1pPr>
            <a:lvl2pPr indent="-317500" lvl="1" marL="9144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2pPr>
            <a:lvl3pPr indent="-317500" lvl="2" marL="13716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3pPr>
            <a:lvl4pPr indent="-317500" lvl="3" marL="18288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4pPr>
            <a:lvl5pPr indent="-317500" lvl="4" marL="22860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5pPr>
            <a:lvl6pPr indent="-317500" lvl="5" marL="27432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6pPr>
            <a:lvl7pPr indent="-317500" lvl="6" marL="32004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7pPr>
            <a:lvl8pPr indent="-317500" lvl="7" marL="36576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8pPr>
            <a:lvl9pPr indent="-317500" lvl="8" marL="4114800">
              <a:lnSpc>
                <a:spcPct val="115000"/>
              </a:lnSpc>
              <a:spcBef>
                <a:spcPts val="1600"/>
              </a:spcBef>
              <a:spcAft>
                <a:spcPts val="1600"/>
              </a:spcAft>
              <a:buClr>
                <a:schemeClr val="lt2"/>
              </a:buClr>
              <a:buSzPts val="1400"/>
              <a:buFont typeface="Lato"/>
              <a:buChar char="■"/>
              <a:defRPr>
                <a:solidFill>
                  <a:schemeClr val="lt2"/>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430" name="Shape 430"/>
        <p:cNvGrpSpPr/>
        <p:nvPr/>
      </p:nvGrpSpPr>
      <p:grpSpPr>
        <a:xfrm>
          <a:off x="0" y="0"/>
          <a:ext cx="0" cy="0"/>
          <a:chOff x="0" y="0"/>
          <a:chExt cx="0" cy="0"/>
        </a:xfrm>
      </p:grpSpPr>
      <p:sp>
        <p:nvSpPr>
          <p:cNvPr id="431" name="Google Shape;431;p57"/>
          <p:cNvSpPr txBox="1"/>
          <p:nvPr>
            <p:ph type="title"/>
          </p:nvPr>
        </p:nvSpPr>
        <p:spPr>
          <a:xfrm>
            <a:off x="713225" y="539500"/>
            <a:ext cx="7759200" cy="612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600"/>
              <a:buFont typeface="Impact"/>
              <a:buNone/>
              <a:defRPr b="1" sz="3600">
                <a:solidFill>
                  <a:schemeClr val="lt1"/>
                </a:solidFill>
                <a:latin typeface="Impact"/>
                <a:ea typeface="Impact"/>
                <a:cs typeface="Impact"/>
                <a:sym typeface="Impact"/>
              </a:defRPr>
            </a:lvl1pPr>
            <a:lvl2pPr lvl="1" rtl="0">
              <a:spcBef>
                <a:spcPts val="0"/>
              </a:spcBef>
              <a:spcAft>
                <a:spcPts val="0"/>
              </a:spcAft>
              <a:buClr>
                <a:schemeClr val="lt1"/>
              </a:buClr>
              <a:buSzPts val="2800"/>
              <a:buNone/>
              <a:defRPr sz="2800">
                <a:solidFill>
                  <a:schemeClr val="lt1"/>
                </a:solidFill>
              </a:defRPr>
            </a:lvl2pPr>
            <a:lvl3pPr lvl="2" rtl="0">
              <a:spcBef>
                <a:spcPts val="0"/>
              </a:spcBef>
              <a:spcAft>
                <a:spcPts val="0"/>
              </a:spcAft>
              <a:buClr>
                <a:schemeClr val="lt1"/>
              </a:buClr>
              <a:buSzPts val="2800"/>
              <a:buNone/>
              <a:defRPr sz="2800">
                <a:solidFill>
                  <a:schemeClr val="lt1"/>
                </a:solidFill>
              </a:defRPr>
            </a:lvl3pPr>
            <a:lvl4pPr lvl="3" rtl="0">
              <a:spcBef>
                <a:spcPts val="0"/>
              </a:spcBef>
              <a:spcAft>
                <a:spcPts val="0"/>
              </a:spcAft>
              <a:buClr>
                <a:schemeClr val="lt1"/>
              </a:buClr>
              <a:buSzPts val="2800"/>
              <a:buNone/>
              <a:defRPr sz="2800">
                <a:solidFill>
                  <a:schemeClr val="lt1"/>
                </a:solidFill>
              </a:defRPr>
            </a:lvl4pPr>
            <a:lvl5pPr lvl="4" rtl="0">
              <a:spcBef>
                <a:spcPts val="0"/>
              </a:spcBef>
              <a:spcAft>
                <a:spcPts val="0"/>
              </a:spcAft>
              <a:buClr>
                <a:schemeClr val="lt1"/>
              </a:buClr>
              <a:buSzPts val="2800"/>
              <a:buNone/>
              <a:defRPr sz="2800">
                <a:solidFill>
                  <a:schemeClr val="lt1"/>
                </a:solidFill>
              </a:defRPr>
            </a:lvl5pPr>
            <a:lvl6pPr lvl="5" rtl="0">
              <a:spcBef>
                <a:spcPts val="0"/>
              </a:spcBef>
              <a:spcAft>
                <a:spcPts val="0"/>
              </a:spcAft>
              <a:buClr>
                <a:schemeClr val="lt1"/>
              </a:buClr>
              <a:buSzPts val="2800"/>
              <a:buNone/>
              <a:defRPr sz="2800">
                <a:solidFill>
                  <a:schemeClr val="lt1"/>
                </a:solidFill>
              </a:defRPr>
            </a:lvl6pPr>
            <a:lvl7pPr lvl="6" rtl="0">
              <a:spcBef>
                <a:spcPts val="0"/>
              </a:spcBef>
              <a:spcAft>
                <a:spcPts val="0"/>
              </a:spcAft>
              <a:buClr>
                <a:schemeClr val="lt1"/>
              </a:buClr>
              <a:buSzPts val="2800"/>
              <a:buNone/>
              <a:defRPr sz="2800">
                <a:solidFill>
                  <a:schemeClr val="lt1"/>
                </a:solidFill>
              </a:defRPr>
            </a:lvl7pPr>
            <a:lvl8pPr lvl="7" rtl="0">
              <a:spcBef>
                <a:spcPts val="0"/>
              </a:spcBef>
              <a:spcAft>
                <a:spcPts val="0"/>
              </a:spcAft>
              <a:buClr>
                <a:schemeClr val="lt1"/>
              </a:buClr>
              <a:buSzPts val="2800"/>
              <a:buNone/>
              <a:defRPr sz="2800">
                <a:solidFill>
                  <a:schemeClr val="lt1"/>
                </a:solidFill>
              </a:defRPr>
            </a:lvl8pPr>
            <a:lvl9pPr lvl="8" rtl="0">
              <a:spcBef>
                <a:spcPts val="0"/>
              </a:spcBef>
              <a:spcAft>
                <a:spcPts val="0"/>
              </a:spcAft>
              <a:buClr>
                <a:schemeClr val="lt1"/>
              </a:buClr>
              <a:buSzPts val="2800"/>
              <a:buNone/>
              <a:defRPr sz="2800">
                <a:solidFill>
                  <a:schemeClr val="lt1"/>
                </a:solidFill>
              </a:defRPr>
            </a:lvl9pPr>
          </a:lstStyle>
          <a:p/>
        </p:txBody>
      </p:sp>
      <p:sp>
        <p:nvSpPr>
          <p:cNvPr id="432" name="Google Shape;432;p57"/>
          <p:cNvSpPr txBox="1"/>
          <p:nvPr>
            <p:ph idx="1" type="body"/>
          </p:nvPr>
        </p:nvSpPr>
        <p:spPr>
          <a:xfrm>
            <a:off x="713225" y="1456650"/>
            <a:ext cx="7759200" cy="31122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lt2"/>
              </a:buClr>
              <a:buSzPts val="1400"/>
              <a:buFont typeface="Lato"/>
              <a:buChar char="●"/>
              <a:defRPr>
                <a:solidFill>
                  <a:schemeClr val="lt2"/>
                </a:solidFill>
                <a:latin typeface="Lato"/>
                <a:ea typeface="Lato"/>
                <a:cs typeface="Lato"/>
                <a:sym typeface="Lato"/>
              </a:defRPr>
            </a:lvl1pPr>
            <a:lvl2pPr indent="-317500" lvl="1" marL="914400" rtl="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2pPr>
            <a:lvl3pPr indent="-317500" lvl="2" marL="1371600" rtl="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3pPr>
            <a:lvl4pPr indent="-317500" lvl="3" marL="1828800" rtl="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4pPr>
            <a:lvl5pPr indent="-317500" lvl="4" marL="2286000" rtl="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5pPr>
            <a:lvl6pPr indent="-317500" lvl="5" marL="2743200" rtl="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6pPr>
            <a:lvl7pPr indent="-317500" lvl="6" marL="3200400" rtl="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7pPr>
            <a:lvl8pPr indent="-317500" lvl="7" marL="3657600" rtl="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8pPr>
            <a:lvl9pPr indent="-317500" lvl="8" marL="4114800" rtl="0">
              <a:lnSpc>
                <a:spcPct val="115000"/>
              </a:lnSpc>
              <a:spcBef>
                <a:spcPts val="1600"/>
              </a:spcBef>
              <a:spcAft>
                <a:spcPts val="1600"/>
              </a:spcAft>
              <a:buClr>
                <a:schemeClr val="lt2"/>
              </a:buClr>
              <a:buSzPts val="1400"/>
              <a:buFont typeface="Lato"/>
              <a:buChar char="■"/>
              <a:defRPr>
                <a:solidFill>
                  <a:schemeClr val="lt2"/>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 id="2147483723" r:id="rId21"/>
    <p:sldLayoutId id="2147483724" r:id="rId22"/>
    <p:sldLayoutId id="2147483725" r:id="rId23"/>
    <p:sldLayoutId id="2147483726" r:id="rId24"/>
    <p:sldLayoutId id="2147483727" r:id="rId25"/>
    <p:sldLayoutId id="2147483728" r:id="rId26"/>
    <p:sldLayoutId id="2147483729" r:id="rId27"/>
    <p:sldLayoutId id="2147483730" r:id="rId28"/>
    <p:sldLayoutId id="2147483731" r:id="rId29"/>
    <p:sldLayoutId id="2147483732" r:id="rId30"/>
    <p:sldLayoutId id="2147483733" r:id="rId31"/>
    <p:sldLayoutId id="2147483734" r:id="rId32"/>
    <p:sldLayoutId id="2147483735" r:id="rId33"/>
    <p:sldLayoutId id="2147483736" r:id="rId34"/>
    <p:sldLayoutId id="2147483737" r:id="rId35"/>
    <p:sldLayoutId id="2147483738" r:id="rId36"/>
    <p:sldLayoutId id="2147483739" r:id="rId37"/>
    <p:sldLayoutId id="2147483740" r:id="rId38"/>
    <p:sldLayoutId id="2147483741" r:id="rId39"/>
    <p:sldLayoutId id="2147483742" r:id="rId40"/>
    <p:sldLayoutId id="2147483743" r:id="rId41"/>
    <p:sldLayoutId id="2147483744" r:id="rId42"/>
    <p:sldLayoutId id="2147483745" r:id="rId43"/>
    <p:sldLayoutId id="2147483746" r:id="rId44"/>
    <p:sldLayoutId id="2147483747" r:id="rId45"/>
    <p:sldLayoutId id="2147483748" r:id="rId46"/>
    <p:sldLayoutId id="2147483749" r:id="rId47"/>
    <p:sldLayoutId id="2147483750" r:id="rId48"/>
    <p:sldLayoutId id="2147483751" r:id="rId49"/>
    <p:sldLayoutId id="2147483752" r:id="rId50"/>
    <p:sldLayoutId id="2147483753" r:id="rId51"/>
    <p:sldLayoutId id="2147483754" r:id="rId52"/>
    <p:sldLayoutId id="2147483755" r:id="rId53"/>
    <p:sldLayoutId id="2147483756" r:id="rId54"/>
    <p:sldLayoutId id="2147483757" r:id="rId5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0.xml"/><Relationship Id="rId3" Type="http://schemas.openxmlformats.org/officeDocument/2006/relationships/slide" Target="/ppt/slid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1.xml"/><Relationship Id="rId3" Type="http://schemas.openxmlformats.org/officeDocument/2006/relationships/slide" Target="/ppt/slid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slide" Target="/ppt/slid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slide" Target="/ppt/slid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slide" Target="/ppt/slid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hyperlink" Target="http://apk-deguard.com/" TargetMode="External"/><Relationship Id="rId4" Type="http://schemas.openxmlformats.org/officeDocument/2006/relationships/hyperlink" Target="https://github.com/huuck/Katalina" TargetMode="External"/><Relationship Id="rId5" Type="http://schemas.openxmlformats.org/officeDocument/2006/relationships/hyperlink" Target="https://github.com/Gyoonus/deoptfuscator" TargetMode="External"/><Relationship Id="rId6" Type="http://schemas.openxmlformats.org/officeDocument/2006/relationships/hyperlink" Target="https://github.com/Programming-Systems-Lab/macneto_release" TargetMode="External"/><Relationship Id="rId7" Type="http://schemas.openxmlformats.org/officeDocument/2006/relationships/hyperlink" Target="https://github.com/DenuvoSoftwareSolutions/SiMBA" TargetMode="External"/><Relationship Id="rId8" Type="http://schemas.openxmlformats.org/officeDocument/2006/relationships/slide" Target="/ppt/slid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slide" Target="/ppt/slid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slide" Target="/ppt/slides/slide31.xml"/><Relationship Id="rId4" Type="http://schemas.openxmlformats.org/officeDocument/2006/relationships/slide" Target="/ppt/slides/slide31.xml"/><Relationship Id="rId5" Type="http://schemas.openxmlformats.org/officeDocument/2006/relationships/slide" Target="/ppt/slides/slide31.xml"/><Relationship Id="rId6" Type="http://schemas.openxmlformats.org/officeDocument/2006/relationships/slide" Target="/ppt/slid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8.xml"/><Relationship Id="rId3" Type="http://schemas.openxmlformats.org/officeDocument/2006/relationships/slide" Target="/ppt/slid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slide" Target="/ppt/slides/slide33.xml"/><Relationship Id="rId4" Type="http://schemas.openxmlformats.org/officeDocument/2006/relationships/slide" Target="/ppt/slides/slide33.xml"/><Relationship Id="rId5" Type="http://schemas.openxmlformats.org/officeDocument/2006/relationships/slide" Target="/ppt/slides/slide33.xml"/><Relationship Id="rId6" Type="http://schemas.openxmlformats.org/officeDocument/2006/relationships/slide" Target="/ppt/slides/slide33.xml"/><Relationship Id="rId7" Type="http://schemas.openxmlformats.org/officeDocument/2006/relationships/slide" Target="/ppt/slid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3.xml"/><Relationship Id="rId9" Type="http://schemas.openxmlformats.org/officeDocument/2006/relationships/slide" Target="/ppt/slides/slide28.xml"/><Relationship Id="rId5" Type="http://schemas.openxmlformats.org/officeDocument/2006/relationships/slide" Target="/ppt/slides/slide14.xml"/><Relationship Id="rId6" Type="http://schemas.openxmlformats.org/officeDocument/2006/relationships/slide" Target="/ppt/slides/slide15.xml"/><Relationship Id="rId7" Type="http://schemas.openxmlformats.org/officeDocument/2006/relationships/slide" Target="/ppt/slides/slide16.xml"/><Relationship Id="rId8" Type="http://schemas.openxmlformats.org/officeDocument/2006/relationships/slide" Target="/ppt/slides/slide6.xml"/><Relationship Id="rId10" Type="http://schemas.openxmlformats.org/officeDocument/2006/relationships/slide" Target="/ppt/slides/slide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0.xml"/><Relationship Id="rId3" Type="http://schemas.openxmlformats.org/officeDocument/2006/relationships/slide" Target="/ppt/slides/slid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slide" Target="/ppt/slides/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2.xml"/><Relationship Id="rId3" Type="http://schemas.openxmlformats.org/officeDocument/2006/relationships/slide" Target="/ppt/slides/sl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slide" Target="/ppt/slides/slid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4.xml"/><Relationship Id="rId3" Type="http://schemas.openxmlformats.org/officeDocument/2006/relationships/slide" Target="/ppt/slides/slid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 Id="rId3" Type="http://schemas.openxmlformats.org/officeDocument/2006/relationships/slide" Target="/ppt/slides/slide32.xml"/><Relationship Id="rId4" Type="http://schemas.openxmlformats.org/officeDocument/2006/relationships/slide" Target="/ppt/slides/slide32.xml"/><Relationship Id="rId5" Type="http://schemas.openxmlformats.org/officeDocument/2006/relationships/slide" Target="/ppt/slides/slide32.xml"/><Relationship Id="rId6" Type="http://schemas.openxmlformats.org/officeDocument/2006/relationships/slide" Target="/ppt/slides/slide32.xml"/><Relationship Id="rId7" Type="http://schemas.openxmlformats.org/officeDocument/2006/relationships/slide" Target="/ppt/slides/slid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6.xml"/><Relationship Id="rId3" Type="http://schemas.openxmlformats.org/officeDocument/2006/relationships/slide" Target="/ppt/slides/slid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7.xml"/><Relationship Id="rId3" Type="http://schemas.openxmlformats.org/officeDocument/2006/relationships/slide" Target="/ppt/slides/slide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8.xml"/><Relationship Id="rId3" Type="http://schemas.openxmlformats.org/officeDocument/2006/relationships/slide" Target="/ppt/slides/slid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9.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slide" Target="/ppt/slides/slide2.xml"/><Relationship Id="rId4" Type="http://schemas.openxmlformats.org/officeDocument/2006/relationships/image" Target="../media/image10.png"/><Relationship Id="rId5"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30.xml"/><Relationship Id="rId3" Type="http://schemas.openxmlformats.org/officeDocument/2006/relationships/slide" Target="/ppt/slides/slide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16.png"/><Relationship Id="rId4" Type="http://schemas.openxmlformats.org/officeDocument/2006/relationships/slide" Target="/ppt/slides/slide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2.xml"/><Relationship Id="rId3" Type="http://schemas.openxmlformats.org/officeDocument/2006/relationships/image" Target="../media/image17.png"/><Relationship Id="rId4" Type="http://schemas.openxmlformats.org/officeDocument/2006/relationships/slide" Target="/ppt/slid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13.png"/><Relationship Id="rId4" Type="http://schemas.openxmlformats.org/officeDocument/2006/relationships/slide" Target="/ppt/slides/slide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slide" Target="/ppt/slid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9.png"/><Relationship Id="rId6" Type="http://schemas.openxmlformats.org/officeDocument/2006/relationships/image" Target="../media/image14.png"/><Relationship Id="rId7" Type="http://schemas.openxmlformats.org/officeDocument/2006/relationships/slide" Target="/ppt/slid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slide" Target="/ppt/slid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comments" Target="../comments/comment1.xm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 Target="/ppt/slid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4.png"/><Relationship Id="rId5" Type="http://schemas.openxmlformats.org/officeDocument/2006/relationships/slide" Target="/ppt/slid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slide" Target="/ppt/slid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113"/>
          <p:cNvSpPr txBox="1"/>
          <p:nvPr/>
        </p:nvSpPr>
        <p:spPr>
          <a:xfrm>
            <a:off x="720000" y="196625"/>
            <a:ext cx="770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Syne"/>
                <a:ea typeface="Syne"/>
                <a:cs typeface="Syne"/>
                <a:sym typeface="Syne"/>
              </a:rPr>
              <a:t>ENGINEERING COLLEGE AJMER</a:t>
            </a:r>
            <a:endParaRPr b="1" sz="1600">
              <a:latin typeface="Syne"/>
              <a:ea typeface="Syne"/>
              <a:cs typeface="Syne"/>
              <a:sym typeface="Syne"/>
            </a:endParaRPr>
          </a:p>
          <a:p>
            <a:pPr indent="0" lvl="0" marL="0" rtl="0" algn="ctr">
              <a:spcBef>
                <a:spcPts val="0"/>
              </a:spcBef>
              <a:spcAft>
                <a:spcPts val="0"/>
              </a:spcAft>
              <a:buNone/>
            </a:pPr>
            <a:r>
              <a:rPr b="1" lang="en" sz="1600">
                <a:latin typeface="Syne"/>
                <a:ea typeface="Syne"/>
                <a:cs typeface="Syne"/>
                <a:sym typeface="Syne"/>
              </a:rPr>
              <a:t>BIKANER TECHNICAL UNIVERSITY, BIKANER</a:t>
            </a:r>
            <a:endParaRPr b="1" sz="1600">
              <a:latin typeface="Syne"/>
              <a:ea typeface="Syne"/>
              <a:cs typeface="Syne"/>
              <a:sym typeface="Syne"/>
            </a:endParaRPr>
          </a:p>
          <a:p>
            <a:pPr indent="0" lvl="0" marL="0" rtl="0" algn="ctr">
              <a:spcBef>
                <a:spcPts val="0"/>
              </a:spcBef>
              <a:spcAft>
                <a:spcPts val="0"/>
              </a:spcAft>
              <a:buNone/>
            </a:pPr>
            <a:r>
              <a:t/>
            </a:r>
            <a:endParaRPr b="1">
              <a:latin typeface="Syne"/>
              <a:ea typeface="Syne"/>
              <a:cs typeface="Syne"/>
              <a:sym typeface="Syne"/>
            </a:endParaRPr>
          </a:p>
        </p:txBody>
      </p:sp>
      <p:sp>
        <p:nvSpPr>
          <p:cNvPr id="860" name="Google Shape;860;p113"/>
          <p:cNvSpPr txBox="1"/>
          <p:nvPr/>
        </p:nvSpPr>
        <p:spPr>
          <a:xfrm>
            <a:off x="490500" y="2505475"/>
            <a:ext cx="8205600" cy="2373000"/>
          </a:xfrm>
          <a:prstGeom prst="rect">
            <a:avLst/>
          </a:prstGeom>
          <a:noFill/>
          <a:ln>
            <a:noFill/>
          </a:ln>
        </p:spPr>
        <p:txBody>
          <a:bodyPr anchorCtr="0" anchor="t" bIns="91425" lIns="91425" spcFirstLastPara="1" rIns="91425" wrap="square" tIns="91425">
            <a:noAutofit/>
          </a:bodyPr>
          <a:lstStyle/>
          <a:p>
            <a:pPr indent="0" lvl="0" marL="179999" rtl="0" algn="ctr">
              <a:lnSpc>
                <a:spcPct val="120000"/>
              </a:lnSpc>
              <a:spcBef>
                <a:spcPts val="0"/>
              </a:spcBef>
              <a:spcAft>
                <a:spcPts val="0"/>
              </a:spcAft>
              <a:buNone/>
            </a:pPr>
            <a:r>
              <a:rPr lang="en" sz="1200"/>
              <a:t>A SEMINAR PRESENTATION ON</a:t>
            </a:r>
            <a:endParaRPr sz="1200"/>
          </a:p>
          <a:p>
            <a:pPr indent="0" lvl="0" marL="179999" rtl="0" algn="ctr">
              <a:lnSpc>
                <a:spcPct val="120000"/>
              </a:lnSpc>
              <a:spcBef>
                <a:spcPts val="1600"/>
              </a:spcBef>
              <a:spcAft>
                <a:spcPts val="0"/>
              </a:spcAft>
              <a:buNone/>
            </a:pPr>
            <a:r>
              <a:rPr lang="en" sz="1000"/>
              <a:t> </a:t>
            </a:r>
            <a:r>
              <a:rPr b="1" lang="en" sz="2083"/>
              <a:t>Deobfuscating Drone Android Applications through Deep Learning</a:t>
            </a:r>
            <a:endParaRPr sz="2083"/>
          </a:p>
          <a:p>
            <a:pPr indent="0" lvl="0" marL="179999" rtl="0" algn="ctr">
              <a:lnSpc>
                <a:spcPct val="120000"/>
              </a:lnSpc>
              <a:spcBef>
                <a:spcPts val="1600"/>
              </a:spcBef>
              <a:spcAft>
                <a:spcPts val="0"/>
              </a:spcAft>
              <a:buNone/>
            </a:pPr>
            <a:r>
              <a:rPr lang="en" sz="1200"/>
              <a:t>SUBMITTED IN PARTIAL FULFILLMENT FOR THE AWARD OF THE DEGREE OF BACHELOR OF TECHNOLOGY IN INFORMATION TECHNOLOGY</a:t>
            </a:r>
            <a:endParaRPr sz="1200"/>
          </a:p>
          <a:p>
            <a:pPr indent="0" lvl="0" marL="0" rtl="0" algn="l">
              <a:spcBef>
                <a:spcPts val="1600"/>
              </a:spcBef>
              <a:spcAft>
                <a:spcPts val="1600"/>
              </a:spcAft>
              <a:buNone/>
            </a:pPr>
            <a:r>
              <a:t/>
            </a:r>
            <a:endParaRPr sz="100">
              <a:latin typeface="Raleway"/>
              <a:ea typeface="Raleway"/>
              <a:cs typeface="Raleway"/>
              <a:sym typeface="Raleway"/>
            </a:endParaRPr>
          </a:p>
        </p:txBody>
      </p:sp>
      <p:sp>
        <p:nvSpPr>
          <p:cNvPr id="861" name="Google Shape;861;p113"/>
          <p:cNvSpPr txBox="1"/>
          <p:nvPr/>
        </p:nvSpPr>
        <p:spPr>
          <a:xfrm>
            <a:off x="827525" y="41396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62" name="Google Shape;862;p113"/>
          <p:cNvSpPr txBox="1"/>
          <p:nvPr/>
        </p:nvSpPr>
        <p:spPr>
          <a:xfrm>
            <a:off x="6469225" y="37275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p>
        </p:txBody>
      </p:sp>
      <p:pic>
        <p:nvPicPr>
          <p:cNvPr id="863" name="Google Shape;863;p113"/>
          <p:cNvPicPr preferRelativeResize="0"/>
          <p:nvPr/>
        </p:nvPicPr>
        <p:blipFill>
          <a:blip r:embed="rId3">
            <a:alphaModFix/>
          </a:blip>
          <a:stretch>
            <a:fillRect/>
          </a:stretch>
        </p:blipFill>
        <p:spPr>
          <a:xfrm>
            <a:off x="3864000" y="856825"/>
            <a:ext cx="1416000" cy="1416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4" name="Shape 1374"/>
        <p:cNvGrpSpPr/>
        <p:nvPr/>
      </p:nvGrpSpPr>
      <p:grpSpPr>
        <a:xfrm>
          <a:off x="0" y="0"/>
          <a:ext cx="0" cy="0"/>
          <a:chOff x="0" y="0"/>
          <a:chExt cx="0" cy="0"/>
        </a:xfrm>
      </p:grpSpPr>
      <p:grpSp>
        <p:nvGrpSpPr>
          <p:cNvPr id="1375" name="Google Shape;1375;p122"/>
          <p:cNvGrpSpPr/>
          <p:nvPr/>
        </p:nvGrpSpPr>
        <p:grpSpPr>
          <a:xfrm>
            <a:off x="5262672" y="539502"/>
            <a:ext cx="2874660" cy="4032386"/>
            <a:chOff x="5414325" y="-75725"/>
            <a:chExt cx="2507991" cy="3518048"/>
          </a:xfrm>
        </p:grpSpPr>
        <p:sp>
          <p:nvSpPr>
            <p:cNvPr id="1376" name="Google Shape;1376;p122"/>
            <p:cNvSpPr/>
            <p:nvPr/>
          </p:nvSpPr>
          <p:spPr>
            <a:xfrm>
              <a:off x="5414325" y="1427263"/>
              <a:ext cx="639126" cy="1227351"/>
            </a:xfrm>
            <a:custGeom>
              <a:rect b="b" l="l" r="r" t="t"/>
              <a:pathLst>
                <a:path extrusionOk="0" h="19242" w="10020">
                  <a:moveTo>
                    <a:pt x="4298" y="0"/>
                  </a:moveTo>
                  <a:cubicBezTo>
                    <a:pt x="4266" y="0"/>
                    <a:pt x="4245" y="3"/>
                    <a:pt x="4241" y="4"/>
                  </a:cubicBezTo>
                  <a:lnTo>
                    <a:pt x="4241" y="4"/>
                  </a:lnTo>
                  <a:cubicBezTo>
                    <a:pt x="4091" y="8"/>
                    <a:pt x="3193" y="129"/>
                    <a:pt x="3285" y="2345"/>
                  </a:cubicBezTo>
                  <a:cubicBezTo>
                    <a:pt x="3383" y="4762"/>
                    <a:pt x="3630" y="6050"/>
                    <a:pt x="3630" y="6050"/>
                  </a:cubicBezTo>
                  <a:cubicBezTo>
                    <a:pt x="3630" y="6050"/>
                    <a:pt x="3604" y="6495"/>
                    <a:pt x="3286" y="6495"/>
                  </a:cubicBezTo>
                  <a:cubicBezTo>
                    <a:pt x="3255" y="6495"/>
                    <a:pt x="3221" y="6490"/>
                    <a:pt x="3183" y="6481"/>
                  </a:cubicBezTo>
                  <a:cubicBezTo>
                    <a:pt x="2878" y="6404"/>
                    <a:pt x="2375" y="6101"/>
                    <a:pt x="1977" y="6101"/>
                  </a:cubicBezTo>
                  <a:cubicBezTo>
                    <a:pt x="1834" y="6101"/>
                    <a:pt x="1704" y="6141"/>
                    <a:pt x="1601" y="6244"/>
                  </a:cubicBezTo>
                  <a:cubicBezTo>
                    <a:pt x="1201" y="6648"/>
                    <a:pt x="1344" y="7269"/>
                    <a:pt x="1874" y="8000"/>
                  </a:cubicBezTo>
                  <a:cubicBezTo>
                    <a:pt x="2405" y="8731"/>
                    <a:pt x="3509" y="10374"/>
                    <a:pt x="3608" y="10523"/>
                  </a:cubicBezTo>
                  <a:cubicBezTo>
                    <a:pt x="3701" y="10663"/>
                    <a:pt x="3741" y="10919"/>
                    <a:pt x="3489" y="10919"/>
                  </a:cubicBezTo>
                  <a:cubicBezTo>
                    <a:pt x="3477" y="10919"/>
                    <a:pt x="3464" y="10918"/>
                    <a:pt x="3451" y="10917"/>
                  </a:cubicBezTo>
                  <a:cubicBezTo>
                    <a:pt x="3278" y="10902"/>
                    <a:pt x="2523" y="10664"/>
                    <a:pt x="1875" y="10664"/>
                  </a:cubicBezTo>
                  <a:cubicBezTo>
                    <a:pt x="1418" y="10664"/>
                    <a:pt x="1015" y="10782"/>
                    <a:pt x="906" y="11180"/>
                  </a:cubicBezTo>
                  <a:cubicBezTo>
                    <a:pt x="643" y="12141"/>
                    <a:pt x="2456" y="13935"/>
                    <a:pt x="2650" y="14134"/>
                  </a:cubicBezTo>
                  <a:cubicBezTo>
                    <a:pt x="2845" y="14334"/>
                    <a:pt x="2855" y="14460"/>
                    <a:pt x="2777" y="14581"/>
                  </a:cubicBezTo>
                  <a:cubicBezTo>
                    <a:pt x="2763" y="14601"/>
                    <a:pt x="2735" y="14610"/>
                    <a:pt x="2694" y="14610"/>
                  </a:cubicBezTo>
                  <a:cubicBezTo>
                    <a:pt x="2486" y="14610"/>
                    <a:pt x="1956" y="14385"/>
                    <a:pt x="1478" y="14245"/>
                  </a:cubicBezTo>
                  <a:cubicBezTo>
                    <a:pt x="1235" y="14173"/>
                    <a:pt x="970" y="14115"/>
                    <a:pt x="737" y="14115"/>
                  </a:cubicBezTo>
                  <a:cubicBezTo>
                    <a:pt x="422" y="14115"/>
                    <a:pt x="167" y="14222"/>
                    <a:pt x="107" y="14549"/>
                  </a:cubicBezTo>
                  <a:cubicBezTo>
                    <a:pt x="1" y="15116"/>
                    <a:pt x="800" y="16778"/>
                    <a:pt x="3789" y="18523"/>
                  </a:cubicBezTo>
                  <a:lnTo>
                    <a:pt x="5228" y="19242"/>
                  </a:lnTo>
                  <a:lnTo>
                    <a:pt x="6590" y="18373"/>
                  </a:lnTo>
                  <a:cubicBezTo>
                    <a:pt x="9391" y="16337"/>
                    <a:pt x="10019" y="14604"/>
                    <a:pt x="9858" y="14050"/>
                  </a:cubicBezTo>
                  <a:cubicBezTo>
                    <a:pt x="9777" y="13772"/>
                    <a:pt x="9566" y="13675"/>
                    <a:pt x="9306" y="13675"/>
                  </a:cubicBezTo>
                  <a:cubicBezTo>
                    <a:pt x="9046" y="13675"/>
                    <a:pt x="8738" y="13772"/>
                    <a:pt x="8462" y="13884"/>
                  </a:cubicBezTo>
                  <a:cubicBezTo>
                    <a:pt x="7982" y="14080"/>
                    <a:pt x="7455" y="14371"/>
                    <a:pt x="7266" y="14371"/>
                  </a:cubicBezTo>
                  <a:cubicBezTo>
                    <a:pt x="7237" y="14371"/>
                    <a:pt x="7216" y="14364"/>
                    <a:pt x="7204" y="14349"/>
                  </a:cubicBezTo>
                  <a:cubicBezTo>
                    <a:pt x="7113" y="14237"/>
                    <a:pt x="7111" y="14110"/>
                    <a:pt x="7285" y="13892"/>
                  </a:cubicBezTo>
                  <a:cubicBezTo>
                    <a:pt x="7458" y="13674"/>
                    <a:pt x="9082" y="11708"/>
                    <a:pt x="8724" y="10777"/>
                  </a:cubicBezTo>
                  <a:cubicBezTo>
                    <a:pt x="8601" y="10456"/>
                    <a:pt x="8293" y="10349"/>
                    <a:pt x="7930" y="10349"/>
                  </a:cubicBezTo>
                  <a:cubicBezTo>
                    <a:pt x="7242" y="10349"/>
                    <a:pt x="6357" y="10735"/>
                    <a:pt x="6167" y="10771"/>
                  </a:cubicBezTo>
                  <a:cubicBezTo>
                    <a:pt x="6141" y="10776"/>
                    <a:pt x="6117" y="10779"/>
                    <a:pt x="6096" y="10779"/>
                  </a:cubicBezTo>
                  <a:cubicBezTo>
                    <a:pt x="5880" y="10779"/>
                    <a:pt x="5896" y="10537"/>
                    <a:pt x="5970" y="10395"/>
                  </a:cubicBezTo>
                  <a:cubicBezTo>
                    <a:pt x="6054" y="10237"/>
                    <a:pt x="6989" y="8491"/>
                    <a:pt x="7443" y="7711"/>
                  </a:cubicBezTo>
                  <a:cubicBezTo>
                    <a:pt x="7898" y="6930"/>
                    <a:pt x="7978" y="6299"/>
                    <a:pt x="7539" y="5937"/>
                  </a:cubicBezTo>
                  <a:cubicBezTo>
                    <a:pt x="7446" y="5860"/>
                    <a:pt x="7338" y="5829"/>
                    <a:pt x="7222" y="5829"/>
                  </a:cubicBezTo>
                  <a:cubicBezTo>
                    <a:pt x="6812" y="5829"/>
                    <a:pt x="6303" y="6217"/>
                    <a:pt x="5989" y="6331"/>
                  </a:cubicBezTo>
                  <a:cubicBezTo>
                    <a:pt x="5940" y="6348"/>
                    <a:pt x="5896" y="6356"/>
                    <a:pt x="5856" y="6356"/>
                  </a:cubicBezTo>
                  <a:cubicBezTo>
                    <a:pt x="5567" y="6356"/>
                    <a:pt x="5501" y="5946"/>
                    <a:pt x="5501" y="5946"/>
                  </a:cubicBezTo>
                  <a:cubicBezTo>
                    <a:pt x="5501" y="5946"/>
                    <a:pt x="5618" y="4640"/>
                    <a:pt x="5475" y="2225"/>
                  </a:cubicBezTo>
                  <a:cubicBezTo>
                    <a:pt x="5351" y="145"/>
                    <a:pt x="4525" y="0"/>
                    <a:pt x="429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22"/>
            <p:cNvSpPr/>
            <p:nvPr/>
          </p:nvSpPr>
          <p:spPr>
            <a:xfrm>
              <a:off x="5691603" y="1565679"/>
              <a:ext cx="62063" cy="1251270"/>
            </a:xfrm>
            <a:custGeom>
              <a:rect b="b" l="l" r="r" t="t"/>
              <a:pathLst>
                <a:path extrusionOk="0" h="19617" w="973">
                  <a:moveTo>
                    <a:pt x="1" y="0"/>
                  </a:moveTo>
                  <a:cubicBezTo>
                    <a:pt x="1" y="0"/>
                    <a:pt x="0" y="17"/>
                    <a:pt x="1" y="51"/>
                  </a:cubicBezTo>
                  <a:cubicBezTo>
                    <a:pt x="3" y="87"/>
                    <a:pt x="5" y="135"/>
                    <a:pt x="7" y="199"/>
                  </a:cubicBezTo>
                  <a:cubicBezTo>
                    <a:pt x="13" y="333"/>
                    <a:pt x="23" y="525"/>
                    <a:pt x="35" y="771"/>
                  </a:cubicBezTo>
                  <a:cubicBezTo>
                    <a:pt x="61" y="1270"/>
                    <a:pt x="97" y="1987"/>
                    <a:pt x="143" y="2873"/>
                  </a:cubicBezTo>
                  <a:cubicBezTo>
                    <a:pt x="231" y="4648"/>
                    <a:pt x="340" y="7100"/>
                    <a:pt x="459" y="9809"/>
                  </a:cubicBezTo>
                  <a:cubicBezTo>
                    <a:pt x="577" y="12519"/>
                    <a:pt x="692" y="14972"/>
                    <a:pt x="790" y="16746"/>
                  </a:cubicBezTo>
                  <a:cubicBezTo>
                    <a:pt x="840" y="17633"/>
                    <a:pt x="882" y="18351"/>
                    <a:pt x="915" y="18847"/>
                  </a:cubicBezTo>
                  <a:cubicBezTo>
                    <a:pt x="932" y="19093"/>
                    <a:pt x="945" y="19285"/>
                    <a:pt x="954" y="19418"/>
                  </a:cubicBezTo>
                  <a:cubicBezTo>
                    <a:pt x="959" y="19482"/>
                    <a:pt x="963" y="19530"/>
                    <a:pt x="965" y="19566"/>
                  </a:cubicBezTo>
                  <a:cubicBezTo>
                    <a:pt x="969" y="19599"/>
                    <a:pt x="971" y="19617"/>
                    <a:pt x="971" y="19617"/>
                  </a:cubicBezTo>
                  <a:cubicBezTo>
                    <a:pt x="971" y="19617"/>
                    <a:pt x="972" y="19599"/>
                    <a:pt x="971" y="19566"/>
                  </a:cubicBezTo>
                  <a:cubicBezTo>
                    <a:pt x="969" y="19530"/>
                    <a:pt x="968" y="19481"/>
                    <a:pt x="965" y="19417"/>
                  </a:cubicBezTo>
                  <a:cubicBezTo>
                    <a:pt x="958" y="19284"/>
                    <a:pt x="949" y="19092"/>
                    <a:pt x="936" y="18846"/>
                  </a:cubicBezTo>
                  <a:cubicBezTo>
                    <a:pt x="911" y="18347"/>
                    <a:pt x="875" y="17630"/>
                    <a:pt x="830" y="16744"/>
                  </a:cubicBezTo>
                  <a:cubicBezTo>
                    <a:pt x="741" y="14969"/>
                    <a:pt x="632" y="12517"/>
                    <a:pt x="514" y="9806"/>
                  </a:cubicBezTo>
                  <a:cubicBezTo>
                    <a:pt x="395" y="7098"/>
                    <a:pt x="280" y="4645"/>
                    <a:pt x="181" y="2871"/>
                  </a:cubicBezTo>
                  <a:cubicBezTo>
                    <a:pt x="132" y="1983"/>
                    <a:pt x="90" y="1265"/>
                    <a:pt x="57" y="769"/>
                  </a:cubicBezTo>
                  <a:cubicBezTo>
                    <a:pt x="40" y="524"/>
                    <a:pt x="27" y="332"/>
                    <a:pt x="19" y="198"/>
                  </a:cubicBezTo>
                  <a:cubicBezTo>
                    <a:pt x="13" y="135"/>
                    <a:pt x="10" y="86"/>
                    <a:pt x="6" y="50"/>
                  </a:cubicBezTo>
                  <a:cubicBezTo>
                    <a:pt x="4" y="17"/>
                    <a:pt x="1" y="0"/>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22"/>
            <p:cNvSpPr/>
            <p:nvPr/>
          </p:nvSpPr>
          <p:spPr>
            <a:xfrm>
              <a:off x="5584123" y="1874849"/>
              <a:ext cx="129994" cy="136564"/>
            </a:xfrm>
            <a:custGeom>
              <a:rect b="b" l="l" r="r" t="t"/>
              <a:pathLst>
                <a:path extrusionOk="0" h="2141" w="2038">
                  <a:moveTo>
                    <a:pt x="3" y="1"/>
                  </a:moveTo>
                  <a:cubicBezTo>
                    <a:pt x="3" y="1"/>
                    <a:pt x="3" y="1"/>
                    <a:pt x="3" y="1"/>
                  </a:cubicBezTo>
                  <a:cubicBezTo>
                    <a:pt x="0" y="4"/>
                    <a:pt x="26" y="36"/>
                    <a:pt x="77" y="91"/>
                  </a:cubicBezTo>
                  <a:cubicBezTo>
                    <a:pt x="136" y="154"/>
                    <a:pt x="208" y="231"/>
                    <a:pt x="293" y="322"/>
                  </a:cubicBezTo>
                  <a:cubicBezTo>
                    <a:pt x="483" y="527"/>
                    <a:pt x="729" y="793"/>
                    <a:pt x="1001" y="1086"/>
                  </a:cubicBezTo>
                  <a:cubicBezTo>
                    <a:pt x="1278" y="1386"/>
                    <a:pt x="1529" y="1656"/>
                    <a:pt x="1717" y="1846"/>
                  </a:cubicBezTo>
                  <a:cubicBezTo>
                    <a:pt x="1811" y="1941"/>
                    <a:pt x="1889" y="2016"/>
                    <a:pt x="1944" y="2067"/>
                  </a:cubicBezTo>
                  <a:cubicBezTo>
                    <a:pt x="1997" y="2114"/>
                    <a:pt x="2029" y="2140"/>
                    <a:pt x="2034" y="2140"/>
                  </a:cubicBezTo>
                  <a:cubicBezTo>
                    <a:pt x="2034" y="2140"/>
                    <a:pt x="2034" y="2140"/>
                    <a:pt x="2035" y="2140"/>
                  </a:cubicBezTo>
                  <a:cubicBezTo>
                    <a:pt x="2037" y="2137"/>
                    <a:pt x="2010" y="2106"/>
                    <a:pt x="1959" y="2051"/>
                  </a:cubicBezTo>
                  <a:cubicBezTo>
                    <a:pt x="1901" y="1987"/>
                    <a:pt x="1829" y="1910"/>
                    <a:pt x="1746" y="1819"/>
                  </a:cubicBezTo>
                  <a:cubicBezTo>
                    <a:pt x="1556" y="1612"/>
                    <a:pt x="1312" y="1345"/>
                    <a:pt x="1042" y="1049"/>
                  </a:cubicBezTo>
                  <a:cubicBezTo>
                    <a:pt x="765" y="750"/>
                    <a:pt x="510" y="483"/>
                    <a:pt x="321" y="295"/>
                  </a:cubicBezTo>
                  <a:cubicBezTo>
                    <a:pt x="225" y="201"/>
                    <a:pt x="148" y="126"/>
                    <a:pt x="92" y="76"/>
                  </a:cubicBezTo>
                  <a:cubicBezTo>
                    <a:pt x="39" y="27"/>
                    <a:pt x="8" y="1"/>
                    <a:pt x="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22"/>
            <p:cNvSpPr/>
            <p:nvPr/>
          </p:nvSpPr>
          <p:spPr>
            <a:xfrm>
              <a:off x="5722284" y="1853800"/>
              <a:ext cx="153849" cy="154551"/>
            </a:xfrm>
            <a:custGeom>
              <a:rect b="b" l="l" r="r" t="t"/>
              <a:pathLst>
                <a:path extrusionOk="0" h="2423" w="2412">
                  <a:moveTo>
                    <a:pt x="2400" y="1"/>
                  </a:moveTo>
                  <a:cubicBezTo>
                    <a:pt x="2378" y="1"/>
                    <a:pt x="1839" y="530"/>
                    <a:pt x="1186" y="1193"/>
                  </a:cubicBezTo>
                  <a:cubicBezTo>
                    <a:pt x="526" y="1861"/>
                    <a:pt x="0" y="2412"/>
                    <a:pt x="11" y="2423"/>
                  </a:cubicBezTo>
                  <a:cubicBezTo>
                    <a:pt x="11" y="2423"/>
                    <a:pt x="11" y="2423"/>
                    <a:pt x="11" y="2423"/>
                  </a:cubicBezTo>
                  <a:cubicBezTo>
                    <a:pt x="33" y="2423"/>
                    <a:pt x="572" y="1893"/>
                    <a:pt x="1225" y="1231"/>
                  </a:cubicBezTo>
                  <a:cubicBezTo>
                    <a:pt x="1886" y="562"/>
                    <a:pt x="2411" y="11"/>
                    <a:pt x="2401" y="1"/>
                  </a:cubicBezTo>
                  <a:cubicBezTo>
                    <a:pt x="2401" y="1"/>
                    <a:pt x="2400" y="1"/>
                    <a:pt x="240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22"/>
            <p:cNvSpPr/>
            <p:nvPr/>
          </p:nvSpPr>
          <p:spPr>
            <a:xfrm>
              <a:off x="5722475" y="2173878"/>
              <a:ext cx="163927" cy="100398"/>
            </a:xfrm>
            <a:custGeom>
              <a:rect b="b" l="l" r="r" t="t"/>
              <a:pathLst>
                <a:path extrusionOk="0" h="1574" w="2570">
                  <a:moveTo>
                    <a:pt x="2567" y="0"/>
                  </a:moveTo>
                  <a:cubicBezTo>
                    <a:pt x="2560" y="0"/>
                    <a:pt x="2524" y="22"/>
                    <a:pt x="2466" y="61"/>
                  </a:cubicBezTo>
                  <a:cubicBezTo>
                    <a:pt x="2392" y="110"/>
                    <a:pt x="2302" y="170"/>
                    <a:pt x="2197" y="240"/>
                  </a:cubicBezTo>
                  <a:cubicBezTo>
                    <a:pt x="1971" y="392"/>
                    <a:pt x="1656" y="599"/>
                    <a:pt x="1302" y="815"/>
                  </a:cubicBezTo>
                  <a:cubicBezTo>
                    <a:pt x="948" y="1033"/>
                    <a:pt x="621" y="1219"/>
                    <a:pt x="383" y="1351"/>
                  </a:cubicBezTo>
                  <a:cubicBezTo>
                    <a:pt x="273" y="1414"/>
                    <a:pt x="179" y="1467"/>
                    <a:pt x="102" y="1509"/>
                  </a:cubicBezTo>
                  <a:cubicBezTo>
                    <a:pt x="36" y="1548"/>
                    <a:pt x="0" y="1571"/>
                    <a:pt x="2" y="1573"/>
                  </a:cubicBezTo>
                  <a:cubicBezTo>
                    <a:pt x="2" y="1573"/>
                    <a:pt x="2" y="1574"/>
                    <a:pt x="3" y="1574"/>
                  </a:cubicBezTo>
                  <a:cubicBezTo>
                    <a:pt x="11" y="1574"/>
                    <a:pt x="49" y="1558"/>
                    <a:pt x="112" y="1529"/>
                  </a:cubicBezTo>
                  <a:cubicBezTo>
                    <a:pt x="182" y="1497"/>
                    <a:pt x="280" y="1448"/>
                    <a:pt x="403" y="1386"/>
                  </a:cubicBezTo>
                  <a:cubicBezTo>
                    <a:pt x="644" y="1261"/>
                    <a:pt x="976" y="1081"/>
                    <a:pt x="1331" y="862"/>
                  </a:cubicBezTo>
                  <a:cubicBezTo>
                    <a:pt x="1687" y="645"/>
                    <a:pt x="1998" y="432"/>
                    <a:pt x="2220" y="272"/>
                  </a:cubicBezTo>
                  <a:cubicBezTo>
                    <a:pt x="2330" y="193"/>
                    <a:pt x="2418" y="125"/>
                    <a:pt x="2478" y="78"/>
                  </a:cubicBezTo>
                  <a:cubicBezTo>
                    <a:pt x="2538" y="31"/>
                    <a:pt x="2570" y="4"/>
                    <a:pt x="2568" y="1"/>
                  </a:cubicBezTo>
                  <a:cubicBezTo>
                    <a:pt x="2568" y="0"/>
                    <a:pt x="2567" y="0"/>
                    <a:pt x="256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22"/>
            <p:cNvSpPr/>
            <p:nvPr/>
          </p:nvSpPr>
          <p:spPr>
            <a:xfrm>
              <a:off x="5570473" y="2181149"/>
              <a:ext cx="152893" cy="90830"/>
            </a:xfrm>
            <a:custGeom>
              <a:rect b="b" l="l" r="r" t="t"/>
              <a:pathLst>
                <a:path extrusionOk="0" h="1424" w="2397">
                  <a:moveTo>
                    <a:pt x="3" y="1"/>
                  </a:moveTo>
                  <a:cubicBezTo>
                    <a:pt x="3" y="1"/>
                    <a:pt x="2" y="1"/>
                    <a:pt x="2" y="1"/>
                  </a:cubicBezTo>
                  <a:cubicBezTo>
                    <a:pt x="0" y="4"/>
                    <a:pt x="32" y="27"/>
                    <a:pt x="90" y="66"/>
                  </a:cubicBezTo>
                  <a:cubicBezTo>
                    <a:pt x="150" y="105"/>
                    <a:pt x="235" y="159"/>
                    <a:pt x="343" y="225"/>
                  </a:cubicBezTo>
                  <a:cubicBezTo>
                    <a:pt x="556" y="359"/>
                    <a:pt x="853" y="539"/>
                    <a:pt x="1184" y="735"/>
                  </a:cubicBezTo>
                  <a:cubicBezTo>
                    <a:pt x="1514" y="932"/>
                    <a:pt x="1815" y="1107"/>
                    <a:pt x="2034" y="1232"/>
                  </a:cubicBezTo>
                  <a:cubicBezTo>
                    <a:pt x="2144" y="1294"/>
                    <a:pt x="2233" y="1344"/>
                    <a:pt x="2295" y="1376"/>
                  </a:cubicBezTo>
                  <a:cubicBezTo>
                    <a:pt x="2352" y="1407"/>
                    <a:pt x="2386" y="1424"/>
                    <a:pt x="2393" y="1424"/>
                  </a:cubicBezTo>
                  <a:cubicBezTo>
                    <a:pt x="2394" y="1424"/>
                    <a:pt x="2394" y="1424"/>
                    <a:pt x="2394" y="1423"/>
                  </a:cubicBezTo>
                  <a:cubicBezTo>
                    <a:pt x="2396" y="1420"/>
                    <a:pt x="2365" y="1397"/>
                    <a:pt x="2305" y="1358"/>
                  </a:cubicBezTo>
                  <a:cubicBezTo>
                    <a:pt x="2247" y="1319"/>
                    <a:pt x="2160" y="1264"/>
                    <a:pt x="2054" y="1198"/>
                  </a:cubicBezTo>
                  <a:cubicBezTo>
                    <a:pt x="1840" y="1065"/>
                    <a:pt x="1542" y="885"/>
                    <a:pt x="1212" y="688"/>
                  </a:cubicBezTo>
                  <a:cubicBezTo>
                    <a:pt x="882" y="492"/>
                    <a:pt x="581" y="317"/>
                    <a:pt x="362" y="192"/>
                  </a:cubicBezTo>
                  <a:cubicBezTo>
                    <a:pt x="253" y="130"/>
                    <a:pt x="164" y="80"/>
                    <a:pt x="102" y="47"/>
                  </a:cubicBezTo>
                  <a:cubicBezTo>
                    <a:pt x="45" y="17"/>
                    <a:pt x="10" y="1"/>
                    <a:pt x="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22"/>
            <p:cNvSpPr/>
            <p:nvPr/>
          </p:nvSpPr>
          <p:spPr>
            <a:xfrm>
              <a:off x="5540302" y="2415882"/>
              <a:ext cx="196968" cy="114494"/>
            </a:xfrm>
            <a:custGeom>
              <a:rect b="b" l="l" r="r" t="t"/>
              <a:pathLst>
                <a:path extrusionOk="0" h="1795" w="3088">
                  <a:moveTo>
                    <a:pt x="3" y="0"/>
                  </a:moveTo>
                  <a:cubicBezTo>
                    <a:pt x="2" y="0"/>
                    <a:pt x="2" y="0"/>
                    <a:pt x="2" y="0"/>
                  </a:cubicBezTo>
                  <a:cubicBezTo>
                    <a:pt x="0" y="4"/>
                    <a:pt x="41" y="32"/>
                    <a:pt x="118" y="80"/>
                  </a:cubicBezTo>
                  <a:cubicBezTo>
                    <a:pt x="204" y="133"/>
                    <a:pt x="313" y="199"/>
                    <a:pt x="444" y="280"/>
                  </a:cubicBezTo>
                  <a:cubicBezTo>
                    <a:pt x="720" y="447"/>
                    <a:pt x="1105" y="674"/>
                    <a:pt x="1530" y="921"/>
                  </a:cubicBezTo>
                  <a:cubicBezTo>
                    <a:pt x="1956" y="1169"/>
                    <a:pt x="2343" y="1390"/>
                    <a:pt x="2624" y="1548"/>
                  </a:cubicBezTo>
                  <a:cubicBezTo>
                    <a:pt x="2758" y="1623"/>
                    <a:pt x="2870" y="1685"/>
                    <a:pt x="2959" y="1734"/>
                  </a:cubicBezTo>
                  <a:cubicBezTo>
                    <a:pt x="3034" y="1773"/>
                    <a:pt x="3079" y="1795"/>
                    <a:pt x="3085" y="1795"/>
                  </a:cubicBezTo>
                  <a:cubicBezTo>
                    <a:pt x="3085" y="1795"/>
                    <a:pt x="3086" y="1795"/>
                    <a:pt x="3086" y="1795"/>
                  </a:cubicBezTo>
                  <a:cubicBezTo>
                    <a:pt x="3087" y="1791"/>
                    <a:pt x="3046" y="1763"/>
                    <a:pt x="2970" y="1714"/>
                  </a:cubicBezTo>
                  <a:cubicBezTo>
                    <a:pt x="2883" y="1662"/>
                    <a:pt x="2774" y="1595"/>
                    <a:pt x="2644" y="1514"/>
                  </a:cubicBezTo>
                  <a:cubicBezTo>
                    <a:pt x="2367" y="1349"/>
                    <a:pt x="1984" y="1122"/>
                    <a:pt x="1558" y="874"/>
                  </a:cubicBezTo>
                  <a:cubicBezTo>
                    <a:pt x="1132" y="626"/>
                    <a:pt x="745" y="404"/>
                    <a:pt x="464" y="246"/>
                  </a:cubicBezTo>
                  <a:cubicBezTo>
                    <a:pt x="329" y="172"/>
                    <a:pt x="217" y="110"/>
                    <a:pt x="128" y="62"/>
                  </a:cubicBezTo>
                  <a:cubicBezTo>
                    <a:pt x="54" y="22"/>
                    <a:pt x="11" y="0"/>
                    <a:pt x="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22"/>
            <p:cNvSpPr/>
            <p:nvPr/>
          </p:nvSpPr>
          <p:spPr>
            <a:xfrm>
              <a:off x="5733000" y="2393301"/>
              <a:ext cx="204495" cy="133056"/>
            </a:xfrm>
            <a:custGeom>
              <a:rect b="b" l="l" r="r" t="t"/>
              <a:pathLst>
                <a:path extrusionOk="0" h="2086" w="3206">
                  <a:moveTo>
                    <a:pt x="3203" y="1"/>
                  </a:moveTo>
                  <a:cubicBezTo>
                    <a:pt x="3197" y="1"/>
                    <a:pt x="3152" y="29"/>
                    <a:pt x="3076" y="81"/>
                  </a:cubicBezTo>
                  <a:cubicBezTo>
                    <a:pt x="2988" y="142"/>
                    <a:pt x="2875" y="221"/>
                    <a:pt x="2740" y="315"/>
                  </a:cubicBezTo>
                  <a:cubicBezTo>
                    <a:pt x="2456" y="512"/>
                    <a:pt x="2063" y="783"/>
                    <a:pt x="1621" y="1070"/>
                  </a:cubicBezTo>
                  <a:cubicBezTo>
                    <a:pt x="1180" y="1359"/>
                    <a:pt x="773" y="1608"/>
                    <a:pt x="478" y="1788"/>
                  </a:cubicBezTo>
                  <a:cubicBezTo>
                    <a:pt x="337" y="1874"/>
                    <a:pt x="219" y="1945"/>
                    <a:pt x="128" y="2001"/>
                  </a:cubicBezTo>
                  <a:cubicBezTo>
                    <a:pt x="45" y="2052"/>
                    <a:pt x="1" y="2081"/>
                    <a:pt x="3" y="2085"/>
                  </a:cubicBezTo>
                  <a:cubicBezTo>
                    <a:pt x="3" y="2085"/>
                    <a:pt x="3" y="2085"/>
                    <a:pt x="4" y="2085"/>
                  </a:cubicBezTo>
                  <a:cubicBezTo>
                    <a:pt x="11" y="2085"/>
                    <a:pt x="59" y="2062"/>
                    <a:pt x="139" y="2019"/>
                  </a:cubicBezTo>
                  <a:cubicBezTo>
                    <a:pt x="224" y="1975"/>
                    <a:pt x="347" y="1907"/>
                    <a:pt x="498" y="1821"/>
                  </a:cubicBezTo>
                  <a:cubicBezTo>
                    <a:pt x="798" y="1650"/>
                    <a:pt x="1208" y="1405"/>
                    <a:pt x="1651" y="1117"/>
                  </a:cubicBezTo>
                  <a:cubicBezTo>
                    <a:pt x="2094" y="829"/>
                    <a:pt x="2485" y="553"/>
                    <a:pt x="2763" y="347"/>
                  </a:cubicBezTo>
                  <a:cubicBezTo>
                    <a:pt x="2901" y="244"/>
                    <a:pt x="3013" y="159"/>
                    <a:pt x="3089" y="99"/>
                  </a:cubicBezTo>
                  <a:cubicBezTo>
                    <a:pt x="3164" y="38"/>
                    <a:pt x="3205" y="4"/>
                    <a:pt x="3204" y="1"/>
                  </a:cubicBezTo>
                  <a:cubicBezTo>
                    <a:pt x="3203" y="1"/>
                    <a:pt x="3203" y="1"/>
                    <a:pt x="320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22"/>
            <p:cNvSpPr/>
            <p:nvPr/>
          </p:nvSpPr>
          <p:spPr>
            <a:xfrm>
              <a:off x="5617164" y="2684612"/>
              <a:ext cx="253992" cy="627262"/>
            </a:xfrm>
            <a:custGeom>
              <a:rect b="b" l="l" r="r" t="t"/>
              <a:pathLst>
                <a:path extrusionOk="0" h="9834" w="3982">
                  <a:moveTo>
                    <a:pt x="1" y="0"/>
                  </a:moveTo>
                  <a:lnTo>
                    <a:pt x="1300" y="9834"/>
                  </a:lnTo>
                  <a:lnTo>
                    <a:pt x="2682" y="9834"/>
                  </a:lnTo>
                  <a:lnTo>
                    <a:pt x="398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22"/>
            <p:cNvSpPr/>
            <p:nvPr/>
          </p:nvSpPr>
          <p:spPr>
            <a:xfrm>
              <a:off x="5630240" y="2735832"/>
              <a:ext cx="229052" cy="56577"/>
            </a:xfrm>
            <a:custGeom>
              <a:rect b="b" l="l" r="r" t="t"/>
              <a:pathLst>
                <a:path extrusionOk="0" h="887" w="3591">
                  <a:moveTo>
                    <a:pt x="1383" y="1"/>
                  </a:moveTo>
                  <a:cubicBezTo>
                    <a:pt x="1260" y="1"/>
                    <a:pt x="1142" y="20"/>
                    <a:pt x="1035" y="63"/>
                  </a:cubicBezTo>
                  <a:cubicBezTo>
                    <a:pt x="920" y="106"/>
                    <a:pt x="824" y="174"/>
                    <a:pt x="744" y="242"/>
                  </a:cubicBezTo>
                  <a:cubicBezTo>
                    <a:pt x="663" y="310"/>
                    <a:pt x="590" y="373"/>
                    <a:pt x="516" y="419"/>
                  </a:cubicBezTo>
                  <a:cubicBezTo>
                    <a:pt x="422" y="480"/>
                    <a:pt x="324" y="503"/>
                    <a:pt x="242" y="503"/>
                  </a:cubicBezTo>
                  <a:cubicBezTo>
                    <a:pt x="199" y="503"/>
                    <a:pt x="160" y="497"/>
                    <a:pt x="128" y="486"/>
                  </a:cubicBezTo>
                  <a:cubicBezTo>
                    <a:pt x="41" y="456"/>
                    <a:pt x="11" y="405"/>
                    <a:pt x="4" y="405"/>
                  </a:cubicBezTo>
                  <a:cubicBezTo>
                    <a:pt x="3" y="405"/>
                    <a:pt x="3" y="405"/>
                    <a:pt x="3" y="406"/>
                  </a:cubicBezTo>
                  <a:cubicBezTo>
                    <a:pt x="1" y="407"/>
                    <a:pt x="7" y="420"/>
                    <a:pt x="24" y="442"/>
                  </a:cubicBezTo>
                  <a:cubicBezTo>
                    <a:pt x="41" y="462"/>
                    <a:pt x="72" y="490"/>
                    <a:pt x="120" y="510"/>
                  </a:cubicBezTo>
                  <a:cubicBezTo>
                    <a:pt x="158" y="526"/>
                    <a:pt x="209" y="537"/>
                    <a:pt x="266" y="537"/>
                  </a:cubicBezTo>
                  <a:cubicBezTo>
                    <a:pt x="349" y="537"/>
                    <a:pt x="446" y="515"/>
                    <a:pt x="541" y="458"/>
                  </a:cubicBezTo>
                  <a:cubicBezTo>
                    <a:pt x="701" y="370"/>
                    <a:pt x="841" y="195"/>
                    <a:pt x="1057" y="118"/>
                  </a:cubicBezTo>
                  <a:cubicBezTo>
                    <a:pt x="1154" y="81"/>
                    <a:pt x="1262" y="64"/>
                    <a:pt x="1374" y="64"/>
                  </a:cubicBezTo>
                  <a:cubicBezTo>
                    <a:pt x="1509" y="64"/>
                    <a:pt x="1650" y="89"/>
                    <a:pt x="1788" y="133"/>
                  </a:cubicBezTo>
                  <a:cubicBezTo>
                    <a:pt x="2045" y="213"/>
                    <a:pt x="2268" y="342"/>
                    <a:pt x="2469" y="463"/>
                  </a:cubicBezTo>
                  <a:cubicBezTo>
                    <a:pt x="2672" y="584"/>
                    <a:pt x="2858" y="691"/>
                    <a:pt x="3024" y="760"/>
                  </a:cubicBezTo>
                  <a:cubicBezTo>
                    <a:pt x="3189" y="833"/>
                    <a:pt x="3333" y="866"/>
                    <a:pt x="3432" y="879"/>
                  </a:cubicBezTo>
                  <a:cubicBezTo>
                    <a:pt x="3476" y="884"/>
                    <a:pt x="3511" y="887"/>
                    <a:pt x="3537" y="887"/>
                  </a:cubicBezTo>
                  <a:cubicBezTo>
                    <a:pt x="3541" y="887"/>
                    <a:pt x="3544" y="887"/>
                    <a:pt x="3548" y="887"/>
                  </a:cubicBezTo>
                  <a:cubicBezTo>
                    <a:pt x="3575" y="887"/>
                    <a:pt x="3589" y="885"/>
                    <a:pt x="3589" y="883"/>
                  </a:cubicBezTo>
                  <a:cubicBezTo>
                    <a:pt x="3590" y="870"/>
                    <a:pt x="3363" y="872"/>
                    <a:pt x="3042" y="718"/>
                  </a:cubicBezTo>
                  <a:cubicBezTo>
                    <a:pt x="2881" y="645"/>
                    <a:pt x="2702" y="535"/>
                    <a:pt x="2501" y="412"/>
                  </a:cubicBezTo>
                  <a:cubicBezTo>
                    <a:pt x="2301" y="289"/>
                    <a:pt x="2072" y="153"/>
                    <a:pt x="1808" y="71"/>
                  </a:cubicBezTo>
                  <a:cubicBezTo>
                    <a:pt x="1668" y="26"/>
                    <a:pt x="1523" y="1"/>
                    <a:pt x="13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22"/>
            <p:cNvSpPr/>
            <p:nvPr/>
          </p:nvSpPr>
          <p:spPr>
            <a:xfrm>
              <a:off x="5639489" y="2831192"/>
              <a:ext cx="215083" cy="46117"/>
            </a:xfrm>
            <a:custGeom>
              <a:rect b="b" l="l" r="r" t="t"/>
              <a:pathLst>
                <a:path extrusionOk="0" h="723" w="3372">
                  <a:moveTo>
                    <a:pt x="3368" y="1"/>
                  </a:moveTo>
                  <a:cubicBezTo>
                    <a:pt x="3349" y="1"/>
                    <a:pt x="3196" y="133"/>
                    <a:pt x="2909" y="254"/>
                  </a:cubicBezTo>
                  <a:cubicBezTo>
                    <a:pt x="2760" y="316"/>
                    <a:pt x="2574" y="372"/>
                    <a:pt x="2363" y="396"/>
                  </a:cubicBezTo>
                  <a:cubicBezTo>
                    <a:pt x="2296" y="404"/>
                    <a:pt x="2227" y="408"/>
                    <a:pt x="2157" y="408"/>
                  </a:cubicBezTo>
                  <a:cubicBezTo>
                    <a:pt x="2002" y="408"/>
                    <a:pt x="1839" y="390"/>
                    <a:pt x="1670" y="362"/>
                  </a:cubicBezTo>
                  <a:cubicBezTo>
                    <a:pt x="1426" y="323"/>
                    <a:pt x="1190" y="276"/>
                    <a:pt x="970" y="272"/>
                  </a:cubicBezTo>
                  <a:cubicBezTo>
                    <a:pt x="957" y="272"/>
                    <a:pt x="944" y="271"/>
                    <a:pt x="932" y="271"/>
                  </a:cubicBezTo>
                  <a:cubicBezTo>
                    <a:pt x="726" y="271"/>
                    <a:pt x="542" y="311"/>
                    <a:pt x="397" y="372"/>
                  </a:cubicBezTo>
                  <a:cubicBezTo>
                    <a:pt x="242" y="436"/>
                    <a:pt x="137" y="530"/>
                    <a:pt x="78" y="599"/>
                  </a:cubicBezTo>
                  <a:cubicBezTo>
                    <a:pt x="49" y="637"/>
                    <a:pt x="28" y="666"/>
                    <a:pt x="18" y="688"/>
                  </a:cubicBezTo>
                  <a:cubicBezTo>
                    <a:pt x="6" y="709"/>
                    <a:pt x="1" y="721"/>
                    <a:pt x="3" y="722"/>
                  </a:cubicBezTo>
                  <a:cubicBezTo>
                    <a:pt x="3" y="723"/>
                    <a:pt x="3" y="723"/>
                    <a:pt x="3" y="723"/>
                  </a:cubicBezTo>
                  <a:cubicBezTo>
                    <a:pt x="9" y="723"/>
                    <a:pt x="36" y="680"/>
                    <a:pt x="97" y="617"/>
                  </a:cubicBezTo>
                  <a:cubicBezTo>
                    <a:pt x="160" y="554"/>
                    <a:pt x="264" y="471"/>
                    <a:pt x="415" y="415"/>
                  </a:cubicBezTo>
                  <a:cubicBezTo>
                    <a:pt x="550" y="363"/>
                    <a:pt x="719" y="330"/>
                    <a:pt x="907" y="330"/>
                  </a:cubicBezTo>
                  <a:cubicBezTo>
                    <a:pt x="927" y="330"/>
                    <a:pt x="947" y="331"/>
                    <a:pt x="967" y="331"/>
                  </a:cubicBezTo>
                  <a:cubicBezTo>
                    <a:pt x="1181" y="339"/>
                    <a:pt x="1414" y="386"/>
                    <a:pt x="1661" y="426"/>
                  </a:cubicBezTo>
                  <a:cubicBezTo>
                    <a:pt x="1822" y="453"/>
                    <a:pt x="1983" y="471"/>
                    <a:pt x="2136" y="471"/>
                  </a:cubicBezTo>
                  <a:cubicBezTo>
                    <a:pt x="2216" y="471"/>
                    <a:pt x="2295" y="466"/>
                    <a:pt x="2370" y="455"/>
                  </a:cubicBezTo>
                  <a:cubicBezTo>
                    <a:pt x="2588" y="427"/>
                    <a:pt x="2777" y="364"/>
                    <a:pt x="2928" y="296"/>
                  </a:cubicBezTo>
                  <a:cubicBezTo>
                    <a:pt x="3078" y="227"/>
                    <a:pt x="3190" y="152"/>
                    <a:pt x="3263" y="96"/>
                  </a:cubicBezTo>
                  <a:cubicBezTo>
                    <a:pt x="3336" y="41"/>
                    <a:pt x="3371" y="4"/>
                    <a:pt x="3369" y="1"/>
                  </a:cubicBezTo>
                  <a:cubicBezTo>
                    <a:pt x="3369" y="1"/>
                    <a:pt x="3369" y="1"/>
                    <a:pt x="3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22"/>
            <p:cNvSpPr/>
            <p:nvPr/>
          </p:nvSpPr>
          <p:spPr>
            <a:xfrm>
              <a:off x="5653905" y="2921577"/>
              <a:ext cx="188548" cy="27491"/>
            </a:xfrm>
            <a:custGeom>
              <a:rect b="b" l="l" r="r" t="t"/>
              <a:pathLst>
                <a:path extrusionOk="0" h="431" w="2956">
                  <a:moveTo>
                    <a:pt x="3" y="0"/>
                  </a:moveTo>
                  <a:cubicBezTo>
                    <a:pt x="3" y="0"/>
                    <a:pt x="2" y="0"/>
                    <a:pt x="2" y="0"/>
                  </a:cubicBezTo>
                  <a:cubicBezTo>
                    <a:pt x="0" y="2"/>
                    <a:pt x="18" y="43"/>
                    <a:pt x="70" y="104"/>
                  </a:cubicBezTo>
                  <a:cubicBezTo>
                    <a:pt x="121" y="166"/>
                    <a:pt x="211" y="244"/>
                    <a:pt x="340" y="308"/>
                  </a:cubicBezTo>
                  <a:cubicBezTo>
                    <a:pt x="469" y="372"/>
                    <a:pt x="638" y="418"/>
                    <a:pt x="827" y="428"/>
                  </a:cubicBezTo>
                  <a:cubicBezTo>
                    <a:pt x="852" y="430"/>
                    <a:pt x="877" y="430"/>
                    <a:pt x="902" y="430"/>
                  </a:cubicBezTo>
                  <a:cubicBezTo>
                    <a:pt x="1071" y="430"/>
                    <a:pt x="1252" y="403"/>
                    <a:pt x="1436" y="365"/>
                  </a:cubicBezTo>
                  <a:cubicBezTo>
                    <a:pt x="1647" y="320"/>
                    <a:pt x="1844" y="267"/>
                    <a:pt x="2026" y="234"/>
                  </a:cubicBezTo>
                  <a:cubicBezTo>
                    <a:pt x="2183" y="206"/>
                    <a:pt x="2328" y="192"/>
                    <a:pt x="2454" y="192"/>
                  </a:cubicBezTo>
                  <a:cubicBezTo>
                    <a:pt x="2474" y="192"/>
                    <a:pt x="2493" y="192"/>
                    <a:pt x="2512" y="193"/>
                  </a:cubicBezTo>
                  <a:cubicBezTo>
                    <a:pt x="2773" y="202"/>
                    <a:pt x="2929" y="276"/>
                    <a:pt x="2951" y="276"/>
                  </a:cubicBezTo>
                  <a:cubicBezTo>
                    <a:pt x="2953" y="276"/>
                    <a:pt x="2954" y="275"/>
                    <a:pt x="2954" y="275"/>
                  </a:cubicBezTo>
                  <a:cubicBezTo>
                    <a:pt x="2956" y="272"/>
                    <a:pt x="2919" y="247"/>
                    <a:pt x="2845" y="218"/>
                  </a:cubicBezTo>
                  <a:cubicBezTo>
                    <a:pt x="2771" y="188"/>
                    <a:pt x="2657" y="159"/>
                    <a:pt x="2515" y="147"/>
                  </a:cubicBezTo>
                  <a:cubicBezTo>
                    <a:pt x="2475" y="144"/>
                    <a:pt x="2433" y="142"/>
                    <a:pt x="2389" y="142"/>
                  </a:cubicBezTo>
                  <a:cubicBezTo>
                    <a:pt x="2276" y="142"/>
                    <a:pt x="2150" y="153"/>
                    <a:pt x="2016" y="175"/>
                  </a:cubicBezTo>
                  <a:cubicBezTo>
                    <a:pt x="1830" y="206"/>
                    <a:pt x="1631" y="257"/>
                    <a:pt x="1423" y="301"/>
                  </a:cubicBezTo>
                  <a:cubicBezTo>
                    <a:pt x="1234" y="341"/>
                    <a:pt x="1052" y="369"/>
                    <a:pt x="884" y="369"/>
                  </a:cubicBezTo>
                  <a:cubicBezTo>
                    <a:pt x="866" y="369"/>
                    <a:pt x="848" y="369"/>
                    <a:pt x="830" y="368"/>
                  </a:cubicBezTo>
                  <a:cubicBezTo>
                    <a:pt x="647" y="362"/>
                    <a:pt x="485" y="322"/>
                    <a:pt x="359" y="267"/>
                  </a:cubicBezTo>
                  <a:cubicBezTo>
                    <a:pt x="111" y="158"/>
                    <a:pt x="17" y="0"/>
                    <a:pt x="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22"/>
            <p:cNvSpPr/>
            <p:nvPr/>
          </p:nvSpPr>
          <p:spPr>
            <a:xfrm>
              <a:off x="5661942" y="3011323"/>
              <a:ext cx="164629" cy="31574"/>
            </a:xfrm>
            <a:custGeom>
              <a:rect b="b" l="l" r="r" t="t"/>
              <a:pathLst>
                <a:path extrusionOk="0" h="495" w="2581">
                  <a:moveTo>
                    <a:pt x="2576" y="0"/>
                  </a:moveTo>
                  <a:cubicBezTo>
                    <a:pt x="2560" y="0"/>
                    <a:pt x="2456" y="113"/>
                    <a:pt x="2247" y="227"/>
                  </a:cubicBezTo>
                  <a:cubicBezTo>
                    <a:pt x="2062" y="330"/>
                    <a:pt x="1783" y="430"/>
                    <a:pt x="1467" y="430"/>
                  </a:cubicBezTo>
                  <a:cubicBezTo>
                    <a:pt x="1420" y="430"/>
                    <a:pt x="1372" y="427"/>
                    <a:pt x="1324" y="423"/>
                  </a:cubicBezTo>
                  <a:cubicBezTo>
                    <a:pt x="947" y="402"/>
                    <a:pt x="657" y="176"/>
                    <a:pt x="396" y="147"/>
                  </a:cubicBezTo>
                  <a:cubicBezTo>
                    <a:pt x="361" y="142"/>
                    <a:pt x="326" y="139"/>
                    <a:pt x="294" y="139"/>
                  </a:cubicBezTo>
                  <a:cubicBezTo>
                    <a:pt x="212" y="139"/>
                    <a:pt x="144" y="154"/>
                    <a:pt x="96" y="173"/>
                  </a:cubicBezTo>
                  <a:cubicBezTo>
                    <a:pt x="29" y="199"/>
                    <a:pt x="1" y="229"/>
                    <a:pt x="3" y="231"/>
                  </a:cubicBezTo>
                  <a:cubicBezTo>
                    <a:pt x="3" y="232"/>
                    <a:pt x="3" y="232"/>
                    <a:pt x="4" y="232"/>
                  </a:cubicBezTo>
                  <a:cubicBezTo>
                    <a:pt x="16" y="232"/>
                    <a:pt x="104" y="178"/>
                    <a:pt x="254" y="178"/>
                  </a:cubicBezTo>
                  <a:cubicBezTo>
                    <a:pt x="294" y="178"/>
                    <a:pt x="339" y="182"/>
                    <a:pt x="388" y="192"/>
                  </a:cubicBezTo>
                  <a:cubicBezTo>
                    <a:pt x="509" y="214"/>
                    <a:pt x="643" y="275"/>
                    <a:pt x="794" y="343"/>
                  </a:cubicBezTo>
                  <a:cubicBezTo>
                    <a:pt x="943" y="413"/>
                    <a:pt x="1124" y="473"/>
                    <a:pt x="1318" y="488"/>
                  </a:cubicBezTo>
                  <a:cubicBezTo>
                    <a:pt x="1366" y="493"/>
                    <a:pt x="1413" y="495"/>
                    <a:pt x="1459" y="495"/>
                  </a:cubicBezTo>
                  <a:cubicBezTo>
                    <a:pt x="1791" y="495"/>
                    <a:pt x="2083" y="383"/>
                    <a:pt x="2270" y="267"/>
                  </a:cubicBezTo>
                  <a:cubicBezTo>
                    <a:pt x="2379" y="203"/>
                    <a:pt x="2455" y="133"/>
                    <a:pt x="2507" y="85"/>
                  </a:cubicBezTo>
                  <a:cubicBezTo>
                    <a:pt x="2556" y="33"/>
                    <a:pt x="2580" y="4"/>
                    <a:pt x="2577" y="1"/>
                  </a:cubicBezTo>
                  <a:cubicBezTo>
                    <a:pt x="2577" y="1"/>
                    <a:pt x="2577" y="0"/>
                    <a:pt x="25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22"/>
            <p:cNvSpPr/>
            <p:nvPr/>
          </p:nvSpPr>
          <p:spPr>
            <a:xfrm>
              <a:off x="5676103" y="3111340"/>
              <a:ext cx="132864" cy="35337"/>
            </a:xfrm>
            <a:custGeom>
              <a:rect b="b" l="l" r="r" t="t"/>
              <a:pathLst>
                <a:path extrusionOk="0" h="554" w="2083">
                  <a:moveTo>
                    <a:pt x="1470" y="1"/>
                  </a:moveTo>
                  <a:cubicBezTo>
                    <a:pt x="1335" y="1"/>
                    <a:pt x="1190" y="35"/>
                    <a:pt x="1047" y="89"/>
                  </a:cubicBezTo>
                  <a:cubicBezTo>
                    <a:pt x="748" y="208"/>
                    <a:pt x="509" y="366"/>
                    <a:pt x="318" y="442"/>
                  </a:cubicBezTo>
                  <a:cubicBezTo>
                    <a:pt x="129" y="523"/>
                    <a:pt x="1" y="541"/>
                    <a:pt x="2" y="550"/>
                  </a:cubicBezTo>
                  <a:cubicBezTo>
                    <a:pt x="2" y="552"/>
                    <a:pt x="10" y="554"/>
                    <a:pt x="25" y="554"/>
                  </a:cubicBezTo>
                  <a:cubicBezTo>
                    <a:pt x="70" y="554"/>
                    <a:pt x="184" y="540"/>
                    <a:pt x="334" y="485"/>
                  </a:cubicBezTo>
                  <a:cubicBezTo>
                    <a:pt x="534" y="418"/>
                    <a:pt x="782" y="265"/>
                    <a:pt x="1071" y="150"/>
                  </a:cubicBezTo>
                  <a:cubicBezTo>
                    <a:pt x="1214" y="95"/>
                    <a:pt x="1358" y="61"/>
                    <a:pt x="1489" y="61"/>
                  </a:cubicBezTo>
                  <a:cubicBezTo>
                    <a:pt x="1490" y="61"/>
                    <a:pt x="1492" y="61"/>
                    <a:pt x="1494" y="61"/>
                  </a:cubicBezTo>
                  <a:cubicBezTo>
                    <a:pt x="1626" y="61"/>
                    <a:pt x="1744" y="94"/>
                    <a:pt x="1834" y="139"/>
                  </a:cubicBezTo>
                  <a:cubicBezTo>
                    <a:pt x="2011" y="227"/>
                    <a:pt x="2067" y="352"/>
                    <a:pt x="2079" y="352"/>
                  </a:cubicBezTo>
                  <a:cubicBezTo>
                    <a:pt x="2079" y="352"/>
                    <a:pt x="2079" y="351"/>
                    <a:pt x="2080" y="351"/>
                  </a:cubicBezTo>
                  <a:cubicBezTo>
                    <a:pt x="2083" y="350"/>
                    <a:pt x="2074" y="317"/>
                    <a:pt x="2042" y="267"/>
                  </a:cubicBezTo>
                  <a:cubicBezTo>
                    <a:pt x="2010" y="217"/>
                    <a:pt x="1949" y="152"/>
                    <a:pt x="1855" y="98"/>
                  </a:cubicBezTo>
                  <a:cubicBezTo>
                    <a:pt x="1763" y="45"/>
                    <a:pt x="1637" y="5"/>
                    <a:pt x="1495" y="1"/>
                  </a:cubicBezTo>
                  <a:cubicBezTo>
                    <a:pt x="1487" y="1"/>
                    <a:pt x="1478" y="1"/>
                    <a:pt x="14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22"/>
            <p:cNvSpPr/>
            <p:nvPr/>
          </p:nvSpPr>
          <p:spPr>
            <a:xfrm>
              <a:off x="5688541" y="3202298"/>
              <a:ext cx="113984" cy="13650"/>
            </a:xfrm>
            <a:custGeom>
              <a:rect b="b" l="l" r="r" t="t"/>
              <a:pathLst>
                <a:path extrusionOk="0" h="214" w="1787">
                  <a:moveTo>
                    <a:pt x="13" y="0"/>
                  </a:moveTo>
                  <a:cubicBezTo>
                    <a:pt x="6" y="0"/>
                    <a:pt x="3" y="1"/>
                    <a:pt x="2" y="3"/>
                  </a:cubicBezTo>
                  <a:cubicBezTo>
                    <a:pt x="0" y="11"/>
                    <a:pt x="95" y="45"/>
                    <a:pt x="254" y="85"/>
                  </a:cubicBezTo>
                  <a:cubicBezTo>
                    <a:pt x="413" y="124"/>
                    <a:pt x="636" y="166"/>
                    <a:pt x="884" y="190"/>
                  </a:cubicBezTo>
                  <a:cubicBezTo>
                    <a:pt x="1053" y="207"/>
                    <a:pt x="1212" y="214"/>
                    <a:pt x="1348" y="214"/>
                  </a:cubicBezTo>
                  <a:cubicBezTo>
                    <a:pt x="1412" y="214"/>
                    <a:pt x="1471" y="212"/>
                    <a:pt x="1523" y="210"/>
                  </a:cubicBezTo>
                  <a:cubicBezTo>
                    <a:pt x="1686" y="202"/>
                    <a:pt x="1787" y="187"/>
                    <a:pt x="1786" y="178"/>
                  </a:cubicBezTo>
                  <a:cubicBezTo>
                    <a:pt x="1785" y="158"/>
                    <a:pt x="1382" y="176"/>
                    <a:pt x="891" y="126"/>
                  </a:cubicBezTo>
                  <a:cubicBezTo>
                    <a:pt x="443" y="83"/>
                    <a:pt x="78" y="0"/>
                    <a:pt x="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22"/>
            <p:cNvSpPr/>
            <p:nvPr/>
          </p:nvSpPr>
          <p:spPr>
            <a:xfrm>
              <a:off x="6770351" y="-75725"/>
              <a:ext cx="1147428" cy="1460677"/>
            </a:xfrm>
            <a:custGeom>
              <a:rect b="b" l="l" r="r" t="t"/>
              <a:pathLst>
                <a:path extrusionOk="0" h="22900" w="17989">
                  <a:moveTo>
                    <a:pt x="8994" y="0"/>
                  </a:moveTo>
                  <a:lnTo>
                    <a:pt x="1739" y="2595"/>
                  </a:lnTo>
                  <a:cubicBezTo>
                    <a:pt x="813" y="3033"/>
                    <a:pt x="0" y="3295"/>
                    <a:pt x="0" y="4158"/>
                  </a:cubicBezTo>
                  <a:lnTo>
                    <a:pt x="0" y="8454"/>
                  </a:lnTo>
                  <a:cubicBezTo>
                    <a:pt x="0" y="11437"/>
                    <a:pt x="782" y="14394"/>
                    <a:pt x="2391" y="17004"/>
                  </a:cubicBezTo>
                  <a:cubicBezTo>
                    <a:pt x="3744" y="19200"/>
                    <a:pt x="5840" y="21462"/>
                    <a:pt x="9066" y="22900"/>
                  </a:cubicBezTo>
                  <a:cubicBezTo>
                    <a:pt x="12031" y="21936"/>
                    <a:pt x="14245" y="19368"/>
                    <a:pt x="15599" y="17172"/>
                  </a:cubicBezTo>
                  <a:cubicBezTo>
                    <a:pt x="17207" y="14561"/>
                    <a:pt x="17988" y="11605"/>
                    <a:pt x="17988" y="8621"/>
                  </a:cubicBezTo>
                  <a:lnTo>
                    <a:pt x="17988" y="4758"/>
                  </a:lnTo>
                  <a:cubicBezTo>
                    <a:pt x="17988" y="3528"/>
                    <a:pt x="17336" y="2927"/>
                    <a:pt x="16321" y="2631"/>
                  </a:cubicBezTo>
                  <a:lnTo>
                    <a:pt x="899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22"/>
            <p:cNvSpPr/>
            <p:nvPr/>
          </p:nvSpPr>
          <p:spPr>
            <a:xfrm>
              <a:off x="6770351" y="-75725"/>
              <a:ext cx="578275" cy="1460677"/>
            </a:xfrm>
            <a:custGeom>
              <a:rect b="b" l="l" r="r" t="t"/>
              <a:pathLst>
                <a:path extrusionOk="0" h="22900" w="9066">
                  <a:moveTo>
                    <a:pt x="8994" y="0"/>
                  </a:moveTo>
                  <a:lnTo>
                    <a:pt x="1739" y="2595"/>
                  </a:lnTo>
                  <a:cubicBezTo>
                    <a:pt x="977" y="2929"/>
                    <a:pt x="0" y="3295"/>
                    <a:pt x="0" y="4158"/>
                  </a:cubicBezTo>
                  <a:lnTo>
                    <a:pt x="0" y="8454"/>
                  </a:lnTo>
                  <a:cubicBezTo>
                    <a:pt x="0" y="11437"/>
                    <a:pt x="782" y="14394"/>
                    <a:pt x="2391" y="17004"/>
                  </a:cubicBezTo>
                  <a:cubicBezTo>
                    <a:pt x="3744" y="19200"/>
                    <a:pt x="5840" y="21462"/>
                    <a:pt x="9066" y="22900"/>
                  </a:cubicBezTo>
                  <a:lnTo>
                    <a:pt x="9066" y="20406"/>
                  </a:lnTo>
                  <a:cubicBezTo>
                    <a:pt x="6513" y="19269"/>
                    <a:pt x="4855" y="17442"/>
                    <a:pt x="3784" y="15703"/>
                  </a:cubicBezTo>
                  <a:cubicBezTo>
                    <a:pt x="2512" y="13638"/>
                    <a:pt x="1893" y="11299"/>
                    <a:pt x="1893" y="8939"/>
                  </a:cubicBezTo>
                  <a:lnTo>
                    <a:pt x="1893" y="5925"/>
                  </a:lnTo>
                  <a:cubicBezTo>
                    <a:pt x="1893" y="5243"/>
                    <a:pt x="2305" y="4603"/>
                    <a:pt x="3123" y="4222"/>
                  </a:cubicBezTo>
                  <a:lnTo>
                    <a:pt x="8996" y="2026"/>
                  </a:lnTo>
                  <a:lnTo>
                    <a:pt x="899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22"/>
            <p:cNvSpPr/>
            <p:nvPr/>
          </p:nvSpPr>
          <p:spPr>
            <a:xfrm>
              <a:off x="7344042" y="-75725"/>
              <a:ext cx="578275" cy="1460677"/>
            </a:xfrm>
            <a:custGeom>
              <a:rect b="b" l="l" r="r" t="t"/>
              <a:pathLst>
                <a:path extrusionOk="0" h="22900" w="9066">
                  <a:moveTo>
                    <a:pt x="0" y="0"/>
                  </a:moveTo>
                  <a:lnTo>
                    <a:pt x="2" y="2026"/>
                  </a:lnTo>
                  <a:lnTo>
                    <a:pt x="5943" y="4257"/>
                  </a:lnTo>
                  <a:cubicBezTo>
                    <a:pt x="6761" y="4639"/>
                    <a:pt x="7172" y="5278"/>
                    <a:pt x="7172" y="5961"/>
                  </a:cubicBezTo>
                  <a:lnTo>
                    <a:pt x="7172" y="8975"/>
                  </a:lnTo>
                  <a:cubicBezTo>
                    <a:pt x="7172" y="11335"/>
                    <a:pt x="6554" y="13674"/>
                    <a:pt x="5282" y="15739"/>
                  </a:cubicBezTo>
                  <a:cubicBezTo>
                    <a:pt x="4210" y="17477"/>
                    <a:pt x="2624" y="19269"/>
                    <a:pt x="72" y="20406"/>
                  </a:cubicBezTo>
                  <a:lnTo>
                    <a:pt x="72" y="22900"/>
                  </a:lnTo>
                  <a:cubicBezTo>
                    <a:pt x="585" y="22728"/>
                    <a:pt x="1058" y="22530"/>
                    <a:pt x="1511" y="22282"/>
                  </a:cubicBezTo>
                  <a:cubicBezTo>
                    <a:pt x="2727" y="21620"/>
                    <a:pt x="3765" y="20710"/>
                    <a:pt x="4557" y="19887"/>
                  </a:cubicBezTo>
                  <a:cubicBezTo>
                    <a:pt x="5442" y="18965"/>
                    <a:pt x="6102" y="17969"/>
                    <a:pt x="6675" y="17039"/>
                  </a:cubicBezTo>
                  <a:cubicBezTo>
                    <a:pt x="8284" y="14429"/>
                    <a:pt x="9066" y="11473"/>
                    <a:pt x="8994" y="8407"/>
                  </a:cubicBezTo>
                  <a:lnTo>
                    <a:pt x="8999" y="4860"/>
                  </a:lnTo>
                  <a:cubicBezTo>
                    <a:pt x="8994" y="3094"/>
                    <a:pt x="8088" y="2963"/>
                    <a:pt x="7327" y="2631"/>
                  </a:cubicBezTo>
                  <a:lnTo>
                    <a:pt x="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22"/>
            <p:cNvSpPr/>
            <p:nvPr/>
          </p:nvSpPr>
          <p:spPr>
            <a:xfrm>
              <a:off x="7167418" y="323766"/>
              <a:ext cx="362363" cy="512002"/>
            </a:xfrm>
            <a:custGeom>
              <a:rect b="b" l="l" r="r" t="t"/>
              <a:pathLst>
                <a:path extrusionOk="0" h="8027" w="5681">
                  <a:moveTo>
                    <a:pt x="2819" y="410"/>
                  </a:moveTo>
                  <a:cubicBezTo>
                    <a:pt x="3641" y="410"/>
                    <a:pt x="4311" y="1080"/>
                    <a:pt x="4311" y="1900"/>
                  </a:cubicBezTo>
                  <a:lnTo>
                    <a:pt x="4303" y="2478"/>
                  </a:lnTo>
                  <a:lnTo>
                    <a:pt x="1319" y="2478"/>
                  </a:lnTo>
                  <a:lnTo>
                    <a:pt x="1327" y="1903"/>
                  </a:lnTo>
                  <a:cubicBezTo>
                    <a:pt x="1327" y="1080"/>
                    <a:pt x="1996" y="410"/>
                    <a:pt x="2819" y="410"/>
                  </a:cubicBezTo>
                  <a:close/>
                  <a:moveTo>
                    <a:pt x="2841" y="4394"/>
                  </a:moveTo>
                  <a:cubicBezTo>
                    <a:pt x="3153" y="4394"/>
                    <a:pt x="3407" y="4647"/>
                    <a:pt x="3407" y="4959"/>
                  </a:cubicBezTo>
                  <a:cubicBezTo>
                    <a:pt x="3407" y="5156"/>
                    <a:pt x="3307" y="5328"/>
                    <a:pt x="3156" y="5430"/>
                  </a:cubicBezTo>
                  <a:cubicBezTo>
                    <a:pt x="3221" y="5689"/>
                    <a:pt x="3326" y="6111"/>
                    <a:pt x="3326" y="6111"/>
                  </a:cubicBezTo>
                  <a:lnTo>
                    <a:pt x="2397" y="6111"/>
                  </a:lnTo>
                  <a:lnTo>
                    <a:pt x="2542" y="5441"/>
                  </a:lnTo>
                  <a:cubicBezTo>
                    <a:pt x="2381" y="5341"/>
                    <a:pt x="2274" y="5163"/>
                    <a:pt x="2274" y="4959"/>
                  </a:cubicBezTo>
                  <a:cubicBezTo>
                    <a:pt x="2274" y="4647"/>
                    <a:pt x="2528" y="4394"/>
                    <a:pt x="2841" y="4394"/>
                  </a:cubicBezTo>
                  <a:close/>
                  <a:moveTo>
                    <a:pt x="2819" y="1"/>
                  </a:moveTo>
                  <a:cubicBezTo>
                    <a:pt x="1770" y="1"/>
                    <a:pt x="916" y="854"/>
                    <a:pt x="916" y="1900"/>
                  </a:cubicBezTo>
                  <a:lnTo>
                    <a:pt x="909" y="2491"/>
                  </a:lnTo>
                  <a:cubicBezTo>
                    <a:pt x="395" y="2567"/>
                    <a:pt x="0" y="3008"/>
                    <a:pt x="0" y="3542"/>
                  </a:cubicBezTo>
                  <a:lnTo>
                    <a:pt x="0" y="6962"/>
                  </a:lnTo>
                  <a:cubicBezTo>
                    <a:pt x="0" y="7550"/>
                    <a:pt x="477" y="8027"/>
                    <a:pt x="1066" y="8027"/>
                  </a:cubicBezTo>
                  <a:lnTo>
                    <a:pt x="4616" y="8027"/>
                  </a:lnTo>
                  <a:cubicBezTo>
                    <a:pt x="5203" y="8027"/>
                    <a:pt x="5680" y="7550"/>
                    <a:pt x="5680" y="6962"/>
                  </a:cubicBezTo>
                  <a:lnTo>
                    <a:pt x="5680" y="3542"/>
                  </a:lnTo>
                  <a:cubicBezTo>
                    <a:pt x="5680" y="2987"/>
                    <a:pt x="5255" y="2532"/>
                    <a:pt x="4713" y="2483"/>
                  </a:cubicBezTo>
                  <a:lnTo>
                    <a:pt x="4721" y="1903"/>
                  </a:lnTo>
                  <a:cubicBezTo>
                    <a:pt x="4721" y="854"/>
                    <a:pt x="3868" y="1"/>
                    <a:pt x="281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22"/>
            <p:cNvSpPr/>
            <p:nvPr/>
          </p:nvSpPr>
          <p:spPr>
            <a:xfrm>
              <a:off x="6954947" y="232744"/>
              <a:ext cx="46563" cy="246784"/>
            </a:xfrm>
            <a:custGeom>
              <a:rect b="b" l="l" r="r" t="t"/>
              <a:pathLst>
                <a:path extrusionOk="0" h="3869" w="730">
                  <a:moveTo>
                    <a:pt x="700" y="0"/>
                  </a:moveTo>
                  <a:cubicBezTo>
                    <a:pt x="675" y="0"/>
                    <a:pt x="624" y="9"/>
                    <a:pt x="555" y="41"/>
                  </a:cubicBezTo>
                  <a:cubicBezTo>
                    <a:pt x="457" y="87"/>
                    <a:pt x="327" y="190"/>
                    <a:pt x="234" y="364"/>
                  </a:cubicBezTo>
                  <a:cubicBezTo>
                    <a:pt x="138" y="536"/>
                    <a:pt x="94" y="766"/>
                    <a:pt x="70" y="1011"/>
                  </a:cubicBezTo>
                  <a:cubicBezTo>
                    <a:pt x="44" y="1258"/>
                    <a:pt x="25" y="1529"/>
                    <a:pt x="17" y="1815"/>
                  </a:cubicBezTo>
                  <a:cubicBezTo>
                    <a:pt x="0" y="2385"/>
                    <a:pt x="33" y="2902"/>
                    <a:pt x="76" y="3273"/>
                  </a:cubicBezTo>
                  <a:cubicBezTo>
                    <a:pt x="119" y="3643"/>
                    <a:pt x="170" y="3868"/>
                    <a:pt x="186" y="3868"/>
                  </a:cubicBezTo>
                  <a:cubicBezTo>
                    <a:pt x="186" y="3868"/>
                    <a:pt x="186" y="3868"/>
                    <a:pt x="186" y="3868"/>
                  </a:cubicBezTo>
                  <a:cubicBezTo>
                    <a:pt x="206" y="3866"/>
                    <a:pt x="186" y="3636"/>
                    <a:pt x="167" y="3265"/>
                  </a:cubicBezTo>
                  <a:cubicBezTo>
                    <a:pt x="146" y="2895"/>
                    <a:pt x="129" y="2383"/>
                    <a:pt x="145" y="1818"/>
                  </a:cubicBezTo>
                  <a:cubicBezTo>
                    <a:pt x="153" y="1535"/>
                    <a:pt x="168" y="1266"/>
                    <a:pt x="187" y="1023"/>
                  </a:cubicBezTo>
                  <a:cubicBezTo>
                    <a:pt x="205" y="779"/>
                    <a:pt x="239" y="565"/>
                    <a:pt x="315" y="404"/>
                  </a:cubicBezTo>
                  <a:cubicBezTo>
                    <a:pt x="469" y="71"/>
                    <a:pt x="730" y="20"/>
                    <a:pt x="717" y="4"/>
                  </a:cubicBezTo>
                  <a:cubicBezTo>
                    <a:pt x="717" y="2"/>
                    <a:pt x="711" y="0"/>
                    <a:pt x="7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22"/>
            <p:cNvSpPr/>
            <p:nvPr/>
          </p:nvSpPr>
          <p:spPr>
            <a:xfrm>
              <a:off x="6968789" y="548293"/>
              <a:ext cx="8802" cy="50518"/>
            </a:xfrm>
            <a:custGeom>
              <a:rect b="b" l="l" r="r" t="t"/>
              <a:pathLst>
                <a:path extrusionOk="0" h="792" w="138">
                  <a:moveTo>
                    <a:pt x="62" y="1"/>
                  </a:moveTo>
                  <a:cubicBezTo>
                    <a:pt x="62" y="1"/>
                    <a:pt x="62" y="1"/>
                    <a:pt x="62" y="1"/>
                  </a:cubicBezTo>
                  <a:cubicBezTo>
                    <a:pt x="26" y="1"/>
                    <a:pt x="1" y="179"/>
                    <a:pt x="5" y="397"/>
                  </a:cubicBezTo>
                  <a:cubicBezTo>
                    <a:pt x="10" y="615"/>
                    <a:pt x="42" y="792"/>
                    <a:pt x="77" y="792"/>
                  </a:cubicBezTo>
                  <a:cubicBezTo>
                    <a:pt x="113" y="791"/>
                    <a:pt x="138" y="613"/>
                    <a:pt x="134" y="394"/>
                  </a:cubicBezTo>
                  <a:cubicBezTo>
                    <a:pt x="129" y="177"/>
                    <a:pt x="97" y="1"/>
                    <a:pt x="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22"/>
            <p:cNvSpPr/>
            <p:nvPr/>
          </p:nvSpPr>
          <p:spPr>
            <a:xfrm>
              <a:off x="7674198" y="2405931"/>
              <a:ext cx="200731" cy="66400"/>
            </a:xfrm>
            <a:custGeom>
              <a:rect b="b" l="l" r="r" t="t"/>
              <a:pathLst>
                <a:path extrusionOk="0" h="1041" w="3147">
                  <a:moveTo>
                    <a:pt x="2334" y="0"/>
                  </a:moveTo>
                  <a:cubicBezTo>
                    <a:pt x="2242" y="0"/>
                    <a:pt x="2150" y="6"/>
                    <a:pt x="2060" y="16"/>
                  </a:cubicBezTo>
                  <a:cubicBezTo>
                    <a:pt x="1332" y="91"/>
                    <a:pt x="621" y="335"/>
                    <a:pt x="1" y="725"/>
                  </a:cubicBezTo>
                  <a:cubicBezTo>
                    <a:pt x="403" y="936"/>
                    <a:pt x="867" y="1041"/>
                    <a:pt x="1333" y="1041"/>
                  </a:cubicBezTo>
                  <a:cubicBezTo>
                    <a:pt x="1947" y="1041"/>
                    <a:pt x="2562" y="858"/>
                    <a:pt x="3039" y="494"/>
                  </a:cubicBezTo>
                  <a:cubicBezTo>
                    <a:pt x="3080" y="462"/>
                    <a:pt x="3125" y="424"/>
                    <a:pt x="3134" y="373"/>
                  </a:cubicBezTo>
                  <a:cubicBezTo>
                    <a:pt x="3147" y="302"/>
                    <a:pt x="3091" y="238"/>
                    <a:pt x="3033" y="195"/>
                  </a:cubicBezTo>
                  <a:cubicBezTo>
                    <a:pt x="2836" y="46"/>
                    <a:pt x="2586" y="0"/>
                    <a:pt x="23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22"/>
            <p:cNvSpPr/>
            <p:nvPr/>
          </p:nvSpPr>
          <p:spPr>
            <a:xfrm>
              <a:off x="7677578" y="2242511"/>
              <a:ext cx="141092" cy="205962"/>
            </a:xfrm>
            <a:custGeom>
              <a:rect b="b" l="l" r="r" t="t"/>
              <a:pathLst>
                <a:path extrusionOk="0" h="3229" w="2212">
                  <a:moveTo>
                    <a:pt x="2098" y="0"/>
                  </a:moveTo>
                  <a:cubicBezTo>
                    <a:pt x="1038" y="828"/>
                    <a:pt x="206" y="1899"/>
                    <a:pt x="0" y="3228"/>
                  </a:cubicBezTo>
                  <a:cubicBezTo>
                    <a:pt x="467" y="2864"/>
                    <a:pt x="935" y="2498"/>
                    <a:pt x="1330" y="2058"/>
                  </a:cubicBezTo>
                  <a:cubicBezTo>
                    <a:pt x="1726" y="1618"/>
                    <a:pt x="2046" y="1095"/>
                    <a:pt x="2164" y="516"/>
                  </a:cubicBezTo>
                  <a:cubicBezTo>
                    <a:pt x="2200" y="340"/>
                    <a:pt x="2211" y="139"/>
                    <a:pt x="20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22"/>
            <p:cNvSpPr/>
            <p:nvPr/>
          </p:nvSpPr>
          <p:spPr>
            <a:xfrm>
              <a:off x="7602311" y="2248316"/>
              <a:ext cx="79540" cy="211256"/>
            </a:xfrm>
            <a:custGeom>
              <a:rect b="b" l="l" r="r" t="t"/>
              <a:pathLst>
                <a:path extrusionOk="0" h="3312" w="1247">
                  <a:moveTo>
                    <a:pt x="184" y="0"/>
                  </a:moveTo>
                  <a:cubicBezTo>
                    <a:pt x="1" y="429"/>
                    <a:pt x="79" y="922"/>
                    <a:pt x="209" y="1369"/>
                  </a:cubicBezTo>
                  <a:cubicBezTo>
                    <a:pt x="408" y="2061"/>
                    <a:pt x="721" y="2720"/>
                    <a:pt x="1131" y="3311"/>
                  </a:cubicBezTo>
                  <a:lnTo>
                    <a:pt x="1138" y="3187"/>
                  </a:lnTo>
                  <a:cubicBezTo>
                    <a:pt x="1219" y="2607"/>
                    <a:pt x="1247" y="2012"/>
                    <a:pt x="1114" y="1442"/>
                  </a:cubicBezTo>
                  <a:cubicBezTo>
                    <a:pt x="980" y="872"/>
                    <a:pt x="670" y="326"/>
                    <a:pt x="1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22"/>
            <p:cNvSpPr/>
            <p:nvPr/>
          </p:nvSpPr>
          <p:spPr>
            <a:xfrm>
              <a:off x="7608626" y="2570371"/>
              <a:ext cx="165650" cy="156847"/>
            </a:xfrm>
            <a:custGeom>
              <a:rect b="b" l="l" r="r" t="t"/>
              <a:pathLst>
                <a:path extrusionOk="0" h="2459" w="2597">
                  <a:moveTo>
                    <a:pt x="0" y="0"/>
                  </a:moveTo>
                  <a:lnTo>
                    <a:pt x="9" y="10"/>
                  </a:lnTo>
                  <a:cubicBezTo>
                    <a:pt x="427" y="468"/>
                    <a:pt x="691" y="1005"/>
                    <a:pt x="1072" y="1494"/>
                  </a:cubicBezTo>
                  <a:cubicBezTo>
                    <a:pt x="1452" y="1983"/>
                    <a:pt x="1977" y="2420"/>
                    <a:pt x="2596" y="2458"/>
                  </a:cubicBezTo>
                  <a:cubicBezTo>
                    <a:pt x="2457" y="1838"/>
                    <a:pt x="2123" y="1263"/>
                    <a:pt x="1651" y="836"/>
                  </a:cubicBezTo>
                  <a:cubicBezTo>
                    <a:pt x="1181" y="410"/>
                    <a:pt x="631" y="77"/>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22"/>
            <p:cNvSpPr/>
            <p:nvPr/>
          </p:nvSpPr>
          <p:spPr>
            <a:xfrm>
              <a:off x="7541268" y="2343612"/>
              <a:ext cx="85408" cy="245827"/>
            </a:xfrm>
            <a:custGeom>
              <a:rect b="b" l="l" r="r" t="t"/>
              <a:pathLst>
                <a:path extrusionOk="0" h="3854" w="1339">
                  <a:moveTo>
                    <a:pt x="361" y="1"/>
                  </a:moveTo>
                  <a:cubicBezTo>
                    <a:pt x="1" y="1279"/>
                    <a:pt x="133" y="2723"/>
                    <a:pt x="830" y="3853"/>
                  </a:cubicBezTo>
                  <a:cubicBezTo>
                    <a:pt x="1338" y="2602"/>
                    <a:pt x="1154" y="1093"/>
                    <a:pt x="3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22"/>
            <p:cNvSpPr/>
            <p:nvPr/>
          </p:nvSpPr>
          <p:spPr>
            <a:xfrm>
              <a:off x="7505803" y="2693287"/>
              <a:ext cx="184721" cy="121510"/>
            </a:xfrm>
            <a:custGeom>
              <a:rect b="b" l="l" r="r" t="t"/>
              <a:pathLst>
                <a:path extrusionOk="0" h="1905" w="2896">
                  <a:moveTo>
                    <a:pt x="194" y="1"/>
                  </a:moveTo>
                  <a:cubicBezTo>
                    <a:pt x="134" y="1"/>
                    <a:pt x="74" y="3"/>
                    <a:pt x="14" y="7"/>
                  </a:cubicBezTo>
                  <a:lnTo>
                    <a:pt x="1" y="5"/>
                  </a:lnTo>
                  <a:lnTo>
                    <a:pt x="1" y="5"/>
                  </a:lnTo>
                  <a:cubicBezTo>
                    <a:pt x="449" y="334"/>
                    <a:pt x="803" y="773"/>
                    <a:pt x="1209" y="1153"/>
                  </a:cubicBezTo>
                  <a:cubicBezTo>
                    <a:pt x="1615" y="1534"/>
                    <a:pt x="2107" y="1867"/>
                    <a:pt x="2662" y="1903"/>
                  </a:cubicBezTo>
                  <a:cubicBezTo>
                    <a:pt x="2674" y="1904"/>
                    <a:pt x="2686" y="1904"/>
                    <a:pt x="2698" y="1904"/>
                  </a:cubicBezTo>
                  <a:cubicBezTo>
                    <a:pt x="2756" y="1904"/>
                    <a:pt x="2815" y="1893"/>
                    <a:pt x="2849" y="1848"/>
                  </a:cubicBezTo>
                  <a:cubicBezTo>
                    <a:pt x="2895" y="1786"/>
                    <a:pt x="2864" y="1697"/>
                    <a:pt x="2830" y="1628"/>
                  </a:cubicBezTo>
                  <a:cubicBezTo>
                    <a:pt x="2573" y="1115"/>
                    <a:pt x="2162" y="680"/>
                    <a:pt x="1665" y="393"/>
                  </a:cubicBezTo>
                  <a:cubicBezTo>
                    <a:pt x="1220" y="137"/>
                    <a:pt x="707" y="1"/>
                    <a:pt x="1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22"/>
            <p:cNvSpPr/>
            <p:nvPr/>
          </p:nvSpPr>
          <p:spPr>
            <a:xfrm>
              <a:off x="7213791" y="2516727"/>
              <a:ext cx="81007" cy="205834"/>
            </a:xfrm>
            <a:custGeom>
              <a:rect b="b" l="l" r="r" t="t"/>
              <a:pathLst>
                <a:path extrusionOk="0" h="3227" w="1270">
                  <a:moveTo>
                    <a:pt x="163" y="0"/>
                  </a:moveTo>
                  <a:cubicBezTo>
                    <a:pt x="159" y="0"/>
                    <a:pt x="154" y="0"/>
                    <a:pt x="150" y="1"/>
                  </a:cubicBezTo>
                  <a:cubicBezTo>
                    <a:pt x="31" y="11"/>
                    <a:pt x="1" y="170"/>
                    <a:pt x="6" y="289"/>
                  </a:cubicBezTo>
                  <a:cubicBezTo>
                    <a:pt x="52" y="1336"/>
                    <a:pt x="402" y="2367"/>
                    <a:pt x="1001" y="3227"/>
                  </a:cubicBezTo>
                  <a:cubicBezTo>
                    <a:pt x="1269" y="2203"/>
                    <a:pt x="984" y="961"/>
                    <a:pt x="339" y="121"/>
                  </a:cubicBezTo>
                  <a:cubicBezTo>
                    <a:pt x="293" y="63"/>
                    <a:pt x="235" y="0"/>
                    <a:pt x="1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22"/>
            <p:cNvSpPr/>
            <p:nvPr/>
          </p:nvSpPr>
          <p:spPr>
            <a:xfrm>
              <a:off x="7020200" y="2668346"/>
              <a:ext cx="236579" cy="76606"/>
            </a:xfrm>
            <a:custGeom>
              <a:rect b="b" l="l" r="r" t="t"/>
              <a:pathLst>
                <a:path extrusionOk="0" h="1201" w="3709">
                  <a:moveTo>
                    <a:pt x="1351" y="0"/>
                  </a:moveTo>
                  <a:cubicBezTo>
                    <a:pt x="884" y="0"/>
                    <a:pt x="417" y="109"/>
                    <a:pt x="1" y="320"/>
                  </a:cubicBezTo>
                  <a:cubicBezTo>
                    <a:pt x="762" y="882"/>
                    <a:pt x="1737" y="1201"/>
                    <a:pt x="2695" y="1201"/>
                  </a:cubicBezTo>
                  <a:cubicBezTo>
                    <a:pt x="3038" y="1201"/>
                    <a:pt x="3380" y="1160"/>
                    <a:pt x="3708" y="1074"/>
                  </a:cubicBezTo>
                  <a:cubicBezTo>
                    <a:pt x="3291" y="528"/>
                    <a:pt x="2678" y="227"/>
                    <a:pt x="2007" y="74"/>
                  </a:cubicBezTo>
                  <a:cubicBezTo>
                    <a:pt x="1792" y="25"/>
                    <a:pt x="1571" y="0"/>
                    <a:pt x="13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22"/>
            <p:cNvSpPr/>
            <p:nvPr/>
          </p:nvSpPr>
          <p:spPr>
            <a:xfrm>
              <a:off x="7024410" y="2569223"/>
              <a:ext cx="214700" cy="124189"/>
            </a:xfrm>
            <a:custGeom>
              <a:rect b="b" l="l" r="r" t="t"/>
              <a:pathLst>
                <a:path extrusionOk="0" h="1947" w="3366">
                  <a:moveTo>
                    <a:pt x="0" y="0"/>
                  </a:moveTo>
                  <a:lnTo>
                    <a:pt x="0" y="0"/>
                  </a:lnTo>
                  <a:cubicBezTo>
                    <a:pt x="154" y="542"/>
                    <a:pt x="599" y="963"/>
                    <a:pt x="1101" y="1217"/>
                  </a:cubicBezTo>
                  <a:cubicBezTo>
                    <a:pt x="1603" y="1471"/>
                    <a:pt x="2164" y="1582"/>
                    <a:pt x="2717" y="1690"/>
                  </a:cubicBezTo>
                  <a:cubicBezTo>
                    <a:pt x="2931" y="1732"/>
                    <a:pt x="3226" y="1777"/>
                    <a:pt x="3365" y="1946"/>
                  </a:cubicBezTo>
                  <a:cubicBezTo>
                    <a:pt x="2669" y="810"/>
                    <a:pt x="1332" y="68"/>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22"/>
            <p:cNvSpPr/>
            <p:nvPr/>
          </p:nvSpPr>
          <p:spPr>
            <a:xfrm>
              <a:off x="7242367" y="2232178"/>
              <a:ext cx="74118" cy="254438"/>
            </a:xfrm>
            <a:custGeom>
              <a:rect b="b" l="l" r="r" t="t"/>
              <a:pathLst>
                <a:path extrusionOk="0" h="3989" w="1162">
                  <a:moveTo>
                    <a:pt x="445" y="1"/>
                  </a:moveTo>
                  <a:cubicBezTo>
                    <a:pt x="97" y="577"/>
                    <a:pt x="1" y="1278"/>
                    <a:pt x="53" y="1950"/>
                  </a:cubicBezTo>
                  <a:cubicBezTo>
                    <a:pt x="105" y="2622"/>
                    <a:pt x="294" y="3274"/>
                    <a:pt x="484" y="3920"/>
                  </a:cubicBezTo>
                  <a:lnTo>
                    <a:pt x="503" y="3988"/>
                  </a:lnTo>
                  <a:cubicBezTo>
                    <a:pt x="1162" y="2733"/>
                    <a:pt x="1096" y="1261"/>
                    <a:pt x="4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22"/>
            <p:cNvSpPr/>
            <p:nvPr/>
          </p:nvSpPr>
          <p:spPr>
            <a:xfrm>
              <a:off x="6885421" y="2242894"/>
              <a:ext cx="247996" cy="168711"/>
            </a:xfrm>
            <a:custGeom>
              <a:rect b="b" l="l" r="r" t="t"/>
              <a:pathLst>
                <a:path extrusionOk="0" h="2645" w="3888">
                  <a:moveTo>
                    <a:pt x="1" y="0"/>
                  </a:moveTo>
                  <a:lnTo>
                    <a:pt x="1" y="0"/>
                  </a:lnTo>
                  <a:cubicBezTo>
                    <a:pt x="599" y="1490"/>
                    <a:pt x="2216" y="2645"/>
                    <a:pt x="3821" y="2645"/>
                  </a:cubicBezTo>
                  <a:cubicBezTo>
                    <a:pt x="3843" y="2645"/>
                    <a:pt x="3865" y="2645"/>
                    <a:pt x="3887" y="2644"/>
                  </a:cubicBezTo>
                  <a:cubicBezTo>
                    <a:pt x="3126" y="1260"/>
                    <a:pt x="1572" y="156"/>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22"/>
            <p:cNvSpPr/>
            <p:nvPr/>
          </p:nvSpPr>
          <p:spPr>
            <a:xfrm>
              <a:off x="6879169" y="2414351"/>
              <a:ext cx="284800" cy="109136"/>
            </a:xfrm>
            <a:custGeom>
              <a:rect b="b" l="l" r="r" t="t"/>
              <a:pathLst>
                <a:path extrusionOk="0" h="1711" w="4465">
                  <a:moveTo>
                    <a:pt x="2792" y="1"/>
                  </a:moveTo>
                  <a:cubicBezTo>
                    <a:pt x="2098" y="1"/>
                    <a:pt x="1412" y="123"/>
                    <a:pt x="754" y="397"/>
                  </a:cubicBezTo>
                  <a:cubicBezTo>
                    <a:pt x="566" y="475"/>
                    <a:pt x="377" y="567"/>
                    <a:pt x="234" y="712"/>
                  </a:cubicBezTo>
                  <a:cubicBezTo>
                    <a:pt x="92" y="857"/>
                    <a:pt x="1" y="1069"/>
                    <a:pt x="46" y="1268"/>
                  </a:cubicBezTo>
                  <a:cubicBezTo>
                    <a:pt x="101" y="1507"/>
                    <a:pt x="342" y="1670"/>
                    <a:pt x="585" y="1703"/>
                  </a:cubicBezTo>
                  <a:cubicBezTo>
                    <a:pt x="624" y="1708"/>
                    <a:pt x="664" y="1710"/>
                    <a:pt x="703" y="1710"/>
                  </a:cubicBezTo>
                  <a:cubicBezTo>
                    <a:pt x="907" y="1710"/>
                    <a:pt x="1110" y="1645"/>
                    <a:pt x="1300" y="1565"/>
                  </a:cubicBezTo>
                  <a:cubicBezTo>
                    <a:pt x="2361" y="1126"/>
                    <a:pt x="3328" y="401"/>
                    <a:pt x="4464" y="228"/>
                  </a:cubicBezTo>
                  <a:lnTo>
                    <a:pt x="4367" y="196"/>
                  </a:lnTo>
                  <a:cubicBezTo>
                    <a:pt x="3843" y="70"/>
                    <a:pt x="3315" y="1"/>
                    <a:pt x="27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22"/>
            <p:cNvSpPr/>
            <p:nvPr/>
          </p:nvSpPr>
          <p:spPr>
            <a:xfrm>
              <a:off x="6998832" y="2476159"/>
              <a:ext cx="207046" cy="107414"/>
            </a:xfrm>
            <a:custGeom>
              <a:rect b="b" l="l" r="r" t="t"/>
              <a:pathLst>
                <a:path extrusionOk="0" h="1684" w="3246">
                  <a:moveTo>
                    <a:pt x="3062" y="0"/>
                  </a:moveTo>
                  <a:cubicBezTo>
                    <a:pt x="2493" y="0"/>
                    <a:pt x="2052" y="222"/>
                    <a:pt x="1551" y="409"/>
                  </a:cubicBezTo>
                  <a:cubicBezTo>
                    <a:pt x="998" y="615"/>
                    <a:pt x="471" y="931"/>
                    <a:pt x="102" y="1393"/>
                  </a:cubicBezTo>
                  <a:cubicBezTo>
                    <a:pt x="51" y="1457"/>
                    <a:pt x="0" y="1545"/>
                    <a:pt x="40" y="1617"/>
                  </a:cubicBezTo>
                  <a:cubicBezTo>
                    <a:pt x="67" y="1667"/>
                    <a:pt x="123" y="1683"/>
                    <a:pt x="183" y="1683"/>
                  </a:cubicBezTo>
                  <a:cubicBezTo>
                    <a:pt x="221" y="1683"/>
                    <a:pt x="261" y="1677"/>
                    <a:pt x="297" y="1668"/>
                  </a:cubicBezTo>
                  <a:cubicBezTo>
                    <a:pt x="1177" y="1449"/>
                    <a:pt x="2006" y="1023"/>
                    <a:pt x="2697" y="435"/>
                  </a:cubicBezTo>
                  <a:cubicBezTo>
                    <a:pt x="2900" y="262"/>
                    <a:pt x="2988" y="128"/>
                    <a:pt x="3245" y="55"/>
                  </a:cubicBezTo>
                  <a:lnTo>
                    <a:pt x="3245" y="8"/>
                  </a:lnTo>
                  <a:cubicBezTo>
                    <a:pt x="3183" y="3"/>
                    <a:pt x="3122" y="0"/>
                    <a:pt x="30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22"/>
            <p:cNvSpPr/>
            <p:nvPr/>
          </p:nvSpPr>
          <p:spPr>
            <a:xfrm>
              <a:off x="7015352" y="2165011"/>
              <a:ext cx="237790" cy="84706"/>
            </a:xfrm>
            <a:custGeom>
              <a:rect b="b" l="l" r="r" t="t"/>
              <a:pathLst>
                <a:path extrusionOk="0" h="1328" w="3728">
                  <a:moveTo>
                    <a:pt x="2768" y="0"/>
                  </a:moveTo>
                  <a:cubicBezTo>
                    <a:pt x="1849" y="0"/>
                    <a:pt x="969" y="336"/>
                    <a:pt x="208" y="929"/>
                  </a:cubicBezTo>
                  <a:cubicBezTo>
                    <a:pt x="106" y="1008"/>
                    <a:pt x="1" y="1155"/>
                    <a:pt x="88" y="1250"/>
                  </a:cubicBezTo>
                  <a:cubicBezTo>
                    <a:pt x="127" y="1293"/>
                    <a:pt x="189" y="1302"/>
                    <a:pt x="246" y="1308"/>
                  </a:cubicBezTo>
                  <a:cubicBezTo>
                    <a:pt x="382" y="1321"/>
                    <a:pt x="518" y="1327"/>
                    <a:pt x="654" y="1327"/>
                  </a:cubicBezTo>
                  <a:cubicBezTo>
                    <a:pt x="1780" y="1327"/>
                    <a:pt x="2904" y="892"/>
                    <a:pt x="3727" y="123"/>
                  </a:cubicBezTo>
                  <a:cubicBezTo>
                    <a:pt x="3405" y="40"/>
                    <a:pt x="3084" y="0"/>
                    <a:pt x="27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22"/>
            <p:cNvSpPr/>
            <p:nvPr/>
          </p:nvSpPr>
          <p:spPr>
            <a:xfrm>
              <a:off x="6919929" y="2092040"/>
              <a:ext cx="277146" cy="74501"/>
            </a:xfrm>
            <a:custGeom>
              <a:rect b="b" l="l" r="r" t="t"/>
              <a:pathLst>
                <a:path extrusionOk="0" h="1168" w="4345">
                  <a:moveTo>
                    <a:pt x="1457" y="0"/>
                  </a:moveTo>
                  <a:cubicBezTo>
                    <a:pt x="963" y="0"/>
                    <a:pt x="470" y="75"/>
                    <a:pt x="0" y="229"/>
                  </a:cubicBezTo>
                  <a:cubicBezTo>
                    <a:pt x="548" y="768"/>
                    <a:pt x="1306" y="1057"/>
                    <a:pt x="2070" y="1137"/>
                  </a:cubicBezTo>
                  <a:cubicBezTo>
                    <a:pt x="2266" y="1157"/>
                    <a:pt x="2461" y="1167"/>
                    <a:pt x="2657" y="1167"/>
                  </a:cubicBezTo>
                  <a:cubicBezTo>
                    <a:pt x="3225" y="1167"/>
                    <a:pt x="3790" y="1085"/>
                    <a:pt x="4345" y="946"/>
                  </a:cubicBezTo>
                  <a:cubicBezTo>
                    <a:pt x="3520" y="327"/>
                    <a:pt x="2487" y="0"/>
                    <a:pt x="14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22"/>
            <p:cNvSpPr/>
            <p:nvPr/>
          </p:nvSpPr>
          <p:spPr>
            <a:xfrm>
              <a:off x="7219340" y="1815337"/>
              <a:ext cx="47328" cy="196011"/>
            </a:xfrm>
            <a:custGeom>
              <a:rect b="b" l="l" r="r" t="t"/>
              <a:pathLst>
                <a:path extrusionOk="0" h="3073" w="742">
                  <a:moveTo>
                    <a:pt x="246" y="1"/>
                  </a:moveTo>
                  <a:cubicBezTo>
                    <a:pt x="233" y="1"/>
                    <a:pt x="220" y="3"/>
                    <a:pt x="206" y="8"/>
                  </a:cubicBezTo>
                  <a:cubicBezTo>
                    <a:pt x="129" y="38"/>
                    <a:pt x="112" y="137"/>
                    <a:pt x="106" y="219"/>
                  </a:cubicBezTo>
                  <a:cubicBezTo>
                    <a:pt x="36" y="1237"/>
                    <a:pt x="100" y="2039"/>
                    <a:pt x="2" y="3049"/>
                  </a:cubicBezTo>
                  <a:lnTo>
                    <a:pt x="2" y="3049"/>
                  </a:lnTo>
                  <a:cubicBezTo>
                    <a:pt x="575" y="2238"/>
                    <a:pt x="741" y="1154"/>
                    <a:pt x="437" y="207"/>
                  </a:cubicBezTo>
                  <a:cubicBezTo>
                    <a:pt x="406" y="112"/>
                    <a:pt x="335" y="1"/>
                    <a:pt x="246" y="1"/>
                  </a:cubicBezTo>
                  <a:close/>
                  <a:moveTo>
                    <a:pt x="2" y="3049"/>
                  </a:moveTo>
                  <a:lnTo>
                    <a:pt x="2" y="3049"/>
                  </a:lnTo>
                  <a:cubicBezTo>
                    <a:pt x="2" y="3050"/>
                    <a:pt x="2" y="3050"/>
                    <a:pt x="2" y="3050"/>
                  </a:cubicBezTo>
                  <a:lnTo>
                    <a:pt x="0" y="3073"/>
                  </a:lnTo>
                  <a:cubicBezTo>
                    <a:pt x="1" y="3065"/>
                    <a:pt x="2" y="3057"/>
                    <a:pt x="2" y="304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22"/>
            <p:cNvSpPr/>
            <p:nvPr/>
          </p:nvSpPr>
          <p:spPr>
            <a:xfrm>
              <a:off x="7076715" y="1813615"/>
              <a:ext cx="147343" cy="204941"/>
            </a:xfrm>
            <a:custGeom>
              <a:rect b="b" l="l" r="r" t="t"/>
              <a:pathLst>
                <a:path extrusionOk="0" h="3213" w="2310">
                  <a:moveTo>
                    <a:pt x="100" y="1"/>
                  </a:moveTo>
                  <a:cubicBezTo>
                    <a:pt x="92" y="1"/>
                    <a:pt x="85" y="1"/>
                    <a:pt x="77" y="1"/>
                  </a:cubicBezTo>
                  <a:cubicBezTo>
                    <a:pt x="1" y="563"/>
                    <a:pt x="283" y="1111"/>
                    <a:pt x="617" y="1568"/>
                  </a:cubicBezTo>
                  <a:cubicBezTo>
                    <a:pt x="1098" y="2225"/>
                    <a:pt x="1617" y="2785"/>
                    <a:pt x="2310" y="3213"/>
                  </a:cubicBezTo>
                  <a:cubicBezTo>
                    <a:pt x="2151" y="2771"/>
                    <a:pt x="2055" y="2309"/>
                    <a:pt x="1920" y="1860"/>
                  </a:cubicBezTo>
                  <a:cubicBezTo>
                    <a:pt x="1785" y="1410"/>
                    <a:pt x="1603" y="964"/>
                    <a:pt x="1298" y="608"/>
                  </a:cubicBezTo>
                  <a:cubicBezTo>
                    <a:pt x="998" y="257"/>
                    <a:pt x="561" y="1"/>
                    <a:pt x="1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22"/>
            <p:cNvSpPr/>
            <p:nvPr/>
          </p:nvSpPr>
          <p:spPr>
            <a:xfrm>
              <a:off x="6852316" y="1825862"/>
              <a:ext cx="267068" cy="163226"/>
            </a:xfrm>
            <a:custGeom>
              <a:rect b="b" l="l" r="r" t="t"/>
              <a:pathLst>
                <a:path extrusionOk="0" h="2559" w="4187">
                  <a:moveTo>
                    <a:pt x="561" y="0"/>
                  </a:moveTo>
                  <a:cubicBezTo>
                    <a:pt x="369" y="0"/>
                    <a:pt x="180" y="31"/>
                    <a:pt x="0" y="103"/>
                  </a:cubicBezTo>
                  <a:cubicBezTo>
                    <a:pt x="1228" y="1161"/>
                    <a:pt x="2645" y="1997"/>
                    <a:pt x="4165" y="2559"/>
                  </a:cubicBezTo>
                  <a:lnTo>
                    <a:pt x="4187" y="2548"/>
                  </a:lnTo>
                  <a:cubicBezTo>
                    <a:pt x="3629" y="1457"/>
                    <a:pt x="2701" y="682"/>
                    <a:pt x="1565" y="224"/>
                  </a:cubicBezTo>
                  <a:cubicBezTo>
                    <a:pt x="1247" y="96"/>
                    <a:pt x="900" y="0"/>
                    <a:pt x="5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22"/>
            <p:cNvSpPr/>
            <p:nvPr/>
          </p:nvSpPr>
          <p:spPr>
            <a:xfrm>
              <a:off x="6897859" y="1977353"/>
              <a:ext cx="296409" cy="82410"/>
            </a:xfrm>
            <a:custGeom>
              <a:rect b="b" l="l" r="r" t="t"/>
              <a:pathLst>
                <a:path extrusionOk="0" h="1292" w="4647">
                  <a:moveTo>
                    <a:pt x="1145" y="0"/>
                  </a:moveTo>
                  <a:cubicBezTo>
                    <a:pt x="848" y="0"/>
                    <a:pt x="552" y="36"/>
                    <a:pt x="265" y="116"/>
                  </a:cubicBezTo>
                  <a:cubicBezTo>
                    <a:pt x="199" y="135"/>
                    <a:pt x="131" y="157"/>
                    <a:pt x="81" y="203"/>
                  </a:cubicBezTo>
                  <a:cubicBezTo>
                    <a:pt x="30" y="248"/>
                    <a:pt x="0" y="325"/>
                    <a:pt x="28" y="387"/>
                  </a:cubicBezTo>
                  <a:cubicBezTo>
                    <a:pt x="54" y="445"/>
                    <a:pt x="117" y="474"/>
                    <a:pt x="174" y="499"/>
                  </a:cubicBezTo>
                  <a:cubicBezTo>
                    <a:pt x="875" y="794"/>
                    <a:pt x="1583" y="1091"/>
                    <a:pt x="2333" y="1216"/>
                  </a:cubicBezTo>
                  <a:cubicBezTo>
                    <a:pt x="2659" y="1270"/>
                    <a:pt x="2988" y="1291"/>
                    <a:pt x="3318" y="1291"/>
                  </a:cubicBezTo>
                  <a:cubicBezTo>
                    <a:pt x="3761" y="1291"/>
                    <a:pt x="4205" y="1253"/>
                    <a:pt x="4646" y="1204"/>
                  </a:cubicBezTo>
                  <a:cubicBezTo>
                    <a:pt x="3962" y="809"/>
                    <a:pt x="3347" y="509"/>
                    <a:pt x="2598" y="256"/>
                  </a:cubicBezTo>
                  <a:cubicBezTo>
                    <a:pt x="2131" y="98"/>
                    <a:pt x="1636" y="0"/>
                    <a:pt x="11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22"/>
            <p:cNvSpPr/>
            <p:nvPr/>
          </p:nvSpPr>
          <p:spPr>
            <a:xfrm>
              <a:off x="7453753" y="1959110"/>
              <a:ext cx="53962" cy="219357"/>
            </a:xfrm>
            <a:custGeom>
              <a:rect b="b" l="l" r="r" t="t"/>
              <a:pathLst>
                <a:path extrusionOk="0" h="3439" w="846">
                  <a:moveTo>
                    <a:pt x="358" y="1"/>
                  </a:moveTo>
                  <a:lnTo>
                    <a:pt x="358" y="1"/>
                  </a:lnTo>
                  <a:cubicBezTo>
                    <a:pt x="40" y="486"/>
                    <a:pt x="0" y="1105"/>
                    <a:pt x="59" y="1684"/>
                  </a:cubicBezTo>
                  <a:cubicBezTo>
                    <a:pt x="117" y="2262"/>
                    <a:pt x="293" y="2858"/>
                    <a:pt x="304" y="3438"/>
                  </a:cubicBezTo>
                  <a:lnTo>
                    <a:pt x="321" y="3386"/>
                  </a:lnTo>
                  <a:cubicBezTo>
                    <a:pt x="845" y="2327"/>
                    <a:pt x="811" y="1091"/>
                    <a:pt x="3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22"/>
            <p:cNvSpPr/>
            <p:nvPr/>
          </p:nvSpPr>
          <p:spPr>
            <a:xfrm>
              <a:off x="7604033" y="2107604"/>
              <a:ext cx="227712" cy="97400"/>
            </a:xfrm>
            <a:custGeom>
              <a:rect b="b" l="l" r="r" t="t"/>
              <a:pathLst>
                <a:path extrusionOk="0" h="1527" w="3570">
                  <a:moveTo>
                    <a:pt x="146" y="1"/>
                  </a:moveTo>
                  <a:cubicBezTo>
                    <a:pt x="117" y="1"/>
                    <a:pt x="89" y="1"/>
                    <a:pt x="60" y="1"/>
                  </a:cubicBezTo>
                  <a:lnTo>
                    <a:pt x="1" y="37"/>
                  </a:lnTo>
                  <a:cubicBezTo>
                    <a:pt x="525" y="442"/>
                    <a:pt x="1053" y="849"/>
                    <a:pt x="1648" y="1140"/>
                  </a:cubicBezTo>
                  <a:cubicBezTo>
                    <a:pt x="2123" y="1372"/>
                    <a:pt x="2650" y="1526"/>
                    <a:pt x="3176" y="1526"/>
                  </a:cubicBezTo>
                  <a:cubicBezTo>
                    <a:pt x="3307" y="1526"/>
                    <a:pt x="3439" y="1517"/>
                    <a:pt x="3569" y="1496"/>
                  </a:cubicBezTo>
                  <a:cubicBezTo>
                    <a:pt x="2699" y="555"/>
                    <a:pt x="1427" y="1"/>
                    <a:pt x="1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22"/>
            <p:cNvSpPr/>
            <p:nvPr/>
          </p:nvSpPr>
          <p:spPr>
            <a:xfrm>
              <a:off x="7697735" y="2073670"/>
              <a:ext cx="210554" cy="85918"/>
            </a:xfrm>
            <a:custGeom>
              <a:rect b="b" l="l" r="r" t="t"/>
              <a:pathLst>
                <a:path extrusionOk="0" h="1347" w="3301">
                  <a:moveTo>
                    <a:pt x="987" y="1"/>
                  </a:moveTo>
                  <a:cubicBezTo>
                    <a:pt x="662" y="1"/>
                    <a:pt x="335" y="35"/>
                    <a:pt x="0" y="62"/>
                  </a:cubicBezTo>
                  <a:cubicBezTo>
                    <a:pt x="496" y="405"/>
                    <a:pt x="996" y="750"/>
                    <a:pt x="1545" y="999"/>
                  </a:cubicBezTo>
                  <a:cubicBezTo>
                    <a:pt x="2004" y="1207"/>
                    <a:pt x="2505" y="1346"/>
                    <a:pt x="3007" y="1346"/>
                  </a:cubicBezTo>
                  <a:cubicBezTo>
                    <a:pt x="3105" y="1346"/>
                    <a:pt x="3203" y="1341"/>
                    <a:pt x="3301" y="1330"/>
                  </a:cubicBezTo>
                  <a:cubicBezTo>
                    <a:pt x="3049" y="737"/>
                    <a:pt x="2489" y="308"/>
                    <a:pt x="1873" y="120"/>
                  </a:cubicBezTo>
                  <a:cubicBezTo>
                    <a:pt x="1579" y="29"/>
                    <a:pt x="1284" y="1"/>
                    <a:pt x="9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22"/>
            <p:cNvSpPr/>
            <p:nvPr/>
          </p:nvSpPr>
          <p:spPr>
            <a:xfrm>
              <a:off x="7560085" y="2016263"/>
              <a:ext cx="244169" cy="69462"/>
            </a:xfrm>
            <a:custGeom>
              <a:rect b="b" l="l" r="r" t="t"/>
              <a:pathLst>
                <a:path extrusionOk="0" h="1089" w="3828">
                  <a:moveTo>
                    <a:pt x="2474" y="0"/>
                  </a:moveTo>
                  <a:cubicBezTo>
                    <a:pt x="2284" y="0"/>
                    <a:pt x="2094" y="23"/>
                    <a:pt x="1911" y="65"/>
                  </a:cubicBezTo>
                  <a:cubicBezTo>
                    <a:pt x="1240" y="222"/>
                    <a:pt x="649" y="606"/>
                    <a:pt x="73" y="984"/>
                  </a:cubicBezTo>
                  <a:lnTo>
                    <a:pt x="0" y="1089"/>
                  </a:lnTo>
                  <a:cubicBezTo>
                    <a:pt x="537" y="898"/>
                    <a:pt x="1220" y="886"/>
                    <a:pt x="1812" y="886"/>
                  </a:cubicBezTo>
                  <a:cubicBezTo>
                    <a:pt x="1874" y="886"/>
                    <a:pt x="1936" y="886"/>
                    <a:pt x="1996" y="886"/>
                  </a:cubicBezTo>
                  <a:cubicBezTo>
                    <a:pt x="2626" y="886"/>
                    <a:pt x="3285" y="848"/>
                    <a:pt x="3828" y="530"/>
                  </a:cubicBezTo>
                  <a:cubicBezTo>
                    <a:pt x="3487" y="162"/>
                    <a:pt x="2982" y="0"/>
                    <a:pt x="24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22"/>
            <p:cNvSpPr/>
            <p:nvPr/>
          </p:nvSpPr>
          <p:spPr>
            <a:xfrm>
              <a:off x="7554344" y="1823948"/>
              <a:ext cx="96826" cy="257054"/>
            </a:xfrm>
            <a:custGeom>
              <a:rect b="b" l="l" r="r" t="t"/>
              <a:pathLst>
                <a:path extrusionOk="0" h="4030" w="1518">
                  <a:moveTo>
                    <a:pt x="1121" y="1"/>
                  </a:moveTo>
                  <a:lnTo>
                    <a:pt x="1121" y="1"/>
                  </a:lnTo>
                  <a:cubicBezTo>
                    <a:pt x="347" y="1178"/>
                    <a:pt x="0" y="2629"/>
                    <a:pt x="159" y="4029"/>
                  </a:cubicBezTo>
                  <a:cubicBezTo>
                    <a:pt x="1144" y="3062"/>
                    <a:pt x="1518" y="1324"/>
                    <a:pt x="1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22"/>
            <p:cNvSpPr/>
            <p:nvPr/>
          </p:nvSpPr>
          <p:spPr>
            <a:xfrm>
              <a:off x="7239050" y="1703265"/>
              <a:ext cx="152638" cy="203283"/>
            </a:xfrm>
            <a:custGeom>
              <a:rect b="b" l="l" r="r" t="t"/>
              <a:pathLst>
                <a:path extrusionOk="0" h="3187" w="2393">
                  <a:moveTo>
                    <a:pt x="0" y="1"/>
                  </a:moveTo>
                  <a:lnTo>
                    <a:pt x="0" y="1"/>
                  </a:lnTo>
                  <a:cubicBezTo>
                    <a:pt x="294" y="1332"/>
                    <a:pt x="1178" y="2521"/>
                    <a:pt x="2368" y="3187"/>
                  </a:cubicBezTo>
                  <a:lnTo>
                    <a:pt x="2393" y="3180"/>
                  </a:lnTo>
                  <a:cubicBezTo>
                    <a:pt x="2207" y="2748"/>
                    <a:pt x="2076" y="2294"/>
                    <a:pt x="1909" y="1854"/>
                  </a:cubicBezTo>
                  <a:cubicBezTo>
                    <a:pt x="1742" y="1415"/>
                    <a:pt x="1535" y="982"/>
                    <a:pt x="1220" y="633"/>
                  </a:cubicBezTo>
                  <a:cubicBezTo>
                    <a:pt x="905" y="284"/>
                    <a:pt x="470" y="24"/>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22"/>
            <p:cNvSpPr/>
            <p:nvPr/>
          </p:nvSpPr>
          <p:spPr>
            <a:xfrm>
              <a:off x="7422881" y="1831730"/>
              <a:ext cx="162652" cy="110795"/>
            </a:xfrm>
            <a:custGeom>
              <a:rect b="b" l="l" r="r" t="t"/>
              <a:pathLst>
                <a:path extrusionOk="0" h="1737" w="2550">
                  <a:moveTo>
                    <a:pt x="2230" y="1"/>
                  </a:moveTo>
                  <a:cubicBezTo>
                    <a:pt x="1821" y="1"/>
                    <a:pt x="1412" y="173"/>
                    <a:pt x="1081" y="424"/>
                  </a:cubicBezTo>
                  <a:cubicBezTo>
                    <a:pt x="663" y="739"/>
                    <a:pt x="308" y="1313"/>
                    <a:pt x="1" y="1737"/>
                  </a:cubicBezTo>
                  <a:cubicBezTo>
                    <a:pt x="1054" y="1615"/>
                    <a:pt x="2032" y="962"/>
                    <a:pt x="2549" y="38"/>
                  </a:cubicBezTo>
                  <a:cubicBezTo>
                    <a:pt x="2444" y="13"/>
                    <a:pt x="2337" y="1"/>
                    <a:pt x="22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22"/>
            <p:cNvSpPr/>
            <p:nvPr/>
          </p:nvSpPr>
          <p:spPr>
            <a:xfrm>
              <a:off x="7386268" y="1705753"/>
              <a:ext cx="66655" cy="203347"/>
            </a:xfrm>
            <a:custGeom>
              <a:rect b="b" l="l" r="r" t="t"/>
              <a:pathLst>
                <a:path extrusionOk="0" h="3188" w="1045">
                  <a:moveTo>
                    <a:pt x="716" y="1"/>
                  </a:moveTo>
                  <a:cubicBezTo>
                    <a:pt x="175" y="1023"/>
                    <a:pt x="1" y="2121"/>
                    <a:pt x="449" y="3188"/>
                  </a:cubicBezTo>
                  <a:lnTo>
                    <a:pt x="477" y="3176"/>
                  </a:lnTo>
                  <a:cubicBezTo>
                    <a:pt x="678" y="2664"/>
                    <a:pt x="881" y="2146"/>
                    <a:pt x="963" y="1602"/>
                  </a:cubicBezTo>
                  <a:cubicBezTo>
                    <a:pt x="1044" y="1057"/>
                    <a:pt x="994" y="476"/>
                    <a:pt x="7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22"/>
            <p:cNvSpPr/>
            <p:nvPr/>
          </p:nvSpPr>
          <p:spPr>
            <a:xfrm>
              <a:off x="7202883" y="1567592"/>
              <a:ext cx="188485" cy="138222"/>
            </a:xfrm>
            <a:custGeom>
              <a:rect b="b" l="l" r="r" t="t"/>
              <a:pathLst>
                <a:path extrusionOk="0" h="2167" w="2955">
                  <a:moveTo>
                    <a:pt x="404" y="0"/>
                  </a:moveTo>
                  <a:cubicBezTo>
                    <a:pt x="378" y="0"/>
                    <a:pt x="352" y="2"/>
                    <a:pt x="326" y="6"/>
                  </a:cubicBezTo>
                  <a:cubicBezTo>
                    <a:pt x="194" y="27"/>
                    <a:pt x="64" y="117"/>
                    <a:pt x="37" y="248"/>
                  </a:cubicBezTo>
                  <a:cubicBezTo>
                    <a:pt x="1" y="420"/>
                    <a:pt x="143" y="574"/>
                    <a:pt x="277" y="689"/>
                  </a:cubicBezTo>
                  <a:cubicBezTo>
                    <a:pt x="1057" y="1356"/>
                    <a:pt x="1974" y="1862"/>
                    <a:pt x="2954" y="2167"/>
                  </a:cubicBezTo>
                  <a:cubicBezTo>
                    <a:pt x="2648" y="1154"/>
                    <a:pt x="1720" y="408"/>
                    <a:pt x="718" y="65"/>
                  </a:cubicBezTo>
                  <a:cubicBezTo>
                    <a:pt x="617" y="30"/>
                    <a:pt x="510"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22"/>
            <p:cNvSpPr/>
            <p:nvPr/>
          </p:nvSpPr>
          <p:spPr>
            <a:xfrm>
              <a:off x="7287782" y="1435683"/>
              <a:ext cx="103906" cy="231029"/>
            </a:xfrm>
            <a:custGeom>
              <a:rect b="b" l="l" r="r" t="t"/>
              <a:pathLst>
                <a:path extrusionOk="0" h="3622" w="1629">
                  <a:moveTo>
                    <a:pt x="102" y="0"/>
                  </a:moveTo>
                  <a:cubicBezTo>
                    <a:pt x="0" y="659"/>
                    <a:pt x="292" y="1316"/>
                    <a:pt x="643" y="1884"/>
                  </a:cubicBezTo>
                  <a:cubicBezTo>
                    <a:pt x="994" y="2452"/>
                    <a:pt x="1417" y="2988"/>
                    <a:pt x="1629" y="3622"/>
                  </a:cubicBezTo>
                  <a:lnTo>
                    <a:pt x="1612" y="3406"/>
                  </a:lnTo>
                  <a:cubicBezTo>
                    <a:pt x="1574" y="2753"/>
                    <a:pt x="1533" y="2090"/>
                    <a:pt x="1320" y="1471"/>
                  </a:cubicBezTo>
                  <a:cubicBezTo>
                    <a:pt x="1107" y="852"/>
                    <a:pt x="698" y="271"/>
                    <a:pt x="1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22"/>
            <p:cNvSpPr/>
            <p:nvPr/>
          </p:nvSpPr>
          <p:spPr>
            <a:xfrm>
              <a:off x="7391626" y="1455010"/>
              <a:ext cx="125656" cy="226628"/>
            </a:xfrm>
            <a:custGeom>
              <a:rect b="b" l="l" r="r" t="t"/>
              <a:pathLst>
                <a:path extrusionOk="0" h="3553" w="1970">
                  <a:moveTo>
                    <a:pt x="1793" y="0"/>
                  </a:moveTo>
                  <a:cubicBezTo>
                    <a:pt x="1526" y="477"/>
                    <a:pt x="1031" y="783"/>
                    <a:pt x="722" y="1233"/>
                  </a:cubicBezTo>
                  <a:cubicBezTo>
                    <a:pt x="280" y="1877"/>
                    <a:pt x="254" y="2814"/>
                    <a:pt x="1" y="3553"/>
                  </a:cubicBezTo>
                  <a:cubicBezTo>
                    <a:pt x="305" y="3184"/>
                    <a:pt x="585" y="2921"/>
                    <a:pt x="912" y="2571"/>
                  </a:cubicBezTo>
                  <a:cubicBezTo>
                    <a:pt x="1240" y="2221"/>
                    <a:pt x="1545" y="1842"/>
                    <a:pt x="1730" y="1400"/>
                  </a:cubicBezTo>
                  <a:cubicBezTo>
                    <a:pt x="1915" y="958"/>
                    <a:pt x="1970" y="445"/>
                    <a:pt x="17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22"/>
            <p:cNvSpPr/>
            <p:nvPr/>
          </p:nvSpPr>
          <p:spPr>
            <a:xfrm>
              <a:off x="7389138" y="1665185"/>
              <a:ext cx="4720" cy="1403972"/>
            </a:xfrm>
            <a:custGeom>
              <a:rect b="b" l="l" r="r" t="t"/>
              <a:pathLst>
                <a:path extrusionOk="0" h="22011" w="74">
                  <a:moveTo>
                    <a:pt x="40" y="0"/>
                  </a:moveTo>
                  <a:cubicBezTo>
                    <a:pt x="20" y="0"/>
                    <a:pt x="3" y="4928"/>
                    <a:pt x="1" y="11006"/>
                  </a:cubicBezTo>
                  <a:cubicBezTo>
                    <a:pt x="0" y="17083"/>
                    <a:pt x="15" y="22010"/>
                    <a:pt x="34" y="22010"/>
                  </a:cubicBezTo>
                  <a:cubicBezTo>
                    <a:pt x="55" y="22010"/>
                    <a:pt x="71" y="17083"/>
                    <a:pt x="73" y="11006"/>
                  </a:cubicBezTo>
                  <a:cubicBezTo>
                    <a:pt x="74" y="4928"/>
                    <a:pt x="59" y="0"/>
                    <a:pt x="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22"/>
            <p:cNvSpPr/>
            <p:nvPr/>
          </p:nvSpPr>
          <p:spPr>
            <a:xfrm>
              <a:off x="7116581" y="2127569"/>
              <a:ext cx="275296" cy="143963"/>
            </a:xfrm>
            <a:custGeom>
              <a:rect b="b" l="l" r="r" t="t"/>
              <a:pathLst>
                <a:path extrusionOk="0" h="2257" w="4316">
                  <a:moveTo>
                    <a:pt x="4" y="0"/>
                  </a:moveTo>
                  <a:cubicBezTo>
                    <a:pt x="2" y="0"/>
                    <a:pt x="1" y="1"/>
                    <a:pt x="1" y="1"/>
                  </a:cubicBezTo>
                  <a:cubicBezTo>
                    <a:pt x="0" y="6"/>
                    <a:pt x="67" y="31"/>
                    <a:pt x="187" y="71"/>
                  </a:cubicBezTo>
                  <a:cubicBezTo>
                    <a:pt x="320" y="116"/>
                    <a:pt x="491" y="174"/>
                    <a:pt x="697" y="243"/>
                  </a:cubicBezTo>
                  <a:cubicBezTo>
                    <a:pt x="1127" y="390"/>
                    <a:pt x="1717" y="602"/>
                    <a:pt x="2358" y="865"/>
                  </a:cubicBezTo>
                  <a:cubicBezTo>
                    <a:pt x="2993" y="1136"/>
                    <a:pt x="3591" y="1358"/>
                    <a:pt x="3932" y="1653"/>
                  </a:cubicBezTo>
                  <a:cubicBezTo>
                    <a:pt x="4102" y="1799"/>
                    <a:pt x="4200" y="1956"/>
                    <a:pt x="4248" y="2071"/>
                  </a:cubicBezTo>
                  <a:cubicBezTo>
                    <a:pt x="4296" y="2186"/>
                    <a:pt x="4305" y="2256"/>
                    <a:pt x="4312" y="2256"/>
                  </a:cubicBezTo>
                  <a:cubicBezTo>
                    <a:pt x="4313" y="2256"/>
                    <a:pt x="4313" y="2256"/>
                    <a:pt x="4313" y="2256"/>
                  </a:cubicBezTo>
                  <a:cubicBezTo>
                    <a:pt x="4315" y="2256"/>
                    <a:pt x="4314" y="2239"/>
                    <a:pt x="4310" y="2205"/>
                  </a:cubicBezTo>
                  <a:cubicBezTo>
                    <a:pt x="4305" y="2172"/>
                    <a:pt x="4296" y="2122"/>
                    <a:pt x="4274" y="2062"/>
                  </a:cubicBezTo>
                  <a:cubicBezTo>
                    <a:pt x="4232" y="1939"/>
                    <a:pt x="4137" y="1771"/>
                    <a:pt x="3965" y="1615"/>
                  </a:cubicBezTo>
                  <a:cubicBezTo>
                    <a:pt x="3794" y="1459"/>
                    <a:pt x="3556" y="1319"/>
                    <a:pt x="3282" y="1191"/>
                  </a:cubicBezTo>
                  <a:cubicBezTo>
                    <a:pt x="3009" y="1064"/>
                    <a:pt x="2706" y="930"/>
                    <a:pt x="2385" y="798"/>
                  </a:cubicBezTo>
                  <a:cubicBezTo>
                    <a:pt x="1742" y="535"/>
                    <a:pt x="1147" y="329"/>
                    <a:pt x="712" y="195"/>
                  </a:cubicBezTo>
                  <a:cubicBezTo>
                    <a:pt x="495" y="128"/>
                    <a:pt x="318" y="78"/>
                    <a:pt x="195" y="45"/>
                  </a:cubicBezTo>
                  <a:cubicBezTo>
                    <a:pt x="85" y="16"/>
                    <a:pt x="19" y="0"/>
                    <a:pt x="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22"/>
            <p:cNvSpPr/>
            <p:nvPr/>
          </p:nvSpPr>
          <p:spPr>
            <a:xfrm>
              <a:off x="7026515" y="1906487"/>
              <a:ext cx="343737" cy="326834"/>
            </a:xfrm>
            <a:custGeom>
              <a:rect b="b" l="l" r="r" t="t"/>
              <a:pathLst>
                <a:path extrusionOk="0" h="5124" w="5389">
                  <a:moveTo>
                    <a:pt x="3" y="1"/>
                  </a:moveTo>
                  <a:cubicBezTo>
                    <a:pt x="2" y="1"/>
                    <a:pt x="2" y="1"/>
                    <a:pt x="2" y="1"/>
                  </a:cubicBezTo>
                  <a:cubicBezTo>
                    <a:pt x="0" y="2"/>
                    <a:pt x="19" y="22"/>
                    <a:pt x="54" y="56"/>
                  </a:cubicBezTo>
                  <a:cubicBezTo>
                    <a:pt x="96" y="96"/>
                    <a:pt x="148" y="145"/>
                    <a:pt x="213" y="204"/>
                  </a:cubicBezTo>
                  <a:cubicBezTo>
                    <a:pt x="359" y="338"/>
                    <a:pt x="559" y="519"/>
                    <a:pt x="803" y="741"/>
                  </a:cubicBezTo>
                  <a:cubicBezTo>
                    <a:pt x="1312" y="1194"/>
                    <a:pt x="2003" y="1810"/>
                    <a:pt x="2767" y="2490"/>
                  </a:cubicBezTo>
                  <a:cubicBezTo>
                    <a:pt x="3534" y="3173"/>
                    <a:pt x="4197" y="3825"/>
                    <a:pt x="4656" y="4316"/>
                  </a:cubicBezTo>
                  <a:cubicBezTo>
                    <a:pt x="4886" y="4561"/>
                    <a:pt x="5067" y="4765"/>
                    <a:pt x="5190" y="4906"/>
                  </a:cubicBezTo>
                  <a:cubicBezTo>
                    <a:pt x="5248" y="4972"/>
                    <a:pt x="5296" y="5026"/>
                    <a:pt x="5334" y="5069"/>
                  </a:cubicBezTo>
                  <a:cubicBezTo>
                    <a:pt x="5365" y="5104"/>
                    <a:pt x="5383" y="5124"/>
                    <a:pt x="5386" y="5124"/>
                  </a:cubicBezTo>
                  <a:cubicBezTo>
                    <a:pt x="5387" y="5124"/>
                    <a:pt x="5387" y="5123"/>
                    <a:pt x="5387" y="5123"/>
                  </a:cubicBezTo>
                  <a:cubicBezTo>
                    <a:pt x="5389" y="5122"/>
                    <a:pt x="5374" y="5101"/>
                    <a:pt x="5345" y="5061"/>
                  </a:cubicBezTo>
                  <a:cubicBezTo>
                    <a:pt x="5314" y="5020"/>
                    <a:pt x="5272" y="4962"/>
                    <a:pt x="5212" y="4889"/>
                  </a:cubicBezTo>
                  <a:cubicBezTo>
                    <a:pt x="5094" y="4741"/>
                    <a:pt x="4919" y="4532"/>
                    <a:pt x="4693" y="4282"/>
                  </a:cubicBezTo>
                  <a:cubicBezTo>
                    <a:pt x="4242" y="3781"/>
                    <a:pt x="3583" y="3121"/>
                    <a:pt x="2815" y="2437"/>
                  </a:cubicBezTo>
                  <a:cubicBezTo>
                    <a:pt x="2045" y="1756"/>
                    <a:pt x="1345" y="1145"/>
                    <a:pt x="836" y="703"/>
                  </a:cubicBezTo>
                  <a:cubicBezTo>
                    <a:pt x="586" y="489"/>
                    <a:pt x="381" y="313"/>
                    <a:pt x="231" y="184"/>
                  </a:cubicBezTo>
                  <a:cubicBezTo>
                    <a:pt x="163" y="128"/>
                    <a:pt x="108" y="82"/>
                    <a:pt x="63" y="45"/>
                  </a:cubicBezTo>
                  <a:cubicBezTo>
                    <a:pt x="27" y="15"/>
                    <a:pt x="6" y="1"/>
                    <a:pt x="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22"/>
            <p:cNvSpPr/>
            <p:nvPr/>
          </p:nvSpPr>
          <p:spPr>
            <a:xfrm>
              <a:off x="7219021" y="2000763"/>
              <a:ext cx="38143" cy="108881"/>
            </a:xfrm>
            <a:custGeom>
              <a:rect b="b" l="l" r="r" t="t"/>
              <a:pathLst>
                <a:path extrusionOk="0" h="1707" w="598">
                  <a:moveTo>
                    <a:pt x="20" y="0"/>
                  </a:moveTo>
                  <a:cubicBezTo>
                    <a:pt x="20" y="0"/>
                    <a:pt x="20" y="0"/>
                    <a:pt x="20" y="0"/>
                  </a:cubicBezTo>
                  <a:cubicBezTo>
                    <a:pt x="1" y="3"/>
                    <a:pt x="46" y="409"/>
                    <a:pt x="210" y="883"/>
                  </a:cubicBezTo>
                  <a:cubicBezTo>
                    <a:pt x="290" y="1119"/>
                    <a:pt x="379" y="1327"/>
                    <a:pt x="448" y="1475"/>
                  </a:cubicBezTo>
                  <a:cubicBezTo>
                    <a:pt x="516" y="1619"/>
                    <a:pt x="566" y="1706"/>
                    <a:pt x="576" y="1706"/>
                  </a:cubicBezTo>
                  <a:cubicBezTo>
                    <a:pt x="577" y="1706"/>
                    <a:pt x="577" y="1706"/>
                    <a:pt x="577" y="1706"/>
                  </a:cubicBezTo>
                  <a:cubicBezTo>
                    <a:pt x="597" y="1697"/>
                    <a:pt x="437" y="1327"/>
                    <a:pt x="278" y="859"/>
                  </a:cubicBezTo>
                  <a:cubicBezTo>
                    <a:pt x="117" y="394"/>
                    <a:pt x="41" y="0"/>
                    <a:pt x="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22"/>
            <p:cNvSpPr/>
            <p:nvPr/>
          </p:nvSpPr>
          <p:spPr>
            <a:xfrm>
              <a:off x="7390733" y="2070289"/>
              <a:ext cx="182744" cy="229562"/>
            </a:xfrm>
            <a:custGeom>
              <a:rect b="b" l="l" r="r" t="t"/>
              <a:pathLst>
                <a:path extrusionOk="0" h="3599" w="2865">
                  <a:moveTo>
                    <a:pt x="2860" y="0"/>
                  </a:moveTo>
                  <a:cubicBezTo>
                    <a:pt x="2854" y="0"/>
                    <a:pt x="2809" y="46"/>
                    <a:pt x="2733" y="129"/>
                  </a:cubicBezTo>
                  <a:cubicBezTo>
                    <a:pt x="2654" y="215"/>
                    <a:pt x="2542" y="340"/>
                    <a:pt x="2406" y="497"/>
                  </a:cubicBezTo>
                  <a:cubicBezTo>
                    <a:pt x="2134" y="812"/>
                    <a:pt x="1764" y="1253"/>
                    <a:pt x="1370" y="1749"/>
                  </a:cubicBezTo>
                  <a:cubicBezTo>
                    <a:pt x="975" y="2247"/>
                    <a:pt x="630" y="2706"/>
                    <a:pt x="386" y="3043"/>
                  </a:cubicBezTo>
                  <a:cubicBezTo>
                    <a:pt x="264" y="3211"/>
                    <a:pt x="167" y="3349"/>
                    <a:pt x="101" y="3445"/>
                  </a:cubicBezTo>
                  <a:cubicBezTo>
                    <a:pt x="36" y="3541"/>
                    <a:pt x="1" y="3595"/>
                    <a:pt x="5" y="3599"/>
                  </a:cubicBezTo>
                  <a:cubicBezTo>
                    <a:pt x="5" y="3599"/>
                    <a:pt x="5" y="3599"/>
                    <a:pt x="5" y="3599"/>
                  </a:cubicBezTo>
                  <a:cubicBezTo>
                    <a:pt x="11" y="3599"/>
                    <a:pt x="52" y="3550"/>
                    <a:pt x="123" y="3462"/>
                  </a:cubicBezTo>
                  <a:cubicBezTo>
                    <a:pt x="203" y="3359"/>
                    <a:pt x="305" y="3229"/>
                    <a:pt x="426" y="3073"/>
                  </a:cubicBezTo>
                  <a:cubicBezTo>
                    <a:pt x="680" y="2745"/>
                    <a:pt x="1032" y="2291"/>
                    <a:pt x="1426" y="1794"/>
                  </a:cubicBezTo>
                  <a:cubicBezTo>
                    <a:pt x="1820" y="1297"/>
                    <a:pt x="2183" y="852"/>
                    <a:pt x="2445" y="530"/>
                  </a:cubicBezTo>
                  <a:cubicBezTo>
                    <a:pt x="2569" y="377"/>
                    <a:pt x="2672" y="249"/>
                    <a:pt x="2754" y="147"/>
                  </a:cubicBezTo>
                  <a:cubicBezTo>
                    <a:pt x="2826" y="56"/>
                    <a:pt x="2865" y="4"/>
                    <a:pt x="2861" y="1"/>
                  </a:cubicBezTo>
                  <a:cubicBezTo>
                    <a:pt x="2861" y="0"/>
                    <a:pt x="2861" y="0"/>
                    <a:pt x="28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22"/>
            <p:cNvSpPr/>
            <p:nvPr/>
          </p:nvSpPr>
          <p:spPr>
            <a:xfrm>
              <a:off x="7449990" y="2127505"/>
              <a:ext cx="33041" cy="95103"/>
            </a:xfrm>
            <a:custGeom>
              <a:rect b="b" l="l" r="r" t="t"/>
              <a:pathLst>
                <a:path extrusionOk="0" h="1491" w="518">
                  <a:moveTo>
                    <a:pt x="505" y="0"/>
                  </a:moveTo>
                  <a:lnTo>
                    <a:pt x="474" y="3"/>
                  </a:lnTo>
                  <a:cubicBezTo>
                    <a:pt x="463" y="136"/>
                    <a:pt x="442" y="418"/>
                    <a:pt x="347" y="729"/>
                  </a:cubicBezTo>
                  <a:cubicBezTo>
                    <a:pt x="220" y="1169"/>
                    <a:pt x="1" y="1478"/>
                    <a:pt x="20" y="1490"/>
                  </a:cubicBezTo>
                  <a:cubicBezTo>
                    <a:pt x="20" y="1490"/>
                    <a:pt x="21" y="1490"/>
                    <a:pt x="21" y="1490"/>
                  </a:cubicBezTo>
                  <a:cubicBezTo>
                    <a:pt x="42" y="1490"/>
                    <a:pt x="286" y="1195"/>
                    <a:pt x="415" y="749"/>
                  </a:cubicBezTo>
                  <a:cubicBezTo>
                    <a:pt x="510" y="440"/>
                    <a:pt x="517" y="156"/>
                    <a:pt x="507" y="17"/>
                  </a:cubicBezTo>
                  <a:lnTo>
                    <a:pt x="507" y="17"/>
                  </a:lnTo>
                  <a:cubicBezTo>
                    <a:pt x="506" y="11"/>
                    <a:pt x="506" y="6"/>
                    <a:pt x="5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22"/>
            <p:cNvSpPr/>
            <p:nvPr/>
          </p:nvSpPr>
          <p:spPr>
            <a:xfrm>
              <a:off x="7528574" y="2105372"/>
              <a:ext cx="136691" cy="19454"/>
            </a:xfrm>
            <a:custGeom>
              <a:rect b="b" l="l" r="r" t="t"/>
              <a:pathLst>
                <a:path extrusionOk="0" h="305" w="2143">
                  <a:moveTo>
                    <a:pt x="821" y="1"/>
                  </a:moveTo>
                  <a:cubicBezTo>
                    <a:pt x="603" y="1"/>
                    <a:pt x="406" y="30"/>
                    <a:pt x="264" y="96"/>
                  </a:cubicBezTo>
                  <a:cubicBezTo>
                    <a:pt x="71" y="181"/>
                    <a:pt x="1" y="302"/>
                    <a:pt x="7" y="304"/>
                  </a:cubicBezTo>
                  <a:cubicBezTo>
                    <a:pt x="7" y="304"/>
                    <a:pt x="8" y="304"/>
                    <a:pt x="9" y="304"/>
                  </a:cubicBezTo>
                  <a:cubicBezTo>
                    <a:pt x="24" y="304"/>
                    <a:pt x="106" y="208"/>
                    <a:pt x="283" y="143"/>
                  </a:cubicBezTo>
                  <a:cubicBezTo>
                    <a:pt x="413" y="93"/>
                    <a:pt x="588" y="70"/>
                    <a:pt x="787" y="70"/>
                  </a:cubicBezTo>
                  <a:cubicBezTo>
                    <a:pt x="871" y="70"/>
                    <a:pt x="959" y="74"/>
                    <a:pt x="1050" y="82"/>
                  </a:cubicBezTo>
                  <a:cubicBezTo>
                    <a:pt x="1355" y="105"/>
                    <a:pt x="1627" y="159"/>
                    <a:pt x="1822" y="207"/>
                  </a:cubicBezTo>
                  <a:cubicBezTo>
                    <a:pt x="1996" y="250"/>
                    <a:pt x="2110" y="284"/>
                    <a:pt x="2135" y="284"/>
                  </a:cubicBezTo>
                  <a:cubicBezTo>
                    <a:pt x="2138" y="284"/>
                    <a:pt x="2140" y="284"/>
                    <a:pt x="2140" y="283"/>
                  </a:cubicBezTo>
                  <a:cubicBezTo>
                    <a:pt x="2143" y="274"/>
                    <a:pt x="2030" y="220"/>
                    <a:pt x="1835" y="158"/>
                  </a:cubicBezTo>
                  <a:cubicBezTo>
                    <a:pt x="1642" y="97"/>
                    <a:pt x="1365" y="34"/>
                    <a:pt x="1055" y="11"/>
                  </a:cubicBezTo>
                  <a:cubicBezTo>
                    <a:pt x="976" y="4"/>
                    <a:pt x="897" y="1"/>
                    <a:pt x="8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22"/>
            <p:cNvSpPr/>
            <p:nvPr/>
          </p:nvSpPr>
          <p:spPr>
            <a:xfrm>
              <a:off x="7547327" y="2072075"/>
              <a:ext cx="191419" cy="29022"/>
            </a:xfrm>
            <a:custGeom>
              <a:rect b="b" l="l" r="r" t="t"/>
              <a:pathLst>
                <a:path extrusionOk="0" h="455" w="3001">
                  <a:moveTo>
                    <a:pt x="1756" y="1"/>
                  </a:moveTo>
                  <a:cubicBezTo>
                    <a:pt x="1665" y="1"/>
                    <a:pt x="1571" y="4"/>
                    <a:pt x="1475" y="11"/>
                  </a:cubicBezTo>
                  <a:cubicBezTo>
                    <a:pt x="1047" y="45"/>
                    <a:pt x="668" y="149"/>
                    <a:pt x="408" y="252"/>
                  </a:cubicBezTo>
                  <a:cubicBezTo>
                    <a:pt x="277" y="304"/>
                    <a:pt x="174" y="352"/>
                    <a:pt x="106" y="389"/>
                  </a:cubicBezTo>
                  <a:cubicBezTo>
                    <a:pt x="37" y="427"/>
                    <a:pt x="0" y="449"/>
                    <a:pt x="2" y="454"/>
                  </a:cubicBezTo>
                  <a:cubicBezTo>
                    <a:pt x="2" y="454"/>
                    <a:pt x="3" y="455"/>
                    <a:pt x="5" y="455"/>
                  </a:cubicBezTo>
                  <a:cubicBezTo>
                    <a:pt x="28" y="455"/>
                    <a:pt x="180" y="383"/>
                    <a:pt x="425" y="300"/>
                  </a:cubicBezTo>
                  <a:cubicBezTo>
                    <a:pt x="686" y="209"/>
                    <a:pt x="1060" y="115"/>
                    <a:pt x="1481" y="83"/>
                  </a:cubicBezTo>
                  <a:cubicBezTo>
                    <a:pt x="1590" y="75"/>
                    <a:pt x="1696" y="71"/>
                    <a:pt x="1798" y="71"/>
                  </a:cubicBezTo>
                  <a:cubicBezTo>
                    <a:pt x="2092" y="71"/>
                    <a:pt x="2355" y="100"/>
                    <a:pt x="2557" y="137"/>
                  </a:cubicBezTo>
                  <a:cubicBezTo>
                    <a:pt x="2802" y="181"/>
                    <a:pt x="2960" y="227"/>
                    <a:pt x="2992" y="227"/>
                  </a:cubicBezTo>
                  <a:cubicBezTo>
                    <a:pt x="2996" y="227"/>
                    <a:pt x="2998" y="226"/>
                    <a:pt x="2998" y="225"/>
                  </a:cubicBezTo>
                  <a:cubicBezTo>
                    <a:pt x="3000" y="221"/>
                    <a:pt x="2960" y="204"/>
                    <a:pt x="2887" y="178"/>
                  </a:cubicBezTo>
                  <a:cubicBezTo>
                    <a:pt x="2813" y="150"/>
                    <a:pt x="2704" y="118"/>
                    <a:pt x="2567" y="88"/>
                  </a:cubicBezTo>
                  <a:cubicBezTo>
                    <a:pt x="2355" y="39"/>
                    <a:pt x="2073" y="1"/>
                    <a:pt x="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22"/>
            <p:cNvSpPr/>
            <p:nvPr/>
          </p:nvSpPr>
          <p:spPr>
            <a:xfrm>
              <a:off x="7390414" y="1862921"/>
              <a:ext cx="37442" cy="137903"/>
            </a:xfrm>
            <a:custGeom>
              <a:rect b="b" l="l" r="r" t="t"/>
              <a:pathLst>
                <a:path extrusionOk="0" h="2162" w="587">
                  <a:moveTo>
                    <a:pt x="567" y="0"/>
                  </a:moveTo>
                  <a:cubicBezTo>
                    <a:pt x="548" y="0"/>
                    <a:pt x="409" y="478"/>
                    <a:pt x="259" y="1072"/>
                  </a:cubicBezTo>
                  <a:cubicBezTo>
                    <a:pt x="108" y="1669"/>
                    <a:pt x="0" y="2157"/>
                    <a:pt x="20" y="2161"/>
                  </a:cubicBezTo>
                  <a:cubicBezTo>
                    <a:pt x="20" y="2161"/>
                    <a:pt x="20" y="2161"/>
                    <a:pt x="20" y="2161"/>
                  </a:cubicBezTo>
                  <a:cubicBezTo>
                    <a:pt x="40" y="2161"/>
                    <a:pt x="178" y="1683"/>
                    <a:pt x="328" y="1090"/>
                  </a:cubicBezTo>
                  <a:cubicBezTo>
                    <a:pt x="479" y="492"/>
                    <a:pt x="586" y="5"/>
                    <a:pt x="567" y="0"/>
                  </a:cubicBezTo>
                  <a:cubicBezTo>
                    <a:pt x="567" y="0"/>
                    <a:pt x="567" y="0"/>
                    <a:pt x="5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22"/>
            <p:cNvSpPr/>
            <p:nvPr/>
          </p:nvSpPr>
          <p:spPr>
            <a:xfrm>
              <a:off x="7389330" y="1926643"/>
              <a:ext cx="55684" cy="74182"/>
            </a:xfrm>
            <a:custGeom>
              <a:rect b="b" l="l" r="r" t="t"/>
              <a:pathLst>
                <a:path extrusionOk="0" h="1163" w="873">
                  <a:moveTo>
                    <a:pt x="858" y="0"/>
                  </a:moveTo>
                  <a:cubicBezTo>
                    <a:pt x="841" y="0"/>
                    <a:pt x="767" y="31"/>
                    <a:pt x="668" y="101"/>
                  </a:cubicBezTo>
                  <a:cubicBezTo>
                    <a:pt x="556" y="179"/>
                    <a:pt x="419" y="310"/>
                    <a:pt x="300" y="480"/>
                  </a:cubicBezTo>
                  <a:cubicBezTo>
                    <a:pt x="59" y="821"/>
                    <a:pt x="0" y="1161"/>
                    <a:pt x="17" y="1162"/>
                  </a:cubicBezTo>
                  <a:cubicBezTo>
                    <a:pt x="17" y="1162"/>
                    <a:pt x="17" y="1162"/>
                    <a:pt x="17" y="1162"/>
                  </a:cubicBezTo>
                  <a:cubicBezTo>
                    <a:pt x="40" y="1162"/>
                    <a:pt x="129" y="845"/>
                    <a:pt x="359" y="520"/>
                  </a:cubicBezTo>
                  <a:cubicBezTo>
                    <a:pt x="584" y="186"/>
                    <a:pt x="872" y="17"/>
                    <a:pt x="862" y="2"/>
                  </a:cubicBezTo>
                  <a:cubicBezTo>
                    <a:pt x="861" y="1"/>
                    <a:pt x="860" y="0"/>
                    <a:pt x="8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22"/>
            <p:cNvSpPr/>
            <p:nvPr/>
          </p:nvSpPr>
          <p:spPr>
            <a:xfrm>
              <a:off x="7391116" y="2442799"/>
              <a:ext cx="288308" cy="458869"/>
            </a:xfrm>
            <a:custGeom>
              <a:rect b="b" l="l" r="r" t="t"/>
              <a:pathLst>
                <a:path extrusionOk="0" h="7194" w="4520">
                  <a:moveTo>
                    <a:pt x="4517" y="1"/>
                  </a:moveTo>
                  <a:cubicBezTo>
                    <a:pt x="4510" y="1"/>
                    <a:pt x="4474" y="116"/>
                    <a:pt x="4394" y="314"/>
                  </a:cubicBezTo>
                  <a:cubicBezTo>
                    <a:pt x="4312" y="515"/>
                    <a:pt x="4181" y="800"/>
                    <a:pt x="3983" y="1133"/>
                  </a:cubicBezTo>
                  <a:cubicBezTo>
                    <a:pt x="3786" y="1466"/>
                    <a:pt x="3519" y="1843"/>
                    <a:pt x="3196" y="2241"/>
                  </a:cubicBezTo>
                  <a:cubicBezTo>
                    <a:pt x="2873" y="2640"/>
                    <a:pt x="2494" y="3057"/>
                    <a:pt x="2104" y="3504"/>
                  </a:cubicBezTo>
                  <a:cubicBezTo>
                    <a:pt x="1315" y="4389"/>
                    <a:pt x="697" y="5283"/>
                    <a:pt x="365" y="5990"/>
                  </a:cubicBezTo>
                  <a:cubicBezTo>
                    <a:pt x="198" y="6343"/>
                    <a:pt x="101" y="6646"/>
                    <a:pt x="54" y="6859"/>
                  </a:cubicBezTo>
                  <a:cubicBezTo>
                    <a:pt x="31" y="6965"/>
                    <a:pt x="16" y="7048"/>
                    <a:pt x="10" y="7106"/>
                  </a:cubicBezTo>
                  <a:cubicBezTo>
                    <a:pt x="3" y="7162"/>
                    <a:pt x="1" y="7192"/>
                    <a:pt x="3" y="7193"/>
                  </a:cubicBezTo>
                  <a:cubicBezTo>
                    <a:pt x="3" y="7193"/>
                    <a:pt x="3" y="7193"/>
                    <a:pt x="4" y="7193"/>
                  </a:cubicBezTo>
                  <a:cubicBezTo>
                    <a:pt x="11" y="7193"/>
                    <a:pt x="25" y="7074"/>
                    <a:pt x="81" y="6865"/>
                  </a:cubicBezTo>
                  <a:cubicBezTo>
                    <a:pt x="136" y="6656"/>
                    <a:pt x="239" y="6359"/>
                    <a:pt x="410" y="6012"/>
                  </a:cubicBezTo>
                  <a:cubicBezTo>
                    <a:pt x="751" y="5317"/>
                    <a:pt x="1371" y="4434"/>
                    <a:pt x="2157" y="3550"/>
                  </a:cubicBezTo>
                  <a:cubicBezTo>
                    <a:pt x="2548" y="3105"/>
                    <a:pt x="2926" y="2685"/>
                    <a:pt x="3247" y="2283"/>
                  </a:cubicBezTo>
                  <a:cubicBezTo>
                    <a:pt x="3568" y="1880"/>
                    <a:pt x="3833" y="1498"/>
                    <a:pt x="4026" y="1159"/>
                  </a:cubicBezTo>
                  <a:cubicBezTo>
                    <a:pt x="4220" y="820"/>
                    <a:pt x="4346" y="529"/>
                    <a:pt x="4420" y="324"/>
                  </a:cubicBezTo>
                  <a:cubicBezTo>
                    <a:pt x="4456" y="222"/>
                    <a:pt x="4483" y="142"/>
                    <a:pt x="4497" y="86"/>
                  </a:cubicBezTo>
                  <a:cubicBezTo>
                    <a:pt x="4512" y="31"/>
                    <a:pt x="4519" y="2"/>
                    <a:pt x="4518" y="1"/>
                  </a:cubicBezTo>
                  <a:cubicBezTo>
                    <a:pt x="4517" y="1"/>
                    <a:pt x="4517" y="1"/>
                    <a:pt x="45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22"/>
            <p:cNvSpPr/>
            <p:nvPr/>
          </p:nvSpPr>
          <p:spPr>
            <a:xfrm>
              <a:off x="7142988" y="2621209"/>
              <a:ext cx="248570" cy="280463"/>
            </a:xfrm>
            <a:custGeom>
              <a:rect b="b" l="l" r="r" t="t"/>
              <a:pathLst>
                <a:path extrusionOk="0" h="4397" w="3897">
                  <a:moveTo>
                    <a:pt x="4" y="0"/>
                  </a:moveTo>
                  <a:cubicBezTo>
                    <a:pt x="3" y="0"/>
                    <a:pt x="3" y="0"/>
                    <a:pt x="3" y="1"/>
                  </a:cubicBezTo>
                  <a:cubicBezTo>
                    <a:pt x="0" y="6"/>
                    <a:pt x="74" y="43"/>
                    <a:pt x="206" y="115"/>
                  </a:cubicBezTo>
                  <a:cubicBezTo>
                    <a:pt x="337" y="188"/>
                    <a:pt x="523" y="302"/>
                    <a:pt x="735" y="465"/>
                  </a:cubicBezTo>
                  <a:cubicBezTo>
                    <a:pt x="948" y="628"/>
                    <a:pt x="1186" y="841"/>
                    <a:pt x="1430" y="1098"/>
                  </a:cubicBezTo>
                  <a:cubicBezTo>
                    <a:pt x="1674" y="1356"/>
                    <a:pt x="1925" y="1655"/>
                    <a:pt x="2181" y="1976"/>
                  </a:cubicBezTo>
                  <a:cubicBezTo>
                    <a:pt x="2694" y="2618"/>
                    <a:pt x="3173" y="3188"/>
                    <a:pt x="3460" y="3642"/>
                  </a:cubicBezTo>
                  <a:cubicBezTo>
                    <a:pt x="3606" y="3867"/>
                    <a:pt x="3712" y="4057"/>
                    <a:pt x="3781" y="4190"/>
                  </a:cubicBezTo>
                  <a:cubicBezTo>
                    <a:pt x="3851" y="4322"/>
                    <a:pt x="3887" y="4396"/>
                    <a:pt x="3893" y="4396"/>
                  </a:cubicBezTo>
                  <a:cubicBezTo>
                    <a:pt x="3893" y="4396"/>
                    <a:pt x="3893" y="4396"/>
                    <a:pt x="3893" y="4396"/>
                  </a:cubicBezTo>
                  <a:cubicBezTo>
                    <a:pt x="3896" y="4394"/>
                    <a:pt x="3889" y="4375"/>
                    <a:pt x="3874" y="4338"/>
                  </a:cubicBezTo>
                  <a:cubicBezTo>
                    <a:pt x="3859" y="4301"/>
                    <a:pt x="3838" y="4246"/>
                    <a:pt x="3806" y="4178"/>
                  </a:cubicBezTo>
                  <a:cubicBezTo>
                    <a:pt x="3744" y="4041"/>
                    <a:pt x="3644" y="3845"/>
                    <a:pt x="3503" y="3615"/>
                  </a:cubicBezTo>
                  <a:cubicBezTo>
                    <a:pt x="3224" y="3150"/>
                    <a:pt x="2749" y="2573"/>
                    <a:pt x="2237" y="1931"/>
                  </a:cubicBezTo>
                  <a:cubicBezTo>
                    <a:pt x="1980" y="1610"/>
                    <a:pt x="1725" y="1310"/>
                    <a:pt x="1477" y="1053"/>
                  </a:cubicBezTo>
                  <a:cubicBezTo>
                    <a:pt x="1229" y="796"/>
                    <a:pt x="984" y="584"/>
                    <a:pt x="766" y="425"/>
                  </a:cubicBezTo>
                  <a:cubicBezTo>
                    <a:pt x="547" y="265"/>
                    <a:pt x="355" y="157"/>
                    <a:pt x="219" y="91"/>
                  </a:cubicBezTo>
                  <a:cubicBezTo>
                    <a:pt x="152" y="57"/>
                    <a:pt x="96" y="36"/>
                    <a:pt x="60" y="20"/>
                  </a:cubicBezTo>
                  <a:cubicBezTo>
                    <a:pt x="28" y="7"/>
                    <a:pt x="8" y="0"/>
                    <a:pt x="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22"/>
            <p:cNvSpPr/>
            <p:nvPr/>
          </p:nvSpPr>
          <p:spPr>
            <a:xfrm>
              <a:off x="7138204" y="2711848"/>
              <a:ext cx="171837" cy="66400"/>
            </a:xfrm>
            <a:custGeom>
              <a:rect b="b" l="l" r="r" t="t"/>
              <a:pathLst>
                <a:path extrusionOk="0" h="1041" w="2694">
                  <a:moveTo>
                    <a:pt x="66" y="0"/>
                  </a:moveTo>
                  <a:cubicBezTo>
                    <a:pt x="24" y="0"/>
                    <a:pt x="1" y="2"/>
                    <a:pt x="1" y="5"/>
                  </a:cubicBezTo>
                  <a:cubicBezTo>
                    <a:pt x="0" y="16"/>
                    <a:pt x="166" y="36"/>
                    <a:pt x="432" y="68"/>
                  </a:cubicBezTo>
                  <a:cubicBezTo>
                    <a:pt x="698" y="102"/>
                    <a:pt x="1068" y="147"/>
                    <a:pt x="1455" y="269"/>
                  </a:cubicBezTo>
                  <a:cubicBezTo>
                    <a:pt x="1841" y="395"/>
                    <a:pt x="2161" y="586"/>
                    <a:pt x="2370" y="749"/>
                  </a:cubicBezTo>
                  <a:cubicBezTo>
                    <a:pt x="2575" y="908"/>
                    <a:pt x="2675" y="1040"/>
                    <a:pt x="2689" y="1040"/>
                  </a:cubicBezTo>
                  <a:cubicBezTo>
                    <a:pt x="2690" y="1040"/>
                    <a:pt x="2690" y="1040"/>
                    <a:pt x="2690" y="1040"/>
                  </a:cubicBezTo>
                  <a:cubicBezTo>
                    <a:pt x="2694" y="1038"/>
                    <a:pt x="2673" y="1001"/>
                    <a:pt x="2626" y="941"/>
                  </a:cubicBezTo>
                  <a:cubicBezTo>
                    <a:pt x="2580" y="880"/>
                    <a:pt x="2505" y="800"/>
                    <a:pt x="2402" y="711"/>
                  </a:cubicBezTo>
                  <a:cubicBezTo>
                    <a:pt x="2196" y="534"/>
                    <a:pt x="1872" y="331"/>
                    <a:pt x="1477" y="202"/>
                  </a:cubicBezTo>
                  <a:cubicBezTo>
                    <a:pt x="1080" y="76"/>
                    <a:pt x="706" y="40"/>
                    <a:pt x="437" y="18"/>
                  </a:cubicBezTo>
                  <a:cubicBezTo>
                    <a:pt x="268" y="6"/>
                    <a:pt x="139" y="0"/>
                    <a:pt x="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22"/>
            <p:cNvSpPr/>
            <p:nvPr/>
          </p:nvSpPr>
          <p:spPr>
            <a:xfrm>
              <a:off x="7267817" y="2675044"/>
              <a:ext cx="35464" cy="93190"/>
            </a:xfrm>
            <a:custGeom>
              <a:rect b="b" l="l" r="r" t="t"/>
              <a:pathLst>
                <a:path extrusionOk="0" h="1461" w="556">
                  <a:moveTo>
                    <a:pt x="11" y="0"/>
                  </a:moveTo>
                  <a:cubicBezTo>
                    <a:pt x="11" y="0"/>
                    <a:pt x="10" y="0"/>
                    <a:pt x="10" y="0"/>
                  </a:cubicBezTo>
                  <a:cubicBezTo>
                    <a:pt x="1" y="1"/>
                    <a:pt x="2" y="89"/>
                    <a:pt x="17" y="231"/>
                  </a:cubicBezTo>
                  <a:cubicBezTo>
                    <a:pt x="34" y="373"/>
                    <a:pt x="68" y="569"/>
                    <a:pt x="143" y="776"/>
                  </a:cubicBezTo>
                  <a:cubicBezTo>
                    <a:pt x="218" y="982"/>
                    <a:pt x="317" y="1155"/>
                    <a:pt x="393" y="1276"/>
                  </a:cubicBezTo>
                  <a:cubicBezTo>
                    <a:pt x="467" y="1391"/>
                    <a:pt x="521" y="1460"/>
                    <a:pt x="531" y="1460"/>
                  </a:cubicBezTo>
                  <a:cubicBezTo>
                    <a:pt x="532" y="1460"/>
                    <a:pt x="532" y="1460"/>
                    <a:pt x="532" y="1460"/>
                  </a:cubicBezTo>
                  <a:cubicBezTo>
                    <a:pt x="555" y="1448"/>
                    <a:pt x="360" y="1151"/>
                    <a:pt x="210" y="752"/>
                  </a:cubicBezTo>
                  <a:cubicBezTo>
                    <a:pt x="70" y="352"/>
                    <a:pt x="36" y="0"/>
                    <a:pt x="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22"/>
            <p:cNvSpPr/>
            <p:nvPr/>
          </p:nvSpPr>
          <p:spPr>
            <a:xfrm>
              <a:off x="7062682" y="2377036"/>
              <a:ext cx="328748" cy="339974"/>
            </a:xfrm>
            <a:custGeom>
              <a:rect b="b" l="l" r="r" t="t"/>
              <a:pathLst>
                <a:path extrusionOk="0" h="5330" w="5154">
                  <a:moveTo>
                    <a:pt x="2" y="1"/>
                  </a:moveTo>
                  <a:cubicBezTo>
                    <a:pt x="1" y="1"/>
                    <a:pt x="1" y="1"/>
                    <a:pt x="1" y="1"/>
                  </a:cubicBezTo>
                  <a:cubicBezTo>
                    <a:pt x="0" y="3"/>
                    <a:pt x="25" y="16"/>
                    <a:pt x="70" y="38"/>
                  </a:cubicBezTo>
                  <a:cubicBezTo>
                    <a:pt x="124" y="62"/>
                    <a:pt x="190" y="93"/>
                    <a:pt x="273" y="130"/>
                  </a:cubicBezTo>
                  <a:cubicBezTo>
                    <a:pt x="362" y="168"/>
                    <a:pt x="469" y="216"/>
                    <a:pt x="590" y="280"/>
                  </a:cubicBezTo>
                  <a:cubicBezTo>
                    <a:pt x="713" y="343"/>
                    <a:pt x="855" y="408"/>
                    <a:pt x="1002" y="497"/>
                  </a:cubicBezTo>
                  <a:cubicBezTo>
                    <a:pt x="1078" y="540"/>
                    <a:pt x="1156" y="584"/>
                    <a:pt x="1237" y="630"/>
                  </a:cubicBezTo>
                  <a:cubicBezTo>
                    <a:pt x="1319" y="677"/>
                    <a:pt x="1400" y="733"/>
                    <a:pt x="1485" y="787"/>
                  </a:cubicBezTo>
                  <a:cubicBezTo>
                    <a:pt x="1659" y="891"/>
                    <a:pt x="1833" y="1022"/>
                    <a:pt x="2018" y="1153"/>
                  </a:cubicBezTo>
                  <a:cubicBezTo>
                    <a:pt x="2380" y="1428"/>
                    <a:pt x="2762" y="1754"/>
                    <a:pt x="3129" y="2130"/>
                  </a:cubicBezTo>
                  <a:cubicBezTo>
                    <a:pt x="3493" y="2510"/>
                    <a:pt x="3805" y="2903"/>
                    <a:pt x="4068" y="3275"/>
                  </a:cubicBezTo>
                  <a:cubicBezTo>
                    <a:pt x="4194" y="3465"/>
                    <a:pt x="4318" y="3643"/>
                    <a:pt x="4416" y="3820"/>
                  </a:cubicBezTo>
                  <a:cubicBezTo>
                    <a:pt x="4468" y="3907"/>
                    <a:pt x="4520" y="3989"/>
                    <a:pt x="4565" y="4073"/>
                  </a:cubicBezTo>
                  <a:cubicBezTo>
                    <a:pt x="4608" y="4156"/>
                    <a:pt x="4650" y="4236"/>
                    <a:pt x="4690" y="4312"/>
                  </a:cubicBezTo>
                  <a:cubicBezTo>
                    <a:pt x="4774" y="4463"/>
                    <a:pt x="4834" y="4607"/>
                    <a:pt x="4892" y="4731"/>
                  </a:cubicBezTo>
                  <a:cubicBezTo>
                    <a:pt x="4952" y="4855"/>
                    <a:pt x="4996" y="4964"/>
                    <a:pt x="5032" y="5054"/>
                  </a:cubicBezTo>
                  <a:cubicBezTo>
                    <a:pt x="5066" y="5137"/>
                    <a:pt x="5094" y="5206"/>
                    <a:pt x="5117" y="5260"/>
                  </a:cubicBezTo>
                  <a:cubicBezTo>
                    <a:pt x="5136" y="5305"/>
                    <a:pt x="5149" y="5330"/>
                    <a:pt x="5151" y="5330"/>
                  </a:cubicBezTo>
                  <a:cubicBezTo>
                    <a:pt x="5151" y="5330"/>
                    <a:pt x="5151" y="5330"/>
                    <a:pt x="5151" y="5330"/>
                  </a:cubicBezTo>
                  <a:cubicBezTo>
                    <a:pt x="5153" y="5329"/>
                    <a:pt x="5146" y="5303"/>
                    <a:pt x="5130" y="5254"/>
                  </a:cubicBezTo>
                  <a:cubicBezTo>
                    <a:pt x="5111" y="5199"/>
                    <a:pt x="5087" y="5130"/>
                    <a:pt x="5057" y="5044"/>
                  </a:cubicBezTo>
                  <a:cubicBezTo>
                    <a:pt x="5026" y="4952"/>
                    <a:pt x="4986" y="4841"/>
                    <a:pt x="4929" y="4716"/>
                  </a:cubicBezTo>
                  <a:cubicBezTo>
                    <a:pt x="4873" y="4589"/>
                    <a:pt x="4816" y="4443"/>
                    <a:pt x="4735" y="4290"/>
                  </a:cubicBezTo>
                  <a:cubicBezTo>
                    <a:pt x="4696" y="4212"/>
                    <a:pt x="4655" y="4131"/>
                    <a:pt x="4613" y="4047"/>
                  </a:cubicBezTo>
                  <a:cubicBezTo>
                    <a:pt x="4570" y="3962"/>
                    <a:pt x="4518" y="3878"/>
                    <a:pt x="4468" y="3789"/>
                  </a:cubicBezTo>
                  <a:cubicBezTo>
                    <a:pt x="4370" y="3610"/>
                    <a:pt x="4248" y="3430"/>
                    <a:pt x="4122" y="3238"/>
                  </a:cubicBezTo>
                  <a:cubicBezTo>
                    <a:pt x="3860" y="2861"/>
                    <a:pt x="3547" y="2464"/>
                    <a:pt x="3180" y="2082"/>
                  </a:cubicBezTo>
                  <a:cubicBezTo>
                    <a:pt x="2811" y="1702"/>
                    <a:pt x="2425" y="1375"/>
                    <a:pt x="2057" y="1101"/>
                  </a:cubicBezTo>
                  <a:cubicBezTo>
                    <a:pt x="1869" y="969"/>
                    <a:pt x="1693" y="840"/>
                    <a:pt x="1518" y="737"/>
                  </a:cubicBezTo>
                  <a:cubicBezTo>
                    <a:pt x="1430" y="684"/>
                    <a:pt x="1348" y="629"/>
                    <a:pt x="1265" y="583"/>
                  </a:cubicBezTo>
                  <a:cubicBezTo>
                    <a:pt x="1182" y="538"/>
                    <a:pt x="1103" y="494"/>
                    <a:pt x="1027" y="452"/>
                  </a:cubicBezTo>
                  <a:cubicBezTo>
                    <a:pt x="876" y="366"/>
                    <a:pt x="732" y="304"/>
                    <a:pt x="608" y="244"/>
                  </a:cubicBezTo>
                  <a:cubicBezTo>
                    <a:pt x="485" y="183"/>
                    <a:pt x="375" y="139"/>
                    <a:pt x="284" y="105"/>
                  </a:cubicBezTo>
                  <a:cubicBezTo>
                    <a:pt x="199" y="72"/>
                    <a:pt x="130" y="45"/>
                    <a:pt x="75" y="24"/>
                  </a:cubicBezTo>
                  <a:cubicBezTo>
                    <a:pt x="32" y="9"/>
                    <a:pt x="7" y="1"/>
                    <a:pt x="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22"/>
            <p:cNvSpPr/>
            <p:nvPr/>
          </p:nvSpPr>
          <p:spPr>
            <a:xfrm>
              <a:off x="7141521" y="2475904"/>
              <a:ext cx="118130" cy="32849"/>
            </a:xfrm>
            <a:custGeom>
              <a:rect b="b" l="l" r="r" t="t"/>
              <a:pathLst>
                <a:path extrusionOk="0" h="515" w="1852">
                  <a:moveTo>
                    <a:pt x="954" y="0"/>
                  </a:moveTo>
                  <a:cubicBezTo>
                    <a:pt x="679" y="0"/>
                    <a:pt x="441" y="77"/>
                    <a:pt x="275" y="140"/>
                  </a:cubicBezTo>
                  <a:cubicBezTo>
                    <a:pt x="102" y="209"/>
                    <a:pt x="0" y="264"/>
                    <a:pt x="4" y="272"/>
                  </a:cubicBezTo>
                  <a:cubicBezTo>
                    <a:pt x="4" y="273"/>
                    <a:pt x="6" y="274"/>
                    <a:pt x="9" y="274"/>
                  </a:cubicBezTo>
                  <a:cubicBezTo>
                    <a:pt x="32" y="274"/>
                    <a:pt x="135" y="237"/>
                    <a:pt x="292" y="188"/>
                  </a:cubicBezTo>
                  <a:cubicBezTo>
                    <a:pt x="459" y="137"/>
                    <a:pt x="692" y="71"/>
                    <a:pt x="952" y="71"/>
                  </a:cubicBezTo>
                  <a:cubicBezTo>
                    <a:pt x="965" y="71"/>
                    <a:pt x="978" y="71"/>
                    <a:pt x="991" y="71"/>
                  </a:cubicBezTo>
                  <a:cubicBezTo>
                    <a:pt x="1266" y="80"/>
                    <a:pt x="1505" y="187"/>
                    <a:pt x="1643" y="300"/>
                  </a:cubicBezTo>
                  <a:cubicBezTo>
                    <a:pt x="1779" y="410"/>
                    <a:pt x="1830" y="514"/>
                    <a:pt x="1843" y="514"/>
                  </a:cubicBezTo>
                  <a:cubicBezTo>
                    <a:pt x="1844" y="514"/>
                    <a:pt x="1844" y="514"/>
                    <a:pt x="1844" y="514"/>
                  </a:cubicBezTo>
                  <a:cubicBezTo>
                    <a:pt x="1851" y="513"/>
                    <a:pt x="1817" y="394"/>
                    <a:pt x="1675" y="263"/>
                  </a:cubicBezTo>
                  <a:cubicBezTo>
                    <a:pt x="1538" y="131"/>
                    <a:pt x="1286" y="9"/>
                    <a:pt x="993" y="1"/>
                  </a:cubicBezTo>
                  <a:cubicBezTo>
                    <a:pt x="980" y="0"/>
                    <a:pt x="967" y="0"/>
                    <a:pt x="9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22"/>
            <p:cNvSpPr/>
            <p:nvPr/>
          </p:nvSpPr>
          <p:spPr>
            <a:xfrm>
              <a:off x="7270305" y="2456832"/>
              <a:ext cx="19518" cy="82219"/>
            </a:xfrm>
            <a:custGeom>
              <a:rect b="b" l="l" r="r" t="t"/>
              <a:pathLst>
                <a:path extrusionOk="0" h="1289" w="306">
                  <a:moveTo>
                    <a:pt x="135" y="0"/>
                  </a:moveTo>
                  <a:cubicBezTo>
                    <a:pt x="126" y="0"/>
                    <a:pt x="88" y="67"/>
                    <a:pt x="56" y="184"/>
                  </a:cubicBezTo>
                  <a:cubicBezTo>
                    <a:pt x="22" y="303"/>
                    <a:pt x="0" y="477"/>
                    <a:pt x="22" y="666"/>
                  </a:cubicBezTo>
                  <a:cubicBezTo>
                    <a:pt x="44" y="856"/>
                    <a:pt x="106" y="1020"/>
                    <a:pt x="166" y="1128"/>
                  </a:cubicBezTo>
                  <a:cubicBezTo>
                    <a:pt x="224" y="1232"/>
                    <a:pt x="275" y="1288"/>
                    <a:pt x="285" y="1288"/>
                  </a:cubicBezTo>
                  <a:cubicBezTo>
                    <a:pt x="286" y="1288"/>
                    <a:pt x="286" y="1288"/>
                    <a:pt x="287" y="1288"/>
                  </a:cubicBezTo>
                  <a:cubicBezTo>
                    <a:pt x="306" y="1278"/>
                    <a:pt x="132" y="1023"/>
                    <a:pt x="93" y="658"/>
                  </a:cubicBezTo>
                  <a:cubicBezTo>
                    <a:pt x="47" y="294"/>
                    <a:pt x="157" y="6"/>
                    <a:pt x="135" y="0"/>
                  </a:cubicBezTo>
                  <a:cubicBezTo>
                    <a:pt x="135" y="0"/>
                    <a:pt x="135" y="0"/>
                    <a:pt x="1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22"/>
            <p:cNvSpPr/>
            <p:nvPr/>
          </p:nvSpPr>
          <p:spPr>
            <a:xfrm>
              <a:off x="7214110" y="3138640"/>
              <a:ext cx="356112" cy="4656"/>
            </a:xfrm>
            <a:custGeom>
              <a:rect b="b" l="l" r="r" t="t"/>
              <a:pathLst>
                <a:path extrusionOk="0" h="73" w="5583">
                  <a:moveTo>
                    <a:pt x="2792" y="1"/>
                  </a:moveTo>
                  <a:cubicBezTo>
                    <a:pt x="1250" y="1"/>
                    <a:pt x="0" y="18"/>
                    <a:pt x="0" y="37"/>
                  </a:cubicBezTo>
                  <a:cubicBezTo>
                    <a:pt x="0" y="57"/>
                    <a:pt x="1250" y="73"/>
                    <a:pt x="2792" y="73"/>
                  </a:cubicBezTo>
                  <a:cubicBezTo>
                    <a:pt x="4333" y="73"/>
                    <a:pt x="5582" y="57"/>
                    <a:pt x="5582" y="37"/>
                  </a:cubicBezTo>
                  <a:cubicBezTo>
                    <a:pt x="5582" y="18"/>
                    <a:pt x="4333" y="1"/>
                    <a:pt x="27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22"/>
            <p:cNvSpPr/>
            <p:nvPr/>
          </p:nvSpPr>
          <p:spPr>
            <a:xfrm>
              <a:off x="7219468" y="3182206"/>
              <a:ext cx="333914" cy="4593"/>
            </a:xfrm>
            <a:custGeom>
              <a:rect b="b" l="l" r="r" t="t"/>
              <a:pathLst>
                <a:path extrusionOk="0" h="72" w="5235">
                  <a:moveTo>
                    <a:pt x="2618" y="1"/>
                  </a:moveTo>
                  <a:cubicBezTo>
                    <a:pt x="1173" y="1"/>
                    <a:pt x="1" y="16"/>
                    <a:pt x="1" y="36"/>
                  </a:cubicBezTo>
                  <a:cubicBezTo>
                    <a:pt x="1" y="56"/>
                    <a:pt x="1173" y="71"/>
                    <a:pt x="2618" y="71"/>
                  </a:cubicBezTo>
                  <a:cubicBezTo>
                    <a:pt x="4063" y="71"/>
                    <a:pt x="5234" y="56"/>
                    <a:pt x="5234" y="36"/>
                  </a:cubicBezTo>
                  <a:cubicBezTo>
                    <a:pt x="5234" y="16"/>
                    <a:pt x="4063" y="1"/>
                    <a:pt x="26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22"/>
            <p:cNvSpPr/>
            <p:nvPr/>
          </p:nvSpPr>
          <p:spPr>
            <a:xfrm>
              <a:off x="7503570" y="3025420"/>
              <a:ext cx="4593" cy="111624"/>
            </a:xfrm>
            <a:custGeom>
              <a:rect b="b" l="l" r="r" t="t"/>
              <a:pathLst>
                <a:path extrusionOk="0" h="1750" w="72">
                  <a:moveTo>
                    <a:pt x="36" y="1"/>
                  </a:moveTo>
                  <a:cubicBezTo>
                    <a:pt x="16" y="1"/>
                    <a:pt x="1" y="393"/>
                    <a:pt x="1" y="875"/>
                  </a:cubicBezTo>
                  <a:cubicBezTo>
                    <a:pt x="1" y="1359"/>
                    <a:pt x="16" y="1750"/>
                    <a:pt x="36" y="1750"/>
                  </a:cubicBezTo>
                  <a:cubicBezTo>
                    <a:pt x="56" y="1750"/>
                    <a:pt x="71" y="1359"/>
                    <a:pt x="71" y="875"/>
                  </a:cubicBezTo>
                  <a:cubicBezTo>
                    <a:pt x="71" y="393"/>
                    <a:pt x="56" y="1"/>
                    <a:pt x="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22"/>
            <p:cNvSpPr/>
            <p:nvPr/>
          </p:nvSpPr>
          <p:spPr>
            <a:xfrm>
              <a:off x="7373893" y="3025420"/>
              <a:ext cx="4529" cy="115578"/>
            </a:xfrm>
            <a:custGeom>
              <a:rect b="b" l="l" r="r" t="t"/>
              <a:pathLst>
                <a:path extrusionOk="0" h="1812" w="71">
                  <a:moveTo>
                    <a:pt x="35" y="1"/>
                  </a:moveTo>
                  <a:cubicBezTo>
                    <a:pt x="16" y="1"/>
                    <a:pt x="0" y="407"/>
                    <a:pt x="0" y="906"/>
                  </a:cubicBezTo>
                  <a:cubicBezTo>
                    <a:pt x="0" y="1407"/>
                    <a:pt x="16" y="1812"/>
                    <a:pt x="35" y="1812"/>
                  </a:cubicBezTo>
                  <a:cubicBezTo>
                    <a:pt x="55" y="1812"/>
                    <a:pt x="71" y="1407"/>
                    <a:pt x="71" y="906"/>
                  </a:cubicBezTo>
                  <a:cubicBezTo>
                    <a:pt x="71" y="407"/>
                    <a:pt x="55" y="1"/>
                    <a:pt x="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22"/>
            <p:cNvSpPr/>
            <p:nvPr/>
          </p:nvSpPr>
          <p:spPr>
            <a:xfrm>
              <a:off x="7252062" y="3024527"/>
              <a:ext cx="4656" cy="117811"/>
            </a:xfrm>
            <a:custGeom>
              <a:rect b="b" l="l" r="r" t="t"/>
              <a:pathLst>
                <a:path extrusionOk="0" h="1847" w="73">
                  <a:moveTo>
                    <a:pt x="36" y="0"/>
                  </a:moveTo>
                  <a:cubicBezTo>
                    <a:pt x="16" y="0"/>
                    <a:pt x="1" y="413"/>
                    <a:pt x="1" y="923"/>
                  </a:cubicBezTo>
                  <a:cubicBezTo>
                    <a:pt x="1" y="1433"/>
                    <a:pt x="16" y="1847"/>
                    <a:pt x="36" y="1847"/>
                  </a:cubicBezTo>
                  <a:cubicBezTo>
                    <a:pt x="56" y="1847"/>
                    <a:pt x="72" y="1433"/>
                    <a:pt x="72" y="923"/>
                  </a:cubicBezTo>
                  <a:cubicBezTo>
                    <a:pt x="72" y="413"/>
                    <a:pt x="56" y="0"/>
                    <a:pt x="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22"/>
            <p:cNvSpPr/>
            <p:nvPr/>
          </p:nvSpPr>
          <p:spPr>
            <a:xfrm>
              <a:off x="7182535" y="3023188"/>
              <a:ext cx="417664" cy="4593"/>
            </a:xfrm>
            <a:custGeom>
              <a:rect b="b" l="l" r="r" t="t"/>
              <a:pathLst>
                <a:path extrusionOk="0" h="72" w="6548">
                  <a:moveTo>
                    <a:pt x="3274" y="0"/>
                  </a:moveTo>
                  <a:cubicBezTo>
                    <a:pt x="1466" y="0"/>
                    <a:pt x="1" y="17"/>
                    <a:pt x="1" y="36"/>
                  </a:cubicBezTo>
                  <a:cubicBezTo>
                    <a:pt x="1" y="56"/>
                    <a:pt x="1466" y="72"/>
                    <a:pt x="3274" y="72"/>
                  </a:cubicBezTo>
                  <a:cubicBezTo>
                    <a:pt x="5083" y="72"/>
                    <a:pt x="6548" y="56"/>
                    <a:pt x="6548" y="36"/>
                  </a:cubicBezTo>
                  <a:cubicBezTo>
                    <a:pt x="6548" y="17"/>
                    <a:pt x="5083" y="0"/>
                    <a:pt x="32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22"/>
            <p:cNvSpPr/>
            <p:nvPr/>
          </p:nvSpPr>
          <p:spPr>
            <a:xfrm>
              <a:off x="5908794" y="3043918"/>
              <a:ext cx="264006" cy="380031"/>
            </a:xfrm>
            <a:custGeom>
              <a:rect b="b" l="l" r="r" t="t"/>
              <a:pathLst>
                <a:path extrusionOk="0" h="5958" w="4139">
                  <a:moveTo>
                    <a:pt x="1900" y="1"/>
                  </a:moveTo>
                  <a:lnTo>
                    <a:pt x="1288" y="3138"/>
                  </a:lnTo>
                  <a:lnTo>
                    <a:pt x="87" y="5480"/>
                  </a:lnTo>
                  <a:cubicBezTo>
                    <a:pt x="1" y="5649"/>
                    <a:pt x="75" y="5855"/>
                    <a:pt x="249" y="5930"/>
                  </a:cubicBezTo>
                  <a:cubicBezTo>
                    <a:pt x="291" y="5948"/>
                    <a:pt x="336" y="5957"/>
                    <a:pt x="380" y="5957"/>
                  </a:cubicBezTo>
                  <a:cubicBezTo>
                    <a:pt x="439" y="5957"/>
                    <a:pt x="497" y="5941"/>
                    <a:pt x="549" y="5909"/>
                  </a:cubicBezTo>
                  <a:cubicBezTo>
                    <a:pt x="1125" y="5557"/>
                    <a:pt x="3241" y="4249"/>
                    <a:pt x="3272" y="4017"/>
                  </a:cubicBezTo>
                  <a:cubicBezTo>
                    <a:pt x="3310" y="3748"/>
                    <a:pt x="4138" y="751"/>
                    <a:pt x="4138" y="751"/>
                  </a:cubicBezTo>
                  <a:lnTo>
                    <a:pt x="190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22"/>
            <p:cNvSpPr/>
            <p:nvPr/>
          </p:nvSpPr>
          <p:spPr>
            <a:xfrm>
              <a:off x="5924676" y="3286687"/>
              <a:ext cx="195820" cy="137457"/>
            </a:xfrm>
            <a:custGeom>
              <a:rect b="b" l="l" r="r" t="t"/>
              <a:pathLst>
                <a:path extrusionOk="0" h="2155" w="3070">
                  <a:moveTo>
                    <a:pt x="3069" y="1"/>
                  </a:moveTo>
                  <a:lnTo>
                    <a:pt x="0" y="2124"/>
                  </a:lnTo>
                  <a:cubicBezTo>
                    <a:pt x="44" y="2144"/>
                    <a:pt x="90" y="2154"/>
                    <a:pt x="137" y="2154"/>
                  </a:cubicBezTo>
                  <a:cubicBezTo>
                    <a:pt x="197" y="2154"/>
                    <a:pt x="256" y="2138"/>
                    <a:pt x="309" y="2106"/>
                  </a:cubicBezTo>
                  <a:cubicBezTo>
                    <a:pt x="1908" y="1118"/>
                    <a:pt x="2608" y="609"/>
                    <a:pt x="2858" y="420"/>
                  </a:cubicBezTo>
                  <a:cubicBezTo>
                    <a:pt x="2951" y="349"/>
                    <a:pt x="3015" y="247"/>
                    <a:pt x="3041" y="133"/>
                  </a:cubicBezTo>
                  <a:lnTo>
                    <a:pt x="30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22"/>
            <p:cNvSpPr/>
            <p:nvPr/>
          </p:nvSpPr>
          <p:spPr>
            <a:xfrm>
              <a:off x="6084460" y="3226920"/>
              <a:ext cx="27300" cy="24047"/>
            </a:xfrm>
            <a:custGeom>
              <a:rect b="b" l="l" r="r" t="t"/>
              <a:pathLst>
                <a:path extrusionOk="0" h="377" w="428">
                  <a:moveTo>
                    <a:pt x="201" y="0"/>
                  </a:moveTo>
                  <a:cubicBezTo>
                    <a:pt x="176" y="0"/>
                    <a:pt x="151" y="6"/>
                    <a:pt x="130" y="19"/>
                  </a:cubicBezTo>
                  <a:lnTo>
                    <a:pt x="130" y="19"/>
                  </a:lnTo>
                  <a:cubicBezTo>
                    <a:pt x="47" y="61"/>
                    <a:pt x="1" y="168"/>
                    <a:pt x="33" y="256"/>
                  </a:cubicBezTo>
                  <a:cubicBezTo>
                    <a:pt x="59" y="328"/>
                    <a:pt x="135" y="376"/>
                    <a:pt x="211" y="376"/>
                  </a:cubicBezTo>
                  <a:cubicBezTo>
                    <a:pt x="231" y="376"/>
                    <a:pt x="252" y="373"/>
                    <a:pt x="271" y="365"/>
                  </a:cubicBezTo>
                  <a:cubicBezTo>
                    <a:pt x="362" y="330"/>
                    <a:pt x="427" y="196"/>
                    <a:pt x="385" y="109"/>
                  </a:cubicBezTo>
                  <a:cubicBezTo>
                    <a:pt x="353" y="46"/>
                    <a:pt x="273" y="0"/>
                    <a:pt x="20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22"/>
            <p:cNvSpPr/>
            <p:nvPr/>
          </p:nvSpPr>
          <p:spPr>
            <a:xfrm>
              <a:off x="5953189" y="3315136"/>
              <a:ext cx="37059" cy="30043"/>
            </a:xfrm>
            <a:custGeom>
              <a:rect b="b" l="l" r="r" t="t"/>
              <a:pathLst>
                <a:path extrusionOk="0" h="471" w="581">
                  <a:moveTo>
                    <a:pt x="87" y="0"/>
                  </a:moveTo>
                  <a:cubicBezTo>
                    <a:pt x="32" y="0"/>
                    <a:pt x="1" y="13"/>
                    <a:pt x="1" y="20"/>
                  </a:cubicBezTo>
                  <a:cubicBezTo>
                    <a:pt x="1" y="40"/>
                    <a:pt x="183" y="34"/>
                    <a:pt x="345" y="168"/>
                  </a:cubicBezTo>
                  <a:cubicBezTo>
                    <a:pt x="510" y="295"/>
                    <a:pt x="546" y="471"/>
                    <a:pt x="566" y="471"/>
                  </a:cubicBezTo>
                  <a:cubicBezTo>
                    <a:pt x="566" y="471"/>
                    <a:pt x="566" y="471"/>
                    <a:pt x="566" y="471"/>
                  </a:cubicBezTo>
                  <a:cubicBezTo>
                    <a:pt x="575" y="470"/>
                    <a:pt x="580" y="423"/>
                    <a:pt x="557" y="350"/>
                  </a:cubicBezTo>
                  <a:cubicBezTo>
                    <a:pt x="536" y="279"/>
                    <a:pt x="480" y="185"/>
                    <a:pt x="390" y="113"/>
                  </a:cubicBezTo>
                  <a:cubicBezTo>
                    <a:pt x="298" y="40"/>
                    <a:pt x="195" y="7"/>
                    <a:pt x="120" y="2"/>
                  </a:cubicBezTo>
                  <a:cubicBezTo>
                    <a:pt x="108" y="1"/>
                    <a:pt x="97" y="0"/>
                    <a:pt x="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22"/>
            <p:cNvSpPr/>
            <p:nvPr/>
          </p:nvSpPr>
          <p:spPr>
            <a:xfrm>
              <a:off x="5934436" y="3348177"/>
              <a:ext cx="36039" cy="20603"/>
            </a:xfrm>
            <a:custGeom>
              <a:rect b="b" l="l" r="r" t="t"/>
              <a:pathLst>
                <a:path extrusionOk="0" h="323" w="565">
                  <a:moveTo>
                    <a:pt x="92" y="0"/>
                  </a:moveTo>
                  <a:cubicBezTo>
                    <a:pt x="36" y="0"/>
                    <a:pt x="0" y="12"/>
                    <a:pt x="3" y="21"/>
                  </a:cubicBezTo>
                  <a:cubicBezTo>
                    <a:pt x="4" y="41"/>
                    <a:pt x="149" y="42"/>
                    <a:pt x="299" y="126"/>
                  </a:cubicBezTo>
                  <a:cubicBezTo>
                    <a:pt x="445" y="205"/>
                    <a:pt x="523" y="323"/>
                    <a:pt x="544" y="323"/>
                  </a:cubicBezTo>
                  <a:cubicBezTo>
                    <a:pt x="545" y="323"/>
                    <a:pt x="545" y="322"/>
                    <a:pt x="546" y="322"/>
                  </a:cubicBezTo>
                  <a:cubicBezTo>
                    <a:pt x="564" y="317"/>
                    <a:pt x="505" y="160"/>
                    <a:pt x="333" y="65"/>
                  </a:cubicBezTo>
                  <a:cubicBezTo>
                    <a:pt x="243" y="15"/>
                    <a:pt x="155" y="0"/>
                    <a:pt x="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22"/>
            <p:cNvSpPr/>
            <p:nvPr/>
          </p:nvSpPr>
          <p:spPr>
            <a:xfrm>
              <a:off x="5971814" y="3282095"/>
              <a:ext cx="52495" cy="34699"/>
            </a:xfrm>
            <a:custGeom>
              <a:rect b="b" l="l" r="r" t="t"/>
              <a:pathLst>
                <a:path extrusionOk="0" h="544" w="823">
                  <a:moveTo>
                    <a:pt x="38" y="1"/>
                  </a:moveTo>
                  <a:cubicBezTo>
                    <a:pt x="17" y="1"/>
                    <a:pt x="5" y="3"/>
                    <a:pt x="5" y="7"/>
                  </a:cubicBezTo>
                  <a:cubicBezTo>
                    <a:pt x="1" y="28"/>
                    <a:pt x="223" y="66"/>
                    <a:pt x="444" y="217"/>
                  </a:cubicBezTo>
                  <a:cubicBezTo>
                    <a:pt x="662" y="360"/>
                    <a:pt x="781" y="544"/>
                    <a:pt x="804" y="544"/>
                  </a:cubicBezTo>
                  <a:cubicBezTo>
                    <a:pt x="805" y="544"/>
                    <a:pt x="805" y="544"/>
                    <a:pt x="806" y="543"/>
                  </a:cubicBezTo>
                  <a:cubicBezTo>
                    <a:pt x="823" y="538"/>
                    <a:pt x="724" y="317"/>
                    <a:pt x="484" y="158"/>
                  </a:cubicBezTo>
                  <a:cubicBezTo>
                    <a:pt x="299" y="33"/>
                    <a:pt x="112" y="1"/>
                    <a:pt x="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22"/>
            <p:cNvSpPr/>
            <p:nvPr/>
          </p:nvSpPr>
          <p:spPr>
            <a:xfrm>
              <a:off x="5988526" y="3240953"/>
              <a:ext cx="52495" cy="16074"/>
            </a:xfrm>
            <a:custGeom>
              <a:rect b="b" l="l" r="r" t="t"/>
              <a:pathLst>
                <a:path extrusionOk="0" h="252" w="823">
                  <a:moveTo>
                    <a:pt x="201" y="0"/>
                  </a:moveTo>
                  <a:cubicBezTo>
                    <a:pt x="80" y="0"/>
                    <a:pt x="0" y="26"/>
                    <a:pt x="3" y="37"/>
                  </a:cubicBezTo>
                  <a:cubicBezTo>
                    <a:pt x="5" y="58"/>
                    <a:pt x="196" y="39"/>
                    <a:pt x="418" y="100"/>
                  </a:cubicBezTo>
                  <a:cubicBezTo>
                    <a:pt x="625" y="153"/>
                    <a:pt x="774" y="252"/>
                    <a:pt x="805" y="252"/>
                  </a:cubicBezTo>
                  <a:cubicBezTo>
                    <a:pt x="807" y="252"/>
                    <a:pt x="808" y="251"/>
                    <a:pt x="809" y="250"/>
                  </a:cubicBezTo>
                  <a:cubicBezTo>
                    <a:pt x="822" y="238"/>
                    <a:pt x="675" y="94"/>
                    <a:pt x="436" y="31"/>
                  </a:cubicBezTo>
                  <a:cubicBezTo>
                    <a:pt x="350" y="8"/>
                    <a:pt x="269" y="0"/>
                    <a:pt x="2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22"/>
            <p:cNvSpPr/>
            <p:nvPr/>
          </p:nvSpPr>
          <p:spPr>
            <a:xfrm>
              <a:off x="5999242" y="3182589"/>
              <a:ext cx="54281" cy="16010"/>
            </a:xfrm>
            <a:custGeom>
              <a:rect b="b" l="l" r="r" t="t"/>
              <a:pathLst>
                <a:path extrusionOk="0" h="251" w="851">
                  <a:moveTo>
                    <a:pt x="323" y="0"/>
                  </a:moveTo>
                  <a:cubicBezTo>
                    <a:pt x="246" y="0"/>
                    <a:pt x="177" y="13"/>
                    <a:pt x="124" y="30"/>
                  </a:cubicBezTo>
                  <a:cubicBezTo>
                    <a:pt x="43" y="55"/>
                    <a:pt x="0" y="87"/>
                    <a:pt x="5" y="94"/>
                  </a:cubicBezTo>
                  <a:cubicBezTo>
                    <a:pt x="6" y="97"/>
                    <a:pt x="9" y="98"/>
                    <a:pt x="15" y="98"/>
                  </a:cubicBezTo>
                  <a:cubicBezTo>
                    <a:pt x="46" y="98"/>
                    <a:pt x="148" y="66"/>
                    <a:pt x="285" y="66"/>
                  </a:cubicBezTo>
                  <a:cubicBezTo>
                    <a:pt x="333" y="66"/>
                    <a:pt x="386" y="70"/>
                    <a:pt x="441" y="81"/>
                  </a:cubicBezTo>
                  <a:cubicBezTo>
                    <a:pt x="668" y="120"/>
                    <a:pt x="816" y="250"/>
                    <a:pt x="842" y="250"/>
                  </a:cubicBezTo>
                  <a:cubicBezTo>
                    <a:pt x="843" y="250"/>
                    <a:pt x="844" y="250"/>
                    <a:pt x="845" y="249"/>
                  </a:cubicBezTo>
                  <a:cubicBezTo>
                    <a:pt x="851" y="243"/>
                    <a:pt x="823" y="198"/>
                    <a:pt x="756" y="145"/>
                  </a:cubicBezTo>
                  <a:cubicBezTo>
                    <a:pt x="690" y="93"/>
                    <a:pt x="583" y="36"/>
                    <a:pt x="454" y="12"/>
                  </a:cubicBezTo>
                  <a:cubicBezTo>
                    <a:pt x="409" y="4"/>
                    <a:pt x="365" y="0"/>
                    <a:pt x="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22"/>
            <p:cNvSpPr/>
            <p:nvPr/>
          </p:nvSpPr>
          <p:spPr>
            <a:xfrm>
              <a:off x="6003388" y="3139023"/>
              <a:ext cx="61553" cy="37761"/>
            </a:xfrm>
            <a:custGeom>
              <a:rect b="b" l="l" r="r" t="t"/>
              <a:pathLst>
                <a:path extrusionOk="0" h="592" w="965">
                  <a:moveTo>
                    <a:pt x="137" y="60"/>
                  </a:moveTo>
                  <a:cubicBezTo>
                    <a:pt x="146" y="60"/>
                    <a:pt x="155" y="62"/>
                    <a:pt x="165" y="65"/>
                  </a:cubicBezTo>
                  <a:cubicBezTo>
                    <a:pt x="231" y="85"/>
                    <a:pt x="282" y="145"/>
                    <a:pt x="328" y="193"/>
                  </a:cubicBezTo>
                  <a:cubicBezTo>
                    <a:pt x="392" y="268"/>
                    <a:pt x="437" y="339"/>
                    <a:pt x="469" y="399"/>
                  </a:cubicBezTo>
                  <a:lnTo>
                    <a:pt x="469" y="399"/>
                  </a:lnTo>
                  <a:cubicBezTo>
                    <a:pt x="458" y="426"/>
                    <a:pt x="449" y="450"/>
                    <a:pt x="442" y="472"/>
                  </a:cubicBezTo>
                  <a:cubicBezTo>
                    <a:pt x="437" y="486"/>
                    <a:pt x="434" y="500"/>
                    <a:pt x="431" y="512"/>
                  </a:cubicBezTo>
                  <a:lnTo>
                    <a:pt x="431" y="512"/>
                  </a:lnTo>
                  <a:cubicBezTo>
                    <a:pt x="256" y="476"/>
                    <a:pt x="116" y="331"/>
                    <a:pt x="75" y="186"/>
                  </a:cubicBezTo>
                  <a:cubicBezTo>
                    <a:pt x="66" y="148"/>
                    <a:pt x="67" y="108"/>
                    <a:pt x="85" y="85"/>
                  </a:cubicBezTo>
                  <a:cubicBezTo>
                    <a:pt x="97" y="68"/>
                    <a:pt x="116" y="60"/>
                    <a:pt x="137" y="60"/>
                  </a:cubicBezTo>
                  <a:close/>
                  <a:moveTo>
                    <a:pt x="821" y="100"/>
                  </a:moveTo>
                  <a:cubicBezTo>
                    <a:pt x="847" y="100"/>
                    <a:pt x="870" y="113"/>
                    <a:pt x="883" y="136"/>
                  </a:cubicBezTo>
                  <a:cubicBezTo>
                    <a:pt x="899" y="163"/>
                    <a:pt x="900" y="204"/>
                    <a:pt x="892" y="242"/>
                  </a:cubicBezTo>
                  <a:cubicBezTo>
                    <a:pt x="857" y="381"/>
                    <a:pt x="710" y="503"/>
                    <a:pt x="544" y="518"/>
                  </a:cubicBezTo>
                  <a:lnTo>
                    <a:pt x="544" y="518"/>
                  </a:lnTo>
                  <a:cubicBezTo>
                    <a:pt x="540" y="500"/>
                    <a:pt x="534" y="477"/>
                    <a:pt x="525" y="451"/>
                  </a:cubicBezTo>
                  <a:cubicBezTo>
                    <a:pt x="520" y="435"/>
                    <a:pt x="514" y="419"/>
                    <a:pt x="507" y="401"/>
                  </a:cubicBezTo>
                  <a:lnTo>
                    <a:pt x="507" y="401"/>
                  </a:lnTo>
                  <a:cubicBezTo>
                    <a:pt x="538" y="346"/>
                    <a:pt x="581" y="282"/>
                    <a:pt x="640" y="217"/>
                  </a:cubicBezTo>
                  <a:cubicBezTo>
                    <a:pt x="686" y="169"/>
                    <a:pt x="741" y="112"/>
                    <a:pt x="807" y="101"/>
                  </a:cubicBezTo>
                  <a:cubicBezTo>
                    <a:pt x="812" y="101"/>
                    <a:pt x="816" y="100"/>
                    <a:pt x="821" y="100"/>
                  </a:cubicBezTo>
                  <a:close/>
                  <a:moveTo>
                    <a:pt x="488" y="436"/>
                  </a:moveTo>
                  <a:cubicBezTo>
                    <a:pt x="504" y="469"/>
                    <a:pt x="516" y="498"/>
                    <a:pt x="525" y="519"/>
                  </a:cubicBezTo>
                  <a:lnTo>
                    <a:pt x="525" y="519"/>
                  </a:lnTo>
                  <a:cubicBezTo>
                    <a:pt x="520" y="520"/>
                    <a:pt x="515" y="520"/>
                    <a:pt x="510" y="520"/>
                  </a:cubicBezTo>
                  <a:cubicBezTo>
                    <a:pt x="498" y="520"/>
                    <a:pt x="486" y="519"/>
                    <a:pt x="473" y="518"/>
                  </a:cubicBezTo>
                  <a:cubicBezTo>
                    <a:pt x="466" y="517"/>
                    <a:pt x="459" y="516"/>
                    <a:pt x="453" y="515"/>
                  </a:cubicBezTo>
                  <a:lnTo>
                    <a:pt x="453" y="515"/>
                  </a:lnTo>
                  <a:cubicBezTo>
                    <a:pt x="462" y="493"/>
                    <a:pt x="473" y="466"/>
                    <a:pt x="488" y="436"/>
                  </a:cubicBezTo>
                  <a:close/>
                  <a:moveTo>
                    <a:pt x="135" y="0"/>
                  </a:moveTo>
                  <a:cubicBezTo>
                    <a:pt x="99" y="0"/>
                    <a:pt x="60" y="14"/>
                    <a:pt x="36" y="46"/>
                  </a:cubicBezTo>
                  <a:cubicBezTo>
                    <a:pt x="0" y="95"/>
                    <a:pt x="2" y="151"/>
                    <a:pt x="11" y="200"/>
                  </a:cubicBezTo>
                  <a:cubicBezTo>
                    <a:pt x="59" y="377"/>
                    <a:pt x="214" y="539"/>
                    <a:pt x="419" y="580"/>
                  </a:cubicBezTo>
                  <a:lnTo>
                    <a:pt x="419" y="580"/>
                  </a:lnTo>
                  <a:cubicBezTo>
                    <a:pt x="419" y="587"/>
                    <a:pt x="419" y="591"/>
                    <a:pt x="420" y="591"/>
                  </a:cubicBezTo>
                  <a:cubicBezTo>
                    <a:pt x="420" y="591"/>
                    <a:pt x="421" y="591"/>
                    <a:pt x="421" y="591"/>
                  </a:cubicBezTo>
                  <a:cubicBezTo>
                    <a:pt x="423" y="591"/>
                    <a:pt x="425" y="588"/>
                    <a:pt x="427" y="582"/>
                  </a:cubicBezTo>
                  <a:lnTo>
                    <a:pt x="427" y="582"/>
                  </a:lnTo>
                  <a:cubicBezTo>
                    <a:pt x="440" y="585"/>
                    <a:pt x="453" y="586"/>
                    <a:pt x="466" y="588"/>
                  </a:cubicBezTo>
                  <a:cubicBezTo>
                    <a:pt x="480" y="589"/>
                    <a:pt x="493" y="590"/>
                    <a:pt x="507" y="590"/>
                  </a:cubicBezTo>
                  <a:cubicBezTo>
                    <a:pt x="720" y="590"/>
                    <a:pt x="911" y="442"/>
                    <a:pt x="954" y="256"/>
                  </a:cubicBezTo>
                  <a:cubicBezTo>
                    <a:pt x="965" y="206"/>
                    <a:pt x="964" y="152"/>
                    <a:pt x="936" y="104"/>
                  </a:cubicBezTo>
                  <a:cubicBezTo>
                    <a:pt x="913" y="63"/>
                    <a:pt x="866" y="41"/>
                    <a:pt x="823" y="41"/>
                  </a:cubicBezTo>
                  <a:cubicBezTo>
                    <a:pt x="814" y="41"/>
                    <a:pt x="806" y="42"/>
                    <a:pt x="797" y="44"/>
                  </a:cubicBezTo>
                  <a:cubicBezTo>
                    <a:pt x="701" y="66"/>
                    <a:pt x="650" y="133"/>
                    <a:pt x="603" y="184"/>
                  </a:cubicBezTo>
                  <a:cubicBezTo>
                    <a:pt x="552" y="244"/>
                    <a:pt x="515" y="304"/>
                    <a:pt x="488" y="358"/>
                  </a:cubicBezTo>
                  <a:lnTo>
                    <a:pt x="488" y="358"/>
                  </a:lnTo>
                  <a:cubicBezTo>
                    <a:pt x="461" y="299"/>
                    <a:pt x="422" y="231"/>
                    <a:pt x="365" y="161"/>
                  </a:cubicBezTo>
                  <a:cubicBezTo>
                    <a:pt x="320" y="109"/>
                    <a:pt x="273" y="43"/>
                    <a:pt x="183" y="9"/>
                  </a:cubicBezTo>
                  <a:cubicBezTo>
                    <a:pt x="169" y="3"/>
                    <a:pt x="152" y="0"/>
                    <a:pt x="1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22"/>
            <p:cNvSpPr/>
            <p:nvPr/>
          </p:nvSpPr>
          <p:spPr>
            <a:xfrm>
              <a:off x="6552904" y="3059546"/>
              <a:ext cx="254885" cy="382582"/>
            </a:xfrm>
            <a:custGeom>
              <a:rect b="b" l="l" r="r" t="t"/>
              <a:pathLst>
                <a:path extrusionOk="0" h="5998" w="3996">
                  <a:moveTo>
                    <a:pt x="2259" y="0"/>
                  </a:moveTo>
                  <a:lnTo>
                    <a:pt x="0" y="685"/>
                  </a:lnTo>
                  <a:cubicBezTo>
                    <a:pt x="0" y="685"/>
                    <a:pt x="743" y="3706"/>
                    <a:pt x="772" y="3976"/>
                  </a:cubicBezTo>
                  <a:cubicBezTo>
                    <a:pt x="797" y="4208"/>
                    <a:pt x="2875" y="5576"/>
                    <a:pt x="3440" y="5945"/>
                  </a:cubicBezTo>
                  <a:cubicBezTo>
                    <a:pt x="3494" y="5980"/>
                    <a:pt x="3556" y="5998"/>
                    <a:pt x="3618" y="5998"/>
                  </a:cubicBezTo>
                  <a:cubicBezTo>
                    <a:pt x="3659" y="5998"/>
                    <a:pt x="3700" y="5990"/>
                    <a:pt x="3739" y="5974"/>
                  </a:cubicBezTo>
                  <a:cubicBezTo>
                    <a:pt x="3915" y="5904"/>
                    <a:pt x="3996" y="5700"/>
                    <a:pt x="3915" y="5529"/>
                  </a:cubicBezTo>
                  <a:lnTo>
                    <a:pt x="2782" y="3153"/>
                  </a:lnTo>
                  <a:lnTo>
                    <a:pt x="22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22"/>
            <p:cNvSpPr/>
            <p:nvPr/>
          </p:nvSpPr>
          <p:spPr>
            <a:xfrm>
              <a:off x="6599532" y="3299572"/>
              <a:ext cx="191929" cy="142751"/>
            </a:xfrm>
            <a:custGeom>
              <a:rect b="b" l="l" r="r" t="t"/>
              <a:pathLst>
                <a:path extrusionOk="0" h="2238" w="3009">
                  <a:moveTo>
                    <a:pt x="1" y="0"/>
                  </a:moveTo>
                  <a:lnTo>
                    <a:pt x="26" y="133"/>
                  </a:lnTo>
                  <a:cubicBezTo>
                    <a:pt x="48" y="248"/>
                    <a:pt x="110" y="352"/>
                    <a:pt x="201" y="426"/>
                  </a:cubicBezTo>
                  <a:cubicBezTo>
                    <a:pt x="445" y="622"/>
                    <a:pt x="1130" y="1150"/>
                    <a:pt x="2701" y="2183"/>
                  </a:cubicBezTo>
                  <a:cubicBezTo>
                    <a:pt x="2755" y="2219"/>
                    <a:pt x="2817" y="2237"/>
                    <a:pt x="2880" y="2237"/>
                  </a:cubicBezTo>
                  <a:cubicBezTo>
                    <a:pt x="2924" y="2237"/>
                    <a:pt x="2967" y="2229"/>
                    <a:pt x="3008" y="2211"/>
                  </a:cubicBez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22"/>
            <p:cNvSpPr/>
            <p:nvPr/>
          </p:nvSpPr>
          <p:spPr>
            <a:xfrm>
              <a:off x="6609674" y="3240442"/>
              <a:ext cx="27300" cy="24047"/>
            </a:xfrm>
            <a:custGeom>
              <a:rect b="b" l="l" r="r" t="t"/>
              <a:pathLst>
                <a:path extrusionOk="0" h="377" w="428">
                  <a:moveTo>
                    <a:pt x="227" y="1"/>
                  </a:moveTo>
                  <a:cubicBezTo>
                    <a:pt x="157" y="1"/>
                    <a:pt x="78" y="44"/>
                    <a:pt x="46" y="104"/>
                  </a:cubicBezTo>
                  <a:cubicBezTo>
                    <a:pt x="0" y="191"/>
                    <a:pt x="63" y="326"/>
                    <a:pt x="152" y="363"/>
                  </a:cubicBezTo>
                  <a:cubicBezTo>
                    <a:pt x="173" y="372"/>
                    <a:pt x="195" y="376"/>
                    <a:pt x="217" y="376"/>
                  </a:cubicBezTo>
                  <a:cubicBezTo>
                    <a:pt x="291" y="376"/>
                    <a:pt x="366" y="330"/>
                    <a:pt x="394" y="261"/>
                  </a:cubicBezTo>
                  <a:cubicBezTo>
                    <a:pt x="428" y="176"/>
                    <a:pt x="386" y="69"/>
                    <a:pt x="306" y="24"/>
                  </a:cubicBezTo>
                  <a:lnTo>
                    <a:pt x="306" y="24"/>
                  </a:lnTo>
                  <a:lnTo>
                    <a:pt x="309" y="26"/>
                  </a:lnTo>
                  <a:cubicBezTo>
                    <a:pt x="286" y="8"/>
                    <a:pt x="257" y="1"/>
                    <a:pt x="22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22"/>
            <p:cNvSpPr/>
            <p:nvPr/>
          </p:nvSpPr>
          <p:spPr>
            <a:xfrm>
              <a:off x="6728252" y="3332613"/>
              <a:ext cx="37761" cy="29150"/>
            </a:xfrm>
            <a:custGeom>
              <a:rect b="b" l="l" r="r" t="t"/>
              <a:pathLst>
                <a:path extrusionOk="0" h="457" w="592">
                  <a:moveTo>
                    <a:pt x="492" y="1"/>
                  </a:moveTo>
                  <a:cubicBezTo>
                    <a:pt x="485" y="1"/>
                    <a:pt x="478" y="1"/>
                    <a:pt x="471" y="1"/>
                  </a:cubicBezTo>
                  <a:cubicBezTo>
                    <a:pt x="396" y="5"/>
                    <a:pt x="292" y="34"/>
                    <a:pt x="200" y="104"/>
                  </a:cubicBezTo>
                  <a:cubicBezTo>
                    <a:pt x="106" y="174"/>
                    <a:pt x="49" y="266"/>
                    <a:pt x="25" y="337"/>
                  </a:cubicBezTo>
                  <a:cubicBezTo>
                    <a:pt x="1" y="409"/>
                    <a:pt x="4" y="456"/>
                    <a:pt x="12" y="457"/>
                  </a:cubicBezTo>
                  <a:cubicBezTo>
                    <a:pt x="12" y="457"/>
                    <a:pt x="13" y="457"/>
                    <a:pt x="13" y="457"/>
                  </a:cubicBezTo>
                  <a:cubicBezTo>
                    <a:pt x="33" y="457"/>
                    <a:pt x="74" y="282"/>
                    <a:pt x="242" y="160"/>
                  </a:cubicBezTo>
                  <a:cubicBezTo>
                    <a:pt x="408" y="32"/>
                    <a:pt x="590" y="43"/>
                    <a:pt x="590" y="23"/>
                  </a:cubicBezTo>
                  <a:cubicBezTo>
                    <a:pt x="592" y="15"/>
                    <a:pt x="555" y="1"/>
                    <a:pt x="4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22"/>
            <p:cNvSpPr/>
            <p:nvPr/>
          </p:nvSpPr>
          <p:spPr>
            <a:xfrm>
              <a:off x="6747196" y="3366165"/>
              <a:ext cx="36613" cy="19773"/>
            </a:xfrm>
            <a:custGeom>
              <a:rect b="b" l="l" r="r" t="t"/>
              <a:pathLst>
                <a:path extrusionOk="0" h="310" w="574">
                  <a:moveTo>
                    <a:pt x="471" y="1"/>
                  </a:moveTo>
                  <a:cubicBezTo>
                    <a:pt x="409" y="1"/>
                    <a:pt x="325" y="14"/>
                    <a:pt x="239" y="59"/>
                  </a:cubicBezTo>
                  <a:cubicBezTo>
                    <a:pt x="64" y="148"/>
                    <a:pt x="1" y="304"/>
                    <a:pt x="19" y="309"/>
                  </a:cubicBezTo>
                  <a:cubicBezTo>
                    <a:pt x="20" y="309"/>
                    <a:pt x="21" y="310"/>
                    <a:pt x="21" y="310"/>
                  </a:cubicBezTo>
                  <a:cubicBezTo>
                    <a:pt x="43" y="310"/>
                    <a:pt x="124" y="196"/>
                    <a:pt x="271" y="121"/>
                  </a:cubicBezTo>
                  <a:cubicBezTo>
                    <a:pt x="423" y="41"/>
                    <a:pt x="569" y="44"/>
                    <a:pt x="571" y="23"/>
                  </a:cubicBezTo>
                  <a:cubicBezTo>
                    <a:pt x="574" y="15"/>
                    <a:pt x="534" y="1"/>
                    <a:pt x="4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22"/>
            <p:cNvSpPr/>
            <p:nvPr/>
          </p:nvSpPr>
          <p:spPr>
            <a:xfrm>
              <a:off x="6694828" y="3299126"/>
              <a:ext cx="53452" cy="33360"/>
            </a:xfrm>
            <a:custGeom>
              <a:rect b="b" l="l" r="r" t="t"/>
              <a:pathLst>
                <a:path extrusionOk="0" h="523" w="838">
                  <a:moveTo>
                    <a:pt x="794" y="1"/>
                  </a:moveTo>
                  <a:cubicBezTo>
                    <a:pt x="715" y="1"/>
                    <a:pt x="533" y="30"/>
                    <a:pt x="351" y="146"/>
                  </a:cubicBezTo>
                  <a:cubicBezTo>
                    <a:pt x="107" y="298"/>
                    <a:pt x="1" y="516"/>
                    <a:pt x="18" y="522"/>
                  </a:cubicBezTo>
                  <a:cubicBezTo>
                    <a:pt x="19" y="522"/>
                    <a:pt x="20" y="522"/>
                    <a:pt x="20" y="522"/>
                  </a:cubicBezTo>
                  <a:cubicBezTo>
                    <a:pt x="44" y="522"/>
                    <a:pt x="167" y="342"/>
                    <a:pt x="389" y="206"/>
                  </a:cubicBezTo>
                  <a:cubicBezTo>
                    <a:pt x="615" y="61"/>
                    <a:pt x="837" y="30"/>
                    <a:pt x="834" y="8"/>
                  </a:cubicBezTo>
                  <a:cubicBezTo>
                    <a:pt x="834" y="4"/>
                    <a:pt x="820" y="1"/>
                    <a:pt x="7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22"/>
            <p:cNvSpPr/>
            <p:nvPr/>
          </p:nvSpPr>
          <p:spPr>
            <a:xfrm>
              <a:off x="6679902" y="3257282"/>
              <a:ext cx="52942" cy="14989"/>
            </a:xfrm>
            <a:custGeom>
              <a:rect b="b" l="l" r="r" t="t"/>
              <a:pathLst>
                <a:path extrusionOk="0" h="235" w="830">
                  <a:moveTo>
                    <a:pt x="605" y="0"/>
                  </a:moveTo>
                  <a:cubicBezTo>
                    <a:pt x="542" y="0"/>
                    <a:pt x="470" y="7"/>
                    <a:pt x="393" y="25"/>
                  </a:cubicBezTo>
                  <a:cubicBezTo>
                    <a:pt x="152" y="80"/>
                    <a:pt x="0" y="219"/>
                    <a:pt x="13" y="232"/>
                  </a:cubicBezTo>
                  <a:cubicBezTo>
                    <a:pt x="14" y="233"/>
                    <a:pt x="16" y="234"/>
                    <a:pt x="18" y="234"/>
                  </a:cubicBezTo>
                  <a:cubicBezTo>
                    <a:pt x="50" y="234"/>
                    <a:pt x="202" y="140"/>
                    <a:pt x="409" y="93"/>
                  </a:cubicBezTo>
                  <a:cubicBezTo>
                    <a:pt x="633" y="39"/>
                    <a:pt x="823" y="63"/>
                    <a:pt x="826" y="42"/>
                  </a:cubicBezTo>
                  <a:cubicBezTo>
                    <a:pt x="830" y="30"/>
                    <a:pt x="739" y="0"/>
                    <a:pt x="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22"/>
            <p:cNvSpPr/>
            <p:nvPr/>
          </p:nvSpPr>
          <p:spPr>
            <a:xfrm>
              <a:off x="6669059" y="3198344"/>
              <a:ext cx="54536" cy="15053"/>
            </a:xfrm>
            <a:custGeom>
              <a:rect b="b" l="l" r="r" t="t"/>
              <a:pathLst>
                <a:path extrusionOk="0" h="236" w="855">
                  <a:moveTo>
                    <a:pt x="514" y="1"/>
                  </a:moveTo>
                  <a:cubicBezTo>
                    <a:pt x="478" y="1"/>
                    <a:pt x="442" y="3"/>
                    <a:pt x="404" y="9"/>
                  </a:cubicBezTo>
                  <a:cubicBezTo>
                    <a:pt x="275" y="30"/>
                    <a:pt x="166" y="82"/>
                    <a:pt x="98" y="134"/>
                  </a:cubicBezTo>
                  <a:cubicBezTo>
                    <a:pt x="30" y="184"/>
                    <a:pt x="1" y="228"/>
                    <a:pt x="6" y="234"/>
                  </a:cubicBezTo>
                  <a:cubicBezTo>
                    <a:pt x="7" y="235"/>
                    <a:pt x="8" y="235"/>
                    <a:pt x="9" y="235"/>
                  </a:cubicBezTo>
                  <a:cubicBezTo>
                    <a:pt x="37" y="235"/>
                    <a:pt x="188" y="111"/>
                    <a:pt x="415" y="79"/>
                  </a:cubicBezTo>
                  <a:cubicBezTo>
                    <a:pt x="461" y="71"/>
                    <a:pt x="505" y="68"/>
                    <a:pt x="547" y="68"/>
                  </a:cubicBezTo>
                  <a:cubicBezTo>
                    <a:pt x="697" y="68"/>
                    <a:pt x="810" y="107"/>
                    <a:pt x="842" y="107"/>
                  </a:cubicBezTo>
                  <a:cubicBezTo>
                    <a:pt x="847" y="107"/>
                    <a:pt x="850" y="106"/>
                    <a:pt x="851" y="104"/>
                  </a:cubicBezTo>
                  <a:cubicBezTo>
                    <a:pt x="855" y="97"/>
                    <a:pt x="813" y="64"/>
                    <a:pt x="732" y="36"/>
                  </a:cubicBezTo>
                  <a:cubicBezTo>
                    <a:pt x="676" y="15"/>
                    <a:pt x="600" y="1"/>
                    <a:pt x="5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22"/>
            <p:cNvSpPr/>
            <p:nvPr/>
          </p:nvSpPr>
          <p:spPr>
            <a:xfrm>
              <a:off x="6658980" y="3155097"/>
              <a:ext cx="61808" cy="37187"/>
            </a:xfrm>
            <a:custGeom>
              <a:rect b="b" l="l" r="r" t="t"/>
              <a:pathLst>
                <a:path extrusionOk="0" h="583" w="969">
                  <a:moveTo>
                    <a:pt x="830" y="59"/>
                  </a:moveTo>
                  <a:cubicBezTo>
                    <a:pt x="852" y="59"/>
                    <a:pt x="871" y="68"/>
                    <a:pt x="883" y="85"/>
                  </a:cubicBezTo>
                  <a:cubicBezTo>
                    <a:pt x="900" y="109"/>
                    <a:pt x="901" y="149"/>
                    <a:pt x="890" y="187"/>
                  </a:cubicBezTo>
                  <a:cubicBezTo>
                    <a:pt x="846" y="331"/>
                    <a:pt x="701" y="472"/>
                    <a:pt x="526" y="502"/>
                  </a:cubicBezTo>
                  <a:lnTo>
                    <a:pt x="526" y="502"/>
                  </a:lnTo>
                  <a:cubicBezTo>
                    <a:pt x="523" y="490"/>
                    <a:pt x="520" y="477"/>
                    <a:pt x="516" y="462"/>
                  </a:cubicBezTo>
                  <a:cubicBezTo>
                    <a:pt x="509" y="440"/>
                    <a:pt x="501" y="416"/>
                    <a:pt x="490" y="388"/>
                  </a:cubicBezTo>
                  <a:lnTo>
                    <a:pt x="490" y="388"/>
                  </a:lnTo>
                  <a:cubicBezTo>
                    <a:pt x="524" y="330"/>
                    <a:pt x="571" y="260"/>
                    <a:pt x="638" y="187"/>
                  </a:cubicBezTo>
                  <a:cubicBezTo>
                    <a:pt x="685" y="140"/>
                    <a:pt x="738" y="82"/>
                    <a:pt x="804" y="63"/>
                  </a:cubicBezTo>
                  <a:cubicBezTo>
                    <a:pt x="813" y="61"/>
                    <a:pt x="822" y="59"/>
                    <a:pt x="830" y="59"/>
                  </a:cubicBezTo>
                  <a:close/>
                  <a:moveTo>
                    <a:pt x="144" y="80"/>
                  </a:moveTo>
                  <a:cubicBezTo>
                    <a:pt x="150" y="80"/>
                    <a:pt x="155" y="80"/>
                    <a:pt x="161" y="82"/>
                  </a:cubicBezTo>
                  <a:cubicBezTo>
                    <a:pt x="227" y="95"/>
                    <a:pt x="280" y="152"/>
                    <a:pt x="325" y="201"/>
                  </a:cubicBezTo>
                  <a:cubicBezTo>
                    <a:pt x="382" y="269"/>
                    <a:pt x="423" y="334"/>
                    <a:pt x="452" y="390"/>
                  </a:cubicBezTo>
                  <a:lnTo>
                    <a:pt x="452" y="390"/>
                  </a:lnTo>
                  <a:cubicBezTo>
                    <a:pt x="445" y="408"/>
                    <a:pt x="438" y="424"/>
                    <a:pt x="433" y="439"/>
                  </a:cubicBezTo>
                  <a:cubicBezTo>
                    <a:pt x="423" y="465"/>
                    <a:pt x="417" y="487"/>
                    <a:pt x="412" y="505"/>
                  </a:cubicBezTo>
                  <a:lnTo>
                    <a:pt x="412" y="505"/>
                  </a:lnTo>
                  <a:cubicBezTo>
                    <a:pt x="247" y="486"/>
                    <a:pt x="103" y="360"/>
                    <a:pt x="73" y="220"/>
                  </a:cubicBezTo>
                  <a:cubicBezTo>
                    <a:pt x="65" y="181"/>
                    <a:pt x="68" y="140"/>
                    <a:pt x="84" y="113"/>
                  </a:cubicBezTo>
                  <a:cubicBezTo>
                    <a:pt x="97" y="92"/>
                    <a:pt x="119" y="80"/>
                    <a:pt x="144" y="80"/>
                  </a:cubicBezTo>
                  <a:close/>
                  <a:moveTo>
                    <a:pt x="470" y="425"/>
                  </a:moveTo>
                  <a:cubicBezTo>
                    <a:pt x="484" y="455"/>
                    <a:pt x="495" y="482"/>
                    <a:pt x="503" y="505"/>
                  </a:cubicBezTo>
                  <a:lnTo>
                    <a:pt x="503" y="505"/>
                  </a:lnTo>
                  <a:cubicBezTo>
                    <a:pt x="496" y="506"/>
                    <a:pt x="489" y="507"/>
                    <a:pt x="483" y="507"/>
                  </a:cubicBezTo>
                  <a:cubicBezTo>
                    <a:pt x="474" y="508"/>
                    <a:pt x="465" y="508"/>
                    <a:pt x="456" y="508"/>
                  </a:cubicBezTo>
                  <a:cubicBezTo>
                    <a:pt x="448" y="508"/>
                    <a:pt x="439" y="508"/>
                    <a:pt x="431" y="507"/>
                  </a:cubicBezTo>
                  <a:lnTo>
                    <a:pt x="431" y="507"/>
                  </a:lnTo>
                  <a:cubicBezTo>
                    <a:pt x="440" y="486"/>
                    <a:pt x="453" y="458"/>
                    <a:pt x="470" y="425"/>
                  </a:cubicBezTo>
                  <a:close/>
                  <a:moveTo>
                    <a:pt x="831" y="0"/>
                  </a:moveTo>
                  <a:cubicBezTo>
                    <a:pt x="816" y="0"/>
                    <a:pt x="801" y="3"/>
                    <a:pt x="788" y="8"/>
                  </a:cubicBezTo>
                  <a:cubicBezTo>
                    <a:pt x="697" y="39"/>
                    <a:pt x="648" y="104"/>
                    <a:pt x="601" y="154"/>
                  </a:cubicBezTo>
                  <a:cubicBezTo>
                    <a:pt x="543" y="222"/>
                    <a:pt x="502" y="289"/>
                    <a:pt x="473" y="347"/>
                  </a:cubicBezTo>
                  <a:lnTo>
                    <a:pt x="473" y="347"/>
                  </a:lnTo>
                  <a:cubicBezTo>
                    <a:pt x="447" y="292"/>
                    <a:pt x="412" y="231"/>
                    <a:pt x="362" y="169"/>
                  </a:cubicBezTo>
                  <a:cubicBezTo>
                    <a:pt x="318" y="118"/>
                    <a:pt x="268" y="49"/>
                    <a:pt x="173" y="24"/>
                  </a:cubicBezTo>
                  <a:cubicBezTo>
                    <a:pt x="163" y="22"/>
                    <a:pt x="154" y="21"/>
                    <a:pt x="144" y="21"/>
                  </a:cubicBezTo>
                  <a:cubicBezTo>
                    <a:pt x="102" y="21"/>
                    <a:pt x="55" y="41"/>
                    <a:pt x="32" y="81"/>
                  </a:cubicBezTo>
                  <a:cubicBezTo>
                    <a:pt x="2" y="128"/>
                    <a:pt x="1" y="182"/>
                    <a:pt x="9" y="232"/>
                  </a:cubicBezTo>
                  <a:cubicBezTo>
                    <a:pt x="49" y="423"/>
                    <a:pt x="242" y="578"/>
                    <a:pt x="461" y="578"/>
                  </a:cubicBezTo>
                  <a:cubicBezTo>
                    <a:pt x="470" y="578"/>
                    <a:pt x="479" y="578"/>
                    <a:pt x="488" y="578"/>
                  </a:cubicBezTo>
                  <a:cubicBezTo>
                    <a:pt x="501" y="577"/>
                    <a:pt x="514" y="575"/>
                    <a:pt x="527" y="573"/>
                  </a:cubicBezTo>
                  <a:lnTo>
                    <a:pt x="527" y="573"/>
                  </a:lnTo>
                  <a:cubicBezTo>
                    <a:pt x="530" y="579"/>
                    <a:pt x="532" y="582"/>
                    <a:pt x="533" y="582"/>
                  </a:cubicBezTo>
                  <a:cubicBezTo>
                    <a:pt x="534" y="582"/>
                    <a:pt x="534" y="582"/>
                    <a:pt x="534" y="582"/>
                  </a:cubicBezTo>
                  <a:cubicBezTo>
                    <a:pt x="535" y="582"/>
                    <a:pt x="536" y="578"/>
                    <a:pt x="536" y="572"/>
                  </a:cubicBezTo>
                  <a:lnTo>
                    <a:pt x="536" y="572"/>
                  </a:lnTo>
                  <a:cubicBezTo>
                    <a:pt x="742" y="536"/>
                    <a:pt x="900" y="379"/>
                    <a:pt x="953" y="203"/>
                  </a:cubicBezTo>
                  <a:cubicBezTo>
                    <a:pt x="965" y="155"/>
                    <a:pt x="968" y="97"/>
                    <a:pt x="933" y="49"/>
                  </a:cubicBezTo>
                  <a:cubicBezTo>
                    <a:pt x="909" y="15"/>
                    <a:pt x="868" y="0"/>
                    <a:pt x="8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22"/>
            <p:cNvSpPr/>
            <p:nvPr/>
          </p:nvSpPr>
          <p:spPr>
            <a:xfrm>
              <a:off x="5953444" y="1530660"/>
              <a:ext cx="816894" cy="1733038"/>
            </a:xfrm>
            <a:custGeom>
              <a:rect b="b" l="l" r="r" t="t"/>
              <a:pathLst>
                <a:path extrusionOk="0" h="27170" w="12807">
                  <a:moveTo>
                    <a:pt x="6149" y="1"/>
                  </a:moveTo>
                  <a:lnTo>
                    <a:pt x="1500" y="3183"/>
                  </a:lnTo>
                  <a:cubicBezTo>
                    <a:pt x="1497" y="3179"/>
                    <a:pt x="1495" y="3177"/>
                    <a:pt x="1492" y="3177"/>
                  </a:cubicBezTo>
                  <a:cubicBezTo>
                    <a:pt x="1187" y="3177"/>
                    <a:pt x="1" y="26849"/>
                    <a:pt x="81" y="26986"/>
                  </a:cubicBezTo>
                  <a:lnTo>
                    <a:pt x="3265" y="27032"/>
                  </a:lnTo>
                  <a:lnTo>
                    <a:pt x="4999" y="14150"/>
                  </a:lnTo>
                  <a:lnTo>
                    <a:pt x="5942" y="4301"/>
                  </a:lnTo>
                  <a:lnTo>
                    <a:pt x="7462" y="13556"/>
                  </a:lnTo>
                  <a:lnTo>
                    <a:pt x="9327" y="27120"/>
                  </a:lnTo>
                  <a:lnTo>
                    <a:pt x="12807" y="27169"/>
                  </a:lnTo>
                  <a:lnTo>
                    <a:pt x="10656" y="2584"/>
                  </a:lnTo>
                  <a:lnTo>
                    <a:pt x="61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22"/>
            <p:cNvSpPr/>
            <p:nvPr/>
          </p:nvSpPr>
          <p:spPr>
            <a:xfrm>
              <a:off x="5990822" y="684285"/>
              <a:ext cx="699658" cy="1235324"/>
            </a:xfrm>
            <a:custGeom>
              <a:rect b="b" l="l" r="r" t="t"/>
              <a:pathLst>
                <a:path extrusionOk="0" h="19367" w="10969">
                  <a:moveTo>
                    <a:pt x="5457" y="0"/>
                  </a:moveTo>
                  <a:cubicBezTo>
                    <a:pt x="4839" y="0"/>
                    <a:pt x="4265" y="64"/>
                    <a:pt x="3955" y="257"/>
                  </a:cubicBezTo>
                  <a:cubicBezTo>
                    <a:pt x="3955" y="257"/>
                    <a:pt x="2979" y="427"/>
                    <a:pt x="2607" y="753"/>
                  </a:cubicBezTo>
                  <a:cubicBezTo>
                    <a:pt x="2235" y="1077"/>
                    <a:pt x="1856" y="1826"/>
                    <a:pt x="1856" y="1826"/>
                  </a:cubicBezTo>
                  <a:lnTo>
                    <a:pt x="1" y="3085"/>
                  </a:lnTo>
                  <a:lnTo>
                    <a:pt x="1634" y="9595"/>
                  </a:lnTo>
                  <a:lnTo>
                    <a:pt x="265" y="18591"/>
                  </a:lnTo>
                  <a:lnTo>
                    <a:pt x="539" y="19366"/>
                  </a:lnTo>
                  <a:lnTo>
                    <a:pt x="10774" y="19195"/>
                  </a:lnTo>
                  <a:lnTo>
                    <a:pt x="10969" y="18489"/>
                  </a:lnTo>
                  <a:lnTo>
                    <a:pt x="9911" y="10302"/>
                  </a:lnTo>
                  <a:lnTo>
                    <a:pt x="10376" y="4814"/>
                  </a:lnTo>
                  <a:lnTo>
                    <a:pt x="10803" y="2611"/>
                  </a:lnTo>
                  <a:lnTo>
                    <a:pt x="8949" y="1780"/>
                  </a:lnTo>
                  <a:cubicBezTo>
                    <a:pt x="8949" y="1780"/>
                    <a:pt x="9798" y="1517"/>
                    <a:pt x="9837" y="1371"/>
                  </a:cubicBezTo>
                  <a:cubicBezTo>
                    <a:pt x="9876" y="1224"/>
                    <a:pt x="7924" y="223"/>
                    <a:pt x="7924" y="223"/>
                  </a:cubicBezTo>
                  <a:cubicBezTo>
                    <a:pt x="7924" y="223"/>
                    <a:pt x="6615" y="0"/>
                    <a:pt x="54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22"/>
            <p:cNvSpPr/>
            <p:nvPr/>
          </p:nvSpPr>
          <p:spPr>
            <a:xfrm>
              <a:off x="6045041" y="1574098"/>
              <a:ext cx="577892" cy="296983"/>
            </a:xfrm>
            <a:custGeom>
              <a:rect b="b" l="l" r="r" t="t"/>
              <a:pathLst>
                <a:path extrusionOk="0" h="4656" w="9060">
                  <a:moveTo>
                    <a:pt x="1180" y="0"/>
                  </a:moveTo>
                  <a:cubicBezTo>
                    <a:pt x="772" y="0"/>
                    <a:pt x="364" y="109"/>
                    <a:pt x="15" y="322"/>
                  </a:cubicBezTo>
                  <a:lnTo>
                    <a:pt x="0" y="415"/>
                  </a:lnTo>
                  <a:cubicBezTo>
                    <a:pt x="1154" y="1911"/>
                    <a:pt x="2732" y="3014"/>
                    <a:pt x="4284" y="4093"/>
                  </a:cubicBezTo>
                  <a:cubicBezTo>
                    <a:pt x="4611" y="4320"/>
                    <a:pt x="4951" y="4553"/>
                    <a:pt x="5343" y="4630"/>
                  </a:cubicBezTo>
                  <a:cubicBezTo>
                    <a:pt x="5430" y="4647"/>
                    <a:pt x="5518" y="4656"/>
                    <a:pt x="5606" y="4656"/>
                  </a:cubicBezTo>
                  <a:cubicBezTo>
                    <a:pt x="6086" y="4656"/>
                    <a:pt x="6567" y="4409"/>
                    <a:pt x="6832" y="4005"/>
                  </a:cubicBezTo>
                  <a:cubicBezTo>
                    <a:pt x="7056" y="3664"/>
                    <a:pt x="7132" y="3231"/>
                    <a:pt x="7398" y="2921"/>
                  </a:cubicBezTo>
                  <a:cubicBezTo>
                    <a:pt x="7578" y="2711"/>
                    <a:pt x="7830" y="2575"/>
                    <a:pt x="8023" y="2378"/>
                  </a:cubicBezTo>
                  <a:cubicBezTo>
                    <a:pt x="8191" y="2205"/>
                    <a:pt x="8309" y="1993"/>
                    <a:pt x="8425" y="1784"/>
                  </a:cubicBezTo>
                  <a:cubicBezTo>
                    <a:pt x="8636" y="1402"/>
                    <a:pt x="8848" y="1020"/>
                    <a:pt x="9060" y="638"/>
                  </a:cubicBezTo>
                  <a:cubicBezTo>
                    <a:pt x="9056" y="638"/>
                    <a:pt x="9053" y="638"/>
                    <a:pt x="9049" y="638"/>
                  </a:cubicBezTo>
                  <a:cubicBezTo>
                    <a:pt x="8281" y="638"/>
                    <a:pt x="7572" y="1016"/>
                    <a:pt x="6880" y="1347"/>
                  </a:cubicBezTo>
                  <a:cubicBezTo>
                    <a:pt x="6323" y="1614"/>
                    <a:pt x="5718" y="1859"/>
                    <a:pt x="5113" y="1859"/>
                  </a:cubicBezTo>
                  <a:cubicBezTo>
                    <a:pt x="4961" y="1859"/>
                    <a:pt x="4809" y="1844"/>
                    <a:pt x="4658" y="1809"/>
                  </a:cubicBezTo>
                  <a:cubicBezTo>
                    <a:pt x="3617" y="1571"/>
                    <a:pt x="2953" y="512"/>
                    <a:pt x="1953" y="138"/>
                  </a:cubicBezTo>
                  <a:cubicBezTo>
                    <a:pt x="1707" y="45"/>
                    <a:pt x="1444" y="0"/>
                    <a:pt x="1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22"/>
            <p:cNvSpPr/>
            <p:nvPr/>
          </p:nvSpPr>
          <p:spPr>
            <a:xfrm>
              <a:off x="5913769" y="879342"/>
              <a:ext cx="413773" cy="812366"/>
            </a:xfrm>
            <a:custGeom>
              <a:rect b="b" l="l" r="r" t="t"/>
              <a:pathLst>
                <a:path extrusionOk="0" h="12736" w="6487">
                  <a:moveTo>
                    <a:pt x="1447" y="0"/>
                  </a:moveTo>
                  <a:cubicBezTo>
                    <a:pt x="1368" y="0"/>
                    <a:pt x="1289" y="9"/>
                    <a:pt x="1209" y="27"/>
                  </a:cubicBezTo>
                  <a:cubicBezTo>
                    <a:pt x="1209" y="27"/>
                    <a:pt x="828" y="514"/>
                    <a:pt x="743" y="1536"/>
                  </a:cubicBezTo>
                  <a:cubicBezTo>
                    <a:pt x="659" y="2558"/>
                    <a:pt x="0" y="7921"/>
                    <a:pt x="221" y="8692"/>
                  </a:cubicBezTo>
                  <a:cubicBezTo>
                    <a:pt x="440" y="9452"/>
                    <a:pt x="3240" y="12601"/>
                    <a:pt x="4228" y="12601"/>
                  </a:cubicBezTo>
                  <a:cubicBezTo>
                    <a:pt x="4240" y="12601"/>
                    <a:pt x="4252" y="12601"/>
                    <a:pt x="4264" y="12600"/>
                  </a:cubicBezTo>
                  <a:lnTo>
                    <a:pt x="4620" y="12471"/>
                  </a:lnTo>
                  <a:lnTo>
                    <a:pt x="4961" y="12735"/>
                  </a:lnTo>
                  <a:lnTo>
                    <a:pt x="6487" y="11592"/>
                  </a:lnTo>
                  <a:lnTo>
                    <a:pt x="3124" y="7361"/>
                  </a:lnTo>
                  <a:lnTo>
                    <a:pt x="3305" y="1270"/>
                  </a:lnTo>
                  <a:cubicBezTo>
                    <a:pt x="3305" y="1270"/>
                    <a:pt x="2421" y="0"/>
                    <a:pt x="14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22"/>
            <p:cNvSpPr/>
            <p:nvPr/>
          </p:nvSpPr>
          <p:spPr>
            <a:xfrm>
              <a:off x="6093964" y="732252"/>
              <a:ext cx="289775" cy="1181681"/>
            </a:xfrm>
            <a:custGeom>
              <a:rect b="b" l="l" r="r" t="t"/>
              <a:pathLst>
                <a:path extrusionOk="0" h="18526" w="4543">
                  <a:moveTo>
                    <a:pt x="990" y="1"/>
                  </a:moveTo>
                  <a:cubicBezTo>
                    <a:pt x="990" y="1"/>
                    <a:pt x="955" y="16"/>
                    <a:pt x="900" y="63"/>
                  </a:cubicBezTo>
                  <a:cubicBezTo>
                    <a:pt x="844" y="110"/>
                    <a:pt x="768" y="187"/>
                    <a:pt x="685" y="301"/>
                  </a:cubicBezTo>
                  <a:cubicBezTo>
                    <a:pt x="601" y="414"/>
                    <a:pt x="513" y="565"/>
                    <a:pt x="410" y="737"/>
                  </a:cubicBezTo>
                  <a:cubicBezTo>
                    <a:pt x="299" y="909"/>
                    <a:pt x="173" y="1104"/>
                    <a:pt x="30" y="1324"/>
                  </a:cubicBezTo>
                  <a:lnTo>
                    <a:pt x="1" y="1370"/>
                  </a:lnTo>
                  <a:lnTo>
                    <a:pt x="52" y="1350"/>
                  </a:lnTo>
                  <a:cubicBezTo>
                    <a:pt x="140" y="1317"/>
                    <a:pt x="237" y="1301"/>
                    <a:pt x="337" y="1301"/>
                  </a:cubicBezTo>
                  <a:cubicBezTo>
                    <a:pt x="441" y="1301"/>
                    <a:pt x="549" y="1318"/>
                    <a:pt x="656" y="1354"/>
                  </a:cubicBezTo>
                  <a:cubicBezTo>
                    <a:pt x="866" y="1424"/>
                    <a:pt x="1072" y="1548"/>
                    <a:pt x="1273" y="1699"/>
                  </a:cubicBezTo>
                  <a:cubicBezTo>
                    <a:pt x="1673" y="2005"/>
                    <a:pt x="2040" y="2434"/>
                    <a:pt x="2397" y="2921"/>
                  </a:cubicBezTo>
                  <a:cubicBezTo>
                    <a:pt x="3108" y="3899"/>
                    <a:pt x="3804" y="5110"/>
                    <a:pt x="4476" y="6448"/>
                  </a:cubicBezTo>
                  <a:lnTo>
                    <a:pt x="4476" y="6448"/>
                  </a:lnTo>
                  <a:cubicBezTo>
                    <a:pt x="4460" y="6977"/>
                    <a:pt x="4444" y="7532"/>
                    <a:pt x="4427" y="8096"/>
                  </a:cubicBezTo>
                  <a:cubicBezTo>
                    <a:pt x="4341" y="10977"/>
                    <a:pt x="4283" y="13584"/>
                    <a:pt x="4237" y="15472"/>
                  </a:cubicBezTo>
                  <a:cubicBezTo>
                    <a:pt x="4217" y="16412"/>
                    <a:pt x="4200" y="17175"/>
                    <a:pt x="4189" y="17706"/>
                  </a:cubicBezTo>
                  <a:cubicBezTo>
                    <a:pt x="4185" y="17968"/>
                    <a:pt x="4182" y="18171"/>
                    <a:pt x="4180" y="18315"/>
                  </a:cubicBezTo>
                  <a:cubicBezTo>
                    <a:pt x="4180" y="18381"/>
                    <a:pt x="4179" y="18433"/>
                    <a:pt x="4179" y="18473"/>
                  </a:cubicBezTo>
                  <a:cubicBezTo>
                    <a:pt x="4179" y="18507"/>
                    <a:pt x="4180" y="18526"/>
                    <a:pt x="4180" y="18526"/>
                  </a:cubicBezTo>
                  <a:cubicBezTo>
                    <a:pt x="4182" y="18526"/>
                    <a:pt x="4184" y="18508"/>
                    <a:pt x="4186" y="18473"/>
                  </a:cubicBezTo>
                  <a:cubicBezTo>
                    <a:pt x="4187" y="18433"/>
                    <a:pt x="4190" y="18382"/>
                    <a:pt x="4193" y="18315"/>
                  </a:cubicBezTo>
                  <a:cubicBezTo>
                    <a:pt x="4199" y="18172"/>
                    <a:pt x="4206" y="17968"/>
                    <a:pt x="4215" y="17707"/>
                  </a:cubicBezTo>
                  <a:cubicBezTo>
                    <a:pt x="4232" y="17176"/>
                    <a:pt x="4255" y="16414"/>
                    <a:pt x="4285" y="15472"/>
                  </a:cubicBezTo>
                  <a:cubicBezTo>
                    <a:pt x="4338" y="13582"/>
                    <a:pt x="4413" y="10977"/>
                    <a:pt x="4495" y="8098"/>
                  </a:cubicBezTo>
                  <a:cubicBezTo>
                    <a:pt x="4511" y="7530"/>
                    <a:pt x="4527" y="6974"/>
                    <a:pt x="4543" y="6442"/>
                  </a:cubicBezTo>
                  <a:lnTo>
                    <a:pt x="4543" y="6433"/>
                  </a:lnTo>
                  <a:lnTo>
                    <a:pt x="4539" y="6426"/>
                  </a:lnTo>
                  <a:cubicBezTo>
                    <a:pt x="3863" y="5082"/>
                    <a:pt x="3161" y="3869"/>
                    <a:pt x="2443" y="2888"/>
                  </a:cubicBezTo>
                  <a:cubicBezTo>
                    <a:pt x="2081" y="2400"/>
                    <a:pt x="1709" y="1969"/>
                    <a:pt x="1301" y="1661"/>
                  </a:cubicBezTo>
                  <a:cubicBezTo>
                    <a:pt x="1097" y="1509"/>
                    <a:pt x="886" y="1384"/>
                    <a:pt x="669" y="1315"/>
                  </a:cubicBezTo>
                  <a:cubicBezTo>
                    <a:pt x="562" y="1279"/>
                    <a:pt x="452" y="1262"/>
                    <a:pt x="347" y="1262"/>
                  </a:cubicBezTo>
                  <a:cubicBezTo>
                    <a:pt x="257" y="1262"/>
                    <a:pt x="169" y="1275"/>
                    <a:pt x="88" y="1300"/>
                  </a:cubicBezTo>
                  <a:lnTo>
                    <a:pt x="88" y="1300"/>
                  </a:lnTo>
                  <a:cubicBezTo>
                    <a:pt x="217" y="1097"/>
                    <a:pt x="333" y="914"/>
                    <a:pt x="434" y="752"/>
                  </a:cubicBezTo>
                  <a:cubicBezTo>
                    <a:pt x="536" y="576"/>
                    <a:pt x="619" y="426"/>
                    <a:pt x="701" y="312"/>
                  </a:cubicBezTo>
                  <a:cubicBezTo>
                    <a:pt x="780" y="198"/>
                    <a:pt x="853" y="119"/>
                    <a:pt x="906" y="70"/>
                  </a:cubicBezTo>
                  <a:cubicBezTo>
                    <a:pt x="959" y="21"/>
                    <a:pt x="992" y="3"/>
                    <a:pt x="9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22"/>
            <p:cNvSpPr/>
            <p:nvPr/>
          </p:nvSpPr>
          <p:spPr>
            <a:xfrm>
              <a:off x="6407090" y="781749"/>
              <a:ext cx="188995" cy="134905"/>
            </a:xfrm>
            <a:custGeom>
              <a:rect b="b" l="l" r="r" t="t"/>
              <a:pathLst>
                <a:path extrusionOk="0" h="2115" w="2963">
                  <a:moveTo>
                    <a:pt x="2956" y="1"/>
                  </a:moveTo>
                  <a:cubicBezTo>
                    <a:pt x="2943" y="1"/>
                    <a:pt x="2894" y="11"/>
                    <a:pt x="2815" y="31"/>
                  </a:cubicBezTo>
                  <a:cubicBezTo>
                    <a:pt x="2725" y="55"/>
                    <a:pt x="2595" y="93"/>
                    <a:pt x="2436" y="151"/>
                  </a:cubicBezTo>
                  <a:cubicBezTo>
                    <a:pt x="2121" y="264"/>
                    <a:pt x="1690" y="457"/>
                    <a:pt x="1280" y="772"/>
                  </a:cubicBezTo>
                  <a:cubicBezTo>
                    <a:pt x="870" y="1085"/>
                    <a:pt x="559" y="1435"/>
                    <a:pt x="341" y="1689"/>
                  </a:cubicBezTo>
                  <a:cubicBezTo>
                    <a:pt x="232" y="1817"/>
                    <a:pt x="147" y="1922"/>
                    <a:pt x="89" y="1996"/>
                  </a:cubicBezTo>
                  <a:cubicBezTo>
                    <a:pt x="31" y="2069"/>
                    <a:pt x="0" y="2112"/>
                    <a:pt x="5" y="2115"/>
                  </a:cubicBezTo>
                  <a:cubicBezTo>
                    <a:pt x="5" y="2115"/>
                    <a:pt x="5" y="2115"/>
                    <a:pt x="5" y="2115"/>
                  </a:cubicBezTo>
                  <a:cubicBezTo>
                    <a:pt x="12" y="2115"/>
                    <a:pt x="48" y="2078"/>
                    <a:pt x="109" y="2012"/>
                  </a:cubicBezTo>
                  <a:cubicBezTo>
                    <a:pt x="182" y="1933"/>
                    <a:pt x="271" y="1835"/>
                    <a:pt x="377" y="1721"/>
                  </a:cubicBezTo>
                  <a:cubicBezTo>
                    <a:pt x="604" y="1475"/>
                    <a:pt x="917" y="1134"/>
                    <a:pt x="1321" y="825"/>
                  </a:cubicBezTo>
                  <a:cubicBezTo>
                    <a:pt x="1723" y="515"/>
                    <a:pt x="2145" y="319"/>
                    <a:pt x="2453" y="195"/>
                  </a:cubicBezTo>
                  <a:cubicBezTo>
                    <a:pt x="2763" y="71"/>
                    <a:pt x="2962" y="13"/>
                    <a:pt x="2959" y="2"/>
                  </a:cubicBezTo>
                  <a:cubicBezTo>
                    <a:pt x="2959" y="1"/>
                    <a:pt x="2957" y="1"/>
                    <a:pt x="29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22"/>
            <p:cNvSpPr/>
            <p:nvPr/>
          </p:nvSpPr>
          <p:spPr>
            <a:xfrm>
              <a:off x="6382723" y="847832"/>
              <a:ext cx="90511" cy="296026"/>
            </a:xfrm>
            <a:custGeom>
              <a:rect b="b" l="l" r="r" t="t"/>
              <a:pathLst>
                <a:path extrusionOk="0" h="4641" w="1419">
                  <a:moveTo>
                    <a:pt x="1414" y="0"/>
                  </a:moveTo>
                  <a:cubicBezTo>
                    <a:pt x="1410" y="0"/>
                    <a:pt x="1374" y="58"/>
                    <a:pt x="1313" y="164"/>
                  </a:cubicBezTo>
                  <a:cubicBezTo>
                    <a:pt x="1254" y="272"/>
                    <a:pt x="1174" y="432"/>
                    <a:pt x="1087" y="634"/>
                  </a:cubicBezTo>
                  <a:cubicBezTo>
                    <a:pt x="910" y="1039"/>
                    <a:pt x="706" y="1615"/>
                    <a:pt x="513" y="2260"/>
                  </a:cubicBezTo>
                  <a:cubicBezTo>
                    <a:pt x="323" y="2906"/>
                    <a:pt x="180" y="3498"/>
                    <a:pt x="100" y="3933"/>
                  </a:cubicBezTo>
                  <a:cubicBezTo>
                    <a:pt x="59" y="4149"/>
                    <a:pt x="32" y="4326"/>
                    <a:pt x="18" y="4449"/>
                  </a:cubicBezTo>
                  <a:cubicBezTo>
                    <a:pt x="5" y="4572"/>
                    <a:pt x="1" y="4639"/>
                    <a:pt x="5" y="4640"/>
                  </a:cubicBezTo>
                  <a:cubicBezTo>
                    <a:pt x="5" y="4640"/>
                    <a:pt x="5" y="4640"/>
                    <a:pt x="5" y="4640"/>
                  </a:cubicBezTo>
                  <a:cubicBezTo>
                    <a:pt x="10" y="4640"/>
                    <a:pt x="24" y="4573"/>
                    <a:pt x="44" y="4452"/>
                  </a:cubicBezTo>
                  <a:cubicBezTo>
                    <a:pt x="66" y="4332"/>
                    <a:pt x="100" y="4156"/>
                    <a:pt x="146" y="3942"/>
                  </a:cubicBezTo>
                  <a:cubicBezTo>
                    <a:pt x="238" y="3512"/>
                    <a:pt x="389" y="2923"/>
                    <a:pt x="577" y="2279"/>
                  </a:cubicBezTo>
                  <a:cubicBezTo>
                    <a:pt x="770" y="1636"/>
                    <a:pt x="966" y="1060"/>
                    <a:pt x="1131" y="652"/>
                  </a:cubicBezTo>
                  <a:cubicBezTo>
                    <a:pt x="1212" y="449"/>
                    <a:pt x="1284" y="287"/>
                    <a:pt x="1337" y="175"/>
                  </a:cubicBezTo>
                  <a:cubicBezTo>
                    <a:pt x="1391" y="65"/>
                    <a:pt x="1419" y="3"/>
                    <a:pt x="1414" y="0"/>
                  </a:cubicBezTo>
                  <a:cubicBezTo>
                    <a:pt x="1414" y="0"/>
                    <a:pt x="1414" y="0"/>
                    <a:pt x="1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22"/>
            <p:cNvSpPr/>
            <p:nvPr/>
          </p:nvSpPr>
          <p:spPr>
            <a:xfrm>
              <a:off x="6402242" y="767717"/>
              <a:ext cx="72779" cy="146514"/>
            </a:xfrm>
            <a:custGeom>
              <a:rect b="b" l="l" r="r" t="t"/>
              <a:pathLst>
                <a:path extrusionOk="0" h="2297" w="1141">
                  <a:moveTo>
                    <a:pt x="1123" y="1"/>
                  </a:moveTo>
                  <a:cubicBezTo>
                    <a:pt x="1103" y="1"/>
                    <a:pt x="843" y="505"/>
                    <a:pt x="540" y="1134"/>
                  </a:cubicBezTo>
                  <a:cubicBezTo>
                    <a:pt x="234" y="1768"/>
                    <a:pt x="0" y="2288"/>
                    <a:pt x="17" y="2296"/>
                  </a:cubicBezTo>
                  <a:cubicBezTo>
                    <a:pt x="17" y="2296"/>
                    <a:pt x="17" y="2296"/>
                    <a:pt x="18" y="2296"/>
                  </a:cubicBezTo>
                  <a:cubicBezTo>
                    <a:pt x="38" y="2296"/>
                    <a:pt x="298" y="1791"/>
                    <a:pt x="600" y="1164"/>
                  </a:cubicBezTo>
                  <a:cubicBezTo>
                    <a:pt x="906" y="529"/>
                    <a:pt x="1141" y="9"/>
                    <a:pt x="1123" y="1"/>
                  </a:cubicBezTo>
                  <a:cubicBezTo>
                    <a:pt x="1123" y="1"/>
                    <a:pt x="1123" y="1"/>
                    <a:pt x="1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22"/>
            <p:cNvSpPr/>
            <p:nvPr/>
          </p:nvSpPr>
          <p:spPr>
            <a:xfrm>
              <a:off x="6423610" y="1046716"/>
              <a:ext cx="19901" cy="24366"/>
            </a:xfrm>
            <a:custGeom>
              <a:rect b="b" l="l" r="r" t="t"/>
              <a:pathLst>
                <a:path extrusionOk="0" h="382" w="312">
                  <a:moveTo>
                    <a:pt x="164" y="0"/>
                  </a:moveTo>
                  <a:cubicBezTo>
                    <a:pt x="62" y="0"/>
                    <a:pt x="12" y="51"/>
                    <a:pt x="11" y="113"/>
                  </a:cubicBezTo>
                  <a:cubicBezTo>
                    <a:pt x="9" y="250"/>
                    <a:pt x="225" y="205"/>
                    <a:pt x="224" y="275"/>
                  </a:cubicBezTo>
                  <a:cubicBezTo>
                    <a:pt x="223" y="297"/>
                    <a:pt x="204" y="314"/>
                    <a:pt x="156" y="314"/>
                  </a:cubicBezTo>
                  <a:cubicBezTo>
                    <a:pt x="155" y="314"/>
                    <a:pt x="154" y="314"/>
                    <a:pt x="153" y="314"/>
                  </a:cubicBezTo>
                  <a:cubicBezTo>
                    <a:pt x="108" y="313"/>
                    <a:pt x="62" y="296"/>
                    <a:pt x="30" y="274"/>
                  </a:cubicBezTo>
                  <a:lnTo>
                    <a:pt x="1" y="337"/>
                  </a:lnTo>
                  <a:cubicBezTo>
                    <a:pt x="33" y="363"/>
                    <a:pt x="92" y="381"/>
                    <a:pt x="151" y="382"/>
                  </a:cubicBezTo>
                  <a:cubicBezTo>
                    <a:pt x="153" y="382"/>
                    <a:pt x="154" y="382"/>
                    <a:pt x="156" y="382"/>
                  </a:cubicBezTo>
                  <a:cubicBezTo>
                    <a:pt x="258" y="382"/>
                    <a:pt x="308" y="330"/>
                    <a:pt x="309" y="270"/>
                  </a:cubicBezTo>
                  <a:cubicBezTo>
                    <a:pt x="312" y="134"/>
                    <a:pt x="96" y="178"/>
                    <a:pt x="97" y="109"/>
                  </a:cubicBezTo>
                  <a:cubicBezTo>
                    <a:pt x="97" y="87"/>
                    <a:pt x="116" y="68"/>
                    <a:pt x="164" y="68"/>
                  </a:cubicBezTo>
                  <a:cubicBezTo>
                    <a:pt x="165" y="68"/>
                    <a:pt x="166" y="68"/>
                    <a:pt x="168" y="68"/>
                  </a:cubicBezTo>
                  <a:cubicBezTo>
                    <a:pt x="200" y="69"/>
                    <a:pt x="236" y="79"/>
                    <a:pt x="270" y="99"/>
                  </a:cubicBezTo>
                  <a:lnTo>
                    <a:pt x="297" y="34"/>
                  </a:lnTo>
                  <a:cubicBezTo>
                    <a:pt x="263" y="12"/>
                    <a:pt x="216" y="0"/>
                    <a:pt x="169" y="0"/>
                  </a:cubicBezTo>
                  <a:cubicBezTo>
                    <a:pt x="168" y="0"/>
                    <a:pt x="166" y="0"/>
                    <a:pt x="1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22"/>
            <p:cNvSpPr/>
            <p:nvPr/>
          </p:nvSpPr>
          <p:spPr>
            <a:xfrm>
              <a:off x="6446956" y="1047227"/>
              <a:ext cx="18370" cy="23919"/>
            </a:xfrm>
            <a:custGeom>
              <a:rect b="b" l="l" r="r" t="t"/>
              <a:pathLst>
                <a:path extrusionOk="0" h="375" w="288">
                  <a:moveTo>
                    <a:pt x="6" y="1"/>
                  </a:moveTo>
                  <a:lnTo>
                    <a:pt x="1" y="371"/>
                  </a:lnTo>
                  <a:lnTo>
                    <a:pt x="287" y="375"/>
                  </a:lnTo>
                  <a:lnTo>
                    <a:pt x="288" y="307"/>
                  </a:lnTo>
                  <a:lnTo>
                    <a:pt x="86" y="303"/>
                  </a:lnTo>
                  <a:lnTo>
                    <a:pt x="88" y="218"/>
                  </a:lnTo>
                  <a:lnTo>
                    <a:pt x="259" y="220"/>
                  </a:lnTo>
                  <a:lnTo>
                    <a:pt x="261" y="154"/>
                  </a:lnTo>
                  <a:lnTo>
                    <a:pt x="89" y="151"/>
                  </a:lnTo>
                  <a:lnTo>
                    <a:pt x="90" y="71"/>
                  </a:lnTo>
                  <a:lnTo>
                    <a:pt x="284" y="73"/>
                  </a:lnTo>
                  <a:lnTo>
                    <a:pt x="285" y="5"/>
                  </a:lnTo>
                  <a:lnTo>
                    <a:pt x="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22"/>
            <p:cNvSpPr/>
            <p:nvPr/>
          </p:nvSpPr>
          <p:spPr>
            <a:xfrm>
              <a:off x="6468069" y="1047354"/>
              <a:ext cx="22771" cy="24493"/>
            </a:xfrm>
            <a:custGeom>
              <a:rect b="b" l="l" r="r" t="t"/>
              <a:pathLst>
                <a:path extrusionOk="0" h="384" w="357">
                  <a:moveTo>
                    <a:pt x="202" y="1"/>
                  </a:moveTo>
                  <a:cubicBezTo>
                    <a:pt x="89" y="1"/>
                    <a:pt x="4" y="79"/>
                    <a:pt x="2" y="188"/>
                  </a:cubicBezTo>
                  <a:cubicBezTo>
                    <a:pt x="1" y="300"/>
                    <a:pt x="85" y="381"/>
                    <a:pt x="200" y="383"/>
                  </a:cubicBezTo>
                  <a:cubicBezTo>
                    <a:pt x="201" y="383"/>
                    <a:pt x="202" y="383"/>
                    <a:pt x="203" y="383"/>
                  </a:cubicBezTo>
                  <a:cubicBezTo>
                    <a:pt x="266" y="383"/>
                    <a:pt x="319" y="361"/>
                    <a:pt x="353" y="319"/>
                  </a:cubicBezTo>
                  <a:lnTo>
                    <a:pt x="299" y="268"/>
                  </a:lnTo>
                  <a:cubicBezTo>
                    <a:pt x="275" y="295"/>
                    <a:pt x="244" y="310"/>
                    <a:pt x="209" y="310"/>
                  </a:cubicBezTo>
                  <a:cubicBezTo>
                    <a:pt x="208" y="310"/>
                    <a:pt x="207" y="310"/>
                    <a:pt x="206" y="310"/>
                  </a:cubicBezTo>
                  <a:cubicBezTo>
                    <a:pt x="137" y="309"/>
                    <a:pt x="88" y="260"/>
                    <a:pt x="89" y="190"/>
                  </a:cubicBezTo>
                  <a:cubicBezTo>
                    <a:pt x="90" y="121"/>
                    <a:pt x="139" y="73"/>
                    <a:pt x="207" y="73"/>
                  </a:cubicBezTo>
                  <a:cubicBezTo>
                    <a:pt x="208" y="73"/>
                    <a:pt x="209" y="73"/>
                    <a:pt x="209" y="73"/>
                  </a:cubicBezTo>
                  <a:cubicBezTo>
                    <a:pt x="246" y="74"/>
                    <a:pt x="277" y="89"/>
                    <a:pt x="302" y="118"/>
                  </a:cubicBezTo>
                  <a:lnTo>
                    <a:pt x="357" y="68"/>
                  </a:lnTo>
                  <a:cubicBezTo>
                    <a:pt x="323" y="25"/>
                    <a:pt x="269" y="2"/>
                    <a:pt x="206" y="1"/>
                  </a:cubicBezTo>
                  <a:cubicBezTo>
                    <a:pt x="204" y="1"/>
                    <a:pt x="203"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22"/>
            <p:cNvSpPr/>
            <p:nvPr/>
          </p:nvSpPr>
          <p:spPr>
            <a:xfrm>
              <a:off x="6493839" y="1047928"/>
              <a:ext cx="19454" cy="24238"/>
            </a:xfrm>
            <a:custGeom>
              <a:rect b="b" l="l" r="r" t="t"/>
              <a:pathLst>
                <a:path extrusionOk="0" h="380" w="305">
                  <a:moveTo>
                    <a:pt x="5" y="0"/>
                  </a:moveTo>
                  <a:lnTo>
                    <a:pt x="3" y="207"/>
                  </a:lnTo>
                  <a:cubicBezTo>
                    <a:pt x="1" y="317"/>
                    <a:pt x="63" y="378"/>
                    <a:pt x="168" y="379"/>
                  </a:cubicBezTo>
                  <a:cubicBezTo>
                    <a:pt x="169" y="379"/>
                    <a:pt x="170" y="379"/>
                    <a:pt x="171" y="379"/>
                  </a:cubicBezTo>
                  <a:cubicBezTo>
                    <a:pt x="231" y="379"/>
                    <a:pt x="276" y="359"/>
                    <a:pt x="305" y="321"/>
                  </a:cubicBezTo>
                  <a:cubicBezTo>
                    <a:pt x="295" y="303"/>
                    <a:pt x="288" y="283"/>
                    <a:pt x="281" y="264"/>
                  </a:cubicBezTo>
                  <a:cubicBezTo>
                    <a:pt x="276" y="246"/>
                    <a:pt x="271" y="227"/>
                    <a:pt x="266" y="210"/>
                  </a:cubicBezTo>
                  <a:cubicBezTo>
                    <a:pt x="261" y="198"/>
                    <a:pt x="257" y="186"/>
                    <a:pt x="253" y="172"/>
                  </a:cubicBezTo>
                  <a:lnTo>
                    <a:pt x="253" y="208"/>
                  </a:lnTo>
                  <a:cubicBezTo>
                    <a:pt x="252" y="277"/>
                    <a:pt x="223" y="306"/>
                    <a:pt x="172" y="306"/>
                  </a:cubicBezTo>
                  <a:cubicBezTo>
                    <a:pt x="171" y="306"/>
                    <a:pt x="170" y="306"/>
                    <a:pt x="169" y="306"/>
                  </a:cubicBezTo>
                  <a:cubicBezTo>
                    <a:pt x="117" y="305"/>
                    <a:pt x="87" y="276"/>
                    <a:pt x="88" y="206"/>
                  </a:cubicBezTo>
                  <a:lnTo>
                    <a:pt x="91" y="2"/>
                  </a:lnTo>
                  <a:lnTo>
                    <a:pt x="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22"/>
            <p:cNvSpPr/>
            <p:nvPr/>
          </p:nvSpPr>
          <p:spPr>
            <a:xfrm>
              <a:off x="6512847" y="1053924"/>
              <a:ext cx="5549" cy="21496"/>
            </a:xfrm>
            <a:custGeom>
              <a:rect b="b" l="l" r="r" t="t"/>
              <a:pathLst>
                <a:path extrusionOk="0" h="337" w="87">
                  <a:moveTo>
                    <a:pt x="3" y="1"/>
                  </a:moveTo>
                  <a:lnTo>
                    <a:pt x="1" y="126"/>
                  </a:lnTo>
                  <a:cubicBezTo>
                    <a:pt x="2" y="131"/>
                    <a:pt x="3" y="135"/>
                    <a:pt x="5" y="140"/>
                  </a:cubicBezTo>
                  <a:cubicBezTo>
                    <a:pt x="8" y="150"/>
                    <a:pt x="13" y="159"/>
                    <a:pt x="15" y="170"/>
                  </a:cubicBezTo>
                  <a:cubicBezTo>
                    <a:pt x="19" y="185"/>
                    <a:pt x="22" y="201"/>
                    <a:pt x="26" y="216"/>
                  </a:cubicBezTo>
                  <a:cubicBezTo>
                    <a:pt x="36" y="259"/>
                    <a:pt x="38" y="300"/>
                    <a:pt x="34" y="337"/>
                  </a:cubicBezTo>
                  <a:cubicBezTo>
                    <a:pt x="65" y="309"/>
                    <a:pt x="83" y="266"/>
                    <a:pt x="84" y="209"/>
                  </a:cubicBezTo>
                  <a:lnTo>
                    <a:pt x="87" y="2"/>
                  </a:lnTo>
                  <a:lnTo>
                    <a:pt x="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22"/>
            <p:cNvSpPr/>
            <p:nvPr/>
          </p:nvSpPr>
          <p:spPr>
            <a:xfrm>
              <a:off x="6523435" y="1054115"/>
              <a:ext cx="20921" cy="23919"/>
            </a:xfrm>
            <a:custGeom>
              <a:rect b="b" l="l" r="r" t="t"/>
              <a:pathLst>
                <a:path extrusionOk="0" h="375" w="328">
                  <a:moveTo>
                    <a:pt x="90" y="71"/>
                  </a:moveTo>
                  <a:lnTo>
                    <a:pt x="160" y="72"/>
                  </a:lnTo>
                  <a:cubicBezTo>
                    <a:pt x="213" y="73"/>
                    <a:pt x="239" y="97"/>
                    <a:pt x="238" y="137"/>
                  </a:cubicBezTo>
                  <a:cubicBezTo>
                    <a:pt x="237" y="177"/>
                    <a:pt x="212" y="201"/>
                    <a:pt x="161" y="201"/>
                  </a:cubicBezTo>
                  <a:cubicBezTo>
                    <a:pt x="160" y="201"/>
                    <a:pt x="159" y="201"/>
                    <a:pt x="158" y="201"/>
                  </a:cubicBezTo>
                  <a:lnTo>
                    <a:pt x="89" y="200"/>
                  </a:lnTo>
                  <a:lnTo>
                    <a:pt x="90" y="71"/>
                  </a:lnTo>
                  <a:close/>
                  <a:moveTo>
                    <a:pt x="6" y="0"/>
                  </a:moveTo>
                  <a:lnTo>
                    <a:pt x="0" y="370"/>
                  </a:lnTo>
                  <a:lnTo>
                    <a:pt x="86" y="371"/>
                  </a:lnTo>
                  <a:lnTo>
                    <a:pt x="88" y="268"/>
                  </a:lnTo>
                  <a:lnTo>
                    <a:pt x="162" y="269"/>
                  </a:lnTo>
                  <a:lnTo>
                    <a:pt x="166" y="269"/>
                  </a:lnTo>
                  <a:lnTo>
                    <a:pt x="236" y="373"/>
                  </a:lnTo>
                  <a:lnTo>
                    <a:pt x="328" y="375"/>
                  </a:lnTo>
                  <a:lnTo>
                    <a:pt x="247" y="254"/>
                  </a:lnTo>
                  <a:cubicBezTo>
                    <a:pt x="296" y="234"/>
                    <a:pt x="323" y="194"/>
                    <a:pt x="324" y="139"/>
                  </a:cubicBezTo>
                  <a:cubicBezTo>
                    <a:pt x="326" y="56"/>
                    <a:pt x="265" y="4"/>
                    <a:pt x="166" y="2"/>
                  </a:cubicBezTo>
                  <a:lnTo>
                    <a:pt x="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22"/>
            <p:cNvSpPr/>
            <p:nvPr/>
          </p:nvSpPr>
          <p:spPr>
            <a:xfrm>
              <a:off x="6548184" y="1054434"/>
              <a:ext cx="5868" cy="23728"/>
            </a:xfrm>
            <a:custGeom>
              <a:rect b="b" l="l" r="r" t="t"/>
              <a:pathLst>
                <a:path extrusionOk="0" h="372" w="92">
                  <a:moveTo>
                    <a:pt x="6" y="1"/>
                  </a:moveTo>
                  <a:lnTo>
                    <a:pt x="1" y="371"/>
                  </a:lnTo>
                  <a:lnTo>
                    <a:pt x="87" y="372"/>
                  </a:lnTo>
                  <a:lnTo>
                    <a:pt x="92" y="2"/>
                  </a:lnTo>
                  <a:lnTo>
                    <a:pt x="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22"/>
            <p:cNvSpPr/>
            <p:nvPr/>
          </p:nvSpPr>
          <p:spPr>
            <a:xfrm>
              <a:off x="6556923" y="1054562"/>
              <a:ext cx="20666" cy="23856"/>
            </a:xfrm>
            <a:custGeom>
              <a:rect b="b" l="l" r="r" t="t"/>
              <a:pathLst>
                <a:path extrusionOk="0" h="374" w="324">
                  <a:moveTo>
                    <a:pt x="1" y="0"/>
                  </a:moveTo>
                  <a:lnTo>
                    <a:pt x="0" y="70"/>
                  </a:lnTo>
                  <a:lnTo>
                    <a:pt x="118" y="72"/>
                  </a:lnTo>
                  <a:lnTo>
                    <a:pt x="114" y="372"/>
                  </a:lnTo>
                  <a:lnTo>
                    <a:pt x="199" y="373"/>
                  </a:lnTo>
                  <a:lnTo>
                    <a:pt x="204" y="74"/>
                  </a:lnTo>
                  <a:lnTo>
                    <a:pt x="322" y="75"/>
                  </a:lnTo>
                  <a:lnTo>
                    <a:pt x="323" y="6"/>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22"/>
            <p:cNvSpPr/>
            <p:nvPr/>
          </p:nvSpPr>
          <p:spPr>
            <a:xfrm>
              <a:off x="6576760" y="1054817"/>
              <a:ext cx="23792" cy="23919"/>
            </a:xfrm>
            <a:custGeom>
              <a:rect b="b" l="l" r="r" t="t"/>
              <a:pathLst>
                <a:path extrusionOk="0" h="375" w="373">
                  <a:moveTo>
                    <a:pt x="0" y="1"/>
                  </a:moveTo>
                  <a:lnTo>
                    <a:pt x="140" y="241"/>
                  </a:lnTo>
                  <a:lnTo>
                    <a:pt x="138" y="373"/>
                  </a:lnTo>
                  <a:lnTo>
                    <a:pt x="224" y="374"/>
                  </a:lnTo>
                  <a:lnTo>
                    <a:pt x="225" y="243"/>
                  </a:lnTo>
                  <a:lnTo>
                    <a:pt x="373" y="7"/>
                  </a:lnTo>
                  <a:lnTo>
                    <a:pt x="289" y="5"/>
                  </a:lnTo>
                  <a:lnTo>
                    <a:pt x="188" y="168"/>
                  </a:lnTo>
                  <a:lnTo>
                    <a:pt x="91" y="2"/>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22"/>
            <p:cNvSpPr/>
            <p:nvPr/>
          </p:nvSpPr>
          <p:spPr>
            <a:xfrm>
              <a:off x="6505001" y="958564"/>
              <a:ext cx="27874" cy="173304"/>
            </a:xfrm>
            <a:custGeom>
              <a:rect b="b" l="l" r="r" t="t"/>
              <a:pathLst>
                <a:path extrusionOk="0" h="2717" w="437">
                  <a:moveTo>
                    <a:pt x="81" y="1"/>
                  </a:moveTo>
                  <a:cubicBezTo>
                    <a:pt x="77" y="1"/>
                    <a:pt x="68" y="39"/>
                    <a:pt x="57" y="107"/>
                  </a:cubicBezTo>
                  <a:cubicBezTo>
                    <a:pt x="44" y="176"/>
                    <a:pt x="32" y="278"/>
                    <a:pt x="22" y="403"/>
                  </a:cubicBezTo>
                  <a:cubicBezTo>
                    <a:pt x="2" y="654"/>
                    <a:pt x="0" y="1003"/>
                    <a:pt x="48" y="1385"/>
                  </a:cubicBezTo>
                  <a:cubicBezTo>
                    <a:pt x="97" y="1766"/>
                    <a:pt x="186" y="2104"/>
                    <a:pt x="268" y="2342"/>
                  </a:cubicBezTo>
                  <a:cubicBezTo>
                    <a:pt x="310" y="2461"/>
                    <a:pt x="346" y="2556"/>
                    <a:pt x="376" y="2619"/>
                  </a:cubicBezTo>
                  <a:cubicBezTo>
                    <a:pt x="404" y="2683"/>
                    <a:pt x="421" y="2716"/>
                    <a:pt x="426" y="2716"/>
                  </a:cubicBezTo>
                  <a:cubicBezTo>
                    <a:pt x="426" y="2716"/>
                    <a:pt x="426" y="2716"/>
                    <a:pt x="427" y="2716"/>
                  </a:cubicBezTo>
                  <a:cubicBezTo>
                    <a:pt x="437" y="2713"/>
                    <a:pt x="384" y="2567"/>
                    <a:pt x="314" y="2328"/>
                  </a:cubicBezTo>
                  <a:cubicBezTo>
                    <a:pt x="244" y="2089"/>
                    <a:pt x="164" y="1753"/>
                    <a:pt x="115" y="1376"/>
                  </a:cubicBezTo>
                  <a:cubicBezTo>
                    <a:pt x="68" y="1000"/>
                    <a:pt x="62" y="655"/>
                    <a:pt x="69" y="406"/>
                  </a:cubicBezTo>
                  <a:cubicBezTo>
                    <a:pt x="77" y="156"/>
                    <a:pt x="92" y="3"/>
                    <a:pt x="82" y="1"/>
                  </a:cubicBezTo>
                  <a:cubicBezTo>
                    <a:pt x="82" y="1"/>
                    <a:pt x="82" y="1"/>
                    <a:pt x="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22"/>
            <p:cNvSpPr/>
            <p:nvPr/>
          </p:nvSpPr>
          <p:spPr>
            <a:xfrm>
              <a:off x="6375643" y="797313"/>
              <a:ext cx="188485" cy="450769"/>
            </a:xfrm>
            <a:custGeom>
              <a:rect b="b" l="l" r="r" t="t"/>
              <a:pathLst>
                <a:path extrusionOk="0" h="7067" w="2955">
                  <a:moveTo>
                    <a:pt x="369" y="4218"/>
                  </a:moveTo>
                  <a:lnTo>
                    <a:pt x="358" y="4292"/>
                  </a:lnTo>
                  <a:cubicBezTo>
                    <a:pt x="359" y="4288"/>
                    <a:pt x="359" y="4285"/>
                    <a:pt x="360" y="4281"/>
                  </a:cubicBezTo>
                  <a:lnTo>
                    <a:pt x="360" y="4281"/>
                  </a:lnTo>
                  <a:cubicBezTo>
                    <a:pt x="363" y="4261"/>
                    <a:pt x="366" y="4239"/>
                    <a:pt x="369" y="4218"/>
                  </a:cubicBezTo>
                  <a:close/>
                  <a:moveTo>
                    <a:pt x="2929" y="1"/>
                  </a:moveTo>
                  <a:cubicBezTo>
                    <a:pt x="2858" y="1"/>
                    <a:pt x="2702" y="75"/>
                    <a:pt x="2587" y="126"/>
                  </a:cubicBezTo>
                  <a:cubicBezTo>
                    <a:pt x="2207" y="297"/>
                    <a:pt x="1525" y="842"/>
                    <a:pt x="1525" y="842"/>
                  </a:cubicBezTo>
                  <a:cubicBezTo>
                    <a:pt x="1525" y="842"/>
                    <a:pt x="1117" y="1623"/>
                    <a:pt x="978" y="2017"/>
                  </a:cubicBezTo>
                  <a:cubicBezTo>
                    <a:pt x="715" y="2768"/>
                    <a:pt x="510" y="3527"/>
                    <a:pt x="360" y="4281"/>
                  </a:cubicBezTo>
                  <a:lnTo>
                    <a:pt x="360" y="4281"/>
                  </a:lnTo>
                  <a:cubicBezTo>
                    <a:pt x="300" y="4699"/>
                    <a:pt x="167" y="4926"/>
                    <a:pt x="160" y="5367"/>
                  </a:cubicBezTo>
                  <a:cubicBezTo>
                    <a:pt x="158" y="5465"/>
                    <a:pt x="1" y="7030"/>
                    <a:pt x="94" y="7066"/>
                  </a:cubicBezTo>
                  <a:cubicBezTo>
                    <a:pt x="96" y="7067"/>
                    <a:pt x="98" y="7067"/>
                    <a:pt x="100" y="7067"/>
                  </a:cubicBezTo>
                  <a:cubicBezTo>
                    <a:pt x="217" y="7067"/>
                    <a:pt x="618" y="5958"/>
                    <a:pt x="706" y="5401"/>
                  </a:cubicBezTo>
                  <a:cubicBezTo>
                    <a:pt x="777" y="4955"/>
                    <a:pt x="903" y="4370"/>
                    <a:pt x="977" y="3925"/>
                  </a:cubicBezTo>
                  <a:cubicBezTo>
                    <a:pt x="1195" y="2628"/>
                    <a:pt x="1676" y="1930"/>
                    <a:pt x="2351" y="802"/>
                  </a:cubicBezTo>
                  <a:cubicBezTo>
                    <a:pt x="2478" y="588"/>
                    <a:pt x="2955" y="6"/>
                    <a:pt x="2955" y="6"/>
                  </a:cubicBezTo>
                  <a:cubicBezTo>
                    <a:pt x="2949" y="2"/>
                    <a:pt x="2940" y="1"/>
                    <a:pt x="29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22"/>
            <p:cNvSpPr/>
            <p:nvPr/>
          </p:nvSpPr>
          <p:spPr>
            <a:xfrm>
              <a:off x="6100789" y="815110"/>
              <a:ext cx="271278" cy="306359"/>
            </a:xfrm>
            <a:custGeom>
              <a:rect b="b" l="l" r="r" t="t"/>
              <a:pathLst>
                <a:path extrusionOk="0" h="4803" w="4253">
                  <a:moveTo>
                    <a:pt x="416" y="1"/>
                  </a:moveTo>
                  <a:cubicBezTo>
                    <a:pt x="416" y="1"/>
                    <a:pt x="0" y="228"/>
                    <a:pt x="3" y="411"/>
                  </a:cubicBezTo>
                  <a:cubicBezTo>
                    <a:pt x="5" y="594"/>
                    <a:pt x="146" y="750"/>
                    <a:pt x="306" y="838"/>
                  </a:cubicBezTo>
                  <a:cubicBezTo>
                    <a:pt x="466" y="927"/>
                    <a:pt x="648" y="966"/>
                    <a:pt x="820" y="1029"/>
                  </a:cubicBezTo>
                  <a:cubicBezTo>
                    <a:pt x="1223" y="1179"/>
                    <a:pt x="1560" y="1468"/>
                    <a:pt x="1863" y="1774"/>
                  </a:cubicBezTo>
                  <a:cubicBezTo>
                    <a:pt x="2362" y="2274"/>
                    <a:pt x="2800" y="2836"/>
                    <a:pt x="3164" y="3442"/>
                  </a:cubicBezTo>
                  <a:cubicBezTo>
                    <a:pt x="3467" y="3945"/>
                    <a:pt x="3745" y="4505"/>
                    <a:pt x="4252" y="4802"/>
                  </a:cubicBezTo>
                  <a:cubicBezTo>
                    <a:pt x="3909" y="4188"/>
                    <a:pt x="3553" y="3594"/>
                    <a:pt x="3210" y="2980"/>
                  </a:cubicBezTo>
                  <a:cubicBezTo>
                    <a:pt x="2867" y="2367"/>
                    <a:pt x="2471" y="1785"/>
                    <a:pt x="2024" y="1243"/>
                  </a:cubicBezTo>
                  <a:cubicBezTo>
                    <a:pt x="1578" y="701"/>
                    <a:pt x="850" y="44"/>
                    <a:pt x="4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22"/>
            <p:cNvSpPr/>
            <p:nvPr/>
          </p:nvSpPr>
          <p:spPr>
            <a:xfrm>
              <a:off x="6032347" y="1073315"/>
              <a:ext cx="104990" cy="320073"/>
            </a:xfrm>
            <a:custGeom>
              <a:rect b="b" l="l" r="r" t="t"/>
              <a:pathLst>
                <a:path extrusionOk="0" h="5018" w="1646">
                  <a:moveTo>
                    <a:pt x="1602" y="1"/>
                  </a:moveTo>
                  <a:cubicBezTo>
                    <a:pt x="1601" y="1"/>
                    <a:pt x="1599" y="22"/>
                    <a:pt x="1599" y="64"/>
                  </a:cubicBezTo>
                  <a:cubicBezTo>
                    <a:pt x="1599" y="113"/>
                    <a:pt x="1600" y="173"/>
                    <a:pt x="1600" y="245"/>
                  </a:cubicBezTo>
                  <a:cubicBezTo>
                    <a:pt x="1603" y="401"/>
                    <a:pt x="1604" y="628"/>
                    <a:pt x="1596" y="909"/>
                  </a:cubicBezTo>
                  <a:cubicBezTo>
                    <a:pt x="1590" y="1189"/>
                    <a:pt x="1566" y="1522"/>
                    <a:pt x="1520" y="1888"/>
                  </a:cubicBezTo>
                  <a:cubicBezTo>
                    <a:pt x="1476" y="2256"/>
                    <a:pt x="1398" y="2656"/>
                    <a:pt x="1333" y="3081"/>
                  </a:cubicBezTo>
                  <a:cubicBezTo>
                    <a:pt x="1265" y="3516"/>
                    <a:pt x="1239" y="3938"/>
                    <a:pt x="1253" y="4315"/>
                  </a:cubicBezTo>
                  <a:lnTo>
                    <a:pt x="1253" y="4315"/>
                  </a:lnTo>
                  <a:cubicBezTo>
                    <a:pt x="1108" y="4215"/>
                    <a:pt x="941" y="4172"/>
                    <a:pt x="786" y="4172"/>
                  </a:cubicBezTo>
                  <a:cubicBezTo>
                    <a:pt x="718" y="4172"/>
                    <a:pt x="652" y="4181"/>
                    <a:pt x="591" y="4196"/>
                  </a:cubicBezTo>
                  <a:cubicBezTo>
                    <a:pt x="369" y="4250"/>
                    <a:pt x="213" y="4397"/>
                    <a:pt x="127" y="4532"/>
                  </a:cubicBezTo>
                  <a:cubicBezTo>
                    <a:pt x="39" y="4669"/>
                    <a:pt x="11" y="4799"/>
                    <a:pt x="4" y="4885"/>
                  </a:cubicBezTo>
                  <a:cubicBezTo>
                    <a:pt x="0" y="4928"/>
                    <a:pt x="0" y="4962"/>
                    <a:pt x="3" y="4984"/>
                  </a:cubicBezTo>
                  <a:cubicBezTo>
                    <a:pt x="5" y="5006"/>
                    <a:pt x="6" y="5018"/>
                    <a:pt x="8" y="5018"/>
                  </a:cubicBezTo>
                  <a:cubicBezTo>
                    <a:pt x="13" y="5018"/>
                    <a:pt x="10" y="4971"/>
                    <a:pt x="23" y="4888"/>
                  </a:cubicBezTo>
                  <a:cubicBezTo>
                    <a:pt x="37" y="4805"/>
                    <a:pt x="69" y="4681"/>
                    <a:pt x="157" y="4552"/>
                  </a:cubicBezTo>
                  <a:cubicBezTo>
                    <a:pt x="245" y="4426"/>
                    <a:pt x="394" y="4292"/>
                    <a:pt x="603" y="4245"/>
                  </a:cubicBezTo>
                  <a:cubicBezTo>
                    <a:pt x="656" y="4233"/>
                    <a:pt x="713" y="4226"/>
                    <a:pt x="771" y="4226"/>
                  </a:cubicBezTo>
                  <a:cubicBezTo>
                    <a:pt x="939" y="4226"/>
                    <a:pt x="1120" y="4279"/>
                    <a:pt x="1266" y="4401"/>
                  </a:cubicBezTo>
                  <a:lnTo>
                    <a:pt x="1319" y="4446"/>
                  </a:lnTo>
                  <a:lnTo>
                    <a:pt x="1317" y="4377"/>
                  </a:lnTo>
                  <a:cubicBezTo>
                    <a:pt x="1301" y="3987"/>
                    <a:pt x="1328" y="3548"/>
                    <a:pt x="1399" y="3091"/>
                  </a:cubicBezTo>
                  <a:cubicBezTo>
                    <a:pt x="1464" y="2669"/>
                    <a:pt x="1540" y="2266"/>
                    <a:pt x="1581" y="1896"/>
                  </a:cubicBezTo>
                  <a:cubicBezTo>
                    <a:pt x="1624" y="1526"/>
                    <a:pt x="1643" y="1191"/>
                    <a:pt x="1643" y="910"/>
                  </a:cubicBezTo>
                  <a:cubicBezTo>
                    <a:pt x="1646" y="628"/>
                    <a:pt x="1637" y="400"/>
                    <a:pt x="1626" y="244"/>
                  </a:cubicBezTo>
                  <a:cubicBezTo>
                    <a:pt x="1621" y="172"/>
                    <a:pt x="1615" y="112"/>
                    <a:pt x="1612" y="63"/>
                  </a:cubicBezTo>
                  <a:cubicBezTo>
                    <a:pt x="1608" y="22"/>
                    <a:pt x="1605" y="1"/>
                    <a:pt x="16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22"/>
            <p:cNvSpPr/>
            <p:nvPr/>
          </p:nvSpPr>
          <p:spPr>
            <a:xfrm>
              <a:off x="6053460" y="1352570"/>
              <a:ext cx="277146" cy="341632"/>
            </a:xfrm>
            <a:custGeom>
              <a:rect b="b" l="l" r="r" t="t"/>
              <a:pathLst>
                <a:path extrusionOk="0" h="5356" w="4345">
                  <a:moveTo>
                    <a:pt x="956" y="0"/>
                  </a:moveTo>
                  <a:cubicBezTo>
                    <a:pt x="955" y="0"/>
                    <a:pt x="955" y="0"/>
                    <a:pt x="955" y="0"/>
                  </a:cubicBezTo>
                  <a:cubicBezTo>
                    <a:pt x="954" y="2"/>
                    <a:pt x="979" y="29"/>
                    <a:pt x="1028" y="80"/>
                  </a:cubicBezTo>
                  <a:cubicBezTo>
                    <a:pt x="1077" y="131"/>
                    <a:pt x="1150" y="205"/>
                    <a:pt x="1239" y="305"/>
                  </a:cubicBezTo>
                  <a:cubicBezTo>
                    <a:pt x="1421" y="503"/>
                    <a:pt x="1673" y="798"/>
                    <a:pt x="1971" y="1174"/>
                  </a:cubicBezTo>
                  <a:cubicBezTo>
                    <a:pt x="2268" y="1550"/>
                    <a:pt x="2613" y="2006"/>
                    <a:pt x="2992" y="2515"/>
                  </a:cubicBezTo>
                  <a:cubicBezTo>
                    <a:pt x="3374" y="3022"/>
                    <a:pt x="3784" y="3587"/>
                    <a:pt x="4243" y="4160"/>
                  </a:cubicBezTo>
                  <a:cubicBezTo>
                    <a:pt x="4245" y="4162"/>
                    <a:pt x="4247" y="4165"/>
                    <a:pt x="4249" y="4167"/>
                  </a:cubicBezTo>
                  <a:lnTo>
                    <a:pt x="4249" y="4167"/>
                  </a:lnTo>
                  <a:cubicBezTo>
                    <a:pt x="3728" y="4559"/>
                    <a:pt x="3229" y="4934"/>
                    <a:pt x="2772" y="5277"/>
                  </a:cubicBezTo>
                  <a:lnTo>
                    <a:pt x="2772" y="5277"/>
                  </a:lnTo>
                  <a:cubicBezTo>
                    <a:pt x="2660" y="5191"/>
                    <a:pt x="2550" y="5107"/>
                    <a:pt x="2448" y="5028"/>
                  </a:cubicBezTo>
                  <a:lnTo>
                    <a:pt x="2427" y="5012"/>
                  </a:lnTo>
                  <a:lnTo>
                    <a:pt x="2407" y="5033"/>
                  </a:lnTo>
                  <a:cubicBezTo>
                    <a:pt x="2341" y="5102"/>
                    <a:pt x="2239" y="5142"/>
                    <a:pt x="2142" y="5149"/>
                  </a:cubicBezTo>
                  <a:cubicBezTo>
                    <a:pt x="2124" y="5151"/>
                    <a:pt x="2106" y="5152"/>
                    <a:pt x="2089" y="5152"/>
                  </a:cubicBezTo>
                  <a:cubicBezTo>
                    <a:pt x="2008" y="5152"/>
                    <a:pt x="1928" y="5135"/>
                    <a:pt x="1854" y="5107"/>
                  </a:cubicBezTo>
                  <a:cubicBezTo>
                    <a:pt x="1671" y="5038"/>
                    <a:pt x="1506" y="4945"/>
                    <a:pt x="1354" y="4855"/>
                  </a:cubicBezTo>
                  <a:cubicBezTo>
                    <a:pt x="1050" y="4673"/>
                    <a:pt x="802" y="4485"/>
                    <a:pt x="603" y="4324"/>
                  </a:cubicBezTo>
                  <a:cubicBezTo>
                    <a:pt x="403" y="4163"/>
                    <a:pt x="256" y="4024"/>
                    <a:pt x="155" y="3930"/>
                  </a:cubicBezTo>
                  <a:cubicBezTo>
                    <a:pt x="109" y="3884"/>
                    <a:pt x="72" y="3848"/>
                    <a:pt x="43" y="3820"/>
                  </a:cubicBezTo>
                  <a:cubicBezTo>
                    <a:pt x="18" y="3796"/>
                    <a:pt x="4" y="3784"/>
                    <a:pt x="2" y="3784"/>
                  </a:cubicBezTo>
                  <a:cubicBezTo>
                    <a:pt x="2" y="3784"/>
                    <a:pt x="2" y="3784"/>
                    <a:pt x="2" y="3784"/>
                  </a:cubicBezTo>
                  <a:cubicBezTo>
                    <a:pt x="0" y="3785"/>
                    <a:pt x="12" y="3799"/>
                    <a:pt x="36" y="3826"/>
                  </a:cubicBezTo>
                  <a:cubicBezTo>
                    <a:pt x="64" y="3856"/>
                    <a:pt x="99" y="3895"/>
                    <a:pt x="142" y="3943"/>
                  </a:cubicBezTo>
                  <a:cubicBezTo>
                    <a:pt x="239" y="4042"/>
                    <a:pt x="383" y="4185"/>
                    <a:pt x="580" y="4352"/>
                  </a:cubicBezTo>
                  <a:cubicBezTo>
                    <a:pt x="777" y="4517"/>
                    <a:pt x="1023" y="4710"/>
                    <a:pt x="1328" y="4898"/>
                  </a:cubicBezTo>
                  <a:cubicBezTo>
                    <a:pt x="1481" y="4990"/>
                    <a:pt x="1646" y="5087"/>
                    <a:pt x="1835" y="5159"/>
                  </a:cubicBezTo>
                  <a:cubicBezTo>
                    <a:pt x="1915" y="5189"/>
                    <a:pt x="2004" y="5209"/>
                    <a:pt x="2095" y="5209"/>
                  </a:cubicBezTo>
                  <a:cubicBezTo>
                    <a:pt x="2112" y="5209"/>
                    <a:pt x="2130" y="5209"/>
                    <a:pt x="2147" y="5207"/>
                  </a:cubicBezTo>
                  <a:cubicBezTo>
                    <a:pt x="2247" y="5198"/>
                    <a:pt x="2349" y="5166"/>
                    <a:pt x="2432" y="5092"/>
                  </a:cubicBezTo>
                  <a:lnTo>
                    <a:pt x="2432" y="5092"/>
                  </a:lnTo>
                  <a:cubicBezTo>
                    <a:pt x="2534" y="5170"/>
                    <a:pt x="2642" y="5255"/>
                    <a:pt x="2752" y="5341"/>
                  </a:cubicBezTo>
                  <a:lnTo>
                    <a:pt x="2771" y="5355"/>
                  </a:lnTo>
                  <a:lnTo>
                    <a:pt x="2791" y="5341"/>
                  </a:lnTo>
                  <a:cubicBezTo>
                    <a:pt x="3260" y="4990"/>
                    <a:pt x="3777" y="4604"/>
                    <a:pt x="4317" y="4199"/>
                  </a:cubicBezTo>
                  <a:lnTo>
                    <a:pt x="4345" y="4179"/>
                  </a:lnTo>
                  <a:lnTo>
                    <a:pt x="4323" y="4151"/>
                  </a:lnTo>
                  <a:cubicBezTo>
                    <a:pt x="4314" y="4141"/>
                    <a:pt x="4305" y="4130"/>
                    <a:pt x="4296" y="4118"/>
                  </a:cubicBezTo>
                  <a:cubicBezTo>
                    <a:pt x="3837" y="3548"/>
                    <a:pt x="3426" y="2983"/>
                    <a:pt x="3042" y="2478"/>
                  </a:cubicBezTo>
                  <a:cubicBezTo>
                    <a:pt x="2660" y="1970"/>
                    <a:pt x="2310" y="1517"/>
                    <a:pt x="2007" y="1144"/>
                  </a:cubicBezTo>
                  <a:cubicBezTo>
                    <a:pt x="1704" y="771"/>
                    <a:pt x="1446" y="480"/>
                    <a:pt x="1258" y="287"/>
                  </a:cubicBezTo>
                  <a:cubicBezTo>
                    <a:pt x="1166" y="189"/>
                    <a:pt x="1090" y="118"/>
                    <a:pt x="1037" y="70"/>
                  </a:cubicBezTo>
                  <a:cubicBezTo>
                    <a:pt x="987" y="24"/>
                    <a:pt x="959" y="0"/>
                    <a:pt x="9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22"/>
            <p:cNvSpPr/>
            <p:nvPr/>
          </p:nvSpPr>
          <p:spPr>
            <a:xfrm>
              <a:off x="5998349" y="877492"/>
              <a:ext cx="133757" cy="111241"/>
            </a:xfrm>
            <a:custGeom>
              <a:rect b="b" l="l" r="r" t="t"/>
              <a:pathLst>
                <a:path extrusionOk="0" h="1744" w="2097">
                  <a:moveTo>
                    <a:pt x="15" y="0"/>
                  </a:moveTo>
                  <a:cubicBezTo>
                    <a:pt x="7" y="0"/>
                    <a:pt x="3" y="1"/>
                    <a:pt x="2" y="2"/>
                  </a:cubicBezTo>
                  <a:cubicBezTo>
                    <a:pt x="1" y="15"/>
                    <a:pt x="160" y="36"/>
                    <a:pt x="404" y="118"/>
                  </a:cubicBezTo>
                  <a:cubicBezTo>
                    <a:pt x="525" y="158"/>
                    <a:pt x="666" y="218"/>
                    <a:pt x="816" y="297"/>
                  </a:cubicBezTo>
                  <a:cubicBezTo>
                    <a:pt x="964" y="379"/>
                    <a:pt x="1121" y="480"/>
                    <a:pt x="1271" y="604"/>
                  </a:cubicBezTo>
                  <a:cubicBezTo>
                    <a:pt x="1420" y="731"/>
                    <a:pt x="1549" y="866"/>
                    <a:pt x="1656" y="997"/>
                  </a:cubicBezTo>
                  <a:cubicBezTo>
                    <a:pt x="1760" y="1130"/>
                    <a:pt x="1845" y="1257"/>
                    <a:pt x="1907" y="1370"/>
                  </a:cubicBezTo>
                  <a:cubicBezTo>
                    <a:pt x="2029" y="1591"/>
                    <a:pt x="2079" y="1744"/>
                    <a:pt x="2091" y="1744"/>
                  </a:cubicBezTo>
                  <a:cubicBezTo>
                    <a:pt x="2091" y="1744"/>
                    <a:pt x="2092" y="1743"/>
                    <a:pt x="2092" y="1743"/>
                  </a:cubicBezTo>
                  <a:cubicBezTo>
                    <a:pt x="2096" y="1743"/>
                    <a:pt x="2086" y="1703"/>
                    <a:pt x="2065" y="1633"/>
                  </a:cubicBezTo>
                  <a:cubicBezTo>
                    <a:pt x="2045" y="1564"/>
                    <a:pt x="2006" y="1465"/>
                    <a:pt x="1948" y="1348"/>
                  </a:cubicBezTo>
                  <a:cubicBezTo>
                    <a:pt x="1892" y="1230"/>
                    <a:pt x="1809" y="1096"/>
                    <a:pt x="1705" y="958"/>
                  </a:cubicBezTo>
                  <a:cubicBezTo>
                    <a:pt x="1597" y="822"/>
                    <a:pt x="1467" y="682"/>
                    <a:pt x="1315" y="552"/>
                  </a:cubicBezTo>
                  <a:cubicBezTo>
                    <a:pt x="1160" y="425"/>
                    <a:pt x="998" y="323"/>
                    <a:pt x="845" y="242"/>
                  </a:cubicBezTo>
                  <a:cubicBezTo>
                    <a:pt x="689" y="165"/>
                    <a:pt x="544" y="107"/>
                    <a:pt x="418" y="72"/>
                  </a:cubicBezTo>
                  <a:cubicBezTo>
                    <a:pt x="292" y="36"/>
                    <a:pt x="188" y="15"/>
                    <a:pt x="116" y="9"/>
                  </a:cubicBezTo>
                  <a:cubicBezTo>
                    <a:pt x="67" y="3"/>
                    <a:pt x="33" y="0"/>
                    <a:pt x="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22"/>
            <p:cNvSpPr/>
            <p:nvPr/>
          </p:nvSpPr>
          <p:spPr>
            <a:xfrm>
              <a:off x="6505129" y="999834"/>
              <a:ext cx="34189" cy="114048"/>
            </a:xfrm>
            <a:custGeom>
              <a:rect b="b" l="l" r="r" t="t"/>
              <a:pathLst>
                <a:path extrusionOk="0" h="1788" w="536">
                  <a:moveTo>
                    <a:pt x="41" y="1"/>
                  </a:moveTo>
                  <a:cubicBezTo>
                    <a:pt x="0" y="631"/>
                    <a:pt x="67" y="1155"/>
                    <a:pt x="306" y="1739"/>
                  </a:cubicBezTo>
                  <a:cubicBezTo>
                    <a:pt x="322" y="1774"/>
                    <a:pt x="352" y="1787"/>
                    <a:pt x="386" y="1787"/>
                  </a:cubicBezTo>
                  <a:cubicBezTo>
                    <a:pt x="443" y="1787"/>
                    <a:pt x="507" y="1748"/>
                    <a:pt x="518" y="1703"/>
                  </a:cubicBezTo>
                  <a:cubicBezTo>
                    <a:pt x="535" y="1632"/>
                    <a:pt x="499" y="1559"/>
                    <a:pt x="465" y="1494"/>
                  </a:cubicBezTo>
                  <a:cubicBezTo>
                    <a:pt x="225" y="1032"/>
                    <a:pt x="79" y="520"/>
                    <a:pt x="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22"/>
            <p:cNvSpPr/>
            <p:nvPr/>
          </p:nvSpPr>
          <p:spPr>
            <a:xfrm>
              <a:off x="6022014" y="1318062"/>
              <a:ext cx="80497" cy="66655"/>
            </a:xfrm>
            <a:custGeom>
              <a:rect b="b" l="l" r="r" t="t"/>
              <a:pathLst>
                <a:path extrusionOk="0" h="1045" w="1262">
                  <a:moveTo>
                    <a:pt x="754" y="0"/>
                  </a:moveTo>
                  <a:cubicBezTo>
                    <a:pt x="666" y="0"/>
                    <a:pt x="580" y="31"/>
                    <a:pt x="504" y="73"/>
                  </a:cubicBezTo>
                  <a:cubicBezTo>
                    <a:pt x="173" y="255"/>
                    <a:pt x="1" y="685"/>
                    <a:pt x="115" y="1044"/>
                  </a:cubicBezTo>
                  <a:lnTo>
                    <a:pt x="159" y="1038"/>
                  </a:lnTo>
                  <a:cubicBezTo>
                    <a:pt x="205" y="801"/>
                    <a:pt x="355" y="586"/>
                    <a:pt x="563" y="461"/>
                  </a:cubicBezTo>
                  <a:cubicBezTo>
                    <a:pt x="698" y="379"/>
                    <a:pt x="857" y="337"/>
                    <a:pt x="1015" y="337"/>
                  </a:cubicBezTo>
                  <a:cubicBezTo>
                    <a:pt x="1098" y="337"/>
                    <a:pt x="1181" y="349"/>
                    <a:pt x="1261" y="373"/>
                  </a:cubicBezTo>
                  <a:cubicBezTo>
                    <a:pt x="1139" y="203"/>
                    <a:pt x="989" y="17"/>
                    <a:pt x="780" y="1"/>
                  </a:cubicBezTo>
                  <a:cubicBezTo>
                    <a:pt x="771" y="0"/>
                    <a:pt x="763" y="0"/>
                    <a:pt x="7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22"/>
            <p:cNvSpPr/>
            <p:nvPr/>
          </p:nvSpPr>
          <p:spPr>
            <a:xfrm>
              <a:off x="6621538" y="886869"/>
              <a:ext cx="51474" cy="153403"/>
            </a:xfrm>
            <a:custGeom>
              <a:rect b="b" l="l" r="r" t="t"/>
              <a:pathLst>
                <a:path extrusionOk="0" h="2405" w="807">
                  <a:moveTo>
                    <a:pt x="798" y="0"/>
                  </a:moveTo>
                  <a:cubicBezTo>
                    <a:pt x="789" y="0"/>
                    <a:pt x="699" y="112"/>
                    <a:pt x="582" y="309"/>
                  </a:cubicBezTo>
                  <a:cubicBezTo>
                    <a:pt x="462" y="508"/>
                    <a:pt x="319" y="799"/>
                    <a:pt x="208" y="1138"/>
                  </a:cubicBezTo>
                  <a:cubicBezTo>
                    <a:pt x="98" y="1478"/>
                    <a:pt x="43" y="1796"/>
                    <a:pt x="22" y="2029"/>
                  </a:cubicBezTo>
                  <a:cubicBezTo>
                    <a:pt x="1" y="2261"/>
                    <a:pt x="8" y="2405"/>
                    <a:pt x="16" y="2405"/>
                  </a:cubicBezTo>
                  <a:cubicBezTo>
                    <a:pt x="16" y="2405"/>
                    <a:pt x="16" y="2405"/>
                    <a:pt x="16" y="2405"/>
                  </a:cubicBezTo>
                  <a:cubicBezTo>
                    <a:pt x="26" y="2405"/>
                    <a:pt x="37" y="2262"/>
                    <a:pt x="69" y="2034"/>
                  </a:cubicBezTo>
                  <a:cubicBezTo>
                    <a:pt x="102" y="1806"/>
                    <a:pt x="163" y="1493"/>
                    <a:pt x="272" y="1159"/>
                  </a:cubicBezTo>
                  <a:cubicBezTo>
                    <a:pt x="381" y="825"/>
                    <a:pt x="515" y="536"/>
                    <a:pt x="623" y="332"/>
                  </a:cubicBezTo>
                  <a:cubicBezTo>
                    <a:pt x="731" y="128"/>
                    <a:pt x="807" y="6"/>
                    <a:pt x="798" y="0"/>
                  </a:cubicBezTo>
                  <a:cubicBezTo>
                    <a:pt x="798" y="0"/>
                    <a:pt x="798" y="0"/>
                    <a:pt x="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22"/>
            <p:cNvSpPr/>
            <p:nvPr/>
          </p:nvSpPr>
          <p:spPr>
            <a:xfrm>
              <a:off x="6442108" y="1095895"/>
              <a:ext cx="188995" cy="443688"/>
            </a:xfrm>
            <a:custGeom>
              <a:rect b="b" l="l" r="r" t="t"/>
              <a:pathLst>
                <a:path extrusionOk="0" h="6956" w="2963">
                  <a:moveTo>
                    <a:pt x="2758" y="0"/>
                  </a:moveTo>
                  <a:cubicBezTo>
                    <a:pt x="2689" y="72"/>
                    <a:pt x="2670" y="673"/>
                    <a:pt x="2670" y="673"/>
                  </a:cubicBezTo>
                  <a:cubicBezTo>
                    <a:pt x="2671" y="1399"/>
                    <a:pt x="2716" y="1718"/>
                    <a:pt x="2717" y="2443"/>
                  </a:cubicBezTo>
                  <a:cubicBezTo>
                    <a:pt x="2718" y="2744"/>
                    <a:pt x="2718" y="3047"/>
                    <a:pt x="2638" y="3336"/>
                  </a:cubicBezTo>
                  <a:cubicBezTo>
                    <a:pt x="2596" y="3490"/>
                    <a:pt x="2531" y="3636"/>
                    <a:pt x="2467" y="3782"/>
                  </a:cubicBezTo>
                  <a:cubicBezTo>
                    <a:pt x="2386" y="3966"/>
                    <a:pt x="2304" y="4151"/>
                    <a:pt x="2186" y="4314"/>
                  </a:cubicBezTo>
                  <a:cubicBezTo>
                    <a:pt x="2087" y="4451"/>
                    <a:pt x="1965" y="4568"/>
                    <a:pt x="1846" y="4687"/>
                  </a:cubicBezTo>
                  <a:cubicBezTo>
                    <a:pt x="1273" y="5257"/>
                    <a:pt x="750" y="5878"/>
                    <a:pt x="284" y="6539"/>
                  </a:cubicBezTo>
                  <a:lnTo>
                    <a:pt x="1" y="6956"/>
                  </a:lnTo>
                  <a:lnTo>
                    <a:pt x="2816" y="4314"/>
                  </a:lnTo>
                  <a:lnTo>
                    <a:pt x="2955" y="3964"/>
                  </a:lnTo>
                  <a:lnTo>
                    <a:pt x="2962" y="3923"/>
                  </a:lnTo>
                  <a:lnTo>
                    <a:pt x="2758" y="0"/>
                  </a:lnTo>
                  <a:close/>
                  <a:moveTo>
                    <a:pt x="1" y="6956"/>
                  </a:moveTo>
                  <a:lnTo>
                    <a:pt x="1" y="6956"/>
                  </a:lnTo>
                  <a:lnTo>
                    <a:pt x="1" y="6956"/>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22"/>
            <p:cNvSpPr/>
            <p:nvPr/>
          </p:nvSpPr>
          <p:spPr>
            <a:xfrm>
              <a:off x="6431711" y="850830"/>
              <a:ext cx="374864" cy="815683"/>
            </a:xfrm>
            <a:custGeom>
              <a:rect b="b" l="l" r="r" t="t"/>
              <a:pathLst>
                <a:path extrusionOk="0" h="12788" w="5877">
                  <a:moveTo>
                    <a:pt x="3891" y="0"/>
                  </a:moveTo>
                  <a:lnTo>
                    <a:pt x="2929" y="4839"/>
                  </a:lnTo>
                  <a:lnTo>
                    <a:pt x="3106" y="7543"/>
                  </a:lnTo>
                  <a:cubicBezTo>
                    <a:pt x="3106" y="7543"/>
                    <a:pt x="3105" y="7543"/>
                    <a:pt x="3103" y="7543"/>
                  </a:cubicBezTo>
                  <a:cubicBezTo>
                    <a:pt x="3073" y="7543"/>
                    <a:pt x="2841" y="7552"/>
                    <a:pt x="2878" y="7839"/>
                  </a:cubicBezTo>
                  <a:cubicBezTo>
                    <a:pt x="2900" y="8017"/>
                    <a:pt x="3006" y="8031"/>
                    <a:pt x="3006" y="8031"/>
                  </a:cubicBezTo>
                  <a:cubicBezTo>
                    <a:pt x="3006" y="8031"/>
                    <a:pt x="255" y="10614"/>
                    <a:pt x="128" y="10791"/>
                  </a:cubicBezTo>
                  <a:cubicBezTo>
                    <a:pt x="0" y="10967"/>
                    <a:pt x="123" y="11165"/>
                    <a:pt x="123" y="11165"/>
                  </a:cubicBezTo>
                  <a:lnTo>
                    <a:pt x="28" y="11521"/>
                  </a:lnTo>
                  <a:lnTo>
                    <a:pt x="1107" y="12761"/>
                  </a:lnTo>
                  <a:lnTo>
                    <a:pt x="1491" y="12695"/>
                  </a:lnTo>
                  <a:lnTo>
                    <a:pt x="1857" y="12787"/>
                  </a:lnTo>
                  <a:cubicBezTo>
                    <a:pt x="2734" y="12691"/>
                    <a:pt x="4957" y="9683"/>
                    <a:pt x="5416" y="8710"/>
                  </a:cubicBezTo>
                  <a:cubicBezTo>
                    <a:pt x="5877" y="7736"/>
                    <a:pt x="5282" y="5524"/>
                    <a:pt x="5237" y="4918"/>
                  </a:cubicBezTo>
                  <a:cubicBezTo>
                    <a:pt x="5182" y="4199"/>
                    <a:pt x="4833" y="2299"/>
                    <a:pt x="4566" y="1156"/>
                  </a:cubicBezTo>
                  <a:cubicBezTo>
                    <a:pt x="4335" y="167"/>
                    <a:pt x="3891" y="0"/>
                    <a:pt x="38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22"/>
            <p:cNvSpPr/>
            <p:nvPr/>
          </p:nvSpPr>
          <p:spPr>
            <a:xfrm>
              <a:off x="6624153" y="1361053"/>
              <a:ext cx="67229" cy="22580"/>
            </a:xfrm>
            <a:custGeom>
              <a:rect b="b" l="l" r="r" t="t"/>
              <a:pathLst>
                <a:path extrusionOk="0" h="354" w="1054">
                  <a:moveTo>
                    <a:pt x="139" y="1"/>
                  </a:moveTo>
                  <a:cubicBezTo>
                    <a:pt x="53" y="1"/>
                    <a:pt x="1" y="11"/>
                    <a:pt x="2" y="19"/>
                  </a:cubicBezTo>
                  <a:cubicBezTo>
                    <a:pt x="2" y="40"/>
                    <a:pt x="252" y="39"/>
                    <a:pt x="538" y="133"/>
                  </a:cubicBezTo>
                  <a:cubicBezTo>
                    <a:pt x="811" y="219"/>
                    <a:pt x="1007" y="353"/>
                    <a:pt x="1037" y="353"/>
                  </a:cubicBezTo>
                  <a:cubicBezTo>
                    <a:pt x="1039" y="353"/>
                    <a:pt x="1040" y="353"/>
                    <a:pt x="1041" y="352"/>
                  </a:cubicBezTo>
                  <a:cubicBezTo>
                    <a:pt x="1053" y="341"/>
                    <a:pt x="860" y="164"/>
                    <a:pt x="559" y="69"/>
                  </a:cubicBezTo>
                  <a:cubicBezTo>
                    <a:pt x="395" y="16"/>
                    <a:pt x="243" y="1"/>
                    <a:pt x="1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22"/>
            <p:cNvSpPr/>
            <p:nvPr/>
          </p:nvSpPr>
          <p:spPr>
            <a:xfrm>
              <a:off x="6629703" y="1327438"/>
              <a:ext cx="96634" cy="30362"/>
            </a:xfrm>
            <a:custGeom>
              <a:rect b="b" l="l" r="r" t="t"/>
              <a:pathLst>
                <a:path extrusionOk="0" h="476" w="1515">
                  <a:moveTo>
                    <a:pt x="402" y="1"/>
                  </a:moveTo>
                  <a:cubicBezTo>
                    <a:pt x="341" y="1"/>
                    <a:pt x="285" y="5"/>
                    <a:pt x="235" y="11"/>
                  </a:cubicBezTo>
                  <a:cubicBezTo>
                    <a:pt x="87" y="30"/>
                    <a:pt x="0" y="64"/>
                    <a:pt x="2" y="71"/>
                  </a:cubicBezTo>
                  <a:cubicBezTo>
                    <a:pt x="2" y="73"/>
                    <a:pt x="7" y="74"/>
                    <a:pt x="17" y="74"/>
                  </a:cubicBezTo>
                  <a:cubicBezTo>
                    <a:pt x="55" y="74"/>
                    <a:pt x="166" y="57"/>
                    <a:pt x="318" y="57"/>
                  </a:cubicBezTo>
                  <a:cubicBezTo>
                    <a:pt x="452" y="57"/>
                    <a:pt x="619" y="70"/>
                    <a:pt x="797" y="119"/>
                  </a:cubicBezTo>
                  <a:cubicBezTo>
                    <a:pt x="1214" y="228"/>
                    <a:pt x="1479" y="476"/>
                    <a:pt x="1507" y="476"/>
                  </a:cubicBezTo>
                  <a:cubicBezTo>
                    <a:pt x="1508" y="476"/>
                    <a:pt x="1509" y="475"/>
                    <a:pt x="1509" y="475"/>
                  </a:cubicBezTo>
                  <a:cubicBezTo>
                    <a:pt x="1514" y="469"/>
                    <a:pt x="1457" y="397"/>
                    <a:pt x="1337" y="306"/>
                  </a:cubicBezTo>
                  <a:cubicBezTo>
                    <a:pt x="1219" y="216"/>
                    <a:pt x="1035" y="114"/>
                    <a:pt x="814" y="55"/>
                  </a:cubicBezTo>
                  <a:cubicBezTo>
                    <a:pt x="667" y="16"/>
                    <a:pt x="524" y="1"/>
                    <a:pt x="4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22"/>
            <p:cNvSpPr/>
            <p:nvPr/>
          </p:nvSpPr>
          <p:spPr>
            <a:xfrm>
              <a:off x="6612161" y="1330436"/>
              <a:ext cx="19199" cy="32020"/>
            </a:xfrm>
            <a:custGeom>
              <a:rect b="b" l="l" r="r" t="t"/>
              <a:pathLst>
                <a:path extrusionOk="0" h="502" w="301">
                  <a:moveTo>
                    <a:pt x="237" y="0"/>
                  </a:moveTo>
                  <a:cubicBezTo>
                    <a:pt x="232" y="0"/>
                    <a:pt x="227" y="1"/>
                    <a:pt x="222" y="1"/>
                  </a:cubicBezTo>
                  <a:cubicBezTo>
                    <a:pt x="176" y="5"/>
                    <a:pt x="91" y="23"/>
                    <a:pt x="51" y="115"/>
                  </a:cubicBezTo>
                  <a:lnTo>
                    <a:pt x="54" y="109"/>
                  </a:lnTo>
                  <a:lnTo>
                    <a:pt x="54" y="109"/>
                  </a:lnTo>
                  <a:cubicBezTo>
                    <a:pt x="36" y="138"/>
                    <a:pt x="24" y="169"/>
                    <a:pt x="14" y="203"/>
                  </a:cubicBezTo>
                  <a:cubicBezTo>
                    <a:pt x="1" y="255"/>
                    <a:pt x="0" y="310"/>
                    <a:pt x="16" y="356"/>
                  </a:cubicBezTo>
                  <a:cubicBezTo>
                    <a:pt x="31" y="403"/>
                    <a:pt x="60" y="437"/>
                    <a:pt x="88" y="459"/>
                  </a:cubicBezTo>
                  <a:cubicBezTo>
                    <a:pt x="131" y="491"/>
                    <a:pt x="166" y="501"/>
                    <a:pt x="181" y="501"/>
                  </a:cubicBezTo>
                  <a:cubicBezTo>
                    <a:pt x="186" y="501"/>
                    <a:pt x="189" y="500"/>
                    <a:pt x="190" y="499"/>
                  </a:cubicBezTo>
                  <a:cubicBezTo>
                    <a:pt x="195" y="489"/>
                    <a:pt x="159" y="468"/>
                    <a:pt x="120" y="424"/>
                  </a:cubicBezTo>
                  <a:cubicBezTo>
                    <a:pt x="81" y="382"/>
                    <a:pt x="54" y="306"/>
                    <a:pt x="79" y="220"/>
                  </a:cubicBezTo>
                  <a:cubicBezTo>
                    <a:pt x="87" y="192"/>
                    <a:pt x="98" y="164"/>
                    <a:pt x="109" y="142"/>
                  </a:cubicBezTo>
                  <a:lnTo>
                    <a:pt x="111" y="138"/>
                  </a:lnTo>
                  <a:lnTo>
                    <a:pt x="112" y="136"/>
                  </a:lnTo>
                  <a:cubicBezTo>
                    <a:pt x="130" y="83"/>
                    <a:pt x="191" y="53"/>
                    <a:pt x="230" y="41"/>
                  </a:cubicBezTo>
                  <a:cubicBezTo>
                    <a:pt x="270" y="28"/>
                    <a:pt x="298" y="27"/>
                    <a:pt x="300" y="19"/>
                  </a:cubicBezTo>
                  <a:cubicBezTo>
                    <a:pt x="301" y="13"/>
                    <a:pt x="278" y="0"/>
                    <a:pt x="2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22"/>
            <p:cNvSpPr/>
            <p:nvPr/>
          </p:nvSpPr>
          <p:spPr>
            <a:xfrm>
              <a:off x="6615925" y="1087475"/>
              <a:ext cx="14288" cy="244998"/>
            </a:xfrm>
            <a:custGeom>
              <a:rect b="b" l="l" r="r" t="t"/>
              <a:pathLst>
                <a:path extrusionOk="0" h="3841" w="224">
                  <a:moveTo>
                    <a:pt x="6" y="0"/>
                  </a:moveTo>
                  <a:cubicBezTo>
                    <a:pt x="2" y="1"/>
                    <a:pt x="1" y="55"/>
                    <a:pt x="4" y="152"/>
                  </a:cubicBezTo>
                  <a:cubicBezTo>
                    <a:pt x="9" y="264"/>
                    <a:pt x="14" y="401"/>
                    <a:pt x="21" y="564"/>
                  </a:cubicBezTo>
                  <a:cubicBezTo>
                    <a:pt x="36" y="927"/>
                    <a:pt x="57" y="1399"/>
                    <a:pt x="78" y="1922"/>
                  </a:cubicBezTo>
                  <a:cubicBezTo>
                    <a:pt x="102" y="2453"/>
                    <a:pt x="129" y="2933"/>
                    <a:pt x="156" y="3280"/>
                  </a:cubicBezTo>
                  <a:cubicBezTo>
                    <a:pt x="170" y="3454"/>
                    <a:pt x="183" y="3594"/>
                    <a:pt x="195" y="3691"/>
                  </a:cubicBezTo>
                  <a:cubicBezTo>
                    <a:pt x="205" y="3787"/>
                    <a:pt x="214" y="3840"/>
                    <a:pt x="218" y="3840"/>
                  </a:cubicBezTo>
                  <a:cubicBezTo>
                    <a:pt x="218" y="3840"/>
                    <a:pt x="218" y="3840"/>
                    <a:pt x="218" y="3840"/>
                  </a:cubicBezTo>
                  <a:cubicBezTo>
                    <a:pt x="222" y="3840"/>
                    <a:pt x="223" y="3786"/>
                    <a:pt x="220" y="3689"/>
                  </a:cubicBezTo>
                  <a:cubicBezTo>
                    <a:pt x="215" y="3578"/>
                    <a:pt x="210" y="3440"/>
                    <a:pt x="203" y="3277"/>
                  </a:cubicBezTo>
                  <a:cubicBezTo>
                    <a:pt x="188" y="2915"/>
                    <a:pt x="168" y="2442"/>
                    <a:pt x="146" y="1919"/>
                  </a:cubicBezTo>
                  <a:cubicBezTo>
                    <a:pt x="122" y="1389"/>
                    <a:pt x="96" y="908"/>
                    <a:pt x="68" y="561"/>
                  </a:cubicBezTo>
                  <a:cubicBezTo>
                    <a:pt x="54" y="387"/>
                    <a:pt x="42" y="247"/>
                    <a:pt x="30" y="151"/>
                  </a:cubicBezTo>
                  <a:cubicBezTo>
                    <a:pt x="19" y="54"/>
                    <a:pt x="10" y="0"/>
                    <a:pt x="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22"/>
            <p:cNvSpPr/>
            <p:nvPr/>
          </p:nvSpPr>
          <p:spPr>
            <a:xfrm>
              <a:off x="6428330" y="1361053"/>
              <a:ext cx="301193" cy="306614"/>
            </a:xfrm>
            <a:custGeom>
              <a:rect b="b" l="l" r="r" t="t"/>
              <a:pathLst>
                <a:path extrusionOk="0" h="4807" w="4722">
                  <a:moveTo>
                    <a:pt x="3116" y="0"/>
                  </a:moveTo>
                  <a:cubicBezTo>
                    <a:pt x="3113" y="0"/>
                    <a:pt x="3087" y="20"/>
                    <a:pt x="3040" y="58"/>
                  </a:cubicBezTo>
                  <a:cubicBezTo>
                    <a:pt x="2988" y="101"/>
                    <a:pt x="2917" y="160"/>
                    <a:pt x="2829" y="233"/>
                  </a:cubicBezTo>
                  <a:cubicBezTo>
                    <a:pt x="2646" y="387"/>
                    <a:pt x="2383" y="614"/>
                    <a:pt x="2061" y="903"/>
                  </a:cubicBezTo>
                  <a:cubicBezTo>
                    <a:pt x="1738" y="1192"/>
                    <a:pt x="1356" y="1543"/>
                    <a:pt x="937" y="1946"/>
                  </a:cubicBezTo>
                  <a:cubicBezTo>
                    <a:pt x="727" y="2147"/>
                    <a:pt x="509" y="2361"/>
                    <a:pt x="283" y="2588"/>
                  </a:cubicBezTo>
                  <a:cubicBezTo>
                    <a:pt x="227" y="2647"/>
                    <a:pt x="170" y="2710"/>
                    <a:pt x="132" y="2789"/>
                  </a:cubicBezTo>
                  <a:cubicBezTo>
                    <a:pt x="92" y="2868"/>
                    <a:pt x="86" y="2965"/>
                    <a:pt x="103" y="3049"/>
                  </a:cubicBezTo>
                  <a:cubicBezTo>
                    <a:pt x="117" y="3133"/>
                    <a:pt x="144" y="3213"/>
                    <a:pt x="142" y="3289"/>
                  </a:cubicBezTo>
                  <a:cubicBezTo>
                    <a:pt x="139" y="3365"/>
                    <a:pt x="108" y="3445"/>
                    <a:pt x="45" y="3469"/>
                  </a:cubicBezTo>
                  <a:lnTo>
                    <a:pt x="0" y="3486"/>
                  </a:lnTo>
                  <a:lnTo>
                    <a:pt x="32" y="3522"/>
                  </a:lnTo>
                  <a:cubicBezTo>
                    <a:pt x="211" y="3727"/>
                    <a:pt x="397" y="3941"/>
                    <a:pt x="588" y="4159"/>
                  </a:cubicBezTo>
                  <a:cubicBezTo>
                    <a:pt x="774" y="4371"/>
                    <a:pt x="956" y="4581"/>
                    <a:pt x="1134" y="4784"/>
                  </a:cubicBezTo>
                  <a:lnTo>
                    <a:pt x="1147" y="4798"/>
                  </a:lnTo>
                  <a:lnTo>
                    <a:pt x="1165" y="4795"/>
                  </a:lnTo>
                  <a:cubicBezTo>
                    <a:pt x="1293" y="4772"/>
                    <a:pt x="1419" y="4751"/>
                    <a:pt x="1543" y="4729"/>
                  </a:cubicBezTo>
                  <a:lnTo>
                    <a:pt x="1543" y="4729"/>
                  </a:lnTo>
                  <a:cubicBezTo>
                    <a:pt x="1669" y="4743"/>
                    <a:pt x="1801" y="4806"/>
                    <a:pt x="1941" y="4806"/>
                  </a:cubicBezTo>
                  <a:cubicBezTo>
                    <a:pt x="1964" y="4806"/>
                    <a:pt x="1986" y="4804"/>
                    <a:pt x="2009" y="4801"/>
                  </a:cubicBezTo>
                  <a:cubicBezTo>
                    <a:pt x="2172" y="4780"/>
                    <a:pt x="2312" y="4697"/>
                    <a:pt x="2432" y="4607"/>
                  </a:cubicBezTo>
                  <a:cubicBezTo>
                    <a:pt x="2668" y="4420"/>
                    <a:pt x="2865" y="4216"/>
                    <a:pt x="3052" y="4022"/>
                  </a:cubicBezTo>
                  <a:cubicBezTo>
                    <a:pt x="3420" y="3629"/>
                    <a:pt x="3720" y="3255"/>
                    <a:pt x="3965" y="2942"/>
                  </a:cubicBezTo>
                  <a:cubicBezTo>
                    <a:pt x="4209" y="2628"/>
                    <a:pt x="4398" y="2373"/>
                    <a:pt x="4526" y="2196"/>
                  </a:cubicBezTo>
                  <a:cubicBezTo>
                    <a:pt x="4588" y="2111"/>
                    <a:pt x="4636" y="2042"/>
                    <a:pt x="4672" y="1992"/>
                  </a:cubicBezTo>
                  <a:cubicBezTo>
                    <a:pt x="4705" y="1945"/>
                    <a:pt x="4722" y="1920"/>
                    <a:pt x="4720" y="1918"/>
                  </a:cubicBezTo>
                  <a:cubicBezTo>
                    <a:pt x="4720" y="1918"/>
                    <a:pt x="4720" y="1918"/>
                    <a:pt x="4720" y="1918"/>
                  </a:cubicBezTo>
                  <a:cubicBezTo>
                    <a:pt x="4718" y="1918"/>
                    <a:pt x="4699" y="1941"/>
                    <a:pt x="4664" y="1985"/>
                  </a:cubicBezTo>
                  <a:cubicBezTo>
                    <a:pt x="4624" y="2034"/>
                    <a:pt x="4573" y="2099"/>
                    <a:pt x="4508" y="2182"/>
                  </a:cubicBezTo>
                  <a:cubicBezTo>
                    <a:pt x="4375" y="2354"/>
                    <a:pt x="4180" y="2607"/>
                    <a:pt x="3932" y="2916"/>
                  </a:cubicBezTo>
                  <a:cubicBezTo>
                    <a:pt x="3683" y="3226"/>
                    <a:pt x="3380" y="3594"/>
                    <a:pt x="3011" y="3983"/>
                  </a:cubicBezTo>
                  <a:cubicBezTo>
                    <a:pt x="2824" y="4174"/>
                    <a:pt x="2624" y="4377"/>
                    <a:pt x="2394" y="4557"/>
                  </a:cubicBezTo>
                  <a:cubicBezTo>
                    <a:pt x="2278" y="4644"/>
                    <a:pt x="2147" y="4720"/>
                    <a:pt x="2002" y="4737"/>
                  </a:cubicBezTo>
                  <a:cubicBezTo>
                    <a:pt x="1982" y="4740"/>
                    <a:pt x="1962" y="4742"/>
                    <a:pt x="1942" y="4742"/>
                  </a:cubicBezTo>
                  <a:cubicBezTo>
                    <a:pt x="1817" y="4742"/>
                    <a:pt x="1693" y="4681"/>
                    <a:pt x="1547" y="4664"/>
                  </a:cubicBezTo>
                  <a:lnTo>
                    <a:pt x="1543" y="4663"/>
                  </a:lnTo>
                  <a:lnTo>
                    <a:pt x="1539" y="4664"/>
                  </a:lnTo>
                  <a:cubicBezTo>
                    <a:pt x="1418" y="4684"/>
                    <a:pt x="1296" y="4705"/>
                    <a:pt x="1172" y="4726"/>
                  </a:cubicBezTo>
                  <a:lnTo>
                    <a:pt x="1172" y="4726"/>
                  </a:lnTo>
                  <a:cubicBezTo>
                    <a:pt x="998" y="4526"/>
                    <a:pt x="820" y="4322"/>
                    <a:pt x="638" y="4114"/>
                  </a:cubicBezTo>
                  <a:cubicBezTo>
                    <a:pt x="458" y="3907"/>
                    <a:pt x="279" y="3704"/>
                    <a:pt x="109" y="3509"/>
                  </a:cubicBezTo>
                  <a:lnTo>
                    <a:pt x="109" y="3509"/>
                  </a:lnTo>
                  <a:cubicBezTo>
                    <a:pt x="180" y="3458"/>
                    <a:pt x="205" y="3366"/>
                    <a:pt x="207" y="3291"/>
                  </a:cubicBezTo>
                  <a:cubicBezTo>
                    <a:pt x="210" y="3198"/>
                    <a:pt x="180" y="3116"/>
                    <a:pt x="167" y="3038"/>
                  </a:cubicBezTo>
                  <a:cubicBezTo>
                    <a:pt x="152" y="2959"/>
                    <a:pt x="156" y="2885"/>
                    <a:pt x="190" y="2817"/>
                  </a:cubicBezTo>
                  <a:cubicBezTo>
                    <a:pt x="223" y="2749"/>
                    <a:pt x="274" y="2689"/>
                    <a:pt x="328" y="2633"/>
                  </a:cubicBezTo>
                  <a:cubicBezTo>
                    <a:pt x="552" y="2407"/>
                    <a:pt x="770" y="2191"/>
                    <a:pt x="978" y="1988"/>
                  </a:cubicBezTo>
                  <a:cubicBezTo>
                    <a:pt x="1394" y="1583"/>
                    <a:pt x="1772" y="1229"/>
                    <a:pt x="2090" y="935"/>
                  </a:cubicBezTo>
                  <a:cubicBezTo>
                    <a:pt x="2406" y="648"/>
                    <a:pt x="2663" y="416"/>
                    <a:pt x="2845" y="251"/>
                  </a:cubicBezTo>
                  <a:cubicBezTo>
                    <a:pt x="2929" y="174"/>
                    <a:pt x="2998" y="113"/>
                    <a:pt x="3048" y="67"/>
                  </a:cubicBezTo>
                  <a:cubicBezTo>
                    <a:pt x="3094" y="25"/>
                    <a:pt x="3118" y="2"/>
                    <a:pt x="3116" y="0"/>
                  </a:cubicBezTo>
                  <a:cubicBezTo>
                    <a:pt x="3116" y="0"/>
                    <a:pt x="3116" y="0"/>
                    <a:pt x="31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22"/>
            <p:cNvSpPr/>
            <p:nvPr/>
          </p:nvSpPr>
          <p:spPr>
            <a:xfrm>
              <a:off x="6121839" y="1254403"/>
              <a:ext cx="501159" cy="8483"/>
            </a:xfrm>
            <a:custGeom>
              <a:rect b="b" l="l" r="r" t="t"/>
              <a:pathLst>
                <a:path extrusionOk="0" h="133" w="7857">
                  <a:moveTo>
                    <a:pt x="542" y="1"/>
                  </a:moveTo>
                  <a:cubicBezTo>
                    <a:pt x="198" y="1"/>
                    <a:pt x="0" y="4"/>
                    <a:pt x="0" y="10"/>
                  </a:cubicBezTo>
                  <a:cubicBezTo>
                    <a:pt x="0" y="28"/>
                    <a:pt x="1758" y="68"/>
                    <a:pt x="3928" y="100"/>
                  </a:cubicBezTo>
                  <a:cubicBezTo>
                    <a:pt x="5358" y="120"/>
                    <a:pt x="6610" y="132"/>
                    <a:pt x="7297" y="132"/>
                  </a:cubicBezTo>
                  <a:cubicBezTo>
                    <a:pt x="7652" y="132"/>
                    <a:pt x="7856" y="129"/>
                    <a:pt x="7856" y="122"/>
                  </a:cubicBezTo>
                  <a:cubicBezTo>
                    <a:pt x="7857" y="104"/>
                    <a:pt x="6098" y="64"/>
                    <a:pt x="3928" y="32"/>
                  </a:cubicBezTo>
                  <a:cubicBezTo>
                    <a:pt x="2486" y="12"/>
                    <a:pt x="1225" y="1"/>
                    <a:pt x="5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22"/>
            <p:cNvSpPr/>
            <p:nvPr/>
          </p:nvSpPr>
          <p:spPr>
            <a:xfrm>
              <a:off x="6265995" y="1330117"/>
              <a:ext cx="228350" cy="167691"/>
            </a:xfrm>
            <a:custGeom>
              <a:rect b="b" l="l" r="r" t="t"/>
              <a:pathLst>
                <a:path extrusionOk="0" h="2629" w="3580">
                  <a:moveTo>
                    <a:pt x="3577" y="1"/>
                  </a:moveTo>
                  <a:cubicBezTo>
                    <a:pt x="3563" y="1"/>
                    <a:pt x="3527" y="274"/>
                    <a:pt x="3352" y="674"/>
                  </a:cubicBezTo>
                  <a:cubicBezTo>
                    <a:pt x="3180" y="1074"/>
                    <a:pt x="2838" y="1598"/>
                    <a:pt x="2295" y="1990"/>
                  </a:cubicBezTo>
                  <a:cubicBezTo>
                    <a:pt x="1751" y="2381"/>
                    <a:pt x="1145" y="2538"/>
                    <a:pt x="712" y="2575"/>
                  </a:cubicBezTo>
                  <a:cubicBezTo>
                    <a:pt x="592" y="2585"/>
                    <a:pt x="486" y="2589"/>
                    <a:pt x="393" y="2589"/>
                  </a:cubicBezTo>
                  <a:cubicBezTo>
                    <a:pt x="189" y="2589"/>
                    <a:pt x="55" y="2571"/>
                    <a:pt x="15" y="2571"/>
                  </a:cubicBezTo>
                  <a:cubicBezTo>
                    <a:pt x="6" y="2571"/>
                    <a:pt x="2" y="2572"/>
                    <a:pt x="2" y="2574"/>
                  </a:cubicBezTo>
                  <a:cubicBezTo>
                    <a:pt x="1" y="2576"/>
                    <a:pt x="17" y="2581"/>
                    <a:pt x="50" y="2587"/>
                  </a:cubicBezTo>
                  <a:cubicBezTo>
                    <a:pt x="82" y="2592"/>
                    <a:pt x="129" y="2603"/>
                    <a:pt x="190" y="2609"/>
                  </a:cubicBezTo>
                  <a:cubicBezTo>
                    <a:pt x="273" y="2620"/>
                    <a:pt x="382" y="2628"/>
                    <a:pt x="513" y="2628"/>
                  </a:cubicBezTo>
                  <a:cubicBezTo>
                    <a:pt x="576" y="2628"/>
                    <a:pt x="643" y="2626"/>
                    <a:pt x="716" y="2622"/>
                  </a:cubicBezTo>
                  <a:cubicBezTo>
                    <a:pt x="1156" y="2597"/>
                    <a:pt x="1778" y="2445"/>
                    <a:pt x="2335" y="2044"/>
                  </a:cubicBezTo>
                  <a:cubicBezTo>
                    <a:pt x="2890" y="1643"/>
                    <a:pt x="3233" y="1103"/>
                    <a:pt x="3396" y="692"/>
                  </a:cubicBezTo>
                  <a:cubicBezTo>
                    <a:pt x="3479" y="486"/>
                    <a:pt x="3527" y="312"/>
                    <a:pt x="3550" y="191"/>
                  </a:cubicBezTo>
                  <a:cubicBezTo>
                    <a:pt x="3564" y="131"/>
                    <a:pt x="3569" y="82"/>
                    <a:pt x="3575" y="50"/>
                  </a:cubicBezTo>
                  <a:cubicBezTo>
                    <a:pt x="3578" y="18"/>
                    <a:pt x="3580" y="1"/>
                    <a:pt x="3577" y="1"/>
                  </a:cubicBezTo>
                  <a:cubicBezTo>
                    <a:pt x="3577" y="1"/>
                    <a:pt x="3577" y="1"/>
                    <a:pt x="35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22"/>
            <p:cNvSpPr/>
            <p:nvPr/>
          </p:nvSpPr>
          <p:spPr>
            <a:xfrm>
              <a:off x="6238184" y="1656829"/>
              <a:ext cx="16584" cy="17477"/>
            </a:xfrm>
            <a:custGeom>
              <a:rect b="b" l="l" r="r" t="t"/>
              <a:pathLst>
                <a:path extrusionOk="0" h="274" w="260">
                  <a:moveTo>
                    <a:pt x="20" y="0"/>
                  </a:moveTo>
                  <a:cubicBezTo>
                    <a:pt x="18" y="0"/>
                    <a:pt x="17" y="1"/>
                    <a:pt x="16" y="1"/>
                  </a:cubicBezTo>
                  <a:cubicBezTo>
                    <a:pt x="0" y="11"/>
                    <a:pt x="30" y="89"/>
                    <a:pt x="96" y="166"/>
                  </a:cubicBezTo>
                  <a:cubicBezTo>
                    <a:pt x="154" y="234"/>
                    <a:pt x="217" y="274"/>
                    <a:pt x="240" y="274"/>
                  </a:cubicBezTo>
                  <a:cubicBezTo>
                    <a:pt x="243" y="274"/>
                    <a:pt x="246" y="273"/>
                    <a:pt x="247" y="271"/>
                  </a:cubicBezTo>
                  <a:cubicBezTo>
                    <a:pt x="260" y="256"/>
                    <a:pt x="210" y="195"/>
                    <a:pt x="148" y="123"/>
                  </a:cubicBezTo>
                  <a:cubicBezTo>
                    <a:pt x="89" y="55"/>
                    <a:pt x="39" y="0"/>
                    <a:pt x="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22"/>
            <p:cNvSpPr/>
            <p:nvPr/>
          </p:nvSpPr>
          <p:spPr>
            <a:xfrm>
              <a:off x="6272055" y="1632782"/>
              <a:ext cx="14352" cy="16967"/>
            </a:xfrm>
            <a:custGeom>
              <a:rect b="b" l="l" r="r" t="t"/>
              <a:pathLst>
                <a:path extrusionOk="0" h="266" w="225">
                  <a:moveTo>
                    <a:pt x="21" y="1"/>
                  </a:moveTo>
                  <a:cubicBezTo>
                    <a:pt x="19" y="1"/>
                    <a:pt x="17" y="1"/>
                    <a:pt x="16" y="2"/>
                  </a:cubicBezTo>
                  <a:cubicBezTo>
                    <a:pt x="0" y="13"/>
                    <a:pt x="32" y="81"/>
                    <a:pt x="86" y="153"/>
                  </a:cubicBezTo>
                  <a:cubicBezTo>
                    <a:pt x="134" y="219"/>
                    <a:pt x="184" y="266"/>
                    <a:pt x="204" y="266"/>
                  </a:cubicBezTo>
                  <a:cubicBezTo>
                    <a:pt x="206" y="266"/>
                    <a:pt x="208" y="265"/>
                    <a:pt x="210" y="264"/>
                  </a:cubicBezTo>
                  <a:cubicBezTo>
                    <a:pt x="224" y="253"/>
                    <a:pt x="193" y="185"/>
                    <a:pt x="139" y="113"/>
                  </a:cubicBezTo>
                  <a:cubicBezTo>
                    <a:pt x="90" y="47"/>
                    <a:pt x="41" y="1"/>
                    <a:pt x="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22"/>
            <p:cNvSpPr/>
            <p:nvPr/>
          </p:nvSpPr>
          <p:spPr>
            <a:xfrm>
              <a:off x="6444978" y="1583284"/>
              <a:ext cx="23090" cy="14989"/>
            </a:xfrm>
            <a:custGeom>
              <a:rect b="b" l="l" r="r" t="t"/>
              <a:pathLst>
                <a:path extrusionOk="0" h="235" w="362">
                  <a:moveTo>
                    <a:pt x="340" y="1"/>
                  </a:moveTo>
                  <a:cubicBezTo>
                    <a:pt x="311" y="1"/>
                    <a:pt x="236" y="30"/>
                    <a:pt x="158" y="82"/>
                  </a:cubicBezTo>
                  <a:cubicBezTo>
                    <a:pt x="61" y="146"/>
                    <a:pt x="0" y="219"/>
                    <a:pt x="12" y="232"/>
                  </a:cubicBezTo>
                  <a:cubicBezTo>
                    <a:pt x="14" y="234"/>
                    <a:pt x="16" y="235"/>
                    <a:pt x="20" y="235"/>
                  </a:cubicBezTo>
                  <a:cubicBezTo>
                    <a:pt x="44" y="235"/>
                    <a:pt x="115" y="192"/>
                    <a:pt x="195" y="138"/>
                  </a:cubicBezTo>
                  <a:cubicBezTo>
                    <a:pt x="287" y="76"/>
                    <a:pt x="362" y="22"/>
                    <a:pt x="353" y="5"/>
                  </a:cubicBezTo>
                  <a:cubicBezTo>
                    <a:pt x="351" y="2"/>
                    <a:pt x="347" y="1"/>
                    <a:pt x="3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22"/>
            <p:cNvSpPr/>
            <p:nvPr/>
          </p:nvSpPr>
          <p:spPr>
            <a:xfrm>
              <a:off x="6469536" y="1606502"/>
              <a:ext cx="22325" cy="20603"/>
            </a:xfrm>
            <a:custGeom>
              <a:rect b="b" l="l" r="r" t="t"/>
              <a:pathLst>
                <a:path extrusionOk="0" h="323" w="350">
                  <a:moveTo>
                    <a:pt x="330" y="0"/>
                  </a:moveTo>
                  <a:cubicBezTo>
                    <a:pt x="310" y="0"/>
                    <a:pt x="246" y="72"/>
                    <a:pt x="164" y="152"/>
                  </a:cubicBezTo>
                  <a:cubicBezTo>
                    <a:pt x="77" y="238"/>
                    <a:pt x="0" y="304"/>
                    <a:pt x="10" y="320"/>
                  </a:cubicBezTo>
                  <a:cubicBezTo>
                    <a:pt x="11" y="322"/>
                    <a:pt x="14" y="323"/>
                    <a:pt x="18" y="323"/>
                  </a:cubicBezTo>
                  <a:cubicBezTo>
                    <a:pt x="46" y="323"/>
                    <a:pt x="131" y="279"/>
                    <a:pt x="212" y="200"/>
                  </a:cubicBezTo>
                  <a:cubicBezTo>
                    <a:pt x="305" y="108"/>
                    <a:pt x="349" y="11"/>
                    <a:pt x="334" y="1"/>
                  </a:cubicBezTo>
                  <a:cubicBezTo>
                    <a:pt x="333" y="0"/>
                    <a:pt x="332" y="0"/>
                    <a:pt x="3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22"/>
            <p:cNvSpPr/>
            <p:nvPr/>
          </p:nvSpPr>
          <p:spPr>
            <a:xfrm>
              <a:off x="6491160" y="1633802"/>
              <a:ext cx="22899" cy="17413"/>
            </a:xfrm>
            <a:custGeom>
              <a:rect b="b" l="l" r="r" t="t"/>
              <a:pathLst>
                <a:path extrusionOk="0" h="273" w="359">
                  <a:moveTo>
                    <a:pt x="340" y="1"/>
                  </a:moveTo>
                  <a:cubicBezTo>
                    <a:pt x="317" y="1"/>
                    <a:pt x="247" y="55"/>
                    <a:pt x="165" y="120"/>
                  </a:cubicBezTo>
                  <a:cubicBezTo>
                    <a:pt x="74" y="192"/>
                    <a:pt x="0" y="253"/>
                    <a:pt x="10" y="269"/>
                  </a:cubicBezTo>
                  <a:cubicBezTo>
                    <a:pt x="11" y="271"/>
                    <a:pt x="14" y="272"/>
                    <a:pt x="19" y="272"/>
                  </a:cubicBezTo>
                  <a:cubicBezTo>
                    <a:pt x="47" y="272"/>
                    <a:pt x="126" y="236"/>
                    <a:pt x="207" y="172"/>
                  </a:cubicBezTo>
                  <a:cubicBezTo>
                    <a:pt x="302" y="97"/>
                    <a:pt x="359" y="15"/>
                    <a:pt x="346" y="3"/>
                  </a:cubicBezTo>
                  <a:cubicBezTo>
                    <a:pt x="344" y="1"/>
                    <a:pt x="343" y="1"/>
                    <a:pt x="3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22"/>
            <p:cNvSpPr/>
            <p:nvPr/>
          </p:nvSpPr>
          <p:spPr>
            <a:xfrm>
              <a:off x="6193343" y="757894"/>
              <a:ext cx="62127" cy="101673"/>
            </a:xfrm>
            <a:custGeom>
              <a:rect b="b" l="l" r="r" t="t"/>
              <a:pathLst>
                <a:path extrusionOk="0" h="1594" w="974">
                  <a:moveTo>
                    <a:pt x="9" y="0"/>
                  </a:moveTo>
                  <a:cubicBezTo>
                    <a:pt x="9" y="0"/>
                    <a:pt x="8" y="0"/>
                    <a:pt x="8" y="0"/>
                  </a:cubicBezTo>
                  <a:cubicBezTo>
                    <a:pt x="0" y="3"/>
                    <a:pt x="28" y="104"/>
                    <a:pt x="91" y="262"/>
                  </a:cubicBezTo>
                  <a:cubicBezTo>
                    <a:pt x="154" y="419"/>
                    <a:pt x="254" y="631"/>
                    <a:pt x="387" y="854"/>
                  </a:cubicBezTo>
                  <a:cubicBezTo>
                    <a:pt x="520" y="1076"/>
                    <a:pt x="659" y="1265"/>
                    <a:pt x="767" y="1395"/>
                  </a:cubicBezTo>
                  <a:cubicBezTo>
                    <a:pt x="872" y="1520"/>
                    <a:pt x="945" y="1593"/>
                    <a:pt x="957" y="1593"/>
                  </a:cubicBezTo>
                  <a:cubicBezTo>
                    <a:pt x="958" y="1593"/>
                    <a:pt x="958" y="1593"/>
                    <a:pt x="958" y="1593"/>
                  </a:cubicBezTo>
                  <a:cubicBezTo>
                    <a:pt x="974" y="1580"/>
                    <a:pt x="706" y="1260"/>
                    <a:pt x="445" y="819"/>
                  </a:cubicBezTo>
                  <a:cubicBezTo>
                    <a:pt x="184" y="385"/>
                    <a:pt x="31" y="0"/>
                    <a:pt x="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22"/>
            <p:cNvSpPr/>
            <p:nvPr/>
          </p:nvSpPr>
          <p:spPr>
            <a:xfrm>
              <a:off x="6006131" y="1861837"/>
              <a:ext cx="684349" cy="13778"/>
            </a:xfrm>
            <a:custGeom>
              <a:rect b="b" l="l" r="r" t="t"/>
              <a:pathLst>
                <a:path extrusionOk="0" h="216" w="10729">
                  <a:moveTo>
                    <a:pt x="9115" y="0"/>
                  </a:moveTo>
                  <a:cubicBezTo>
                    <a:pt x="8148" y="0"/>
                    <a:pt x="6823" y="30"/>
                    <a:pt x="5364" y="74"/>
                  </a:cubicBezTo>
                  <a:cubicBezTo>
                    <a:pt x="3883" y="119"/>
                    <a:pt x="2542" y="156"/>
                    <a:pt x="1572" y="167"/>
                  </a:cubicBezTo>
                  <a:cubicBezTo>
                    <a:pt x="1091" y="172"/>
                    <a:pt x="700" y="175"/>
                    <a:pt x="422" y="178"/>
                  </a:cubicBezTo>
                  <a:cubicBezTo>
                    <a:pt x="292" y="179"/>
                    <a:pt x="188" y="180"/>
                    <a:pt x="110" y="181"/>
                  </a:cubicBezTo>
                  <a:cubicBezTo>
                    <a:pt x="38" y="183"/>
                    <a:pt x="1" y="185"/>
                    <a:pt x="1" y="187"/>
                  </a:cubicBezTo>
                  <a:cubicBezTo>
                    <a:pt x="1" y="190"/>
                    <a:pt x="38" y="193"/>
                    <a:pt x="110" y="195"/>
                  </a:cubicBezTo>
                  <a:cubicBezTo>
                    <a:pt x="187" y="197"/>
                    <a:pt x="292" y="200"/>
                    <a:pt x="422" y="204"/>
                  </a:cubicBezTo>
                  <a:cubicBezTo>
                    <a:pt x="693" y="212"/>
                    <a:pt x="1087" y="215"/>
                    <a:pt x="1572" y="215"/>
                  </a:cubicBezTo>
                  <a:cubicBezTo>
                    <a:pt x="2543" y="215"/>
                    <a:pt x="3885" y="186"/>
                    <a:pt x="5366" y="141"/>
                  </a:cubicBezTo>
                  <a:cubicBezTo>
                    <a:pt x="6847" y="96"/>
                    <a:pt x="8187" y="60"/>
                    <a:pt x="9158" y="48"/>
                  </a:cubicBezTo>
                  <a:cubicBezTo>
                    <a:pt x="9638" y="43"/>
                    <a:pt x="10030" y="40"/>
                    <a:pt x="10307" y="37"/>
                  </a:cubicBezTo>
                  <a:cubicBezTo>
                    <a:pt x="10438" y="36"/>
                    <a:pt x="10542" y="35"/>
                    <a:pt x="10620" y="34"/>
                  </a:cubicBezTo>
                  <a:cubicBezTo>
                    <a:pt x="10691" y="32"/>
                    <a:pt x="10729" y="30"/>
                    <a:pt x="10729" y="28"/>
                  </a:cubicBezTo>
                  <a:cubicBezTo>
                    <a:pt x="10729" y="26"/>
                    <a:pt x="10691" y="23"/>
                    <a:pt x="10620" y="21"/>
                  </a:cubicBezTo>
                  <a:cubicBezTo>
                    <a:pt x="10543" y="18"/>
                    <a:pt x="10438" y="15"/>
                    <a:pt x="10307" y="11"/>
                  </a:cubicBezTo>
                  <a:cubicBezTo>
                    <a:pt x="10036" y="4"/>
                    <a:pt x="9643" y="0"/>
                    <a:pt x="9157" y="0"/>
                  </a:cubicBezTo>
                  <a:cubicBezTo>
                    <a:pt x="9143" y="0"/>
                    <a:pt x="9129" y="0"/>
                    <a:pt x="9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22"/>
            <p:cNvSpPr/>
            <p:nvPr/>
          </p:nvSpPr>
          <p:spPr>
            <a:xfrm>
              <a:off x="6462583" y="735760"/>
              <a:ext cx="58299" cy="35720"/>
            </a:xfrm>
            <a:custGeom>
              <a:rect b="b" l="l" r="r" t="t"/>
              <a:pathLst>
                <a:path extrusionOk="0" h="560" w="914">
                  <a:moveTo>
                    <a:pt x="22" y="0"/>
                  </a:moveTo>
                  <a:cubicBezTo>
                    <a:pt x="12" y="0"/>
                    <a:pt x="6" y="2"/>
                    <a:pt x="6" y="4"/>
                  </a:cubicBezTo>
                  <a:cubicBezTo>
                    <a:pt x="1" y="24"/>
                    <a:pt x="233" y="85"/>
                    <a:pt x="479" y="240"/>
                  </a:cubicBezTo>
                  <a:cubicBezTo>
                    <a:pt x="717" y="386"/>
                    <a:pt x="872" y="559"/>
                    <a:pt x="897" y="559"/>
                  </a:cubicBezTo>
                  <a:cubicBezTo>
                    <a:pt x="898" y="559"/>
                    <a:pt x="899" y="559"/>
                    <a:pt x="899" y="558"/>
                  </a:cubicBezTo>
                  <a:cubicBezTo>
                    <a:pt x="913" y="550"/>
                    <a:pt x="773" y="342"/>
                    <a:pt x="514" y="183"/>
                  </a:cubicBezTo>
                  <a:cubicBezTo>
                    <a:pt x="295" y="45"/>
                    <a:pt x="81" y="0"/>
                    <a:pt x="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22"/>
            <p:cNvSpPr/>
            <p:nvPr/>
          </p:nvSpPr>
          <p:spPr>
            <a:xfrm>
              <a:off x="6438217" y="1680940"/>
              <a:ext cx="85982" cy="46691"/>
            </a:xfrm>
            <a:custGeom>
              <a:rect b="b" l="l" r="r" t="t"/>
              <a:pathLst>
                <a:path extrusionOk="0" h="732" w="1348">
                  <a:moveTo>
                    <a:pt x="446" y="1"/>
                  </a:moveTo>
                  <a:lnTo>
                    <a:pt x="1" y="498"/>
                  </a:lnTo>
                  <a:cubicBezTo>
                    <a:pt x="175" y="652"/>
                    <a:pt x="407" y="731"/>
                    <a:pt x="639" y="731"/>
                  </a:cubicBezTo>
                  <a:cubicBezTo>
                    <a:pt x="805" y="731"/>
                    <a:pt x="972" y="690"/>
                    <a:pt x="1116" y="606"/>
                  </a:cubicBezTo>
                  <a:cubicBezTo>
                    <a:pt x="1187" y="563"/>
                    <a:pt x="1255" y="510"/>
                    <a:pt x="1296" y="437"/>
                  </a:cubicBezTo>
                  <a:cubicBezTo>
                    <a:pt x="1337" y="365"/>
                    <a:pt x="1348" y="270"/>
                    <a:pt x="1305" y="198"/>
                  </a:cubicBezTo>
                  <a:cubicBezTo>
                    <a:pt x="1256" y="114"/>
                    <a:pt x="1150" y="81"/>
                    <a:pt x="1052" y="81"/>
                  </a:cubicBezTo>
                  <a:cubicBezTo>
                    <a:pt x="1044" y="81"/>
                    <a:pt x="1037" y="81"/>
                    <a:pt x="1029" y="82"/>
                  </a:cubicBezTo>
                  <a:cubicBezTo>
                    <a:pt x="924" y="88"/>
                    <a:pt x="822" y="122"/>
                    <a:pt x="716" y="125"/>
                  </a:cubicBezTo>
                  <a:cubicBezTo>
                    <a:pt x="711" y="126"/>
                    <a:pt x="705" y="126"/>
                    <a:pt x="700" y="126"/>
                  </a:cubicBezTo>
                  <a:cubicBezTo>
                    <a:pt x="599" y="126"/>
                    <a:pt x="491" y="89"/>
                    <a:pt x="446"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22"/>
            <p:cNvSpPr/>
            <p:nvPr/>
          </p:nvSpPr>
          <p:spPr>
            <a:xfrm>
              <a:off x="6315748" y="1710090"/>
              <a:ext cx="171454" cy="130504"/>
            </a:xfrm>
            <a:custGeom>
              <a:rect b="b" l="l" r="r" t="t"/>
              <a:pathLst>
                <a:path extrusionOk="0" h="2046" w="2688">
                  <a:moveTo>
                    <a:pt x="1914" y="0"/>
                  </a:moveTo>
                  <a:lnTo>
                    <a:pt x="1" y="1147"/>
                  </a:lnTo>
                  <a:cubicBezTo>
                    <a:pt x="303" y="1450"/>
                    <a:pt x="639" y="1720"/>
                    <a:pt x="998" y="1955"/>
                  </a:cubicBezTo>
                  <a:cubicBezTo>
                    <a:pt x="1068" y="2000"/>
                    <a:pt x="1146" y="2046"/>
                    <a:pt x="1228" y="2046"/>
                  </a:cubicBezTo>
                  <a:cubicBezTo>
                    <a:pt x="1239" y="2046"/>
                    <a:pt x="1250" y="2045"/>
                    <a:pt x="1261" y="2043"/>
                  </a:cubicBezTo>
                  <a:cubicBezTo>
                    <a:pt x="1355" y="2028"/>
                    <a:pt x="1429" y="1906"/>
                    <a:pt x="1366" y="1835"/>
                  </a:cubicBezTo>
                  <a:lnTo>
                    <a:pt x="1366" y="1835"/>
                  </a:lnTo>
                  <a:cubicBezTo>
                    <a:pt x="1416" y="1875"/>
                    <a:pt x="1480" y="1895"/>
                    <a:pt x="1544" y="1895"/>
                  </a:cubicBezTo>
                  <a:cubicBezTo>
                    <a:pt x="1603" y="1895"/>
                    <a:pt x="1662" y="1878"/>
                    <a:pt x="1710" y="1843"/>
                  </a:cubicBezTo>
                  <a:cubicBezTo>
                    <a:pt x="1804" y="1774"/>
                    <a:pt x="1848" y="1643"/>
                    <a:pt x="1815" y="1532"/>
                  </a:cubicBezTo>
                  <a:cubicBezTo>
                    <a:pt x="1813" y="1526"/>
                    <a:pt x="1817" y="1521"/>
                    <a:pt x="1823" y="1521"/>
                  </a:cubicBezTo>
                  <a:cubicBezTo>
                    <a:pt x="1824" y="1521"/>
                    <a:pt x="1825" y="1521"/>
                    <a:pt x="1826" y="1521"/>
                  </a:cubicBezTo>
                  <a:cubicBezTo>
                    <a:pt x="1866" y="1536"/>
                    <a:pt x="1910" y="1544"/>
                    <a:pt x="1952" y="1544"/>
                  </a:cubicBezTo>
                  <a:cubicBezTo>
                    <a:pt x="2008" y="1544"/>
                    <a:pt x="2063" y="1531"/>
                    <a:pt x="2110" y="1501"/>
                  </a:cubicBezTo>
                  <a:cubicBezTo>
                    <a:pt x="2198" y="1445"/>
                    <a:pt x="2250" y="1329"/>
                    <a:pt x="2216" y="1230"/>
                  </a:cubicBezTo>
                  <a:lnTo>
                    <a:pt x="2216" y="1230"/>
                  </a:lnTo>
                  <a:cubicBezTo>
                    <a:pt x="2254" y="1282"/>
                    <a:pt x="2313" y="1304"/>
                    <a:pt x="2375" y="1304"/>
                  </a:cubicBezTo>
                  <a:cubicBezTo>
                    <a:pt x="2469" y="1304"/>
                    <a:pt x="2570" y="1251"/>
                    <a:pt x="2615" y="1165"/>
                  </a:cubicBezTo>
                  <a:cubicBezTo>
                    <a:pt x="2688" y="1022"/>
                    <a:pt x="2637" y="842"/>
                    <a:pt x="2540" y="714"/>
                  </a:cubicBezTo>
                  <a:cubicBezTo>
                    <a:pt x="2442" y="585"/>
                    <a:pt x="2305" y="494"/>
                    <a:pt x="2182" y="390"/>
                  </a:cubicBezTo>
                  <a:cubicBezTo>
                    <a:pt x="2059" y="287"/>
                    <a:pt x="1943" y="158"/>
                    <a:pt x="1914" y="0"/>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22"/>
            <p:cNvSpPr/>
            <p:nvPr/>
          </p:nvSpPr>
          <p:spPr>
            <a:xfrm>
              <a:off x="6369009" y="1794670"/>
              <a:ext cx="37123" cy="36039"/>
            </a:xfrm>
            <a:custGeom>
              <a:rect b="b" l="l" r="r" t="t"/>
              <a:pathLst>
                <a:path extrusionOk="0" h="565" w="582">
                  <a:moveTo>
                    <a:pt x="19" y="1"/>
                  </a:moveTo>
                  <a:cubicBezTo>
                    <a:pt x="18" y="1"/>
                    <a:pt x="17" y="1"/>
                    <a:pt x="17" y="1"/>
                  </a:cubicBezTo>
                  <a:cubicBezTo>
                    <a:pt x="0" y="8"/>
                    <a:pt x="71" y="182"/>
                    <a:pt x="232" y="344"/>
                  </a:cubicBezTo>
                  <a:cubicBezTo>
                    <a:pt x="377" y="492"/>
                    <a:pt x="534" y="565"/>
                    <a:pt x="566" y="565"/>
                  </a:cubicBezTo>
                  <a:cubicBezTo>
                    <a:pt x="570" y="565"/>
                    <a:pt x="572" y="564"/>
                    <a:pt x="572" y="563"/>
                  </a:cubicBezTo>
                  <a:cubicBezTo>
                    <a:pt x="582" y="545"/>
                    <a:pt x="431" y="451"/>
                    <a:pt x="280" y="296"/>
                  </a:cubicBezTo>
                  <a:cubicBezTo>
                    <a:pt x="131" y="148"/>
                    <a:pt x="40" y="1"/>
                    <a:pt x="19"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22"/>
            <p:cNvSpPr/>
            <p:nvPr/>
          </p:nvSpPr>
          <p:spPr>
            <a:xfrm>
              <a:off x="6401987" y="1778469"/>
              <a:ext cx="35018" cy="33168"/>
            </a:xfrm>
            <a:custGeom>
              <a:rect b="b" l="l" r="r" t="t"/>
              <a:pathLst>
                <a:path extrusionOk="0" h="520" w="549">
                  <a:moveTo>
                    <a:pt x="18" y="1"/>
                  </a:moveTo>
                  <a:cubicBezTo>
                    <a:pt x="17" y="1"/>
                    <a:pt x="17" y="1"/>
                    <a:pt x="16" y="1"/>
                  </a:cubicBezTo>
                  <a:cubicBezTo>
                    <a:pt x="1" y="11"/>
                    <a:pt x="83" y="159"/>
                    <a:pt x="231" y="305"/>
                  </a:cubicBezTo>
                  <a:cubicBezTo>
                    <a:pt x="367" y="440"/>
                    <a:pt x="504" y="519"/>
                    <a:pt x="532" y="519"/>
                  </a:cubicBezTo>
                  <a:cubicBezTo>
                    <a:pt x="535" y="519"/>
                    <a:pt x="536" y="518"/>
                    <a:pt x="537" y="517"/>
                  </a:cubicBezTo>
                  <a:cubicBezTo>
                    <a:pt x="548" y="502"/>
                    <a:pt x="420" y="399"/>
                    <a:pt x="279" y="257"/>
                  </a:cubicBezTo>
                  <a:cubicBezTo>
                    <a:pt x="141" y="122"/>
                    <a:pt x="41" y="1"/>
                    <a:pt x="18"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22"/>
            <p:cNvSpPr/>
            <p:nvPr/>
          </p:nvSpPr>
          <p:spPr>
            <a:xfrm>
              <a:off x="6430371" y="1761502"/>
              <a:ext cx="33487" cy="31127"/>
            </a:xfrm>
            <a:custGeom>
              <a:rect b="b" l="l" r="r" t="t"/>
              <a:pathLst>
                <a:path extrusionOk="0" h="488" w="525">
                  <a:moveTo>
                    <a:pt x="18" y="0"/>
                  </a:moveTo>
                  <a:cubicBezTo>
                    <a:pt x="17" y="0"/>
                    <a:pt x="16" y="1"/>
                    <a:pt x="15" y="1"/>
                  </a:cubicBezTo>
                  <a:cubicBezTo>
                    <a:pt x="0" y="11"/>
                    <a:pt x="78" y="152"/>
                    <a:pt x="220" y="289"/>
                  </a:cubicBezTo>
                  <a:cubicBezTo>
                    <a:pt x="348" y="415"/>
                    <a:pt x="479" y="488"/>
                    <a:pt x="508" y="488"/>
                  </a:cubicBezTo>
                  <a:cubicBezTo>
                    <a:pt x="511" y="488"/>
                    <a:pt x="513" y="487"/>
                    <a:pt x="514" y="486"/>
                  </a:cubicBezTo>
                  <a:cubicBezTo>
                    <a:pt x="524" y="470"/>
                    <a:pt x="402" y="374"/>
                    <a:pt x="267" y="241"/>
                  </a:cubicBezTo>
                  <a:cubicBezTo>
                    <a:pt x="136" y="115"/>
                    <a:pt x="39" y="0"/>
                    <a:pt x="18"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22"/>
            <p:cNvSpPr/>
            <p:nvPr/>
          </p:nvSpPr>
          <p:spPr>
            <a:xfrm>
              <a:off x="6223067" y="1584240"/>
              <a:ext cx="291625" cy="196585"/>
            </a:xfrm>
            <a:custGeom>
              <a:rect b="b" l="l" r="r" t="t"/>
              <a:pathLst>
                <a:path extrusionOk="0" h="3082" w="4572">
                  <a:moveTo>
                    <a:pt x="3329" y="1"/>
                  </a:moveTo>
                  <a:cubicBezTo>
                    <a:pt x="3329" y="1"/>
                    <a:pt x="2557" y="137"/>
                    <a:pt x="2080" y="161"/>
                  </a:cubicBezTo>
                  <a:cubicBezTo>
                    <a:pt x="1984" y="166"/>
                    <a:pt x="1899" y="169"/>
                    <a:pt x="1821" y="169"/>
                  </a:cubicBezTo>
                  <a:cubicBezTo>
                    <a:pt x="1518" y="169"/>
                    <a:pt x="1329" y="134"/>
                    <a:pt x="992" y="92"/>
                  </a:cubicBezTo>
                  <a:cubicBezTo>
                    <a:pt x="933" y="84"/>
                    <a:pt x="883" y="81"/>
                    <a:pt x="841" y="81"/>
                  </a:cubicBezTo>
                  <a:cubicBezTo>
                    <a:pt x="578" y="81"/>
                    <a:pt x="607" y="203"/>
                    <a:pt x="607" y="203"/>
                  </a:cubicBezTo>
                  <a:cubicBezTo>
                    <a:pt x="589" y="534"/>
                    <a:pt x="1555" y="630"/>
                    <a:pt x="1555" y="630"/>
                  </a:cubicBezTo>
                  <a:cubicBezTo>
                    <a:pt x="1550" y="653"/>
                    <a:pt x="419" y="1483"/>
                    <a:pt x="290" y="1611"/>
                  </a:cubicBezTo>
                  <a:cubicBezTo>
                    <a:pt x="209" y="1691"/>
                    <a:pt x="1" y="1876"/>
                    <a:pt x="46" y="2034"/>
                  </a:cubicBezTo>
                  <a:cubicBezTo>
                    <a:pt x="91" y="2192"/>
                    <a:pt x="367" y="2243"/>
                    <a:pt x="367" y="2243"/>
                  </a:cubicBezTo>
                  <a:cubicBezTo>
                    <a:pt x="295" y="2541"/>
                    <a:pt x="683" y="2563"/>
                    <a:pt x="683" y="2563"/>
                  </a:cubicBezTo>
                  <a:cubicBezTo>
                    <a:pt x="634" y="2672"/>
                    <a:pt x="961" y="2896"/>
                    <a:pt x="961" y="2896"/>
                  </a:cubicBezTo>
                  <a:cubicBezTo>
                    <a:pt x="961" y="2896"/>
                    <a:pt x="991" y="3063"/>
                    <a:pt x="1326" y="3081"/>
                  </a:cubicBezTo>
                  <a:cubicBezTo>
                    <a:pt x="1336" y="3082"/>
                    <a:pt x="1347" y="3082"/>
                    <a:pt x="1357" y="3082"/>
                  </a:cubicBezTo>
                  <a:cubicBezTo>
                    <a:pt x="1802" y="3082"/>
                    <a:pt x="2549" y="2604"/>
                    <a:pt x="2920" y="2410"/>
                  </a:cubicBezTo>
                  <a:cubicBezTo>
                    <a:pt x="3301" y="2211"/>
                    <a:pt x="4571" y="1095"/>
                    <a:pt x="4571" y="1095"/>
                  </a:cubicBezTo>
                  <a:lnTo>
                    <a:pt x="3329" y="1"/>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22"/>
            <p:cNvSpPr/>
            <p:nvPr/>
          </p:nvSpPr>
          <p:spPr>
            <a:xfrm>
              <a:off x="6244691" y="1674115"/>
              <a:ext cx="68952" cy="52176"/>
            </a:xfrm>
            <a:custGeom>
              <a:rect b="b" l="l" r="r" t="t"/>
              <a:pathLst>
                <a:path extrusionOk="0" h="818" w="1081">
                  <a:moveTo>
                    <a:pt x="1067" y="0"/>
                  </a:moveTo>
                  <a:cubicBezTo>
                    <a:pt x="1038" y="0"/>
                    <a:pt x="801" y="166"/>
                    <a:pt x="520" y="382"/>
                  </a:cubicBezTo>
                  <a:cubicBezTo>
                    <a:pt x="228" y="607"/>
                    <a:pt x="0" y="802"/>
                    <a:pt x="12" y="816"/>
                  </a:cubicBezTo>
                  <a:cubicBezTo>
                    <a:pt x="12" y="817"/>
                    <a:pt x="13" y="817"/>
                    <a:pt x="14" y="817"/>
                  </a:cubicBezTo>
                  <a:cubicBezTo>
                    <a:pt x="43" y="817"/>
                    <a:pt x="281" y="651"/>
                    <a:pt x="561" y="435"/>
                  </a:cubicBezTo>
                  <a:cubicBezTo>
                    <a:pt x="853" y="211"/>
                    <a:pt x="1080" y="16"/>
                    <a:pt x="1069" y="1"/>
                  </a:cubicBezTo>
                  <a:cubicBezTo>
                    <a:pt x="1069" y="0"/>
                    <a:pt x="1068" y="0"/>
                    <a:pt x="1067"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22"/>
            <p:cNvSpPr/>
            <p:nvPr/>
          </p:nvSpPr>
          <p:spPr>
            <a:xfrm>
              <a:off x="6265485" y="1681514"/>
              <a:ext cx="86046" cy="66592"/>
            </a:xfrm>
            <a:custGeom>
              <a:rect b="b" l="l" r="r" t="t"/>
              <a:pathLst>
                <a:path extrusionOk="0" h="1044" w="1349">
                  <a:moveTo>
                    <a:pt x="1341" y="1"/>
                  </a:moveTo>
                  <a:cubicBezTo>
                    <a:pt x="1314" y="1"/>
                    <a:pt x="1071" y="286"/>
                    <a:pt x="711" y="566"/>
                  </a:cubicBezTo>
                  <a:cubicBezTo>
                    <a:pt x="343" y="855"/>
                    <a:pt x="0" y="1024"/>
                    <a:pt x="10" y="1042"/>
                  </a:cubicBezTo>
                  <a:cubicBezTo>
                    <a:pt x="10" y="1043"/>
                    <a:pt x="11" y="1043"/>
                    <a:pt x="13" y="1043"/>
                  </a:cubicBezTo>
                  <a:cubicBezTo>
                    <a:pt x="31" y="1043"/>
                    <a:pt x="117" y="1011"/>
                    <a:pt x="242" y="947"/>
                  </a:cubicBezTo>
                  <a:cubicBezTo>
                    <a:pt x="380" y="876"/>
                    <a:pt x="565" y="765"/>
                    <a:pt x="752" y="618"/>
                  </a:cubicBezTo>
                  <a:cubicBezTo>
                    <a:pt x="939" y="473"/>
                    <a:pt x="1091" y="321"/>
                    <a:pt x="1193" y="204"/>
                  </a:cubicBezTo>
                  <a:cubicBezTo>
                    <a:pt x="1295" y="87"/>
                    <a:pt x="1348" y="6"/>
                    <a:pt x="1342" y="1"/>
                  </a:cubicBezTo>
                  <a:cubicBezTo>
                    <a:pt x="1342" y="1"/>
                    <a:pt x="1341" y="1"/>
                    <a:pt x="134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22"/>
            <p:cNvSpPr/>
            <p:nvPr/>
          </p:nvSpPr>
          <p:spPr>
            <a:xfrm>
              <a:off x="6282133" y="1705944"/>
              <a:ext cx="103459" cy="61999"/>
            </a:xfrm>
            <a:custGeom>
              <a:rect b="b" l="l" r="r" t="t"/>
              <a:pathLst>
                <a:path extrusionOk="0" h="972" w="1622">
                  <a:moveTo>
                    <a:pt x="1614" y="0"/>
                  </a:moveTo>
                  <a:cubicBezTo>
                    <a:pt x="1588" y="0"/>
                    <a:pt x="1326" y="340"/>
                    <a:pt x="882" y="603"/>
                  </a:cubicBezTo>
                  <a:cubicBezTo>
                    <a:pt x="431" y="878"/>
                    <a:pt x="0" y="948"/>
                    <a:pt x="6" y="969"/>
                  </a:cubicBezTo>
                  <a:cubicBezTo>
                    <a:pt x="6" y="971"/>
                    <a:pt x="12" y="972"/>
                    <a:pt x="23" y="972"/>
                  </a:cubicBezTo>
                  <a:cubicBezTo>
                    <a:pt x="60" y="972"/>
                    <a:pt x="154" y="960"/>
                    <a:pt x="286" y="927"/>
                  </a:cubicBezTo>
                  <a:cubicBezTo>
                    <a:pt x="456" y="884"/>
                    <a:pt x="686" y="799"/>
                    <a:pt x="916" y="661"/>
                  </a:cubicBezTo>
                  <a:cubicBezTo>
                    <a:pt x="1147" y="522"/>
                    <a:pt x="1330" y="359"/>
                    <a:pt x="1447" y="228"/>
                  </a:cubicBezTo>
                  <a:cubicBezTo>
                    <a:pt x="1565" y="98"/>
                    <a:pt x="1622" y="6"/>
                    <a:pt x="1615" y="1"/>
                  </a:cubicBezTo>
                  <a:cubicBezTo>
                    <a:pt x="1615" y="0"/>
                    <a:pt x="1615" y="0"/>
                    <a:pt x="1614"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22"/>
            <p:cNvSpPr/>
            <p:nvPr/>
          </p:nvSpPr>
          <p:spPr>
            <a:xfrm>
              <a:off x="6293040" y="1683236"/>
              <a:ext cx="189059" cy="98803"/>
            </a:xfrm>
            <a:custGeom>
              <a:rect b="b" l="l" r="r" t="t"/>
              <a:pathLst>
                <a:path extrusionOk="0" h="1549" w="2964">
                  <a:moveTo>
                    <a:pt x="2960" y="1"/>
                  </a:moveTo>
                  <a:cubicBezTo>
                    <a:pt x="2945" y="1"/>
                    <a:pt x="2800" y="121"/>
                    <a:pt x="2561" y="299"/>
                  </a:cubicBezTo>
                  <a:cubicBezTo>
                    <a:pt x="2315" y="484"/>
                    <a:pt x="1967" y="728"/>
                    <a:pt x="1562" y="965"/>
                  </a:cubicBezTo>
                  <a:cubicBezTo>
                    <a:pt x="1360" y="1083"/>
                    <a:pt x="1163" y="1190"/>
                    <a:pt x="982" y="1280"/>
                  </a:cubicBezTo>
                  <a:cubicBezTo>
                    <a:pt x="801" y="1374"/>
                    <a:pt x="634" y="1445"/>
                    <a:pt x="487" y="1480"/>
                  </a:cubicBezTo>
                  <a:cubicBezTo>
                    <a:pt x="400" y="1503"/>
                    <a:pt x="323" y="1511"/>
                    <a:pt x="257" y="1511"/>
                  </a:cubicBezTo>
                  <a:cubicBezTo>
                    <a:pt x="112" y="1511"/>
                    <a:pt x="22" y="1473"/>
                    <a:pt x="5" y="1473"/>
                  </a:cubicBezTo>
                  <a:cubicBezTo>
                    <a:pt x="3" y="1473"/>
                    <a:pt x="2" y="1473"/>
                    <a:pt x="2" y="1474"/>
                  </a:cubicBezTo>
                  <a:cubicBezTo>
                    <a:pt x="0" y="1477"/>
                    <a:pt x="41" y="1505"/>
                    <a:pt x="127" y="1527"/>
                  </a:cubicBezTo>
                  <a:cubicBezTo>
                    <a:pt x="173" y="1540"/>
                    <a:pt x="232" y="1548"/>
                    <a:pt x="302" y="1548"/>
                  </a:cubicBezTo>
                  <a:cubicBezTo>
                    <a:pt x="361" y="1548"/>
                    <a:pt x="426" y="1542"/>
                    <a:pt x="497" y="1527"/>
                  </a:cubicBezTo>
                  <a:cubicBezTo>
                    <a:pt x="651" y="1496"/>
                    <a:pt x="825" y="1427"/>
                    <a:pt x="1009" y="1336"/>
                  </a:cubicBezTo>
                  <a:cubicBezTo>
                    <a:pt x="1193" y="1247"/>
                    <a:pt x="1392" y="1142"/>
                    <a:pt x="1596" y="1023"/>
                  </a:cubicBezTo>
                  <a:cubicBezTo>
                    <a:pt x="2004" y="784"/>
                    <a:pt x="2350" y="532"/>
                    <a:pt x="2590" y="336"/>
                  </a:cubicBezTo>
                  <a:cubicBezTo>
                    <a:pt x="2710" y="240"/>
                    <a:pt x="2804" y="157"/>
                    <a:pt x="2868" y="98"/>
                  </a:cubicBezTo>
                  <a:cubicBezTo>
                    <a:pt x="2931" y="40"/>
                    <a:pt x="2964" y="5"/>
                    <a:pt x="2961" y="1"/>
                  </a:cubicBezTo>
                  <a:cubicBezTo>
                    <a:pt x="2961" y="1"/>
                    <a:pt x="2961" y="1"/>
                    <a:pt x="2960"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22"/>
            <p:cNvSpPr/>
            <p:nvPr/>
          </p:nvSpPr>
          <p:spPr>
            <a:xfrm>
              <a:off x="6171975" y="298762"/>
              <a:ext cx="298259" cy="557481"/>
            </a:xfrm>
            <a:custGeom>
              <a:rect b="b" l="l" r="r" t="t"/>
              <a:pathLst>
                <a:path extrusionOk="0" h="8740" w="4676">
                  <a:moveTo>
                    <a:pt x="2375" y="1"/>
                  </a:moveTo>
                  <a:cubicBezTo>
                    <a:pt x="1222" y="1"/>
                    <a:pt x="242" y="891"/>
                    <a:pt x="154" y="2063"/>
                  </a:cubicBezTo>
                  <a:cubicBezTo>
                    <a:pt x="77" y="3098"/>
                    <a:pt x="4" y="4217"/>
                    <a:pt x="3" y="4781"/>
                  </a:cubicBezTo>
                  <a:cubicBezTo>
                    <a:pt x="0" y="5992"/>
                    <a:pt x="1208" y="6198"/>
                    <a:pt x="1208" y="6198"/>
                  </a:cubicBezTo>
                  <a:cubicBezTo>
                    <a:pt x="1208" y="6198"/>
                    <a:pt x="1174" y="6556"/>
                    <a:pt x="1134" y="7002"/>
                  </a:cubicBezTo>
                  <a:cubicBezTo>
                    <a:pt x="1054" y="7897"/>
                    <a:pt x="1729" y="8682"/>
                    <a:pt x="2626" y="8737"/>
                  </a:cubicBezTo>
                  <a:cubicBezTo>
                    <a:pt x="2659" y="8739"/>
                    <a:pt x="2692" y="8740"/>
                    <a:pt x="2724" y="8740"/>
                  </a:cubicBezTo>
                  <a:cubicBezTo>
                    <a:pt x="3562" y="8740"/>
                    <a:pt x="4265" y="8086"/>
                    <a:pt x="4315" y="7239"/>
                  </a:cubicBezTo>
                  <a:lnTo>
                    <a:pt x="4604" y="2364"/>
                  </a:lnTo>
                  <a:cubicBezTo>
                    <a:pt x="4676" y="1162"/>
                    <a:pt x="3782" y="121"/>
                    <a:pt x="2583" y="10"/>
                  </a:cubicBezTo>
                  <a:cubicBezTo>
                    <a:pt x="2513" y="4"/>
                    <a:pt x="2444" y="1"/>
                    <a:pt x="2375"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22"/>
            <p:cNvSpPr/>
            <p:nvPr/>
          </p:nvSpPr>
          <p:spPr>
            <a:xfrm>
              <a:off x="6247178" y="665787"/>
              <a:ext cx="102949" cy="48668"/>
            </a:xfrm>
            <a:custGeom>
              <a:rect b="b" l="l" r="r" t="t"/>
              <a:pathLst>
                <a:path extrusionOk="0" h="763" w="1614">
                  <a:moveTo>
                    <a:pt x="1613" y="1"/>
                  </a:moveTo>
                  <a:cubicBezTo>
                    <a:pt x="979" y="387"/>
                    <a:pt x="378" y="431"/>
                    <a:pt x="138" y="431"/>
                  </a:cubicBezTo>
                  <a:cubicBezTo>
                    <a:pt x="67" y="431"/>
                    <a:pt x="28" y="427"/>
                    <a:pt x="28" y="427"/>
                  </a:cubicBezTo>
                  <a:lnTo>
                    <a:pt x="1" y="750"/>
                  </a:lnTo>
                  <a:cubicBezTo>
                    <a:pt x="82" y="758"/>
                    <a:pt x="159" y="762"/>
                    <a:pt x="233" y="762"/>
                  </a:cubicBezTo>
                  <a:cubicBezTo>
                    <a:pt x="1260" y="762"/>
                    <a:pt x="1613" y="1"/>
                    <a:pt x="1613"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22"/>
            <p:cNvSpPr/>
            <p:nvPr/>
          </p:nvSpPr>
          <p:spPr>
            <a:xfrm>
              <a:off x="6454036" y="473727"/>
              <a:ext cx="56577" cy="80624"/>
            </a:xfrm>
            <a:custGeom>
              <a:rect b="b" l="l" r="r" t="t"/>
              <a:pathLst>
                <a:path extrusionOk="0" h="1264" w="887">
                  <a:moveTo>
                    <a:pt x="319" y="0"/>
                  </a:moveTo>
                  <a:cubicBezTo>
                    <a:pt x="183" y="0"/>
                    <a:pt x="72" y="32"/>
                    <a:pt x="65" y="34"/>
                  </a:cubicBezTo>
                  <a:cubicBezTo>
                    <a:pt x="65" y="34"/>
                    <a:pt x="0" y="1199"/>
                    <a:pt x="0" y="1223"/>
                  </a:cubicBezTo>
                  <a:cubicBezTo>
                    <a:pt x="0" y="1231"/>
                    <a:pt x="106" y="1264"/>
                    <a:pt x="243" y="1264"/>
                  </a:cubicBezTo>
                  <a:cubicBezTo>
                    <a:pt x="489" y="1264"/>
                    <a:pt x="838" y="1160"/>
                    <a:pt x="862" y="628"/>
                  </a:cubicBezTo>
                  <a:cubicBezTo>
                    <a:pt x="887" y="99"/>
                    <a:pt x="562" y="0"/>
                    <a:pt x="319" y="0"/>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22"/>
            <p:cNvSpPr/>
            <p:nvPr/>
          </p:nvSpPr>
          <p:spPr>
            <a:xfrm>
              <a:off x="6470939" y="491141"/>
              <a:ext cx="25068" cy="46053"/>
            </a:xfrm>
            <a:custGeom>
              <a:rect b="b" l="l" r="r" t="t"/>
              <a:pathLst>
                <a:path extrusionOk="0" h="722" w="393">
                  <a:moveTo>
                    <a:pt x="184" y="0"/>
                  </a:moveTo>
                  <a:cubicBezTo>
                    <a:pt x="160" y="0"/>
                    <a:pt x="138" y="7"/>
                    <a:pt x="121" y="19"/>
                  </a:cubicBezTo>
                  <a:cubicBezTo>
                    <a:pt x="100" y="34"/>
                    <a:pt x="90" y="53"/>
                    <a:pt x="86" y="70"/>
                  </a:cubicBezTo>
                  <a:cubicBezTo>
                    <a:pt x="78" y="101"/>
                    <a:pt x="91" y="118"/>
                    <a:pt x="95" y="118"/>
                  </a:cubicBezTo>
                  <a:cubicBezTo>
                    <a:pt x="95" y="118"/>
                    <a:pt x="95" y="118"/>
                    <a:pt x="95" y="118"/>
                  </a:cubicBezTo>
                  <a:cubicBezTo>
                    <a:pt x="100" y="117"/>
                    <a:pt x="95" y="100"/>
                    <a:pt x="107" y="78"/>
                  </a:cubicBezTo>
                  <a:cubicBezTo>
                    <a:pt x="116" y="59"/>
                    <a:pt x="139" y="39"/>
                    <a:pt x="171" y="39"/>
                  </a:cubicBezTo>
                  <a:cubicBezTo>
                    <a:pt x="179" y="39"/>
                    <a:pt x="186" y="40"/>
                    <a:pt x="194" y="42"/>
                  </a:cubicBezTo>
                  <a:cubicBezTo>
                    <a:pt x="238" y="51"/>
                    <a:pt x="275" y="96"/>
                    <a:pt x="297" y="158"/>
                  </a:cubicBezTo>
                  <a:cubicBezTo>
                    <a:pt x="321" y="218"/>
                    <a:pt x="334" y="291"/>
                    <a:pt x="328" y="366"/>
                  </a:cubicBezTo>
                  <a:cubicBezTo>
                    <a:pt x="317" y="515"/>
                    <a:pt x="237" y="650"/>
                    <a:pt x="148" y="678"/>
                  </a:cubicBezTo>
                  <a:cubicBezTo>
                    <a:pt x="133" y="683"/>
                    <a:pt x="117" y="685"/>
                    <a:pt x="103" y="685"/>
                  </a:cubicBezTo>
                  <a:cubicBezTo>
                    <a:pt x="78" y="685"/>
                    <a:pt x="55" y="679"/>
                    <a:pt x="40" y="671"/>
                  </a:cubicBezTo>
                  <a:cubicBezTo>
                    <a:pt x="19" y="660"/>
                    <a:pt x="8" y="647"/>
                    <a:pt x="4" y="647"/>
                  </a:cubicBezTo>
                  <a:cubicBezTo>
                    <a:pt x="3" y="647"/>
                    <a:pt x="3" y="647"/>
                    <a:pt x="3" y="648"/>
                  </a:cubicBezTo>
                  <a:cubicBezTo>
                    <a:pt x="0" y="649"/>
                    <a:pt x="4" y="668"/>
                    <a:pt x="28" y="690"/>
                  </a:cubicBezTo>
                  <a:cubicBezTo>
                    <a:pt x="47" y="706"/>
                    <a:pt x="80" y="721"/>
                    <a:pt x="122" y="721"/>
                  </a:cubicBezTo>
                  <a:cubicBezTo>
                    <a:pt x="134" y="721"/>
                    <a:pt x="146" y="720"/>
                    <a:pt x="159" y="718"/>
                  </a:cubicBezTo>
                  <a:cubicBezTo>
                    <a:pt x="280" y="689"/>
                    <a:pt x="373" y="537"/>
                    <a:pt x="386" y="370"/>
                  </a:cubicBezTo>
                  <a:cubicBezTo>
                    <a:pt x="392" y="285"/>
                    <a:pt x="376" y="204"/>
                    <a:pt x="347" y="137"/>
                  </a:cubicBezTo>
                  <a:cubicBezTo>
                    <a:pt x="320" y="71"/>
                    <a:pt x="265" y="9"/>
                    <a:pt x="202" y="2"/>
                  </a:cubicBezTo>
                  <a:cubicBezTo>
                    <a:pt x="196" y="1"/>
                    <a:pt x="190" y="0"/>
                    <a:pt x="184"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22"/>
            <p:cNvSpPr/>
            <p:nvPr/>
          </p:nvSpPr>
          <p:spPr>
            <a:xfrm>
              <a:off x="6211522" y="462628"/>
              <a:ext cx="22580" cy="21177"/>
            </a:xfrm>
            <a:custGeom>
              <a:rect b="b" l="l" r="r" t="t"/>
              <a:pathLst>
                <a:path extrusionOk="0" h="332" w="354">
                  <a:moveTo>
                    <a:pt x="173" y="0"/>
                  </a:moveTo>
                  <a:cubicBezTo>
                    <a:pt x="83" y="0"/>
                    <a:pt x="9" y="66"/>
                    <a:pt x="4" y="154"/>
                  </a:cubicBezTo>
                  <a:cubicBezTo>
                    <a:pt x="0" y="246"/>
                    <a:pt x="73" y="325"/>
                    <a:pt x="169" y="332"/>
                  </a:cubicBezTo>
                  <a:cubicBezTo>
                    <a:pt x="172" y="332"/>
                    <a:pt x="176" y="332"/>
                    <a:pt x="180" y="332"/>
                  </a:cubicBezTo>
                  <a:cubicBezTo>
                    <a:pt x="270" y="332"/>
                    <a:pt x="345" y="266"/>
                    <a:pt x="349" y="178"/>
                  </a:cubicBezTo>
                  <a:cubicBezTo>
                    <a:pt x="354" y="86"/>
                    <a:pt x="280" y="8"/>
                    <a:pt x="185" y="1"/>
                  </a:cubicBezTo>
                  <a:cubicBezTo>
                    <a:pt x="181" y="0"/>
                    <a:pt x="177" y="0"/>
                    <a:pt x="1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22"/>
            <p:cNvSpPr/>
            <p:nvPr/>
          </p:nvSpPr>
          <p:spPr>
            <a:xfrm>
              <a:off x="6200614" y="446873"/>
              <a:ext cx="44777" cy="11992"/>
            </a:xfrm>
            <a:custGeom>
              <a:rect b="b" l="l" r="r" t="t"/>
              <a:pathLst>
                <a:path extrusionOk="0" h="188" w="702">
                  <a:moveTo>
                    <a:pt x="345" y="1"/>
                  </a:moveTo>
                  <a:cubicBezTo>
                    <a:pt x="231" y="1"/>
                    <a:pt x="135" y="41"/>
                    <a:pt x="78" y="84"/>
                  </a:cubicBezTo>
                  <a:cubicBezTo>
                    <a:pt x="21" y="126"/>
                    <a:pt x="1" y="167"/>
                    <a:pt x="11" y="178"/>
                  </a:cubicBezTo>
                  <a:cubicBezTo>
                    <a:pt x="13" y="180"/>
                    <a:pt x="17" y="181"/>
                    <a:pt x="22" y="181"/>
                  </a:cubicBezTo>
                  <a:cubicBezTo>
                    <a:pt x="60" y="181"/>
                    <a:pt x="180" y="108"/>
                    <a:pt x="343" y="108"/>
                  </a:cubicBezTo>
                  <a:cubicBezTo>
                    <a:pt x="346" y="108"/>
                    <a:pt x="348" y="108"/>
                    <a:pt x="351" y="108"/>
                  </a:cubicBezTo>
                  <a:cubicBezTo>
                    <a:pt x="518" y="109"/>
                    <a:pt x="643" y="187"/>
                    <a:pt x="682" y="187"/>
                  </a:cubicBezTo>
                  <a:cubicBezTo>
                    <a:pt x="687" y="187"/>
                    <a:pt x="690" y="186"/>
                    <a:pt x="692" y="184"/>
                  </a:cubicBezTo>
                  <a:cubicBezTo>
                    <a:pt x="702" y="174"/>
                    <a:pt x="681" y="133"/>
                    <a:pt x="622" y="89"/>
                  </a:cubicBezTo>
                  <a:cubicBezTo>
                    <a:pt x="564" y="45"/>
                    <a:pt x="465" y="1"/>
                    <a:pt x="349" y="1"/>
                  </a:cubicBezTo>
                  <a:cubicBezTo>
                    <a:pt x="348" y="1"/>
                    <a:pt x="347"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22"/>
            <p:cNvSpPr/>
            <p:nvPr/>
          </p:nvSpPr>
          <p:spPr>
            <a:xfrm>
              <a:off x="6330483" y="465881"/>
              <a:ext cx="22580" cy="21177"/>
            </a:xfrm>
            <a:custGeom>
              <a:rect b="b" l="l" r="r" t="t"/>
              <a:pathLst>
                <a:path extrusionOk="0" h="332" w="354">
                  <a:moveTo>
                    <a:pt x="172" y="1"/>
                  </a:moveTo>
                  <a:cubicBezTo>
                    <a:pt x="83" y="1"/>
                    <a:pt x="9" y="67"/>
                    <a:pt x="4" y="155"/>
                  </a:cubicBezTo>
                  <a:cubicBezTo>
                    <a:pt x="0" y="246"/>
                    <a:pt x="73" y="325"/>
                    <a:pt x="169" y="331"/>
                  </a:cubicBezTo>
                  <a:cubicBezTo>
                    <a:pt x="173" y="332"/>
                    <a:pt x="177" y="332"/>
                    <a:pt x="182" y="332"/>
                  </a:cubicBezTo>
                  <a:cubicBezTo>
                    <a:pt x="271" y="332"/>
                    <a:pt x="344" y="265"/>
                    <a:pt x="349" y="178"/>
                  </a:cubicBezTo>
                  <a:cubicBezTo>
                    <a:pt x="354" y="87"/>
                    <a:pt x="280" y="7"/>
                    <a:pt x="185" y="1"/>
                  </a:cubicBezTo>
                  <a:cubicBezTo>
                    <a:pt x="181" y="1"/>
                    <a:pt x="176" y="1"/>
                    <a:pt x="1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22"/>
            <p:cNvSpPr/>
            <p:nvPr/>
          </p:nvSpPr>
          <p:spPr>
            <a:xfrm>
              <a:off x="6317279" y="450764"/>
              <a:ext cx="44841" cy="11992"/>
            </a:xfrm>
            <a:custGeom>
              <a:rect b="b" l="l" r="r" t="t"/>
              <a:pathLst>
                <a:path extrusionOk="0" h="188" w="703">
                  <a:moveTo>
                    <a:pt x="345" y="1"/>
                  </a:moveTo>
                  <a:cubicBezTo>
                    <a:pt x="231" y="1"/>
                    <a:pt x="134" y="41"/>
                    <a:pt x="78" y="84"/>
                  </a:cubicBezTo>
                  <a:cubicBezTo>
                    <a:pt x="20" y="126"/>
                    <a:pt x="0" y="167"/>
                    <a:pt x="11" y="177"/>
                  </a:cubicBezTo>
                  <a:cubicBezTo>
                    <a:pt x="13" y="180"/>
                    <a:pt x="17" y="181"/>
                    <a:pt x="22" y="181"/>
                  </a:cubicBezTo>
                  <a:cubicBezTo>
                    <a:pt x="61" y="181"/>
                    <a:pt x="181" y="108"/>
                    <a:pt x="343" y="108"/>
                  </a:cubicBezTo>
                  <a:cubicBezTo>
                    <a:pt x="345" y="108"/>
                    <a:pt x="348" y="108"/>
                    <a:pt x="350" y="108"/>
                  </a:cubicBezTo>
                  <a:cubicBezTo>
                    <a:pt x="517" y="109"/>
                    <a:pt x="643" y="187"/>
                    <a:pt x="682" y="187"/>
                  </a:cubicBezTo>
                  <a:cubicBezTo>
                    <a:pt x="686" y="187"/>
                    <a:pt x="690" y="186"/>
                    <a:pt x="692" y="184"/>
                  </a:cubicBezTo>
                  <a:cubicBezTo>
                    <a:pt x="702" y="174"/>
                    <a:pt x="681" y="133"/>
                    <a:pt x="622" y="89"/>
                  </a:cubicBezTo>
                  <a:cubicBezTo>
                    <a:pt x="564" y="45"/>
                    <a:pt x="465" y="2"/>
                    <a:pt x="348" y="1"/>
                  </a:cubicBezTo>
                  <a:cubicBezTo>
                    <a:pt x="347" y="1"/>
                    <a:pt x="346"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22"/>
            <p:cNvSpPr/>
            <p:nvPr/>
          </p:nvSpPr>
          <p:spPr>
            <a:xfrm>
              <a:off x="6242522" y="450573"/>
              <a:ext cx="39292" cy="99377"/>
            </a:xfrm>
            <a:custGeom>
              <a:rect b="b" l="l" r="r" t="t"/>
              <a:pathLst>
                <a:path extrusionOk="0" h="1558" w="616">
                  <a:moveTo>
                    <a:pt x="594" y="1"/>
                  </a:moveTo>
                  <a:cubicBezTo>
                    <a:pt x="571" y="1"/>
                    <a:pt x="391" y="408"/>
                    <a:pt x="191" y="914"/>
                  </a:cubicBezTo>
                  <a:cubicBezTo>
                    <a:pt x="142" y="1041"/>
                    <a:pt x="96" y="1161"/>
                    <a:pt x="51" y="1277"/>
                  </a:cubicBezTo>
                  <a:cubicBezTo>
                    <a:pt x="32" y="1331"/>
                    <a:pt x="0" y="1391"/>
                    <a:pt x="23" y="1463"/>
                  </a:cubicBezTo>
                  <a:cubicBezTo>
                    <a:pt x="35" y="1498"/>
                    <a:pt x="70" y="1525"/>
                    <a:pt x="101" y="1533"/>
                  </a:cubicBezTo>
                  <a:cubicBezTo>
                    <a:pt x="130" y="1543"/>
                    <a:pt x="158" y="1544"/>
                    <a:pt x="181" y="1546"/>
                  </a:cubicBezTo>
                  <a:cubicBezTo>
                    <a:pt x="291" y="1553"/>
                    <a:pt x="377" y="1557"/>
                    <a:pt x="429" y="1557"/>
                  </a:cubicBezTo>
                  <a:cubicBezTo>
                    <a:pt x="467" y="1557"/>
                    <a:pt x="487" y="1555"/>
                    <a:pt x="488" y="1551"/>
                  </a:cubicBezTo>
                  <a:cubicBezTo>
                    <a:pt x="488" y="1540"/>
                    <a:pt x="373" y="1519"/>
                    <a:pt x="186" y="1492"/>
                  </a:cubicBezTo>
                  <a:cubicBezTo>
                    <a:pt x="138" y="1486"/>
                    <a:pt x="94" y="1476"/>
                    <a:pt x="86" y="1443"/>
                  </a:cubicBezTo>
                  <a:cubicBezTo>
                    <a:pt x="75" y="1409"/>
                    <a:pt x="96" y="1358"/>
                    <a:pt x="120" y="1303"/>
                  </a:cubicBezTo>
                  <a:cubicBezTo>
                    <a:pt x="166" y="1189"/>
                    <a:pt x="215" y="1069"/>
                    <a:pt x="266" y="943"/>
                  </a:cubicBezTo>
                  <a:cubicBezTo>
                    <a:pt x="468" y="431"/>
                    <a:pt x="616" y="10"/>
                    <a:pt x="595" y="1"/>
                  </a:cubicBezTo>
                  <a:cubicBezTo>
                    <a:pt x="595" y="1"/>
                    <a:pt x="595" y="1"/>
                    <a:pt x="5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22"/>
            <p:cNvSpPr/>
            <p:nvPr/>
          </p:nvSpPr>
          <p:spPr>
            <a:xfrm>
              <a:off x="6303629" y="408602"/>
              <a:ext cx="55684" cy="14160"/>
            </a:xfrm>
            <a:custGeom>
              <a:rect b="b" l="l" r="r" t="t"/>
              <a:pathLst>
                <a:path extrusionOk="0" h="222" w="873">
                  <a:moveTo>
                    <a:pt x="412" y="0"/>
                  </a:moveTo>
                  <a:cubicBezTo>
                    <a:pt x="293" y="0"/>
                    <a:pt x="187" y="26"/>
                    <a:pt x="116" y="61"/>
                  </a:cubicBezTo>
                  <a:cubicBezTo>
                    <a:pt x="39" y="99"/>
                    <a:pt x="0" y="141"/>
                    <a:pt x="10" y="165"/>
                  </a:cubicBezTo>
                  <a:cubicBezTo>
                    <a:pt x="19" y="186"/>
                    <a:pt x="60" y="191"/>
                    <a:pt x="121" y="191"/>
                  </a:cubicBezTo>
                  <a:cubicBezTo>
                    <a:pt x="178" y="191"/>
                    <a:pt x="253" y="187"/>
                    <a:pt x="337" y="187"/>
                  </a:cubicBezTo>
                  <a:cubicBezTo>
                    <a:pt x="369" y="187"/>
                    <a:pt x="401" y="188"/>
                    <a:pt x="435" y="189"/>
                  </a:cubicBezTo>
                  <a:cubicBezTo>
                    <a:pt x="588" y="195"/>
                    <a:pt x="722" y="222"/>
                    <a:pt x="798" y="222"/>
                  </a:cubicBezTo>
                  <a:cubicBezTo>
                    <a:pt x="831" y="222"/>
                    <a:pt x="853" y="217"/>
                    <a:pt x="861" y="202"/>
                  </a:cubicBezTo>
                  <a:cubicBezTo>
                    <a:pt x="872" y="180"/>
                    <a:pt x="838" y="134"/>
                    <a:pt x="764" y="90"/>
                  </a:cubicBezTo>
                  <a:cubicBezTo>
                    <a:pt x="691" y="46"/>
                    <a:pt x="576" y="7"/>
                    <a:pt x="444" y="1"/>
                  </a:cubicBezTo>
                  <a:cubicBezTo>
                    <a:pt x="433" y="0"/>
                    <a:pt x="422"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22"/>
            <p:cNvSpPr/>
            <p:nvPr/>
          </p:nvSpPr>
          <p:spPr>
            <a:xfrm>
              <a:off x="6195958" y="402414"/>
              <a:ext cx="41971" cy="13267"/>
            </a:xfrm>
            <a:custGeom>
              <a:rect b="b" l="l" r="r" t="t"/>
              <a:pathLst>
                <a:path extrusionOk="0" h="208" w="658">
                  <a:moveTo>
                    <a:pt x="334" y="1"/>
                  </a:moveTo>
                  <a:cubicBezTo>
                    <a:pt x="331" y="1"/>
                    <a:pt x="329" y="1"/>
                    <a:pt x="326" y="1"/>
                  </a:cubicBezTo>
                  <a:cubicBezTo>
                    <a:pt x="220" y="3"/>
                    <a:pt x="128" y="39"/>
                    <a:pt x="74" y="82"/>
                  </a:cubicBezTo>
                  <a:cubicBezTo>
                    <a:pt x="19" y="125"/>
                    <a:pt x="0" y="168"/>
                    <a:pt x="14" y="189"/>
                  </a:cubicBezTo>
                  <a:cubicBezTo>
                    <a:pt x="25" y="203"/>
                    <a:pt x="47" y="208"/>
                    <a:pt x="77" y="208"/>
                  </a:cubicBezTo>
                  <a:cubicBezTo>
                    <a:pt x="136" y="208"/>
                    <a:pt x="227" y="189"/>
                    <a:pt x="330" y="189"/>
                  </a:cubicBezTo>
                  <a:cubicBezTo>
                    <a:pt x="340" y="189"/>
                    <a:pt x="350" y="189"/>
                    <a:pt x="361" y="189"/>
                  </a:cubicBezTo>
                  <a:cubicBezTo>
                    <a:pt x="444" y="189"/>
                    <a:pt x="518" y="199"/>
                    <a:pt x="571" y="199"/>
                  </a:cubicBezTo>
                  <a:cubicBezTo>
                    <a:pt x="607" y="199"/>
                    <a:pt x="633" y="195"/>
                    <a:pt x="645" y="178"/>
                  </a:cubicBezTo>
                  <a:cubicBezTo>
                    <a:pt x="658" y="157"/>
                    <a:pt x="638" y="114"/>
                    <a:pt x="582" y="73"/>
                  </a:cubicBezTo>
                  <a:cubicBezTo>
                    <a:pt x="527" y="34"/>
                    <a:pt x="437" y="1"/>
                    <a:pt x="3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22"/>
            <p:cNvSpPr/>
            <p:nvPr/>
          </p:nvSpPr>
          <p:spPr>
            <a:xfrm>
              <a:off x="6226767" y="293340"/>
              <a:ext cx="246019" cy="226628"/>
            </a:xfrm>
            <a:custGeom>
              <a:rect b="b" l="l" r="r" t="t"/>
              <a:pathLst>
                <a:path extrusionOk="0" h="3553" w="3857">
                  <a:moveTo>
                    <a:pt x="1392" y="1"/>
                  </a:moveTo>
                  <a:cubicBezTo>
                    <a:pt x="1233" y="1"/>
                    <a:pt x="1074" y="14"/>
                    <a:pt x="919" y="41"/>
                  </a:cubicBezTo>
                  <a:cubicBezTo>
                    <a:pt x="729" y="75"/>
                    <a:pt x="541" y="137"/>
                    <a:pt x="363" y="268"/>
                  </a:cubicBezTo>
                  <a:cubicBezTo>
                    <a:pt x="266" y="339"/>
                    <a:pt x="33" y="536"/>
                    <a:pt x="2" y="650"/>
                  </a:cubicBezTo>
                  <a:cubicBezTo>
                    <a:pt x="0" y="657"/>
                    <a:pt x="1" y="660"/>
                    <a:pt x="5" y="660"/>
                  </a:cubicBezTo>
                  <a:cubicBezTo>
                    <a:pt x="22" y="660"/>
                    <a:pt x="101" y="582"/>
                    <a:pt x="155" y="582"/>
                  </a:cubicBezTo>
                  <a:cubicBezTo>
                    <a:pt x="196" y="582"/>
                    <a:pt x="222" y="627"/>
                    <a:pt x="195" y="784"/>
                  </a:cubicBezTo>
                  <a:cubicBezTo>
                    <a:pt x="166" y="957"/>
                    <a:pt x="401" y="1080"/>
                    <a:pt x="574" y="1109"/>
                  </a:cubicBezTo>
                  <a:cubicBezTo>
                    <a:pt x="606" y="1115"/>
                    <a:pt x="639" y="1117"/>
                    <a:pt x="671" y="1117"/>
                  </a:cubicBezTo>
                  <a:cubicBezTo>
                    <a:pt x="814" y="1117"/>
                    <a:pt x="955" y="1067"/>
                    <a:pt x="1077" y="990"/>
                  </a:cubicBezTo>
                  <a:cubicBezTo>
                    <a:pt x="1242" y="886"/>
                    <a:pt x="1376" y="734"/>
                    <a:pt x="1553" y="650"/>
                  </a:cubicBezTo>
                  <a:cubicBezTo>
                    <a:pt x="1651" y="603"/>
                    <a:pt x="1759" y="581"/>
                    <a:pt x="1867" y="581"/>
                  </a:cubicBezTo>
                  <a:cubicBezTo>
                    <a:pt x="2073" y="581"/>
                    <a:pt x="2282" y="660"/>
                    <a:pt x="2442" y="791"/>
                  </a:cubicBezTo>
                  <a:cubicBezTo>
                    <a:pt x="2688" y="992"/>
                    <a:pt x="2830" y="1298"/>
                    <a:pt x="2886" y="1610"/>
                  </a:cubicBezTo>
                  <a:cubicBezTo>
                    <a:pt x="2942" y="1922"/>
                    <a:pt x="2920" y="2243"/>
                    <a:pt x="2887" y="2558"/>
                  </a:cubicBezTo>
                  <a:cubicBezTo>
                    <a:pt x="2861" y="2789"/>
                    <a:pt x="2833" y="3032"/>
                    <a:pt x="2923" y="3246"/>
                  </a:cubicBezTo>
                  <a:cubicBezTo>
                    <a:pt x="2994" y="3416"/>
                    <a:pt x="3171" y="3553"/>
                    <a:pt x="3345" y="3553"/>
                  </a:cubicBezTo>
                  <a:cubicBezTo>
                    <a:pt x="3391" y="3553"/>
                    <a:pt x="3437" y="3543"/>
                    <a:pt x="3481" y="3523"/>
                  </a:cubicBezTo>
                  <a:cubicBezTo>
                    <a:pt x="3596" y="3468"/>
                    <a:pt x="3668" y="3347"/>
                    <a:pt x="3696" y="3223"/>
                  </a:cubicBezTo>
                  <a:cubicBezTo>
                    <a:pt x="3725" y="3099"/>
                    <a:pt x="3732" y="2953"/>
                    <a:pt x="3723" y="2826"/>
                  </a:cubicBezTo>
                  <a:lnTo>
                    <a:pt x="3723" y="2826"/>
                  </a:lnTo>
                  <a:lnTo>
                    <a:pt x="3742" y="2827"/>
                  </a:lnTo>
                  <a:cubicBezTo>
                    <a:pt x="3821" y="2212"/>
                    <a:pt x="3857" y="1867"/>
                    <a:pt x="3625" y="1297"/>
                  </a:cubicBezTo>
                  <a:cubicBezTo>
                    <a:pt x="3423" y="804"/>
                    <a:pt x="2992" y="424"/>
                    <a:pt x="2499" y="219"/>
                  </a:cubicBezTo>
                  <a:cubicBezTo>
                    <a:pt x="2153" y="76"/>
                    <a:pt x="1771" y="1"/>
                    <a:pt x="13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22"/>
            <p:cNvSpPr/>
            <p:nvPr/>
          </p:nvSpPr>
          <p:spPr>
            <a:xfrm>
              <a:off x="6254067" y="581334"/>
              <a:ext cx="44841" cy="8994"/>
            </a:xfrm>
            <a:custGeom>
              <a:rect b="b" l="l" r="r" t="t"/>
              <a:pathLst>
                <a:path extrusionOk="0" h="141" w="703">
                  <a:moveTo>
                    <a:pt x="442" y="0"/>
                  </a:moveTo>
                  <a:cubicBezTo>
                    <a:pt x="412" y="0"/>
                    <a:pt x="380" y="1"/>
                    <a:pt x="348" y="3"/>
                  </a:cubicBezTo>
                  <a:cubicBezTo>
                    <a:pt x="155" y="13"/>
                    <a:pt x="0" y="52"/>
                    <a:pt x="3" y="88"/>
                  </a:cubicBezTo>
                  <a:cubicBezTo>
                    <a:pt x="4" y="120"/>
                    <a:pt x="113" y="140"/>
                    <a:pt x="260" y="140"/>
                  </a:cubicBezTo>
                  <a:cubicBezTo>
                    <a:pt x="290" y="140"/>
                    <a:pt x="322" y="139"/>
                    <a:pt x="355" y="137"/>
                  </a:cubicBezTo>
                  <a:cubicBezTo>
                    <a:pt x="548" y="127"/>
                    <a:pt x="702" y="88"/>
                    <a:pt x="700" y="51"/>
                  </a:cubicBezTo>
                  <a:cubicBezTo>
                    <a:pt x="699" y="21"/>
                    <a:pt x="590" y="0"/>
                    <a:pt x="4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22"/>
            <p:cNvSpPr/>
            <p:nvPr/>
          </p:nvSpPr>
          <p:spPr>
            <a:xfrm>
              <a:off x="6358485" y="439665"/>
              <a:ext cx="105819" cy="38717"/>
            </a:xfrm>
            <a:custGeom>
              <a:rect b="b" l="l" r="r" t="t"/>
              <a:pathLst>
                <a:path extrusionOk="0" h="607" w="1659">
                  <a:moveTo>
                    <a:pt x="11" y="1"/>
                  </a:moveTo>
                  <a:cubicBezTo>
                    <a:pt x="6" y="1"/>
                    <a:pt x="3" y="1"/>
                    <a:pt x="3" y="3"/>
                  </a:cubicBezTo>
                  <a:cubicBezTo>
                    <a:pt x="0" y="12"/>
                    <a:pt x="93" y="46"/>
                    <a:pt x="241" y="103"/>
                  </a:cubicBezTo>
                  <a:cubicBezTo>
                    <a:pt x="415" y="173"/>
                    <a:pt x="606" y="251"/>
                    <a:pt x="817" y="335"/>
                  </a:cubicBezTo>
                  <a:cubicBezTo>
                    <a:pt x="1042" y="426"/>
                    <a:pt x="1249" y="504"/>
                    <a:pt x="1402" y="549"/>
                  </a:cubicBezTo>
                  <a:cubicBezTo>
                    <a:pt x="1533" y="588"/>
                    <a:pt x="1623" y="607"/>
                    <a:pt x="1648" y="607"/>
                  </a:cubicBezTo>
                  <a:cubicBezTo>
                    <a:pt x="1653" y="607"/>
                    <a:pt x="1655" y="606"/>
                    <a:pt x="1656" y="605"/>
                  </a:cubicBezTo>
                  <a:cubicBezTo>
                    <a:pt x="1658" y="596"/>
                    <a:pt x="1566" y="561"/>
                    <a:pt x="1418" y="505"/>
                  </a:cubicBezTo>
                  <a:cubicBezTo>
                    <a:pt x="1244" y="435"/>
                    <a:pt x="1053" y="357"/>
                    <a:pt x="842" y="272"/>
                  </a:cubicBezTo>
                  <a:cubicBezTo>
                    <a:pt x="617" y="182"/>
                    <a:pt x="410" y="104"/>
                    <a:pt x="256" y="59"/>
                  </a:cubicBezTo>
                  <a:cubicBezTo>
                    <a:pt x="127" y="19"/>
                    <a:pt x="37" y="1"/>
                    <a:pt x="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22"/>
            <p:cNvSpPr/>
            <p:nvPr/>
          </p:nvSpPr>
          <p:spPr>
            <a:xfrm>
              <a:off x="6162152" y="430863"/>
              <a:ext cx="98229" cy="90320"/>
            </a:xfrm>
            <a:custGeom>
              <a:rect b="b" l="l" r="r" t="t"/>
              <a:pathLst>
                <a:path extrusionOk="0" h="1416" w="1540">
                  <a:moveTo>
                    <a:pt x="753" y="0"/>
                  </a:moveTo>
                  <a:cubicBezTo>
                    <a:pt x="717" y="0"/>
                    <a:pt x="683" y="1"/>
                    <a:pt x="654" y="3"/>
                  </a:cubicBezTo>
                  <a:cubicBezTo>
                    <a:pt x="441" y="14"/>
                    <a:pt x="213" y="82"/>
                    <a:pt x="96" y="260"/>
                  </a:cubicBezTo>
                  <a:cubicBezTo>
                    <a:pt x="5" y="399"/>
                    <a:pt x="0" y="576"/>
                    <a:pt x="13" y="742"/>
                  </a:cubicBezTo>
                  <a:cubicBezTo>
                    <a:pt x="29" y="970"/>
                    <a:pt x="89" y="1222"/>
                    <a:pt x="282" y="1344"/>
                  </a:cubicBezTo>
                  <a:cubicBezTo>
                    <a:pt x="362" y="1395"/>
                    <a:pt x="457" y="1415"/>
                    <a:pt x="553" y="1415"/>
                  </a:cubicBezTo>
                  <a:cubicBezTo>
                    <a:pt x="620" y="1415"/>
                    <a:pt x="689" y="1405"/>
                    <a:pt x="754" y="1388"/>
                  </a:cubicBezTo>
                  <a:cubicBezTo>
                    <a:pt x="1028" y="1315"/>
                    <a:pt x="1269" y="1124"/>
                    <a:pt x="1401" y="873"/>
                  </a:cubicBezTo>
                  <a:cubicBezTo>
                    <a:pt x="1504" y="679"/>
                    <a:pt x="1540" y="451"/>
                    <a:pt x="1507" y="234"/>
                  </a:cubicBezTo>
                  <a:cubicBezTo>
                    <a:pt x="1491" y="124"/>
                    <a:pt x="1401" y="41"/>
                    <a:pt x="1291" y="28"/>
                  </a:cubicBezTo>
                  <a:cubicBezTo>
                    <a:pt x="1291" y="28"/>
                    <a:pt x="976"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22"/>
            <p:cNvSpPr/>
            <p:nvPr/>
          </p:nvSpPr>
          <p:spPr>
            <a:xfrm>
              <a:off x="6289660" y="433670"/>
              <a:ext cx="99186" cy="91787"/>
            </a:xfrm>
            <a:custGeom>
              <a:rect b="b" l="l" r="r" t="t"/>
              <a:pathLst>
                <a:path extrusionOk="0" h="1439" w="1555">
                  <a:moveTo>
                    <a:pt x="705" y="0"/>
                  </a:moveTo>
                  <a:cubicBezTo>
                    <a:pt x="497" y="0"/>
                    <a:pt x="265" y="14"/>
                    <a:pt x="265" y="14"/>
                  </a:cubicBezTo>
                  <a:cubicBezTo>
                    <a:pt x="154" y="23"/>
                    <a:pt x="59" y="105"/>
                    <a:pt x="40" y="216"/>
                  </a:cubicBezTo>
                  <a:cubicBezTo>
                    <a:pt x="0" y="435"/>
                    <a:pt x="31" y="666"/>
                    <a:pt x="128" y="865"/>
                  </a:cubicBezTo>
                  <a:cubicBezTo>
                    <a:pt x="255" y="1123"/>
                    <a:pt x="492" y="1323"/>
                    <a:pt x="768" y="1405"/>
                  </a:cubicBezTo>
                  <a:cubicBezTo>
                    <a:pt x="839" y="1425"/>
                    <a:pt x="915" y="1438"/>
                    <a:pt x="989" y="1438"/>
                  </a:cubicBezTo>
                  <a:cubicBezTo>
                    <a:pt x="1080" y="1438"/>
                    <a:pt x="1169" y="1419"/>
                    <a:pt x="1247" y="1373"/>
                  </a:cubicBezTo>
                  <a:cubicBezTo>
                    <a:pt x="1445" y="1256"/>
                    <a:pt x="1512" y="1003"/>
                    <a:pt x="1536" y="773"/>
                  </a:cubicBezTo>
                  <a:cubicBezTo>
                    <a:pt x="1553" y="607"/>
                    <a:pt x="1554" y="427"/>
                    <a:pt x="1466" y="284"/>
                  </a:cubicBezTo>
                  <a:cubicBezTo>
                    <a:pt x="1353" y="100"/>
                    <a:pt x="1125" y="24"/>
                    <a:pt x="910" y="7"/>
                  </a:cubicBezTo>
                  <a:cubicBezTo>
                    <a:pt x="853" y="2"/>
                    <a:pt x="781" y="0"/>
                    <a:pt x="7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22"/>
            <p:cNvSpPr/>
            <p:nvPr/>
          </p:nvSpPr>
          <p:spPr>
            <a:xfrm>
              <a:off x="6228489" y="433478"/>
              <a:ext cx="90638" cy="4720"/>
            </a:xfrm>
            <a:custGeom>
              <a:rect b="b" l="l" r="r" t="t"/>
              <a:pathLst>
                <a:path extrusionOk="0" h="74" w="1421">
                  <a:moveTo>
                    <a:pt x="435" y="1"/>
                  </a:moveTo>
                  <a:cubicBezTo>
                    <a:pt x="180" y="1"/>
                    <a:pt x="1" y="9"/>
                    <a:pt x="0" y="23"/>
                  </a:cubicBezTo>
                  <a:cubicBezTo>
                    <a:pt x="0" y="41"/>
                    <a:pt x="317" y="63"/>
                    <a:pt x="709" y="71"/>
                  </a:cubicBezTo>
                  <a:cubicBezTo>
                    <a:pt x="804" y="73"/>
                    <a:pt x="895" y="73"/>
                    <a:pt x="978" y="73"/>
                  </a:cubicBezTo>
                  <a:cubicBezTo>
                    <a:pt x="1237" y="73"/>
                    <a:pt x="1419" y="65"/>
                    <a:pt x="1419" y="51"/>
                  </a:cubicBezTo>
                  <a:cubicBezTo>
                    <a:pt x="1420" y="32"/>
                    <a:pt x="1102" y="11"/>
                    <a:pt x="711" y="4"/>
                  </a:cubicBezTo>
                  <a:cubicBezTo>
                    <a:pt x="613" y="2"/>
                    <a:pt x="520" y="1"/>
                    <a:pt x="4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22"/>
            <p:cNvSpPr/>
            <p:nvPr/>
          </p:nvSpPr>
          <p:spPr>
            <a:xfrm>
              <a:off x="6460797" y="556458"/>
              <a:ext cx="39100" cy="230583"/>
            </a:xfrm>
            <a:custGeom>
              <a:rect b="b" l="l" r="r" t="t"/>
              <a:pathLst>
                <a:path extrusionOk="0" h="3615" w="613">
                  <a:moveTo>
                    <a:pt x="375" y="359"/>
                  </a:moveTo>
                  <a:cubicBezTo>
                    <a:pt x="435" y="359"/>
                    <a:pt x="492" y="394"/>
                    <a:pt x="481" y="444"/>
                  </a:cubicBezTo>
                  <a:cubicBezTo>
                    <a:pt x="479" y="466"/>
                    <a:pt x="461" y="477"/>
                    <a:pt x="440" y="477"/>
                  </a:cubicBezTo>
                  <a:cubicBezTo>
                    <a:pt x="432" y="477"/>
                    <a:pt x="424" y="476"/>
                    <a:pt x="417" y="472"/>
                  </a:cubicBezTo>
                  <a:cubicBezTo>
                    <a:pt x="388" y="462"/>
                    <a:pt x="372" y="433"/>
                    <a:pt x="363" y="404"/>
                  </a:cubicBezTo>
                  <a:cubicBezTo>
                    <a:pt x="361" y="389"/>
                    <a:pt x="358" y="374"/>
                    <a:pt x="356" y="360"/>
                  </a:cubicBezTo>
                  <a:lnTo>
                    <a:pt x="356" y="360"/>
                  </a:lnTo>
                  <a:cubicBezTo>
                    <a:pt x="363" y="359"/>
                    <a:pt x="369" y="359"/>
                    <a:pt x="375" y="359"/>
                  </a:cubicBezTo>
                  <a:close/>
                  <a:moveTo>
                    <a:pt x="341" y="621"/>
                  </a:moveTo>
                  <a:cubicBezTo>
                    <a:pt x="382" y="621"/>
                    <a:pt x="423" y="645"/>
                    <a:pt x="437" y="679"/>
                  </a:cubicBezTo>
                  <a:lnTo>
                    <a:pt x="437" y="679"/>
                  </a:lnTo>
                  <a:cubicBezTo>
                    <a:pt x="419" y="686"/>
                    <a:pt x="400" y="690"/>
                    <a:pt x="380" y="690"/>
                  </a:cubicBezTo>
                  <a:cubicBezTo>
                    <a:pt x="341" y="690"/>
                    <a:pt x="301" y="676"/>
                    <a:pt x="270" y="654"/>
                  </a:cubicBezTo>
                  <a:lnTo>
                    <a:pt x="270" y="654"/>
                  </a:lnTo>
                  <a:cubicBezTo>
                    <a:pt x="275" y="649"/>
                    <a:pt x="280" y="644"/>
                    <a:pt x="286" y="640"/>
                  </a:cubicBezTo>
                  <a:cubicBezTo>
                    <a:pt x="302" y="627"/>
                    <a:pt x="321" y="621"/>
                    <a:pt x="341" y="621"/>
                  </a:cubicBezTo>
                  <a:close/>
                  <a:moveTo>
                    <a:pt x="390" y="848"/>
                  </a:moveTo>
                  <a:cubicBezTo>
                    <a:pt x="401" y="848"/>
                    <a:pt x="411" y="849"/>
                    <a:pt x="421" y="851"/>
                  </a:cubicBezTo>
                  <a:cubicBezTo>
                    <a:pt x="459" y="858"/>
                    <a:pt x="495" y="891"/>
                    <a:pt x="498" y="921"/>
                  </a:cubicBezTo>
                  <a:cubicBezTo>
                    <a:pt x="503" y="950"/>
                    <a:pt x="471" y="979"/>
                    <a:pt x="436" y="981"/>
                  </a:cubicBezTo>
                  <a:cubicBezTo>
                    <a:pt x="434" y="982"/>
                    <a:pt x="432" y="982"/>
                    <a:pt x="431" y="982"/>
                  </a:cubicBezTo>
                  <a:cubicBezTo>
                    <a:pt x="376" y="982"/>
                    <a:pt x="318" y="941"/>
                    <a:pt x="279" y="892"/>
                  </a:cubicBezTo>
                  <a:lnTo>
                    <a:pt x="279" y="892"/>
                  </a:lnTo>
                  <a:cubicBezTo>
                    <a:pt x="311" y="865"/>
                    <a:pt x="351" y="848"/>
                    <a:pt x="390" y="848"/>
                  </a:cubicBezTo>
                  <a:close/>
                  <a:moveTo>
                    <a:pt x="432" y="1161"/>
                  </a:moveTo>
                  <a:cubicBezTo>
                    <a:pt x="444" y="1161"/>
                    <a:pt x="456" y="1162"/>
                    <a:pt x="466" y="1165"/>
                  </a:cubicBezTo>
                  <a:cubicBezTo>
                    <a:pt x="508" y="1175"/>
                    <a:pt x="546" y="1215"/>
                    <a:pt x="535" y="1241"/>
                  </a:cubicBezTo>
                  <a:cubicBezTo>
                    <a:pt x="531" y="1264"/>
                    <a:pt x="494" y="1279"/>
                    <a:pt x="456" y="1279"/>
                  </a:cubicBezTo>
                  <a:cubicBezTo>
                    <a:pt x="448" y="1279"/>
                    <a:pt x="441" y="1279"/>
                    <a:pt x="434" y="1277"/>
                  </a:cubicBezTo>
                  <a:cubicBezTo>
                    <a:pt x="388" y="1270"/>
                    <a:pt x="342" y="1249"/>
                    <a:pt x="304" y="1220"/>
                  </a:cubicBezTo>
                  <a:cubicBezTo>
                    <a:pt x="302" y="1218"/>
                    <a:pt x="300" y="1217"/>
                    <a:pt x="299" y="1215"/>
                  </a:cubicBezTo>
                  <a:lnTo>
                    <a:pt x="299" y="1215"/>
                  </a:lnTo>
                  <a:cubicBezTo>
                    <a:pt x="309" y="1206"/>
                    <a:pt x="320" y="1198"/>
                    <a:pt x="331" y="1191"/>
                  </a:cubicBezTo>
                  <a:cubicBezTo>
                    <a:pt x="362" y="1171"/>
                    <a:pt x="398" y="1161"/>
                    <a:pt x="432" y="1161"/>
                  </a:cubicBezTo>
                  <a:close/>
                  <a:moveTo>
                    <a:pt x="423" y="1448"/>
                  </a:moveTo>
                  <a:cubicBezTo>
                    <a:pt x="443" y="1448"/>
                    <a:pt x="460" y="1454"/>
                    <a:pt x="471" y="1467"/>
                  </a:cubicBezTo>
                  <a:cubicBezTo>
                    <a:pt x="501" y="1504"/>
                    <a:pt x="491" y="1543"/>
                    <a:pt x="435" y="1545"/>
                  </a:cubicBezTo>
                  <a:cubicBezTo>
                    <a:pt x="432" y="1545"/>
                    <a:pt x="430" y="1545"/>
                    <a:pt x="427" y="1545"/>
                  </a:cubicBezTo>
                  <a:cubicBezTo>
                    <a:pt x="387" y="1545"/>
                    <a:pt x="345" y="1529"/>
                    <a:pt x="312" y="1502"/>
                  </a:cubicBezTo>
                  <a:lnTo>
                    <a:pt x="312" y="1502"/>
                  </a:lnTo>
                  <a:cubicBezTo>
                    <a:pt x="321" y="1493"/>
                    <a:pt x="331" y="1484"/>
                    <a:pt x="342" y="1476"/>
                  </a:cubicBezTo>
                  <a:cubicBezTo>
                    <a:pt x="366" y="1459"/>
                    <a:pt x="397" y="1448"/>
                    <a:pt x="423" y="1448"/>
                  </a:cubicBezTo>
                  <a:close/>
                  <a:moveTo>
                    <a:pt x="424" y="1771"/>
                  </a:moveTo>
                  <a:cubicBezTo>
                    <a:pt x="431" y="1771"/>
                    <a:pt x="437" y="1772"/>
                    <a:pt x="443" y="1773"/>
                  </a:cubicBezTo>
                  <a:cubicBezTo>
                    <a:pt x="482" y="1784"/>
                    <a:pt x="510" y="1829"/>
                    <a:pt x="488" y="1857"/>
                  </a:cubicBezTo>
                  <a:cubicBezTo>
                    <a:pt x="477" y="1874"/>
                    <a:pt x="451" y="1883"/>
                    <a:pt x="423" y="1883"/>
                  </a:cubicBezTo>
                  <a:cubicBezTo>
                    <a:pt x="404" y="1883"/>
                    <a:pt x="384" y="1879"/>
                    <a:pt x="367" y="1871"/>
                  </a:cubicBezTo>
                  <a:cubicBezTo>
                    <a:pt x="352" y="1864"/>
                    <a:pt x="339" y="1855"/>
                    <a:pt x="326" y="1845"/>
                  </a:cubicBezTo>
                  <a:lnTo>
                    <a:pt x="326" y="1845"/>
                  </a:lnTo>
                  <a:cubicBezTo>
                    <a:pt x="329" y="1838"/>
                    <a:pt x="333" y="1832"/>
                    <a:pt x="337" y="1826"/>
                  </a:cubicBezTo>
                  <a:cubicBezTo>
                    <a:pt x="357" y="1794"/>
                    <a:pt x="392" y="1771"/>
                    <a:pt x="424" y="1771"/>
                  </a:cubicBezTo>
                  <a:close/>
                  <a:moveTo>
                    <a:pt x="354" y="1"/>
                  </a:moveTo>
                  <a:cubicBezTo>
                    <a:pt x="354" y="1"/>
                    <a:pt x="354" y="1"/>
                    <a:pt x="354" y="1"/>
                  </a:cubicBezTo>
                  <a:cubicBezTo>
                    <a:pt x="352" y="1"/>
                    <a:pt x="341" y="36"/>
                    <a:pt x="331" y="106"/>
                  </a:cubicBezTo>
                  <a:cubicBezTo>
                    <a:pt x="325" y="159"/>
                    <a:pt x="317" y="232"/>
                    <a:pt x="324" y="324"/>
                  </a:cubicBezTo>
                  <a:lnTo>
                    <a:pt x="324" y="324"/>
                  </a:lnTo>
                  <a:cubicBezTo>
                    <a:pt x="316" y="327"/>
                    <a:pt x="308" y="329"/>
                    <a:pt x="300" y="333"/>
                  </a:cubicBezTo>
                  <a:cubicBezTo>
                    <a:pt x="252" y="352"/>
                    <a:pt x="211" y="389"/>
                    <a:pt x="183" y="436"/>
                  </a:cubicBezTo>
                  <a:cubicBezTo>
                    <a:pt x="156" y="483"/>
                    <a:pt x="145" y="547"/>
                    <a:pt x="169" y="602"/>
                  </a:cubicBezTo>
                  <a:cubicBezTo>
                    <a:pt x="176" y="621"/>
                    <a:pt x="186" y="638"/>
                    <a:pt x="198" y="653"/>
                  </a:cubicBezTo>
                  <a:lnTo>
                    <a:pt x="198" y="653"/>
                  </a:lnTo>
                  <a:cubicBezTo>
                    <a:pt x="161" y="717"/>
                    <a:pt x="159" y="803"/>
                    <a:pt x="194" y="870"/>
                  </a:cubicBezTo>
                  <a:cubicBezTo>
                    <a:pt x="196" y="874"/>
                    <a:pt x="198" y="877"/>
                    <a:pt x="200" y="881"/>
                  </a:cubicBezTo>
                  <a:lnTo>
                    <a:pt x="200" y="881"/>
                  </a:lnTo>
                  <a:cubicBezTo>
                    <a:pt x="182" y="903"/>
                    <a:pt x="167" y="928"/>
                    <a:pt x="157" y="954"/>
                  </a:cubicBezTo>
                  <a:cubicBezTo>
                    <a:pt x="122" y="1046"/>
                    <a:pt x="151" y="1145"/>
                    <a:pt x="209" y="1218"/>
                  </a:cubicBezTo>
                  <a:lnTo>
                    <a:pt x="209" y="1218"/>
                  </a:lnTo>
                  <a:cubicBezTo>
                    <a:pt x="190" y="1247"/>
                    <a:pt x="176" y="1281"/>
                    <a:pt x="170" y="1317"/>
                  </a:cubicBezTo>
                  <a:cubicBezTo>
                    <a:pt x="160" y="1387"/>
                    <a:pt x="184" y="1456"/>
                    <a:pt x="225" y="1508"/>
                  </a:cubicBezTo>
                  <a:lnTo>
                    <a:pt x="225" y="1508"/>
                  </a:lnTo>
                  <a:cubicBezTo>
                    <a:pt x="209" y="1534"/>
                    <a:pt x="197" y="1562"/>
                    <a:pt x="189" y="1591"/>
                  </a:cubicBezTo>
                  <a:cubicBezTo>
                    <a:pt x="162" y="1690"/>
                    <a:pt x="192" y="1794"/>
                    <a:pt x="258" y="1866"/>
                  </a:cubicBezTo>
                  <a:lnTo>
                    <a:pt x="258" y="1866"/>
                  </a:lnTo>
                  <a:cubicBezTo>
                    <a:pt x="250" y="1898"/>
                    <a:pt x="248" y="1931"/>
                    <a:pt x="249" y="1961"/>
                  </a:cubicBezTo>
                  <a:cubicBezTo>
                    <a:pt x="262" y="2172"/>
                    <a:pt x="284" y="2360"/>
                    <a:pt x="284" y="2535"/>
                  </a:cubicBezTo>
                  <a:cubicBezTo>
                    <a:pt x="285" y="2709"/>
                    <a:pt x="268" y="2867"/>
                    <a:pt x="229" y="2998"/>
                  </a:cubicBezTo>
                  <a:cubicBezTo>
                    <a:pt x="192" y="3132"/>
                    <a:pt x="130" y="3234"/>
                    <a:pt x="83" y="3321"/>
                  </a:cubicBezTo>
                  <a:cubicBezTo>
                    <a:pt x="36" y="3408"/>
                    <a:pt x="10" y="3482"/>
                    <a:pt x="4" y="3535"/>
                  </a:cubicBezTo>
                  <a:cubicBezTo>
                    <a:pt x="0" y="3562"/>
                    <a:pt x="0" y="3582"/>
                    <a:pt x="1" y="3595"/>
                  </a:cubicBezTo>
                  <a:cubicBezTo>
                    <a:pt x="3" y="3608"/>
                    <a:pt x="4" y="3615"/>
                    <a:pt x="5" y="3615"/>
                  </a:cubicBezTo>
                  <a:cubicBezTo>
                    <a:pt x="8" y="3615"/>
                    <a:pt x="6" y="3587"/>
                    <a:pt x="17" y="3537"/>
                  </a:cubicBezTo>
                  <a:cubicBezTo>
                    <a:pt x="27" y="3487"/>
                    <a:pt x="56" y="3417"/>
                    <a:pt x="106" y="3334"/>
                  </a:cubicBezTo>
                  <a:cubicBezTo>
                    <a:pt x="156" y="3251"/>
                    <a:pt x="224" y="3146"/>
                    <a:pt x="265" y="3010"/>
                  </a:cubicBezTo>
                  <a:cubicBezTo>
                    <a:pt x="309" y="2874"/>
                    <a:pt x="329" y="2712"/>
                    <a:pt x="331" y="2535"/>
                  </a:cubicBezTo>
                  <a:cubicBezTo>
                    <a:pt x="335" y="2358"/>
                    <a:pt x="314" y="2163"/>
                    <a:pt x="305" y="1961"/>
                  </a:cubicBezTo>
                  <a:cubicBezTo>
                    <a:pt x="305" y="1943"/>
                    <a:pt x="306" y="1926"/>
                    <a:pt x="308" y="1909"/>
                  </a:cubicBezTo>
                  <a:lnTo>
                    <a:pt x="308" y="1909"/>
                  </a:lnTo>
                  <a:cubicBezTo>
                    <a:pt x="319" y="1916"/>
                    <a:pt x="331" y="1923"/>
                    <a:pt x="343" y="1929"/>
                  </a:cubicBezTo>
                  <a:cubicBezTo>
                    <a:pt x="368" y="1938"/>
                    <a:pt x="396" y="1944"/>
                    <a:pt x="424" y="1944"/>
                  </a:cubicBezTo>
                  <a:cubicBezTo>
                    <a:pt x="465" y="1944"/>
                    <a:pt x="507" y="1930"/>
                    <a:pt x="538" y="1890"/>
                  </a:cubicBezTo>
                  <a:cubicBezTo>
                    <a:pt x="561" y="1858"/>
                    <a:pt x="561" y="1811"/>
                    <a:pt x="541" y="1779"/>
                  </a:cubicBezTo>
                  <a:cubicBezTo>
                    <a:pt x="522" y="1747"/>
                    <a:pt x="493" y="1725"/>
                    <a:pt x="459" y="1716"/>
                  </a:cubicBezTo>
                  <a:cubicBezTo>
                    <a:pt x="447" y="1713"/>
                    <a:pt x="436" y="1712"/>
                    <a:pt x="425" y="1712"/>
                  </a:cubicBezTo>
                  <a:cubicBezTo>
                    <a:pt x="366" y="1712"/>
                    <a:pt x="316" y="1751"/>
                    <a:pt x="289" y="1794"/>
                  </a:cubicBezTo>
                  <a:cubicBezTo>
                    <a:pt x="288" y="1796"/>
                    <a:pt x="287" y="1798"/>
                    <a:pt x="286" y="1800"/>
                  </a:cubicBezTo>
                  <a:lnTo>
                    <a:pt x="286" y="1800"/>
                  </a:lnTo>
                  <a:cubicBezTo>
                    <a:pt x="248" y="1745"/>
                    <a:pt x="231" y="1673"/>
                    <a:pt x="251" y="1607"/>
                  </a:cubicBezTo>
                  <a:cubicBezTo>
                    <a:pt x="256" y="1589"/>
                    <a:pt x="263" y="1572"/>
                    <a:pt x="272" y="1555"/>
                  </a:cubicBezTo>
                  <a:lnTo>
                    <a:pt x="272" y="1555"/>
                  </a:lnTo>
                  <a:cubicBezTo>
                    <a:pt x="316" y="1590"/>
                    <a:pt x="371" y="1611"/>
                    <a:pt x="428" y="1611"/>
                  </a:cubicBezTo>
                  <a:cubicBezTo>
                    <a:pt x="431" y="1611"/>
                    <a:pt x="435" y="1611"/>
                    <a:pt x="438" y="1611"/>
                  </a:cubicBezTo>
                  <a:cubicBezTo>
                    <a:pt x="475" y="1609"/>
                    <a:pt x="526" y="1593"/>
                    <a:pt x="547" y="1545"/>
                  </a:cubicBezTo>
                  <a:cubicBezTo>
                    <a:pt x="564" y="1497"/>
                    <a:pt x="547" y="1453"/>
                    <a:pt x="519" y="1422"/>
                  </a:cubicBezTo>
                  <a:cubicBezTo>
                    <a:pt x="494" y="1395"/>
                    <a:pt x="457" y="1383"/>
                    <a:pt x="424" y="1383"/>
                  </a:cubicBezTo>
                  <a:cubicBezTo>
                    <a:pt x="418" y="1383"/>
                    <a:pt x="411" y="1383"/>
                    <a:pt x="405" y="1384"/>
                  </a:cubicBezTo>
                  <a:cubicBezTo>
                    <a:pt x="367" y="1387"/>
                    <a:pt x="333" y="1403"/>
                    <a:pt x="304" y="1423"/>
                  </a:cubicBezTo>
                  <a:cubicBezTo>
                    <a:pt x="291" y="1432"/>
                    <a:pt x="279" y="1443"/>
                    <a:pt x="268" y="1454"/>
                  </a:cubicBezTo>
                  <a:lnTo>
                    <a:pt x="268" y="1454"/>
                  </a:lnTo>
                  <a:cubicBezTo>
                    <a:pt x="243" y="1416"/>
                    <a:pt x="230" y="1370"/>
                    <a:pt x="237" y="1326"/>
                  </a:cubicBezTo>
                  <a:cubicBezTo>
                    <a:pt x="240" y="1306"/>
                    <a:pt x="247" y="1286"/>
                    <a:pt x="257" y="1267"/>
                  </a:cubicBezTo>
                  <a:lnTo>
                    <a:pt x="257" y="1267"/>
                  </a:lnTo>
                  <a:cubicBezTo>
                    <a:pt x="259" y="1268"/>
                    <a:pt x="261" y="1270"/>
                    <a:pt x="263" y="1271"/>
                  </a:cubicBezTo>
                  <a:cubicBezTo>
                    <a:pt x="310" y="1308"/>
                    <a:pt x="364" y="1334"/>
                    <a:pt x="425" y="1344"/>
                  </a:cubicBezTo>
                  <a:cubicBezTo>
                    <a:pt x="436" y="1345"/>
                    <a:pt x="446" y="1346"/>
                    <a:pt x="457" y="1346"/>
                  </a:cubicBezTo>
                  <a:cubicBezTo>
                    <a:pt x="478" y="1346"/>
                    <a:pt x="500" y="1343"/>
                    <a:pt x="521" y="1336"/>
                  </a:cubicBezTo>
                  <a:cubicBezTo>
                    <a:pt x="553" y="1325"/>
                    <a:pt x="590" y="1299"/>
                    <a:pt x="600" y="1259"/>
                  </a:cubicBezTo>
                  <a:cubicBezTo>
                    <a:pt x="612" y="1219"/>
                    <a:pt x="595" y="1175"/>
                    <a:pt x="570" y="1151"/>
                  </a:cubicBezTo>
                  <a:cubicBezTo>
                    <a:pt x="546" y="1125"/>
                    <a:pt x="516" y="1109"/>
                    <a:pt x="483" y="1100"/>
                  </a:cubicBezTo>
                  <a:cubicBezTo>
                    <a:pt x="465" y="1096"/>
                    <a:pt x="448" y="1094"/>
                    <a:pt x="430" y="1094"/>
                  </a:cubicBezTo>
                  <a:cubicBezTo>
                    <a:pt x="382" y="1094"/>
                    <a:pt x="336" y="1109"/>
                    <a:pt x="296" y="1133"/>
                  </a:cubicBezTo>
                  <a:cubicBezTo>
                    <a:pt x="281" y="1143"/>
                    <a:pt x="266" y="1154"/>
                    <a:pt x="252" y="1166"/>
                  </a:cubicBezTo>
                  <a:lnTo>
                    <a:pt x="252" y="1166"/>
                  </a:lnTo>
                  <a:cubicBezTo>
                    <a:pt x="212" y="1110"/>
                    <a:pt x="195" y="1038"/>
                    <a:pt x="218" y="977"/>
                  </a:cubicBezTo>
                  <a:cubicBezTo>
                    <a:pt x="224" y="963"/>
                    <a:pt x="230" y="950"/>
                    <a:pt x="238" y="938"/>
                  </a:cubicBezTo>
                  <a:lnTo>
                    <a:pt x="238" y="938"/>
                  </a:lnTo>
                  <a:cubicBezTo>
                    <a:pt x="254" y="956"/>
                    <a:pt x="271" y="972"/>
                    <a:pt x="290" y="987"/>
                  </a:cubicBezTo>
                  <a:cubicBezTo>
                    <a:pt x="326" y="1015"/>
                    <a:pt x="372" y="1043"/>
                    <a:pt x="429" y="1043"/>
                  </a:cubicBezTo>
                  <a:cubicBezTo>
                    <a:pt x="433" y="1043"/>
                    <a:pt x="437" y="1043"/>
                    <a:pt x="441" y="1043"/>
                  </a:cubicBezTo>
                  <a:cubicBezTo>
                    <a:pt x="472" y="1040"/>
                    <a:pt x="500" y="1028"/>
                    <a:pt x="524" y="1006"/>
                  </a:cubicBezTo>
                  <a:cubicBezTo>
                    <a:pt x="548" y="985"/>
                    <a:pt x="564" y="949"/>
                    <a:pt x="560" y="914"/>
                  </a:cubicBezTo>
                  <a:cubicBezTo>
                    <a:pt x="549" y="845"/>
                    <a:pt x="494" y="803"/>
                    <a:pt x="436" y="789"/>
                  </a:cubicBezTo>
                  <a:cubicBezTo>
                    <a:pt x="420" y="786"/>
                    <a:pt x="405" y="784"/>
                    <a:pt x="389" y="784"/>
                  </a:cubicBezTo>
                  <a:cubicBezTo>
                    <a:pt x="336" y="784"/>
                    <a:pt x="285" y="804"/>
                    <a:pt x="244" y="837"/>
                  </a:cubicBezTo>
                  <a:lnTo>
                    <a:pt x="244" y="837"/>
                  </a:lnTo>
                  <a:cubicBezTo>
                    <a:pt x="221" y="791"/>
                    <a:pt x="222" y="737"/>
                    <a:pt x="241" y="695"/>
                  </a:cubicBezTo>
                  <a:lnTo>
                    <a:pt x="241" y="695"/>
                  </a:lnTo>
                  <a:cubicBezTo>
                    <a:pt x="281" y="724"/>
                    <a:pt x="330" y="741"/>
                    <a:pt x="380" y="741"/>
                  </a:cubicBezTo>
                  <a:cubicBezTo>
                    <a:pt x="414" y="741"/>
                    <a:pt x="449" y="733"/>
                    <a:pt x="482" y="715"/>
                  </a:cubicBezTo>
                  <a:lnTo>
                    <a:pt x="498" y="706"/>
                  </a:lnTo>
                  <a:lnTo>
                    <a:pt x="494" y="689"/>
                  </a:lnTo>
                  <a:cubicBezTo>
                    <a:pt x="483" y="614"/>
                    <a:pt x="413" y="566"/>
                    <a:pt x="341" y="566"/>
                  </a:cubicBezTo>
                  <a:cubicBezTo>
                    <a:pt x="311" y="566"/>
                    <a:pt x="280" y="575"/>
                    <a:pt x="253" y="594"/>
                  </a:cubicBezTo>
                  <a:cubicBezTo>
                    <a:pt x="245" y="600"/>
                    <a:pt x="237" y="606"/>
                    <a:pt x="229" y="614"/>
                  </a:cubicBezTo>
                  <a:lnTo>
                    <a:pt x="229" y="614"/>
                  </a:lnTo>
                  <a:cubicBezTo>
                    <a:pt x="223" y="604"/>
                    <a:pt x="217" y="595"/>
                    <a:pt x="213" y="584"/>
                  </a:cubicBezTo>
                  <a:cubicBezTo>
                    <a:pt x="177" y="499"/>
                    <a:pt x="240" y="403"/>
                    <a:pt x="315" y="372"/>
                  </a:cubicBezTo>
                  <a:cubicBezTo>
                    <a:pt x="319" y="370"/>
                    <a:pt x="324" y="368"/>
                    <a:pt x="328" y="367"/>
                  </a:cubicBezTo>
                  <a:lnTo>
                    <a:pt x="328" y="367"/>
                  </a:lnTo>
                  <a:cubicBezTo>
                    <a:pt x="330" y="381"/>
                    <a:pt x="332" y="397"/>
                    <a:pt x="335" y="412"/>
                  </a:cubicBezTo>
                  <a:cubicBezTo>
                    <a:pt x="342" y="444"/>
                    <a:pt x="362" y="485"/>
                    <a:pt x="404" y="503"/>
                  </a:cubicBezTo>
                  <a:cubicBezTo>
                    <a:pt x="415" y="508"/>
                    <a:pt x="428" y="511"/>
                    <a:pt x="442" y="511"/>
                  </a:cubicBezTo>
                  <a:cubicBezTo>
                    <a:pt x="452" y="511"/>
                    <a:pt x="461" y="510"/>
                    <a:pt x="471" y="506"/>
                  </a:cubicBezTo>
                  <a:cubicBezTo>
                    <a:pt x="494" y="499"/>
                    <a:pt x="513" y="475"/>
                    <a:pt x="517" y="451"/>
                  </a:cubicBezTo>
                  <a:cubicBezTo>
                    <a:pt x="529" y="400"/>
                    <a:pt x="491" y="348"/>
                    <a:pt x="445" y="332"/>
                  </a:cubicBezTo>
                  <a:cubicBezTo>
                    <a:pt x="423" y="323"/>
                    <a:pt x="399" y="318"/>
                    <a:pt x="374" y="318"/>
                  </a:cubicBezTo>
                  <a:cubicBezTo>
                    <a:pt x="366" y="318"/>
                    <a:pt x="359" y="318"/>
                    <a:pt x="351" y="319"/>
                  </a:cubicBezTo>
                  <a:lnTo>
                    <a:pt x="351" y="319"/>
                  </a:lnTo>
                  <a:cubicBezTo>
                    <a:pt x="330" y="118"/>
                    <a:pt x="363" y="1"/>
                    <a:pt x="35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22"/>
            <p:cNvSpPr/>
            <p:nvPr/>
          </p:nvSpPr>
          <p:spPr>
            <a:xfrm>
              <a:off x="6466411" y="516464"/>
              <a:ext cx="26088" cy="45160"/>
            </a:xfrm>
            <a:custGeom>
              <a:rect b="b" l="l" r="r" t="t"/>
              <a:pathLst>
                <a:path extrusionOk="0" h="708" w="409">
                  <a:moveTo>
                    <a:pt x="175" y="0"/>
                  </a:moveTo>
                  <a:cubicBezTo>
                    <a:pt x="110" y="0"/>
                    <a:pt x="46" y="44"/>
                    <a:pt x="24" y="106"/>
                  </a:cubicBezTo>
                  <a:cubicBezTo>
                    <a:pt x="0" y="169"/>
                    <a:pt x="30" y="248"/>
                    <a:pt x="85" y="289"/>
                  </a:cubicBezTo>
                  <a:cubicBezTo>
                    <a:pt x="86" y="290"/>
                    <a:pt x="87" y="291"/>
                    <a:pt x="89" y="292"/>
                  </a:cubicBezTo>
                  <a:cubicBezTo>
                    <a:pt x="94" y="295"/>
                    <a:pt x="99" y="299"/>
                    <a:pt x="103" y="301"/>
                  </a:cubicBezTo>
                  <a:cubicBezTo>
                    <a:pt x="125" y="315"/>
                    <a:pt x="156" y="317"/>
                    <a:pt x="177" y="330"/>
                  </a:cubicBezTo>
                  <a:cubicBezTo>
                    <a:pt x="221" y="358"/>
                    <a:pt x="236" y="417"/>
                    <a:pt x="233" y="468"/>
                  </a:cubicBezTo>
                  <a:cubicBezTo>
                    <a:pt x="232" y="520"/>
                    <a:pt x="218" y="572"/>
                    <a:pt x="221" y="624"/>
                  </a:cubicBezTo>
                  <a:cubicBezTo>
                    <a:pt x="224" y="662"/>
                    <a:pt x="246" y="706"/>
                    <a:pt x="283" y="707"/>
                  </a:cubicBezTo>
                  <a:cubicBezTo>
                    <a:pt x="316" y="707"/>
                    <a:pt x="340" y="675"/>
                    <a:pt x="353" y="645"/>
                  </a:cubicBezTo>
                  <a:cubicBezTo>
                    <a:pt x="405" y="533"/>
                    <a:pt x="409" y="404"/>
                    <a:pt x="392" y="282"/>
                  </a:cubicBezTo>
                  <a:cubicBezTo>
                    <a:pt x="385" y="219"/>
                    <a:pt x="371" y="157"/>
                    <a:pt x="337" y="103"/>
                  </a:cubicBezTo>
                  <a:cubicBezTo>
                    <a:pt x="305" y="50"/>
                    <a:pt x="250" y="7"/>
                    <a:pt x="188" y="1"/>
                  </a:cubicBezTo>
                  <a:cubicBezTo>
                    <a:pt x="184" y="1"/>
                    <a:pt x="180" y="0"/>
                    <a:pt x="17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22"/>
            <p:cNvSpPr/>
            <p:nvPr/>
          </p:nvSpPr>
          <p:spPr>
            <a:xfrm>
              <a:off x="6229063" y="696276"/>
              <a:ext cx="235367" cy="434950"/>
            </a:xfrm>
            <a:custGeom>
              <a:rect b="b" l="l" r="r" t="t"/>
              <a:pathLst>
                <a:path extrusionOk="0" h="6819" w="3690">
                  <a:moveTo>
                    <a:pt x="3479" y="0"/>
                  </a:moveTo>
                  <a:lnTo>
                    <a:pt x="3436" y="503"/>
                  </a:lnTo>
                  <a:lnTo>
                    <a:pt x="1980" y="1825"/>
                  </a:lnTo>
                  <a:lnTo>
                    <a:pt x="293" y="689"/>
                  </a:lnTo>
                  <a:lnTo>
                    <a:pt x="295" y="161"/>
                  </a:lnTo>
                  <a:lnTo>
                    <a:pt x="295" y="161"/>
                  </a:lnTo>
                  <a:cubicBezTo>
                    <a:pt x="295" y="161"/>
                    <a:pt x="36" y="542"/>
                    <a:pt x="15" y="789"/>
                  </a:cubicBezTo>
                  <a:cubicBezTo>
                    <a:pt x="0" y="953"/>
                    <a:pt x="109" y="1590"/>
                    <a:pt x="185" y="2001"/>
                  </a:cubicBezTo>
                  <a:cubicBezTo>
                    <a:pt x="228" y="2237"/>
                    <a:pt x="320" y="2462"/>
                    <a:pt x="456" y="2660"/>
                  </a:cubicBezTo>
                  <a:lnTo>
                    <a:pt x="624" y="2906"/>
                  </a:lnTo>
                  <a:cubicBezTo>
                    <a:pt x="867" y="3262"/>
                    <a:pt x="1070" y="3643"/>
                    <a:pt x="1228" y="4044"/>
                  </a:cubicBezTo>
                  <a:cubicBezTo>
                    <a:pt x="1555" y="4872"/>
                    <a:pt x="2105" y="6265"/>
                    <a:pt x="2124" y="6332"/>
                  </a:cubicBezTo>
                  <a:cubicBezTo>
                    <a:pt x="2151" y="6427"/>
                    <a:pt x="2369" y="6819"/>
                    <a:pt x="2369" y="6819"/>
                  </a:cubicBezTo>
                  <a:lnTo>
                    <a:pt x="2660" y="3340"/>
                  </a:lnTo>
                  <a:lnTo>
                    <a:pt x="3537" y="1601"/>
                  </a:lnTo>
                  <a:cubicBezTo>
                    <a:pt x="3613" y="1450"/>
                    <a:pt x="3656" y="1284"/>
                    <a:pt x="3662" y="1115"/>
                  </a:cubicBezTo>
                  <a:lnTo>
                    <a:pt x="3683" y="556"/>
                  </a:lnTo>
                  <a:cubicBezTo>
                    <a:pt x="3690" y="351"/>
                    <a:pt x="3617" y="152"/>
                    <a:pt x="34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22"/>
            <p:cNvSpPr/>
            <p:nvPr/>
          </p:nvSpPr>
          <p:spPr>
            <a:xfrm>
              <a:off x="6243479" y="813387"/>
              <a:ext cx="107669" cy="90320"/>
            </a:xfrm>
            <a:custGeom>
              <a:rect b="b" l="l" r="r" t="t"/>
              <a:pathLst>
                <a:path extrusionOk="0" h="1416" w="1688">
                  <a:moveTo>
                    <a:pt x="1678" y="0"/>
                  </a:moveTo>
                  <a:cubicBezTo>
                    <a:pt x="1669" y="0"/>
                    <a:pt x="1629" y="9"/>
                    <a:pt x="1570" y="41"/>
                  </a:cubicBezTo>
                  <a:cubicBezTo>
                    <a:pt x="1502" y="76"/>
                    <a:pt x="1416" y="151"/>
                    <a:pt x="1337" y="260"/>
                  </a:cubicBezTo>
                  <a:cubicBezTo>
                    <a:pt x="1174" y="481"/>
                    <a:pt x="1054" y="839"/>
                    <a:pt x="958" y="1234"/>
                  </a:cubicBezTo>
                  <a:cubicBezTo>
                    <a:pt x="953" y="1254"/>
                    <a:pt x="948" y="1274"/>
                    <a:pt x="943" y="1295"/>
                  </a:cubicBezTo>
                  <a:lnTo>
                    <a:pt x="943" y="1295"/>
                  </a:lnTo>
                  <a:cubicBezTo>
                    <a:pt x="673" y="1065"/>
                    <a:pt x="455" y="832"/>
                    <a:pt x="292" y="668"/>
                  </a:cubicBezTo>
                  <a:cubicBezTo>
                    <a:pt x="126" y="498"/>
                    <a:pt x="19" y="397"/>
                    <a:pt x="7" y="397"/>
                  </a:cubicBezTo>
                  <a:cubicBezTo>
                    <a:pt x="7" y="397"/>
                    <a:pt x="6" y="397"/>
                    <a:pt x="6" y="397"/>
                  </a:cubicBezTo>
                  <a:cubicBezTo>
                    <a:pt x="0" y="403"/>
                    <a:pt x="96" y="517"/>
                    <a:pt x="258" y="699"/>
                  </a:cubicBezTo>
                  <a:cubicBezTo>
                    <a:pt x="421" y="880"/>
                    <a:pt x="647" y="1135"/>
                    <a:pt x="941" y="1381"/>
                  </a:cubicBezTo>
                  <a:lnTo>
                    <a:pt x="982" y="1415"/>
                  </a:lnTo>
                  <a:lnTo>
                    <a:pt x="995" y="1363"/>
                  </a:lnTo>
                  <a:cubicBezTo>
                    <a:pt x="1003" y="1327"/>
                    <a:pt x="1013" y="1289"/>
                    <a:pt x="1023" y="1250"/>
                  </a:cubicBezTo>
                  <a:cubicBezTo>
                    <a:pt x="1119" y="857"/>
                    <a:pt x="1230" y="505"/>
                    <a:pt x="1376" y="287"/>
                  </a:cubicBezTo>
                  <a:cubicBezTo>
                    <a:pt x="1518" y="62"/>
                    <a:pt x="1688" y="13"/>
                    <a:pt x="1680" y="1"/>
                  </a:cubicBezTo>
                  <a:cubicBezTo>
                    <a:pt x="1680" y="0"/>
                    <a:pt x="1679" y="0"/>
                    <a:pt x="16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22"/>
            <p:cNvSpPr/>
            <p:nvPr/>
          </p:nvSpPr>
          <p:spPr>
            <a:xfrm>
              <a:off x="6356444" y="813451"/>
              <a:ext cx="61234" cy="98931"/>
            </a:xfrm>
            <a:custGeom>
              <a:rect b="b" l="l" r="r" t="t"/>
              <a:pathLst>
                <a:path extrusionOk="0" h="1551" w="960">
                  <a:moveTo>
                    <a:pt x="11" y="0"/>
                  </a:moveTo>
                  <a:cubicBezTo>
                    <a:pt x="10" y="0"/>
                    <a:pt x="10" y="0"/>
                    <a:pt x="9" y="1"/>
                  </a:cubicBezTo>
                  <a:cubicBezTo>
                    <a:pt x="1" y="11"/>
                    <a:pt x="111" y="79"/>
                    <a:pt x="217" y="246"/>
                  </a:cubicBezTo>
                  <a:cubicBezTo>
                    <a:pt x="327" y="412"/>
                    <a:pt x="399" y="681"/>
                    <a:pt x="476" y="978"/>
                  </a:cubicBezTo>
                  <a:cubicBezTo>
                    <a:pt x="524" y="1150"/>
                    <a:pt x="563" y="1310"/>
                    <a:pt x="566" y="1452"/>
                  </a:cubicBezTo>
                  <a:lnTo>
                    <a:pt x="567" y="1550"/>
                  </a:lnTo>
                  <a:lnTo>
                    <a:pt x="621" y="1469"/>
                  </a:lnTo>
                  <a:cubicBezTo>
                    <a:pt x="825" y="1160"/>
                    <a:pt x="959" y="944"/>
                    <a:pt x="948" y="937"/>
                  </a:cubicBezTo>
                  <a:cubicBezTo>
                    <a:pt x="948" y="936"/>
                    <a:pt x="948" y="936"/>
                    <a:pt x="947" y="936"/>
                  </a:cubicBezTo>
                  <a:cubicBezTo>
                    <a:pt x="934" y="936"/>
                    <a:pt x="806" y="1105"/>
                    <a:pt x="623" y="1362"/>
                  </a:cubicBezTo>
                  <a:lnTo>
                    <a:pt x="623" y="1362"/>
                  </a:lnTo>
                  <a:cubicBezTo>
                    <a:pt x="612" y="1235"/>
                    <a:pt x="579" y="1098"/>
                    <a:pt x="540" y="962"/>
                  </a:cubicBezTo>
                  <a:cubicBezTo>
                    <a:pt x="464" y="665"/>
                    <a:pt x="383" y="387"/>
                    <a:pt x="257" y="220"/>
                  </a:cubicBezTo>
                  <a:cubicBezTo>
                    <a:pt x="195" y="136"/>
                    <a:pt x="133" y="78"/>
                    <a:pt x="87" y="45"/>
                  </a:cubicBezTo>
                  <a:cubicBezTo>
                    <a:pt x="45" y="14"/>
                    <a:pt x="17" y="0"/>
                    <a:pt x="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22"/>
            <p:cNvSpPr/>
            <p:nvPr/>
          </p:nvSpPr>
          <p:spPr>
            <a:xfrm>
              <a:off x="6353892" y="815301"/>
              <a:ext cx="21814" cy="300810"/>
            </a:xfrm>
            <a:custGeom>
              <a:rect b="b" l="l" r="r" t="t"/>
              <a:pathLst>
                <a:path extrusionOk="0" h="4716" w="342">
                  <a:moveTo>
                    <a:pt x="19" y="0"/>
                  </a:moveTo>
                  <a:cubicBezTo>
                    <a:pt x="19" y="0"/>
                    <a:pt x="19" y="0"/>
                    <a:pt x="19" y="0"/>
                  </a:cubicBezTo>
                  <a:cubicBezTo>
                    <a:pt x="1" y="1"/>
                    <a:pt x="53" y="1058"/>
                    <a:pt x="137" y="2360"/>
                  </a:cubicBezTo>
                  <a:cubicBezTo>
                    <a:pt x="221" y="3661"/>
                    <a:pt x="304" y="4715"/>
                    <a:pt x="322" y="4715"/>
                  </a:cubicBezTo>
                  <a:cubicBezTo>
                    <a:pt x="322" y="4715"/>
                    <a:pt x="322" y="4715"/>
                    <a:pt x="322" y="4715"/>
                  </a:cubicBezTo>
                  <a:cubicBezTo>
                    <a:pt x="341" y="4714"/>
                    <a:pt x="288" y="3657"/>
                    <a:pt x="204" y="2355"/>
                  </a:cubicBezTo>
                  <a:cubicBezTo>
                    <a:pt x="120" y="1054"/>
                    <a:pt x="37" y="0"/>
                    <a:pt x="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22"/>
            <p:cNvSpPr/>
            <p:nvPr/>
          </p:nvSpPr>
          <p:spPr>
            <a:xfrm>
              <a:off x="6162470" y="443939"/>
              <a:ext cx="16775" cy="34444"/>
            </a:xfrm>
            <a:custGeom>
              <a:rect b="b" l="l" r="r" t="t"/>
              <a:pathLst>
                <a:path extrusionOk="0" h="540" w="263">
                  <a:moveTo>
                    <a:pt x="245" y="1"/>
                  </a:moveTo>
                  <a:cubicBezTo>
                    <a:pt x="220" y="1"/>
                    <a:pt x="107" y="81"/>
                    <a:pt x="56" y="236"/>
                  </a:cubicBezTo>
                  <a:cubicBezTo>
                    <a:pt x="0" y="401"/>
                    <a:pt x="53" y="539"/>
                    <a:pt x="70" y="539"/>
                  </a:cubicBezTo>
                  <a:cubicBezTo>
                    <a:pt x="71" y="539"/>
                    <a:pt x="71" y="539"/>
                    <a:pt x="71" y="539"/>
                  </a:cubicBezTo>
                  <a:cubicBezTo>
                    <a:pt x="91" y="535"/>
                    <a:pt x="70" y="405"/>
                    <a:pt x="120" y="258"/>
                  </a:cubicBezTo>
                  <a:cubicBezTo>
                    <a:pt x="167" y="109"/>
                    <a:pt x="263" y="18"/>
                    <a:pt x="249" y="3"/>
                  </a:cubicBezTo>
                  <a:cubicBezTo>
                    <a:pt x="249" y="2"/>
                    <a:pt x="247" y="1"/>
                    <a:pt x="24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22"/>
            <p:cNvSpPr/>
            <p:nvPr/>
          </p:nvSpPr>
          <p:spPr>
            <a:xfrm>
              <a:off x="6296485" y="449552"/>
              <a:ext cx="7399" cy="33551"/>
            </a:xfrm>
            <a:custGeom>
              <a:rect b="b" l="l" r="r" t="t"/>
              <a:pathLst>
                <a:path extrusionOk="0" h="526" w="116">
                  <a:moveTo>
                    <a:pt x="97" y="1"/>
                  </a:moveTo>
                  <a:cubicBezTo>
                    <a:pt x="77" y="1"/>
                    <a:pt x="0" y="108"/>
                    <a:pt x="1" y="262"/>
                  </a:cubicBezTo>
                  <a:cubicBezTo>
                    <a:pt x="0" y="418"/>
                    <a:pt x="77" y="525"/>
                    <a:pt x="97" y="525"/>
                  </a:cubicBezTo>
                  <a:cubicBezTo>
                    <a:pt x="98" y="525"/>
                    <a:pt x="98" y="525"/>
                    <a:pt x="99" y="524"/>
                  </a:cubicBezTo>
                  <a:cubicBezTo>
                    <a:pt x="116" y="515"/>
                    <a:pt x="67" y="405"/>
                    <a:pt x="68" y="262"/>
                  </a:cubicBezTo>
                  <a:cubicBezTo>
                    <a:pt x="67" y="120"/>
                    <a:pt x="116" y="11"/>
                    <a:pt x="99" y="1"/>
                  </a:cubicBezTo>
                  <a:cubicBezTo>
                    <a:pt x="98" y="1"/>
                    <a:pt x="98" y="1"/>
                    <a:pt x="9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22"/>
            <p:cNvSpPr/>
            <p:nvPr/>
          </p:nvSpPr>
          <p:spPr>
            <a:xfrm>
              <a:off x="7452669" y="2439100"/>
              <a:ext cx="76797" cy="248953"/>
            </a:xfrm>
            <a:custGeom>
              <a:rect b="b" l="l" r="r" t="t"/>
              <a:pathLst>
                <a:path extrusionOk="0" h="3903" w="1204">
                  <a:moveTo>
                    <a:pt x="247" y="1"/>
                  </a:moveTo>
                  <a:cubicBezTo>
                    <a:pt x="238" y="1"/>
                    <a:pt x="230" y="2"/>
                    <a:pt x="222" y="5"/>
                  </a:cubicBezTo>
                  <a:cubicBezTo>
                    <a:pt x="192" y="16"/>
                    <a:pt x="175" y="47"/>
                    <a:pt x="161" y="75"/>
                  </a:cubicBezTo>
                  <a:cubicBezTo>
                    <a:pt x="37" y="334"/>
                    <a:pt x="1" y="628"/>
                    <a:pt x="14" y="916"/>
                  </a:cubicBezTo>
                  <a:cubicBezTo>
                    <a:pt x="27" y="1203"/>
                    <a:pt x="86" y="1486"/>
                    <a:pt x="146" y="1767"/>
                  </a:cubicBezTo>
                  <a:cubicBezTo>
                    <a:pt x="256" y="2286"/>
                    <a:pt x="314" y="2845"/>
                    <a:pt x="599" y="3294"/>
                  </a:cubicBezTo>
                  <a:cubicBezTo>
                    <a:pt x="667" y="3400"/>
                    <a:pt x="726" y="3516"/>
                    <a:pt x="780" y="3629"/>
                  </a:cubicBezTo>
                  <a:cubicBezTo>
                    <a:pt x="834" y="3744"/>
                    <a:pt x="834" y="3784"/>
                    <a:pt x="884" y="3874"/>
                  </a:cubicBezTo>
                  <a:lnTo>
                    <a:pt x="890" y="3903"/>
                  </a:lnTo>
                  <a:cubicBezTo>
                    <a:pt x="1185" y="2958"/>
                    <a:pt x="1204" y="1928"/>
                    <a:pt x="943" y="973"/>
                  </a:cubicBezTo>
                  <a:cubicBezTo>
                    <a:pt x="840" y="596"/>
                    <a:pt x="666" y="199"/>
                    <a:pt x="318" y="21"/>
                  </a:cubicBezTo>
                  <a:cubicBezTo>
                    <a:pt x="296" y="11"/>
                    <a:pt x="271"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22"/>
            <p:cNvSpPr/>
            <p:nvPr/>
          </p:nvSpPr>
          <p:spPr>
            <a:xfrm>
              <a:off x="7174881" y="2946581"/>
              <a:ext cx="433547" cy="365871"/>
            </a:xfrm>
            <a:custGeom>
              <a:rect b="b" l="l" r="r" t="t"/>
              <a:pathLst>
                <a:path extrusionOk="0" h="5736" w="6797">
                  <a:moveTo>
                    <a:pt x="0" y="1"/>
                  </a:moveTo>
                  <a:cubicBezTo>
                    <a:pt x="94" y="1906"/>
                    <a:pt x="622" y="3818"/>
                    <a:pt x="1455" y="5735"/>
                  </a:cubicBezTo>
                  <a:lnTo>
                    <a:pt x="5251" y="5735"/>
                  </a:lnTo>
                  <a:cubicBezTo>
                    <a:pt x="6123" y="3799"/>
                    <a:pt x="6690" y="1884"/>
                    <a:pt x="6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8" name="Google Shape;1548;p122"/>
          <p:cNvSpPr txBox="1"/>
          <p:nvPr/>
        </p:nvSpPr>
        <p:spPr>
          <a:xfrm>
            <a:off x="609800" y="543525"/>
            <a:ext cx="3764700" cy="38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Roboto"/>
                <a:ea typeface="Roboto"/>
                <a:cs typeface="Roboto"/>
                <a:sym typeface="Roboto"/>
              </a:rPr>
              <a:t>There are many obfuscation techniques but the main ones are </a:t>
            </a:r>
            <a:r>
              <a:rPr lang="en" sz="1700">
                <a:highlight>
                  <a:schemeClr val="lt1"/>
                </a:highlight>
                <a:latin typeface="Roboto"/>
                <a:ea typeface="Roboto"/>
                <a:cs typeface="Roboto"/>
                <a:sym typeface="Roboto"/>
              </a:rPr>
              <a:t>Control flow obfuscation</a:t>
            </a:r>
            <a:endParaRPr sz="1700">
              <a:highlight>
                <a:schemeClr val="lt1"/>
              </a:highlight>
              <a:latin typeface="Roboto"/>
              <a:ea typeface="Roboto"/>
              <a:cs typeface="Roboto"/>
              <a:sym typeface="Roboto"/>
            </a:endParaRPr>
          </a:p>
          <a:p>
            <a:pPr indent="0" lvl="0" marL="0" rtl="0" algn="l">
              <a:spcBef>
                <a:spcPts val="0"/>
              </a:spcBef>
              <a:spcAft>
                <a:spcPts val="0"/>
              </a:spcAft>
              <a:buNone/>
            </a:pPr>
            <a:r>
              <a:rPr lang="en" sz="1700">
                <a:highlight>
                  <a:schemeClr val="lt1"/>
                </a:highlight>
                <a:latin typeface="Roboto"/>
                <a:ea typeface="Roboto"/>
                <a:cs typeface="Roboto"/>
                <a:sym typeface="Roboto"/>
              </a:rPr>
              <a:t>Addition of dead code</a:t>
            </a:r>
            <a:endParaRPr sz="1700">
              <a:highlight>
                <a:schemeClr val="lt1"/>
              </a:highlight>
              <a:latin typeface="Roboto"/>
              <a:ea typeface="Roboto"/>
              <a:cs typeface="Roboto"/>
              <a:sym typeface="Roboto"/>
            </a:endParaRPr>
          </a:p>
          <a:p>
            <a:pPr indent="0" lvl="0" marL="0" rtl="0" algn="l">
              <a:spcBef>
                <a:spcPts val="0"/>
              </a:spcBef>
              <a:spcAft>
                <a:spcPts val="0"/>
              </a:spcAft>
              <a:buNone/>
            </a:pPr>
            <a:r>
              <a:rPr lang="en" sz="1700">
                <a:highlight>
                  <a:schemeClr val="lt1"/>
                </a:highlight>
                <a:latin typeface="Roboto"/>
                <a:ea typeface="Roboto"/>
                <a:cs typeface="Roboto"/>
                <a:sym typeface="Roboto"/>
              </a:rPr>
              <a:t>Identifier renaming.</a:t>
            </a:r>
            <a:r>
              <a:rPr lang="en" sz="1700">
                <a:latin typeface="Roboto"/>
                <a:ea typeface="Roboto"/>
                <a:cs typeface="Roboto"/>
                <a:sym typeface="Roboto"/>
              </a:rPr>
              <a:t> </a:t>
            </a:r>
            <a:endParaRPr sz="17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a:p>
            <a:pPr indent="0" lvl="0" marL="0" rtl="0" algn="l">
              <a:spcBef>
                <a:spcPts val="0"/>
              </a:spcBef>
              <a:spcAft>
                <a:spcPts val="0"/>
              </a:spcAft>
              <a:buNone/>
            </a:pPr>
            <a:r>
              <a:rPr lang="en" sz="1700">
                <a:latin typeface="Roboto"/>
                <a:ea typeface="Roboto"/>
                <a:cs typeface="Roboto"/>
                <a:sym typeface="Roboto"/>
              </a:rPr>
              <a:t>Some other techniques include data </a:t>
            </a:r>
            <a:r>
              <a:rPr lang="en" sz="1700">
                <a:highlight>
                  <a:schemeClr val="lt1"/>
                </a:highlight>
                <a:latin typeface="Roboto"/>
                <a:ea typeface="Roboto"/>
                <a:cs typeface="Roboto"/>
                <a:sym typeface="Roboto"/>
              </a:rPr>
              <a:t>obfuscation, string encryption, and metadata obfuscation etc.</a:t>
            </a:r>
            <a:endParaRPr sz="1700">
              <a:highlight>
                <a:schemeClr val="lt1"/>
              </a:highlight>
              <a:latin typeface="Roboto"/>
              <a:ea typeface="Roboto"/>
              <a:cs typeface="Roboto"/>
              <a:sym typeface="Roboto"/>
            </a:endParaRPr>
          </a:p>
        </p:txBody>
      </p:sp>
      <p:sp>
        <p:nvSpPr>
          <p:cNvPr id="1549" name="Google Shape;1549;p122">
            <a:hlinkClick/>
          </p:cNvPr>
          <p:cNvSpPr txBox="1"/>
          <p:nvPr/>
        </p:nvSpPr>
        <p:spPr>
          <a:xfrm>
            <a:off x="8219375" y="120225"/>
            <a:ext cx="74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uFill>
                  <a:noFill/>
                </a:uFill>
                <a:latin typeface="Impact"/>
                <a:ea typeface="Impact"/>
                <a:cs typeface="Impact"/>
                <a:sym typeface="Impact"/>
                <a:hlinkClick action="ppaction://hlinksldjump" r:id="rId3">
                  <a:extLst>
                    <a:ext uri="{A12FA001-AC4F-418D-AE19-62706E023703}">
                      <ahyp:hlinkClr val="tx"/>
                    </a:ext>
                  </a:extLst>
                </a:hlinkClick>
              </a:rPr>
              <a:t>HOME</a:t>
            </a:r>
            <a:endParaRPr>
              <a:solidFill>
                <a:schemeClr val="accent3"/>
              </a:solidFill>
              <a:latin typeface="Impact"/>
              <a:ea typeface="Impact"/>
              <a:cs typeface="Impact"/>
              <a:sym typeface="Impac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375"/>
                                        </p:tgtEl>
                                        <p:attrNameLst>
                                          <p:attrName>style.visibility</p:attrName>
                                        </p:attrNameLst>
                                      </p:cBhvr>
                                      <p:to>
                                        <p:strVal val="visible"/>
                                      </p:to>
                                    </p:set>
                                    <p:anim calcmode="lin" valueType="num">
                                      <p:cBhvr additive="base">
                                        <p:cTn dur="1100"/>
                                        <p:tgtEl>
                                          <p:spTgt spid="137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grpSp>
        <p:nvGrpSpPr>
          <p:cNvPr id="1554" name="Google Shape;1554;p123"/>
          <p:cNvGrpSpPr/>
          <p:nvPr/>
        </p:nvGrpSpPr>
        <p:grpSpPr>
          <a:xfrm flipH="1">
            <a:off x="715722" y="751602"/>
            <a:ext cx="2874660" cy="4032386"/>
            <a:chOff x="5414325" y="-75725"/>
            <a:chExt cx="2507991" cy="3518048"/>
          </a:xfrm>
        </p:grpSpPr>
        <p:sp>
          <p:nvSpPr>
            <p:cNvPr id="1555" name="Google Shape;1555;p123"/>
            <p:cNvSpPr/>
            <p:nvPr/>
          </p:nvSpPr>
          <p:spPr>
            <a:xfrm>
              <a:off x="5414325" y="1427263"/>
              <a:ext cx="639126" cy="1227351"/>
            </a:xfrm>
            <a:custGeom>
              <a:rect b="b" l="l" r="r" t="t"/>
              <a:pathLst>
                <a:path extrusionOk="0" h="19242" w="10020">
                  <a:moveTo>
                    <a:pt x="4298" y="0"/>
                  </a:moveTo>
                  <a:cubicBezTo>
                    <a:pt x="4266" y="0"/>
                    <a:pt x="4245" y="3"/>
                    <a:pt x="4241" y="4"/>
                  </a:cubicBezTo>
                  <a:lnTo>
                    <a:pt x="4241" y="4"/>
                  </a:lnTo>
                  <a:cubicBezTo>
                    <a:pt x="4091" y="8"/>
                    <a:pt x="3193" y="129"/>
                    <a:pt x="3285" y="2345"/>
                  </a:cubicBezTo>
                  <a:cubicBezTo>
                    <a:pt x="3383" y="4762"/>
                    <a:pt x="3630" y="6050"/>
                    <a:pt x="3630" y="6050"/>
                  </a:cubicBezTo>
                  <a:cubicBezTo>
                    <a:pt x="3630" y="6050"/>
                    <a:pt x="3604" y="6495"/>
                    <a:pt x="3286" y="6495"/>
                  </a:cubicBezTo>
                  <a:cubicBezTo>
                    <a:pt x="3255" y="6495"/>
                    <a:pt x="3221" y="6490"/>
                    <a:pt x="3183" y="6481"/>
                  </a:cubicBezTo>
                  <a:cubicBezTo>
                    <a:pt x="2878" y="6404"/>
                    <a:pt x="2375" y="6101"/>
                    <a:pt x="1977" y="6101"/>
                  </a:cubicBezTo>
                  <a:cubicBezTo>
                    <a:pt x="1834" y="6101"/>
                    <a:pt x="1704" y="6141"/>
                    <a:pt x="1601" y="6244"/>
                  </a:cubicBezTo>
                  <a:cubicBezTo>
                    <a:pt x="1201" y="6648"/>
                    <a:pt x="1344" y="7269"/>
                    <a:pt x="1874" y="8000"/>
                  </a:cubicBezTo>
                  <a:cubicBezTo>
                    <a:pt x="2405" y="8731"/>
                    <a:pt x="3509" y="10374"/>
                    <a:pt x="3608" y="10523"/>
                  </a:cubicBezTo>
                  <a:cubicBezTo>
                    <a:pt x="3701" y="10663"/>
                    <a:pt x="3741" y="10919"/>
                    <a:pt x="3489" y="10919"/>
                  </a:cubicBezTo>
                  <a:cubicBezTo>
                    <a:pt x="3477" y="10919"/>
                    <a:pt x="3464" y="10918"/>
                    <a:pt x="3451" y="10917"/>
                  </a:cubicBezTo>
                  <a:cubicBezTo>
                    <a:pt x="3278" y="10902"/>
                    <a:pt x="2523" y="10664"/>
                    <a:pt x="1875" y="10664"/>
                  </a:cubicBezTo>
                  <a:cubicBezTo>
                    <a:pt x="1418" y="10664"/>
                    <a:pt x="1015" y="10782"/>
                    <a:pt x="906" y="11180"/>
                  </a:cubicBezTo>
                  <a:cubicBezTo>
                    <a:pt x="643" y="12141"/>
                    <a:pt x="2456" y="13935"/>
                    <a:pt x="2650" y="14134"/>
                  </a:cubicBezTo>
                  <a:cubicBezTo>
                    <a:pt x="2845" y="14334"/>
                    <a:pt x="2855" y="14460"/>
                    <a:pt x="2777" y="14581"/>
                  </a:cubicBezTo>
                  <a:cubicBezTo>
                    <a:pt x="2763" y="14601"/>
                    <a:pt x="2735" y="14610"/>
                    <a:pt x="2694" y="14610"/>
                  </a:cubicBezTo>
                  <a:cubicBezTo>
                    <a:pt x="2486" y="14610"/>
                    <a:pt x="1956" y="14385"/>
                    <a:pt x="1478" y="14245"/>
                  </a:cubicBezTo>
                  <a:cubicBezTo>
                    <a:pt x="1235" y="14173"/>
                    <a:pt x="970" y="14115"/>
                    <a:pt x="737" y="14115"/>
                  </a:cubicBezTo>
                  <a:cubicBezTo>
                    <a:pt x="422" y="14115"/>
                    <a:pt x="167" y="14222"/>
                    <a:pt x="107" y="14549"/>
                  </a:cubicBezTo>
                  <a:cubicBezTo>
                    <a:pt x="1" y="15116"/>
                    <a:pt x="800" y="16778"/>
                    <a:pt x="3789" y="18523"/>
                  </a:cubicBezTo>
                  <a:lnTo>
                    <a:pt x="5228" y="19242"/>
                  </a:lnTo>
                  <a:lnTo>
                    <a:pt x="6590" y="18373"/>
                  </a:lnTo>
                  <a:cubicBezTo>
                    <a:pt x="9391" y="16337"/>
                    <a:pt x="10019" y="14604"/>
                    <a:pt x="9858" y="14050"/>
                  </a:cubicBezTo>
                  <a:cubicBezTo>
                    <a:pt x="9777" y="13772"/>
                    <a:pt x="9566" y="13675"/>
                    <a:pt x="9306" y="13675"/>
                  </a:cubicBezTo>
                  <a:cubicBezTo>
                    <a:pt x="9046" y="13675"/>
                    <a:pt x="8738" y="13772"/>
                    <a:pt x="8462" y="13884"/>
                  </a:cubicBezTo>
                  <a:cubicBezTo>
                    <a:pt x="7982" y="14080"/>
                    <a:pt x="7455" y="14371"/>
                    <a:pt x="7266" y="14371"/>
                  </a:cubicBezTo>
                  <a:cubicBezTo>
                    <a:pt x="7237" y="14371"/>
                    <a:pt x="7216" y="14364"/>
                    <a:pt x="7204" y="14349"/>
                  </a:cubicBezTo>
                  <a:cubicBezTo>
                    <a:pt x="7113" y="14237"/>
                    <a:pt x="7111" y="14110"/>
                    <a:pt x="7285" y="13892"/>
                  </a:cubicBezTo>
                  <a:cubicBezTo>
                    <a:pt x="7458" y="13674"/>
                    <a:pt x="9082" y="11708"/>
                    <a:pt x="8724" y="10777"/>
                  </a:cubicBezTo>
                  <a:cubicBezTo>
                    <a:pt x="8601" y="10456"/>
                    <a:pt x="8293" y="10349"/>
                    <a:pt x="7930" y="10349"/>
                  </a:cubicBezTo>
                  <a:cubicBezTo>
                    <a:pt x="7242" y="10349"/>
                    <a:pt x="6357" y="10735"/>
                    <a:pt x="6167" y="10771"/>
                  </a:cubicBezTo>
                  <a:cubicBezTo>
                    <a:pt x="6141" y="10776"/>
                    <a:pt x="6117" y="10779"/>
                    <a:pt x="6096" y="10779"/>
                  </a:cubicBezTo>
                  <a:cubicBezTo>
                    <a:pt x="5880" y="10779"/>
                    <a:pt x="5896" y="10537"/>
                    <a:pt x="5970" y="10395"/>
                  </a:cubicBezTo>
                  <a:cubicBezTo>
                    <a:pt x="6054" y="10237"/>
                    <a:pt x="6989" y="8491"/>
                    <a:pt x="7443" y="7711"/>
                  </a:cubicBezTo>
                  <a:cubicBezTo>
                    <a:pt x="7898" y="6930"/>
                    <a:pt x="7978" y="6299"/>
                    <a:pt x="7539" y="5937"/>
                  </a:cubicBezTo>
                  <a:cubicBezTo>
                    <a:pt x="7446" y="5860"/>
                    <a:pt x="7338" y="5829"/>
                    <a:pt x="7222" y="5829"/>
                  </a:cubicBezTo>
                  <a:cubicBezTo>
                    <a:pt x="6812" y="5829"/>
                    <a:pt x="6303" y="6217"/>
                    <a:pt x="5989" y="6331"/>
                  </a:cubicBezTo>
                  <a:cubicBezTo>
                    <a:pt x="5940" y="6348"/>
                    <a:pt x="5896" y="6356"/>
                    <a:pt x="5856" y="6356"/>
                  </a:cubicBezTo>
                  <a:cubicBezTo>
                    <a:pt x="5567" y="6356"/>
                    <a:pt x="5501" y="5946"/>
                    <a:pt x="5501" y="5946"/>
                  </a:cubicBezTo>
                  <a:cubicBezTo>
                    <a:pt x="5501" y="5946"/>
                    <a:pt x="5618" y="4640"/>
                    <a:pt x="5475" y="2225"/>
                  </a:cubicBezTo>
                  <a:cubicBezTo>
                    <a:pt x="5351" y="145"/>
                    <a:pt x="4525" y="0"/>
                    <a:pt x="429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23"/>
            <p:cNvSpPr/>
            <p:nvPr/>
          </p:nvSpPr>
          <p:spPr>
            <a:xfrm>
              <a:off x="5691603" y="1565679"/>
              <a:ext cx="62063" cy="1251270"/>
            </a:xfrm>
            <a:custGeom>
              <a:rect b="b" l="l" r="r" t="t"/>
              <a:pathLst>
                <a:path extrusionOk="0" h="19617" w="973">
                  <a:moveTo>
                    <a:pt x="1" y="0"/>
                  </a:moveTo>
                  <a:cubicBezTo>
                    <a:pt x="1" y="0"/>
                    <a:pt x="0" y="17"/>
                    <a:pt x="1" y="51"/>
                  </a:cubicBezTo>
                  <a:cubicBezTo>
                    <a:pt x="3" y="87"/>
                    <a:pt x="5" y="135"/>
                    <a:pt x="7" y="199"/>
                  </a:cubicBezTo>
                  <a:cubicBezTo>
                    <a:pt x="13" y="333"/>
                    <a:pt x="23" y="525"/>
                    <a:pt x="35" y="771"/>
                  </a:cubicBezTo>
                  <a:cubicBezTo>
                    <a:pt x="61" y="1270"/>
                    <a:pt x="97" y="1987"/>
                    <a:pt x="143" y="2873"/>
                  </a:cubicBezTo>
                  <a:cubicBezTo>
                    <a:pt x="231" y="4648"/>
                    <a:pt x="340" y="7100"/>
                    <a:pt x="459" y="9809"/>
                  </a:cubicBezTo>
                  <a:cubicBezTo>
                    <a:pt x="577" y="12519"/>
                    <a:pt x="692" y="14972"/>
                    <a:pt x="790" y="16746"/>
                  </a:cubicBezTo>
                  <a:cubicBezTo>
                    <a:pt x="840" y="17633"/>
                    <a:pt x="882" y="18351"/>
                    <a:pt x="915" y="18847"/>
                  </a:cubicBezTo>
                  <a:cubicBezTo>
                    <a:pt x="932" y="19093"/>
                    <a:pt x="945" y="19285"/>
                    <a:pt x="954" y="19418"/>
                  </a:cubicBezTo>
                  <a:cubicBezTo>
                    <a:pt x="959" y="19482"/>
                    <a:pt x="963" y="19530"/>
                    <a:pt x="965" y="19566"/>
                  </a:cubicBezTo>
                  <a:cubicBezTo>
                    <a:pt x="969" y="19599"/>
                    <a:pt x="971" y="19617"/>
                    <a:pt x="971" y="19617"/>
                  </a:cubicBezTo>
                  <a:cubicBezTo>
                    <a:pt x="971" y="19617"/>
                    <a:pt x="972" y="19599"/>
                    <a:pt x="971" y="19566"/>
                  </a:cubicBezTo>
                  <a:cubicBezTo>
                    <a:pt x="969" y="19530"/>
                    <a:pt x="968" y="19481"/>
                    <a:pt x="965" y="19417"/>
                  </a:cubicBezTo>
                  <a:cubicBezTo>
                    <a:pt x="958" y="19284"/>
                    <a:pt x="949" y="19092"/>
                    <a:pt x="936" y="18846"/>
                  </a:cubicBezTo>
                  <a:cubicBezTo>
                    <a:pt x="911" y="18347"/>
                    <a:pt x="875" y="17630"/>
                    <a:pt x="830" y="16744"/>
                  </a:cubicBezTo>
                  <a:cubicBezTo>
                    <a:pt x="741" y="14969"/>
                    <a:pt x="632" y="12517"/>
                    <a:pt x="514" y="9806"/>
                  </a:cubicBezTo>
                  <a:cubicBezTo>
                    <a:pt x="395" y="7098"/>
                    <a:pt x="280" y="4645"/>
                    <a:pt x="181" y="2871"/>
                  </a:cubicBezTo>
                  <a:cubicBezTo>
                    <a:pt x="132" y="1983"/>
                    <a:pt x="90" y="1265"/>
                    <a:pt x="57" y="769"/>
                  </a:cubicBezTo>
                  <a:cubicBezTo>
                    <a:pt x="40" y="524"/>
                    <a:pt x="27" y="332"/>
                    <a:pt x="19" y="198"/>
                  </a:cubicBezTo>
                  <a:cubicBezTo>
                    <a:pt x="13" y="135"/>
                    <a:pt x="10" y="86"/>
                    <a:pt x="6" y="50"/>
                  </a:cubicBezTo>
                  <a:cubicBezTo>
                    <a:pt x="4" y="17"/>
                    <a:pt x="1" y="0"/>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23"/>
            <p:cNvSpPr/>
            <p:nvPr/>
          </p:nvSpPr>
          <p:spPr>
            <a:xfrm>
              <a:off x="5584123" y="1874849"/>
              <a:ext cx="129994" cy="136564"/>
            </a:xfrm>
            <a:custGeom>
              <a:rect b="b" l="l" r="r" t="t"/>
              <a:pathLst>
                <a:path extrusionOk="0" h="2141" w="2038">
                  <a:moveTo>
                    <a:pt x="3" y="1"/>
                  </a:moveTo>
                  <a:cubicBezTo>
                    <a:pt x="3" y="1"/>
                    <a:pt x="3" y="1"/>
                    <a:pt x="3" y="1"/>
                  </a:cubicBezTo>
                  <a:cubicBezTo>
                    <a:pt x="0" y="4"/>
                    <a:pt x="26" y="36"/>
                    <a:pt x="77" y="91"/>
                  </a:cubicBezTo>
                  <a:cubicBezTo>
                    <a:pt x="136" y="154"/>
                    <a:pt x="208" y="231"/>
                    <a:pt x="293" y="322"/>
                  </a:cubicBezTo>
                  <a:cubicBezTo>
                    <a:pt x="483" y="527"/>
                    <a:pt x="729" y="793"/>
                    <a:pt x="1001" y="1086"/>
                  </a:cubicBezTo>
                  <a:cubicBezTo>
                    <a:pt x="1278" y="1386"/>
                    <a:pt x="1529" y="1656"/>
                    <a:pt x="1717" y="1846"/>
                  </a:cubicBezTo>
                  <a:cubicBezTo>
                    <a:pt x="1811" y="1941"/>
                    <a:pt x="1889" y="2016"/>
                    <a:pt x="1944" y="2067"/>
                  </a:cubicBezTo>
                  <a:cubicBezTo>
                    <a:pt x="1997" y="2114"/>
                    <a:pt x="2029" y="2140"/>
                    <a:pt x="2034" y="2140"/>
                  </a:cubicBezTo>
                  <a:cubicBezTo>
                    <a:pt x="2034" y="2140"/>
                    <a:pt x="2034" y="2140"/>
                    <a:pt x="2035" y="2140"/>
                  </a:cubicBezTo>
                  <a:cubicBezTo>
                    <a:pt x="2037" y="2137"/>
                    <a:pt x="2010" y="2106"/>
                    <a:pt x="1959" y="2051"/>
                  </a:cubicBezTo>
                  <a:cubicBezTo>
                    <a:pt x="1901" y="1987"/>
                    <a:pt x="1829" y="1910"/>
                    <a:pt x="1746" y="1819"/>
                  </a:cubicBezTo>
                  <a:cubicBezTo>
                    <a:pt x="1556" y="1612"/>
                    <a:pt x="1312" y="1345"/>
                    <a:pt x="1042" y="1049"/>
                  </a:cubicBezTo>
                  <a:cubicBezTo>
                    <a:pt x="765" y="750"/>
                    <a:pt x="510" y="483"/>
                    <a:pt x="321" y="295"/>
                  </a:cubicBezTo>
                  <a:cubicBezTo>
                    <a:pt x="225" y="201"/>
                    <a:pt x="148" y="126"/>
                    <a:pt x="92" y="76"/>
                  </a:cubicBezTo>
                  <a:cubicBezTo>
                    <a:pt x="39" y="27"/>
                    <a:pt x="8" y="1"/>
                    <a:pt x="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23"/>
            <p:cNvSpPr/>
            <p:nvPr/>
          </p:nvSpPr>
          <p:spPr>
            <a:xfrm>
              <a:off x="5722284" y="1853800"/>
              <a:ext cx="153849" cy="154551"/>
            </a:xfrm>
            <a:custGeom>
              <a:rect b="b" l="l" r="r" t="t"/>
              <a:pathLst>
                <a:path extrusionOk="0" h="2423" w="2412">
                  <a:moveTo>
                    <a:pt x="2400" y="1"/>
                  </a:moveTo>
                  <a:cubicBezTo>
                    <a:pt x="2378" y="1"/>
                    <a:pt x="1839" y="530"/>
                    <a:pt x="1186" y="1193"/>
                  </a:cubicBezTo>
                  <a:cubicBezTo>
                    <a:pt x="526" y="1861"/>
                    <a:pt x="0" y="2412"/>
                    <a:pt x="11" y="2423"/>
                  </a:cubicBezTo>
                  <a:cubicBezTo>
                    <a:pt x="11" y="2423"/>
                    <a:pt x="11" y="2423"/>
                    <a:pt x="11" y="2423"/>
                  </a:cubicBezTo>
                  <a:cubicBezTo>
                    <a:pt x="33" y="2423"/>
                    <a:pt x="572" y="1893"/>
                    <a:pt x="1225" y="1231"/>
                  </a:cubicBezTo>
                  <a:cubicBezTo>
                    <a:pt x="1886" y="562"/>
                    <a:pt x="2411" y="11"/>
                    <a:pt x="2401" y="1"/>
                  </a:cubicBezTo>
                  <a:cubicBezTo>
                    <a:pt x="2401" y="1"/>
                    <a:pt x="2400" y="1"/>
                    <a:pt x="240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23"/>
            <p:cNvSpPr/>
            <p:nvPr/>
          </p:nvSpPr>
          <p:spPr>
            <a:xfrm>
              <a:off x="5722475" y="2173878"/>
              <a:ext cx="163927" cy="100398"/>
            </a:xfrm>
            <a:custGeom>
              <a:rect b="b" l="l" r="r" t="t"/>
              <a:pathLst>
                <a:path extrusionOk="0" h="1574" w="2570">
                  <a:moveTo>
                    <a:pt x="2567" y="0"/>
                  </a:moveTo>
                  <a:cubicBezTo>
                    <a:pt x="2560" y="0"/>
                    <a:pt x="2524" y="22"/>
                    <a:pt x="2466" y="61"/>
                  </a:cubicBezTo>
                  <a:cubicBezTo>
                    <a:pt x="2392" y="110"/>
                    <a:pt x="2302" y="170"/>
                    <a:pt x="2197" y="240"/>
                  </a:cubicBezTo>
                  <a:cubicBezTo>
                    <a:pt x="1971" y="392"/>
                    <a:pt x="1656" y="599"/>
                    <a:pt x="1302" y="815"/>
                  </a:cubicBezTo>
                  <a:cubicBezTo>
                    <a:pt x="948" y="1033"/>
                    <a:pt x="621" y="1219"/>
                    <a:pt x="383" y="1351"/>
                  </a:cubicBezTo>
                  <a:cubicBezTo>
                    <a:pt x="273" y="1414"/>
                    <a:pt x="179" y="1467"/>
                    <a:pt x="102" y="1509"/>
                  </a:cubicBezTo>
                  <a:cubicBezTo>
                    <a:pt x="36" y="1548"/>
                    <a:pt x="0" y="1571"/>
                    <a:pt x="2" y="1573"/>
                  </a:cubicBezTo>
                  <a:cubicBezTo>
                    <a:pt x="2" y="1573"/>
                    <a:pt x="2" y="1574"/>
                    <a:pt x="3" y="1574"/>
                  </a:cubicBezTo>
                  <a:cubicBezTo>
                    <a:pt x="11" y="1574"/>
                    <a:pt x="49" y="1558"/>
                    <a:pt x="112" y="1529"/>
                  </a:cubicBezTo>
                  <a:cubicBezTo>
                    <a:pt x="182" y="1497"/>
                    <a:pt x="280" y="1448"/>
                    <a:pt x="403" y="1386"/>
                  </a:cubicBezTo>
                  <a:cubicBezTo>
                    <a:pt x="644" y="1261"/>
                    <a:pt x="976" y="1081"/>
                    <a:pt x="1331" y="862"/>
                  </a:cubicBezTo>
                  <a:cubicBezTo>
                    <a:pt x="1687" y="645"/>
                    <a:pt x="1998" y="432"/>
                    <a:pt x="2220" y="272"/>
                  </a:cubicBezTo>
                  <a:cubicBezTo>
                    <a:pt x="2330" y="193"/>
                    <a:pt x="2418" y="125"/>
                    <a:pt x="2478" y="78"/>
                  </a:cubicBezTo>
                  <a:cubicBezTo>
                    <a:pt x="2538" y="31"/>
                    <a:pt x="2570" y="4"/>
                    <a:pt x="2568" y="1"/>
                  </a:cubicBezTo>
                  <a:cubicBezTo>
                    <a:pt x="2568" y="0"/>
                    <a:pt x="2567" y="0"/>
                    <a:pt x="256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23"/>
            <p:cNvSpPr/>
            <p:nvPr/>
          </p:nvSpPr>
          <p:spPr>
            <a:xfrm>
              <a:off x="5570473" y="2181149"/>
              <a:ext cx="152893" cy="90830"/>
            </a:xfrm>
            <a:custGeom>
              <a:rect b="b" l="l" r="r" t="t"/>
              <a:pathLst>
                <a:path extrusionOk="0" h="1424" w="2397">
                  <a:moveTo>
                    <a:pt x="3" y="1"/>
                  </a:moveTo>
                  <a:cubicBezTo>
                    <a:pt x="3" y="1"/>
                    <a:pt x="2" y="1"/>
                    <a:pt x="2" y="1"/>
                  </a:cubicBezTo>
                  <a:cubicBezTo>
                    <a:pt x="0" y="4"/>
                    <a:pt x="32" y="27"/>
                    <a:pt x="90" y="66"/>
                  </a:cubicBezTo>
                  <a:cubicBezTo>
                    <a:pt x="150" y="105"/>
                    <a:pt x="235" y="159"/>
                    <a:pt x="343" y="225"/>
                  </a:cubicBezTo>
                  <a:cubicBezTo>
                    <a:pt x="556" y="359"/>
                    <a:pt x="853" y="539"/>
                    <a:pt x="1184" y="735"/>
                  </a:cubicBezTo>
                  <a:cubicBezTo>
                    <a:pt x="1514" y="932"/>
                    <a:pt x="1815" y="1107"/>
                    <a:pt x="2034" y="1232"/>
                  </a:cubicBezTo>
                  <a:cubicBezTo>
                    <a:pt x="2144" y="1294"/>
                    <a:pt x="2233" y="1344"/>
                    <a:pt x="2295" y="1376"/>
                  </a:cubicBezTo>
                  <a:cubicBezTo>
                    <a:pt x="2352" y="1407"/>
                    <a:pt x="2386" y="1424"/>
                    <a:pt x="2393" y="1424"/>
                  </a:cubicBezTo>
                  <a:cubicBezTo>
                    <a:pt x="2394" y="1424"/>
                    <a:pt x="2394" y="1424"/>
                    <a:pt x="2394" y="1423"/>
                  </a:cubicBezTo>
                  <a:cubicBezTo>
                    <a:pt x="2396" y="1420"/>
                    <a:pt x="2365" y="1397"/>
                    <a:pt x="2305" y="1358"/>
                  </a:cubicBezTo>
                  <a:cubicBezTo>
                    <a:pt x="2247" y="1319"/>
                    <a:pt x="2160" y="1264"/>
                    <a:pt x="2054" y="1198"/>
                  </a:cubicBezTo>
                  <a:cubicBezTo>
                    <a:pt x="1840" y="1065"/>
                    <a:pt x="1542" y="885"/>
                    <a:pt x="1212" y="688"/>
                  </a:cubicBezTo>
                  <a:cubicBezTo>
                    <a:pt x="882" y="492"/>
                    <a:pt x="581" y="317"/>
                    <a:pt x="362" y="192"/>
                  </a:cubicBezTo>
                  <a:cubicBezTo>
                    <a:pt x="253" y="130"/>
                    <a:pt x="164" y="80"/>
                    <a:pt x="102" y="47"/>
                  </a:cubicBezTo>
                  <a:cubicBezTo>
                    <a:pt x="45" y="17"/>
                    <a:pt x="10" y="1"/>
                    <a:pt x="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23"/>
            <p:cNvSpPr/>
            <p:nvPr/>
          </p:nvSpPr>
          <p:spPr>
            <a:xfrm>
              <a:off x="5540302" y="2415882"/>
              <a:ext cx="196968" cy="114494"/>
            </a:xfrm>
            <a:custGeom>
              <a:rect b="b" l="l" r="r" t="t"/>
              <a:pathLst>
                <a:path extrusionOk="0" h="1795" w="3088">
                  <a:moveTo>
                    <a:pt x="3" y="0"/>
                  </a:moveTo>
                  <a:cubicBezTo>
                    <a:pt x="2" y="0"/>
                    <a:pt x="2" y="0"/>
                    <a:pt x="2" y="0"/>
                  </a:cubicBezTo>
                  <a:cubicBezTo>
                    <a:pt x="0" y="4"/>
                    <a:pt x="41" y="32"/>
                    <a:pt x="118" y="80"/>
                  </a:cubicBezTo>
                  <a:cubicBezTo>
                    <a:pt x="204" y="133"/>
                    <a:pt x="313" y="199"/>
                    <a:pt x="444" y="280"/>
                  </a:cubicBezTo>
                  <a:cubicBezTo>
                    <a:pt x="720" y="447"/>
                    <a:pt x="1105" y="674"/>
                    <a:pt x="1530" y="921"/>
                  </a:cubicBezTo>
                  <a:cubicBezTo>
                    <a:pt x="1956" y="1169"/>
                    <a:pt x="2343" y="1390"/>
                    <a:pt x="2624" y="1548"/>
                  </a:cubicBezTo>
                  <a:cubicBezTo>
                    <a:pt x="2758" y="1623"/>
                    <a:pt x="2870" y="1685"/>
                    <a:pt x="2959" y="1734"/>
                  </a:cubicBezTo>
                  <a:cubicBezTo>
                    <a:pt x="3034" y="1773"/>
                    <a:pt x="3079" y="1795"/>
                    <a:pt x="3085" y="1795"/>
                  </a:cubicBezTo>
                  <a:cubicBezTo>
                    <a:pt x="3085" y="1795"/>
                    <a:pt x="3086" y="1795"/>
                    <a:pt x="3086" y="1795"/>
                  </a:cubicBezTo>
                  <a:cubicBezTo>
                    <a:pt x="3087" y="1791"/>
                    <a:pt x="3046" y="1763"/>
                    <a:pt x="2970" y="1714"/>
                  </a:cubicBezTo>
                  <a:cubicBezTo>
                    <a:pt x="2883" y="1662"/>
                    <a:pt x="2774" y="1595"/>
                    <a:pt x="2644" y="1514"/>
                  </a:cubicBezTo>
                  <a:cubicBezTo>
                    <a:pt x="2367" y="1349"/>
                    <a:pt x="1984" y="1122"/>
                    <a:pt x="1558" y="874"/>
                  </a:cubicBezTo>
                  <a:cubicBezTo>
                    <a:pt x="1132" y="626"/>
                    <a:pt x="745" y="404"/>
                    <a:pt x="464" y="246"/>
                  </a:cubicBezTo>
                  <a:cubicBezTo>
                    <a:pt x="329" y="172"/>
                    <a:pt x="217" y="110"/>
                    <a:pt x="128" y="62"/>
                  </a:cubicBezTo>
                  <a:cubicBezTo>
                    <a:pt x="54" y="22"/>
                    <a:pt x="11" y="0"/>
                    <a:pt x="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23"/>
            <p:cNvSpPr/>
            <p:nvPr/>
          </p:nvSpPr>
          <p:spPr>
            <a:xfrm>
              <a:off x="5733000" y="2393301"/>
              <a:ext cx="204495" cy="133056"/>
            </a:xfrm>
            <a:custGeom>
              <a:rect b="b" l="l" r="r" t="t"/>
              <a:pathLst>
                <a:path extrusionOk="0" h="2086" w="3206">
                  <a:moveTo>
                    <a:pt x="3203" y="1"/>
                  </a:moveTo>
                  <a:cubicBezTo>
                    <a:pt x="3197" y="1"/>
                    <a:pt x="3152" y="29"/>
                    <a:pt x="3076" y="81"/>
                  </a:cubicBezTo>
                  <a:cubicBezTo>
                    <a:pt x="2988" y="142"/>
                    <a:pt x="2875" y="221"/>
                    <a:pt x="2740" y="315"/>
                  </a:cubicBezTo>
                  <a:cubicBezTo>
                    <a:pt x="2456" y="512"/>
                    <a:pt x="2063" y="783"/>
                    <a:pt x="1621" y="1070"/>
                  </a:cubicBezTo>
                  <a:cubicBezTo>
                    <a:pt x="1180" y="1359"/>
                    <a:pt x="773" y="1608"/>
                    <a:pt x="478" y="1788"/>
                  </a:cubicBezTo>
                  <a:cubicBezTo>
                    <a:pt x="337" y="1874"/>
                    <a:pt x="219" y="1945"/>
                    <a:pt x="128" y="2001"/>
                  </a:cubicBezTo>
                  <a:cubicBezTo>
                    <a:pt x="45" y="2052"/>
                    <a:pt x="1" y="2081"/>
                    <a:pt x="3" y="2085"/>
                  </a:cubicBezTo>
                  <a:cubicBezTo>
                    <a:pt x="3" y="2085"/>
                    <a:pt x="3" y="2085"/>
                    <a:pt x="4" y="2085"/>
                  </a:cubicBezTo>
                  <a:cubicBezTo>
                    <a:pt x="11" y="2085"/>
                    <a:pt x="59" y="2062"/>
                    <a:pt x="139" y="2019"/>
                  </a:cubicBezTo>
                  <a:cubicBezTo>
                    <a:pt x="224" y="1975"/>
                    <a:pt x="347" y="1907"/>
                    <a:pt x="498" y="1821"/>
                  </a:cubicBezTo>
                  <a:cubicBezTo>
                    <a:pt x="798" y="1650"/>
                    <a:pt x="1208" y="1405"/>
                    <a:pt x="1651" y="1117"/>
                  </a:cubicBezTo>
                  <a:cubicBezTo>
                    <a:pt x="2094" y="829"/>
                    <a:pt x="2485" y="553"/>
                    <a:pt x="2763" y="347"/>
                  </a:cubicBezTo>
                  <a:cubicBezTo>
                    <a:pt x="2901" y="244"/>
                    <a:pt x="3013" y="159"/>
                    <a:pt x="3089" y="99"/>
                  </a:cubicBezTo>
                  <a:cubicBezTo>
                    <a:pt x="3164" y="38"/>
                    <a:pt x="3205" y="4"/>
                    <a:pt x="3204" y="1"/>
                  </a:cubicBezTo>
                  <a:cubicBezTo>
                    <a:pt x="3203" y="1"/>
                    <a:pt x="3203" y="1"/>
                    <a:pt x="320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23"/>
            <p:cNvSpPr/>
            <p:nvPr/>
          </p:nvSpPr>
          <p:spPr>
            <a:xfrm>
              <a:off x="5617164" y="2684612"/>
              <a:ext cx="253992" cy="627262"/>
            </a:xfrm>
            <a:custGeom>
              <a:rect b="b" l="l" r="r" t="t"/>
              <a:pathLst>
                <a:path extrusionOk="0" h="9834" w="3982">
                  <a:moveTo>
                    <a:pt x="1" y="0"/>
                  </a:moveTo>
                  <a:lnTo>
                    <a:pt x="1300" y="9834"/>
                  </a:lnTo>
                  <a:lnTo>
                    <a:pt x="2682" y="9834"/>
                  </a:lnTo>
                  <a:lnTo>
                    <a:pt x="398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23"/>
            <p:cNvSpPr/>
            <p:nvPr/>
          </p:nvSpPr>
          <p:spPr>
            <a:xfrm>
              <a:off x="5630240" y="2735832"/>
              <a:ext cx="229052" cy="56577"/>
            </a:xfrm>
            <a:custGeom>
              <a:rect b="b" l="l" r="r" t="t"/>
              <a:pathLst>
                <a:path extrusionOk="0" h="887" w="3591">
                  <a:moveTo>
                    <a:pt x="1383" y="1"/>
                  </a:moveTo>
                  <a:cubicBezTo>
                    <a:pt x="1260" y="1"/>
                    <a:pt x="1142" y="20"/>
                    <a:pt x="1035" y="63"/>
                  </a:cubicBezTo>
                  <a:cubicBezTo>
                    <a:pt x="920" y="106"/>
                    <a:pt x="824" y="174"/>
                    <a:pt x="744" y="242"/>
                  </a:cubicBezTo>
                  <a:cubicBezTo>
                    <a:pt x="663" y="310"/>
                    <a:pt x="590" y="373"/>
                    <a:pt x="516" y="419"/>
                  </a:cubicBezTo>
                  <a:cubicBezTo>
                    <a:pt x="422" y="480"/>
                    <a:pt x="324" y="503"/>
                    <a:pt x="242" y="503"/>
                  </a:cubicBezTo>
                  <a:cubicBezTo>
                    <a:pt x="199" y="503"/>
                    <a:pt x="160" y="497"/>
                    <a:pt x="128" y="486"/>
                  </a:cubicBezTo>
                  <a:cubicBezTo>
                    <a:pt x="41" y="456"/>
                    <a:pt x="11" y="405"/>
                    <a:pt x="4" y="405"/>
                  </a:cubicBezTo>
                  <a:cubicBezTo>
                    <a:pt x="3" y="405"/>
                    <a:pt x="3" y="405"/>
                    <a:pt x="3" y="406"/>
                  </a:cubicBezTo>
                  <a:cubicBezTo>
                    <a:pt x="1" y="407"/>
                    <a:pt x="7" y="420"/>
                    <a:pt x="24" y="442"/>
                  </a:cubicBezTo>
                  <a:cubicBezTo>
                    <a:pt x="41" y="462"/>
                    <a:pt x="72" y="490"/>
                    <a:pt x="120" y="510"/>
                  </a:cubicBezTo>
                  <a:cubicBezTo>
                    <a:pt x="158" y="526"/>
                    <a:pt x="209" y="537"/>
                    <a:pt x="266" y="537"/>
                  </a:cubicBezTo>
                  <a:cubicBezTo>
                    <a:pt x="349" y="537"/>
                    <a:pt x="446" y="515"/>
                    <a:pt x="541" y="458"/>
                  </a:cubicBezTo>
                  <a:cubicBezTo>
                    <a:pt x="701" y="370"/>
                    <a:pt x="841" y="195"/>
                    <a:pt x="1057" y="118"/>
                  </a:cubicBezTo>
                  <a:cubicBezTo>
                    <a:pt x="1154" y="81"/>
                    <a:pt x="1262" y="64"/>
                    <a:pt x="1374" y="64"/>
                  </a:cubicBezTo>
                  <a:cubicBezTo>
                    <a:pt x="1509" y="64"/>
                    <a:pt x="1650" y="89"/>
                    <a:pt x="1788" y="133"/>
                  </a:cubicBezTo>
                  <a:cubicBezTo>
                    <a:pt x="2045" y="213"/>
                    <a:pt x="2268" y="342"/>
                    <a:pt x="2469" y="463"/>
                  </a:cubicBezTo>
                  <a:cubicBezTo>
                    <a:pt x="2672" y="584"/>
                    <a:pt x="2858" y="691"/>
                    <a:pt x="3024" y="760"/>
                  </a:cubicBezTo>
                  <a:cubicBezTo>
                    <a:pt x="3189" y="833"/>
                    <a:pt x="3333" y="866"/>
                    <a:pt x="3432" y="879"/>
                  </a:cubicBezTo>
                  <a:cubicBezTo>
                    <a:pt x="3476" y="884"/>
                    <a:pt x="3511" y="887"/>
                    <a:pt x="3537" y="887"/>
                  </a:cubicBezTo>
                  <a:cubicBezTo>
                    <a:pt x="3541" y="887"/>
                    <a:pt x="3544" y="887"/>
                    <a:pt x="3548" y="887"/>
                  </a:cubicBezTo>
                  <a:cubicBezTo>
                    <a:pt x="3575" y="887"/>
                    <a:pt x="3589" y="885"/>
                    <a:pt x="3589" y="883"/>
                  </a:cubicBezTo>
                  <a:cubicBezTo>
                    <a:pt x="3590" y="870"/>
                    <a:pt x="3363" y="872"/>
                    <a:pt x="3042" y="718"/>
                  </a:cubicBezTo>
                  <a:cubicBezTo>
                    <a:pt x="2881" y="645"/>
                    <a:pt x="2702" y="535"/>
                    <a:pt x="2501" y="412"/>
                  </a:cubicBezTo>
                  <a:cubicBezTo>
                    <a:pt x="2301" y="289"/>
                    <a:pt x="2072" y="153"/>
                    <a:pt x="1808" y="71"/>
                  </a:cubicBezTo>
                  <a:cubicBezTo>
                    <a:pt x="1668" y="26"/>
                    <a:pt x="1523" y="1"/>
                    <a:pt x="13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23"/>
            <p:cNvSpPr/>
            <p:nvPr/>
          </p:nvSpPr>
          <p:spPr>
            <a:xfrm>
              <a:off x="5639489" y="2831192"/>
              <a:ext cx="215083" cy="46117"/>
            </a:xfrm>
            <a:custGeom>
              <a:rect b="b" l="l" r="r" t="t"/>
              <a:pathLst>
                <a:path extrusionOk="0" h="723" w="3372">
                  <a:moveTo>
                    <a:pt x="3368" y="1"/>
                  </a:moveTo>
                  <a:cubicBezTo>
                    <a:pt x="3349" y="1"/>
                    <a:pt x="3196" y="133"/>
                    <a:pt x="2909" y="254"/>
                  </a:cubicBezTo>
                  <a:cubicBezTo>
                    <a:pt x="2760" y="316"/>
                    <a:pt x="2574" y="372"/>
                    <a:pt x="2363" y="396"/>
                  </a:cubicBezTo>
                  <a:cubicBezTo>
                    <a:pt x="2296" y="404"/>
                    <a:pt x="2227" y="408"/>
                    <a:pt x="2157" y="408"/>
                  </a:cubicBezTo>
                  <a:cubicBezTo>
                    <a:pt x="2002" y="408"/>
                    <a:pt x="1839" y="390"/>
                    <a:pt x="1670" y="362"/>
                  </a:cubicBezTo>
                  <a:cubicBezTo>
                    <a:pt x="1426" y="323"/>
                    <a:pt x="1190" y="276"/>
                    <a:pt x="970" y="272"/>
                  </a:cubicBezTo>
                  <a:cubicBezTo>
                    <a:pt x="957" y="272"/>
                    <a:pt x="944" y="271"/>
                    <a:pt x="932" y="271"/>
                  </a:cubicBezTo>
                  <a:cubicBezTo>
                    <a:pt x="726" y="271"/>
                    <a:pt x="542" y="311"/>
                    <a:pt x="397" y="372"/>
                  </a:cubicBezTo>
                  <a:cubicBezTo>
                    <a:pt x="242" y="436"/>
                    <a:pt x="137" y="530"/>
                    <a:pt x="78" y="599"/>
                  </a:cubicBezTo>
                  <a:cubicBezTo>
                    <a:pt x="49" y="637"/>
                    <a:pt x="28" y="666"/>
                    <a:pt x="18" y="688"/>
                  </a:cubicBezTo>
                  <a:cubicBezTo>
                    <a:pt x="6" y="709"/>
                    <a:pt x="1" y="721"/>
                    <a:pt x="3" y="722"/>
                  </a:cubicBezTo>
                  <a:cubicBezTo>
                    <a:pt x="3" y="723"/>
                    <a:pt x="3" y="723"/>
                    <a:pt x="3" y="723"/>
                  </a:cubicBezTo>
                  <a:cubicBezTo>
                    <a:pt x="9" y="723"/>
                    <a:pt x="36" y="680"/>
                    <a:pt x="97" y="617"/>
                  </a:cubicBezTo>
                  <a:cubicBezTo>
                    <a:pt x="160" y="554"/>
                    <a:pt x="264" y="471"/>
                    <a:pt x="415" y="415"/>
                  </a:cubicBezTo>
                  <a:cubicBezTo>
                    <a:pt x="550" y="363"/>
                    <a:pt x="719" y="330"/>
                    <a:pt x="907" y="330"/>
                  </a:cubicBezTo>
                  <a:cubicBezTo>
                    <a:pt x="927" y="330"/>
                    <a:pt x="947" y="331"/>
                    <a:pt x="967" y="331"/>
                  </a:cubicBezTo>
                  <a:cubicBezTo>
                    <a:pt x="1181" y="339"/>
                    <a:pt x="1414" y="386"/>
                    <a:pt x="1661" y="426"/>
                  </a:cubicBezTo>
                  <a:cubicBezTo>
                    <a:pt x="1822" y="453"/>
                    <a:pt x="1983" y="471"/>
                    <a:pt x="2136" y="471"/>
                  </a:cubicBezTo>
                  <a:cubicBezTo>
                    <a:pt x="2216" y="471"/>
                    <a:pt x="2295" y="466"/>
                    <a:pt x="2370" y="455"/>
                  </a:cubicBezTo>
                  <a:cubicBezTo>
                    <a:pt x="2588" y="427"/>
                    <a:pt x="2777" y="364"/>
                    <a:pt x="2928" y="296"/>
                  </a:cubicBezTo>
                  <a:cubicBezTo>
                    <a:pt x="3078" y="227"/>
                    <a:pt x="3190" y="152"/>
                    <a:pt x="3263" y="96"/>
                  </a:cubicBezTo>
                  <a:cubicBezTo>
                    <a:pt x="3336" y="41"/>
                    <a:pt x="3371" y="4"/>
                    <a:pt x="3369" y="1"/>
                  </a:cubicBezTo>
                  <a:cubicBezTo>
                    <a:pt x="3369" y="1"/>
                    <a:pt x="3369" y="1"/>
                    <a:pt x="3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23"/>
            <p:cNvSpPr/>
            <p:nvPr/>
          </p:nvSpPr>
          <p:spPr>
            <a:xfrm>
              <a:off x="5653905" y="2921577"/>
              <a:ext cx="188548" cy="27491"/>
            </a:xfrm>
            <a:custGeom>
              <a:rect b="b" l="l" r="r" t="t"/>
              <a:pathLst>
                <a:path extrusionOk="0" h="431" w="2956">
                  <a:moveTo>
                    <a:pt x="3" y="0"/>
                  </a:moveTo>
                  <a:cubicBezTo>
                    <a:pt x="3" y="0"/>
                    <a:pt x="2" y="0"/>
                    <a:pt x="2" y="0"/>
                  </a:cubicBezTo>
                  <a:cubicBezTo>
                    <a:pt x="0" y="2"/>
                    <a:pt x="18" y="43"/>
                    <a:pt x="70" y="104"/>
                  </a:cubicBezTo>
                  <a:cubicBezTo>
                    <a:pt x="121" y="166"/>
                    <a:pt x="211" y="244"/>
                    <a:pt x="340" y="308"/>
                  </a:cubicBezTo>
                  <a:cubicBezTo>
                    <a:pt x="469" y="372"/>
                    <a:pt x="638" y="418"/>
                    <a:pt x="827" y="428"/>
                  </a:cubicBezTo>
                  <a:cubicBezTo>
                    <a:pt x="852" y="430"/>
                    <a:pt x="877" y="430"/>
                    <a:pt x="902" y="430"/>
                  </a:cubicBezTo>
                  <a:cubicBezTo>
                    <a:pt x="1071" y="430"/>
                    <a:pt x="1252" y="403"/>
                    <a:pt x="1436" y="365"/>
                  </a:cubicBezTo>
                  <a:cubicBezTo>
                    <a:pt x="1647" y="320"/>
                    <a:pt x="1844" y="267"/>
                    <a:pt x="2026" y="234"/>
                  </a:cubicBezTo>
                  <a:cubicBezTo>
                    <a:pt x="2183" y="206"/>
                    <a:pt x="2328" y="192"/>
                    <a:pt x="2454" y="192"/>
                  </a:cubicBezTo>
                  <a:cubicBezTo>
                    <a:pt x="2474" y="192"/>
                    <a:pt x="2493" y="192"/>
                    <a:pt x="2512" y="193"/>
                  </a:cubicBezTo>
                  <a:cubicBezTo>
                    <a:pt x="2773" y="202"/>
                    <a:pt x="2929" y="276"/>
                    <a:pt x="2951" y="276"/>
                  </a:cubicBezTo>
                  <a:cubicBezTo>
                    <a:pt x="2953" y="276"/>
                    <a:pt x="2954" y="275"/>
                    <a:pt x="2954" y="275"/>
                  </a:cubicBezTo>
                  <a:cubicBezTo>
                    <a:pt x="2956" y="272"/>
                    <a:pt x="2919" y="247"/>
                    <a:pt x="2845" y="218"/>
                  </a:cubicBezTo>
                  <a:cubicBezTo>
                    <a:pt x="2771" y="188"/>
                    <a:pt x="2657" y="159"/>
                    <a:pt x="2515" y="147"/>
                  </a:cubicBezTo>
                  <a:cubicBezTo>
                    <a:pt x="2475" y="144"/>
                    <a:pt x="2433" y="142"/>
                    <a:pt x="2389" y="142"/>
                  </a:cubicBezTo>
                  <a:cubicBezTo>
                    <a:pt x="2276" y="142"/>
                    <a:pt x="2150" y="153"/>
                    <a:pt x="2016" y="175"/>
                  </a:cubicBezTo>
                  <a:cubicBezTo>
                    <a:pt x="1830" y="206"/>
                    <a:pt x="1631" y="257"/>
                    <a:pt x="1423" y="301"/>
                  </a:cubicBezTo>
                  <a:cubicBezTo>
                    <a:pt x="1234" y="341"/>
                    <a:pt x="1052" y="369"/>
                    <a:pt x="884" y="369"/>
                  </a:cubicBezTo>
                  <a:cubicBezTo>
                    <a:pt x="866" y="369"/>
                    <a:pt x="848" y="369"/>
                    <a:pt x="830" y="368"/>
                  </a:cubicBezTo>
                  <a:cubicBezTo>
                    <a:pt x="647" y="362"/>
                    <a:pt x="485" y="322"/>
                    <a:pt x="359" y="267"/>
                  </a:cubicBezTo>
                  <a:cubicBezTo>
                    <a:pt x="111" y="158"/>
                    <a:pt x="17" y="0"/>
                    <a:pt x="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23"/>
            <p:cNvSpPr/>
            <p:nvPr/>
          </p:nvSpPr>
          <p:spPr>
            <a:xfrm>
              <a:off x="5661942" y="3011323"/>
              <a:ext cx="164629" cy="31574"/>
            </a:xfrm>
            <a:custGeom>
              <a:rect b="b" l="l" r="r" t="t"/>
              <a:pathLst>
                <a:path extrusionOk="0" h="495" w="2581">
                  <a:moveTo>
                    <a:pt x="2576" y="0"/>
                  </a:moveTo>
                  <a:cubicBezTo>
                    <a:pt x="2560" y="0"/>
                    <a:pt x="2456" y="113"/>
                    <a:pt x="2247" y="227"/>
                  </a:cubicBezTo>
                  <a:cubicBezTo>
                    <a:pt x="2062" y="330"/>
                    <a:pt x="1783" y="430"/>
                    <a:pt x="1467" y="430"/>
                  </a:cubicBezTo>
                  <a:cubicBezTo>
                    <a:pt x="1420" y="430"/>
                    <a:pt x="1372" y="427"/>
                    <a:pt x="1324" y="423"/>
                  </a:cubicBezTo>
                  <a:cubicBezTo>
                    <a:pt x="947" y="402"/>
                    <a:pt x="657" y="176"/>
                    <a:pt x="396" y="147"/>
                  </a:cubicBezTo>
                  <a:cubicBezTo>
                    <a:pt x="361" y="142"/>
                    <a:pt x="326" y="139"/>
                    <a:pt x="294" y="139"/>
                  </a:cubicBezTo>
                  <a:cubicBezTo>
                    <a:pt x="212" y="139"/>
                    <a:pt x="144" y="154"/>
                    <a:pt x="96" y="173"/>
                  </a:cubicBezTo>
                  <a:cubicBezTo>
                    <a:pt x="29" y="199"/>
                    <a:pt x="1" y="229"/>
                    <a:pt x="3" y="231"/>
                  </a:cubicBezTo>
                  <a:cubicBezTo>
                    <a:pt x="3" y="232"/>
                    <a:pt x="3" y="232"/>
                    <a:pt x="4" y="232"/>
                  </a:cubicBezTo>
                  <a:cubicBezTo>
                    <a:pt x="16" y="232"/>
                    <a:pt x="104" y="178"/>
                    <a:pt x="254" y="178"/>
                  </a:cubicBezTo>
                  <a:cubicBezTo>
                    <a:pt x="294" y="178"/>
                    <a:pt x="339" y="182"/>
                    <a:pt x="388" y="192"/>
                  </a:cubicBezTo>
                  <a:cubicBezTo>
                    <a:pt x="509" y="214"/>
                    <a:pt x="643" y="275"/>
                    <a:pt x="794" y="343"/>
                  </a:cubicBezTo>
                  <a:cubicBezTo>
                    <a:pt x="943" y="413"/>
                    <a:pt x="1124" y="473"/>
                    <a:pt x="1318" y="488"/>
                  </a:cubicBezTo>
                  <a:cubicBezTo>
                    <a:pt x="1366" y="493"/>
                    <a:pt x="1413" y="495"/>
                    <a:pt x="1459" y="495"/>
                  </a:cubicBezTo>
                  <a:cubicBezTo>
                    <a:pt x="1791" y="495"/>
                    <a:pt x="2083" y="383"/>
                    <a:pt x="2270" y="267"/>
                  </a:cubicBezTo>
                  <a:cubicBezTo>
                    <a:pt x="2379" y="203"/>
                    <a:pt x="2455" y="133"/>
                    <a:pt x="2507" y="85"/>
                  </a:cubicBezTo>
                  <a:cubicBezTo>
                    <a:pt x="2556" y="33"/>
                    <a:pt x="2580" y="4"/>
                    <a:pt x="2577" y="1"/>
                  </a:cubicBezTo>
                  <a:cubicBezTo>
                    <a:pt x="2577" y="1"/>
                    <a:pt x="2577" y="0"/>
                    <a:pt x="25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23"/>
            <p:cNvSpPr/>
            <p:nvPr/>
          </p:nvSpPr>
          <p:spPr>
            <a:xfrm>
              <a:off x="5676103" y="3111340"/>
              <a:ext cx="132864" cy="35337"/>
            </a:xfrm>
            <a:custGeom>
              <a:rect b="b" l="l" r="r" t="t"/>
              <a:pathLst>
                <a:path extrusionOk="0" h="554" w="2083">
                  <a:moveTo>
                    <a:pt x="1470" y="1"/>
                  </a:moveTo>
                  <a:cubicBezTo>
                    <a:pt x="1335" y="1"/>
                    <a:pt x="1190" y="35"/>
                    <a:pt x="1047" y="89"/>
                  </a:cubicBezTo>
                  <a:cubicBezTo>
                    <a:pt x="748" y="208"/>
                    <a:pt x="509" y="366"/>
                    <a:pt x="318" y="442"/>
                  </a:cubicBezTo>
                  <a:cubicBezTo>
                    <a:pt x="129" y="523"/>
                    <a:pt x="1" y="541"/>
                    <a:pt x="2" y="550"/>
                  </a:cubicBezTo>
                  <a:cubicBezTo>
                    <a:pt x="2" y="552"/>
                    <a:pt x="10" y="554"/>
                    <a:pt x="25" y="554"/>
                  </a:cubicBezTo>
                  <a:cubicBezTo>
                    <a:pt x="70" y="554"/>
                    <a:pt x="184" y="540"/>
                    <a:pt x="334" y="485"/>
                  </a:cubicBezTo>
                  <a:cubicBezTo>
                    <a:pt x="534" y="418"/>
                    <a:pt x="782" y="265"/>
                    <a:pt x="1071" y="150"/>
                  </a:cubicBezTo>
                  <a:cubicBezTo>
                    <a:pt x="1214" y="95"/>
                    <a:pt x="1358" y="61"/>
                    <a:pt x="1489" y="61"/>
                  </a:cubicBezTo>
                  <a:cubicBezTo>
                    <a:pt x="1490" y="61"/>
                    <a:pt x="1492" y="61"/>
                    <a:pt x="1494" y="61"/>
                  </a:cubicBezTo>
                  <a:cubicBezTo>
                    <a:pt x="1626" y="61"/>
                    <a:pt x="1744" y="94"/>
                    <a:pt x="1834" y="139"/>
                  </a:cubicBezTo>
                  <a:cubicBezTo>
                    <a:pt x="2011" y="227"/>
                    <a:pt x="2067" y="352"/>
                    <a:pt x="2079" y="352"/>
                  </a:cubicBezTo>
                  <a:cubicBezTo>
                    <a:pt x="2079" y="352"/>
                    <a:pt x="2079" y="351"/>
                    <a:pt x="2080" y="351"/>
                  </a:cubicBezTo>
                  <a:cubicBezTo>
                    <a:pt x="2083" y="350"/>
                    <a:pt x="2074" y="317"/>
                    <a:pt x="2042" y="267"/>
                  </a:cubicBezTo>
                  <a:cubicBezTo>
                    <a:pt x="2010" y="217"/>
                    <a:pt x="1949" y="152"/>
                    <a:pt x="1855" y="98"/>
                  </a:cubicBezTo>
                  <a:cubicBezTo>
                    <a:pt x="1763" y="45"/>
                    <a:pt x="1637" y="5"/>
                    <a:pt x="1495" y="1"/>
                  </a:cubicBezTo>
                  <a:cubicBezTo>
                    <a:pt x="1487" y="1"/>
                    <a:pt x="1478" y="1"/>
                    <a:pt x="14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23"/>
            <p:cNvSpPr/>
            <p:nvPr/>
          </p:nvSpPr>
          <p:spPr>
            <a:xfrm>
              <a:off x="5688541" y="3202298"/>
              <a:ext cx="113984" cy="13650"/>
            </a:xfrm>
            <a:custGeom>
              <a:rect b="b" l="l" r="r" t="t"/>
              <a:pathLst>
                <a:path extrusionOk="0" h="214" w="1787">
                  <a:moveTo>
                    <a:pt x="13" y="0"/>
                  </a:moveTo>
                  <a:cubicBezTo>
                    <a:pt x="6" y="0"/>
                    <a:pt x="3" y="1"/>
                    <a:pt x="2" y="3"/>
                  </a:cubicBezTo>
                  <a:cubicBezTo>
                    <a:pt x="0" y="11"/>
                    <a:pt x="95" y="45"/>
                    <a:pt x="254" y="85"/>
                  </a:cubicBezTo>
                  <a:cubicBezTo>
                    <a:pt x="413" y="124"/>
                    <a:pt x="636" y="166"/>
                    <a:pt x="884" y="190"/>
                  </a:cubicBezTo>
                  <a:cubicBezTo>
                    <a:pt x="1053" y="207"/>
                    <a:pt x="1212" y="214"/>
                    <a:pt x="1348" y="214"/>
                  </a:cubicBezTo>
                  <a:cubicBezTo>
                    <a:pt x="1412" y="214"/>
                    <a:pt x="1471" y="212"/>
                    <a:pt x="1523" y="210"/>
                  </a:cubicBezTo>
                  <a:cubicBezTo>
                    <a:pt x="1686" y="202"/>
                    <a:pt x="1787" y="187"/>
                    <a:pt x="1786" y="178"/>
                  </a:cubicBezTo>
                  <a:cubicBezTo>
                    <a:pt x="1785" y="158"/>
                    <a:pt x="1382" y="176"/>
                    <a:pt x="891" y="126"/>
                  </a:cubicBezTo>
                  <a:cubicBezTo>
                    <a:pt x="443" y="83"/>
                    <a:pt x="78" y="0"/>
                    <a:pt x="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23"/>
            <p:cNvSpPr/>
            <p:nvPr/>
          </p:nvSpPr>
          <p:spPr>
            <a:xfrm>
              <a:off x="6770351" y="-75725"/>
              <a:ext cx="1147428" cy="1460677"/>
            </a:xfrm>
            <a:custGeom>
              <a:rect b="b" l="l" r="r" t="t"/>
              <a:pathLst>
                <a:path extrusionOk="0" h="22900" w="17989">
                  <a:moveTo>
                    <a:pt x="8994" y="0"/>
                  </a:moveTo>
                  <a:lnTo>
                    <a:pt x="1739" y="2595"/>
                  </a:lnTo>
                  <a:cubicBezTo>
                    <a:pt x="813" y="3033"/>
                    <a:pt x="0" y="3295"/>
                    <a:pt x="0" y="4158"/>
                  </a:cubicBezTo>
                  <a:lnTo>
                    <a:pt x="0" y="8454"/>
                  </a:lnTo>
                  <a:cubicBezTo>
                    <a:pt x="0" y="11437"/>
                    <a:pt x="782" y="14394"/>
                    <a:pt x="2391" y="17004"/>
                  </a:cubicBezTo>
                  <a:cubicBezTo>
                    <a:pt x="3744" y="19200"/>
                    <a:pt x="5840" y="21462"/>
                    <a:pt x="9066" y="22900"/>
                  </a:cubicBezTo>
                  <a:cubicBezTo>
                    <a:pt x="12031" y="21936"/>
                    <a:pt x="14245" y="19368"/>
                    <a:pt x="15599" y="17172"/>
                  </a:cubicBezTo>
                  <a:cubicBezTo>
                    <a:pt x="17207" y="14561"/>
                    <a:pt x="17988" y="11605"/>
                    <a:pt x="17988" y="8621"/>
                  </a:cubicBezTo>
                  <a:lnTo>
                    <a:pt x="17988" y="4758"/>
                  </a:lnTo>
                  <a:cubicBezTo>
                    <a:pt x="17988" y="3528"/>
                    <a:pt x="17336" y="2927"/>
                    <a:pt x="16321" y="2631"/>
                  </a:cubicBezTo>
                  <a:lnTo>
                    <a:pt x="899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23"/>
            <p:cNvSpPr/>
            <p:nvPr/>
          </p:nvSpPr>
          <p:spPr>
            <a:xfrm>
              <a:off x="6770351" y="-75725"/>
              <a:ext cx="578275" cy="1460677"/>
            </a:xfrm>
            <a:custGeom>
              <a:rect b="b" l="l" r="r" t="t"/>
              <a:pathLst>
                <a:path extrusionOk="0" h="22900" w="9066">
                  <a:moveTo>
                    <a:pt x="8994" y="0"/>
                  </a:moveTo>
                  <a:lnTo>
                    <a:pt x="1739" y="2595"/>
                  </a:lnTo>
                  <a:cubicBezTo>
                    <a:pt x="977" y="2929"/>
                    <a:pt x="0" y="3295"/>
                    <a:pt x="0" y="4158"/>
                  </a:cubicBezTo>
                  <a:lnTo>
                    <a:pt x="0" y="8454"/>
                  </a:lnTo>
                  <a:cubicBezTo>
                    <a:pt x="0" y="11437"/>
                    <a:pt x="782" y="14394"/>
                    <a:pt x="2391" y="17004"/>
                  </a:cubicBezTo>
                  <a:cubicBezTo>
                    <a:pt x="3744" y="19200"/>
                    <a:pt x="5840" y="21462"/>
                    <a:pt x="9066" y="22900"/>
                  </a:cubicBezTo>
                  <a:lnTo>
                    <a:pt x="9066" y="20406"/>
                  </a:lnTo>
                  <a:cubicBezTo>
                    <a:pt x="6513" y="19269"/>
                    <a:pt x="4855" y="17442"/>
                    <a:pt x="3784" y="15703"/>
                  </a:cubicBezTo>
                  <a:cubicBezTo>
                    <a:pt x="2512" y="13638"/>
                    <a:pt x="1893" y="11299"/>
                    <a:pt x="1893" y="8939"/>
                  </a:cubicBezTo>
                  <a:lnTo>
                    <a:pt x="1893" y="5925"/>
                  </a:lnTo>
                  <a:cubicBezTo>
                    <a:pt x="1893" y="5243"/>
                    <a:pt x="2305" y="4603"/>
                    <a:pt x="3123" y="4222"/>
                  </a:cubicBezTo>
                  <a:lnTo>
                    <a:pt x="8996" y="2026"/>
                  </a:lnTo>
                  <a:lnTo>
                    <a:pt x="899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23"/>
            <p:cNvSpPr/>
            <p:nvPr/>
          </p:nvSpPr>
          <p:spPr>
            <a:xfrm>
              <a:off x="7344042" y="-75725"/>
              <a:ext cx="578275" cy="1460677"/>
            </a:xfrm>
            <a:custGeom>
              <a:rect b="b" l="l" r="r" t="t"/>
              <a:pathLst>
                <a:path extrusionOk="0" h="22900" w="9066">
                  <a:moveTo>
                    <a:pt x="0" y="0"/>
                  </a:moveTo>
                  <a:lnTo>
                    <a:pt x="2" y="2026"/>
                  </a:lnTo>
                  <a:lnTo>
                    <a:pt x="5943" y="4257"/>
                  </a:lnTo>
                  <a:cubicBezTo>
                    <a:pt x="6761" y="4639"/>
                    <a:pt x="7172" y="5278"/>
                    <a:pt x="7172" y="5961"/>
                  </a:cubicBezTo>
                  <a:lnTo>
                    <a:pt x="7172" y="8975"/>
                  </a:lnTo>
                  <a:cubicBezTo>
                    <a:pt x="7172" y="11335"/>
                    <a:pt x="6554" y="13674"/>
                    <a:pt x="5282" y="15739"/>
                  </a:cubicBezTo>
                  <a:cubicBezTo>
                    <a:pt x="4210" y="17477"/>
                    <a:pt x="2624" y="19269"/>
                    <a:pt x="72" y="20406"/>
                  </a:cubicBezTo>
                  <a:lnTo>
                    <a:pt x="72" y="22900"/>
                  </a:lnTo>
                  <a:cubicBezTo>
                    <a:pt x="585" y="22728"/>
                    <a:pt x="1058" y="22530"/>
                    <a:pt x="1511" y="22282"/>
                  </a:cubicBezTo>
                  <a:cubicBezTo>
                    <a:pt x="2727" y="21620"/>
                    <a:pt x="3765" y="20710"/>
                    <a:pt x="4557" y="19887"/>
                  </a:cubicBezTo>
                  <a:cubicBezTo>
                    <a:pt x="5442" y="18965"/>
                    <a:pt x="6102" y="17969"/>
                    <a:pt x="6675" y="17039"/>
                  </a:cubicBezTo>
                  <a:cubicBezTo>
                    <a:pt x="8284" y="14429"/>
                    <a:pt x="9066" y="11473"/>
                    <a:pt x="8994" y="8407"/>
                  </a:cubicBezTo>
                  <a:lnTo>
                    <a:pt x="8999" y="4860"/>
                  </a:lnTo>
                  <a:cubicBezTo>
                    <a:pt x="8994" y="3094"/>
                    <a:pt x="8088" y="2963"/>
                    <a:pt x="7327" y="2631"/>
                  </a:cubicBezTo>
                  <a:lnTo>
                    <a:pt x="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23"/>
            <p:cNvSpPr/>
            <p:nvPr/>
          </p:nvSpPr>
          <p:spPr>
            <a:xfrm>
              <a:off x="7167418" y="323766"/>
              <a:ext cx="362363" cy="512002"/>
            </a:xfrm>
            <a:custGeom>
              <a:rect b="b" l="l" r="r" t="t"/>
              <a:pathLst>
                <a:path extrusionOk="0" h="8027" w="5681">
                  <a:moveTo>
                    <a:pt x="2819" y="410"/>
                  </a:moveTo>
                  <a:cubicBezTo>
                    <a:pt x="3641" y="410"/>
                    <a:pt x="4311" y="1080"/>
                    <a:pt x="4311" y="1900"/>
                  </a:cubicBezTo>
                  <a:lnTo>
                    <a:pt x="4303" y="2478"/>
                  </a:lnTo>
                  <a:lnTo>
                    <a:pt x="1319" y="2478"/>
                  </a:lnTo>
                  <a:lnTo>
                    <a:pt x="1327" y="1903"/>
                  </a:lnTo>
                  <a:cubicBezTo>
                    <a:pt x="1327" y="1080"/>
                    <a:pt x="1996" y="410"/>
                    <a:pt x="2819" y="410"/>
                  </a:cubicBezTo>
                  <a:close/>
                  <a:moveTo>
                    <a:pt x="2841" y="4394"/>
                  </a:moveTo>
                  <a:cubicBezTo>
                    <a:pt x="3153" y="4394"/>
                    <a:pt x="3407" y="4647"/>
                    <a:pt x="3407" y="4959"/>
                  </a:cubicBezTo>
                  <a:cubicBezTo>
                    <a:pt x="3407" y="5156"/>
                    <a:pt x="3307" y="5328"/>
                    <a:pt x="3156" y="5430"/>
                  </a:cubicBezTo>
                  <a:cubicBezTo>
                    <a:pt x="3221" y="5689"/>
                    <a:pt x="3326" y="6111"/>
                    <a:pt x="3326" y="6111"/>
                  </a:cubicBezTo>
                  <a:lnTo>
                    <a:pt x="2397" y="6111"/>
                  </a:lnTo>
                  <a:lnTo>
                    <a:pt x="2542" y="5441"/>
                  </a:lnTo>
                  <a:cubicBezTo>
                    <a:pt x="2381" y="5341"/>
                    <a:pt x="2274" y="5163"/>
                    <a:pt x="2274" y="4959"/>
                  </a:cubicBezTo>
                  <a:cubicBezTo>
                    <a:pt x="2274" y="4647"/>
                    <a:pt x="2528" y="4394"/>
                    <a:pt x="2841" y="4394"/>
                  </a:cubicBezTo>
                  <a:close/>
                  <a:moveTo>
                    <a:pt x="2819" y="1"/>
                  </a:moveTo>
                  <a:cubicBezTo>
                    <a:pt x="1770" y="1"/>
                    <a:pt x="916" y="854"/>
                    <a:pt x="916" y="1900"/>
                  </a:cubicBezTo>
                  <a:lnTo>
                    <a:pt x="909" y="2491"/>
                  </a:lnTo>
                  <a:cubicBezTo>
                    <a:pt x="395" y="2567"/>
                    <a:pt x="0" y="3008"/>
                    <a:pt x="0" y="3542"/>
                  </a:cubicBezTo>
                  <a:lnTo>
                    <a:pt x="0" y="6962"/>
                  </a:lnTo>
                  <a:cubicBezTo>
                    <a:pt x="0" y="7550"/>
                    <a:pt x="477" y="8027"/>
                    <a:pt x="1066" y="8027"/>
                  </a:cubicBezTo>
                  <a:lnTo>
                    <a:pt x="4616" y="8027"/>
                  </a:lnTo>
                  <a:cubicBezTo>
                    <a:pt x="5203" y="8027"/>
                    <a:pt x="5680" y="7550"/>
                    <a:pt x="5680" y="6962"/>
                  </a:cubicBezTo>
                  <a:lnTo>
                    <a:pt x="5680" y="3542"/>
                  </a:lnTo>
                  <a:cubicBezTo>
                    <a:pt x="5680" y="2987"/>
                    <a:pt x="5255" y="2532"/>
                    <a:pt x="4713" y="2483"/>
                  </a:cubicBezTo>
                  <a:lnTo>
                    <a:pt x="4721" y="1903"/>
                  </a:lnTo>
                  <a:cubicBezTo>
                    <a:pt x="4721" y="854"/>
                    <a:pt x="3868" y="1"/>
                    <a:pt x="281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23"/>
            <p:cNvSpPr/>
            <p:nvPr/>
          </p:nvSpPr>
          <p:spPr>
            <a:xfrm>
              <a:off x="6954947" y="232744"/>
              <a:ext cx="46563" cy="246784"/>
            </a:xfrm>
            <a:custGeom>
              <a:rect b="b" l="l" r="r" t="t"/>
              <a:pathLst>
                <a:path extrusionOk="0" h="3869" w="730">
                  <a:moveTo>
                    <a:pt x="700" y="0"/>
                  </a:moveTo>
                  <a:cubicBezTo>
                    <a:pt x="675" y="0"/>
                    <a:pt x="624" y="9"/>
                    <a:pt x="555" y="41"/>
                  </a:cubicBezTo>
                  <a:cubicBezTo>
                    <a:pt x="457" y="87"/>
                    <a:pt x="327" y="190"/>
                    <a:pt x="234" y="364"/>
                  </a:cubicBezTo>
                  <a:cubicBezTo>
                    <a:pt x="138" y="536"/>
                    <a:pt x="94" y="766"/>
                    <a:pt x="70" y="1011"/>
                  </a:cubicBezTo>
                  <a:cubicBezTo>
                    <a:pt x="44" y="1258"/>
                    <a:pt x="25" y="1529"/>
                    <a:pt x="17" y="1815"/>
                  </a:cubicBezTo>
                  <a:cubicBezTo>
                    <a:pt x="0" y="2385"/>
                    <a:pt x="33" y="2902"/>
                    <a:pt x="76" y="3273"/>
                  </a:cubicBezTo>
                  <a:cubicBezTo>
                    <a:pt x="119" y="3643"/>
                    <a:pt x="170" y="3868"/>
                    <a:pt x="186" y="3868"/>
                  </a:cubicBezTo>
                  <a:cubicBezTo>
                    <a:pt x="186" y="3868"/>
                    <a:pt x="186" y="3868"/>
                    <a:pt x="186" y="3868"/>
                  </a:cubicBezTo>
                  <a:cubicBezTo>
                    <a:pt x="206" y="3866"/>
                    <a:pt x="186" y="3636"/>
                    <a:pt x="167" y="3265"/>
                  </a:cubicBezTo>
                  <a:cubicBezTo>
                    <a:pt x="146" y="2895"/>
                    <a:pt x="129" y="2383"/>
                    <a:pt x="145" y="1818"/>
                  </a:cubicBezTo>
                  <a:cubicBezTo>
                    <a:pt x="153" y="1535"/>
                    <a:pt x="168" y="1266"/>
                    <a:pt x="187" y="1023"/>
                  </a:cubicBezTo>
                  <a:cubicBezTo>
                    <a:pt x="205" y="779"/>
                    <a:pt x="239" y="565"/>
                    <a:pt x="315" y="404"/>
                  </a:cubicBezTo>
                  <a:cubicBezTo>
                    <a:pt x="469" y="71"/>
                    <a:pt x="730" y="20"/>
                    <a:pt x="717" y="4"/>
                  </a:cubicBezTo>
                  <a:cubicBezTo>
                    <a:pt x="717" y="2"/>
                    <a:pt x="711" y="0"/>
                    <a:pt x="7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23"/>
            <p:cNvSpPr/>
            <p:nvPr/>
          </p:nvSpPr>
          <p:spPr>
            <a:xfrm>
              <a:off x="6968789" y="548293"/>
              <a:ext cx="8802" cy="50518"/>
            </a:xfrm>
            <a:custGeom>
              <a:rect b="b" l="l" r="r" t="t"/>
              <a:pathLst>
                <a:path extrusionOk="0" h="792" w="138">
                  <a:moveTo>
                    <a:pt x="62" y="1"/>
                  </a:moveTo>
                  <a:cubicBezTo>
                    <a:pt x="62" y="1"/>
                    <a:pt x="62" y="1"/>
                    <a:pt x="62" y="1"/>
                  </a:cubicBezTo>
                  <a:cubicBezTo>
                    <a:pt x="26" y="1"/>
                    <a:pt x="1" y="179"/>
                    <a:pt x="5" y="397"/>
                  </a:cubicBezTo>
                  <a:cubicBezTo>
                    <a:pt x="10" y="615"/>
                    <a:pt x="42" y="792"/>
                    <a:pt x="77" y="792"/>
                  </a:cubicBezTo>
                  <a:cubicBezTo>
                    <a:pt x="113" y="791"/>
                    <a:pt x="138" y="613"/>
                    <a:pt x="134" y="394"/>
                  </a:cubicBezTo>
                  <a:cubicBezTo>
                    <a:pt x="129" y="177"/>
                    <a:pt x="97" y="1"/>
                    <a:pt x="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23"/>
            <p:cNvSpPr/>
            <p:nvPr/>
          </p:nvSpPr>
          <p:spPr>
            <a:xfrm>
              <a:off x="7674198" y="2405931"/>
              <a:ext cx="200731" cy="66400"/>
            </a:xfrm>
            <a:custGeom>
              <a:rect b="b" l="l" r="r" t="t"/>
              <a:pathLst>
                <a:path extrusionOk="0" h="1041" w="3147">
                  <a:moveTo>
                    <a:pt x="2334" y="0"/>
                  </a:moveTo>
                  <a:cubicBezTo>
                    <a:pt x="2242" y="0"/>
                    <a:pt x="2150" y="6"/>
                    <a:pt x="2060" y="16"/>
                  </a:cubicBezTo>
                  <a:cubicBezTo>
                    <a:pt x="1332" y="91"/>
                    <a:pt x="621" y="335"/>
                    <a:pt x="1" y="725"/>
                  </a:cubicBezTo>
                  <a:cubicBezTo>
                    <a:pt x="403" y="936"/>
                    <a:pt x="867" y="1041"/>
                    <a:pt x="1333" y="1041"/>
                  </a:cubicBezTo>
                  <a:cubicBezTo>
                    <a:pt x="1947" y="1041"/>
                    <a:pt x="2562" y="858"/>
                    <a:pt x="3039" y="494"/>
                  </a:cubicBezTo>
                  <a:cubicBezTo>
                    <a:pt x="3080" y="462"/>
                    <a:pt x="3125" y="424"/>
                    <a:pt x="3134" y="373"/>
                  </a:cubicBezTo>
                  <a:cubicBezTo>
                    <a:pt x="3147" y="302"/>
                    <a:pt x="3091" y="238"/>
                    <a:pt x="3033" y="195"/>
                  </a:cubicBezTo>
                  <a:cubicBezTo>
                    <a:pt x="2836" y="46"/>
                    <a:pt x="2586" y="0"/>
                    <a:pt x="23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23"/>
            <p:cNvSpPr/>
            <p:nvPr/>
          </p:nvSpPr>
          <p:spPr>
            <a:xfrm>
              <a:off x="7677578" y="2242511"/>
              <a:ext cx="141092" cy="205962"/>
            </a:xfrm>
            <a:custGeom>
              <a:rect b="b" l="l" r="r" t="t"/>
              <a:pathLst>
                <a:path extrusionOk="0" h="3229" w="2212">
                  <a:moveTo>
                    <a:pt x="2098" y="0"/>
                  </a:moveTo>
                  <a:cubicBezTo>
                    <a:pt x="1038" y="828"/>
                    <a:pt x="206" y="1899"/>
                    <a:pt x="0" y="3228"/>
                  </a:cubicBezTo>
                  <a:cubicBezTo>
                    <a:pt x="467" y="2864"/>
                    <a:pt x="935" y="2498"/>
                    <a:pt x="1330" y="2058"/>
                  </a:cubicBezTo>
                  <a:cubicBezTo>
                    <a:pt x="1726" y="1618"/>
                    <a:pt x="2046" y="1095"/>
                    <a:pt x="2164" y="516"/>
                  </a:cubicBezTo>
                  <a:cubicBezTo>
                    <a:pt x="2200" y="340"/>
                    <a:pt x="2211" y="139"/>
                    <a:pt x="20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23"/>
            <p:cNvSpPr/>
            <p:nvPr/>
          </p:nvSpPr>
          <p:spPr>
            <a:xfrm>
              <a:off x="7602311" y="2248316"/>
              <a:ext cx="79540" cy="211256"/>
            </a:xfrm>
            <a:custGeom>
              <a:rect b="b" l="l" r="r" t="t"/>
              <a:pathLst>
                <a:path extrusionOk="0" h="3312" w="1247">
                  <a:moveTo>
                    <a:pt x="184" y="0"/>
                  </a:moveTo>
                  <a:cubicBezTo>
                    <a:pt x="1" y="429"/>
                    <a:pt x="79" y="922"/>
                    <a:pt x="209" y="1369"/>
                  </a:cubicBezTo>
                  <a:cubicBezTo>
                    <a:pt x="408" y="2061"/>
                    <a:pt x="721" y="2720"/>
                    <a:pt x="1131" y="3311"/>
                  </a:cubicBezTo>
                  <a:lnTo>
                    <a:pt x="1138" y="3187"/>
                  </a:lnTo>
                  <a:cubicBezTo>
                    <a:pt x="1219" y="2607"/>
                    <a:pt x="1247" y="2012"/>
                    <a:pt x="1114" y="1442"/>
                  </a:cubicBezTo>
                  <a:cubicBezTo>
                    <a:pt x="980" y="872"/>
                    <a:pt x="670" y="326"/>
                    <a:pt x="1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23"/>
            <p:cNvSpPr/>
            <p:nvPr/>
          </p:nvSpPr>
          <p:spPr>
            <a:xfrm>
              <a:off x="7608626" y="2570371"/>
              <a:ext cx="165650" cy="156847"/>
            </a:xfrm>
            <a:custGeom>
              <a:rect b="b" l="l" r="r" t="t"/>
              <a:pathLst>
                <a:path extrusionOk="0" h="2459" w="2597">
                  <a:moveTo>
                    <a:pt x="0" y="0"/>
                  </a:moveTo>
                  <a:lnTo>
                    <a:pt x="9" y="10"/>
                  </a:lnTo>
                  <a:cubicBezTo>
                    <a:pt x="427" y="468"/>
                    <a:pt x="691" y="1005"/>
                    <a:pt x="1072" y="1494"/>
                  </a:cubicBezTo>
                  <a:cubicBezTo>
                    <a:pt x="1452" y="1983"/>
                    <a:pt x="1977" y="2420"/>
                    <a:pt x="2596" y="2458"/>
                  </a:cubicBezTo>
                  <a:cubicBezTo>
                    <a:pt x="2457" y="1838"/>
                    <a:pt x="2123" y="1263"/>
                    <a:pt x="1651" y="836"/>
                  </a:cubicBezTo>
                  <a:cubicBezTo>
                    <a:pt x="1181" y="410"/>
                    <a:pt x="631" y="77"/>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23"/>
            <p:cNvSpPr/>
            <p:nvPr/>
          </p:nvSpPr>
          <p:spPr>
            <a:xfrm>
              <a:off x="7541268" y="2343612"/>
              <a:ext cx="85408" cy="245827"/>
            </a:xfrm>
            <a:custGeom>
              <a:rect b="b" l="l" r="r" t="t"/>
              <a:pathLst>
                <a:path extrusionOk="0" h="3854" w="1339">
                  <a:moveTo>
                    <a:pt x="361" y="1"/>
                  </a:moveTo>
                  <a:cubicBezTo>
                    <a:pt x="1" y="1279"/>
                    <a:pt x="133" y="2723"/>
                    <a:pt x="830" y="3853"/>
                  </a:cubicBezTo>
                  <a:cubicBezTo>
                    <a:pt x="1338" y="2602"/>
                    <a:pt x="1154" y="1093"/>
                    <a:pt x="3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23"/>
            <p:cNvSpPr/>
            <p:nvPr/>
          </p:nvSpPr>
          <p:spPr>
            <a:xfrm>
              <a:off x="7505803" y="2693287"/>
              <a:ext cx="184721" cy="121510"/>
            </a:xfrm>
            <a:custGeom>
              <a:rect b="b" l="l" r="r" t="t"/>
              <a:pathLst>
                <a:path extrusionOk="0" h="1905" w="2896">
                  <a:moveTo>
                    <a:pt x="194" y="1"/>
                  </a:moveTo>
                  <a:cubicBezTo>
                    <a:pt x="134" y="1"/>
                    <a:pt x="74" y="3"/>
                    <a:pt x="14" y="7"/>
                  </a:cubicBezTo>
                  <a:lnTo>
                    <a:pt x="1" y="5"/>
                  </a:lnTo>
                  <a:lnTo>
                    <a:pt x="1" y="5"/>
                  </a:lnTo>
                  <a:cubicBezTo>
                    <a:pt x="449" y="334"/>
                    <a:pt x="803" y="773"/>
                    <a:pt x="1209" y="1153"/>
                  </a:cubicBezTo>
                  <a:cubicBezTo>
                    <a:pt x="1615" y="1534"/>
                    <a:pt x="2107" y="1867"/>
                    <a:pt x="2662" y="1903"/>
                  </a:cubicBezTo>
                  <a:cubicBezTo>
                    <a:pt x="2674" y="1904"/>
                    <a:pt x="2686" y="1904"/>
                    <a:pt x="2698" y="1904"/>
                  </a:cubicBezTo>
                  <a:cubicBezTo>
                    <a:pt x="2756" y="1904"/>
                    <a:pt x="2815" y="1893"/>
                    <a:pt x="2849" y="1848"/>
                  </a:cubicBezTo>
                  <a:cubicBezTo>
                    <a:pt x="2895" y="1786"/>
                    <a:pt x="2864" y="1697"/>
                    <a:pt x="2830" y="1628"/>
                  </a:cubicBezTo>
                  <a:cubicBezTo>
                    <a:pt x="2573" y="1115"/>
                    <a:pt x="2162" y="680"/>
                    <a:pt x="1665" y="393"/>
                  </a:cubicBezTo>
                  <a:cubicBezTo>
                    <a:pt x="1220" y="137"/>
                    <a:pt x="707" y="1"/>
                    <a:pt x="1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23"/>
            <p:cNvSpPr/>
            <p:nvPr/>
          </p:nvSpPr>
          <p:spPr>
            <a:xfrm>
              <a:off x="7213791" y="2516727"/>
              <a:ext cx="81007" cy="205834"/>
            </a:xfrm>
            <a:custGeom>
              <a:rect b="b" l="l" r="r" t="t"/>
              <a:pathLst>
                <a:path extrusionOk="0" h="3227" w="1270">
                  <a:moveTo>
                    <a:pt x="163" y="0"/>
                  </a:moveTo>
                  <a:cubicBezTo>
                    <a:pt x="159" y="0"/>
                    <a:pt x="154" y="0"/>
                    <a:pt x="150" y="1"/>
                  </a:cubicBezTo>
                  <a:cubicBezTo>
                    <a:pt x="31" y="11"/>
                    <a:pt x="1" y="170"/>
                    <a:pt x="6" y="289"/>
                  </a:cubicBezTo>
                  <a:cubicBezTo>
                    <a:pt x="52" y="1336"/>
                    <a:pt x="402" y="2367"/>
                    <a:pt x="1001" y="3227"/>
                  </a:cubicBezTo>
                  <a:cubicBezTo>
                    <a:pt x="1269" y="2203"/>
                    <a:pt x="984" y="961"/>
                    <a:pt x="339" y="121"/>
                  </a:cubicBezTo>
                  <a:cubicBezTo>
                    <a:pt x="293" y="63"/>
                    <a:pt x="235" y="0"/>
                    <a:pt x="1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23"/>
            <p:cNvSpPr/>
            <p:nvPr/>
          </p:nvSpPr>
          <p:spPr>
            <a:xfrm>
              <a:off x="7020200" y="2668346"/>
              <a:ext cx="236579" cy="76606"/>
            </a:xfrm>
            <a:custGeom>
              <a:rect b="b" l="l" r="r" t="t"/>
              <a:pathLst>
                <a:path extrusionOk="0" h="1201" w="3709">
                  <a:moveTo>
                    <a:pt x="1351" y="0"/>
                  </a:moveTo>
                  <a:cubicBezTo>
                    <a:pt x="884" y="0"/>
                    <a:pt x="417" y="109"/>
                    <a:pt x="1" y="320"/>
                  </a:cubicBezTo>
                  <a:cubicBezTo>
                    <a:pt x="762" y="882"/>
                    <a:pt x="1737" y="1201"/>
                    <a:pt x="2695" y="1201"/>
                  </a:cubicBezTo>
                  <a:cubicBezTo>
                    <a:pt x="3038" y="1201"/>
                    <a:pt x="3380" y="1160"/>
                    <a:pt x="3708" y="1074"/>
                  </a:cubicBezTo>
                  <a:cubicBezTo>
                    <a:pt x="3291" y="528"/>
                    <a:pt x="2678" y="227"/>
                    <a:pt x="2007" y="74"/>
                  </a:cubicBezTo>
                  <a:cubicBezTo>
                    <a:pt x="1792" y="25"/>
                    <a:pt x="1571" y="0"/>
                    <a:pt x="13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23"/>
            <p:cNvSpPr/>
            <p:nvPr/>
          </p:nvSpPr>
          <p:spPr>
            <a:xfrm>
              <a:off x="7024410" y="2569223"/>
              <a:ext cx="214700" cy="124189"/>
            </a:xfrm>
            <a:custGeom>
              <a:rect b="b" l="l" r="r" t="t"/>
              <a:pathLst>
                <a:path extrusionOk="0" h="1947" w="3366">
                  <a:moveTo>
                    <a:pt x="0" y="0"/>
                  </a:moveTo>
                  <a:lnTo>
                    <a:pt x="0" y="0"/>
                  </a:lnTo>
                  <a:cubicBezTo>
                    <a:pt x="154" y="542"/>
                    <a:pt x="599" y="963"/>
                    <a:pt x="1101" y="1217"/>
                  </a:cubicBezTo>
                  <a:cubicBezTo>
                    <a:pt x="1603" y="1471"/>
                    <a:pt x="2164" y="1582"/>
                    <a:pt x="2717" y="1690"/>
                  </a:cubicBezTo>
                  <a:cubicBezTo>
                    <a:pt x="2931" y="1732"/>
                    <a:pt x="3226" y="1777"/>
                    <a:pt x="3365" y="1946"/>
                  </a:cubicBezTo>
                  <a:cubicBezTo>
                    <a:pt x="2669" y="810"/>
                    <a:pt x="1332" y="68"/>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23"/>
            <p:cNvSpPr/>
            <p:nvPr/>
          </p:nvSpPr>
          <p:spPr>
            <a:xfrm>
              <a:off x="7242367" y="2232178"/>
              <a:ext cx="74118" cy="254438"/>
            </a:xfrm>
            <a:custGeom>
              <a:rect b="b" l="l" r="r" t="t"/>
              <a:pathLst>
                <a:path extrusionOk="0" h="3989" w="1162">
                  <a:moveTo>
                    <a:pt x="445" y="1"/>
                  </a:moveTo>
                  <a:cubicBezTo>
                    <a:pt x="97" y="577"/>
                    <a:pt x="1" y="1278"/>
                    <a:pt x="53" y="1950"/>
                  </a:cubicBezTo>
                  <a:cubicBezTo>
                    <a:pt x="105" y="2622"/>
                    <a:pt x="294" y="3274"/>
                    <a:pt x="484" y="3920"/>
                  </a:cubicBezTo>
                  <a:lnTo>
                    <a:pt x="503" y="3988"/>
                  </a:lnTo>
                  <a:cubicBezTo>
                    <a:pt x="1162" y="2733"/>
                    <a:pt x="1096" y="1261"/>
                    <a:pt x="4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23"/>
            <p:cNvSpPr/>
            <p:nvPr/>
          </p:nvSpPr>
          <p:spPr>
            <a:xfrm>
              <a:off x="6885421" y="2242894"/>
              <a:ext cx="247996" cy="168711"/>
            </a:xfrm>
            <a:custGeom>
              <a:rect b="b" l="l" r="r" t="t"/>
              <a:pathLst>
                <a:path extrusionOk="0" h="2645" w="3888">
                  <a:moveTo>
                    <a:pt x="1" y="0"/>
                  </a:moveTo>
                  <a:lnTo>
                    <a:pt x="1" y="0"/>
                  </a:lnTo>
                  <a:cubicBezTo>
                    <a:pt x="599" y="1490"/>
                    <a:pt x="2216" y="2645"/>
                    <a:pt x="3821" y="2645"/>
                  </a:cubicBezTo>
                  <a:cubicBezTo>
                    <a:pt x="3843" y="2645"/>
                    <a:pt x="3865" y="2645"/>
                    <a:pt x="3887" y="2644"/>
                  </a:cubicBezTo>
                  <a:cubicBezTo>
                    <a:pt x="3126" y="1260"/>
                    <a:pt x="1572" y="156"/>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23"/>
            <p:cNvSpPr/>
            <p:nvPr/>
          </p:nvSpPr>
          <p:spPr>
            <a:xfrm>
              <a:off x="6879169" y="2414351"/>
              <a:ext cx="284800" cy="109136"/>
            </a:xfrm>
            <a:custGeom>
              <a:rect b="b" l="l" r="r" t="t"/>
              <a:pathLst>
                <a:path extrusionOk="0" h="1711" w="4465">
                  <a:moveTo>
                    <a:pt x="2792" y="1"/>
                  </a:moveTo>
                  <a:cubicBezTo>
                    <a:pt x="2098" y="1"/>
                    <a:pt x="1412" y="123"/>
                    <a:pt x="754" y="397"/>
                  </a:cubicBezTo>
                  <a:cubicBezTo>
                    <a:pt x="566" y="475"/>
                    <a:pt x="377" y="567"/>
                    <a:pt x="234" y="712"/>
                  </a:cubicBezTo>
                  <a:cubicBezTo>
                    <a:pt x="92" y="857"/>
                    <a:pt x="1" y="1069"/>
                    <a:pt x="46" y="1268"/>
                  </a:cubicBezTo>
                  <a:cubicBezTo>
                    <a:pt x="101" y="1507"/>
                    <a:pt x="342" y="1670"/>
                    <a:pt x="585" y="1703"/>
                  </a:cubicBezTo>
                  <a:cubicBezTo>
                    <a:pt x="624" y="1708"/>
                    <a:pt x="664" y="1710"/>
                    <a:pt x="703" y="1710"/>
                  </a:cubicBezTo>
                  <a:cubicBezTo>
                    <a:pt x="907" y="1710"/>
                    <a:pt x="1110" y="1645"/>
                    <a:pt x="1300" y="1565"/>
                  </a:cubicBezTo>
                  <a:cubicBezTo>
                    <a:pt x="2361" y="1126"/>
                    <a:pt x="3328" y="401"/>
                    <a:pt x="4464" y="228"/>
                  </a:cubicBezTo>
                  <a:lnTo>
                    <a:pt x="4367" y="196"/>
                  </a:lnTo>
                  <a:cubicBezTo>
                    <a:pt x="3843" y="70"/>
                    <a:pt x="3315" y="1"/>
                    <a:pt x="27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23"/>
            <p:cNvSpPr/>
            <p:nvPr/>
          </p:nvSpPr>
          <p:spPr>
            <a:xfrm>
              <a:off x="6998832" y="2476159"/>
              <a:ext cx="207046" cy="107414"/>
            </a:xfrm>
            <a:custGeom>
              <a:rect b="b" l="l" r="r" t="t"/>
              <a:pathLst>
                <a:path extrusionOk="0" h="1684" w="3246">
                  <a:moveTo>
                    <a:pt x="3062" y="0"/>
                  </a:moveTo>
                  <a:cubicBezTo>
                    <a:pt x="2493" y="0"/>
                    <a:pt x="2052" y="222"/>
                    <a:pt x="1551" y="409"/>
                  </a:cubicBezTo>
                  <a:cubicBezTo>
                    <a:pt x="998" y="615"/>
                    <a:pt x="471" y="931"/>
                    <a:pt x="102" y="1393"/>
                  </a:cubicBezTo>
                  <a:cubicBezTo>
                    <a:pt x="51" y="1457"/>
                    <a:pt x="0" y="1545"/>
                    <a:pt x="40" y="1617"/>
                  </a:cubicBezTo>
                  <a:cubicBezTo>
                    <a:pt x="67" y="1667"/>
                    <a:pt x="123" y="1683"/>
                    <a:pt x="183" y="1683"/>
                  </a:cubicBezTo>
                  <a:cubicBezTo>
                    <a:pt x="221" y="1683"/>
                    <a:pt x="261" y="1677"/>
                    <a:pt x="297" y="1668"/>
                  </a:cubicBezTo>
                  <a:cubicBezTo>
                    <a:pt x="1177" y="1449"/>
                    <a:pt x="2006" y="1023"/>
                    <a:pt x="2697" y="435"/>
                  </a:cubicBezTo>
                  <a:cubicBezTo>
                    <a:pt x="2900" y="262"/>
                    <a:pt x="2988" y="128"/>
                    <a:pt x="3245" y="55"/>
                  </a:cubicBezTo>
                  <a:lnTo>
                    <a:pt x="3245" y="8"/>
                  </a:lnTo>
                  <a:cubicBezTo>
                    <a:pt x="3183" y="3"/>
                    <a:pt x="3122" y="0"/>
                    <a:pt x="30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23"/>
            <p:cNvSpPr/>
            <p:nvPr/>
          </p:nvSpPr>
          <p:spPr>
            <a:xfrm>
              <a:off x="7015352" y="2165011"/>
              <a:ext cx="237790" cy="84706"/>
            </a:xfrm>
            <a:custGeom>
              <a:rect b="b" l="l" r="r" t="t"/>
              <a:pathLst>
                <a:path extrusionOk="0" h="1328" w="3728">
                  <a:moveTo>
                    <a:pt x="2768" y="0"/>
                  </a:moveTo>
                  <a:cubicBezTo>
                    <a:pt x="1849" y="0"/>
                    <a:pt x="969" y="336"/>
                    <a:pt x="208" y="929"/>
                  </a:cubicBezTo>
                  <a:cubicBezTo>
                    <a:pt x="106" y="1008"/>
                    <a:pt x="1" y="1155"/>
                    <a:pt x="88" y="1250"/>
                  </a:cubicBezTo>
                  <a:cubicBezTo>
                    <a:pt x="127" y="1293"/>
                    <a:pt x="189" y="1302"/>
                    <a:pt x="246" y="1308"/>
                  </a:cubicBezTo>
                  <a:cubicBezTo>
                    <a:pt x="382" y="1321"/>
                    <a:pt x="518" y="1327"/>
                    <a:pt x="654" y="1327"/>
                  </a:cubicBezTo>
                  <a:cubicBezTo>
                    <a:pt x="1780" y="1327"/>
                    <a:pt x="2904" y="892"/>
                    <a:pt x="3727" y="123"/>
                  </a:cubicBezTo>
                  <a:cubicBezTo>
                    <a:pt x="3405" y="40"/>
                    <a:pt x="3084" y="0"/>
                    <a:pt x="27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23"/>
            <p:cNvSpPr/>
            <p:nvPr/>
          </p:nvSpPr>
          <p:spPr>
            <a:xfrm>
              <a:off x="6919929" y="2092040"/>
              <a:ext cx="277146" cy="74501"/>
            </a:xfrm>
            <a:custGeom>
              <a:rect b="b" l="l" r="r" t="t"/>
              <a:pathLst>
                <a:path extrusionOk="0" h="1168" w="4345">
                  <a:moveTo>
                    <a:pt x="1457" y="0"/>
                  </a:moveTo>
                  <a:cubicBezTo>
                    <a:pt x="963" y="0"/>
                    <a:pt x="470" y="75"/>
                    <a:pt x="0" y="229"/>
                  </a:cubicBezTo>
                  <a:cubicBezTo>
                    <a:pt x="548" y="768"/>
                    <a:pt x="1306" y="1057"/>
                    <a:pt x="2070" y="1137"/>
                  </a:cubicBezTo>
                  <a:cubicBezTo>
                    <a:pt x="2266" y="1157"/>
                    <a:pt x="2461" y="1167"/>
                    <a:pt x="2657" y="1167"/>
                  </a:cubicBezTo>
                  <a:cubicBezTo>
                    <a:pt x="3225" y="1167"/>
                    <a:pt x="3790" y="1085"/>
                    <a:pt x="4345" y="946"/>
                  </a:cubicBezTo>
                  <a:cubicBezTo>
                    <a:pt x="3520" y="327"/>
                    <a:pt x="2487" y="0"/>
                    <a:pt x="14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23"/>
            <p:cNvSpPr/>
            <p:nvPr/>
          </p:nvSpPr>
          <p:spPr>
            <a:xfrm>
              <a:off x="7219340" y="1815337"/>
              <a:ext cx="47328" cy="196011"/>
            </a:xfrm>
            <a:custGeom>
              <a:rect b="b" l="l" r="r" t="t"/>
              <a:pathLst>
                <a:path extrusionOk="0" h="3073" w="742">
                  <a:moveTo>
                    <a:pt x="246" y="1"/>
                  </a:moveTo>
                  <a:cubicBezTo>
                    <a:pt x="233" y="1"/>
                    <a:pt x="220" y="3"/>
                    <a:pt x="206" y="8"/>
                  </a:cubicBezTo>
                  <a:cubicBezTo>
                    <a:pt x="129" y="38"/>
                    <a:pt x="112" y="137"/>
                    <a:pt x="106" y="219"/>
                  </a:cubicBezTo>
                  <a:cubicBezTo>
                    <a:pt x="36" y="1237"/>
                    <a:pt x="100" y="2039"/>
                    <a:pt x="2" y="3049"/>
                  </a:cubicBezTo>
                  <a:lnTo>
                    <a:pt x="2" y="3049"/>
                  </a:lnTo>
                  <a:cubicBezTo>
                    <a:pt x="575" y="2238"/>
                    <a:pt x="741" y="1154"/>
                    <a:pt x="437" y="207"/>
                  </a:cubicBezTo>
                  <a:cubicBezTo>
                    <a:pt x="406" y="112"/>
                    <a:pt x="335" y="1"/>
                    <a:pt x="246" y="1"/>
                  </a:cubicBezTo>
                  <a:close/>
                  <a:moveTo>
                    <a:pt x="2" y="3049"/>
                  </a:moveTo>
                  <a:lnTo>
                    <a:pt x="2" y="3049"/>
                  </a:lnTo>
                  <a:cubicBezTo>
                    <a:pt x="2" y="3050"/>
                    <a:pt x="2" y="3050"/>
                    <a:pt x="2" y="3050"/>
                  </a:cubicBezTo>
                  <a:lnTo>
                    <a:pt x="0" y="3073"/>
                  </a:lnTo>
                  <a:cubicBezTo>
                    <a:pt x="1" y="3065"/>
                    <a:pt x="2" y="3057"/>
                    <a:pt x="2" y="304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23"/>
            <p:cNvSpPr/>
            <p:nvPr/>
          </p:nvSpPr>
          <p:spPr>
            <a:xfrm>
              <a:off x="7076715" y="1813615"/>
              <a:ext cx="147343" cy="204941"/>
            </a:xfrm>
            <a:custGeom>
              <a:rect b="b" l="l" r="r" t="t"/>
              <a:pathLst>
                <a:path extrusionOk="0" h="3213" w="2310">
                  <a:moveTo>
                    <a:pt x="100" y="1"/>
                  </a:moveTo>
                  <a:cubicBezTo>
                    <a:pt x="92" y="1"/>
                    <a:pt x="85" y="1"/>
                    <a:pt x="77" y="1"/>
                  </a:cubicBezTo>
                  <a:cubicBezTo>
                    <a:pt x="1" y="563"/>
                    <a:pt x="283" y="1111"/>
                    <a:pt x="617" y="1568"/>
                  </a:cubicBezTo>
                  <a:cubicBezTo>
                    <a:pt x="1098" y="2225"/>
                    <a:pt x="1617" y="2785"/>
                    <a:pt x="2310" y="3213"/>
                  </a:cubicBezTo>
                  <a:cubicBezTo>
                    <a:pt x="2151" y="2771"/>
                    <a:pt x="2055" y="2309"/>
                    <a:pt x="1920" y="1860"/>
                  </a:cubicBezTo>
                  <a:cubicBezTo>
                    <a:pt x="1785" y="1410"/>
                    <a:pt x="1603" y="964"/>
                    <a:pt x="1298" y="608"/>
                  </a:cubicBezTo>
                  <a:cubicBezTo>
                    <a:pt x="998" y="257"/>
                    <a:pt x="561" y="1"/>
                    <a:pt x="1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23"/>
            <p:cNvSpPr/>
            <p:nvPr/>
          </p:nvSpPr>
          <p:spPr>
            <a:xfrm>
              <a:off x="6852316" y="1825862"/>
              <a:ext cx="267068" cy="163226"/>
            </a:xfrm>
            <a:custGeom>
              <a:rect b="b" l="l" r="r" t="t"/>
              <a:pathLst>
                <a:path extrusionOk="0" h="2559" w="4187">
                  <a:moveTo>
                    <a:pt x="561" y="0"/>
                  </a:moveTo>
                  <a:cubicBezTo>
                    <a:pt x="369" y="0"/>
                    <a:pt x="180" y="31"/>
                    <a:pt x="0" y="103"/>
                  </a:cubicBezTo>
                  <a:cubicBezTo>
                    <a:pt x="1228" y="1161"/>
                    <a:pt x="2645" y="1997"/>
                    <a:pt x="4165" y="2559"/>
                  </a:cubicBezTo>
                  <a:lnTo>
                    <a:pt x="4187" y="2548"/>
                  </a:lnTo>
                  <a:cubicBezTo>
                    <a:pt x="3629" y="1457"/>
                    <a:pt x="2701" y="682"/>
                    <a:pt x="1565" y="224"/>
                  </a:cubicBezTo>
                  <a:cubicBezTo>
                    <a:pt x="1247" y="96"/>
                    <a:pt x="900" y="0"/>
                    <a:pt x="5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23"/>
            <p:cNvSpPr/>
            <p:nvPr/>
          </p:nvSpPr>
          <p:spPr>
            <a:xfrm>
              <a:off x="6897859" y="1977353"/>
              <a:ext cx="296409" cy="82410"/>
            </a:xfrm>
            <a:custGeom>
              <a:rect b="b" l="l" r="r" t="t"/>
              <a:pathLst>
                <a:path extrusionOk="0" h="1292" w="4647">
                  <a:moveTo>
                    <a:pt x="1145" y="0"/>
                  </a:moveTo>
                  <a:cubicBezTo>
                    <a:pt x="848" y="0"/>
                    <a:pt x="552" y="36"/>
                    <a:pt x="265" y="116"/>
                  </a:cubicBezTo>
                  <a:cubicBezTo>
                    <a:pt x="199" y="135"/>
                    <a:pt x="131" y="157"/>
                    <a:pt x="81" y="203"/>
                  </a:cubicBezTo>
                  <a:cubicBezTo>
                    <a:pt x="30" y="248"/>
                    <a:pt x="0" y="325"/>
                    <a:pt x="28" y="387"/>
                  </a:cubicBezTo>
                  <a:cubicBezTo>
                    <a:pt x="54" y="445"/>
                    <a:pt x="117" y="474"/>
                    <a:pt x="174" y="499"/>
                  </a:cubicBezTo>
                  <a:cubicBezTo>
                    <a:pt x="875" y="794"/>
                    <a:pt x="1583" y="1091"/>
                    <a:pt x="2333" y="1216"/>
                  </a:cubicBezTo>
                  <a:cubicBezTo>
                    <a:pt x="2659" y="1270"/>
                    <a:pt x="2988" y="1291"/>
                    <a:pt x="3318" y="1291"/>
                  </a:cubicBezTo>
                  <a:cubicBezTo>
                    <a:pt x="3761" y="1291"/>
                    <a:pt x="4205" y="1253"/>
                    <a:pt x="4646" y="1204"/>
                  </a:cubicBezTo>
                  <a:cubicBezTo>
                    <a:pt x="3962" y="809"/>
                    <a:pt x="3347" y="509"/>
                    <a:pt x="2598" y="256"/>
                  </a:cubicBezTo>
                  <a:cubicBezTo>
                    <a:pt x="2131" y="98"/>
                    <a:pt x="1636" y="0"/>
                    <a:pt x="11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23"/>
            <p:cNvSpPr/>
            <p:nvPr/>
          </p:nvSpPr>
          <p:spPr>
            <a:xfrm>
              <a:off x="7453753" y="1959110"/>
              <a:ext cx="53962" cy="219357"/>
            </a:xfrm>
            <a:custGeom>
              <a:rect b="b" l="l" r="r" t="t"/>
              <a:pathLst>
                <a:path extrusionOk="0" h="3439" w="846">
                  <a:moveTo>
                    <a:pt x="358" y="1"/>
                  </a:moveTo>
                  <a:lnTo>
                    <a:pt x="358" y="1"/>
                  </a:lnTo>
                  <a:cubicBezTo>
                    <a:pt x="40" y="486"/>
                    <a:pt x="0" y="1105"/>
                    <a:pt x="59" y="1684"/>
                  </a:cubicBezTo>
                  <a:cubicBezTo>
                    <a:pt x="117" y="2262"/>
                    <a:pt x="293" y="2858"/>
                    <a:pt x="304" y="3438"/>
                  </a:cubicBezTo>
                  <a:lnTo>
                    <a:pt x="321" y="3386"/>
                  </a:lnTo>
                  <a:cubicBezTo>
                    <a:pt x="845" y="2327"/>
                    <a:pt x="811" y="1091"/>
                    <a:pt x="3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23"/>
            <p:cNvSpPr/>
            <p:nvPr/>
          </p:nvSpPr>
          <p:spPr>
            <a:xfrm>
              <a:off x="7604033" y="2107604"/>
              <a:ext cx="227712" cy="97400"/>
            </a:xfrm>
            <a:custGeom>
              <a:rect b="b" l="l" r="r" t="t"/>
              <a:pathLst>
                <a:path extrusionOk="0" h="1527" w="3570">
                  <a:moveTo>
                    <a:pt x="146" y="1"/>
                  </a:moveTo>
                  <a:cubicBezTo>
                    <a:pt x="117" y="1"/>
                    <a:pt x="89" y="1"/>
                    <a:pt x="60" y="1"/>
                  </a:cubicBezTo>
                  <a:lnTo>
                    <a:pt x="1" y="37"/>
                  </a:lnTo>
                  <a:cubicBezTo>
                    <a:pt x="525" y="442"/>
                    <a:pt x="1053" y="849"/>
                    <a:pt x="1648" y="1140"/>
                  </a:cubicBezTo>
                  <a:cubicBezTo>
                    <a:pt x="2123" y="1372"/>
                    <a:pt x="2650" y="1526"/>
                    <a:pt x="3176" y="1526"/>
                  </a:cubicBezTo>
                  <a:cubicBezTo>
                    <a:pt x="3307" y="1526"/>
                    <a:pt x="3439" y="1517"/>
                    <a:pt x="3569" y="1496"/>
                  </a:cubicBezTo>
                  <a:cubicBezTo>
                    <a:pt x="2699" y="555"/>
                    <a:pt x="1427" y="1"/>
                    <a:pt x="1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23"/>
            <p:cNvSpPr/>
            <p:nvPr/>
          </p:nvSpPr>
          <p:spPr>
            <a:xfrm>
              <a:off x="7697735" y="2073670"/>
              <a:ext cx="210554" cy="85918"/>
            </a:xfrm>
            <a:custGeom>
              <a:rect b="b" l="l" r="r" t="t"/>
              <a:pathLst>
                <a:path extrusionOk="0" h="1347" w="3301">
                  <a:moveTo>
                    <a:pt x="987" y="1"/>
                  </a:moveTo>
                  <a:cubicBezTo>
                    <a:pt x="662" y="1"/>
                    <a:pt x="335" y="35"/>
                    <a:pt x="0" y="62"/>
                  </a:cubicBezTo>
                  <a:cubicBezTo>
                    <a:pt x="496" y="405"/>
                    <a:pt x="996" y="750"/>
                    <a:pt x="1545" y="999"/>
                  </a:cubicBezTo>
                  <a:cubicBezTo>
                    <a:pt x="2004" y="1207"/>
                    <a:pt x="2505" y="1346"/>
                    <a:pt x="3007" y="1346"/>
                  </a:cubicBezTo>
                  <a:cubicBezTo>
                    <a:pt x="3105" y="1346"/>
                    <a:pt x="3203" y="1341"/>
                    <a:pt x="3301" y="1330"/>
                  </a:cubicBezTo>
                  <a:cubicBezTo>
                    <a:pt x="3049" y="737"/>
                    <a:pt x="2489" y="308"/>
                    <a:pt x="1873" y="120"/>
                  </a:cubicBezTo>
                  <a:cubicBezTo>
                    <a:pt x="1579" y="29"/>
                    <a:pt x="1284" y="1"/>
                    <a:pt x="9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23"/>
            <p:cNvSpPr/>
            <p:nvPr/>
          </p:nvSpPr>
          <p:spPr>
            <a:xfrm>
              <a:off x="7560085" y="2016263"/>
              <a:ext cx="244169" cy="69462"/>
            </a:xfrm>
            <a:custGeom>
              <a:rect b="b" l="l" r="r" t="t"/>
              <a:pathLst>
                <a:path extrusionOk="0" h="1089" w="3828">
                  <a:moveTo>
                    <a:pt x="2474" y="0"/>
                  </a:moveTo>
                  <a:cubicBezTo>
                    <a:pt x="2284" y="0"/>
                    <a:pt x="2094" y="23"/>
                    <a:pt x="1911" y="65"/>
                  </a:cubicBezTo>
                  <a:cubicBezTo>
                    <a:pt x="1240" y="222"/>
                    <a:pt x="649" y="606"/>
                    <a:pt x="73" y="984"/>
                  </a:cubicBezTo>
                  <a:lnTo>
                    <a:pt x="0" y="1089"/>
                  </a:lnTo>
                  <a:cubicBezTo>
                    <a:pt x="537" y="898"/>
                    <a:pt x="1220" y="886"/>
                    <a:pt x="1812" y="886"/>
                  </a:cubicBezTo>
                  <a:cubicBezTo>
                    <a:pt x="1874" y="886"/>
                    <a:pt x="1936" y="886"/>
                    <a:pt x="1996" y="886"/>
                  </a:cubicBezTo>
                  <a:cubicBezTo>
                    <a:pt x="2626" y="886"/>
                    <a:pt x="3285" y="848"/>
                    <a:pt x="3828" y="530"/>
                  </a:cubicBezTo>
                  <a:cubicBezTo>
                    <a:pt x="3487" y="162"/>
                    <a:pt x="2982" y="0"/>
                    <a:pt x="24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23"/>
            <p:cNvSpPr/>
            <p:nvPr/>
          </p:nvSpPr>
          <p:spPr>
            <a:xfrm>
              <a:off x="7554344" y="1823948"/>
              <a:ext cx="96826" cy="257054"/>
            </a:xfrm>
            <a:custGeom>
              <a:rect b="b" l="l" r="r" t="t"/>
              <a:pathLst>
                <a:path extrusionOk="0" h="4030" w="1518">
                  <a:moveTo>
                    <a:pt x="1121" y="1"/>
                  </a:moveTo>
                  <a:lnTo>
                    <a:pt x="1121" y="1"/>
                  </a:lnTo>
                  <a:cubicBezTo>
                    <a:pt x="347" y="1178"/>
                    <a:pt x="0" y="2629"/>
                    <a:pt x="159" y="4029"/>
                  </a:cubicBezTo>
                  <a:cubicBezTo>
                    <a:pt x="1144" y="3062"/>
                    <a:pt x="1518" y="1324"/>
                    <a:pt x="1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23"/>
            <p:cNvSpPr/>
            <p:nvPr/>
          </p:nvSpPr>
          <p:spPr>
            <a:xfrm>
              <a:off x="7239050" y="1703265"/>
              <a:ext cx="152638" cy="203283"/>
            </a:xfrm>
            <a:custGeom>
              <a:rect b="b" l="l" r="r" t="t"/>
              <a:pathLst>
                <a:path extrusionOk="0" h="3187" w="2393">
                  <a:moveTo>
                    <a:pt x="0" y="1"/>
                  </a:moveTo>
                  <a:lnTo>
                    <a:pt x="0" y="1"/>
                  </a:lnTo>
                  <a:cubicBezTo>
                    <a:pt x="294" y="1332"/>
                    <a:pt x="1178" y="2521"/>
                    <a:pt x="2368" y="3187"/>
                  </a:cubicBezTo>
                  <a:lnTo>
                    <a:pt x="2393" y="3180"/>
                  </a:lnTo>
                  <a:cubicBezTo>
                    <a:pt x="2207" y="2748"/>
                    <a:pt x="2076" y="2294"/>
                    <a:pt x="1909" y="1854"/>
                  </a:cubicBezTo>
                  <a:cubicBezTo>
                    <a:pt x="1742" y="1415"/>
                    <a:pt x="1535" y="982"/>
                    <a:pt x="1220" y="633"/>
                  </a:cubicBezTo>
                  <a:cubicBezTo>
                    <a:pt x="905" y="284"/>
                    <a:pt x="470" y="24"/>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23"/>
            <p:cNvSpPr/>
            <p:nvPr/>
          </p:nvSpPr>
          <p:spPr>
            <a:xfrm>
              <a:off x="7422881" y="1831730"/>
              <a:ext cx="162652" cy="110795"/>
            </a:xfrm>
            <a:custGeom>
              <a:rect b="b" l="l" r="r" t="t"/>
              <a:pathLst>
                <a:path extrusionOk="0" h="1737" w="2550">
                  <a:moveTo>
                    <a:pt x="2230" y="1"/>
                  </a:moveTo>
                  <a:cubicBezTo>
                    <a:pt x="1821" y="1"/>
                    <a:pt x="1412" y="173"/>
                    <a:pt x="1081" y="424"/>
                  </a:cubicBezTo>
                  <a:cubicBezTo>
                    <a:pt x="663" y="739"/>
                    <a:pt x="308" y="1313"/>
                    <a:pt x="1" y="1737"/>
                  </a:cubicBezTo>
                  <a:cubicBezTo>
                    <a:pt x="1054" y="1615"/>
                    <a:pt x="2032" y="962"/>
                    <a:pt x="2549" y="38"/>
                  </a:cubicBezTo>
                  <a:cubicBezTo>
                    <a:pt x="2444" y="13"/>
                    <a:pt x="2337" y="1"/>
                    <a:pt x="22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23"/>
            <p:cNvSpPr/>
            <p:nvPr/>
          </p:nvSpPr>
          <p:spPr>
            <a:xfrm>
              <a:off x="7386268" y="1705753"/>
              <a:ext cx="66655" cy="203347"/>
            </a:xfrm>
            <a:custGeom>
              <a:rect b="b" l="l" r="r" t="t"/>
              <a:pathLst>
                <a:path extrusionOk="0" h="3188" w="1045">
                  <a:moveTo>
                    <a:pt x="716" y="1"/>
                  </a:moveTo>
                  <a:cubicBezTo>
                    <a:pt x="175" y="1023"/>
                    <a:pt x="1" y="2121"/>
                    <a:pt x="449" y="3188"/>
                  </a:cubicBezTo>
                  <a:lnTo>
                    <a:pt x="477" y="3176"/>
                  </a:lnTo>
                  <a:cubicBezTo>
                    <a:pt x="678" y="2664"/>
                    <a:pt x="881" y="2146"/>
                    <a:pt x="963" y="1602"/>
                  </a:cubicBezTo>
                  <a:cubicBezTo>
                    <a:pt x="1044" y="1057"/>
                    <a:pt x="994" y="476"/>
                    <a:pt x="7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23"/>
            <p:cNvSpPr/>
            <p:nvPr/>
          </p:nvSpPr>
          <p:spPr>
            <a:xfrm>
              <a:off x="7202883" y="1567592"/>
              <a:ext cx="188485" cy="138222"/>
            </a:xfrm>
            <a:custGeom>
              <a:rect b="b" l="l" r="r" t="t"/>
              <a:pathLst>
                <a:path extrusionOk="0" h="2167" w="2955">
                  <a:moveTo>
                    <a:pt x="404" y="0"/>
                  </a:moveTo>
                  <a:cubicBezTo>
                    <a:pt x="378" y="0"/>
                    <a:pt x="352" y="2"/>
                    <a:pt x="326" y="6"/>
                  </a:cubicBezTo>
                  <a:cubicBezTo>
                    <a:pt x="194" y="27"/>
                    <a:pt x="64" y="117"/>
                    <a:pt x="37" y="248"/>
                  </a:cubicBezTo>
                  <a:cubicBezTo>
                    <a:pt x="1" y="420"/>
                    <a:pt x="143" y="574"/>
                    <a:pt x="277" y="689"/>
                  </a:cubicBezTo>
                  <a:cubicBezTo>
                    <a:pt x="1057" y="1356"/>
                    <a:pt x="1974" y="1862"/>
                    <a:pt x="2954" y="2167"/>
                  </a:cubicBezTo>
                  <a:cubicBezTo>
                    <a:pt x="2648" y="1154"/>
                    <a:pt x="1720" y="408"/>
                    <a:pt x="718" y="65"/>
                  </a:cubicBezTo>
                  <a:cubicBezTo>
                    <a:pt x="617" y="30"/>
                    <a:pt x="510"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23"/>
            <p:cNvSpPr/>
            <p:nvPr/>
          </p:nvSpPr>
          <p:spPr>
            <a:xfrm>
              <a:off x="7287782" y="1435683"/>
              <a:ext cx="103906" cy="231029"/>
            </a:xfrm>
            <a:custGeom>
              <a:rect b="b" l="l" r="r" t="t"/>
              <a:pathLst>
                <a:path extrusionOk="0" h="3622" w="1629">
                  <a:moveTo>
                    <a:pt x="102" y="0"/>
                  </a:moveTo>
                  <a:cubicBezTo>
                    <a:pt x="0" y="659"/>
                    <a:pt x="292" y="1316"/>
                    <a:pt x="643" y="1884"/>
                  </a:cubicBezTo>
                  <a:cubicBezTo>
                    <a:pt x="994" y="2452"/>
                    <a:pt x="1417" y="2988"/>
                    <a:pt x="1629" y="3622"/>
                  </a:cubicBezTo>
                  <a:lnTo>
                    <a:pt x="1612" y="3406"/>
                  </a:lnTo>
                  <a:cubicBezTo>
                    <a:pt x="1574" y="2753"/>
                    <a:pt x="1533" y="2090"/>
                    <a:pt x="1320" y="1471"/>
                  </a:cubicBezTo>
                  <a:cubicBezTo>
                    <a:pt x="1107" y="852"/>
                    <a:pt x="698" y="271"/>
                    <a:pt x="1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23"/>
            <p:cNvSpPr/>
            <p:nvPr/>
          </p:nvSpPr>
          <p:spPr>
            <a:xfrm>
              <a:off x="7391626" y="1455010"/>
              <a:ext cx="125656" cy="226628"/>
            </a:xfrm>
            <a:custGeom>
              <a:rect b="b" l="l" r="r" t="t"/>
              <a:pathLst>
                <a:path extrusionOk="0" h="3553" w="1970">
                  <a:moveTo>
                    <a:pt x="1793" y="0"/>
                  </a:moveTo>
                  <a:cubicBezTo>
                    <a:pt x="1526" y="477"/>
                    <a:pt x="1031" y="783"/>
                    <a:pt x="722" y="1233"/>
                  </a:cubicBezTo>
                  <a:cubicBezTo>
                    <a:pt x="280" y="1877"/>
                    <a:pt x="254" y="2814"/>
                    <a:pt x="1" y="3553"/>
                  </a:cubicBezTo>
                  <a:cubicBezTo>
                    <a:pt x="305" y="3184"/>
                    <a:pt x="585" y="2921"/>
                    <a:pt x="912" y="2571"/>
                  </a:cubicBezTo>
                  <a:cubicBezTo>
                    <a:pt x="1240" y="2221"/>
                    <a:pt x="1545" y="1842"/>
                    <a:pt x="1730" y="1400"/>
                  </a:cubicBezTo>
                  <a:cubicBezTo>
                    <a:pt x="1915" y="958"/>
                    <a:pt x="1970" y="445"/>
                    <a:pt x="17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23"/>
            <p:cNvSpPr/>
            <p:nvPr/>
          </p:nvSpPr>
          <p:spPr>
            <a:xfrm>
              <a:off x="7389138" y="1665185"/>
              <a:ext cx="4720" cy="1403972"/>
            </a:xfrm>
            <a:custGeom>
              <a:rect b="b" l="l" r="r" t="t"/>
              <a:pathLst>
                <a:path extrusionOk="0" h="22011" w="74">
                  <a:moveTo>
                    <a:pt x="40" y="0"/>
                  </a:moveTo>
                  <a:cubicBezTo>
                    <a:pt x="20" y="0"/>
                    <a:pt x="3" y="4928"/>
                    <a:pt x="1" y="11006"/>
                  </a:cubicBezTo>
                  <a:cubicBezTo>
                    <a:pt x="0" y="17083"/>
                    <a:pt x="15" y="22010"/>
                    <a:pt x="34" y="22010"/>
                  </a:cubicBezTo>
                  <a:cubicBezTo>
                    <a:pt x="55" y="22010"/>
                    <a:pt x="71" y="17083"/>
                    <a:pt x="73" y="11006"/>
                  </a:cubicBezTo>
                  <a:cubicBezTo>
                    <a:pt x="74" y="4928"/>
                    <a:pt x="59" y="0"/>
                    <a:pt x="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23"/>
            <p:cNvSpPr/>
            <p:nvPr/>
          </p:nvSpPr>
          <p:spPr>
            <a:xfrm>
              <a:off x="7116581" y="2127569"/>
              <a:ext cx="275296" cy="143963"/>
            </a:xfrm>
            <a:custGeom>
              <a:rect b="b" l="l" r="r" t="t"/>
              <a:pathLst>
                <a:path extrusionOk="0" h="2257" w="4316">
                  <a:moveTo>
                    <a:pt x="4" y="0"/>
                  </a:moveTo>
                  <a:cubicBezTo>
                    <a:pt x="2" y="0"/>
                    <a:pt x="1" y="1"/>
                    <a:pt x="1" y="1"/>
                  </a:cubicBezTo>
                  <a:cubicBezTo>
                    <a:pt x="0" y="6"/>
                    <a:pt x="67" y="31"/>
                    <a:pt x="187" y="71"/>
                  </a:cubicBezTo>
                  <a:cubicBezTo>
                    <a:pt x="320" y="116"/>
                    <a:pt x="491" y="174"/>
                    <a:pt x="697" y="243"/>
                  </a:cubicBezTo>
                  <a:cubicBezTo>
                    <a:pt x="1127" y="390"/>
                    <a:pt x="1717" y="602"/>
                    <a:pt x="2358" y="865"/>
                  </a:cubicBezTo>
                  <a:cubicBezTo>
                    <a:pt x="2993" y="1136"/>
                    <a:pt x="3591" y="1358"/>
                    <a:pt x="3932" y="1653"/>
                  </a:cubicBezTo>
                  <a:cubicBezTo>
                    <a:pt x="4102" y="1799"/>
                    <a:pt x="4200" y="1956"/>
                    <a:pt x="4248" y="2071"/>
                  </a:cubicBezTo>
                  <a:cubicBezTo>
                    <a:pt x="4296" y="2186"/>
                    <a:pt x="4305" y="2256"/>
                    <a:pt x="4312" y="2256"/>
                  </a:cubicBezTo>
                  <a:cubicBezTo>
                    <a:pt x="4313" y="2256"/>
                    <a:pt x="4313" y="2256"/>
                    <a:pt x="4313" y="2256"/>
                  </a:cubicBezTo>
                  <a:cubicBezTo>
                    <a:pt x="4315" y="2256"/>
                    <a:pt x="4314" y="2239"/>
                    <a:pt x="4310" y="2205"/>
                  </a:cubicBezTo>
                  <a:cubicBezTo>
                    <a:pt x="4305" y="2172"/>
                    <a:pt x="4296" y="2122"/>
                    <a:pt x="4274" y="2062"/>
                  </a:cubicBezTo>
                  <a:cubicBezTo>
                    <a:pt x="4232" y="1939"/>
                    <a:pt x="4137" y="1771"/>
                    <a:pt x="3965" y="1615"/>
                  </a:cubicBezTo>
                  <a:cubicBezTo>
                    <a:pt x="3794" y="1459"/>
                    <a:pt x="3556" y="1319"/>
                    <a:pt x="3282" y="1191"/>
                  </a:cubicBezTo>
                  <a:cubicBezTo>
                    <a:pt x="3009" y="1064"/>
                    <a:pt x="2706" y="930"/>
                    <a:pt x="2385" y="798"/>
                  </a:cubicBezTo>
                  <a:cubicBezTo>
                    <a:pt x="1742" y="535"/>
                    <a:pt x="1147" y="329"/>
                    <a:pt x="712" y="195"/>
                  </a:cubicBezTo>
                  <a:cubicBezTo>
                    <a:pt x="495" y="128"/>
                    <a:pt x="318" y="78"/>
                    <a:pt x="195" y="45"/>
                  </a:cubicBezTo>
                  <a:cubicBezTo>
                    <a:pt x="85" y="16"/>
                    <a:pt x="19" y="0"/>
                    <a:pt x="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23"/>
            <p:cNvSpPr/>
            <p:nvPr/>
          </p:nvSpPr>
          <p:spPr>
            <a:xfrm>
              <a:off x="7026515" y="1906487"/>
              <a:ext cx="343737" cy="326834"/>
            </a:xfrm>
            <a:custGeom>
              <a:rect b="b" l="l" r="r" t="t"/>
              <a:pathLst>
                <a:path extrusionOk="0" h="5124" w="5389">
                  <a:moveTo>
                    <a:pt x="3" y="1"/>
                  </a:moveTo>
                  <a:cubicBezTo>
                    <a:pt x="2" y="1"/>
                    <a:pt x="2" y="1"/>
                    <a:pt x="2" y="1"/>
                  </a:cubicBezTo>
                  <a:cubicBezTo>
                    <a:pt x="0" y="2"/>
                    <a:pt x="19" y="22"/>
                    <a:pt x="54" y="56"/>
                  </a:cubicBezTo>
                  <a:cubicBezTo>
                    <a:pt x="96" y="96"/>
                    <a:pt x="148" y="145"/>
                    <a:pt x="213" y="204"/>
                  </a:cubicBezTo>
                  <a:cubicBezTo>
                    <a:pt x="359" y="338"/>
                    <a:pt x="559" y="519"/>
                    <a:pt x="803" y="741"/>
                  </a:cubicBezTo>
                  <a:cubicBezTo>
                    <a:pt x="1312" y="1194"/>
                    <a:pt x="2003" y="1810"/>
                    <a:pt x="2767" y="2490"/>
                  </a:cubicBezTo>
                  <a:cubicBezTo>
                    <a:pt x="3534" y="3173"/>
                    <a:pt x="4197" y="3825"/>
                    <a:pt x="4656" y="4316"/>
                  </a:cubicBezTo>
                  <a:cubicBezTo>
                    <a:pt x="4886" y="4561"/>
                    <a:pt x="5067" y="4765"/>
                    <a:pt x="5190" y="4906"/>
                  </a:cubicBezTo>
                  <a:cubicBezTo>
                    <a:pt x="5248" y="4972"/>
                    <a:pt x="5296" y="5026"/>
                    <a:pt x="5334" y="5069"/>
                  </a:cubicBezTo>
                  <a:cubicBezTo>
                    <a:pt x="5365" y="5104"/>
                    <a:pt x="5383" y="5124"/>
                    <a:pt x="5386" y="5124"/>
                  </a:cubicBezTo>
                  <a:cubicBezTo>
                    <a:pt x="5387" y="5124"/>
                    <a:pt x="5387" y="5123"/>
                    <a:pt x="5387" y="5123"/>
                  </a:cubicBezTo>
                  <a:cubicBezTo>
                    <a:pt x="5389" y="5122"/>
                    <a:pt x="5374" y="5101"/>
                    <a:pt x="5345" y="5061"/>
                  </a:cubicBezTo>
                  <a:cubicBezTo>
                    <a:pt x="5314" y="5020"/>
                    <a:pt x="5272" y="4962"/>
                    <a:pt x="5212" y="4889"/>
                  </a:cubicBezTo>
                  <a:cubicBezTo>
                    <a:pt x="5094" y="4741"/>
                    <a:pt x="4919" y="4532"/>
                    <a:pt x="4693" y="4282"/>
                  </a:cubicBezTo>
                  <a:cubicBezTo>
                    <a:pt x="4242" y="3781"/>
                    <a:pt x="3583" y="3121"/>
                    <a:pt x="2815" y="2437"/>
                  </a:cubicBezTo>
                  <a:cubicBezTo>
                    <a:pt x="2045" y="1756"/>
                    <a:pt x="1345" y="1145"/>
                    <a:pt x="836" y="703"/>
                  </a:cubicBezTo>
                  <a:cubicBezTo>
                    <a:pt x="586" y="489"/>
                    <a:pt x="381" y="313"/>
                    <a:pt x="231" y="184"/>
                  </a:cubicBezTo>
                  <a:cubicBezTo>
                    <a:pt x="163" y="128"/>
                    <a:pt x="108" y="82"/>
                    <a:pt x="63" y="45"/>
                  </a:cubicBezTo>
                  <a:cubicBezTo>
                    <a:pt x="27" y="15"/>
                    <a:pt x="6" y="1"/>
                    <a:pt x="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23"/>
            <p:cNvSpPr/>
            <p:nvPr/>
          </p:nvSpPr>
          <p:spPr>
            <a:xfrm>
              <a:off x="7219021" y="2000763"/>
              <a:ext cx="38143" cy="108881"/>
            </a:xfrm>
            <a:custGeom>
              <a:rect b="b" l="l" r="r" t="t"/>
              <a:pathLst>
                <a:path extrusionOk="0" h="1707" w="598">
                  <a:moveTo>
                    <a:pt x="20" y="0"/>
                  </a:moveTo>
                  <a:cubicBezTo>
                    <a:pt x="20" y="0"/>
                    <a:pt x="20" y="0"/>
                    <a:pt x="20" y="0"/>
                  </a:cubicBezTo>
                  <a:cubicBezTo>
                    <a:pt x="1" y="3"/>
                    <a:pt x="46" y="409"/>
                    <a:pt x="210" y="883"/>
                  </a:cubicBezTo>
                  <a:cubicBezTo>
                    <a:pt x="290" y="1119"/>
                    <a:pt x="379" y="1327"/>
                    <a:pt x="448" y="1475"/>
                  </a:cubicBezTo>
                  <a:cubicBezTo>
                    <a:pt x="516" y="1619"/>
                    <a:pt x="566" y="1706"/>
                    <a:pt x="576" y="1706"/>
                  </a:cubicBezTo>
                  <a:cubicBezTo>
                    <a:pt x="577" y="1706"/>
                    <a:pt x="577" y="1706"/>
                    <a:pt x="577" y="1706"/>
                  </a:cubicBezTo>
                  <a:cubicBezTo>
                    <a:pt x="597" y="1697"/>
                    <a:pt x="437" y="1327"/>
                    <a:pt x="278" y="859"/>
                  </a:cubicBezTo>
                  <a:cubicBezTo>
                    <a:pt x="117" y="394"/>
                    <a:pt x="41" y="0"/>
                    <a:pt x="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23"/>
            <p:cNvSpPr/>
            <p:nvPr/>
          </p:nvSpPr>
          <p:spPr>
            <a:xfrm>
              <a:off x="7390733" y="2070289"/>
              <a:ext cx="182744" cy="229562"/>
            </a:xfrm>
            <a:custGeom>
              <a:rect b="b" l="l" r="r" t="t"/>
              <a:pathLst>
                <a:path extrusionOk="0" h="3599" w="2865">
                  <a:moveTo>
                    <a:pt x="2860" y="0"/>
                  </a:moveTo>
                  <a:cubicBezTo>
                    <a:pt x="2854" y="0"/>
                    <a:pt x="2809" y="46"/>
                    <a:pt x="2733" y="129"/>
                  </a:cubicBezTo>
                  <a:cubicBezTo>
                    <a:pt x="2654" y="215"/>
                    <a:pt x="2542" y="340"/>
                    <a:pt x="2406" y="497"/>
                  </a:cubicBezTo>
                  <a:cubicBezTo>
                    <a:pt x="2134" y="812"/>
                    <a:pt x="1764" y="1253"/>
                    <a:pt x="1370" y="1749"/>
                  </a:cubicBezTo>
                  <a:cubicBezTo>
                    <a:pt x="975" y="2247"/>
                    <a:pt x="630" y="2706"/>
                    <a:pt x="386" y="3043"/>
                  </a:cubicBezTo>
                  <a:cubicBezTo>
                    <a:pt x="264" y="3211"/>
                    <a:pt x="167" y="3349"/>
                    <a:pt x="101" y="3445"/>
                  </a:cubicBezTo>
                  <a:cubicBezTo>
                    <a:pt x="36" y="3541"/>
                    <a:pt x="1" y="3595"/>
                    <a:pt x="5" y="3599"/>
                  </a:cubicBezTo>
                  <a:cubicBezTo>
                    <a:pt x="5" y="3599"/>
                    <a:pt x="5" y="3599"/>
                    <a:pt x="5" y="3599"/>
                  </a:cubicBezTo>
                  <a:cubicBezTo>
                    <a:pt x="11" y="3599"/>
                    <a:pt x="52" y="3550"/>
                    <a:pt x="123" y="3462"/>
                  </a:cubicBezTo>
                  <a:cubicBezTo>
                    <a:pt x="203" y="3359"/>
                    <a:pt x="305" y="3229"/>
                    <a:pt x="426" y="3073"/>
                  </a:cubicBezTo>
                  <a:cubicBezTo>
                    <a:pt x="680" y="2745"/>
                    <a:pt x="1032" y="2291"/>
                    <a:pt x="1426" y="1794"/>
                  </a:cubicBezTo>
                  <a:cubicBezTo>
                    <a:pt x="1820" y="1297"/>
                    <a:pt x="2183" y="852"/>
                    <a:pt x="2445" y="530"/>
                  </a:cubicBezTo>
                  <a:cubicBezTo>
                    <a:pt x="2569" y="377"/>
                    <a:pt x="2672" y="249"/>
                    <a:pt x="2754" y="147"/>
                  </a:cubicBezTo>
                  <a:cubicBezTo>
                    <a:pt x="2826" y="56"/>
                    <a:pt x="2865" y="4"/>
                    <a:pt x="2861" y="1"/>
                  </a:cubicBezTo>
                  <a:cubicBezTo>
                    <a:pt x="2861" y="0"/>
                    <a:pt x="2861" y="0"/>
                    <a:pt x="28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23"/>
            <p:cNvSpPr/>
            <p:nvPr/>
          </p:nvSpPr>
          <p:spPr>
            <a:xfrm>
              <a:off x="7449990" y="2127505"/>
              <a:ext cx="33041" cy="95103"/>
            </a:xfrm>
            <a:custGeom>
              <a:rect b="b" l="l" r="r" t="t"/>
              <a:pathLst>
                <a:path extrusionOk="0" h="1491" w="518">
                  <a:moveTo>
                    <a:pt x="505" y="0"/>
                  </a:moveTo>
                  <a:lnTo>
                    <a:pt x="474" y="3"/>
                  </a:lnTo>
                  <a:cubicBezTo>
                    <a:pt x="463" y="136"/>
                    <a:pt x="442" y="418"/>
                    <a:pt x="347" y="729"/>
                  </a:cubicBezTo>
                  <a:cubicBezTo>
                    <a:pt x="220" y="1169"/>
                    <a:pt x="1" y="1478"/>
                    <a:pt x="20" y="1490"/>
                  </a:cubicBezTo>
                  <a:cubicBezTo>
                    <a:pt x="20" y="1490"/>
                    <a:pt x="21" y="1490"/>
                    <a:pt x="21" y="1490"/>
                  </a:cubicBezTo>
                  <a:cubicBezTo>
                    <a:pt x="42" y="1490"/>
                    <a:pt x="286" y="1195"/>
                    <a:pt x="415" y="749"/>
                  </a:cubicBezTo>
                  <a:cubicBezTo>
                    <a:pt x="510" y="440"/>
                    <a:pt x="517" y="156"/>
                    <a:pt x="507" y="17"/>
                  </a:cubicBezTo>
                  <a:lnTo>
                    <a:pt x="507" y="17"/>
                  </a:lnTo>
                  <a:cubicBezTo>
                    <a:pt x="506" y="11"/>
                    <a:pt x="506" y="6"/>
                    <a:pt x="5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23"/>
            <p:cNvSpPr/>
            <p:nvPr/>
          </p:nvSpPr>
          <p:spPr>
            <a:xfrm>
              <a:off x="7528574" y="2105372"/>
              <a:ext cx="136691" cy="19454"/>
            </a:xfrm>
            <a:custGeom>
              <a:rect b="b" l="l" r="r" t="t"/>
              <a:pathLst>
                <a:path extrusionOk="0" h="305" w="2143">
                  <a:moveTo>
                    <a:pt x="821" y="1"/>
                  </a:moveTo>
                  <a:cubicBezTo>
                    <a:pt x="603" y="1"/>
                    <a:pt x="406" y="30"/>
                    <a:pt x="264" y="96"/>
                  </a:cubicBezTo>
                  <a:cubicBezTo>
                    <a:pt x="71" y="181"/>
                    <a:pt x="1" y="302"/>
                    <a:pt x="7" y="304"/>
                  </a:cubicBezTo>
                  <a:cubicBezTo>
                    <a:pt x="7" y="304"/>
                    <a:pt x="8" y="304"/>
                    <a:pt x="9" y="304"/>
                  </a:cubicBezTo>
                  <a:cubicBezTo>
                    <a:pt x="24" y="304"/>
                    <a:pt x="106" y="208"/>
                    <a:pt x="283" y="143"/>
                  </a:cubicBezTo>
                  <a:cubicBezTo>
                    <a:pt x="413" y="93"/>
                    <a:pt x="588" y="70"/>
                    <a:pt x="787" y="70"/>
                  </a:cubicBezTo>
                  <a:cubicBezTo>
                    <a:pt x="871" y="70"/>
                    <a:pt x="959" y="74"/>
                    <a:pt x="1050" y="82"/>
                  </a:cubicBezTo>
                  <a:cubicBezTo>
                    <a:pt x="1355" y="105"/>
                    <a:pt x="1627" y="159"/>
                    <a:pt x="1822" y="207"/>
                  </a:cubicBezTo>
                  <a:cubicBezTo>
                    <a:pt x="1996" y="250"/>
                    <a:pt x="2110" y="284"/>
                    <a:pt x="2135" y="284"/>
                  </a:cubicBezTo>
                  <a:cubicBezTo>
                    <a:pt x="2138" y="284"/>
                    <a:pt x="2140" y="284"/>
                    <a:pt x="2140" y="283"/>
                  </a:cubicBezTo>
                  <a:cubicBezTo>
                    <a:pt x="2143" y="274"/>
                    <a:pt x="2030" y="220"/>
                    <a:pt x="1835" y="158"/>
                  </a:cubicBezTo>
                  <a:cubicBezTo>
                    <a:pt x="1642" y="97"/>
                    <a:pt x="1365" y="34"/>
                    <a:pt x="1055" y="11"/>
                  </a:cubicBezTo>
                  <a:cubicBezTo>
                    <a:pt x="976" y="4"/>
                    <a:pt x="897" y="1"/>
                    <a:pt x="8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23"/>
            <p:cNvSpPr/>
            <p:nvPr/>
          </p:nvSpPr>
          <p:spPr>
            <a:xfrm>
              <a:off x="7547327" y="2072075"/>
              <a:ext cx="191419" cy="29022"/>
            </a:xfrm>
            <a:custGeom>
              <a:rect b="b" l="l" r="r" t="t"/>
              <a:pathLst>
                <a:path extrusionOk="0" h="455" w="3001">
                  <a:moveTo>
                    <a:pt x="1756" y="1"/>
                  </a:moveTo>
                  <a:cubicBezTo>
                    <a:pt x="1665" y="1"/>
                    <a:pt x="1571" y="4"/>
                    <a:pt x="1475" y="11"/>
                  </a:cubicBezTo>
                  <a:cubicBezTo>
                    <a:pt x="1047" y="45"/>
                    <a:pt x="668" y="149"/>
                    <a:pt x="408" y="252"/>
                  </a:cubicBezTo>
                  <a:cubicBezTo>
                    <a:pt x="277" y="304"/>
                    <a:pt x="174" y="352"/>
                    <a:pt x="106" y="389"/>
                  </a:cubicBezTo>
                  <a:cubicBezTo>
                    <a:pt x="37" y="427"/>
                    <a:pt x="0" y="449"/>
                    <a:pt x="2" y="454"/>
                  </a:cubicBezTo>
                  <a:cubicBezTo>
                    <a:pt x="2" y="454"/>
                    <a:pt x="3" y="455"/>
                    <a:pt x="5" y="455"/>
                  </a:cubicBezTo>
                  <a:cubicBezTo>
                    <a:pt x="28" y="455"/>
                    <a:pt x="180" y="383"/>
                    <a:pt x="425" y="300"/>
                  </a:cubicBezTo>
                  <a:cubicBezTo>
                    <a:pt x="686" y="209"/>
                    <a:pt x="1060" y="115"/>
                    <a:pt x="1481" y="83"/>
                  </a:cubicBezTo>
                  <a:cubicBezTo>
                    <a:pt x="1590" y="75"/>
                    <a:pt x="1696" y="71"/>
                    <a:pt x="1798" y="71"/>
                  </a:cubicBezTo>
                  <a:cubicBezTo>
                    <a:pt x="2092" y="71"/>
                    <a:pt x="2355" y="100"/>
                    <a:pt x="2557" y="137"/>
                  </a:cubicBezTo>
                  <a:cubicBezTo>
                    <a:pt x="2802" y="181"/>
                    <a:pt x="2960" y="227"/>
                    <a:pt x="2992" y="227"/>
                  </a:cubicBezTo>
                  <a:cubicBezTo>
                    <a:pt x="2996" y="227"/>
                    <a:pt x="2998" y="226"/>
                    <a:pt x="2998" y="225"/>
                  </a:cubicBezTo>
                  <a:cubicBezTo>
                    <a:pt x="3000" y="221"/>
                    <a:pt x="2960" y="204"/>
                    <a:pt x="2887" y="178"/>
                  </a:cubicBezTo>
                  <a:cubicBezTo>
                    <a:pt x="2813" y="150"/>
                    <a:pt x="2704" y="118"/>
                    <a:pt x="2567" y="88"/>
                  </a:cubicBezTo>
                  <a:cubicBezTo>
                    <a:pt x="2355" y="39"/>
                    <a:pt x="2073" y="1"/>
                    <a:pt x="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23"/>
            <p:cNvSpPr/>
            <p:nvPr/>
          </p:nvSpPr>
          <p:spPr>
            <a:xfrm>
              <a:off x="7390414" y="1862921"/>
              <a:ext cx="37442" cy="137903"/>
            </a:xfrm>
            <a:custGeom>
              <a:rect b="b" l="l" r="r" t="t"/>
              <a:pathLst>
                <a:path extrusionOk="0" h="2162" w="587">
                  <a:moveTo>
                    <a:pt x="567" y="0"/>
                  </a:moveTo>
                  <a:cubicBezTo>
                    <a:pt x="548" y="0"/>
                    <a:pt x="409" y="478"/>
                    <a:pt x="259" y="1072"/>
                  </a:cubicBezTo>
                  <a:cubicBezTo>
                    <a:pt x="108" y="1669"/>
                    <a:pt x="0" y="2157"/>
                    <a:pt x="20" y="2161"/>
                  </a:cubicBezTo>
                  <a:cubicBezTo>
                    <a:pt x="20" y="2161"/>
                    <a:pt x="20" y="2161"/>
                    <a:pt x="20" y="2161"/>
                  </a:cubicBezTo>
                  <a:cubicBezTo>
                    <a:pt x="40" y="2161"/>
                    <a:pt x="178" y="1683"/>
                    <a:pt x="328" y="1090"/>
                  </a:cubicBezTo>
                  <a:cubicBezTo>
                    <a:pt x="479" y="492"/>
                    <a:pt x="586" y="5"/>
                    <a:pt x="567" y="0"/>
                  </a:cubicBezTo>
                  <a:cubicBezTo>
                    <a:pt x="567" y="0"/>
                    <a:pt x="567" y="0"/>
                    <a:pt x="5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23"/>
            <p:cNvSpPr/>
            <p:nvPr/>
          </p:nvSpPr>
          <p:spPr>
            <a:xfrm>
              <a:off x="7389330" y="1926643"/>
              <a:ext cx="55684" cy="74182"/>
            </a:xfrm>
            <a:custGeom>
              <a:rect b="b" l="l" r="r" t="t"/>
              <a:pathLst>
                <a:path extrusionOk="0" h="1163" w="873">
                  <a:moveTo>
                    <a:pt x="858" y="0"/>
                  </a:moveTo>
                  <a:cubicBezTo>
                    <a:pt x="841" y="0"/>
                    <a:pt x="767" y="31"/>
                    <a:pt x="668" y="101"/>
                  </a:cubicBezTo>
                  <a:cubicBezTo>
                    <a:pt x="556" y="179"/>
                    <a:pt x="419" y="310"/>
                    <a:pt x="300" y="480"/>
                  </a:cubicBezTo>
                  <a:cubicBezTo>
                    <a:pt x="59" y="821"/>
                    <a:pt x="0" y="1161"/>
                    <a:pt x="17" y="1162"/>
                  </a:cubicBezTo>
                  <a:cubicBezTo>
                    <a:pt x="17" y="1162"/>
                    <a:pt x="17" y="1162"/>
                    <a:pt x="17" y="1162"/>
                  </a:cubicBezTo>
                  <a:cubicBezTo>
                    <a:pt x="40" y="1162"/>
                    <a:pt x="129" y="845"/>
                    <a:pt x="359" y="520"/>
                  </a:cubicBezTo>
                  <a:cubicBezTo>
                    <a:pt x="584" y="186"/>
                    <a:pt x="872" y="17"/>
                    <a:pt x="862" y="2"/>
                  </a:cubicBezTo>
                  <a:cubicBezTo>
                    <a:pt x="861" y="1"/>
                    <a:pt x="860" y="0"/>
                    <a:pt x="8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23"/>
            <p:cNvSpPr/>
            <p:nvPr/>
          </p:nvSpPr>
          <p:spPr>
            <a:xfrm>
              <a:off x="7391116" y="2442799"/>
              <a:ext cx="288308" cy="458869"/>
            </a:xfrm>
            <a:custGeom>
              <a:rect b="b" l="l" r="r" t="t"/>
              <a:pathLst>
                <a:path extrusionOk="0" h="7194" w="4520">
                  <a:moveTo>
                    <a:pt x="4517" y="1"/>
                  </a:moveTo>
                  <a:cubicBezTo>
                    <a:pt x="4510" y="1"/>
                    <a:pt x="4474" y="116"/>
                    <a:pt x="4394" y="314"/>
                  </a:cubicBezTo>
                  <a:cubicBezTo>
                    <a:pt x="4312" y="515"/>
                    <a:pt x="4181" y="800"/>
                    <a:pt x="3983" y="1133"/>
                  </a:cubicBezTo>
                  <a:cubicBezTo>
                    <a:pt x="3786" y="1466"/>
                    <a:pt x="3519" y="1843"/>
                    <a:pt x="3196" y="2241"/>
                  </a:cubicBezTo>
                  <a:cubicBezTo>
                    <a:pt x="2873" y="2640"/>
                    <a:pt x="2494" y="3057"/>
                    <a:pt x="2104" y="3504"/>
                  </a:cubicBezTo>
                  <a:cubicBezTo>
                    <a:pt x="1315" y="4389"/>
                    <a:pt x="697" y="5283"/>
                    <a:pt x="365" y="5990"/>
                  </a:cubicBezTo>
                  <a:cubicBezTo>
                    <a:pt x="198" y="6343"/>
                    <a:pt x="101" y="6646"/>
                    <a:pt x="54" y="6859"/>
                  </a:cubicBezTo>
                  <a:cubicBezTo>
                    <a:pt x="31" y="6965"/>
                    <a:pt x="16" y="7048"/>
                    <a:pt x="10" y="7106"/>
                  </a:cubicBezTo>
                  <a:cubicBezTo>
                    <a:pt x="3" y="7162"/>
                    <a:pt x="1" y="7192"/>
                    <a:pt x="3" y="7193"/>
                  </a:cubicBezTo>
                  <a:cubicBezTo>
                    <a:pt x="3" y="7193"/>
                    <a:pt x="3" y="7193"/>
                    <a:pt x="4" y="7193"/>
                  </a:cubicBezTo>
                  <a:cubicBezTo>
                    <a:pt x="11" y="7193"/>
                    <a:pt x="25" y="7074"/>
                    <a:pt x="81" y="6865"/>
                  </a:cubicBezTo>
                  <a:cubicBezTo>
                    <a:pt x="136" y="6656"/>
                    <a:pt x="239" y="6359"/>
                    <a:pt x="410" y="6012"/>
                  </a:cubicBezTo>
                  <a:cubicBezTo>
                    <a:pt x="751" y="5317"/>
                    <a:pt x="1371" y="4434"/>
                    <a:pt x="2157" y="3550"/>
                  </a:cubicBezTo>
                  <a:cubicBezTo>
                    <a:pt x="2548" y="3105"/>
                    <a:pt x="2926" y="2685"/>
                    <a:pt x="3247" y="2283"/>
                  </a:cubicBezTo>
                  <a:cubicBezTo>
                    <a:pt x="3568" y="1880"/>
                    <a:pt x="3833" y="1498"/>
                    <a:pt x="4026" y="1159"/>
                  </a:cubicBezTo>
                  <a:cubicBezTo>
                    <a:pt x="4220" y="820"/>
                    <a:pt x="4346" y="529"/>
                    <a:pt x="4420" y="324"/>
                  </a:cubicBezTo>
                  <a:cubicBezTo>
                    <a:pt x="4456" y="222"/>
                    <a:pt x="4483" y="142"/>
                    <a:pt x="4497" y="86"/>
                  </a:cubicBezTo>
                  <a:cubicBezTo>
                    <a:pt x="4512" y="31"/>
                    <a:pt x="4519" y="2"/>
                    <a:pt x="4518" y="1"/>
                  </a:cubicBezTo>
                  <a:cubicBezTo>
                    <a:pt x="4517" y="1"/>
                    <a:pt x="4517" y="1"/>
                    <a:pt x="45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23"/>
            <p:cNvSpPr/>
            <p:nvPr/>
          </p:nvSpPr>
          <p:spPr>
            <a:xfrm>
              <a:off x="7142988" y="2621209"/>
              <a:ext cx="248570" cy="280463"/>
            </a:xfrm>
            <a:custGeom>
              <a:rect b="b" l="l" r="r" t="t"/>
              <a:pathLst>
                <a:path extrusionOk="0" h="4397" w="3897">
                  <a:moveTo>
                    <a:pt x="4" y="0"/>
                  </a:moveTo>
                  <a:cubicBezTo>
                    <a:pt x="3" y="0"/>
                    <a:pt x="3" y="0"/>
                    <a:pt x="3" y="1"/>
                  </a:cubicBezTo>
                  <a:cubicBezTo>
                    <a:pt x="0" y="6"/>
                    <a:pt x="74" y="43"/>
                    <a:pt x="206" y="115"/>
                  </a:cubicBezTo>
                  <a:cubicBezTo>
                    <a:pt x="337" y="188"/>
                    <a:pt x="523" y="302"/>
                    <a:pt x="735" y="465"/>
                  </a:cubicBezTo>
                  <a:cubicBezTo>
                    <a:pt x="948" y="628"/>
                    <a:pt x="1186" y="841"/>
                    <a:pt x="1430" y="1098"/>
                  </a:cubicBezTo>
                  <a:cubicBezTo>
                    <a:pt x="1674" y="1356"/>
                    <a:pt x="1925" y="1655"/>
                    <a:pt x="2181" y="1976"/>
                  </a:cubicBezTo>
                  <a:cubicBezTo>
                    <a:pt x="2694" y="2618"/>
                    <a:pt x="3173" y="3188"/>
                    <a:pt x="3460" y="3642"/>
                  </a:cubicBezTo>
                  <a:cubicBezTo>
                    <a:pt x="3606" y="3867"/>
                    <a:pt x="3712" y="4057"/>
                    <a:pt x="3781" y="4190"/>
                  </a:cubicBezTo>
                  <a:cubicBezTo>
                    <a:pt x="3851" y="4322"/>
                    <a:pt x="3887" y="4396"/>
                    <a:pt x="3893" y="4396"/>
                  </a:cubicBezTo>
                  <a:cubicBezTo>
                    <a:pt x="3893" y="4396"/>
                    <a:pt x="3893" y="4396"/>
                    <a:pt x="3893" y="4396"/>
                  </a:cubicBezTo>
                  <a:cubicBezTo>
                    <a:pt x="3896" y="4394"/>
                    <a:pt x="3889" y="4375"/>
                    <a:pt x="3874" y="4338"/>
                  </a:cubicBezTo>
                  <a:cubicBezTo>
                    <a:pt x="3859" y="4301"/>
                    <a:pt x="3838" y="4246"/>
                    <a:pt x="3806" y="4178"/>
                  </a:cubicBezTo>
                  <a:cubicBezTo>
                    <a:pt x="3744" y="4041"/>
                    <a:pt x="3644" y="3845"/>
                    <a:pt x="3503" y="3615"/>
                  </a:cubicBezTo>
                  <a:cubicBezTo>
                    <a:pt x="3224" y="3150"/>
                    <a:pt x="2749" y="2573"/>
                    <a:pt x="2237" y="1931"/>
                  </a:cubicBezTo>
                  <a:cubicBezTo>
                    <a:pt x="1980" y="1610"/>
                    <a:pt x="1725" y="1310"/>
                    <a:pt x="1477" y="1053"/>
                  </a:cubicBezTo>
                  <a:cubicBezTo>
                    <a:pt x="1229" y="796"/>
                    <a:pt x="984" y="584"/>
                    <a:pt x="766" y="425"/>
                  </a:cubicBezTo>
                  <a:cubicBezTo>
                    <a:pt x="547" y="265"/>
                    <a:pt x="355" y="157"/>
                    <a:pt x="219" y="91"/>
                  </a:cubicBezTo>
                  <a:cubicBezTo>
                    <a:pt x="152" y="57"/>
                    <a:pt x="96" y="36"/>
                    <a:pt x="60" y="20"/>
                  </a:cubicBezTo>
                  <a:cubicBezTo>
                    <a:pt x="28" y="7"/>
                    <a:pt x="8" y="0"/>
                    <a:pt x="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23"/>
            <p:cNvSpPr/>
            <p:nvPr/>
          </p:nvSpPr>
          <p:spPr>
            <a:xfrm>
              <a:off x="7138204" y="2711848"/>
              <a:ext cx="171837" cy="66400"/>
            </a:xfrm>
            <a:custGeom>
              <a:rect b="b" l="l" r="r" t="t"/>
              <a:pathLst>
                <a:path extrusionOk="0" h="1041" w="2694">
                  <a:moveTo>
                    <a:pt x="66" y="0"/>
                  </a:moveTo>
                  <a:cubicBezTo>
                    <a:pt x="24" y="0"/>
                    <a:pt x="1" y="2"/>
                    <a:pt x="1" y="5"/>
                  </a:cubicBezTo>
                  <a:cubicBezTo>
                    <a:pt x="0" y="16"/>
                    <a:pt x="166" y="36"/>
                    <a:pt x="432" y="68"/>
                  </a:cubicBezTo>
                  <a:cubicBezTo>
                    <a:pt x="698" y="102"/>
                    <a:pt x="1068" y="147"/>
                    <a:pt x="1455" y="269"/>
                  </a:cubicBezTo>
                  <a:cubicBezTo>
                    <a:pt x="1841" y="395"/>
                    <a:pt x="2161" y="586"/>
                    <a:pt x="2370" y="749"/>
                  </a:cubicBezTo>
                  <a:cubicBezTo>
                    <a:pt x="2575" y="908"/>
                    <a:pt x="2675" y="1040"/>
                    <a:pt x="2689" y="1040"/>
                  </a:cubicBezTo>
                  <a:cubicBezTo>
                    <a:pt x="2690" y="1040"/>
                    <a:pt x="2690" y="1040"/>
                    <a:pt x="2690" y="1040"/>
                  </a:cubicBezTo>
                  <a:cubicBezTo>
                    <a:pt x="2694" y="1038"/>
                    <a:pt x="2673" y="1001"/>
                    <a:pt x="2626" y="941"/>
                  </a:cubicBezTo>
                  <a:cubicBezTo>
                    <a:pt x="2580" y="880"/>
                    <a:pt x="2505" y="800"/>
                    <a:pt x="2402" y="711"/>
                  </a:cubicBezTo>
                  <a:cubicBezTo>
                    <a:pt x="2196" y="534"/>
                    <a:pt x="1872" y="331"/>
                    <a:pt x="1477" y="202"/>
                  </a:cubicBezTo>
                  <a:cubicBezTo>
                    <a:pt x="1080" y="76"/>
                    <a:pt x="706" y="40"/>
                    <a:pt x="437" y="18"/>
                  </a:cubicBezTo>
                  <a:cubicBezTo>
                    <a:pt x="268" y="6"/>
                    <a:pt x="139" y="0"/>
                    <a:pt x="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23"/>
            <p:cNvSpPr/>
            <p:nvPr/>
          </p:nvSpPr>
          <p:spPr>
            <a:xfrm>
              <a:off x="7267817" y="2675044"/>
              <a:ext cx="35464" cy="93190"/>
            </a:xfrm>
            <a:custGeom>
              <a:rect b="b" l="l" r="r" t="t"/>
              <a:pathLst>
                <a:path extrusionOk="0" h="1461" w="556">
                  <a:moveTo>
                    <a:pt x="11" y="0"/>
                  </a:moveTo>
                  <a:cubicBezTo>
                    <a:pt x="11" y="0"/>
                    <a:pt x="10" y="0"/>
                    <a:pt x="10" y="0"/>
                  </a:cubicBezTo>
                  <a:cubicBezTo>
                    <a:pt x="1" y="1"/>
                    <a:pt x="2" y="89"/>
                    <a:pt x="17" y="231"/>
                  </a:cubicBezTo>
                  <a:cubicBezTo>
                    <a:pt x="34" y="373"/>
                    <a:pt x="68" y="569"/>
                    <a:pt x="143" y="776"/>
                  </a:cubicBezTo>
                  <a:cubicBezTo>
                    <a:pt x="218" y="982"/>
                    <a:pt x="317" y="1155"/>
                    <a:pt x="393" y="1276"/>
                  </a:cubicBezTo>
                  <a:cubicBezTo>
                    <a:pt x="467" y="1391"/>
                    <a:pt x="521" y="1460"/>
                    <a:pt x="531" y="1460"/>
                  </a:cubicBezTo>
                  <a:cubicBezTo>
                    <a:pt x="532" y="1460"/>
                    <a:pt x="532" y="1460"/>
                    <a:pt x="532" y="1460"/>
                  </a:cubicBezTo>
                  <a:cubicBezTo>
                    <a:pt x="555" y="1448"/>
                    <a:pt x="360" y="1151"/>
                    <a:pt x="210" y="752"/>
                  </a:cubicBezTo>
                  <a:cubicBezTo>
                    <a:pt x="70" y="352"/>
                    <a:pt x="36" y="0"/>
                    <a:pt x="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23"/>
            <p:cNvSpPr/>
            <p:nvPr/>
          </p:nvSpPr>
          <p:spPr>
            <a:xfrm>
              <a:off x="7062682" y="2377036"/>
              <a:ext cx="328748" cy="339974"/>
            </a:xfrm>
            <a:custGeom>
              <a:rect b="b" l="l" r="r" t="t"/>
              <a:pathLst>
                <a:path extrusionOk="0" h="5330" w="5154">
                  <a:moveTo>
                    <a:pt x="2" y="1"/>
                  </a:moveTo>
                  <a:cubicBezTo>
                    <a:pt x="1" y="1"/>
                    <a:pt x="1" y="1"/>
                    <a:pt x="1" y="1"/>
                  </a:cubicBezTo>
                  <a:cubicBezTo>
                    <a:pt x="0" y="3"/>
                    <a:pt x="25" y="16"/>
                    <a:pt x="70" y="38"/>
                  </a:cubicBezTo>
                  <a:cubicBezTo>
                    <a:pt x="124" y="62"/>
                    <a:pt x="190" y="93"/>
                    <a:pt x="273" y="130"/>
                  </a:cubicBezTo>
                  <a:cubicBezTo>
                    <a:pt x="362" y="168"/>
                    <a:pt x="469" y="216"/>
                    <a:pt x="590" y="280"/>
                  </a:cubicBezTo>
                  <a:cubicBezTo>
                    <a:pt x="713" y="343"/>
                    <a:pt x="855" y="408"/>
                    <a:pt x="1002" y="497"/>
                  </a:cubicBezTo>
                  <a:cubicBezTo>
                    <a:pt x="1078" y="540"/>
                    <a:pt x="1156" y="584"/>
                    <a:pt x="1237" y="630"/>
                  </a:cubicBezTo>
                  <a:cubicBezTo>
                    <a:pt x="1319" y="677"/>
                    <a:pt x="1400" y="733"/>
                    <a:pt x="1485" y="787"/>
                  </a:cubicBezTo>
                  <a:cubicBezTo>
                    <a:pt x="1659" y="891"/>
                    <a:pt x="1833" y="1022"/>
                    <a:pt x="2018" y="1153"/>
                  </a:cubicBezTo>
                  <a:cubicBezTo>
                    <a:pt x="2380" y="1428"/>
                    <a:pt x="2762" y="1754"/>
                    <a:pt x="3129" y="2130"/>
                  </a:cubicBezTo>
                  <a:cubicBezTo>
                    <a:pt x="3493" y="2510"/>
                    <a:pt x="3805" y="2903"/>
                    <a:pt x="4068" y="3275"/>
                  </a:cubicBezTo>
                  <a:cubicBezTo>
                    <a:pt x="4194" y="3465"/>
                    <a:pt x="4318" y="3643"/>
                    <a:pt x="4416" y="3820"/>
                  </a:cubicBezTo>
                  <a:cubicBezTo>
                    <a:pt x="4468" y="3907"/>
                    <a:pt x="4520" y="3989"/>
                    <a:pt x="4565" y="4073"/>
                  </a:cubicBezTo>
                  <a:cubicBezTo>
                    <a:pt x="4608" y="4156"/>
                    <a:pt x="4650" y="4236"/>
                    <a:pt x="4690" y="4312"/>
                  </a:cubicBezTo>
                  <a:cubicBezTo>
                    <a:pt x="4774" y="4463"/>
                    <a:pt x="4834" y="4607"/>
                    <a:pt x="4892" y="4731"/>
                  </a:cubicBezTo>
                  <a:cubicBezTo>
                    <a:pt x="4952" y="4855"/>
                    <a:pt x="4996" y="4964"/>
                    <a:pt x="5032" y="5054"/>
                  </a:cubicBezTo>
                  <a:cubicBezTo>
                    <a:pt x="5066" y="5137"/>
                    <a:pt x="5094" y="5206"/>
                    <a:pt x="5117" y="5260"/>
                  </a:cubicBezTo>
                  <a:cubicBezTo>
                    <a:pt x="5136" y="5305"/>
                    <a:pt x="5149" y="5330"/>
                    <a:pt x="5151" y="5330"/>
                  </a:cubicBezTo>
                  <a:cubicBezTo>
                    <a:pt x="5151" y="5330"/>
                    <a:pt x="5151" y="5330"/>
                    <a:pt x="5151" y="5330"/>
                  </a:cubicBezTo>
                  <a:cubicBezTo>
                    <a:pt x="5153" y="5329"/>
                    <a:pt x="5146" y="5303"/>
                    <a:pt x="5130" y="5254"/>
                  </a:cubicBezTo>
                  <a:cubicBezTo>
                    <a:pt x="5111" y="5199"/>
                    <a:pt x="5087" y="5130"/>
                    <a:pt x="5057" y="5044"/>
                  </a:cubicBezTo>
                  <a:cubicBezTo>
                    <a:pt x="5026" y="4952"/>
                    <a:pt x="4986" y="4841"/>
                    <a:pt x="4929" y="4716"/>
                  </a:cubicBezTo>
                  <a:cubicBezTo>
                    <a:pt x="4873" y="4589"/>
                    <a:pt x="4816" y="4443"/>
                    <a:pt x="4735" y="4290"/>
                  </a:cubicBezTo>
                  <a:cubicBezTo>
                    <a:pt x="4696" y="4212"/>
                    <a:pt x="4655" y="4131"/>
                    <a:pt x="4613" y="4047"/>
                  </a:cubicBezTo>
                  <a:cubicBezTo>
                    <a:pt x="4570" y="3962"/>
                    <a:pt x="4518" y="3878"/>
                    <a:pt x="4468" y="3789"/>
                  </a:cubicBezTo>
                  <a:cubicBezTo>
                    <a:pt x="4370" y="3610"/>
                    <a:pt x="4248" y="3430"/>
                    <a:pt x="4122" y="3238"/>
                  </a:cubicBezTo>
                  <a:cubicBezTo>
                    <a:pt x="3860" y="2861"/>
                    <a:pt x="3547" y="2464"/>
                    <a:pt x="3180" y="2082"/>
                  </a:cubicBezTo>
                  <a:cubicBezTo>
                    <a:pt x="2811" y="1702"/>
                    <a:pt x="2425" y="1375"/>
                    <a:pt x="2057" y="1101"/>
                  </a:cubicBezTo>
                  <a:cubicBezTo>
                    <a:pt x="1869" y="969"/>
                    <a:pt x="1693" y="840"/>
                    <a:pt x="1518" y="737"/>
                  </a:cubicBezTo>
                  <a:cubicBezTo>
                    <a:pt x="1430" y="684"/>
                    <a:pt x="1348" y="629"/>
                    <a:pt x="1265" y="583"/>
                  </a:cubicBezTo>
                  <a:cubicBezTo>
                    <a:pt x="1182" y="538"/>
                    <a:pt x="1103" y="494"/>
                    <a:pt x="1027" y="452"/>
                  </a:cubicBezTo>
                  <a:cubicBezTo>
                    <a:pt x="876" y="366"/>
                    <a:pt x="732" y="304"/>
                    <a:pt x="608" y="244"/>
                  </a:cubicBezTo>
                  <a:cubicBezTo>
                    <a:pt x="485" y="183"/>
                    <a:pt x="375" y="139"/>
                    <a:pt x="284" y="105"/>
                  </a:cubicBezTo>
                  <a:cubicBezTo>
                    <a:pt x="199" y="72"/>
                    <a:pt x="130" y="45"/>
                    <a:pt x="75" y="24"/>
                  </a:cubicBezTo>
                  <a:cubicBezTo>
                    <a:pt x="32" y="9"/>
                    <a:pt x="7" y="1"/>
                    <a:pt x="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23"/>
            <p:cNvSpPr/>
            <p:nvPr/>
          </p:nvSpPr>
          <p:spPr>
            <a:xfrm>
              <a:off x="7141521" y="2475904"/>
              <a:ext cx="118130" cy="32849"/>
            </a:xfrm>
            <a:custGeom>
              <a:rect b="b" l="l" r="r" t="t"/>
              <a:pathLst>
                <a:path extrusionOk="0" h="515" w="1852">
                  <a:moveTo>
                    <a:pt x="954" y="0"/>
                  </a:moveTo>
                  <a:cubicBezTo>
                    <a:pt x="679" y="0"/>
                    <a:pt x="441" y="77"/>
                    <a:pt x="275" y="140"/>
                  </a:cubicBezTo>
                  <a:cubicBezTo>
                    <a:pt x="102" y="209"/>
                    <a:pt x="0" y="264"/>
                    <a:pt x="4" y="272"/>
                  </a:cubicBezTo>
                  <a:cubicBezTo>
                    <a:pt x="4" y="273"/>
                    <a:pt x="6" y="274"/>
                    <a:pt x="9" y="274"/>
                  </a:cubicBezTo>
                  <a:cubicBezTo>
                    <a:pt x="32" y="274"/>
                    <a:pt x="135" y="237"/>
                    <a:pt x="292" y="188"/>
                  </a:cubicBezTo>
                  <a:cubicBezTo>
                    <a:pt x="459" y="137"/>
                    <a:pt x="692" y="71"/>
                    <a:pt x="952" y="71"/>
                  </a:cubicBezTo>
                  <a:cubicBezTo>
                    <a:pt x="965" y="71"/>
                    <a:pt x="978" y="71"/>
                    <a:pt x="991" y="71"/>
                  </a:cubicBezTo>
                  <a:cubicBezTo>
                    <a:pt x="1266" y="80"/>
                    <a:pt x="1505" y="187"/>
                    <a:pt x="1643" y="300"/>
                  </a:cubicBezTo>
                  <a:cubicBezTo>
                    <a:pt x="1779" y="410"/>
                    <a:pt x="1830" y="514"/>
                    <a:pt x="1843" y="514"/>
                  </a:cubicBezTo>
                  <a:cubicBezTo>
                    <a:pt x="1844" y="514"/>
                    <a:pt x="1844" y="514"/>
                    <a:pt x="1844" y="514"/>
                  </a:cubicBezTo>
                  <a:cubicBezTo>
                    <a:pt x="1851" y="513"/>
                    <a:pt x="1817" y="394"/>
                    <a:pt x="1675" y="263"/>
                  </a:cubicBezTo>
                  <a:cubicBezTo>
                    <a:pt x="1538" y="131"/>
                    <a:pt x="1286" y="9"/>
                    <a:pt x="993" y="1"/>
                  </a:cubicBezTo>
                  <a:cubicBezTo>
                    <a:pt x="980" y="0"/>
                    <a:pt x="967" y="0"/>
                    <a:pt x="9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23"/>
            <p:cNvSpPr/>
            <p:nvPr/>
          </p:nvSpPr>
          <p:spPr>
            <a:xfrm>
              <a:off x="7270305" y="2456832"/>
              <a:ext cx="19518" cy="82219"/>
            </a:xfrm>
            <a:custGeom>
              <a:rect b="b" l="l" r="r" t="t"/>
              <a:pathLst>
                <a:path extrusionOk="0" h="1289" w="306">
                  <a:moveTo>
                    <a:pt x="135" y="0"/>
                  </a:moveTo>
                  <a:cubicBezTo>
                    <a:pt x="126" y="0"/>
                    <a:pt x="88" y="67"/>
                    <a:pt x="56" y="184"/>
                  </a:cubicBezTo>
                  <a:cubicBezTo>
                    <a:pt x="22" y="303"/>
                    <a:pt x="0" y="477"/>
                    <a:pt x="22" y="666"/>
                  </a:cubicBezTo>
                  <a:cubicBezTo>
                    <a:pt x="44" y="856"/>
                    <a:pt x="106" y="1020"/>
                    <a:pt x="166" y="1128"/>
                  </a:cubicBezTo>
                  <a:cubicBezTo>
                    <a:pt x="224" y="1232"/>
                    <a:pt x="275" y="1288"/>
                    <a:pt x="285" y="1288"/>
                  </a:cubicBezTo>
                  <a:cubicBezTo>
                    <a:pt x="286" y="1288"/>
                    <a:pt x="286" y="1288"/>
                    <a:pt x="287" y="1288"/>
                  </a:cubicBezTo>
                  <a:cubicBezTo>
                    <a:pt x="306" y="1278"/>
                    <a:pt x="132" y="1023"/>
                    <a:pt x="93" y="658"/>
                  </a:cubicBezTo>
                  <a:cubicBezTo>
                    <a:pt x="47" y="294"/>
                    <a:pt x="157" y="6"/>
                    <a:pt x="135" y="0"/>
                  </a:cubicBezTo>
                  <a:cubicBezTo>
                    <a:pt x="135" y="0"/>
                    <a:pt x="135" y="0"/>
                    <a:pt x="1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23"/>
            <p:cNvSpPr/>
            <p:nvPr/>
          </p:nvSpPr>
          <p:spPr>
            <a:xfrm>
              <a:off x="7214110" y="3138640"/>
              <a:ext cx="356112" cy="4656"/>
            </a:xfrm>
            <a:custGeom>
              <a:rect b="b" l="l" r="r" t="t"/>
              <a:pathLst>
                <a:path extrusionOk="0" h="73" w="5583">
                  <a:moveTo>
                    <a:pt x="2792" y="1"/>
                  </a:moveTo>
                  <a:cubicBezTo>
                    <a:pt x="1250" y="1"/>
                    <a:pt x="0" y="18"/>
                    <a:pt x="0" y="37"/>
                  </a:cubicBezTo>
                  <a:cubicBezTo>
                    <a:pt x="0" y="57"/>
                    <a:pt x="1250" y="73"/>
                    <a:pt x="2792" y="73"/>
                  </a:cubicBezTo>
                  <a:cubicBezTo>
                    <a:pt x="4333" y="73"/>
                    <a:pt x="5582" y="57"/>
                    <a:pt x="5582" y="37"/>
                  </a:cubicBezTo>
                  <a:cubicBezTo>
                    <a:pt x="5582" y="18"/>
                    <a:pt x="4333" y="1"/>
                    <a:pt x="27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23"/>
            <p:cNvSpPr/>
            <p:nvPr/>
          </p:nvSpPr>
          <p:spPr>
            <a:xfrm>
              <a:off x="7219468" y="3182206"/>
              <a:ext cx="333914" cy="4593"/>
            </a:xfrm>
            <a:custGeom>
              <a:rect b="b" l="l" r="r" t="t"/>
              <a:pathLst>
                <a:path extrusionOk="0" h="72" w="5235">
                  <a:moveTo>
                    <a:pt x="2618" y="1"/>
                  </a:moveTo>
                  <a:cubicBezTo>
                    <a:pt x="1173" y="1"/>
                    <a:pt x="1" y="16"/>
                    <a:pt x="1" y="36"/>
                  </a:cubicBezTo>
                  <a:cubicBezTo>
                    <a:pt x="1" y="56"/>
                    <a:pt x="1173" y="71"/>
                    <a:pt x="2618" y="71"/>
                  </a:cubicBezTo>
                  <a:cubicBezTo>
                    <a:pt x="4063" y="71"/>
                    <a:pt x="5234" y="56"/>
                    <a:pt x="5234" y="36"/>
                  </a:cubicBezTo>
                  <a:cubicBezTo>
                    <a:pt x="5234" y="16"/>
                    <a:pt x="4063" y="1"/>
                    <a:pt x="26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23"/>
            <p:cNvSpPr/>
            <p:nvPr/>
          </p:nvSpPr>
          <p:spPr>
            <a:xfrm>
              <a:off x="7503570" y="3025420"/>
              <a:ext cx="4593" cy="111624"/>
            </a:xfrm>
            <a:custGeom>
              <a:rect b="b" l="l" r="r" t="t"/>
              <a:pathLst>
                <a:path extrusionOk="0" h="1750" w="72">
                  <a:moveTo>
                    <a:pt x="36" y="1"/>
                  </a:moveTo>
                  <a:cubicBezTo>
                    <a:pt x="16" y="1"/>
                    <a:pt x="1" y="393"/>
                    <a:pt x="1" y="875"/>
                  </a:cubicBezTo>
                  <a:cubicBezTo>
                    <a:pt x="1" y="1359"/>
                    <a:pt x="16" y="1750"/>
                    <a:pt x="36" y="1750"/>
                  </a:cubicBezTo>
                  <a:cubicBezTo>
                    <a:pt x="56" y="1750"/>
                    <a:pt x="71" y="1359"/>
                    <a:pt x="71" y="875"/>
                  </a:cubicBezTo>
                  <a:cubicBezTo>
                    <a:pt x="71" y="393"/>
                    <a:pt x="56" y="1"/>
                    <a:pt x="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23"/>
            <p:cNvSpPr/>
            <p:nvPr/>
          </p:nvSpPr>
          <p:spPr>
            <a:xfrm>
              <a:off x="7373893" y="3025420"/>
              <a:ext cx="4529" cy="115578"/>
            </a:xfrm>
            <a:custGeom>
              <a:rect b="b" l="l" r="r" t="t"/>
              <a:pathLst>
                <a:path extrusionOk="0" h="1812" w="71">
                  <a:moveTo>
                    <a:pt x="35" y="1"/>
                  </a:moveTo>
                  <a:cubicBezTo>
                    <a:pt x="16" y="1"/>
                    <a:pt x="0" y="407"/>
                    <a:pt x="0" y="906"/>
                  </a:cubicBezTo>
                  <a:cubicBezTo>
                    <a:pt x="0" y="1407"/>
                    <a:pt x="16" y="1812"/>
                    <a:pt x="35" y="1812"/>
                  </a:cubicBezTo>
                  <a:cubicBezTo>
                    <a:pt x="55" y="1812"/>
                    <a:pt x="71" y="1407"/>
                    <a:pt x="71" y="906"/>
                  </a:cubicBezTo>
                  <a:cubicBezTo>
                    <a:pt x="71" y="407"/>
                    <a:pt x="55" y="1"/>
                    <a:pt x="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23"/>
            <p:cNvSpPr/>
            <p:nvPr/>
          </p:nvSpPr>
          <p:spPr>
            <a:xfrm>
              <a:off x="7252062" y="3024527"/>
              <a:ext cx="4656" cy="117811"/>
            </a:xfrm>
            <a:custGeom>
              <a:rect b="b" l="l" r="r" t="t"/>
              <a:pathLst>
                <a:path extrusionOk="0" h="1847" w="73">
                  <a:moveTo>
                    <a:pt x="36" y="0"/>
                  </a:moveTo>
                  <a:cubicBezTo>
                    <a:pt x="16" y="0"/>
                    <a:pt x="1" y="413"/>
                    <a:pt x="1" y="923"/>
                  </a:cubicBezTo>
                  <a:cubicBezTo>
                    <a:pt x="1" y="1433"/>
                    <a:pt x="16" y="1847"/>
                    <a:pt x="36" y="1847"/>
                  </a:cubicBezTo>
                  <a:cubicBezTo>
                    <a:pt x="56" y="1847"/>
                    <a:pt x="72" y="1433"/>
                    <a:pt x="72" y="923"/>
                  </a:cubicBezTo>
                  <a:cubicBezTo>
                    <a:pt x="72" y="413"/>
                    <a:pt x="56" y="0"/>
                    <a:pt x="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23"/>
            <p:cNvSpPr/>
            <p:nvPr/>
          </p:nvSpPr>
          <p:spPr>
            <a:xfrm>
              <a:off x="7182535" y="3023188"/>
              <a:ext cx="417664" cy="4593"/>
            </a:xfrm>
            <a:custGeom>
              <a:rect b="b" l="l" r="r" t="t"/>
              <a:pathLst>
                <a:path extrusionOk="0" h="72" w="6548">
                  <a:moveTo>
                    <a:pt x="3274" y="0"/>
                  </a:moveTo>
                  <a:cubicBezTo>
                    <a:pt x="1466" y="0"/>
                    <a:pt x="1" y="17"/>
                    <a:pt x="1" y="36"/>
                  </a:cubicBezTo>
                  <a:cubicBezTo>
                    <a:pt x="1" y="56"/>
                    <a:pt x="1466" y="72"/>
                    <a:pt x="3274" y="72"/>
                  </a:cubicBezTo>
                  <a:cubicBezTo>
                    <a:pt x="5083" y="72"/>
                    <a:pt x="6548" y="56"/>
                    <a:pt x="6548" y="36"/>
                  </a:cubicBezTo>
                  <a:cubicBezTo>
                    <a:pt x="6548" y="17"/>
                    <a:pt x="5083" y="0"/>
                    <a:pt x="32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23"/>
            <p:cNvSpPr/>
            <p:nvPr/>
          </p:nvSpPr>
          <p:spPr>
            <a:xfrm>
              <a:off x="5908794" y="3043918"/>
              <a:ext cx="264006" cy="380031"/>
            </a:xfrm>
            <a:custGeom>
              <a:rect b="b" l="l" r="r" t="t"/>
              <a:pathLst>
                <a:path extrusionOk="0" h="5958" w="4139">
                  <a:moveTo>
                    <a:pt x="1900" y="1"/>
                  </a:moveTo>
                  <a:lnTo>
                    <a:pt x="1288" y="3138"/>
                  </a:lnTo>
                  <a:lnTo>
                    <a:pt x="87" y="5480"/>
                  </a:lnTo>
                  <a:cubicBezTo>
                    <a:pt x="1" y="5649"/>
                    <a:pt x="75" y="5855"/>
                    <a:pt x="249" y="5930"/>
                  </a:cubicBezTo>
                  <a:cubicBezTo>
                    <a:pt x="291" y="5948"/>
                    <a:pt x="336" y="5957"/>
                    <a:pt x="380" y="5957"/>
                  </a:cubicBezTo>
                  <a:cubicBezTo>
                    <a:pt x="439" y="5957"/>
                    <a:pt x="497" y="5941"/>
                    <a:pt x="549" y="5909"/>
                  </a:cubicBezTo>
                  <a:cubicBezTo>
                    <a:pt x="1125" y="5557"/>
                    <a:pt x="3241" y="4249"/>
                    <a:pt x="3272" y="4017"/>
                  </a:cubicBezTo>
                  <a:cubicBezTo>
                    <a:pt x="3310" y="3748"/>
                    <a:pt x="4138" y="751"/>
                    <a:pt x="4138" y="751"/>
                  </a:cubicBezTo>
                  <a:lnTo>
                    <a:pt x="190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23"/>
            <p:cNvSpPr/>
            <p:nvPr/>
          </p:nvSpPr>
          <p:spPr>
            <a:xfrm>
              <a:off x="5924676" y="3286687"/>
              <a:ext cx="195820" cy="137457"/>
            </a:xfrm>
            <a:custGeom>
              <a:rect b="b" l="l" r="r" t="t"/>
              <a:pathLst>
                <a:path extrusionOk="0" h="2155" w="3070">
                  <a:moveTo>
                    <a:pt x="3069" y="1"/>
                  </a:moveTo>
                  <a:lnTo>
                    <a:pt x="0" y="2124"/>
                  </a:lnTo>
                  <a:cubicBezTo>
                    <a:pt x="44" y="2144"/>
                    <a:pt x="90" y="2154"/>
                    <a:pt x="137" y="2154"/>
                  </a:cubicBezTo>
                  <a:cubicBezTo>
                    <a:pt x="197" y="2154"/>
                    <a:pt x="256" y="2138"/>
                    <a:pt x="309" y="2106"/>
                  </a:cubicBezTo>
                  <a:cubicBezTo>
                    <a:pt x="1908" y="1118"/>
                    <a:pt x="2608" y="609"/>
                    <a:pt x="2858" y="420"/>
                  </a:cubicBezTo>
                  <a:cubicBezTo>
                    <a:pt x="2951" y="349"/>
                    <a:pt x="3015" y="247"/>
                    <a:pt x="3041" y="133"/>
                  </a:cubicBezTo>
                  <a:lnTo>
                    <a:pt x="30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23"/>
            <p:cNvSpPr/>
            <p:nvPr/>
          </p:nvSpPr>
          <p:spPr>
            <a:xfrm>
              <a:off x="6084460" y="3226920"/>
              <a:ext cx="27300" cy="24047"/>
            </a:xfrm>
            <a:custGeom>
              <a:rect b="b" l="l" r="r" t="t"/>
              <a:pathLst>
                <a:path extrusionOk="0" h="377" w="428">
                  <a:moveTo>
                    <a:pt x="201" y="0"/>
                  </a:moveTo>
                  <a:cubicBezTo>
                    <a:pt x="176" y="0"/>
                    <a:pt x="151" y="6"/>
                    <a:pt x="130" y="19"/>
                  </a:cubicBezTo>
                  <a:lnTo>
                    <a:pt x="130" y="19"/>
                  </a:lnTo>
                  <a:cubicBezTo>
                    <a:pt x="47" y="61"/>
                    <a:pt x="1" y="168"/>
                    <a:pt x="33" y="256"/>
                  </a:cubicBezTo>
                  <a:cubicBezTo>
                    <a:pt x="59" y="328"/>
                    <a:pt x="135" y="376"/>
                    <a:pt x="211" y="376"/>
                  </a:cubicBezTo>
                  <a:cubicBezTo>
                    <a:pt x="231" y="376"/>
                    <a:pt x="252" y="373"/>
                    <a:pt x="271" y="365"/>
                  </a:cubicBezTo>
                  <a:cubicBezTo>
                    <a:pt x="362" y="330"/>
                    <a:pt x="427" y="196"/>
                    <a:pt x="385" y="109"/>
                  </a:cubicBezTo>
                  <a:cubicBezTo>
                    <a:pt x="353" y="46"/>
                    <a:pt x="273" y="0"/>
                    <a:pt x="20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23"/>
            <p:cNvSpPr/>
            <p:nvPr/>
          </p:nvSpPr>
          <p:spPr>
            <a:xfrm>
              <a:off x="5953189" y="3315136"/>
              <a:ext cx="37059" cy="30043"/>
            </a:xfrm>
            <a:custGeom>
              <a:rect b="b" l="l" r="r" t="t"/>
              <a:pathLst>
                <a:path extrusionOk="0" h="471" w="581">
                  <a:moveTo>
                    <a:pt x="87" y="0"/>
                  </a:moveTo>
                  <a:cubicBezTo>
                    <a:pt x="32" y="0"/>
                    <a:pt x="1" y="13"/>
                    <a:pt x="1" y="20"/>
                  </a:cubicBezTo>
                  <a:cubicBezTo>
                    <a:pt x="1" y="40"/>
                    <a:pt x="183" y="34"/>
                    <a:pt x="345" y="168"/>
                  </a:cubicBezTo>
                  <a:cubicBezTo>
                    <a:pt x="510" y="295"/>
                    <a:pt x="546" y="471"/>
                    <a:pt x="566" y="471"/>
                  </a:cubicBezTo>
                  <a:cubicBezTo>
                    <a:pt x="566" y="471"/>
                    <a:pt x="566" y="471"/>
                    <a:pt x="566" y="471"/>
                  </a:cubicBezTo>
                  <a:cubicBezTo>
                    <a:pt x="575" y="470"/>
                    <a:pt x="580" y="423"/>
                    <a:pt x="557" y="350"/>
                  </a:cubicBezTo>
                  <a:cubicBezTo>
                    <a:pt x="536" y="279"/>
                    <a:pt x="480" y="185"/>
                    <a:pt x="390" y="113"/>
                  </a:cubicBezTo>
                  <a:cubicBezTo>
                    <a:pt x="298" y="40"/>
                    <a:pt x="195" y="7"/>
                    <a:pt x="120" y="2"/>
                  </a:cubicBezTo>
                  <a:cubicBezTo>
                    <a:pt x="108" y="1"/>
                    <a:pt x="97" y="0"/>
                    <a:pt x="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23"/>
            <p:cNvSpPr/>
            <p:nvPr/>
          </p:nvSpPr>
          <p:spPr>
            <a:xfrm>
              <a:off x="5934436" y="3348177"/>
              <a:ext cx="36039" cy="20603"/>
            </a:xfrm>
            <a:custGeom>
              <a:rect b="b" l="l" r="r" t="t"/>
              <a:pathLst>
                <a:path extrusionOk="0" h="323" w="565">
                  <a:moveTo>
                    <a:pt x="92" y="0"/>
                  </a:moveTo>
                  <a:cubicBezTo>
                    <a:pt x="36" y="0"/>
                    <a:pt x="0" y="12"/>
                    <a:pt x="3" y="21"/>
                  </a:cubicBezTo>
                  <a:cubicBezTo>
                    <a:pt x="4" y="41"/>
                    <a:pt x="149" y="42"/>
                    <a:pt x="299" y="126"/>
                  </a:cubicBezTo>
                  <a:cubicBezTo>
                    <a:pt x="445" y="205"/>
                    <a:pt x="523" y="323"/>
                    <a:pt x="544" y="323"/>
                  </a:cubicBezTo>
                  <a:cubicBezTo>
                    <a:pt x="545" y="323"/>
                    <a:pt x="545" y="322"/>
                    <a:pt x="546" y="322"/>
                  </a:cubicBezTo>
                  <a:cubicBezTo>
                    <a:pt x="564" y="317"/>
                    <a:pt x="505" y="160"/>
                    <a:pt x="333" y="65"/>
                  </a:cubicBezTo>
                  <a:cubicBezTo>
                    <a:pt x="243" y="15"/>
                    <a:pt x="155" y="0"/>
                    <a:pt x="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23"/>
            <p:cNvSpPr/>
            <p:nvPr/>
          </p:nvSpPr>
          <p:spPr>
            <a:xfrm>
              <a:off x="5971814" y="3282095"/>
              <a:ext cx="52495" cy="34699"/>
            </a:xfrm>
            <a:custGeom>
              <a:rect b="b" l="l" r="r" t="t"/>
              <a:pathLst>
                <a:path extrusionOk="0" h="544" w="823">
                  <a:moveTo>
                    <a:pt x="38" y="1"/>
                  </a:moveTo>
                  <a:cubicBezTo>
                    <a:pt x="17" y="1"/>
                    <a:pt x="5" y="3"/>
                    <a:pt x="5" y="7"/>
                  </a:cubicBezTo>
                  <a:cubicBezTo>
                    <a:pt x="1" y="28"/>
                    <a:pt x="223" y="66"/>
                    <a:pt x="444" y="217"/>
                  </a:cubicBezTo>
                  <a:cubicBezTo>
                    <a:pt x="662" y="360"/>
                    <a:pt x="781" y="544"/>
                    <a:pt x="804" y="544"/>
                  </a:cubicBezTo>
                  <a:cubicBezTo>
                    <a:pt x="805" y="544"/>
                    <a:pt x="805" y="544"/>
                    <a:pt x="806" y="543"/>
                  </a:cubicBezTo>
                  <a:cubicBezTo>
                    <a:pt x="823" y="538"/>
                    <a:pt x="724" y="317"/>
                    <a:pt x="484" y="158"/>
                  </a:cubicBezTo>
                  <a:cubicBezTo>
                    <a:pt x="299" y="33"/>
                    <a:pt x="112" y="1"/>
                    <a:pt x="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23"/>
            <p:cNvSpPr/>
            <p:nvPr/>
          </p:nvSpPr>
          <p:spPr>
            <a:xfrm>
              <a:off x="5988526" y="3240953"/>
              <a:ext cx="52495" cy="16074"/>
            </a:xfrm>
            <a:custGeom>
              <a:rect b="b" l="l" r="r" t="t"/>
              <a:pathLst>
                <a:path extrusionOk="0" h="252" w="823">
                  <a:moveTo>
                    <a:pt x="201" y="0"/>
                  </a:moveTo>
                  <a:cubicBezTo>
                    <a:pt x="80" y="0"/>
                    <a:pt x="0" y="26"/>
                    <a:pt x="3" y="37"/>
                  </a:cubicBezTo>
                  <a:cubicBezTo>
                    <a:pt x="5" y="58"/>
                    <a:pt x="196" y="39"/>
                    <a:pt x="418" y="100"/>
                  </a:cubicBezTo>
                  <a:cubicBezTo>
                    <a:pt x="625" y="153"/>
                    <a:pt x="774" y="252"/>
                    <a:pt x="805" y="252"/>
                  </a:cubicBezTo>
                  <a:cubicBezTo>
                    <a:pt x="807" y="252"/>
                    <a:pt x="808" y="251"/>
                    <a:pt x="809" y="250"/>
                  </a:cubicBezTo>
                  <a:cubicBezTo>
                    <a:pt x="822" y="238"/>
                    <a:pt x="675" y="94"/>
                    <a:pt x="436" y="31"/>
                  </a:cubicBezTo>
                  <a:cubicBezTo>
                    <a:pt x="350" y="8"/>
                    <a:pt x="269" y="0"/>
                    <a:pt x="2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23"/>
            <p:cNvSpPr/>
            <p:nvPr/>
          </p:nvSpPr>
          <p:spPr>
            <a:xfrm>
              <a:off x="5999242" y="3182589"/>
              <a:ext cx="54281" cy="16010"/>
            </a:xfrm>
            <a:custGeom>
              <a:rect b="b" l="l" r="r" t="t"/>
              <a:pathLst>
                <a:path extrusionOk="0" h="251" w="851">
                  <a:moveTo>
                    <a:pt x="323" y="0"/>
                  </a:moveTo>
                  <a:cubicBezTo>
                    <a:pt x="246" y="0"/>
                    <a:pt x="177" y="13"/>
                    <a:pt x="124" y="30"/>
                  </a:cubicBezTo>
                  <a:cubicBezTo>
                    <a:pt x="43" y="55"/>
                    <a:pt x="0" y="87"/>
                    <a:pt x="5" y="94"/>
                  </a:cubicBezTo>
                  <a:cubicBezTo>
                    <a:pt x="6" y="97"/>
                    <a:pt x="9" y="98"/>
                    <a:pt x="15" y="98"/>
                  </a:cubicBezTo>
                  <a:cubicBezTo>
                    <a:pt x="46" y="98"/>
                    <a:pt x="148" y="66"/>
                    <a:pt x="285" y="66"/>
                  </a:cubicBezTo>
                  <a:cubicBezTo>
                    <a:pt x="333" y="66"/>
                    <a:pt x="386" y="70"/>
                    <a:pt x="441" y="81"/>
                  </a:cubicBezTo>
                  <a:cubicBezTo>
                    <a:pt x="668" y="120"/>
                    <a:pt x="816" y="250"/>
                    <a:pt x="842" y="250"/>
                  </a:cubicBezTo>
                  <a:cubicBezTo>
                    <a:pt x="843" y="250"/>
                    <a:pt x="844" y="250"/>
                    <a:pt x="845" y="249"/>
                  </a:cubicBezTo>
                  <a:cubicBezTo>
                    <a:pt x="851" y="243"/>
                    <a:pt x="823" y="198"/>
                    <a:pt x="756" y="145"/>
                  </a:cubicBezTo>
                  <a:cubicBezTo>
                    <a:pt x="690" y="93"/>
                    <a:pt x="583" y="36"/>
                    <a:pt x="454" y="12"/>
                  </a:cubicBezTo>
                  <a:cubicBezTo>
                    <a:pt x="409" y="4"/>
                    <a:pt x="365" y="0"/>
                    <a:pt x="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23"/>
            <p:cNvSpPr/>
            <p:nvPr/>
          </p:nvSpPr>
          <p:spPr>
            <a:xfrm>
              <a:off x="6003388" y="3139023"/>
              <a:ext cx="61553" cy="37761"/>
            </a:xfrm>
            <a:custGeom>
              <a:rect b="b" l="l" r="r" t="t"/>
              <a:pathLst>
                <a:path extrusionOk="0" h="592" w="965">
                  <a:moveTo>
                    <a:pt x="137" y="60"/>
                  </a:moveTo>
                  <a:cubicBezTo>
                    <a:pt x="146" y="60"/>
                    <a:pt x="155" y="62"/>
                    <a:pt x="165" y="65"/>
                  </a:cubicBezTo>
                  <a:cubicBezTo>
                    <a:pt x="231" y="85"/>
                    <a:pt x="282" y="145"/>
                    <a:pt x="328" y="193"/>
                  </a:cubicBezTo>
                  <a:cubicBezTo>
                    <a:pt x="392" y="268"/>
                    <a:pt x="437" y="339"/>
                    <a:pt x="469" y="399"/>
                  </a:cubicBezTo>
                  <a:lnTo>
                    <a:pt x="469" y="399"/>
                  </a:lnTo>
                  <a:cubicBezTo>
                    <a:pt x="458" y="426"/>
                    <a:pt x="449" y="450"/>
                    <a:pt x="442" y="472"/>
                  </a:cubicBezTo>
                  <a:cubicBezTo>
                    <a:pt x="437" y="486"/>
                    <a:pt x="434" y="500"/>
                    <a:pt x="431" y="512"/>
                  </a:cubicBezTo>
                  <a:lnTo>
                    <a:pt x="431" y="512"/>
                  </a:lnTo>
                  <a:cubicBezTo>
                    <a:pt x="256" y="476"/>
                    <a:pt x="116" y="331"/>
                    <a:pt x="75" y="186"/>
                  </a:cubicBezTo>
                  <a:cubicBezTo>
                    <a:pt x="66" y="148"/>
                    <a:pt x="67" y="108"/>
                    <a:pt x="85" y="85"/>
                  </a:cubicBezTo>
                  <a:cubicBezTo>
                    <a:pt x="97" y="68"/>
                    <a:pt x="116" y="60"/>
                    <a:pt x="137" y="60"/>
                  </a:cubicBezTo>
                  <a:close/>
                  <a:moveTo>
                    <a:pt x="821" y="100"/>
                  </a:moveTo>
                  <a:cubicBezTo>
                    <a:pt x="847" y="100"/>
                    <a:pt x="870" y="113"/>
                    <a:pt x="883" y="136"/>
                  </a:cubicBezTo>
                  <a:cubicBezTo>
                    <a:pt x="899" y="163"/>
                    <a:pt x="900" y="204"/>
                    <a:pt x="892" y="242"/>
                  </a:cubicBezTo>
                  <a:cubicBezTo>
                    <a:pt x="857" y="381"/>
                    <a:pt x="710" y="503"/>
                    <a:pt x="544" y="518"/>
                  </a:cubicBezTo>
                  <a:lnTo>
                    <a:pt x="544" y="518"/>
                  </a:lnTo>
                  <a:cubicBezTo>
                    <a:pt x="540" y="500"/>
                    <a:pt x="534" y="477"/>
                    <a:pt x="525" y="451"/>
                  </a:cubicBezTo>
                  <a:cubicBezTo>
                    <a:pt x="520" y="435"/>
                    <a:pt x="514" y="419"/>
                    <a:pt x="507" y="401"/>
                  </a:cubicBezTo>
                  <a:lnTo>
                    <a:pt x="507" y="401"/>
                  </a:lnTo>
                  <a:cubicBezTo>
                    <a:pt x="538" y="346"/>
                    <a:pt x="581" y="282"/>
                    <a:pt x="640" y="217"/>
                  </a:cubicBezTo>
                  <a:cubicBezTo>
                    <a:pt x="686" y="169"/>
                    <a:pt x="741" y="112"/>
                    <a:pt x="807" y="101"/>
                  </a:cubicBezTo>
                  <a:cubicBezTo>
                    <a:pt x="812" y="101"/>
                    <a:pt x="816" y="100"/>
                    <a:pt x="821" y="100"/>
                  </a:cubicBezTo>
                  <a:close/>
                  <a:moveTo>
                    <a:pt x="488" y="436"/>
                  </a:moveTo>
                  <a:cubicBezTo>
                    <a:pt x="504" y="469"/>
                    <a:pt x="516" y="498"/>
                    <a:pt x="525" y="519"/>
                  </a:cubicBezTo>
                  <a:lnTo>
                    <a:pt x="525" y="519"/>
                  </a:lnTo>
                  <a:cubicBezTo>
                    <a:pt x="520" y="520"/>
                    <a:pt x="515" y="520"/>
                    <a:pt x="510" y="520"/>
                  </a:cubicBezTo>
                  <a:cubicBezTo>
                    <a:pt x="498" y="520"/>
                    <a:pt x="486" y="519"/>
                    <a:pt x="473" y="518"/>
                  </a:cubicBezTo>
                  <a:cubicBezTo>
                    <a:pt x="466" y="517"/>
                    <a:pt x="459" y="516"/>
                    <a:pt x="453" y="515"/>
                  </a:cubicBezTo>
                  <a:lnTo>
                    <a:pt x="453" y="515"/>
                  </a:lnTo>
                  <a:cubicBezTo>
                    <a:pt x="462" y="493"/>
                    <a:pt x="473" y="466"/>
                    <a:pt x="488" y="436"/>
                  </a:cubicBezTo>
                  <a:close/>
                  <a:moveTo>
                    <a:pt x="135" y="0"/>
                  </a:moveTo>
                  <a:cubicBezTo>
                    <a:pt x="99" y="0"/>
                    <a:pt x="60" y="14"/>
                    <a:pt x="36" y="46"/>
                  </a:cubicBezTo>
                  <a:cubicBezTo>
                    <a:pt x="0" y="95"/>
                    <a:pt x="2" y="151"/>
                    <a:pt x="11" y="200"/>
                  </a:cubicBezTo>
                  <a:cubicBezTo>
                    <a:pt x="59" y="377"/>
                    <a:pt x="214" y="539"/>
                    <a:pt x="419" y="580"/>
                  </a:cubicBezTo>
                  <a:lnTo>
                    <a:pt x="419" y="580"/>
                  </a:lnTo>
                  <a:cubicBezTo>
                    <a:pt x="419" y="587"/>
                    <a:pt x="419" y="591"/>
                    <a:pt x="420" y="591"/>
                  </a:cubicBezTo>
                  <a:cubicBezTo>
                    <a:pt x="420" y="591"/>
                    <a:pt x="421" y="591"/>
                    <a:pt x="421" y="591"/>
                  </a:cubicBezTo>
                  <a:cubicBezTo>
                    <a:pt x="423" y="591"/>
                    <a:pt x="425" y="588"/>
                    <a:pt x="427" y="582"/>
                  </a:cubicBezTo>
                  <a:lnTo>
                    <a:pt x="427" y="582"/>
                  </a:lnTo>
                  <a:cubicBezTo>
                    <a:pt x="440" y="585"/>
                    <a:pt x="453" y="586"/>
                    <a:pt x="466" y="588"/>
                  </a:cubicBezTo>
                  <a:cubicBezTo>
                    <a:pt x="480" y="589"/>
                    <a:pt x="493" y="590"/>
                    <a:pt x="507" y="590"/>
                  </a:cubicBezTo>
                  <a:cubicBezTo>
                    <a:pt x="720" y="590"/>
                    <a:pt x="911" y="442"/>
                    <a:pt x="954" y="256"/>
                  </a:cubicBezTo>
                  <a:cubicBezTo>
                    <a:pt x="965" y="206"/>
                    <a:pt x="964" y="152"/>
                    <a:pt x="936" y="104"/>
                  </a:cubicBezTo>
                  <a:cubicBezTo>
                    <a:pt x="913" y="63"/>
                    <a:pt x="866" y="41"/>
                    <a:pt x="823" y="41"/>
                  </a:cubicBezTo>
                  <a:cubicBezTo>
                    <a:pt x="814" y="41"/>
                    <a:pt x="806" y="42"/>
                    <a:pt x="797" y="44"/>
                  </a:cubicBezTo>
                  <a:cubicBezTo>
                    <a:pt x="701" y="66"/>
                    <a:pt x="650" y="133"/>
                    <a:pt x="603" y="184"/>
                  </a:cubicBezTo>
                  <a:cubicBezTo>
                    <a:pt x="552" y="244"/>
                    <a:pt x="515" y="304"/>
                    <a:pt x="488" y="358"/>
                  </a:cubicBezTo>
                  <a:lnTo>
                    <a:pt x="488" y="358"/>
                  </a:lnTo>
                  <a:cubicBezTo>
                    <a:pt x="461" y="299"/>
                    <a:pt x="422" y="231"/>
                    <a:pt x="365" y="161"/>
                  </a:cubicBezTo>
                  <a:cubicBezTo>
                    <a:pt x="320" y="109"/>
                    <a:pt x="273" y="43"/>
                    <a:pt x="183" y="9"/>
                  </a:cubicBezTo>
                  <a:cubicBezTo>
                    <a:pt x="169" y="3"/>
                    <a:pt x="152" y="0"/>
                    <a:pt x="1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23"/>
            <p:cNvSpPr/>
            <p:nvPr/>
          </p:nvSpPr>
          <p:spPr>
            <a:xfrm>
              <a:off x="6552904" y="3059546"/>
              <a:ext cx="254885" cy="382582"/>
            </a:xfrm>
            <a:custGeom>
              <a:rect b="b" l="l" r="r" t="t"/>
              <a:pathLst>
                <a:path extrusionOk="0" h="5998" w="3996">
                  <a:moveTo>
                    <a:pt x="2259" y="0"/>
                  </a:moveTo>
                  <a:lnTo>
                    <a:pt x="0" y="685"/>
                  </a:lnTo>
                  <a:cubicBezTo>
                    <a:pt x="0" y="685"/>
                    <a:pt x="743" y="3706"/>
                    <a:pt x="772" y="3976"/>
                  </a:cubicBezTo>
                  <a:cubicBezTo>
                    <a:pt x="797" y="4208"/>
                    <a:pt x="2875" y="5576"/>
                    <a:pt x="3440" y="5945"/>
                  </a:cubicBezTo>
                  <a:cubicBezTo>
                    <a:pt x="3494" y="5980"/>
                    <a:pt x="3556" y="5998"/>
                    <a:pt x="3618" y="5998"/>
                  </a:cubicBezTo>
                  <a:cubicBezTo>
                    <a:pt x="3659" y="5998"/>
                    <a:pt x="3700" y="5990"/>
                    <a:pt x="3739" y="5974"/>
                  </a:cubicBezTo>
                  <a:cubicBezTo>
                    <a:pt x="3915" y="5904"/>
                    <a:pt x="3996" y="5700"/>
                    <a:pt x="3915" y="5529"/>
                  </a:cubicBezTo>
                  <a:lnTo>
                    <a:pt x="2782" y="3153"/>
                  </a:lnTo>
                  <a:lnTo>
                    <a:pt x="22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23"/>
            <p:cNvSpPr/>
            <p:nvPr/>
          </p:nvSpPr>
          <p:spPr>
            <a:xfrm>
              <a:off x="6599532" y="3299572"/>
              <a:ext cx="191929" cy="142751"/>
            </a:xfrm>
            <a:custGeom>
              <a:rect b="b" l="l" r="r" t="t"/>
              <a:pathLst>
                <a:path extrusionOk="0" h="2238" w="3009">
                  <a:moveTo>
                    <a:pt x="1" y="0"/>
                  </a:moveTo>
                  <a:lnTo>
                    <a:pt x="26" y="133"/>
                  </a:lnTo>
                  <a:cubicBezTo>
                    <a:pt x="48" y="248"/>
                    <a:pt x="110" y="352"/>
                    <a:pt x="201" y="426"/>
                  </a:cubicBezTo>
                  <a:cubicBezTo>
                    <a:pt x="445" y="622"/>
                    <a:pt x="1130" y="1150"/>
                    <a:pt x="2701" y="2183"/>
                  </a:cubicBezTo>
                  <a:cubicBezTo>
                    <a:pt x="2755" y="2219"/>
                    <a:pt x="2817" y="2237"/>
                    <a:pt x="2880" y="2237"/>
                  </a:cubicBezTo>
                  <a:cubicBezTo>
                    <a:pt x="2924" y="2237"/>
                    <a:pt x="2967" y="2229"/>
                    <a:pt x="3008" y="2211"/>
                  </a:cubicBez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23"/>
            <p:cNvSpPr/>
            <p:nvPr/>
          </p:nvSpPr>
          <p:spPr>
            <a:xfrm>
              <a:off x="6609674" y="3240442"/>
              <a:ext cx="27300" cy="24047"/>
            </a:xfrm>
            <a:custGeom>
              <a:rect b="b" l="l" r="r" t="t"/>
              <a:pathLst>
                <a:path extrusionOk="0" h="377" w="428">
                  <a:moveTo>
                    <a:pt x="227" y="1"/>
                  </a:moveTo>
                  <a:cubicBezTo>
                    <a:pt x="157" y="1"/>
                    <a:pt x="78" y="44"/>
                    <a:pt x="46" y="104"/>
                  </a:cubicBezTo>
                  <a:cubicBezTo>
                    <a:pt x="0" y="191"/>
                    <a:pt x="63" y="326"/>
                    <a:pt x="152" y="363"/>
                  </a:cubicBezTo>
                  <a:cubicBezTo>
                    <a:pt x="173" y="372"/>
                    <a:pt x="195" y="376"/>
                    <a:pt x="217" y="376"/>
                  </a:cubicBezTo>
                  <a:cubicBezTo>
                    <a:pt x="291" y="376"/>
                    <a:pt x="366" y="330"/>
                    <a:pt x="394" y="261"/>
                  </a:cubicBezTo>
                  <a:cubicBezTo>
                    <a:pt x="428" y="176"/>
                    <a:pt x="386" y="69"/>
                    <a:pt x="306" y="24"/>
                  </a:cubicBezTo>
                  <a:lnTo>
                    <a:pt x="306" y="24"/>
                  </a:lnTo>
                  <a:lnTo>
                    <a:pt x="309" y="26"/>
                  </a:lnTo>
                  <a:cubicBezTo>
                    <a:pt x="286" y="8"/>
                    <a:pt x="257" y="1"/>
                    <a:pt x="22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23"/>
            <p:cNvSpPr/>
            <p:nvPr/>
          </p:nvSpPr>
          <p:spPr>
            <a:xfrm>
              <a:off x="6728252" y="3332613"/>
              <a:ext cx="37761" cy="29150"/>
            </a:xfrm>
            <a:custGeom>
              <a:rect b="b" l="l" r="r" t="t"/>
              <a:pathLst>
                <a:path extrusionOk="0" h="457" w="592">
                  <a:moveTo>
                    <a:pt x="492" y="1"/>
                  </a:moveTo>
                  <a:cubicBezTo>
                    <a:pt x="485" y="1"/>
                    <a:pt x="478" y="1"/>
                    <a:pt x="471" y="1"/>
                  </a:cubicBezTo>
                  <a:cubicBezTo>
                    <a:pt x="396" y="5"/>
                    <a:pt x="292" y="34"/>
                    <a:pt x="200" y="104"/>
                  </a:cubicBezTo>
                  <a:cubicBezTo>
                    <a:pt x="106" y="174"/>
                    <a:pt x="49" y="266"/>
                    <a:pt x="25" y="337"/>
                  </a:cubicBezTo>
                  <a:cubicBezTo>
                    <a:pt x="1" y="409"/>
                    <a:pt x="4" y="456"/>
                    <a:pt x="12" y="457"/>
                  </a:cubicBezTo>
                  <a:cubicBezTo>
                    <a:pt x="12" y="457"/>
                    <a:pt x="13" y="457"/>
                    <a:pt x="13" y="457"/>
                  </a:cubicBezTo>
                  <a:cubicBezTo>
                    <a:pt x="33" y="457"/>
                    <a:pt x="74" y="282"/>
                    <a:pt x="242" y="160"/>
                  </a:cubicBezTo>
                  <a:cubicBezTo>
                    <a:pt x="408" y="32"/>
                    <a:pt x="590" y="43"/>
                    <a:pt x="590" y="23"/>
                  </a:cubicBezTo>
                  <a:cubicBezTo>
                    <a:pt x="592" y="15"/>
                    <a:pt x="555" y="1"/>
                    <a:pt x="4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23"/>
            <p:cNvSpPr/>
            <p:nvPr/>
          </p:nvSpPr>
          <p:spPr>
            <a:xfrm>
              <a:off x="6747196" y="3366165"/>
              <a:ext cx="36613" cy="19773"/>
            </a:xfrm>
            <a:custGeom>
              <a:rect b="b" l="l" r="r" t="t"/>
              <a:pathLst>
                <a:path extrusionOk="0" h="310" w="574">
                  <a:moveTo>
                    <a:pt x="471" y="1"/>
                  </a:moveTo>
                  <a:cubicBezTo>
                    <a:pt x="409" y="1"/>
                    <a:pt x="325" y="14"/>
                    <a:pt x="239" y="59"/>
                  </a:cubicBezTo>
                  <a:cubicBezTo>
                    <a:pt x="64" y="148"/>
                    <a:pt x="1" y="304"/>
                    <a:pt x="19" y="309"/>
                  </a:cubicBezTo>
                  <a:cubicBezTo>
                    <a:pt x="20" y="309"/>
                    <a:pt x="21" y="310"/>
                    <a:pt x="21" y="310"/>
                  </a:cubicBezTo>
                  <a:cubicBezTo>
                    <a:pt x="43" y="310"/>
                    <a:pt x="124" y="196"/>
                    <a:pt x="271" y="121"/>
                  </a:cubicBezTo>
                  <a:cubicBezTo>
                    <a:pt x="423" y="41"/>
                    <a:pt x="569" y="44"/>
                    <a:pt x="571" y="23"/>
                  </a:cubicBezTo>
                  <a:cubicBezTo>
                    <a:pt x="574" y="15"/>
                    <a:pt x="534" y="1"/>
                    <a:pt x="4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23"/>
            <p:cNvSpPr/>
            <p:nvPr/>
          </p:nvSpPr>
          <p:spPr>
            <a:xfrm>
              <a:off x="6694828" y="3299126"/>
              <a:ext cx="53452" cy="33360"/>
            </a:xfrm>
            <a:custGeom>
              <a:rect b="b" l="l" r="r" t="t"/>
              <a:pathLst>
                <a:path extrusionOk="0" h="523" w="838">
                  <a:moveTo>
                    <a:pt x="794" y="1"/>
                  </a:moveTo>
                  <a:cubicBezTo>
                    <a:pt x="715" y="1"/>
                    <a:pt x="533" y="30"/>
                    <a:pt x="351" y="146"/>
                  </a:cubicBezTo>
                  <a:cubicBezTo>
                    <a:pt x="107" y="298"/>
                    <a:pt x="1" y="516"/>
                    <a:pt x="18" y="522"/>
                  </a:cubicBezTo>
                  <a:cubicBezTo>
                    <a:pt x="19" y="522"/>
                    <a:pt x="20" y="522"/>
                    <a:pt x="20" y="522"/>
                  </a:cubicBezTo>
                  <a:cubicBezTo>
                    <a:pt x="44" y="522"/>
                    <a:pt x="167" y="342"/>
                    <a:pt x="389" y="206"/>
                  </a:cubicBezTo>
                  <a:cubicBezTo>
                    <a:pt x="615" y="61"/>
                    <a:pt x="837" y="30"/>
                    <a:pt x="834" y="8"/>
                  </a:cubicBezTo>
                  <a:cubicBezTo>
                    <a:pt x="834" y="4"/>
                    <a:pt x="820" y="1"/>
                    <a:pt x="7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23"/>
            <p:cNvSpPr/>
            <p:nvPr/>
          </p:nvSpPr>
          <p:spPr>
            <a:xfrm>
              <a:off x="6679902" y="3257282"/>
              <a:ext cx="52942" cy="14989"/>
            </a:xfrm>
            <a:custGeom>
              <a:rect b="b" l="l" r="r" t="t"/>
              <a:pathLst>
                <a:path extrusionOk="0" h="235" w="830">
                  <a:moveTo>
                    <a:pt x="605" y="0"/>
                  </a:moveTo>
                  <a:cubicBezTo>
                    <a:pt x="542" y="0"/>
                    <a:pt x="470" y="7"/>
                    <a:pt x="393" y="25"/>
                  </a:cubicBezTo>
                  <a:cubicBezTo>
                    <a:pt x="152" y="80"/>
                    <a:pt x="0" y="219"/>
                    <a:pt x="13" y="232"/>
                  </a:cubicBezTo>
                  <a:cubicBezTo>
                    <a:pt x="14" y="233"/>
                    <a:pt x="16" y="234"/>
                    <a:pt x="18" y="234"/>
                  </a:cubicBezTo>
                  <a:cubicBezTo>
                    <a:pt x="50" y="234"/>
                    <a:pt x="202" y="140"/>
                    <a:pt x="409" y="93"/>
                  </a:cubicBezTo>
                  <a:cubicBezTo>
                    <a:pt x="633" y="39"/>
                    <a:pt x="823" y="63"/>
                    <a:pt x="826" y="42"/>
                  </a:cubicBezTo>
                  <a:cubicBezTo>
                    <a:pt x="830" y="30"/>
                    <a:pt x="739" y="0"/>
                    <a:pt x="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23"/>
            <p:cNvSpPr/>
            <p:nvPr/>
          </p:nvSpPr>
          <p:spPr>
            <a:xfrm>
              <a:off x="6669059" y="3198344"/>
              <a:ext cx="54536" cy="15053"/>
            </a:xfrm>
            <a:custGeom>
              <a:rect b="b" l="l" r="r" t="t"/>
              <a:pathLst>
                <a:path extrusionOk="0" h="236" w="855">
                  <a:moveTo>
                    <a:pt x="514" y="1"/>
                  </a:moveTo>
                  <a:cubicBezTo>
                    <a:pt x="478" y="1"/>
                    <a:pt x="442" y="3"/>
                    <a:pt x="404" y="9"/>
                  </a:cubicBezTo>
                  <a:cubicBezTo>
                    <a:pt x="275" y="30"/>
                    <a:pt x="166" y="82"/>
                    <a:pt x="98" y="134"/>
                  </a:cubicBezTo>
                  <a:cubicBezTo>
                    <a:pt x="30" y="184"/>
                    <a:pt x="1" y="228"/>
                    <a:pt x="6" y="234"/>
                  </a:cubicBezTo>
                  <a:cubicBezTo>
                    <a:pt x="7" y="235"/>
                    <a:pt x="8" y="235"/>
                    <a:pt x="9" y="235"/>
                  </a:cubicBezTo>
                  <a:cubicBezTo>
                    <a:pt x="37" y="235"/>
                    <a:pt x="188" y="111"/>
                    <a:pt x="415" y="79"/>
                  </a:cubicBezTo>
                  <a:cubicBezTo>
                    <a:pt x="461" y="71"/>
                    <a:pt x="505" y="68"/>
                    <a:pt x="547" y="68"/>
                  </a:cubicBezTo>
                  <a:cubicBezTo>
                    <a:pt x="697" y="68"/>
                    <a:pt x="810" y="107"/>
                    <a:pt x="842" y="107"/>
                  </a:cubicBezTo>
                  <a:cubicBezTo>
                    <a:pt x="847" y="107"/>
                    <a:pt x="850" y="106"/>
                    <a:pt x="851" y="104"/>
                  </a:cubicBezTo>
                  <a:cubicBezTo>
                    <a:pt x="855" y="97"/>
                    <a:pt x="813" y="64"/>
                    <a:pt x="732" y="36"/>
                  </a:cubicBezTo>
                  <a:cubicBezTo>
                    <a:pt x="676" y="15"/>
                    <a:pt x="600" y="1"/>
                    <a:pt x="5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23"/>
            <p:cNvSpPr/>
            <p:nvPr/>
          </p:nvSpPr>
          <p:spPr>
            <a:xfrm>
              <a:off x="6658980" y="3155097"/>
              <a:ext cx="61808" cy="37187"/>
            </a:xfrm>
            <a:custGeom>
              <a:rect b="b" l="l" r="r" t="t"/>
              <a:pathLst>
                <a:path extrusionOk="0" h="583" w="969">
                  <a:moveTo>
                    <a:pt x="830" y="59"/>
                  </a:moveTo>
                  <a:cubicBezTo>
                    <a:pt x="852" y="59"/>
                    <a:pt x="871" y="68"/>
                    <a:pt x="883" y="85"/>
                  </a:cubicBezTo>
                  <a:cubicBezTo>
                    <a:pt x="900" y="109"/>
                    <a:pt x="901" y="149"/>
                    <a:pt x="890" y="187"/>
                  </a:cubicBezTo>
                  <a:cubicBezTo>
                    <a:pt x="846" y="331"/>
                    <a:pt x="701" y="472"/>
                    <a:pt x="526" y="502"/>
                  </a:cubicBezTo>
                  <a:lnTo>
                    <a:pt x="526" y="502"/>
                  </a:lnTo>
                  <a:cubicBezTo>
                    <a:pt x="523" y="490"/>
                    <a:pt x="520" y="477"/>
                    <a:pt x="516" y="462"/>
                  </a:cubicBezTo>
                  <a:cubicBezTo>
                    <a:pt x="509" y="440"/>
                    <a:pt x="501" y="416"/>
                    <a:pt x="490" y="388"/>
                  </a:cubicBezTo>
                  <a:lnTo>
                    <a:pt x="490" y="388"/>
                  </a:lnTo>
                  <a:cubicBezTo>
                    <a:pt x="524" y="330"/>
                    <a:pt x="571" y="260"/>
                    <a:pt x="638" y="187"/>
                  </a:cubicBezTo>
                  <a:cubicBezTo>
                    <a:pt x="685" y="140"/>
                    <a:pt x="738" y="82"/>
                    <a:pt x="804" y="63"/>
                  </a:cubicBezTo>
                  <a:cubicBezTo>
                    <a:pt x="813" y="61"/>
                    <a:pt x="822" y="59"/>
                    <a:pt x="830" y="59"/>
                  </a:cubicBezTo>
                  <a:close/>
                  <a:moveTo>
                    <a:pt x="144" y="80"/>
                  </a:moveTo>
                  <a:cubicBezTo>
                    <a:pt x="150" y="80"/>
                    <a:pt x="155" y="80"/>
                    <a:pt x="161" y="82"/>
                  </a:cubicBezTo>
                  <a:cubicBezTo>
                    <a:pt x="227" y="95"/>
                    <a:pt x="280" y="152"/>
                    <a:pt x="325" y="201"/>
                  </a:cubicBezTo>
                  <a:cubicBezTo>
                    <a:pt x="382" y="269"/>
                    <a:pt x="423" y="334"/>
                    <a:pt x="452" y="390"/>
                  </a:cubicBezTo>
                  <a:lnTo>
                    <a:pt x="452" y="390"/>
                  </a:lnTo>
                  <a:cubicBezTo>
                    <a:pt x="445" y="408"/>
                    <a:pt x="438" y="424"/>
                    <a:pt x="433" y="439"/>
                  </a:cubicBezTo>
                  <a:cubicBezTo>
                    <a:pt x="423" y="465"/>
                    <a:pt x="417" y="487"/>
                    <a:pt x="412" y="505"/>
                  </a:cubicBezTo>
                  <a:lnTo>
                    <a:pt x="412" y="505"/>
                  </a:lnTo>
                  <a:cubicBezTo>
                    <a:pt x="247" y="486"/>
                    <a:pt x="103" y="360"/>
                    <a:pt x="73" y="220"/>
                  </a:cubicBezTo>
                  <a:cubicBezTo>
                    <a:pt x="65" y="181"/>
                    <a:pt x="68" y="140"/>
                    <a:pt x="84" y="113"/>
                  </a:cubicBezTo>
                  <a:cubicBezTo>
                    <a:pt x="97" y="92"/>
                    <a:pt x="119" y="80"/>
                    <a:pt x="144" y="80"/>
                  </a:cubicBezTo>
                  <a:close/>
                  <a:moveTo>
                    <a:pt x="470" y="425"/>
                  </a:moveTo>
                  <a:cubicBezTo>
                    <a:pt x="484" y="455"/>
                    <a:pt x="495" y="482"/>
                    <a:pt x="503" y="505"/>
                  </a:cubicBezTo>
                  <a:lnTo>
                    <a:pt x="503" y="505"/>
                  </a:lnTo>
                  <a:cubicBezTo>
                    <a:pt x="496" y="506"/>
                    <a:pt x="489" y="507"/>
                    <a:pt x="483" y="507"/>
                  </a:cubicBezTo>
                  <a:cubicBezTo>
                    <a:pt x="474" y="508"/>
                    <a:pt x="465" y="508"/>
                    <a:pt x="456" y="508"/>
                  </a:cubicBezTo>
                  <a:cubicBezTo>
                    <a:pt x="448" y="508"/>
                    <a:pt x="439" y="508"/>
                    <a:pt x="431" y="507"/>
                  </a:cubicBezTo>
                  <a:lnTo>
                    <a:pt x="431" y="507"/>
                  </a:lnTo>
                  <a:cubicBezTo>
                    <a:pt x="440" y="486"/>
                    <a:pt x="453" y="458"/>
                    <a:pt x="470" y="425"/>
                  </a:cubicBezTo>
                  <a:close/>
                  <a:moveTo>
                    <a:pt x="831" y="0"/>
                  </a:moveTo>
                  <a:cubicBezTo>
                    <a:pt x="816" y="0"/>
                    <a:pt x="801" y="3"/>
                    <a:pt x="788" y="8"/>
                  </a:cubicBezTo>
                  <a:cubicBezTo>
                    <a:pt x="697" y="39"/>
                    <a:pt x="648" y="104"/>
                    <a:pt x="601" y="154"/>
                  </a:cubicBezTo>
                  <a:cubicBezTo>
                    <a:pt x="543" y="222"/>
                    <a:pt x="502" y="289"/>
                    <a:pt x="473" y="347"/>
                  </a:cubicBezTo>
                  <a:lnTo>
                    <a:pt x="473" y="347"/>
                  </a:lnTo>
                  <a:cubicBezTo>
                    <a:pt x="447" y="292"/>
                    <a:pt x="412" y="231"/>
                    <a:pt x="362" y="169"/>
                  </a:cubicBezTo>
                  <a:cubicBezTo>
                    <a:pt x="318" y="118"/>
                    <a:pt x="268" y="49"/>
                    <a:pt x="173" y="24"/>
                  </a:cubicBezTo>
                  <a:cubicBezTo>
                    <a:pt x="163" y="22"/>
                    <a:pt x="154" y="21"/>
                    <a:pt x="144" y="21"/>
                  </a:cubicBezTo>
                  <a:cubicBezTo>
                    <a:pt x="102" y="21"/>
                    <a:pt x="55" y="41"/>
                    <a:pt x="32" y="81"/>
                  </a:cubicBezTo>
                  <a:cubicBezTo>
                    <a:pt x="2" y="128"/>
                    <a:pt x="1" y="182"/>
                    <a:pt x="9" y="232"/>
                  </a:cubicBezTo>
                  <a:cubicBezTo>
                    <a:pt x="49" y="423"/>
                    <a:pt x="242" y="578"/>
                    <a:pt x="461" y="578"/>
                  </a:cubicBezTo>
                  <a:cubicBezTo>
                    <a:pt x="470" y="578"/>
                    <a:pt x="479" y="578"/>
                    <a:pt x="488" y="578"/>
                  </a:cubicBezTo>
                  <a:cubicBezTo>
                    <a:pt x="501" y="577"/>
                    <a:pt x="514" y="575"/>
                    <a:pt x="527" y="573"/>
                  </a:cubicBezTo>
                  <a:lnTo>
                    <a:pt x="527" y="573"/>
                  </a:lnTo>
                  <a:cubicBezTo>
                    <a:pt x="530" y="579"/>
                    <a:pt x="532" y="582"/>
                    <a:pt x="533" y="582"/>
                  </a:cubicBezTo>
                  <a:cubicBezTo>
                    <a:pt x="534" y="582"/>
                    <a:pt x="534" y="582"/>
                    <a:pt x="534" y="582"/>
                  </a:cubicBezTo>
                  <a:cubicBezTo>
                    <a:pt x="535" y="582"/>
                    <a:pt x="536" y="578"/>
                    <a:pt x="536" y="572"/>
                  </a:cubicBezTo>
                  <a:lnTo>
                    <a:pt x="536" y="572"/>
                  </a:lnTo>
                  <a:cubicBezTo>
                    <a:pt x="742" y="536"/>
                    <a:pt x="900" y="379"/>
                    <a:pt x="953" y="203"/>
                  </a:cubicBezTo>
                  <a:cubicBezTo>
                    <a:pt x="965" y="155"/>
                    <a:pt x="968" y="97"/>
                    <a:pt x="933" y="49"/>
                  </a:cubicBezTo>
                  <a:cubicBezTo>
                    <a:pt x="909" y="15"/>
                    <a:pt x="868" y="0"/>
                    <a:pt x="8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23"/>
            <p:cNvSpPr/>
            <p:nvPr/>
          </p:nvSpPr>
          <p:spPr>
            <a:xfrm>
              <a:off x="5953444" y="1530660"/>
              <a:ext cx="816894" cy="1733038"/>
            </a:xfrm>
            <a:custGeom>
              <a:rect b="b" l="l" r="r" t="t"/>
              <a:pathLst>
                <a:path extrusionOk="0" h="27170" w="12807">
                  <a:moveTo>
                    <a:pt x="6149" y="1"/>
                  </a:moveTo>
                  <a:lnTo>
                    <a:pt x="1500" y="3183"/>
                  </a:lnTo>
                  <a:cubicBezTo>
                    <a:pt x="1497" y="3179"/>
                    <a:pt x="1495" y="3177"/>
                    <a:pt x="1492" y="3177"/>
                  </a:cubicBezTo>
                  <a:cubicBezTo>
                    <a:pt x="1187" y="3177"/>
                    <a:pt x="1" y="26849"/>
                    <a:pt x="81" y="26986"/>
                  </a:cubicBezTo>
                  <a:lnTo>
                    <a:pt x="3265" y="27032"/>
                  </a:lnTo>
                  <a:lnTo>
                    <a:pt x="4999" y="14150"/>
                  </a:lnTo>
                  <a:lnTo>
                    <a:pt x="5942" y="4301"/>
                  </a:lnTo>
                  <a:lnTo>
                    <a:pt x="7462" y="13556"/>
                  </a:lnTo>
                  <a:lnTo>
                    <a:pt x="9327" y="27120"/>
                  </a:lnTo>
                  <a:lnTo>
                    <a:pt x="12807" y="27169"/>
                  </a:lnTo>
                  <a:lnTo>
                    <a:pt x="10656" y="2584"/>
                  </a:lnTo>
                  <a:lnTo>
                    <a:pt x="61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23"/>
            <p:cNvSpPr/>
            <p:nvPr/>
          </p:nvSpPr>
          <p:spPr>
            <a:xfrm>
              <a:off x="5990822" y="684285"/>
              <a:ext cx="699658" cy="1235324"/>
            </a:xfrm>
            <a:custGeom>
              <a:rect b="b" l="l" r="r" t="t"/>
              <a:pathLst>
                <a:path extrusionOk="0" h="19367" w="10969">
                  <a:moveTo>
                    <a:pt x="5457" y="0"/>
                  </a:moveTo>
                  <a:cubicBezTo>
                    <a:pt x="4839" y="0"/>
                    <a:pt x="4265" y="64"/>
                    <a:pt x="3955" y="257"/>
                  </a:cubicBezTo>
                  <a:cubicBezTo>
                    <a:pt x="3955" y="257"/>
                    <a:pt x="2979" y="427"/>
                    <a:pt x="2607" y="753"/>
                  </a:cubicBezTo>
                  <a:cubicBezTo>
                    <a:pt x="2235" y="1077"/>
                    <a:pt x="1856" y="1826"/>
                    <a:pt x="1856" y="1826"/>
                  </a:cubicBezTo>
                  <a:lnTo>
                    <a:pt x="1" y="3085"/>
                  </a:lnTo>
                  <a:lnTo>
                    <a:pt x="1634" y="9595"/>
                  </a:lnTo>
                  <a:lnTo>
                    <a:pt x="265" y="18591"/>
                  </a:lnTo>
                  <a:lnTo>
                    <a:pt x="539" y="19366"/>
                  </a:lnTo>
                  <a:lnTo>
                    <a:pt x="10774" y="19195"/>
                  </a:lnTo>
                  <a:lnTo>
                    <a:pt x="10969" y="18489"/>
                  </a:lnTo>
                  <a:lnTo>
                    <a:pt x="9911" y="10302"/>
                  </a:lnTo>
                  <a:lnTo>
                    <a:pt x="10376" y="4814"/>
                  </a:lnTo>
                  <a:lnTo>
                    <a:pt x="10803" y="2611"/>
                  </a:lnTo>
                  <a:lnTo>
                    <a:pt x="8949" y="1780"/>
                  </a:lnTo>
                  <a:cubicBezTo>
                    <a:pt x="8949" y="1780"/>
                    <a:pt x="9798" y="1517"/>
                    <a:pt x="9837" y="1371"/>
                  </a:cubicBezTo>
                  <a:cubicBezTo>
                    <a:pt x="9876" y="1224"/>
                    <a:pt x="7924" y="223"/>
                    <a:pt x="7924" y="223"/>
                  </a:cubicBezTo>
                  <a:cubicBezTo>
                    <a:pt x="7924" y="223"/>
                    <a:pt x="6615" y="0"/>
                    <a:pt x="54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23"/>
            <p:cNvSpPr/>
            <p:nvPr/>
          </p:nvSpPr>
          <p:spPr>
            <a:xfrm>
              <a:off x="6045041" y="1574098"/>
              <a:ext cx="577892" cy="296983"/>
            </a:xfrm>
            <a:custGeom>
              <a:rect b="b" l="l" r="r" t="t"/>
              <a:pathLst>
                <a:path extrusionOk="0" h="4656" w="9060">
                  <a:moveTo>
                    <a:pt x="1180" y="0"/>
                  </a:moveTo>
                  <a:cubicBezTo>
                    <a:pt x="772" y="0"/>
                    <a:pt x="364" y="109"/>
                    <a:pt x="15" y="322"/>
                  </a:cubicBezTo>
                  <a:lnTo>
                    <a:pt x="0" y="415"/>
                  </a:lnTo>
                  <a:cubicBezTo>
                    <a:pt x="1154" y="1911"/>
                    <a:pt x="2732" y="3014"/>
                    <a:pt x="4284" y="4093"/>
                  </a:cubicBezTo>
                  <a:cubicBezTo>
                    <a:pt x="4611" y="4320"/>
                    <a:pt x="4951" y="4553"/>
                    <a:pt x="5343" y="4630"/>
                  </a:cubicBezTo>
                  <a:cubicBezTo>
                    <a:pt x="5430" y="4647"/>
                    <a:pt x="5518" y="4656"/>
                    <a:pt x="5606" y="4656"/>
                  </a:cubicBezTo>
                  <a:cubicBezTo>
                    <a:pt x="6086" y="4656"/>
                    <a:pt x="6567" y="4409"/>
                    <a:pt x="6832" y="4005"/>
                  </a:cubicBezTo>
                  <a:cubicBezTo>
                    <a:pt x="7056" y="3664"/>
                    <a:pt x="7132" y="3231"/>
                    <a:pt x="7398" y="2921"/>
                  </a:cubicBezTo>
                  <a:cubicBezTo>
                    <a:pt x="7578" y="2711"/>
                    <a:pt x="7830" y="2575"/>
                    <a:pt x="8023" y="2378"/>
                  </a:cubicBezTo>
                  <a:cubicBezTo>
                    <a:pt x="8191" y="2205"/>
                    <a:pt x="8309" y="1993"/>
                    <a:pt x="8425" y="1784"/>
                  </a:cubicBezTo>
                  <a:cubicBezTo>
                    <a:pt x="8636" y="1402"/>
                    <a:pt x="8848" y="1020"/>
                    <a:pt x="9060" y="638"/>
                  </a:cubicBezTo>
                  <a:cubicBezTo>
                    <a:pt x="9056" y="638"/>
                    <a:pt x="9053" y="638"/>
                    <a:pt x="9049" y="638"/>
                  </a:cubicBezTo>
                  <a:cubicBezTo>
                    <a:pt x="8281" y="638"/>
                    <a:pt x="7572" y="1016"/>
                    <a:pt x="6880" y="1347"/>
                  </a:cubicBezTo>
                  <a:cubicBezTo>
                    <a:pt x="6323" y="1614"/>
                    <a:pt x="5718" y="1859"/>
                    <a:pt x="5113" y="1859"/>
                  </a:cubicBezTo>
                  <a:cubicBezTo>
                    <a:pt x="4961" y="1859"/>
                    <a:pt x="4809" y="1844"/>
                    <a:pt x="4658" y="1809"/>
                  </a:cubicBezTo>
                  <a:cubicBezTo>
                    <a:pt x="3617" y="1571"/>
                    <a:pt x="2953" y="512"/>
                    <a:pt x="1953" y="138"/>
                  </a:cubicBezTo>
                  <a:cubicBezTo>
                    <a:pt x="1707" y="45"/>
                    <a:pt x="1444" y="0"/>
                    <a:pt x="1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23"/>
            <p:cNvSpPr/>
            <p:nvPr/>
          </p:nvSpPr>
          <p:spPr>
            <a:xfrm>
              <a:off x="5913769" y="879342"/>
              <a:ext cx="413773" cy="812366"/>
            </a:xfrm>
            <a:custGeom>
              <a:rect b="b" l="l" r="r" t="t"/>
              <a:pathLst>
                <a:path extrusionOk="0" h="12736" w="6487">
                  <a:moveTo>
                    <a:pt x="1447" y="0"/>
                  </a:moveTo>
                  <a:cubicBezTo>
                    <a:pt x="1368" y="0"/>
                    <a:pt x="1289" y="9"/>
                    <a:pt x="1209" y="27"/>
                  </a:cubicBezTo>
                  <a:cubicBezTo>
                    <a:pt x="1209" y="27"/>
                    <a:pt x="828" y="514"/>
                    <a:pt x="743" y="1536"/>
                  </a:cubicBezTo>
                  <a:cubicBezTo>
                    <a:pt x="659" y="2558"/>
                    <a:pt x="0" y="7921"/>
                    <a:pt x="221" y="8692"/>
                  </a:cubicBezTo>
                  <a:cubicBezTo>
                    <a:pt x="440" y="9452"/>
                    <a:pt x="3240" y="12601"/>
                    <a:pt x="4228" y="12601"/>
                  </a:cubicBezTo>
                  <a:cubicBezTo>
                    <a:pt x="4240" y="12601"/>
                    <a:pt x="4252" y="12601"/>
                    <a:pt x="4264" y="12600"/>
                  </a:cubicBezTo>
                  <a:lnTo>
                    <a:pt x="4620" y="12471"/>
                  </a:lnTo>
                  <a:lnTo>
                    <a:pt x="4961" y="12735"/>
                  </a:lnTo>
                  <a:lnTo>
                    <a:pt x="6487" y="11592"/>
                  </a:lnTo>
                  <a:lnTo>
                    <a:pt x="3124" y="7361"/>
                  </a:lnTo>
                  <a:lnTo>
                    <a:pt x="3305" y="1270"/>
                  </a:lnTo>
                  <a:cubicBezTo>
                    <a:pt x="3305" y="1270"/>
                    <a:pt x="2421" y="0"/>
                    <a:pt x="14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23"/>
            <p:cNvSpPr/>
            <p:nvPr/>
          </p:nvSpPr>
          <p:spPr>
            <a:xfrm>
              <a:off x="6093964" y="732252"/>
              <a:ext cx="289775" cy="1181681"/>
            </a:xfrm>
            <a:custGeom>
              <a:rect b="b" l="l" r="r" t="t"/>
              <a:pathLst>
                <a:path extrusionOk="0" h="18526" w="4543">
                  <a:moveTo>
                    <a:pt x="990" y="1"/>
                  </a:moveTo>
                  <a:cubicBezTo>
                    <a:pt x="990" y="1"/>
                    <a:pt x="955" y="16"/>
                    <a:pt x="900" y="63"/>
                  </a:cubicBezTo>
                  <a:cubicBezTo>
                    <a:pt x="844" y="110"/>
                    <a:pt x="768" y="187"/>
                    <a:pt x="685" y="301"/>
                  </a:cubicBezTo>
                  <a:cubicBezTo>
                    <a:pt x="601" y="414"/>
                    <a:pt x="513" y="565"/>
                    <a:pt x="410" y="737"/>
                  </a:cubicBezTo>
                  <a:cubicBezTo>
                    <a:pt x="299" y="909"/>
                    <a:pt x="173" y="1104"/>
                    <a:pt x="30" y="1324"/>
                  </a:cubicBezTo>
                  <a:lnTo>
                    <a:pt x="1" y="1370"/>
                  </a:lnTo>
                  <a:lnTo>
                    <a:pt x="52" y="1350"/>
                  </a:lnTo>
                  <a:cubicBezTo>
                    <a:pt x="140" y="1317"/>
                    <a:pt x="237" y="1301"/>
                    <a:pt x="337" y="1301"/>
                  </a:cubicBezTo>
                  <a:cubicBezTo>
                    <a:pt x="441" y="1301"/>
                    <a:pt x="549" y="1318"/>
                    <a:pt x="656" y="1354"/>
                  </a:cubicBezTo>
                  <a:cubicBezTo>
                    <a:pt x="866" y="1424"/>
                    <a:pt x="1072" y="1548"/>
                    <a:pt x="1273" y="1699"/>
                  </a:cubicBezTo>
                  <a:cubicBezTo>
                    <a:pt x="1673" y="2005"/>
                    <a:pt x="2040" y="2434"/>
                    <a:pt x="2397" y="2921"/>
                  </a:cubicBezTo>
                  <a:cubicBezTo>
                    <a:pt x="3108" y="3899"/>
                    <a:pt x="3804" y="5110"/>
                    <a:pt x="4476" y="6448"/>
                  </a:cubicBezTo>
                  <a:lnTo>
                    <a:pt x="4476" y="6448"/>
                  </a:lnTo>
                  <a:cubicBezTo>
                    <a:pt x="4460" y="6977"/>
                    <a:pt x="4444" y="7532"/>
                    <a:pt x="4427" y="8096"/>
                  </a:cubicBezTo>
                  <a:cubicBezTo>
                    <a:pt x="4341" y="10977"/>
                    <a:pt x="4283" y="13584"/>
                    <a:pt x="4237" y="15472"/>
                  </a:cubicBezTo>
                  <a:cubicBezTo>
                    <a:pt x="4217" y="16412"/>
                    <a:pt x="4200" y="17175"/>
                    <a:pt x="4189" y="17706"/>
                  </a:cubicBezTo>
                  <a:cubicBezTo>
                    <a:pt x="4185" y="17968"/>
                    <a:pt x="4182" y="18171"/>
                    <a:pt x="4180" y="18315"/>
                  </a:cubicBezTo>
                  <a:cubicBezTo>
                    <a:pt x="4180" y="18381"/>
                    <a:pt x="4179" y="18433"/>
                    <a:pt x="4179" y="18473"/>
                  </a:cubicBezTo>
                  <a:cubicBezTo>
                    <a:pt x="4179" y="18507"/>
                    <a:pt x="4180" y="18526"/>
                    <a:pt x="4180" y="18526"/>
                  </a:cubicBezTo>
                  <a:cubicBezTo>
                    <a:pt x="4182" y="18526"/>
                    <a:pt x="4184" y="18508"/>
                    <a:pt x="4186" y="18473"/>
                  </a:cubicBezTo>
                  <a:cubicBezTo>
                    <a:pt x="4187" y="18433"/>
                    <a:pt x="4190" y="18382"/>
                    <a:pt x="4193" y="18315"/>
                  </a:cubicBezTo>
                  <a:cubicBezTo>
                    <a:pt x="4199" y="18172"/>
                    <a:pt x="4206" y="17968"/>
                    <a:pt x="4215" y="17707"/>
                  </a:cubicBezTo>
                  <a:cubicBezTo>
                    <a:pt x="4232" y="17176"/>
                    <a:pt x="4255" y="16414"/>
                    <a:pt x="4285" y="15472"/>
                  </a:cubicBezTo>
                  <a:cubicBezTo>
                    <a:pt x="4338" y="13582"/>
                    <a:pt x="4413" y="10977"/>
                    <a:pt x="4495" y="8098"/>
                  </a:cubicBezTo>
                  <a:cubicBezTo>
                    <a:pt x="4511" y="7530"/>
                    <a:pt x="4527" y="6974"/>
                    <a:pt x="4543" y="6442"/>
                  </a:cubicBezTo>
                  <a:lnTo>
                    <a:pt x="4543" y="6433"/>
                  </a:lnTo>
                  <a:lnTo>
                    <a:pt x="4539" y="6426"/>
                  </a:lnTo>
                  <a:cubicBezTo>
                    <a:pt x="3863" y="5082"/>
                    <a:pt x="3161" y="3869"/>
                    <a:pt x="2443" y="2888"/>
                  </a:cubicBezTo>
                  <a:cubicBezTo>
                    <a:pt x="2081" y="2400"/>
                    <a:pt x="1709" y="1969"/>
                    <a:pt x="1301" y="1661"/>
                  </a:cubicBezTo>
                  <a:cubicBezTo>
                    <a:pt x="1097" y="1509"/>
                    <a:pt x="886" y="1384"/>
                    <a:pt x="669" y="1315"/>
                  </a:cubicBezTo>
                  <a:cubicBezTo>
                    <a:pt x="562" y="1279"/>
                    <a:pt x="452" y="1262"/>
                    <a:pt x="347" y="1262"/>
                  </a:cubicBezTo>
                  <a:cubicBezTo>
                    <a:pt x="257" y="1262"/>
                    <a:pt x="169" y="1275"/>
                    <a:pt x="88" y="1300"/>
                  </a:cubicBezTo>
                  <a:lnTo>
                    <a:pt x="88" y="1300"/>
                  </a:lnTo>
                  <a:cubicBezTo>
                    <a:pt x="217" y="1097"/>
                    <a:pt x="333" y="914"/>
                    <a:pt x="434" y="752"/>
                  </a:cubicBezTo>
                  <a:cubicBezTo>
                    <a:pt x="536" y="576"/>
                    <a:pt x="619" y="426"/>
                    <a:pt x="701" y="312"/>
                  </a:cubicBezTo>
                  <a:cubicBezTo>
                    <a:pt x="780" y="198"/>
                    <a:pt x="853" y="119"/>
                    <a:pt x="906" y="70"/>
                  </a:cubicBezTo>
                  <a:cubicBezTo>
                    <a:pt x="959" y="21"/>
                    <a:pt x="992" y="3"/>
                    <a:pt x="9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23"/>
            <p:cNvSpPr/>
            <p:nvPr/>
          </p:nvSpPr>
          <p:spPr>
            <a:xfrm>
              <a:off x="6407090" y="781749"/>
              <a:ext cx="188995" cy="134905"/>
            </a:xfrm>
            <a:custGeom>
              <a:rect b="b" l="l" r="r" t="t"/>
              <a:pathLst>
                <a:path extrusionOk="0" h="2115" w="2963">
                  <a:moveTo>
                    <a:pt x="2956" y="1"/>
                  </a:moveTo>
                  <a:cubicBezTo>
                    <a:pt x="2943" y="1"/>
                    <a:pt x="2894" y="11"/>
                    <a:pt x="2815" y="31"/>
                  </a:cubicBezTo>
                  <a:cubicBezTo>
                    <a:pt x="2725" y="55"/>
                    <a:pt x="2595" y="93"/>
                    <a:pt x="2436" y="151"/>
                  </a:cubicBezTo>
                  <a:cubicBezTo>
                    <a:pt x="2121" y="264"/>
                    <a:pt x="1690" y="457"/>
                    <a:pt x="1280" y="772"/>
                  </a:cubicBezTo>
                  <a:cubicBezTo>
                    <a:pt x="870" y="1085"/>
                    <a:pt x="559" y="1435"/>
                    <a:pt x="341" y="1689"/>
                  </a:cubicBezTo>
                  <a:cubicBezTo>
                    <a:pt x="232" y="1817"/>
                    <a:pt x="147" y="1922"/>
                    <a:pt x="89" y="1996"/>
                  </a:cubicBezTo>
                  <a:cubicBezTo>
                    <a:pt x="31" y="2069"/>
                    <a:pt x="0" y="2112"/>
                    <a:pt x="5" y="2115"/>
                  </a:cubicBezTo>
                  <a:cubicBezTo>
                    <a:pt x="5" y="2115"/>
                    <a:pt x="5" y="2115"/>
                    <a:pt x="5" y="2115"/>
                  </a:cubicBezTo>
                  <a:cubicBezTo>
                    <a:pt x="12" y="2115"/>
                    <a:pt x="48" y="2078"/>
                    <a:pt x="109" y="2012"/>
                  </a:cubicBezTo>
                  <a:cubicBezTo>
                    <a:pt x="182" y="1933"/>
                    <a:pt x="271" y="1835"/>
                    <a:pt x="377" y="1721"/>
                  </a:cubicBezTo>
                  <a:cubicBezTo>
                    <a:pt x="604" y="1475"/>
                    <a:pt x="917" y="1134"/>
                    <a:pt x="1321" y="825"/>
                  </a:cubicBezTo>
                  <a:cubicBezTo>
                    <a:pt x="1723" y="515"/>
                    <a:pt x="2145" y="319"/>
                    <a:pt x="2453" y="195"/>
                  </a:cubicBezTo>
                  <a:cubicBezTo>
                    <a:pt x="2763" y="71"/>
                    <a:pt x="2962" y="13"/>
                    <a:pt x="2959" y="2"/>
                  </a:cubicBezTo>
                  <a:cubicBezTo>
                    <a:pt x="2959" y="1"/>
                    <a:pt x="2957" y="1"/>
                    <a:pt x="29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23"/>
            <p:cNvSpPr/>
            <p:nvPr/>
          </p:nvSpPr>
          <p:spPr>
            <a:xfrm>
              <a:off x="6382723" y="847832"/>
              <a:ext cx="90511" cy="296026"/>
            </a:xfrm>
            <a:custGeom>
              <a:rect b="b" l="l" r="r" t="t"/>
              <a:pathLst>
                <a:path extrusionOk="0" h="4641" w="1419">
                  <a:moveTo>
                    <a:pt x="1414" y="0"/>
                  </a:moveTo>
                  <a:cubicBezTo>
                    <a:pt x="1410" y="0"/>
                    <a:pt x="1374" y="58"/>
                    <a:pt x="1313" y="164"/>
                  </a:cubicBezTo>
                  <a:cubicBezTo>
                    <a:pt x="1254" y="272"/>
                    <a:pt x="1174" y="432"/>
                    <a:pt x="1087" y="634"/>
                  </a:cubicBezTo>
                  <a:cubicBezTo>
                    <a:pt x="910" y="1039"/>
                    <a:pt x="706" y="1615"/>
                    <a:pt x="513" y="2260"/>
                  </a:cubicBezTo>
                  <a:cubicBezTo>
                    <a:pt x="323" y="2906"/>
                    <a:pt x="180" y="3498"/>
                    <a:pt x="100" y="3933"/>
                  </a:cubicBezTo>
                  <a:cubicBezTo>
                    <a:pt x="59" y="4149"/>
                    <a:pt x="32" y="4326"/>
                    <a:pt x="18" y="4449"/>
                  </a:cubicBezTo>
                  <a:cubicBezTo>
                    <a:pt x="5" y="4572"/>
                    <a:pt x="1" y="4639"/>
                    <a:pt x="5" y="4640"/>
                  </a:cubicBezTo>
                  <a:cubicBezTo>
                    <a:pt x="5" y="4640"/>
                    <a:pt x="5" y="4640"/>
                    <a:pt x="5" y="4640"/>
                  </a:cubicBezTo>
                  <a:cubicBezTo>
                    <a:pt x="10" y="4640"/>
                    <a:pt x="24" y="4573"/>
                    <a:pt x="44" y="4452"/>
                  </a:cubicBezTo>
                  <a:cubicBezTo>
                    <a:pt x="66" y="4332"/>
                    <a:pt x="100" y="4156"/>
                    <a:pt x="146" y="3942"/>
                  </a:cubicBezTo>
                  <a:cubicBezTo>
                    <a:pt x="238" y="3512"/>
                    <a:pt x="389" y="2923"/>
                    <a:pt x="577" y="2279"/>
                  </a:cubicBezTo>
                  <a:cubicBezTo>
                    <a:pt x="770" y="1636"/>
                    <a:pt x="966" y="1060"/>
                    <a:pt x="1131" y="652"/>
                  </a:cubicBezTo>
                  <a:cubicBezTo>
                    <a:pt x="1212" y="449"/>
                    <a:pt x="1284" y="287"/>
                    <a:pt x="1337" y="175"/>
                  </a:cubicBezTo>
                  <a:cubicBezTo>
                    <a:pt x="1391" y="65"/>
                    <a:pt x="1419" y="3"/>
                    <a:pt x="1414" y="0"/>
                  </a:cubicBezTo>
                  <a:cubicBezTo>
                    <a:pt x="1414" y="0"/>
                    <a:pt x="1414" y="0"/>
                    <a:pt x="1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23"/>
            <p:cNvSpPr/>
            <p:nvPr/>
          </p:nvSpPr>
          <p:spPr>
            <a:xfrm>
              <a:off x="6402242" y="767717"/>
              <a:ext cx="72779" cy="146514"/>
            </a:xfrm>
            <a:custGeom>
              <a:rect b="b" l="l" r="r" t="t"/>
              <a:pathLst>
                <a:path extrusionOk="0" h="2297" w="1141">
                  <a:moveTo>
                    <a:pt x="1123" y="1"/>
                  </a:moveTo>
                  <a:cubicBezTo>
                    <a:pt x="1103" y="1"/>
                    <a:pt x="843" y="505"/>
                    <a:pt x="540" y="1134"/>
                  </a:cubicBezTo>
                  <a:cubicBezTo>
                    <a:pt x="234" y="1768"/>
                    <a:pt x="0" y="2288"/>
                    <a:pt x="17" y="2296"/>
                  </a:cubicBezTo>
                  <a:cubicBezTo>
                    <a:pt x="17" y="2296"/>
                    <a:pt x="17" y="2296"/>
                    <a:pt x="18" y="2296"/>
                  </a:cubicBezTo>
                  <a:cubicBezTo>
                    <a:pt x="38" y="2296"/>
                    <a:pt x="298" y="1791"/>
                    <a:pt x="600" y="1164"/>
                  </a:cubicBezTo>
                  <a:cubicBezTo>
                    <a:pt x="906" y="529"/>
                    <a:pt x="1141" y="9"/>
                    <a:pt x="1123" y="1"/>
                  </a:cubicBezTo>
                  <a:cubicBezTo>
                    <a:pt x="1123" y="1"/>
                    <a:pt x="1123" y="1"/>
                    <a:pt x="1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23"/>
            <p:cNvSpPr/>
            <p:nvPr/>
          </p:nvSpPr>
          <p:spPr>
            <a:xfrm>
              <a:off x="6423610" y="1046716"/>
              <a:ext cx="19901" cy="24366"/>
            </a:xfrm>
            <a:custGeom>
              <a:rect b="b" l="l" r="r" t="t"/>
              <a:pathLst>
                <a:path extrusionOk="0" h="382" w="312">
                  <a:moveTo>
                    <a:pt x="164" y="0"/>
                  </a:moveTo>
                  <a:cubicBezTo>
                    <a:pt x="62" y="0"/>
                    <a:pt x="12" y="51"/>
                    <a:pt x="11" y="113"/>
                  </a:cubicBezTo>
                  <a:cubicBezTo>
                    <a:pt x="9" y="250"/>
                    <a:pt x="225" y="205"/>
                    <a:pt x="224" y="275"/>
                  </a:cubicBezTo>
                  <a:cubicBezTo>
                    <a:pt x="223" y="297"/>
                    <a:pt x="204" y="314"/>
                    <a:pt x="156" y="314"/>
                  </a:cubicBezTo>
                  <a:cubicBezTo>
                    <a:pt x="155" y="314"/>
                    <a:pt x="154" y="314"/>
                    <a:pt x="153" y="314"/>
                  </a:cubicBezTo>
                  <a:cubicBezTo>
                    <a:pt x="108" y="313"/>
                    <a:pt x="62" y="296"/>
                    <a:pt x="30" y="274"/>
                  </a:cubicBezTo>
                  <a:lnTo>
                    <a:pt x="1" y="337"/>
                  </a:lnTo>
                  <a:cubicBezTo>
                    <a:pt x="33" y="363"/>
                    <a:pt x="92" y="381"/>
                    <a:pt x="151" y="382"/>
                  </a:cubicBezTo>
                  <a:cubicBezTo>
                    <a:pt x="153" y="382"/>
                    <a:pt x="154" y="382"/>
                    <a:pt x="156" y="382"/>
                  </a:cubicBezTo>
                  <a:cubicBezTo>
                    <a:pt x="258" y="382"/>
                    <a:pt x="308" y="330"/>
                    <a:pt x="309" y="270"/>
                  </a:cubicBezTo>
                  <a:cubicBezTo>
                    <a:pt x="312" y="134"/>
                    <a:pt x="96" y="178"/>
                    <a:pt x="97" y="109"/>
                  </a:cubicBezTo>
                  <a:cubicBezTo>
                    <a:pt x="97" y="87"/>
                    <a:pt x="116" y="68"/>
                    <a:pt x="164" y="68"/>
                  </a:cubicBezTo>
                  <a:cubicBezTo>
                    <a:pt x="165" y="68"/>
                    <a:pt x="166" y="68"/>
                    <a:pt x="168" y="68"/>
                  </a:cubicBezTo>
                  <a:cubicBezTo>
                    <a:pt x="200" y="69"/>
                    <a:pt x="236" y="79"/>
                    <a:pt x="270" y="99"/>
                  </a:cubicBezTo>
                  <a:lnTo>
                    <a:pt x="297" y="34"/>
                  </a:lnTo>
                  <a:cubicBezTo>
                    <a:pt x="263" y="12"/>
                    <a:pt x="216" y="0"/>
                    <a:pt x="169" y="0"/>
                  </a:cubicBezTo>
                  <a:cubicBezTo>
                    <a:pt x="168" y="0"/>
                    <a:pt x="166" y="0"/>
                    <a:pt x="1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23"/>
            <p:cNvSpPr/>
            <p:nvPr/>
          </p:nvSpPr>
          <p:spPr>
            <a:xfrm>
              <a:off x="6446956" y="1047227"/>
              <a:ext cx="18370" cy="23919"/>
            </a:xfrm>
            <a:custGeom>
              <a:rect b="b" l="l" r="r" t="t"/>
              <a:pathLst>
                <a:path extrusionOk="0" h="375" w="288">
                  <a:moveTo>
                    <a:pt x="6" y="1"/>
                  </a:moveTo>
                  <a:lnTo>
                    <a:pt x="1" y="371"/>
                  </a:lnTo>
                  <a:lnTo>
                    <a:pt x="287" y="375"/>
                  </a:lnTo>
                  <a:lnTo>
                    <a:pt x="288" y="307"/>
                  </a:lnTo>
                  <a:lnTo>
                    <a:pt x="86" y="303"/>
                  </a:lnTo>
                  <a:lnTo>
                    <a:pt x="88" y="218"/>
                  </a:lnTo>
                  <a:lnTo>
                    <a:pt x="259" y="220"/>
                  </a:lnTo>
                  <a:lnTo>
                    <a:pt x="261" y="154"/>
                  </a:lnTo>
                  <a:lnTo>
                    <a:pt x="89" y="151"/>
                  </a:lnTo>
                  <a:lnTo>
                    <a:pt x="90" y="71"/>
                  </a:lnTo>
                  <a:lnTo>
                    <a:pt x="284" y="73"/>
                  </a:lnTo>
                  <a:lnTo>
                    <a:pt x="285" y="5"/>
                  </a:lnTo>
                  <a:lnTo>
                    <a:pt x="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23"/>
            <p:cNvSpPr/>
            <p:nvPr/>
          </p:nvSpPr>
          <p:spPr>
            <a:xfrm>
              <a:off x="6468069" y="1047354"/>
              <a:ext cx="22771" cy="24493"/>
            </a:xfrm>
            <a:custGeom>
              <a:rect b="b" l="l" r="r" t="t"/>
              <a:pathLst>
                <a:path extrusionOk="0" h="384" w="357">
                  <a:moveTo>
                    <a:pt x="202" y="1"/>
                  </a:moveTo>
                  <a:cubicBezTo>
                    <a:pt x="89" y="1"/>
                    <a:pt x="4" y="79"/>
                    <a:pt x="2" y="188"/>
                  </a:cubicBezTo>
                  <a:cubicBezTo>
                    <a:pt x="1" y="300"/>
                    <a:pt x="85" y="381"/>
                    <a:pt x="200" y="383"/>
                  </a:cubicBezTo>
                  <a:cubicBezTo>
                    <a:pt x="201" y="383"/>
                    <a:pt x="202" y="383"/>
                    <a:pt x="203" y="383"/>
                  </a:cubicBezTo>
                  <a:cubicBezTo>
                    <a:pt x="266" y="383"/>
                    <a:pt x="319" y="361"/>
                    <a:pt x="353" y="319"/>
                  </a:cubicBezTo>
                  <a:lnTo>
                    <a:pt x="299" y="268"/>
                  </a:lnTo>
                  <a:cubicBezTo>
                    <a:pt x="275" y="295"/>
                    <a:pt x="244" y="310"/>
                    <a:pt x="209" y="310"/>
                  </a:cubicBezTo>
                  <a:cubicBezTo>
                    <a:pt x="208" y="310"/>
                    <a:pt x="207" y="310"/>
                    <a:pt x="206" y="310"/>
                  </a:cubicBezTo>
                  <a:cubicBezTo>
                    <a:pt x="137" y="309"/>
                    <a:pt x="88" y="260"/>
                    <a:pt x="89" y="190"/>
                  </a:cubicBezTo>
                  <a:cubicBezTo>
                    <a:pt x="90" y="121"/>
                    <a:pt x="139" y="73"/>
                    <a:pt x="207" y="73"/>
                  </a:cubicBezTo>
                  <a:cubicBezTo>
                    <a:pt x="208" y="73"/>
                    <a:pt x="209" y="73"/>
                    <a:pt x="209" y="73"/>
                  </a:cubicBezTo>
                  <a:cubicBezTo>
                    <a:pt x="246" y="74"/>
                    <a:pt x="277" y="89"/>
                    <a:pt x="302" y="118"/>
                  </a:cubicBezTo>
                  <a:lnTo>
                    <a:pt x="357" y="68"/>
                  </a:lnTo>
                  <a:cubicBezTo>
                    <a:pt x="323" y="25"/>
                    <a:pt x="269" y="2"/>
                    <a:pt x="206" y="1"/>
                  </a:cubicBezTo>
                  <a:cubicBezTo>
                    <a:pt x="204" y="1"/>
                    <a:pt x="203"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23"/>
            <p:cNvSpPr/>
            <p:nvPr/>
          </p:nvSpPr>
          <p:spPr>
            <a:xfrm>
              <a:off x="6493839" y="1047928"/>
              <a:ext cx="19454" cy="24238"/>
            </a:xfrm>
            <a:custGeom>
              <a:rect b="b" l="l" r="r" t="t"/>
              <a:pathLst>
                <a:path extrusionOk="0" h="380" w="305">
                  <a:moveTo>
                    <a:pt x="5" y="0"/>
                  </a:moveTo>
                  <a:lnTo>
                    <a:pt x="3" y="207"/>
                  </a:lnTo>
                  <a:cubicBezTo>
                    <a:pt x="1" y="317"/>
                    <a:pt x="63" y="378"/>
                    <a:pt x="168" y="379"/>
                  </a:cubicBezTo>
                  <a:cubicBezTo>
                    <a:pt x="169" y="379"/>
                    <a:pt x="170" y="379"/>
                    <a:pt x="171" y="379"/>
                  </a:cubicBezTo>
                  <a:cubicBezTo>
                    <a:pt x="231" y="379"/>
                    <a:pt x="276" y="359"/>
                    <a:pt x="305" y="321"/>
                  </a:cubicBezTo>
                  <a:cubicBezTo>
                    <a:pt x="295" y="303"/>
                    <a:pt x="288" y="283"/>
                    <a:pt x="281" y="264"/>
                  </a:cubicBezTo>
                  <a:cubicBezTo>
                    <a:pt x="276" y="246"/>
                    <a:pt x="271" y="227"/>
                    <a:pt x="266" y="210"/>
                  </a:cubicBezTo>
                  <a:cubicBezTo>
                    <a:pt x="261" y="198"/>
                    <a:pt x="257" y="186"/>
                    <a:pt x="253" y="172"/>
                  </a:cubicBezTo>
                  <a:lnTo>
                    <a:pt x="253" y="208"/>
                  </a:lnTo>
                  <a:cubicBezTo>
                    <a:pt x="252" y="277"/>
                    <a:pt x="223" y="306"/>
                    <a:pt x="172" y="306"/>
                  </a:cubicBezTo>
                  <a:cubicBezTo>
                    <a:pt x="171" y="306"/>
                    <a:pt x="170" y="306"/>
                    <a:pt x="169" y="306"/>
                  </a:cubicBezTo>
                  <a:cubicBezTo>
                    <a:pt x="117" y="305"/>
                    <a:pt x="87" y="276"/>
                    <a:pt x="88" y="206"/>
                  </a:cubicBezTo>
                  <a:lnTo>
                    <a:pt x="91" y="2"/>
                  </a:lnTo>
                  <a:lnTo>
                    <a:pt x="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23"/>
            <p:cNvSpPr/>
            <p:nvPr/>
          </p:nvSpPr>
          <p:spPr>
            <a:xfrm>
              <a:off x="6512847" y="1053924"/>
              <a:ext cx="5549" cy="21496"/>
            </a:xfrm>
            <a:custGeom>
              <a:rect b="b" l="l" r="r" t="t"/>
              <a:pathLst>
                <a:path extrusionOk="0" h="337" w="87">
                  <a:moveTo>
                    <a:pt x="3" y="1"/>
                  </a:moveTo>
                  <a:lnTo>
                    <a:pt x="1" y="126"/>
                  </a:lnTo>
                  <a:cubicBezTo>
                    <a:pt x="2" y="131"/>
                    <a:pt x="3" y="135"/>
                    <a:pt x="5" y="140"/>
                  </a:cubicBezTo>
                  <a:cubicBezTo>
                    <a:pt x="8" y="150"/>
                    <a:pt x="13" y="159"/>
                    <a:pt x="15" y="170"/>
                  </a:cubicBezTo>
                  <a:cubicBezTo>
                    <a:pt x="19" y="185"/>
                    <a:pt x="22" y="201"/>
                    <a:pt x="26" y="216"/>
                  </a:cubicBezTo>
                  <a:cubicBezTo>
                    <a:pt x="36" y="259"/>
                    <a:pt x="38" y="300"/>
                    <a:pt x="34" y="337"/>
                  </a:cubicBezTo>
                  <a:cubicBezTo>
                    <a:pt x="65" y="309"/>
                    <a:pt x="83" y="266"/>
                    <a:pt x="84" y="209"/>
                  </a:cubicBezTo>
                  <a:lnTo>
                    <a:pt x="87" y="2"/>
                  </a:lnTo>
                  <a:lnTo>
                    <a:pt x="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23"/>
            <p:cNvSpPr/>
            <p:nvPr/>
          </p:nvSpPr>
          <p:spPr>
            <a:xfrm>
              <a:off x="6523435" y="1054115"/>
              <a:ext cx="20921" cy="23919"/>
            </a:xfrm>
            <a:custGeom>
              <a:rect b="b" l="l" r="r" t="t"/>
              <a:pathLst>
                <a:path extrusionOk="0" h="375" w="328">
                  <a:moveTo>
                    <a:pt x="90" y="71"/>
                  </a:moveTo>
                  <a:lnTo>
                    <a:pt x="160" y="72"/>
                  </a:lnTo>
                  <a:cubicBezTo>
                    <a:pt x="213" y="73"/>
                    <a:pt x="239" y="97"/>
                    <a:pt x="238" y="137"/>
                  </a:cubicBezTo>
                  <a:cubicBezTo>
                    <a:pt x="237" y="177"/>
                    <a:pt x="212" y="201"/>
                    <a:pt x="161" y="201"/>
                  </a:cubicBezTo>
                  <a:cubicBezTo>
                    <a:pt x="160" y="201"/>
                    <a:pt x="159" y="201"/>
                    <a:pt x="158" y="201"/>
                  </a:cubicBezTo>
                  <a:lnTo>
                    <a:pt x="89" y="200"/>
                  </a:lnTo>
                  <a:lnTo>
                    <a:pt x="90" y="71"/>
                  </a:lnTo>
                  <a:close/>
                  <a:moveTo>
                    <a:pt x="6" y="0"/>
                  </a:moveTo>
                  <a:lnTo>
                    <a:pt x="0" y="370"/>
                  </a:lnTo>
                  <a:lnTo>
                    <a:pt x="86" y="371"/>
                  </a:lnTo>
                  <a:lnTo>
                    <a:pt x="88" y="268"/>
                  </a:lnTo>
                  <a:lnTo>
                    <a:pt x="162" y="269"/>
                  </a:lnTo>
                  <a:lnTo>
                    <a:pt x="166" y="269"/>
                  </a:lnTo>
                  <a:lnTo>
                    <a:pt x="236" y="373"/>
                  </a:lnTo>
                  <a:lnTo>
                    <a:pt x="328" y="375"/>
                  </a:lnTo>
                  <a:lnTo>
                    <a:pt x="247" y="254"/>
                  </a:lnTo>
                  <a:cubicBezTo>
                    <a:pt x="296" y="234"/>
                    <a:pt x="323" y="194"/>
                    <a:pt x="324" y="139"/>
                  </a:cubicBezTo>
                  <a:cubicBezTo>
                    <a:pt x="326" y="56"/>
                    <a:pt x="265" y="4"/>
                    <a:pt x="166" y="2"/>
                  </a:cubicBezTo>
                  <a:lnTo>
                    <a:pt x="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23"/>
            <p:cNvSpPr/>
            <p:nvPr/>
          </p:nvSpPr>
          <p:spPr>
            <a:xfrm>
              <a:off x="6548184" y="1054434"/>
              <a:ext cx="5868" cy="23728"/>
            </a:xfrm>
            <a:custGeom>
              <a:rect b="b" l="l" r="r" t="t"/>
              <a:pathLst>
                <a:path extrusionOk="0" h="372" w="92">
                  <a:moveTo>
                    <a:pt x="6" y="1"/>
                  </a:moveTo>
                  <a:lnTo>
                    <a:pt x="1" y="371"/>
                  </a:lnTo>
                  <a:lnTo>
                    <a:pt x="87" y="372"/>
                  </a:lnTo>
                  <a:lnTo>
                    <a:pt x="92" y="2"/>
                  </a:lnTo>
                  <a:lnTo>
                    <a:pt x="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23"/>
            <p:cNvSpPr/>
            <p:nvPr/>
          </p:nvSpPr>
          <p:spPr>
            <a:xfrm>
              <a:off x="6556923" y="1054562"/>
              <a:ext cx="20666" cy="23856"/>
            </a:xfrm>
            <a:custGeom>
              <a:rect b="b" l="l" r="r" t="t"/>
              <a:pathLst>
                <a:path extrusionOk="0" h="374" w="324">
                  <a:moveTo>
                    <a:pt x="1" y="0"/>
                  </a:moveTo>
                  <a:lnTo>
                    <a:pt x="0" y="70"/>
                  </a:lnTo>
                  <a:lnTo>
                    <a:pt x="118" y="72"/>
                  </a:lnTo>
                  <a:lnTo>
                    <a:pt x="114" y="372"/>
                  </a:lnTo>
                  <a:lnTo>
                    <a:pt x="199" y="373"/>
                  </a:lnTo>
                  <a:lnTo>
                    <a:pt x="204" y="74"/>
                  </a:lnTo>
                  <a:lnTo>
                    <a:pt x="322" y="75"/>
                  </a:lnTo>
                  <a:lnTo>
                    <a:pt x="323" y="6"/>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23"/>
            <p:cNvSpPr/>
            <p:nvPr/>
          </p:nvSpPr>
          <p:spPr>
            <a:xfrm>
              <a:off x="6576760" y="1054817"/>
              <a:ext cx="23792" cy="23919"/>
            </a:xfrm>
            <a:custGeom>
              <a:rect b="b" l="l" r="r" t="t"/>
              <a:pathLst>
                <a:path extrusionOk="0" h="375" w="373">
                  <a:moveTo>
                    <a:pt x="0" y="1"/>
                  </a:moveTo>
                  <a:lnTo>
                    <a:pt x="140" y="241"/>
                  </a:lnTo>
                  <a:lnTo>
                    <a:pt x="138" y="373"/>
                  </a:lnTo>
                  <a:lnTo>
                    <a:pt x="224" y="374"/>
                  </a:lnTo>
                  <a:lnTo>
                    <a:pt x="225" y="243"/>
                  </a:lnTo>
                  <a:lnTo>
                    <a:pt x="373" y="7"/>
                  </a:lnTo>
                  <a:lnTo>
                    <a:pt x="289" y="5"/>
                  </a:lnTo>
                  <a:lnTo>
                    <a:pt x="188" y="168"/>
                  </a:lnTo>
                  <a:lnTo>
                    <a:pt x="91" y="2"/>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23"/>
            <p:cNvSpPr/>
            <p:nvPr/>
          </p:nvSpPr>
          <p:spPr>
            <a:xfrm>
              <a:off x="6505001" y="958564"/>
              <a:ext cx="27874" cy="173304"/>
            </a:xfrm>
            <a:custGeom>
              <a:rect b="b" l="l" r="r" t="t"/>
              <a:pathLst>
                <a:path extrusionOk="0" h="2717" w="437">
                  <a:moveTo>
                    <a:pt x="81" y="1"/>
                  </a:moveTo>
                  <a:cubicBezTo>
                    <a:pt x="77" y="1"/>
                    <a:pt x="68" y="39"/>
                    <a:pt x="57" y="107"/>
                  </a:cubicBezTo>
                  <a:cubicBezTo>
                    <a:pt x="44" y="176"/>
                    <a:pt x="32" y="278"/>
                    <a:pt x="22" y="403"/>
                  </a:cubicBezTo>
                  <a:cubicBezTo>
                    <a:pt x="2" y="654"/>
                    <a:pt x="0" y="1003"/>
                    <a:pt x="48" y="1385"/>
                  </a:cubicBezTo>
                  <a:cubicBezTo>
                    <a:pt x="97" y="1766"/>
                    <a:pt x="186" y="2104"/>
                    <a:pt x="268" y="2342"/>
                  </a:cubicBezTo>
                  <a:cubicBezTo>
                    <a:pt x="310" y="2461"/>
                    <a:pt x="346" y="2556"/>
                    <a:pt x="376" y="2619"/>
                  </a:cubicBezTo>
                  <a:cubicBezTo>
                    <a:pt x="404" y="2683"/>
                    <a:pt x="421" y="2716"/>
                    <a:pt x="426" y="2716"/>
                  </a:cubicBezTo>
                  <a:cubicBezTo>
                    <a:pt x="426" y="2716"/>
                    <a:pt x="426" y="2716"/>
                    <a:pt x="427" y="2716"/>
                  </a:cubicBezTo>
                  <a:cubicBezTo>
                    <a:pt x="437" y="2713"/>
                    <a:pt x="384" y="2567"/>
                    <a:pt x="314" y="2328"/>
                  </a:cubicBezTo>
                  <a:cubicBezTo>
                    <a:pt x="244" y="2089"/>
                    <a:pt x="164" y="1753"/>
                    <a:pt x="115" y="1376"/>
                  </a:cubicBezTo>
                  <a:cubicBezTo>
                    <a:pt x="68" y="1000"/>
                    <a:pt x="62" y="655"/>
                    <a:pt x="69" y="406"/>
                  </a:cubicBezTo>
                  <a:cubicBezTo>
                    <a:pt x="77" y="156"/>
                    <a:pt x="92" y="3"/>
                    <a:pt x="82" y="1"/>
                  </a:cubicBezTo>
                  <a:cubicBezTo>
                    <a:pt x="82" y="1"/>
                    <a:pt x="82" y="1"/>
                    <a:pt x="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23"/>
            <p:cNvSpPr/>
            <p:nvPr/>
          </p:nvSpPr>
          <p:spPr>
            <a:xfrm>
              <a:off x="6375643" y="797313"/>
              <a:ext cx="188485" cy="450769"/>
            </a:xfrm>
            <a:custGeom>
              <a:rect b="b" l="l" r="r" t="t"/>
              <a:pathLst>
                <a:path extrusionOk="0" h="7067" w="2955">
                  <a:moveTo>
                    <a:pt x="369" y="4218"/>
                  </a:moveTo>
                  <a:lnTo>
                    <a:pt x="358" y="4292"/>
                  </a:lnTo>
                  <a:cubicBezTo>
                    <a:pt x="359" y="4288"/>
                    <a:pt x="359" y="4285"/>
                    <a:pt x="360" y="4281"/>
                  </a:cubicBezTo>
                  <a:lnTo>
                    <a:pt x="360" y="4281"/>
                  </a:lnTo>
                  <a:cubicBezTo>
                    <a:pt x="363" y="4261"/>
                    <a:pt x="366" y="4239"/>
                    <a:pt x="369" y="4218"/>
                  </a:cubicBezTo>
                  <a:close/>
                  <a:moveTo>
                    <a:pt x="2929" y="1"/>
                  </a:moveTo>
                  <a:cubicBezTo>
                    <a:pt x="2858" y="1"/>
                    <a:pt x="2702" y="75"/>
                    <a:pt x="2587" y="126"/>
                  </a:cubicBezTo>
                  <a:cubicBezTo>
                    <a:pt x="2207" y="297"/>
                    <a:pt x="1525" y="842"/>
                    <a:pt x="1525" y="842"/>
                  </a:cubicBezTo>
                  <a:cubicBezTo>
                    <a:pt x="1525" y="842"/>
                    <a:pt x="1117" y="1623"/>
                    <a:pt x="978" y="2017"/>
                  </a:cubicBezTo>
                  <a:cubicBezTo>
                    <a:pt x="715" y="2768"/>
                    <a:pt x="510" y="3527"/>
                    <a:pt x="360" y="4281"/>
                  </a:cubicBezTo>
                  <a:lnTo>
                    <a:pt x="360" y="4281"/>
                  </a:lnTo>
                  <a:cubicBezTo>
                    <a:pt x="300" y="4699"/>
                    <a:pt x="167" y="4926"/>
                    <a:pt x="160" y="5367"/>
                  </a:cubicBezTo>
                  <a:cubicBezTo>
                    <a:pt x="158" y="5465"/>
                    <a:pt x="1" y="7030"/>
                    <a:pt x="94" y="7066"/>
                  </a:cubicBezTo>
                  <a:cubicBezTo>
                    <a:pt x="96" y="7067"/>
                    <a:pt x="98" y="7067"/>
                    <a:pt x="100" y="7067"/>
                  </a:cubicBezTo>
                  <a:cubicBezTo>
                    <a:pt x="217" y="7067"/>
                    <a:pt x="618" y="5958"/>
                    <a:pt x="706" y="5401"/>
                  </a:cubicBezTo>
                  <a:cubicBezTo>
                    <a:pt x="777" y="4955"/>
                    <a:pt x="903" y="4370"/>
                    <a:pt x="977" y="3925"/>
                  </a:cubicBezTo>
                  <a:cubicBezTo>
                    <a:pt x="1195" y="2628"/>
                    <a:pt x="1676" y="1930"/>
                    <a:pt x="2351" y="802"/>
                  </a:cubicBezTo>
                  <a:cubicBezTo>
                    <a:pt x="2478" y="588"/>
                    <a:pt x="2955" y="6"/>
                    <a:pt x="2955" y="6"/>
                  </a:cubicBezTo>
                  <a:cubicBezTo>
                    <a:pt x="2949" y="2"/>
                    <a:pt x="2940" y="1"/>
                    <a:pt x="29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23"/>
            <p:cNvSpPr/>
            <p:nvPr/>
          </p:nvSpPr>
          <p:spPr>
            <a:xfrm>
              <a:off x="6100789" y="815110"/>
              <a:ext cx="271278" cy="306359"/>
            </a:xfrm>
            <a:custGeom>
              <a:rect b="b" l="l" r="r" t="t"/>
              <a:pathLst>
                <a:path extrusionOk="0" h="4803" w="4253">
                  <a:moveTo>
                    <a:pt x="416" y="1"/>
                  </a:moveTo>
                  <a:cubicBezTo>
                    <a:pt x="416" y="1"/>
                    <a:pt x="0" y="228"/>
                    <a:pt x="3" y="411"/>
                  </a:cubicBezTo>
                  <a:cubicBezTo>
                    <a:pt x="5" y="594"/>
                    <a:pt x="146" y="750"/>
                    <a:pt x="306" y="838"/>
                  </a:cubicBezTo>
                  <a:cubicBezTo>
                    <a:pt x="466" y="927"/>
                    <a:pt x="648" y="966"/>
                    <a:pt x="820" y="1029"/>
                  </a:cubicBezTo>
                  <a:cubicBezTo>
                    <a:pt x="1223" y="1179"/>
                    <a:pt x="1560" y="1468"/>
                    <a:pt x="1863" y="1774"/>
                  </a:cubicBezTo>
                  <a:cubicBezTo>
                    <a:pt x="2362" y="2274"/>
                    <a:pt x="2800" y="2836"/>
                    <a:pt x="3164" y="3442"/>
                  </a:cubicBezTo>
                  <a:cubicBezTo>
                    <a:pt x="3467" y="3945"/>
                    <a:pt x="3745" y="4505"/>
                    <a:pt x="4252" y="4802"/>
                  </a:cubicBezTo>
                  <a:cubicBezTo>
                    <a:pt x="3909" y="4188"/>
                    <a:pt x="3553" y="3594"/>
                    <a:pt x="3210" y="2980"/>
                  </a:cubicBezTo>
                  <a:cubicBezTo>
                    <a:pt x="2867" y="2367"/>
                    <a:pt x="2471" y="1785"/>
                    <a:pt x="2024" y="1243"/>
                  </a:cubicBezTo>
                  <a:cubicBezTo>
                    <a:pt x="1578" y="701"/>
                    <a:pt x="850" y="44"/>
                    <a:pt x="4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23"/>
            <p:cNvSpPr/>
            <p:nvPr/>
          </p:nvSpPr>
          <p:spPr>
            <a:xfrm>
              <a:off x="6032347" y="1073315"/>
              <a:ext cx="104990" cy="320073"/>
            </a:xfrm>
            <a:custGeom>
              <a:rect b="b" l="l" r="r" t="t"/>
              <a:pathLst>
                <a:path extrusionOk="0" h="5018" w="1646">
                  <a:moveTo>
                    <a:pt x="1602" y="1"/>
                  </a:moveTo>
                  <a:cubicBezTo>
                    <a:pt x="1601" y="1"/>
                    <a:pt x="1599" y="22"/>
                    <a:pt x="1599" y="64"/>
                  </a:cubicBezTo>
                  <a:cubicBezTo>
                    <a:pt x="1599" y="113"/>
                    <a:pt x="1600" y="173"/>
                    <a:pt x="1600" y="245"/>
                  </a:cubicBezTo>
                  <a:cubicBezTo>
                    <a:pt x="1603" y="401"/>
                    <a:pt x="1604" y="628"/>
                    <a:pt x="1596" y="909"/>
                  </a:cubicBezTo>
                  <a:cubicBezTo>
                    <a:pt x="1590" y="1189"/>
                    <a:pt x="1566" y="1522"/>
                    <a:pt x="1520" y="1888"/>
                  </a:cubicBezTo>
                  <a:cubicBezTo>
                    <a:pt x="1476" y="2256"/>
                    <a:pt x="1398" y="2656"/>
                    <a:pt x="1333" y="3081"/>
                  </a:cubicBezTo>
                  <a:cubicBezTo>
                    <a:pt x="1265" y="3516"/>
                    <a:pt x="1239" y="3938"/>
                    <a:pt x="1253" y="4315"/>
                  </a:cubicBezTo>
                  <a:lnTo>
                    <a:pt x="1253" y="4315"/>
                  </a:lnTo>
                  <a:cubicBezTo>
                    <a:pt x="1108" y="4215"/>
                    <a:pt x="941" y="4172"/>
                    <a:pt x="786" y="4172"/>
                  </a:cubicBezTo>
                  <a:cubicBezTo>
                    <a:pt x="718" y="4172"/>
                    <a:pt x="652" y="4181"/>
                    <a:pt x="591" y="4196"/>
                  </a:cubicBezTo>
                  <a:cubicBezTo>
                    <a:pt x="369" y="4250"/>
                    <a:pt x="213" y="4397"/>
                    <a:pt x="127" y="4532"/>
                  </a:cubicBezTo>
                  <a:cubicBezTo>
                    <a:pt x="39" y="4669"/>
                    <a:pt x="11" y="4799"/>
                    <a:pt x="4" y="4885"/>
                  </a:cubicBezTo>
                  <a:cubicBezTo>
                    <a:pt x="0" y="4928"/>
                    <a:pt x="0" y="4962"/>
                    <a:pt x="3" y="4984"/>
                  </a:cubicBezTo>
                  <a:cubicBezTo>
                    <a:pt x="5" y="5006"/>
                    <a:pt x="6" y="5018"/>
                    <a:pt x="8" y="5018"/>
                  </a:cubicBezTo>
                  <a:cubicBezTo>
                    <a:pt x="13" y="5018"/>
                    <a:pt x="10" y="4971"/>
                    <a:pt x="23" y="4888"/>
                  </a:cubicBezTo>
                  <a:cubicBezTo>
                    <a:pt x="37" y="4805"/>
                    <a:pt x="69" y="4681"/>
                    <a:pt x="157" y="4552"/>
                  </a:cubicBezTo>
                  <a:cubicBezTo>
                    <a:pt x="245" y="4426"/>
                    <a:pt x="394" y="4292"/>
                    <a:pt x="603" y="4245"/>
                  </a:cubicBezTo>
                  <a:cubicBezTo>
                    <a:pt x="656" y="4233"/>
                    <a:pt x="713" y="4226"/>
                    <a:pt x="771" y="4226"/>
                  </a:cubicBezTo>
                  <a:cubicBezTo>
                    <a:pt x="939" y="4226"/>
                    <a:pt x="1120" y="4279"/>
                    <a:pt x="1266" y="4401"/>
                  </a:cubicBezTo>
                  <a:lnTo>
                    <a:pt x="1319" y="4446"/>
                  </a:lnTo>
                  <a:lnTo>
                    <a:pt x="1317" y="4377"/>
                  </a:lnTo>
                  <a:cubicBezTo>
                    <a:pt x="1301" y="3987"/>
                    <a:pt x="1328" y="3548"/>
                    <a:pt x="1399" y="3091"/>
                  </a:cubicBezTo>
                  <a:cubicBezTo>
                    <a:pt x="1464" y="2669"/>
                    <a:pt x="1540" y="2266"/>
                    <a:pt x="1581" y="1896"/>
                  </a:cubicBezTo>
                  <a:cubicBezTo>
                    <a:pt x="1624" y="1526"/>
                    <a:pt x="1643" y="1191"/>
                    <a:pt x="1643" y="910"/>
                  </a:cubicBezTo>
                  <a:cubicBezTo>
                    <a:pt x="1646" y="628"/>
                    <a:pt x="1637" y="400"/>
                    <a:pt x="1626" y="244"/>
                  </a:cubicBezTo>
                  <a:cubicBezTo>
                    <a:pt x="1621" y="172"/>
                    <a:pt x="1615" y="112"/>
                    <a:pt x="1612" y="63"/>
                  </a:cubicBezTo>
                  <a:cubicBezTo>
                    <a:pt x="1608" y="22"/>
                    <a:pt x="1605" y="1"/>
                    <a:pt x="16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23"/>
            <p:cNvSpPr/>
            <p:nvPr/>
          </p:nvSpPr>
          <p:spPr>
            <a:xfrm>
              <a:off x="6053460" y="1352570"/>
              <a:ext cx="277146" cy="341632"/>
            </a:xfrm>
            <a:custGeom>
              <a:rect b="b" l="l" r="r" t="t"/>
              <a:pathLst>
                <a:path extrusionOk="0" h="5356" w="4345">
                  <a:moveTo>
                    <a:pt x="956" y="0"/>
                  </a:moveTo>
                  <a:cubicBezTo>
                    <a:pt x="955" y="0"/>
                    <a:pt x="955" y="0"/>
                    <a:pt x="955" y="0"/>
                  </a:cubicBezTo>
                  <a:cubicBezTo>
                    <a:pt x="954" y="2"/>
                    <a:pt x="979" y="29"/>
                    <a:pt x="1028" y="80"/>
                  </a:cubicBezTo>
                  <a:cubicBezTo>
                    <a:pt x="1077" y="131"/>
                    <a:pt x="1150" y="205"/>
                    <a:pt x="1239" y="305"/>
                  </a:cubicBezTo>
                  <a:cubicBezTo>
                    <a:pt x="1421" y="503"/>
                    <a:pt x="1673" y="798"/>
                    <a:pt x="1971" y="1174"/>
                  </a:cubicBezTo>
                  <a:cubicBezTo>
                    <a:pt x="2268" y="1550"/>
                    <a:pt x="2613" y="2006"/>
                    <a:pt x="2992" y="2515"/>
                  </a:cubicBezTo>
                  <a:cubicBezTo>
                    <a:pt x="3374" y="3022"/>
                    <a:pt x="3784" y="3587"/>
                    <a:pt x="4243" y="4160"/>
                  </a:cubicBezTo>
                  <a:cubicBezTo>
                    <a:pt x="4245" y="4162"/>
                    <a:pt x="4247" y="4165"/>
                    <a:pt x="4249" y="4167"/>
                  </a:cubicBezTo>
                  <a:lnTo>
                    <a:pt x="4249" y="4167"/>
                  </a:lnTo>
                  <a:cubicBezTo>
                    <a:pt x="3728" y="4559"/>
                    <a:pt x="3229" y="4934"/>
                    <a:pt x="2772" y="5277"/>
                  </a:cubicBezTo>
                  <a:lnTo>
                    <a:pt x="2772" y="5277"/>
                  </a:lnTo>
                  <a:cubicBezTo>
                    <a:pt x="2660" y="5191"/>
                    <a:pt x="2550" y="5107"/>
                    <a:pt x="2448" y="5028"/>
                  </a:cubicBezTo>
                  <a:lnTo>
                    <a:pt x="2427" y="5012"/>
                  </a:lnTo>
                  <a:lnTo>
                    <a:pt x="2407" y="5033"/>
                  </a:lnTo>
                  <a:cubicBezTo>
                    <a:pt x="2341" y="5102"/>
                    <a:pt x="2239" y="5142"/>
                    <a:pt x="2142" y="5149"/>
                  </a:cubicBezTo>
                  <a:cubicBezTo>
                    <a:pt x="2124" y="5151"/>
                    <a:pt x="2106" y="5152"/>
                    <a:pt x="2089" y="5152"/>
                  </a:cubicBezTo>
                  <a:cubicBezTo>
                    <a:pt x="2008" y="5152"/>
                    <a:pt x="1928" y="5135"/>
                    <a:pt x="1854" y="5107"/>
                  </a:cubicBezTo>
                  <a:cubicBezTo>
                    <a:pt x="1671" y="5038"/>
                    <a:pt x="1506" y="4945"/>
                    <a:pt x="1354" y="4855"/>
                  </a:cubicBezTo>
                  <a:cubicBezTo>
                    <a:pt x="1050" y="4673"/>
                    <a:pt x="802" y="4485"/>
                    <a:pt x="603" y="4324"/>
                  </a:cubicBezTo>
                  <a:cubicBezTo>
                    <a:pt x="403" y="4163"/>
                    <a:pt x="256" y="4024"/>
                    <a:pt x="155" y="3930"/>
                  </a:cubicBezTo>
                  <a:cubicBezTo>
                    <a:pt x="109" y="3884"/>
                    <a:pt x="72" y="3848"/>
                    <a:pt x="43" y="3820"/>
                  </a:cubicBezTo>
                  <a:cubicBezTo>
                    <a:pt x="18" y="3796"/>
                    <a:pt x="4" y="3784"/>
                    <a:pt x="2" y="3784"/>
                  </a:cubicBezTo>
                  <a:cubicBezTo>
                    <a:pt x="2" y="3784"/>
                    <a:pt x="2" y="3784"/>
                    <a:pt x="2" y="3784"/>
                  </a:cubicBezTo>
                  <a:cubicBezTo>
                    <a:pt x="0" y="3785"/>
                    <a:pt x="12" y="3799"/>
                    <a:pt x="36" y="3826"/>
                  </a:cubicBezTo>
                  <a:cubicBezTo>
                    <a:pt x="64" y="3856"/>
                    <a:pt x="99" y="3895"/>
                    <a:pt x="142" y="3943"/>
                  </a:cubicBezTo>
                  <a:cubicBezTo>
                    <a:pt x="239" y="4042"/>
                    <a:pt x="383" y="4185"/>
                    <a:pt x="580" y="4352"/>
                  </a:cubicBezTo>
                  <a:cubicBezTo>
                    <a:pt x="777" y="4517"/>
                    <a:pt x="1023" y="4710"/>
                    <a:pt x="1328" y="4898"/>
                  </a:cubicBezTo>
                  <a:cubicBezTo>
                    <a:pt x="1481" y="4990"/>
                    <a:pt x="1646" y="5087"/>
                    <a:pt x="1835" y="5159"/>
                  </a:cubicBezTo>
                  <a:cubicBezTo>
                    <a:pt x="1915" y="5189"/>
                    <a:pt x="2004" y="5209"/>
                    <a:pt x="2095" y="5209"/>
                  </a:cubicBezTo>
                  <a:cubicBezTo>
                    <a:pt x="2112" y="5209"/>
                    <a:pt x="2130" y="5209"/>
                    <a:pt x="2147" y="5207"/>
                  </a:cubicBezTo>
                  <a:cubicBezTo>
                    <a:pt x="2247" y="5198"/>
                    <a:pt x="2349" y="5166"/>
                    <a:pt x="2432" y="5092"/>
                  </a:cubicBezTo>
                  <a:lnTo>
                    <a:pt x="2432" y="5092"/>
                  </a:lnTo>
                  <a:cubicBezTo>
                    <a:pt x="2534" y="5170"/>
                    <a:pt x="2642" y="5255"/>
                    <a:pt x="2752" y="5341"/>
                  </a:cubicBezTo>
                  <a:lnTo>
                    <a:pt x="2771" y="5355"/>
                  </a:lnTo>
                  <a:lnTo>
                    <a:pt x="2791" y="5341"/>
                  </a:lnTo>
                  <a:cubicBezTo>
                    <a:pt x="3260" y="4990"/>
                    <a:pt x="3777" y="4604"/>
                    <a:pt x="4317" y="4199"/>
                  </a:cubicBezTo>
                  <a:lnTo>
                    <a:pt x="4345" y="4179"/>
                  </a:lnTo>
                  <a:lnTo>
                    <a:pt x="4323" y="4151"/>
                  </a:lnTo>
                  <a:cubicBezTo>
                    <a:pt x="4314" y="4141"/>
                    <a:pt x="4305" y="4130"/>
                    <a:pt x="4296" y="4118"/>
                  </a:cubicBezTo>
                  <a:cubicBezTo>
                    <a:pt x="3837" y="3548"/>
                    <a:pt x="3426" y="2983"/>
                    <a:pt x="3042" y="2478"/>
                  </a:cubicBezTo>
                  <a:cubicBezTo>
                    <a:pt x="2660" y="1970"/>
                    <a:pt x="2310" y="1517"/>
                    <a:pt x="2007" y="1144"/>
                  </a:cubicBezTo>
                  <a:cubicBezTo>
                    <a:pt x="1704" y="771"/>
                    <a:pt x="1446" y="480"/>
                    <a:pt x="1258" y="287"/>
                  </a:cubicBezTo>
                  <a:cubicBezTo>
                    <a:pt x="1166" y="189"/>
                    <a:pt x="1090" y="118"/>
                    <a:pt x="1037" y="70"/>
                  </a:cubicBezTo>
                  <a:cubicBezTo>
                    <a:pt x="987" y="24"/>
                    <a:pt x="959" y="0"/>
                    <a:pt x="9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23"/>
            <p:cNvSpPr/>
            <p:nvPr/>
          </p:nvSpPr>
          <p:spPr>
            <a:xfrm>
              <a:off x="5998349" y="877492"/>
              <a:ext cx="133757" cy="111241"/>
            </a:xfrm>
            <a:custGeom>
              <a:rect b="b" l="l" r="r" t="t"/>
              <a:pathLst>
                <a:path extrusionOk="0" h="1744" w="2097">
                  <a:moveTo>
                    <a:pt x="15" y="0"/>
                  </a:moveTo>
                  <a:cubicBezTo>
                    <a:pt x="7" y="0"/>
                    <a:pt x="3" y="1"/>
                    <a:pt x="2" y="2"/>
                  </a:cubicBezTo>
                  <a:cubicBezTo>
                    <a:pt x="1" y="15"/>
                    <a:pt x="160" y="36"/>
                    <a:pt x="404" y="118"/>
                  </a:cubicBezTo>
                  <a:cubicBezTo>
                    <a:pt x="525" y="158"/>
                    <a:pt x="666" y="218"/>
                    <a:pt x="816" y="297"/>
                  </a:cubicBezTo>
                  <a:cubicBezTo>
                    <a:pt x="964" y="379"/>
                    <a:pt x="1121" y="480"/>
                    <a:pt x="1271" y="604"/>
                  </a:cubicBezTo>
                  <a:cubicBezTo>
                    <a:pt x="1420" y="731"/>
                    <a:pt x="1549" y="866"/>
                    <a:pt x="1656" y="997"/>
                  </a:cubicBezTo>
                  <a:cubicBezTo>
                    <a:pt x="1760" y="1130"/>
                    <a:pt x="1845" y="1257"/>
                    <a:pt x="1907" y="1370"/>
                  </a:cubicBezTo>
                  <a:cubicBezTo>
                    <a:pt x="2029" y="1591"/>
                    <a:pt x="2079" y="1744"/>
                    <a:pt x="2091" y="1744"/>
                  </a:cubicBezTo>
                  <a:cubicBezTo>
                    <a:pt x="2091" y="1744"/>
                    <a:pt x="2092" y="1743"/>
                    <a:pt x="2092" y="1743"/>
                  </a:cubicBezTo>
                  <a:cubicBezTo>
                    <a:pt x="2096" y="1743"/>
                    <a:pt x="2086" y="1703"/>
                    <a:pt x="2065" y="1633"/>
                  </a:cubicBezTo>
                  <a:cubicBezTo>
                    <a:pt x="2045" y="1564"/>
                    <a:pt x="2006" y="1465"/>
                    <a:pt x="1948" y="1348"/>
                  </a:cubicBezTo>
                  <a:cubicBezTo>
                    <a:pt x="1892" y="1230"/>
                    <a:pt x="1809" y="1096"/>
                    <a:pt x="1705" y="958"/>
                  </a:cubicBezTo>
                  <a:cubicBezTo>
                    <a:pt x="1597" y="822"/>
                    <a:pt x="1467" y="682"/>
                    <a:pt x="1315" y="552"/>
                  </a:cubicBezTo>
                  <a:cubicBezTo>
                    <a:pt x="1160" y="425"/>
                    <a:pt x="998" y="323"/>
                    <a:pt x="845" y="242"/>
                  </a:cubicBezTo>
                  <a:cubicBezTo>
                    <a:pt x="689" y="165"/>
                    <a:pt x="544" y="107"/>
                    <a:pt x="418" y="72"/>
                  </a:cubicBezTo>
                  <a:cubicBezTo>
                    <a:pt x="292" y="36"/>
                    <a:pt x="188" y="15"/>
                    <a:pt x="116" y="9"/>
                  </a:cubicBezTo>
                  <a:cubicBezTo>
                    <a:pt x="67" y="3"/>
                    <a:pt x="33" y="0"/>
                    <a:pt x="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23"/>
            <p:cNvSpPr/>
            <p:nvPr/>
          </p:nvSpPr>
          <p:spPr>
            <a:xfrm>
              <a:off x="6505129" y="999834"/>
              <a:ext cx="34189" cy="114048"/>
            </a:xfrm>
            <a:custGeom>
              <a:rect b="b" l="l" r="r" t="t"/>
              <a:pathLst>
                <a:path extrusionOk="0" h="1788" w="536">
                  <a:moveTo>
                    <a:pt x="41" y="1"/>
                  </a:moveTo>
                  <a:cubicBezTo>
                    <a:pt x="0" y="631"/>
                    <a:pt x="67" y="1155"/>
                    <a:pt x="306" y="1739"/>
                  </a:cubicBezTo>
                  <a:cubicBezTo>
                    <a:pt x="322" y="1774"/>
                    <a:pt x="352" y="1787"/>
                    <a:pt x="386" y="1787"/>
                  </a:cubicBezTo>
                  <a:cubicBezTo>
                    <a:pt x="443" y="1787"/>
                    <a:pt x="507" y="1748"/>
                    <a:pt x="518" y="1703"/>
                  </a:cubicBezTo>
                  <a:cubicBezTo>
                    <a:pt x="535" y="1632"/>
                    <a:pt x="499" y="1559"/>
                    <a:pt x="465" y="1494"/>
                  </a:cubicBezTo>
                  <a:cubicBezTo>
                    <a:pt x="225" y="1032"/>
                    <a:pt x="79" y="520"/>
                    <a:pt x="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23"/>
            <p:cNvSpPr/>
            <p:nvPr/>
          </p:nvSpPr>
          <p:spPr>
            <a:xfrm>
              <a:off x="6022014" y="1318062"/>
              <a:ext cx="80497" cy="66655"/>
            </a:xfrm>
            <a:custGeom>
              <a:rect b="b" l="l" r="r" t="t"/>
              <a:pathLst>
                <a:path extrusionOk="0" h="1045" w="1262">
                  <a:moveTo>
                    <a:pt x="754" y="0"/>
                  </a:moveTo>
                  <a:cubicBezTo>
                    <a:pt x="666" y="0"/>
                    <a:pt x="580" y="31"/>
                    <a:pt x="504" y="73"/>
                  </a:cubicBezTo>
                  <a:cubicBezTo>
                    <a:pt x="173" y="255"/>
                    <a:pt x="1" y="685"/>
                    <a:pt x="115" y="1044"/>
                  </a:cubicBezTo>
                  <a:lnTo>
                    <a:pt x="159" y="1038"/>
                  </a:lnTo>
                  <a:cubicBezTo>
                    <a:pt x="205" y="801"/>
                    <a:pt x="355" y="586"/>
                    <a:pt x="563" y="461"/>
                  </a:cubicBezTo>
                  <a:cubicBezTo>
                    <a:pt x="698" y="379"/>
                    <a:pt x="857" y="337"/>
                    <a:pt x="1015" y="337"/>
                  </a:cubicBezTo>
                  <a:cubicBezTo>
                    <a:pt x="1098" y="337"/>
                    <a:pt x="1181" y="349"/>
                    <a:pt x="1261" y="373"/>
                  </a:cubicBezTo>
                  <a:cubicBezTo>
                    <a:pt x="1139" y="203"/>
                    <a:pt x="989" y="17"/>
                    <a:pt x="780" y="1"/>
                  </a:cubicBezTo>
                  <a:cubicBezTo>
                    <a:pt x="771" y="0"/>
                    <a:pt x="763" y="0"/>
                    <a:pt x="7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23"/>
            <p:cNvSpPr/>
            <p:nvPr/>
          </p:nvSpPr>
          <p:spPr>
            <a:xfrm>
              <a:off x="6621538" y="886869"/>
              <a:ext cx="51474" cy="153403"/>
            </a:xfrm>
            <a:custGeom>
              <a:rect b="b" l="l" r="r" t="t"/>
              <a:pathLst>
                <a:path extrusionOk="0" h="2405" w="807">
                  <a:moveTo>
                    <a:pt x="798" y="0"/>
                  </a:moveTo>
                  <a:cubicBezTo>
                    <a:pt x="789" y="0"/>
                    <a:pt x="699" y="112"/>
                    <a:pt x="582" y="309"/>
                  </a:cubicBezTo>
                  <a:cubicBezTo>
                    <a:pt x="462" y="508"/>
                    <a:pt x="319" y="799"/>
                    <a:pt x="208" y="1138"/>
                  </a:cubicBezTo>
                  <a:cubicBezTo>
                    <a:pt x="98" y="1478"/>
                    <a:pt x="43" y="1796"/>
                    <a:pt x="22" y="2029"/>
                  </a:cubicBezTo>
                  <a:cubicBezTo>
                    <a:pt x="1" y="2261"/>
                    <a:pt x="8" y="2405"/>
                    <a:pt x="16" y="2405"/>
                  </a:cubicBezTo>
                  <a:cubicBezTo>
                    <a:pt x="16" y="2405"/>
                    <a:pt x="16" y="2405"/>
                    <a:pt x="16" y="2405"/>
                  </a:cubicBezTo>
                  <a:cubicBezTo>
                    <a:pt x="26" y="2405"/>
                    <a:pt x="37" y="2262"/>
                    <a:pt x="69" y="2034"/>
                  </a:cubicBezTo>
                  <a:cubicBezTo>
                    <a:pt x="102" y="1806"/>
                    <a:pt x="163" y="1493"/>
                    <a:pt x="272" y="1159"/>
                  </a:cubicBezTo>
                  <a:cubicBezTo>
                    <a:pt x="381" y="825"/>
                    <a:pt x="515" y="536"/>
                    <a:pt x="623" y="332"/>
                  </a:cubicBezTo>
                  <a:cubicBezTo>
                    <a:pt x="731" y="128"/>
                    <a:pt x="807" y="6"/>
                    <a:pt x="798" y="0"/>
                  </a:cubicBezTo>
                  <a:cubicBezTo>
                    <a:pt x="798" y="0"/>
                    <a:pt x="798" y="0"/>
                    <a:pt x="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23"/>
            <p:cNvSpPr/>
            <p:nvPr/>
          </p:nvSpPr>
          <p:spPr>
            <a:xfrm>
              <a:off x="6442108" y="1095895"/>
              <a:ext cx="188995" cy="443688"/>
            </a:xfrm>
            <a:custGeom>
              <a:rect b="b" l="l" r="r" t="t"/>
              <a:pathLst>
                <a:path extrusionOk="0" h="6956" w="2963">
                  <a:moveTo>
                    <a:pt x="2758" y="0"/>
                  </a:moveTo>
                  <a:cubicBezTo>
                    <a:pt x="2689" y="72"/>
                    <a:pt x="2670" y="673"/>
                    <a:pt x="2670" y="673"/>
                  </a:cubicBezTo>
                  <a:cubicBezTo>
                    <a:pt x="2671" y="1399"/>
                    <a:pt x="2716" y="1718"/>
                    <a:pt x="2717" y="2443"/>
                  </a:cubicBezTo>
                  <a:cubicBezTo>
                    <a:pt x="2718" y="2744"/>
                    <a:pt x="2718" y="3047"/>
                    <a:pt x="2638" y="3336"/>
                  </a:cubicBezTo>
                  <a:cubicBezTo>
                    <a:pt x="2596" y="3490"/>
                    <a:pt x="2531" y="3636"/>
                    <a:pt x="2467" y="3782"/>
                  </a:cubicBezTo>
                  <a:cubicBezTo>
                    <a:pt x="2386" y="3966"/>
                    <a:pt x="2304" y="4151"/>
                    <a:pt x="2186" y="4314"/>
                  </a:cubicBezTo>
                  <a:cubicBezTo>
                    <a:pt x="2087" y="4451"/>
                    <a:pt x="1965" y="4568"/>
                    <a:pt x="1846" y="4687"/>
                  </a:cubicBezTo>
                  <a:cubicBezTo>
                    <a:pt x="1273" y="5257"/>
                    <a:pt x="750" y="5878"/>
                    <a:pt x="284" y="6539"/>
                  </a:cubicBezTo>
                  <a:lnTo>
                    <a:pt x="1" y="6956"/>
                  </a:lnTo>
                  <a:lnTo>
                    <a:pt x="2816" y="4314"/>
                  </a:lnTo>
                  <a:lnTo>
                    <a:pt x="2955" y="3964"/>
                  </a:lnTo>
                  <a:lnTo>
                    <a:pt x="2962" y="3923"/>
                  </a:lnTo>
                  <a:lnTo>
                    <a:pt x="2758" y="0"/>
                  </a:lnTo>
                  <a:close/>
                  <a:moveTo>
                    <a:pt x="1" y="6956"/>
                  </a:moveTo>
                  <a:lnTo>
                    <a:pt x="1" y="6956"/>
                  </a:lnTo>
                  <a:lnTo>
                    <a:pt x="1" y="6956"/>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23"/>
            <p:cNvSpPr/>
            <p:nvPr/>
          </p:nvSpPr>
          <p:spPr>
            <a:xfrm>
              <a:off x="6431711" y="850830"/>
              <a:ext cx="374864" cy="815683"/>
            </a:xfrm>
            <a:custGeom>
              <a:rect b="b" l="l" r="r" t="t"/>
              <a:pathLst>
                <a:path extrusionOk="0" h="12788" w="5877">
                  <a:moveTo>
                    <a:pt x="3891" y="0"/>
                  </a:moveTo>
                  <a:lnTo>
                    <a:pt x="2929" y="4839"/>
                  </a:lnTo>
                  <a:lnTo>
                    <a:pt x="3106" y="7543"/>
                  </a:lnTo>
                  <a:cubicBezTo>
                    <a:pt x="3106" y="7543"/>
                    <a:pt x="3105" y="7543"/>
                    <a:pt x="3103" y="7543"/>
                  </a:cubicBezTo>
                  <a:cubicBezTo>
                    <a:pt x="3073" y="7543"/>
                    <a:pt x="2841" y="7552"/>
                    <a:pt x="2878" y="7839"/>
                  </a:cubicBezTo>
                  <a:cubicBezTo>
                    <a:pt x="2900" y="8017"/>
                    <a:pt x="3006" y="8031"/>
                    <a:pt x="3006" y="8031"/>
                  </a:cubicBezTo>
                  <a:cubicBezTo>
                    <a:pt x="3006" y="8031"/>
                    <a:pt x="255" y="10614"/>
                    <a:pt x="128" y="10791"/>
                  </a:cubicBezTo>
                  <a:cubicBezTo>
                    <a:pt x="0" y="10967"/>
                    <a:pt x="123" y="11165"/>
                    <a:pt x="123" y="11165"/>
                  </a:cubicBezTo>
                  <a:lnTo>
                    <a:pt x="28" y="11521"/>
                  </a:lnTo>
                  <a:lnTo>
                    <a:pt x="1107" y="12761"/>
                  </a:lnTo>
                  <a:lnTo>
                    <a:pt x="1491" y="12695"/>
                  </a:lnTo>
                  <a:lnTo>
                    <a:pt x="1857" y="12787"/>
                  </a:lnTo>
                  <a:cubicBezTo>
                    <a:pt x="2734" y="12691"/>
                    <a:pt x="4957" y="9683"/>
                    <a:pt x="5416" y="8710"/>
                  </a:cubicBezTo>
                  <a:cubicBezTo>
                    <a:pt x="5877" y="7736"/>
                    <a:pt x="5282" y="5524"/>
                    <a:pt x="5237" y="4918"/>
                  </a:cubicBezTo>
                  <a:cubicBezTo>
                    <a:pt x="5182" y="4199"/>
                    <a:pt x="4833" y="2299"/>
                    <a:pt x="4566" y="1156"/>
                  </a:cubicBezTo>
                  <a:cubicBezTo>
                    <a:pt x="4335" y="167"/>
                    <a:pt x="3891" y="0"/>
                    <a:pt x="38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23"/>
            <p:cNvSpPr/>
            <p:nvPr/>
          </p:nvSpPr>
          <p:spPr>
            <a:xfrm>
              <a:off x="6624153" y="1361053"/>
              <a:ext cx="67229" cy="22580"/>
            </a:xfrm>
            <a:custGeom>
              <a:rect b="b" l="l" r="r" t="t"/>
              <a:pathLst>
                <a:path extrusionOk="0" h="354" w="1054">
                  <a:moveTo>
                    <a:pt x="139" y="1"/>
                  </a:moveTo>
                  <a:cubicBezTo>
                    <a:pt x="53" y="1"/>
                    <a:pt x="1" y="11"/>
                    <a:pt x="2" y="19"/>
                  </a:cubicBezTo>
                  <a:cubicBezTo>
                    <a:pt x="2" y="40"/>
                    <a:pt x="252" y="39"/>
                    <a:pt x="538" y="133"/>
                  </a:cubicBezTo>
                  <a:cubicBezTo>
                    <a:pt x="811" y="219"/>
                    <a:pt x="1007" y="353"/>
                    <a:pt x="1037" y="353"/>
                  </a:cubicBezTo>
                  <a:cubicBezTo>
                    <a:pt x="1039" y="353"/>
                    <a:pt x="1040" y="353"/>
                    <a:pt x="1041" y="352"/>
                  </a:cubicBezTo>
                  <a:cubicBezTo>
                    <a:pt x="1053" y="341"/>
                    <a:pt x="860" y="164"/>
                    <a:pt x="559" y="69"/>
                  </a:cubicBezTo>
                  <a:cubicBezTo>
                    <a:pt x="395" y="16"/>
                    <a:pt x="243" y="1"/>
                    <a:pt x="1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23"/>
            <p:cNvSpPr/>
            <p:nvPr/>
          </p:nvSpPr>
          <p:spPr>
            <a:xfrm>
              <a:off x="6629703" y="1327438"/>
              <a:ext cx="96634" cy="30362"/>
            </a:xfrm>
            <a:custGeom>
              <a:rect b="b" l="l" r="r" t="t"/>
              <a:pathLst>
                <a:path extrusionOk="0" h="476" w="1515">
                  <a:moveTo>
                    <a:pt x="402" y="1"/>
                  </a:moveTo>
                  <a:cubicBezTo>
                    <a:pt x="341" y="1"/>
                    <a:pt x="285" y="5"/>
                    <a:pt x="235" y="11"/>
                  </a:cubicBezTo>
                  <a:cubicBezTo>
                    <a:pt x="87" y="30"/>
                    <a:pt x="0" y="64"/>
                    <a:pt x="2" y="71"/>
                  </a:cubicBezTo>
                  <a:cubicBezTo>
                    <a:pt x="2" y="73"/>
                    <a:pt x="7" y="74"/>
                    <a:pt x="17" y="74"/>
                  </a:cubicBezTo>
                  <a:cubicBezTo>
                    <a:pt x="55" y="74"/>
                    <a:pt x="166" y="57"/>
                    <a:pt x="318" y="57"/>
                  </a:cubicBezTo>
                  <a:cubicBezTo>
                    <a:pt x="452" y="57"/>
                    <a:pt x="619" y="70"/>
                    <a:pt x="797" y="119"/>
                  </a:cubicBezTo>
                  <a:cubicBezTo>
                    <a:pt x="1214" y="228"/>
                    <a:pt x="1479" y="476"/>
                    <a:pt x="1507" y="476"/>
                  </a:cubicBezTo>
                  <a:cubicBezTo>
                    <a:pt x="1508" y="476"/>
                    <a:pt x="1509" y="475"/>
                    <a:pt x="1509" y="475"/>
                  </a:cubicBezTo>
                  <a:cubicBezTo>
                    <a:pt x="1514" y="469"/>
                    <a:pt x="1457" y="397"/>
                    <a:pt x="1337" y="306"/>
                  </a:cubicBezTo>
                  <a:cubicBezTo>
                    <a:pt x="1219" y="216"/>
                    <a:pt x="1035" y="114"/>
                    <a:pt x="814" y="55"/>
                  </a:cubicBezTo>
                  <a:cubicBezTo>
                    <a:pt x="667" y="16"/>
                    <a:pt x="524" y="1"/>
                    <a:pt x="4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23"/>
            <p:cNvSpPr/>
            <p:nvPr/>
          </p:nvSpPr>
          <p:spPr>
            <a:xfrm>
              <a:off x="6612161" y="1330436"/>
              <a:ext cx="19199" cy="32020"/>
            </a:xfrm>
            <a:custGeom>
              <a:rect b="b" l="l" r="r" t="t"/>
              <a:pathLst>
                <a:path extrusionOk="0" h="502" w="301">
                  <a:moveTo>
                    <a:pt x="237" y="0"/>
                  </a:moveTo>
                  <a:cubicBezTo>
                    <a:pt x="232" y="0"/>
                    <a:pt x="227" y="1"/>
                    <a:pt x="222" y="1"/>
                  </a:cubicBezTo>
                  <a:cubicBezTo>
                    <a:pt x="176" y="5"/>
                    <a:pt x="91" y="23"/>
                    <a:pt x="51" y="115"/>
                  </a:cubicBezTo>
                  <a:lnTo>
                    <a:pt x="54" y="109"/>
                  </a:lnTo>
                  <a:lnTo>
                    <a:pt x="54" y="109"/>
                  </a:lnTo>
                  <a:cubicBezTo>
                    <a:pt x="36" y="138"/>
                    <a:pt x="24" y="169"/>
                    <a:pt x="14" y="203"/>
                  </a:cubicBezTo>
                  <a:cubicBezTo>
                    <a:pt x="1" y="255"/>
                    <a:pt x="0" y="310"/>
                    <a:pt x="16" y="356"/>
                  </a:cubicBezTo>
                  <a:cubicBezTo>
                    <a:pt x="31" y="403"/>
                    <a:pt x="60" y="437"/>
                    <a:pt x="88" y="459"/>
                  </a:cubicBezTo>
                  <a:cubicBezTo>
                    <a:pt x="131" y="491"/>
                    <a:pt x="166" y="501"/>
                    <a:pt x="181" y="501"/>
                  </a:cubicBezTo>
                  <a:cubicBezTo>
                    <a:pt x="186" y="501"/>
                    <a:pt x="189" y="500"/>
                    <a:pt x="190" y="499"/>
                  </a:cubicBezTo>
                  <a:cubicBezTo>
                    <a:pt x="195" y="489"/>
                    <a:pt x="159" y="468"/>
                    <a:pt x="120" y="424"/>
                  </a:cubicBezTo>
                  <a:cubicBezTo>
                    <a:pt x="81" y="382"/>
                    <a:pt x="54" y="306"/>
                    <a:pt x="79" y="220"/>
                  </a:cubicBezTo>
                  <a:cubicBezTo>
                    <a:pt x="87" y="192"/>
                    <a:pt x="98" y="164"/>
                    <a:pt x="109" y="142"/>
                  </a:cubicBezTo>
                  <a:lnTo>
                    <a:pt x="111" y="138"/>
                  </a:lnTo>
                  <a:lnTo>
                    <a:pt x="112" y="136"/>
                  </a:lnTo>
                  <a:cubicBezTo>
                    <a:pt x="130" y="83"/>
                    <a:pt x="191" y="53"/>
                    <a:pt x="230" y="41"/>
                  </a:cubicBezTo>
                  <a:cubicBezTo>
                    <a:pt x="270" y="28"/>
                    <a:pt x="298" y="27"/>
                    <a:pt x="300" y="19"/>
                  </a:cubicBezTo>
                  <a:cubicBezTo>
                    <a:pt x="301" y="13"/>
                    <a:pt x="278" y="0"/>
                    <a:pt x="2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23"/>
            <p:cNvSpPr/>
            <p:nvPr/>
          </p:nvSpPr>
          <p:spPr>
            <a:xfrm>
              <a:off x="6615925" y="1087475"/>
              <a:ext cx="14288" cy="244998"/>
            </a:xfrm>
            <a:custGeom>
              <a:rect b="b" l="l" r="r" t="t"/>
              <a:pathLst>
                <a:path extrusionOk="0" h="3841" w="224">
                  <a:moveTo>
                    <a:pt x="6" y="0"/>
                  </a:moveTo>
                  <a:cubicBezTo>
                    <a:pt x="2" y="1"/>
                    <a:pt x="1" y="55"/>
                    <a:pt x="4" y="152"/>
                  </a:cubicBezTo>
                  <a:cubicBezTo>
                    <a:pt x="9" y="264"/>
                    <a:pt x="14" y="401"/>
                    <a:pt x="21" y="564"/>
                  </a:cubicBezTo>
                  <a:cubicBezTo>
                    <a:pt x="36" y="927"/>
                    <a:pt x="57" y="1399"/>
                    <a:pt x="78" y="1922"/>
                  </a:cubicBezTo>
                  <a:cubicBezTo>
                    <a:pt x="102" y="2453"/>
                    <a:pt x="129" y="2933"/>
                    <a:pt x="156" y="3280"/>
                  </a:cubicBezTo>
                  <a:cubicBezTo>
                    <a:pt x="170" y="3454"/>
                    <a:pt x="183" y="3594"/>
                    <a:pt x="195" y="3691"/>
                  </a:cubicBezTo>
                  <a:cubicBezTo>
                    <a:pt x="205" y="3787"/>
                    <a:pt x="214" y="3840"/>
                    <a:pt x="218" y="3840"/>
                  </a:cubicBezTo>
                  <a:cubicBezTo>
                    <a:pt x="218" y="3840"/>
                    <a:pt x="218" y="3840"/>
                    <a:pt x="218" y="3840"/>
                  </a:cubicBezTo>
                  <a:cubicBezTo>
                    <a:pt x="222" y="3840"/>
                    <a:pt x="223" y="3786"/>
                    <a:pt x="220" y="3689"/>
                  </a:cubicBezTo>
                  <a:cubicBezTo>
                    <a:pt x="215" y="3578"/>
                    <a:pt x="210" y="3440"/>
                    <a:pt x="203" y="3277"/>
                  </a:cubicBezTo>
                  <a:cubicBezTo>
                    <a:pt x="188" y="2915"/>
                    <a:pt x="168" y="2442"/>
                    <a:pt x="146" y="1919"/>
                  </a:cubicBezTo>
                  <a:cubicBezTo>
                    <a:pt x="122" y="1389"/>
                    <a:pt x="96" y="908"/>
                    <a:pt x="68" y="561"/>
                  </a:cubicBezTo>
                  <a:cubicBezTo>
                    <a:pt x="54" y="387"/>
                    <a:pt x="42" y="247"/>
                    <a:pt x="30" y="151"/>
                  </a:cubicBezTo>
                  <a:cubicBezTo>
                    <a:pt x="19" y="54"/>
                    <a:pt x="10" y="0"/>
                    <a:pt x="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23"/>
            <p:cNvSpPr/>
            <p:nvPr/>
          </p:nvSpPr>
          <p:spPr>
            <a:xfrm>
              <a:off x="6428330" y="1361053"/>
              <a:ext cx="301193" cy="306614"/>
            </a:xfrm>
            <a:custGeom>
              <a:rect b="b" l="l" r="r" t="t"/>
              <a:pathLst>
                <a:path extrusionOk="0" h="4807" w="4722">
                  <a:moveTo>
                    <a:pt x="3116" y="0"/>
                  </a:moveTo>
                  <a:cubicBezTo>
                    <a:pt x="3113" y="0"/>
                    <a:pt x="3087" y="20"/>
                    <a:pt x="3040" y="58"/>
                  </a:cubicBezTo>
                  <a:cubicBezTo>
                    <a:pt x="2988" y="101"/>
                    <a:pt x="2917" y="160"/>
                    <a:pt x="2829" y="233"/>
                  </a:cubicBezTo>
                  <a:cubicBezTo>
                    <a:pt x="2646" y="387"/>
                    <a:pt x="2383" y="614"/>
                    <a:pt x="2061" y="903"/>
                  </a:cubicBezTo>
                  <a:cubicBezTo>
                    <a:pt x="1738" y="1192"/>
                    <a:pt x="1356" y="1543"/>
                    <a:pt x="937" y="1946"/>
                  </a:cubicBezTo>
                  <a:cubicBezTo>
                    <a:pt x="727" y="2147"/>
                    <a:pt x="509" y="2361"/>
                    <a:pt x="283" y="2588"/>
                  </a:cubicBezTo>
                  <a:cubicBezTo>
                    <a:pt x="227" y="2647"/>
                    <a:pt x="170" y="2710"/>
                    <a:pt x="132" y="2789"/>
                  </a:cubicBezTo>
                  <a:cubicBezTo>
                    <a:pt x="92" y="2868"/>
                    <a:pt x="86" y="2965"/>
                    <a:pt x="103" y="3049"/>
                  </a:cubicBezTo>
                  <a:cubicBezTo>
                    <a:pt x="117" y="3133"/>
                    <a:pt x="144" y="3213"/>
                    <a:pt x="142" y="3289"/>
                  </a:cubicBezTo>
                  <a:cubicBezTo>
                    <a:pt x="139" y="3365"/>
                    <a:pt x="108" y="3445"/>
                    <a:pt x="45" y="3469"/>
                  </a:cubicBezTo>
                  <a:lnTo>
                    <a:pt x="0" y="3486"/>
                  </a:lnTo>
                  <a:lnTo>
                    <a:pt x="32" y="3522"/>
                  </a:lnTo>
                  <a:cubicBezTo>
                    <a:pt x="211" y="3727"/>
                    <a:pt x="397" y="3941"/>
                    <a:pt x="588" y="4159"/>
                  </a:cubicBezTo>
                  <a:cubicBezTo>
                    <a:pt x="774" y="4371"/>
                    <a:pt x="956" y="4581"/>
                    <a:pt x="1134" y="4784"/>
                  </a:cubicBezTo>
                  <a:lnTo>
                    <a:pt x="1147" y="4798"/>
                  </a:lnTo>
                  <a:lnTo>
                    <a:pt x="1165" y="4795"/>
                  </a:lnTo>
                  <a:cubicBezTo>
                    <a:pt x="1293" y="4772"/>
                    <a:pt x="1419" y="4751"/>
                    <a:pt x="1543" y="4729"/>
                  </a:cubicBezTo>
                  <a:lnTo>
                    <a:pt x="1543" y="4729"/>
                  </a:lnTo>
                  <a:cubicBezTo>
                    <a:pt x="1669" y="4743"/>
                    <a:pt x="1801" y="4806"/>
                    <a:pt x="1941" y="4806"/>
                  </a:cubicBezTo>
                  <a:cubicBezTo>
                    <a:pt x="1964" y="4806"/>
                    <a:pt x="1986" y="4804"/>
                    <a:pt x="2009" y="4801"/>
                  </a:cubicBezTo>
                  <a:cubicBezTo>
                    <a:pt x="2172" y="4780"/>
                    <a:pt x="2312" y="4697"/>
                    <a:pt x="2432" y="4607"/>
                  </a:cubicBezTo>
                  <a:cubicBezTo>
                    <a:pt x="2668" y="4420"/>
                    <a:pt x="2865" y="4216"/>
                    <a:pt x="3052" y="4022"/>
                  </a:cubicBezTo>
                  <a:cubicBezTo>
                    <a:pt x="3420" y="3629"/>
                    <a:pt x="3720" y="3255"/>
                    <a:pt x="3965" y="2942"/>
                  </a:cubicBezTo>
                  <a:cubicBezTo>
                    <a:pt x="4209" y="2628"/>
                    <a:pt x="4398" y="2373"/>
                    <a:pt x="4526" y="2196"/>
                  </a:cubicBezTo>
                  <a:cubicBezTo>
                    <a:pt x="4588" y="2111"/>
                    <a:pt x="4636" y="2042"/>
                    <a:pt x="4672" y="1992"/>
                  </a:cubicBezTo>
                  <a:cubicBezTo>
                    <a:pt x="4705" y="1945"/>
                    <a:pt x="4722" y="1920"/>
                    <a:pt x="4720" y="1918"/>
                  </a:cubicBezTo>
                  <a:cubicBezTo>
                    <a:pt x="4720" y="1918"/>
                    <a:pt x="4720" y="1918"/>
                    <a:pt x="4720" y="1918"/>
                  </a:cubicBezTo>
                  <a:cubicBezTo>
                    <a:pt x="4718" y="1918"/>
                    <a:pt x="4699" y="1941"/>
                    <a:pt x="4664" y="1985"/>
                  </a:cubicBezTo>
                  <a:cubicBezTo>
                    <a:pt x="4624" y="2034"/>
                    <a:pt x="4573" y="2099"/>
                    <a:pt x="4508" y="2182"/>
                  </a:cubicBezTo>
                  <a:cubicBezTo>
                    <a:pt x="4375" y="2354"/>
                    <a:pt x="4180" y="2607"/>
                    <a:pt x="3932" y="2916"/>
                  </a:cubicBezTo>
                  <a:cubicBezTo>
                    <a:pt x="3683" y="3226"/>
                    <a:pt x="3380" y="3594"/>
                    <a:pt x="3011" y="3983"/>
                  </a:cubicBezTo>
                  <a:cubicBezTo>
                    <a:pt x="2824" y="4174"/>
                    <a:pt x="2624" y="4377"/>
                    <a:pt x="2394" y="4557"/>
                  </a:cubicBezTo>
                  <a:cubicBezTo>
                    <a:pt x="2278" y="4644"/>
                    <a:pt x="2147" y="4720"/>
                    <a:pt x="2002" y="4737"/>
                  </a:cubicBezTo>
                  <a:cubicBezTo>
                    <a:pt x="1982" y="4740"/>
                    <a:pt x="1962" y="4742"/>
                    <a:pt x="1942" y="4742"/>
                  </a:cubicBezTo>
                  <a:cubicBezTo>
                    <a:pt x="1817" y="4742"/>
                    <a:pt x="1693" y="4681"/>
                    <a:pt x="1547" y="4664"/>
                  </a:cubicBezTo>
                  <a:lnTo>
                    <a:pt x="1543" y="4663"/>
                  </a:lnTo>
                  <a:lnTo>
                    <a:pt x="1539" y="4664"/>
                  </a:lnTo>
                  <a:cubicBezTo>
                    <a:pt x="1418" y="4684"/>
                    <a:pt x="1296" y="4705"/>
                    <a:pt x="1172" y="4726"/>
                  </a:cubicBezTo>
                  <a:lnTo>
                    <a:pt x="1172" y="4726"/>
                  </a:lnTo>
                  <a:cubicBezTo>
                    <a:pt x="998" y="4526"/>
                    <a:pt x="820" y="4322"/>
                    <a:pt x="638" y="4114"/>
                  </a:cubicBezTo>
                  <a:cubicBezTo>
                    <a:pt x="458" y="3907"/>
                    <a:pt x="279" y="3704"/>
                    <a:pt x="109" y="3509"/>
                  </a:cubicBezTo>
                  <a:lnTo>
                    <a:pt x="109" y="3509"/>
                  </a:lnTo>
                  <a:cubicBezTo>
                    <a:pt x="180" y="3458"/>
                    <a:pt x="205" y="3366"/>
                    <a:pt x="207" y="3291"/>
                  </a:cubicBezTo>
                  <a:cubicBezTo>
                    <a:pt x="210" y="3198"/>
                    <a:pt x="180" y="3116"/>
                    <a:pt x="167" y="3038"/>
                  </a:cubicBezTo>
                  <a:cubicBezTo>
                    <a:pt x="152" y="2959"/>
                    <a:pt x="156" y="2885"/>
                    <a:pt x="190" y="2817"/>
                  </a:cubicBezTo>
                  <a:cubicBezTo>
                    <a:pt x="223" y="2749"/>
                    <a:pt x="274" y="2689"/>
                    <a:pt x="328" y="2633"/>
                  </a:cubicBezTo>
                  <a:cubicBezTo>
                    <a:pt x="552" y="2407"/>
                    <a:pt x="770" y="2191"/>
                    <a:pt x="978" y="1988"/>
                  </a:cubicBezTo>
                  <a:cubicBezTo>
                    <a:pt x="1394" y="1583"/>
                    <a:pt x="1772" y="1229"/>
                    <a:pt x="2090" y="935"/>
                  </a:cubicBezTo>
                  <a:cubicBezTo>
                    <a:pt x="2406" y="648"/>
                    <a:pt x="2663" y="416"/>
                    <a:pt x="2845" y="251"/>
                  </a:cubicBezTo>
                  <a:cubicBezTo>
                    <a:pt x="2929" y="174"/>
                    <a:pt x="2998" y="113"/>
                    <a:pt x="3048" y="67"/>
                  </a:cubicBezTo>
                  <a:cubicBezTo>
                    <a:pt x="3094" y="25"/>
                    <a:pt x="3118" y="2"/>
                    <a:pt x="3116" y="0"/>
                  </a:cubicBezTo>
                  <a:cubicBezTo>
                    <a:pt x="3116" y="0"/>
                    <a:pt x="3116" y="0"/>
                    <a:pt x="31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23"/>
            <p:cNvSpPr/>
            <p:nvPr/>
          </p:nvSpPr>
          <p:spPr>
            <a:xfrm>
              <a:off x="6121839" y="1254403"/>
              <a:ext cx="501159" cy="8483"/>
            </a:xfrm>
            <a:custGeom>
              <a:rect b="b" l="l" r="r" t="t"/>
              <a:pathLst>
                <a:path extrusionOk="0" h="133" w="7857">
                  <a:moveTo>
                    <a:pt x="542" y="1"/>
                  </a:moveTo>
                  <a:cubicBezTo>
                    <a:pt x="198" y="1"/>
                    <a:pt x="0" y="4"/>
                    <a:pt x="0" y="10"/>
                  </a:cubicBezTo>
                  <a:cubicBezTo>
                    <a:pt x="0" y="28"/>
                    <a:pt x="1758" y="68"/>
                    <a:pt x="3928" y="100"/>
                  </a:cubicBezTo>
                  <a:cubicBezTo>
                    <a:pt x="5358" y="120"/>
                    <a:pt x="6610" y="132"/>
                    <a:pt x="7297" y="132"/>
                  </a:cubicBezTo>
                  <a:cubicBezTo>
                    <a:pt x="7652" y="132"/>
                    <a:pt x="7856" y="129"/>
                    <a:pt x="7856" y="122"/>
                  </a:cubicBezTo>
                  <a:cubicBezTo>
                    <a:pt x="7857" y="104"/>
                    <a:pt x="6098" y="64"/>
                    <a:pt x="3928" y="32"/>
                  </a:cubicBezTo>
                  <a:cubicBezTo>
                    <a:pt x="2486" y="12"/>
                    <a:pt x="1225" y="1"/>
                    <a:pt x="5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23"/>
            <p:cNvSpPr/>
            <p:nvPr/>
          </p:nvSpPr>
          <p:spPr>
            <a:xfrm>
              <a:off x="6265995" y="1330117"/>
              <a:ext cx="228350" cy="167691"/>
            </a:xfrm>
            <a:custGeom>
              <a:rect b="b" l="l" r="r" t="t"/>
              <a:pathLst>
                <a:path extrusionOk="0" h="2629" w="3580">
                  <a:moveTo>
                    <a:pt x="3577" y="1"/>
                  </a:moveTo>
                  <a:cubicBezTo>
                    <a:pt x="3563" y="1"/>
                    <a:pt x="3527" y="274"/>
                    <a:pt x="3352" y="674"/>
                  </a:cubicBezTo>
                  <a:cubicBezTo>
                    <a:pt x="3180" y="1074"/>
                    <a:pt x="2838" y="1598"/>
                    <a:pt x="2295" y="1990"/>
                  </a:cubicBezTo>
                  <a:cubicBezTo>
                    <a:pt x="1751" y="2381"/>
                    <a:pt x="1145" y="2538"/>
                    <a:pt x="712" y="2575"/>
                  </a:cubicBezTo>
                  <a:cubicBezTo>
                    <a:pt x="592" y="2585"/>
                    <a:pt x="486" y="2589"/>
                    <a:pt x="393" y="2589"/>
                  </a:cubicBezTo>
                  <a:cubicBezTo>
                    <a:pt x="189" y="2589"/>
                    <a:pt x="55" y="2571"/>
                    <a:pt x="15" y="2571"/>
                  </a:cubicBezTo>
                  <a:cubicBezTo>
                    <a:pt x="6" y="2571"/>
                    <a:pt x="2" y="2572"/>
                    <a:pt x="2" y="2574"/>
                  </a:cubicBezTo>
                  <a:cubicBezTo>
                    <a:pt x="1" y="2576"/>
                    <a:pt x="17" y="2581"/>
                    <a:pt x="50" y="2587"/>
                  </a:cubicBezTo>
                  <a:cubicBezTo>
                    <a:pt x="82" y="2592"/>
                    <a:pt x="129" y="2603"/>
                    <a:pt x="190" y="2609"/>
                  </a:cubicBezTo>
                  <a:cubicBezTo>
                    <a:pt x="273" y="2620"/>
                    <a:pt x="382" y="2628"/>
                    <a:pt x="513" y="2628"/>
                  </a:cubicBezTo>
                  <a:cubicBezTo>
                    <a:pt x="576" y="2628"/>
                    <a:pt x="643" y="2626"/>
                    <a:pt x="716" y="2622"/>
                  </a:cubicBezTo>
                  <a:cubicBezTo>
                    <a:pt x="1156" y="2597"/>
                    <a:pt x="1778" y="2445"/>
                    <a:pt x="2335" y="2044"/>
                  </a:cubicBezTo>
                  <a:cubicBezTo>
                    <a:pt x="2890" y="1643"/>
                    <a:pt x="3233" y="1103"/>
                    <a:pt x="3396" y="692"/>
                  </a:cubicBezTo>
                  <a:cubicBezTo>
                    <a:pt x="3479" y="486"/>
                    <a:pt x="3527" y="312"/>
                    <a:pt x="3550" y="191"/>
                  </a:cubicBezTo>
                  <a:cubicBezTo>
                    <a:pt x="3564" y="131"/>
                    <a:pt x="3569" y="82"/>
                    <a:pt x="3575" y="50"/>
                  </a:cubicBezTo>
                  <a:cubicBezTo>
                    <a:pt x="3578" y="18"/>
                    <a:pt x="3580" y="1"/>
                    <a:pt x="3577" y="1"/>
                  </a:cubicBezTo>
                  <a:cubicBezTo>
                    <a:pt x="3577" y="1"/>
                    <a:pt x="3577" y="1"/>
                    <a:pt x="35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23"/>
            <p:cNvSpPr/>
            <p:nvPr/>
          </p:nvSpPr>
          <p:spPr>
            <a:xfrm>
              <a:off x="6238184" y="1656829"/>
              <a:ext cx="16584" cy="17477"/>
            </a:xfrm>
            <a:custGeom>
              <a:rect b="b" l="l" r="r" t="t"/>
              <a:pathLst>
                <a:path extrusionOk="0" h="274" w="260">
                  <a:moveTo>
                    <a:pt x="20" y="0"/>
                  </a:moveTo>
                  <a:cubicBezTo>
                    <a:pt x="18" y="0"/>
                    <a:pt x="17" y="1"/>
                    <a:pt x="16" y="1"/>
                  </a:cubicBezTo>
                  <a:cubicBezTo>
                    <a:pt x="0" y="11"/>
                    <a:pt x="30" y="89"/>
                    <a:pt x="96" y="166"/>
                  </a:cubicBezTo>
                  <a:cubicBezTo>
                    <a:pt x="154" y="234"/>
                    <a:pt x="217" y="274"/>
                    <a:pt x="240" y="274"/>
                  </a:cubicBezTo>
                  <a:cubicBezTo>
                    <a:pt x="243" y="274"/>
                    <a:pt x="246" y="273"/>
                    <a:pt x="247" y="271"/>
                  </a:cubicBezTo>
                  <a:cubicBezTo>
                    <a:pt x="260" y="256"/>
                    <a:pt x="210" y="195"/>
                    <a:pt x="148" y="123"/>
                  </a:cubicBezTo>
                  <a:cubicBezTo>
                    <a:pt x="89" y="55"/>
                    <a:pt x="39" y="0"/>
                    <a:pt x="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23"/>
            <p:cNvSpPr/>
            <p:nvPr/>
          </p:nvSpPr>
          <p:spPr>
            <a:xfrm>
              <a:off x="6272055" y="1632782"/>
              <a:ext cx="14352" cy="16967"/>
            </a:xfrm>
            <a:custGeom>
              <a:rect b="b" l="l" r="r" t="t"/>
              <a:pathLst>
                <a:path extrusionOk="0" h="266" w="225">
                  <a:moveTo>
                    <a:pt x="21" y="1"/>
                  </a:moveTo>
                  <a:cubicBezTo>
                    <a:pt x="19" y="1"/>
                    <a:pt x="17" y="1"/>
                    <a:pt x="16" y="2"/>
                  </a:cubicBezTo>
                  <a:cubicBezTo>
                    <a:pt x="0" y="13"/>
                    <a:pt x="32" y="81"/>
                    <a:pt x="86" y="153"/>
                  </a:cubicBezTo>
                  <a:cubicBezTo>
                    <a:pt x="134" y="219"/>
                    <a:pt x="184" y="266"/>
                    <a:pt x="204" y="266"/>
                  </a:cubicBezTo>
                  <a:cubicBezTo>
                    <a:pt x="206" y="266"/>
                    <a:pt x="208" y="265"/>
                    <a:pt x="210" y="264"/>
                  </a:cubicBezTo>
                  <a:cubicBezTo>
                    <a:pt x="224" y="253"/>
                    <a:pt x="193" y="185"/>
                    <a:pt x="139" y="113"/>
                  </a:cubicBezTo>
                  <a:cubicBezTo>
                    <a:pt x="90" y="47"/>
                    <a:pt x="41" y="1"/>
                    <a:pt x="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23"/>
            <p:cNvSpPr/>
            <p:nvPr/>
          </p:nvSpPr>
          <p:spPr>
            <a:xfrm>
              <a:off x="6444978" y="1583284"/>
              <a:ext cx="23090" cy="14989"/>
            </a:xfrm>
            <a:custGeom>
              <a:rect b="b" l="l" r="r" t="t"/>
              <a:pathLst>
                <a:path extrusionOk="0" h="235" w="362">
                  <a:moveTo>
                    <a:pt x="340" y="1"/>
                  </a:moveTo>
                  <a:cubicBezTo>
                    <a:pt x="311" y="1"/>
                    <a:pt x="236" y="30"/>
                    <a:pt x="158" y="82"/>
                  </a:cubicBezTo>
                  <a:cubicBezTo>
                    <a:pt x="61" y="146"/>
                    <a:pt x="0" y="219"/>
                    <a:pt x="12" y="232"/>
                  </a:cubicBezTo>
                  <a:cubicBezTo>
                    <a:pt x="14" y="234"/>
                    <a:pt x="16" y="235"/>
                    <a:pt x="20" y="235"/>
                  </a:cubicBezTo>
                  <a:cubicBezTo>
                    <a:pt x="44" y="235"/>
                    <a:pt x="115" y="192"/>
                    <a:pt x="195" y="138"/>
                  </a:cubicBezTo>
                  <a:cubicBezTo>
                    <a:pt x="287" y="76"/>
                    <a:pt x="362" y="22"/>
                    <a:pt x="353" y="5"/>
                  </a:cubicBezTo>
                  <a:cubicBezTo>
                    <a:pt x="351" y="2"/>
                    <a:pt x="347" y="1"/>
                    <a:pt x="3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23"/>
            <p:cNvSpPr/>
            <p:nvPr/>
          </p:nvSpPr>
          <p:spPr>
            <a:xfrm>
              <a:off x="6469536" y="1606502"/>
              <a:ext cx="22325" cy="20603"/>
            </a:xfrm>
            <a:custGeom>
              <a:rect b="b" l="l" r="r" t="t"/>
              <a:pathLst>
                <a:path extrusionOk="0" h="323" w="350">
                  <a:moveTo>
                    <a:pt x="330" y="0"/>
                  </a:moveTo>
                  <a:cubicBezTo>
                    <a:pt x="310" y="0"/>
                    <a:pt x="246" y="72"/>
                    <a:pt x="164" y="152"/>
                  </a:cubicBezTo>
                  <a:cubicBezTo>
                    <a:pt x="77" y="238"/>
                    <a:pt x="0" y="304"/>
                    <a:pt x="10" y="320"/>
                  </a:cubicBezTo>
                  <a:cubicBezTo>
                    <a:pt x="11" y="322"/>
                    <a:pt x="14" y="323"/>
                    <a:pt x="18" y="323"/>
                  </a:cubicBezTo>
                  <a:cubicBezTo>
                    <a:pt x="46" y="323"/>
                    <a:pt x="131" y="279"/>
                    <a:pt x="212" y="200"/>
                  </a:cubicBezTo>
                  <a:cubicBezTo>
                    <a:pt x="305" y="108"/>
                    <a:pt x="349" y="11"/>
                    <a:pt x="334" y="1"/>
                  </a:cubicBezTo>
                  <a:cubicBezTo>
                    <a:pt x="333" y="0"/>
                    <a:pt x="332" y="0"/>
                    <a:pt x="3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23"/>
            <p:cNvSpPr/>
            <p:nvPr/>
          </p:nvSpPr>
          <p:spPr>
            <a:xfrm>
              <a:off x="6491160" y="1633802"/>
              <a:ext cx="22899" cy="17413"/>
            </a:xfrm>
            <a:custGeom>
              <a:rect b="b" l="l" r="r" t="t"/>
              <a:pathLst>
                <a:path extrusionOk="0" h="273" w="359">
                  <a:moveTo>
                    <a:pt x="340" y="1"/>
                  </a:moveTo>
                  <a:cubicBezTo>
                    <a:pt x="317" y="1"/>
                    <a:pt x="247" y="55"/>
                    <a:pt x="165" y="120"/>
                  </a:cubicBezTo>
                  <a:cubicBezTo>
                    <a:pt x="74" y="192"/>
                    <a:pt x="0" y="253"/>
                    <a:pt x="10" y="269"/>
                  </a:cubicBezTo>
                  <a:cubicBezTo>
                    <a:pt x="11" y="271"/>
                    <a:pt x="14" y="272"/>
                    <a:pt x="19" y="272"/>
                  </a:cubicBezTo>
                  <a:cubicBezTo>
                    <a:pt x="47" y="272"/>
                    <a:pt x="126" y="236"/>
                    <a:pt x="207" y="172"/>
                  </a:cubicBezTo>
                  <a:cubicBezTo>
                    <a:pt x="302" y="97"/>
                    <a:pt x="359" y="15"/>
                    <a:pt x="346" y="3"/>
                  </a:cubicBezTo>
                  <a:cubicBezTo>
                    <a:pt x="344" y="1"/>
                    <a:pt x="343" y="1"/>
                    <a:pt x="3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23"/>
            <p:cNvSpPr/>
            <p:nvPr/>
          </p:nvSpPr>
          <p:spPr>
            <a:xfrm>
              <a:off x="6193343" y="757894"/>
              <a:ext cx="62127" cy="101673"/>
            </a:xfrm>
            <a:custGeom>
              <a:rect b="b" l="l" r="r" t="t"/>
              <a:pathLst>
                <a:path extrusionOk="0" h="1594" w="974">
                  <a:moveTo>
                    <a:pt x="9" y="0"/>
                  </a:moveTo>
                  <a:cubicBezTo>
                    <a:pt x="9" y="0"/>
                    <a:pt x="8" y="0"/>
                    <a:pt x="8" y="0"/>
                  </a:cubicBezTo>
                  <a:cubicBezTo>
                    <a:pt x="0" y="3"/>
                    <a:pt x="28" y="104"/>
                    <a:pt x="91" y="262"/>
                  </a:cubicBezTo>
                  <a:cubicBezTo>
                    <a:pt x="154" y="419"/>
                    <a:pt x="254" y="631"/>
                    <a:pt x="387" y="854"/>
                  </a:cubicBezTo>
                  <a:cubicBezTo>
                    <a:pt x="520" y="1076"/>
                    <a:pt x="659" y="1265"/>
                    <a:pt x="767" y="1395"/>
                  </a:cubicBezTo>
                  <a:cubicBezTo>
                    <a:pt x="872" y="1520"/>
                    <a:pt x="945" y="1593"/>
                    <a:pt x="957" y="1593"/>
                  </a:cubicBezTo>
                  <a:cubicBezTo>
                    <a:pt x="958" y="1593"/>
                    <a:pt x="958" y="1593"/>
                    <a:pt x="958" y="1593"/>
                  </a:cubicBezTo>
                  <a:cubicBezTo>
                    <a:pt x="974" y="1580"/>
                    <a:pt x="706" y="1260"/>
                    <a:pt x="445" y="819"/>
                  </a:cubicBezTo>
                  <a:cubicBezTo>
                    <a:pt x="184" y="385"/>
                    <a:pt x="31" y="0"/>
                    <a:pt x="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23"/>
            <p:cNvSpPr/>
            <p:nvPr/>
          </p:nvSpPr>
          <p:spPr>
            <a:xfrm>
              <a:off x="6006131" y="1861837"/>
              <a:ext cx="684349" cy="13778"/>
            </a:xfrm>
            <a:custGeom>
              <a:rect b="b" l="l" r="r" t="t"/>
              <a:pathLst>
                <a:path extrusionOk="0" h="216" w="10729">
                  <a:moveTo>
                    <a:pt x="9115" y="0"/>
                  </a:moveTo>
                  <a:cubicBezTo>
                    <a:pt x="8148" y="0"/>
                    <a:pt x="6823" y="30"/>
                    <a:pt x="5364" y="74"/>
                  </a:cubicBezTo>
                  <a:cubicBezTo>
                    <a:pt x="3883" y="119"/>
                    <a:pt x="2542" y="156"/>
                    <a:pt x="1572" y="167"/>
                  </a:cubicBezTo>
                  <a:cubicBezTo>
                    <a:pt x="1091" y="172"/>
                    <a:pt x="700" y="175"/>
                    <a:pt x="422" y="178"/>
                  </a:cubicBezTo>
                  <a:cubicBezTo>
                    <a:pt x="292" y="179"/>
                    <a:pt x="188" y="180"/>
                    <a:pt x="110" y="181"/>
                  </a:cubicBezTo>
                  <a:cubicBezTo>
                    <a:pt x="38" y="183"/>
                    <a:pt x="1" y="185"/>
                    <a:pt x="1" y="187"/>
                  </a:cubicBezTo>
                  <a:cubicBezTo>
                    <a:pt x="1" y="190"/>
                    <a:pt x="38" y="193"/>
                    <a:pt x="110" y="195"/>
                  </a:cubicBezTo>
                  <a:cubicBezTo>
                    <a:pt x="187" y="197"/>
                    <a:pt x="292" y="200"/>
                    <a:pt x="422" y="204"/>
                  </a:cubicBezTo>
                  <a:cubicBezTo>
                    <a:pt x="693" y="212"/>
                    <a:pt x="1087" y="215"/>
                    <a:pt x="1572" y="215"/>
                  </a:cubicBezTo>
                  <a:cubicBezTo>
                    <a:pt x="2543" y="215"/>
                    <a:pt x="3885" y="186"/>
                    <a:pt x="5366" y="141"/>
                  </a:cubicBezTo>
                  <a:cubicBezTo>
                    <a:pt x="6847" y="96"/>
                    <a:pt x="8187" y="60"/>
                    <a:pt x="9158" y="48"/>
                  </a:cubicBezTo>
                  <a:cubicBezTo>
                    <a:pt x="9638" y="43"/>
                    <a:pt x="10030" y="40"/>
                    <a:pt x="10307" y="37"/>
                  </a:cubicBezTo>
                  <a:cubicBezTo>
                    <a:pt x="10438" y="36"/>
                    <a:pt x="10542" y="35"/>
                    <a:pt x="10620" y="34"/>
                  </a:cubicBezTo>
                  <a:cubicBezTo>
                    <a:pt x="10691" y="32"/>
                    <a:pt x="10729" y="30"/>
                    <a:pt x="10729" y="28"/>
                  </a:cubicBezTo>
                  <a:cubicBezTo>
                    <a:pt x="10729" y="26"/>
                    <a:pt x="10691" y="23"/>
                    <a:pt x="10620" y="21"/>
                  </a:cubicBezTo>
                  <a:cubicBezTo>
                    <a:pt x="10543" y="18"/>
                    <a:pt x="10438" y="15"/>
                    <a:pt x="10307" y="11"/>
                  </a:cubicBezTo>
                  <a:cubicBezTo>
                    <a:pt x="10036" y="4"/>
                    <a:pt x="9643" y="0"/>
                    <a:pt x="9157" y="0"/>
                  </a:cubicBezTo>
                  <a:cubicBezTo>
                    <a:pt x="9143" y="0"/>
                    <a:pt x="9129" y="0"/>
                    <a:pt x="9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123"/>
            <p:cNvSpPr/>
            <p:nvPr/>
          </p:nvSpPr>
          <p:spPr>
            <a:xfrm>
              <a:off x="6462583" y="735760"/>
              <a:ext cx="58299" cy="35720"/>
            </a:xfrm>
            <a:custGeom>
              <a:rect b="b" l="l" r="r" t="t"/>
              <a:pathLst>
                <a:path extrusionOk="0" h="560" w="914">
                  <a:moveTo>
                    <a:pt x="22" y="0"/>
                  </a:moveTo>
                  <a:cubicBezTo>
                    <a:pt x="12" y="0"/>
                    <a:pt x="6" y="2"/>
                    <a:pt x="6" y="4"/>
                  </a:cubicBezTo>
                  <a:cubicBezTo>
                    <a:pt x="1" y="24"/>
                    <a:pt x="233" y="85"/>
                    <a:pt x="479" y="240"/>
                  </a:cubicBezTo>
                  <a:cubicBezTo>
                    <a:pt x="717" y="386"/>
                    <a:pt x="872" y="559"/>
                    <a:pt x="897" y="559"/>
                  </a:cubicBezTo>
                  <a:cubicBezTo>
                    <a:pt x="898" y="559"/>
                    <a:pt x="899" y="559"/>
                    <a:pt x="899" y="558"/>
                  </a:cubicBezTo>
                  <a:cubicBezTo>
                    <a:pt x="913" y="550"/>
                    <a:pt x="773" y="342"/>
                    <a:pt x="514" y="183"/>
                  </a:cubicBezTo>
                  <a:cubicBezTo>
                    <a:pt x="295" y="45"/>
                    <a:pt x="81" y="0"/>
                    <a:pt x="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123"/>
            <p:cNvSpPr/>
            <p:nvPr/>
          </p:nvSpPr>
          <p:spPr>
            <a:xfrm>
              <a:off x="6438217" y="1680940"/>
              <a:ext cx="85982" cy="46691"/>
            </a:xfrm>
            <a:custGeom>
              <a:rect b="b" l="l" r="r" t="t"/>
              <a:pathLst>
                <a:path extrusionOk="0" h="732" w="1348">
                  <a:moveTo>
                    <a:pt x="446" y="1"/>
                  </a:moveTo>
                  <a:lnTo>
                    <a:pt x="1" y="498"/>
                  </a:lnTo>
                  <a:cubicBezTo>
                    <a:pt x="175" y="652"/>
                    <a:pt x="407" y="731"/>
                    <a:pt x="639" y="731"/>
                  </a:cubicBezTo>
                  <a:cubicBezTo>
                    <a:pt x="805" y="731"/>
                    <a:pt x="972" y="690"/>
                    <a:pt x="1116" y="606"/>
                  </a:cubicBezTo>
                  <a:cubicBezTo>
                    <a:pt x="1187" y="563"/>
                    <a:pt x="1255" y="510"/>
                    <a:pt x="1296" y="437"/>
                  </a:cubicBezTo>
                  <a:cubicBezTo>
                    <a:pt x="1337" y="365"/>
                    <a:pt x="1348" y="270"/>
                    <a:pt x="1305" y="198"/>
                  </a:cubicBezTo>
                  <a:cubicBezTo>
                    <a:pt x="1256" y="114"/>
                    <a:pt x="1150" y="81"/>
                    <a:pt x="1052" y="81"/>
                  </a:cubicBezTo>
                  <a:cubicBezTo>
                    <a:pt x="1044" y="81"/>
                    <a:pt x="1037" y="81"/>
                    <a:pt x="1029" y="82"/>
                  </a:cubicBezTo>
                  <a:cubicBezTo>
                    <a:pt x="924" y="88"/>
                    <a:pt x="822" y="122"/>
                    <a:pt x="716" y="125"/>
                  </a:cubicBezTo>
                  <a:cubicBezTo>
                    <a:pt x="711" y="126"/>
                    <a:pt x="705" y="126"/>
                    <a:pt x="700" y="126"/>
                  </a:cubicBezTo>
                  <a:cubicBezTo>
                    <a:pt x="599" y="126"/>
                    <a:pt x="491" y="89"/>
                    <a:pt x="446"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23"/>
            <p:cNvSpPr/>
            <p:nvPr/>
          </p:nvSpPr>
          <p:spPr>
            <a:xfrm>
              <a:off x="6315748" y="1710090"/>
              <a:ext cx="171454" cy="130504"/>
            </a:xfrm>
            <a:custGeom>
              <a:rect b="b" l="l" r="r" t="t"/>
              <a:pathLst>
                <a:path extrusionOk="0" h="2046" w="2688">
                  <a:moveTo>
                    <a:pt x="1914" y="0"/>
                  </a:moveTo>
                  <a:lnTo>
                    <a:pt x="1" y="1147"/>
                  </a:lnTo>
                  <a:cubicBezTo>
                    <a:pt x="303" y="1450"/>
                    <a:pt x="639" y="1720"/>
                    <a:pt x="998" y="1955"/>
                  </a:cubicBezTo>
                  <a:cubicBezTo>
                    <a:pt x="1068" y="2000"/>
                    <a:pt x="1146" y="2046"/>
                    <a:pt x="1228" y="2046"/>
                  </a:cubicBezTo>
                  <a:cubicBezTo>
                    <a:pt x="1239" y="2046"/>
                    <a:pt x="1250" y="2045"/>
                    <a:pt x="1261" y="2043"/>
                  </a:cubicBezTo>
                  <a:cubicBezTo>
                    <a:pt x="1355" y="2028"/>
                    <a:pt x="1429" y="1906"/>
                    <a:pt x="1366" y="1835"/>
                  </a:cubicBezTo>
                  <a:lnTo>
                    <a:pt x="1366" y="1835"/>
                  </a:lnTo>
                  <a:cubicBezTo>
                    <a:pt x="1416" y="1875"/>
                    <a:pt x="1480" y="1895"/>
                    <a:pt x="1544" y="1895"/>
                  </a:cubicBezTo>
                  <a:cubicBezTo>
                    <a:pt x="1603" y="1895"/>
                    <a:pt x="1662" y="1878"/>
                    <a:pt x="1710" y="1843"/>
                  </a:cubicBezTo>
                  <a:cubicBezTo>
                    <a:pt x="1804" y="1774"/>
                    <a:pt x="1848" y="1643"/>
                    <a:pt x="1815" y="1532"/>
                  </a:cubicBezTo>
                  <a:cubicBezTo>
                    <a:pt x="1813" y="1526"/>
                    <a:pt x="1817" y="1521"/>
                    <a:pt x="1823" y="1521"/>
                  </a:cubicBezTo>
                  <a:cubicBezTo>
                    <a:pt x="1824" y="1521"/>
                    <a:pt x="1825" y="1521"/>
                    <a:pt x="1826" y="1521"/>
                  </a:cubicBezTo>
                  <a:cubicBezTo>
                    <a:pt x="1866" y="1536"/>
                    <a:pt x="1910" y="1544"/>
                    <a:pt x="1952" y="1544"/>
                  </a:cubicBezTo>
                  <a:cubicBezTo>
                    <a:pt x="2008" y="1544"/>
                    <a:pt x="2063" y="1531"/>
                    <a:pt x="2110" y="1501"/>
                  </a:cubicBezTo>
                  <a:cubicBezTo>
                    <a:pt x="2198" y="1445"/>
                    <a:pt x="2250" y="1329"/>
                    <a:pt x="2216" y="1230"/>
                  </a:cubicBezTo>
                  <a:lnTo>
                    <a:pt x="2216" y="1230"/>
                  </a:lnTo>
                  <a:cubicBezTo>
                    <a:pt x="2254" y="1282"/>
                    <a:pt x="2313" y="1304"/>
                    <a:pt x="2375" y="1304"/>
                  </a:cubicBezTo>
                  <a:cubicBezTo>
                    <a:pt x="2469" y="1304"/>
                    <a:pt x="2570" y="1251"/>
                    <a:pt x="2615" y="1165"/>
                  </a:cubicBezTo>
                  <a:cubicBezTo>
                    <a:pt x="2688" y="1022"/>
                    <a:pt x="2637" y="842"/>
                    <a:pt x="2540" y="714"/>
                  </a:cubicBezTo>
                  <a:cubicBezTo>
                    <a:pt x="2442" y="585"/>
                    <a:pt x="2305" y="494"/>
                    <a:pt x="2182" y="390"/>
                  </a:cubicBezTo>
                  <a:cubicBezTo>
                    <a:pt x="2059" y="287"/>
                    <a:pt x="1943" y="158"/>
                    <a:pt x="1914" y="0"/>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23"/>
            <p:cNvSpPr/>
            <p:nvPr/>
          </p:nvSpPr>
          <p:spPr>
            <a:xfrm>
              <a:off x="6369009" y="1794670"/>
              <a:ext cx="37123" cy="36039"/>
            </a:xfrm>
            <a:custGeom>
              <a:rect b="b" l="l" r="r" t="t"/>
              <a:pathLst>
                <a:path extrusionOk="0" h="565" w="582">
                  <a:moveTo>
                    <a:pt x="19" y="1"/>
                  </a:moveTo>
                  <a:cubicBezTo>
                    <a:pt x="18" y="1"/>
                    <a:pt x="17" y="1"/>
                    <a:pt x="17" y="1"/>
                  </a:cubicBezTo>
                  <a:cubicBezTo>
                    <a:pt x="0" y="8"/>
                    <a:pt x="71" y="182"/>
                    <a:pt x="232" y="344"/>
                  </a:cubicBezTo>
                  <a:cubicBezTo>
                    <a:pt x="377" y="492"/>
                    <a:pt x="534" y="565"/>
                    <a:pt x="566" y="565"/>
                  </a:cubicBezTo>
                  <a:cubicBezTo>
                    <a:pt x="570" y="565"/>
                    <a:pt x="572" y="564"/>
                    <a:pt x="572" y="563"/>
                  </a:cubicBezTo>
                  <a:cubicBezTo>
                    <a:pt x="582" y="545"/>
                    <a:pt x="431" y="451"/>
                    <a:pt x="280" y="296"/>
                  </a:cubicBezTo>
                  <a:cubicBezTo>
                    <a:pt x="131" y="148"/>
                    <a:pt x="40" y="1"/>
                    <a:pt x="19"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23"/>
            <p:cNvSpPr/>
            <p:nvPr/>
          </p:nvSpPr>
          <p:spPr>
            <a:xfrm>
              <a:off x="6401987" y="1778469"/>
              <a:ext cx="35018" cy="33168"/>
            </a:xfrm>
            <a:custGeom>
              <a:rect b="b" l="l" r="r" t="t"/>
              <a:pathLst>
                <a:path extrusionOk="0" h="520" w="549">
                  <a:moveTo>
                    <a:pt x="18" y="1"/>
                  </a:moveTo>
                  <a:cubicBezTo>
                    <a:pt x="17" y="1"/>
                    <a:pt x="17" y="1"/>
                    <a:pt x="16" y="1"/>
                  </a:cubicBezTo>
                  <a:cubicBezTo>
                    <a:pt x="1" y="11"/>
                    <a:pt x="83" y="159"/>
                    <a:pt x="231" y="305"/>
                  </a:cubicBezTo>
                  <a:cubicBezTo>
                    <a:pt x="367" y="440"/>
                    <a:pt x="504" y="519"/>
                    <a:pt x="532" y="519"/>
                  </a:cubicBezTo>
                  <a:cubicBezTo>
                    <a:pt x="535" y="519"/>
                    <a:pt x="536" y="518"/>
                    <a:pt x="537" y="517"/>
                  </a:cubicBezTo>
                  <a:cubicBezTo>
                    <a:pt x="548" y="502"/>
                    <a:pt x="420" y="399"/>
                    <a:pt x="279" y="257"/>
                  </a:cubicBezTo>
                  <a:cubicBezTo>
                    <a:pt x="141" y="122"/>
                    <a:pt x="41" y="1"/>
                    <a:pt x="18"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23"/>
            <p:cNvSpPr/>
            <p:nvPr/>
          </p:nvSpPr>
          <p:spPr>
            <a:xfrm>
              <a:off x="6430371" y="1761502"/>
              <a:ext cx="33487" cy="31127"/>
            </a:xfrm>
            <a:custGeom>
              <a:rect b="b" l="l" r="r" t="t"/>
              <a:pathLst>
                <a:path extrusionOk="0" h="488" w="525">
                  <a:moveTo>
                    <a:pt x="18" y="0"/>
                  </a:moveTo>
                  <a:cubicBezTo>
                    <a:pt x="17" y="0"/>
                    <a:pt x="16" y="1"/>
                    <a:pt x="15" y="1"/>
                  </a:cubicBezTo>
                  <a:cubicBezTo>
                    <a:pt x="0" y="11"/>
                    <a:pt x="78" y="152"/>
                    <a:pt x="220" y="289"/>
                  </a:cubicBezTo>
                  <a:cubicBezTo>
                    <a:pt x="348" y="415"/>
                    <a:pt x="479" y="488"/>
                    <a:pt x="508" y="488"/>
                  </a:cubicBezTo>
                  <a:cubicBezTo>
                    <a:pt x="511" y="488"/>
                    <a:pt x="513" y="487"/>
                    <a:pt x="514" y="486"/>
                  </a:cubicBezTo>
                  <a:cubicBezTo>
                    <a:pt x="524" y="470"/>
                    <a:pt x="402" y="374"/>
                    <a:pt x="267" y="241"/>
                  </a:cubicBezTo>
                  <a:cubicBezTo>
                    <a:pt x="136" y="115"/>
                    <a:pt x="39" y="0"/>
                    <a:pt x="18"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23"/>
            <p:cNvSpPr/>
            <p:nvPr/>
          </p:nvSpPr>
          <p:spPr>
            <a:xfrm>
              <a:off x="6223067" y="1584240"/>
              <a:ext cx="291625" cy="196585"/>
            </a:xfrm>
            <a:custGeom>
              <a:rect b="b" l="l" r="r" t="t"/>
              <a:pathLst>
                <a:path extrusionOk="0" h="3082" w="4572">
                  <a:moveTo>
                    <a:pt x="3329" y="1"/>
                  </a:moveTo>
                  <a:cubicBezTo>
                    <a:pt x="3329" y="1"/>
                    <a:pt x="2557" y="137"/>
                    <a:pt x="2080" y="161"/>
                  </a:cubicBezTo>
                  <a:cubicBezTo>
                    <a:pt x="1984" y="166"/>
                    <a:pt x="1899" y="169"/>
                    <a:pt x="1821" y="169"/>
                  </a:cubicBezTo>
                  <a:cubicBezTo>
                    <a:pt x="1518" y="169"/>
                    <a:pt x="1329" y="134"/>
                    <a:pt x="992" y="92"/>
                  </a:cubicBezTo>
                  <a:cubicBezTo>
                    <a:pt x="933" y="84"/>
                    <a:pt x="883" y="81"/>
                    <a:pt x="841" y="81"/>
                  </a:cubicBezTo>
                  <a:cubicBezTo>
                    <a:pt x="578" y="81"/>
                    <a:pt x="607" y="203"/>
                    <a:pt x="607" y="203"/>
                  </a:cubicBezTo>
                  <a:cubicBezTo>
                    <a:pt x="589" y="534"/>
                    <a:pt x="1555" y="630"/>
                    <a:pt x="1555" y="630"/>
                  </a:cubicBezTo>
                  <a:cubicBezTo>
                    <a:pt x="1550" y="653"/>
                    <a:pt x="419" y="1483"/>
                    <a:pt x="290" y="1611"/>
                  </a:cubicBezTo>
                  <a:cubicBezTo>
                    <a:pt x="209" y="1691"/>
                    <a:pt x="1" y="1876"/>
                    <a:pt x="46" y="2034"/>
                  </a:cubicBezTo>
                  <a:cubicBezTo>
                    <a:pt x="91" y="2192"/>
                    <a:pt x="367" y="2243"/>
                    <a:pt x="367" y="2243"/>
                  </a:cubicBezTo>
                  <a:cubicBezTo>
                    <a:pt x="295" y="2541"/>
                    <a:pt x="683" y="2563"/>
                    <a:pt x="683" y="2563"/>
                  </a:cubicBezTo>
                  <a:cubicBezTo>
                    <a:pt x="634" y="2672"/>
                    <a:pt x="961" y="2896"/>
                    <a:pt x="961" y="2896"/>
                  </a:cubicBezTo>
                  <a:cubicBezTo>
                    <a:pt x="961" y="2896"/>
                    <a:pt x="991" y="3063"/>
                    <a:pt x="1326" y="3081"/>
                  </a:cubicBezTo>
                  <a:cubicBezTo>
                    <a:pt x="1336" y="3082"/>
                    <a:pt x="1347" y="3082"/>
                    <a:pt x="1357" y="3082"/>
                  </a:cubicBezTo>
                  <a:cubicBezTo>
                    <a:pt x="1802" y="3082"/>
                    <a:pt x="2549" y="2604"/>
                    <a:pt x="2920" y="2410"/>
                  </a:cubicBezTo>
                  <a:cubicBezTo>
                    <a:pt x="3301" y="2211"/>
                    <a:pt x="4571" y="1095"/>
                    <a:pt x="4571" y="1095"/>
                  </a:cubicBezTo>
                  <a:lnTo>
                    <a:pt x="3329" y="1"/>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123"/>
            <p:cNvSpPr/>
            <p:nvPr/>
          </p:nvSpPr>
          <p:spPr>
            <a:xfrm>
              <a:off x="6244691" y="1674115"/>
              <a:ext cx="68952" cy="52176"/>
            </a:xfrm>
            <a:custGeom>
              <a:rect b="b" l="l" r="r" t="t"/>
              <a:pathLst>
                <a:path extrusionOk="0" h="818" w="1081">
                  <a:moveTo>
                    <a:pt x="1067" y="0"/>
                  </a:moveTo>
                  <a:cubicBezTo>
                    <a:pt x="1038" y="0"/>
                    <a:pt x="801" y="166"/>
                    <a:pt x="520" y="382"/>
                  </a:cubicBezTo>
                  <a:cubicBezTo>
                    <a:pt x="228" y="607"/>
                    <a:pt x="0" y="802"/>
                    <a:pt x="12" y="816"/>
                  </a:cubicBezTo>
                  <a:cubicBezTo>
                    <a:pt x="12" y="817"/>
                    <a:pt x="13" y="817"/>
                    <a:pt x="14" y="817"/>
                  </a:cubicBezTo>
                  <a:cubicBezTo>
                    <a:pt x="43" y="817"/>
                    <a:pt x="281" y="651"/>
                    <a:pt x="561" y="435"/>
                  </a:cubicBezTo>
                  <a:cubicBezTo>
                    <a:pt x="853" y="211"/>
                    <a:pt x="1080" y="16"/>
                    <a:pt x="1069" y="1"/>
                  </a:cubicBezTo>
                  <a:cubicBezTo>
                    <a:pt x="1069" y="0"/>
                    <a:pt x="1068" y="0"/>
                    <a:pt x="1067"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23"/>
            <p:cNvSpPr/>
            <p:nvPr/>
          </p:nvSpPr>
          <p:spPr>
            <a:xfrm>
              <a:off x="6265485" y="1681514"/>
              <a:ext cx="86046" cy="66592"/>
            </a:xfrm>
            <a:custGeom>
              <a:rect b="b" l="l" r="r" t="t"/>
              <a:pathLst>
                <a:path extrusionOk="0" h="1044" w="1349">
                  <a:moveTo>
                    <a:pt x="1341" y="1"/>
                  </a:moveTo>
                  <a:cubicBezTo>
                    <a:pt x="1314" y="1"/>
                    <a:pt x="1071" y="286"/>
                    <a:pt x="711" y="566"/>
                  </a:cubicBezTo>
                  <a:cubicBezTo>
                    <a:pt x="343" y="855"/>
                    <a:pt x="0" y="1024"/>
                    <a:pt x="10" y="1042"/>
                  </a:cubicBezTo>
                  <a:cubicBezTo>
                    <a:pt x="10" y="1043"/>
                    <a:pt x="11" y="1043"/>
                    <a:pt x="13" y="1043"/>
                  </a:cubicBezTo>
                  <a:cubicBezTo>
                    <a:pt x="31" y="1043"/>
                    <a:pt x="117" y="1011"/>
                    <a:pt x="242" y="947"/>
                  </a:cubicBezTo>
                  <a:cubicBezTo>
                    <a:pt x="380" y="876"/>
                    <a:pt x="565" y="765"/>
                    <a:pt x="752" y="618"/>
                  </a:cubicBezTo>
                  <a:cubicBezTo>
                    <a:pt x="939" y="473"/>
                    <a:pt x="1091" y="321"/>
                    <a:pt x="1193" y="204"/>
                  </a:cubicBezTo>
                  <a:cubicBezTo>
                    <a:pt x="1295" y="87"/>
                    <a:pt x="1348" y="6"/>
                    <a:pt x="1342" y="1"/>
                  </a:cubicBezTo>
                  <a:cubicBezTo>
                    <a:pt x="1342" y="1"/>
                    <a:pt x="1341" y="1"/>
                    <a:pt x="134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23"/>
            <p:cNvSpPr/>
            <p:nvPr/>
          </p:nvSpPr>
          <p:spPr>
            <a:xfrm>
              <a:off x="6282133" y="1705944"/>
              <a:ext cx="103459" cy="61999"/>
            </a:xfrm>
            <a:custGeom>
              <a:rect b="b" l="l" r="r" t="t"/>
              <a:pathLst>
                <a:path extrusionOk="0" h="972" w="1622">
                  <a:moveTo>
                    <a:pt x="1614" y="0"/>
                  </a:moveTo>
                  <a:cubicBezTo>
                    <a:pt x="1588" y="0"/>
                    <a:pt x="1326" y="340"/>
                    <a:pt x="882" y="603"/>
                  </a:cubicBezTo>
                  <a:cubicBezTo>
                    <a:pt x="431" y="878"/>
                    <a:pt x="0" y="948"/>
                    <a:pt x="6" y="969"/>
                  </a:cubicBezTo>
                  <a:cubicBezTo>
                    <a:pt x="6" y="971"/>
                    <a:pt x="12" y="972"/>
                    <a:pt x="23" y="972"/>
                  </a:cubicBezTo>
                  <a:cubicBezTo>
                    <a:pt x="60" y="972"/>
                    <a:pt x="154" y="960"/>
                    <a:pt x="286" y="927"/>
                  </a:cubicBezTo>
                  <a:cubicBezTo>
                    <a:pt x="456" y="884"/>
                    <a:pt x="686" y="799"/>
                    <a:pt x="916" y="661"/>
                  </a:cubicBezTo>
                  <a:cubicBezTo>
                    <a:pt x="1147" y="522"/>
                    <a:pt x="1330" y="359"/>
                    <a:pt x="1447" y="228"/>
                  </a:cubicBezTo>
                  <a:cubicBezTo>
                    <a:pt x="1565" y="98"/>
                    <a:pt x="1622" y="6"/>
                    <a:pt x="1615" y="1"/>
                  </a:cubicBezTo>
                  <a:cubicBezTo>
                    <a:pt x="1615" y="0"/>
                    <a:pt x="1615" y="0"/>
                    <a:pt x="1614"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23"/>
            <p:cNvSpPr/>
            <p:nvPr/>
          </p:nvSpPr>
          <p:spPr>
            <a:xfrm>
              <a:off x="6293040" y="1683236"/>
              <a:ext cx="189059" cy="98803"/>
            </a:xfrm>
            <a:custGeom>
              <a:rect b="b" l="l" r="r" t="t"/>
              <a:pathLst>
                <a:path extrusionOk="0" h="1549" w="2964">
                  <a:moveTo>
                    <a:pt x="2960" y="1"/>
                  </a:moveTo>
                  <a:cubicBezTo>
                    <a:pt x="2945" y="1"/>
                    <a:pt x="2800" y="121"/>
                    <a:pt x="2561" y="299"/>
                  </a:cubicBezTo>
                  <a:cubicBezTo>
                    <a:pt x="2315" y="484"/>
                    <a:pt x="1967" y="728"/>
                    <a:pt x="1562" y="965"/>
                  </a:cubicBezTo>
                  <a:cubicBezTo>
                    <a:pt x="1360" y="1083"/>
                    <a:pt x="1163" y="1190"/>
                    <a:pt x="982" y="1280"/>
                  </a:cubicBezTo>
                  <a:cubicBezTo>
                    <a:pt x="801" y="1374"/>
                    <a:pt x="634" y="1445"/>
                    <a:pt x="487" y="1480"/>
                  </a:cubicBezTo>
                  <a:cubicBezTo>
                    <a:pt x="400" y="1503"/>
                    <a:pt x="323" y="1511"/>
                    <a:pt x="257" y="1511"/>
                  </a:cubicBezTo>
                  <a:cubicBezTo>
                    <a:pt x="112" y="1511"/>
                    <a:pt x="22" y="1473"/>
                    <a:pt x="5" y="1473"/>
                  </a:cubicBezTo>
                  <a:cubicBezTo>
                    <a:pt x="3" y="1473"/>
                    <a:pt x="2" y="1473"/>
                    <a:pt x="2" y="1474"/>
                  </a:cubicBezTo>
                  <a:cubicBezTo>
                    <a:pt x="0" y="1477"/>
                    <a:pt x="41" y="1505"/>
                    <a:pt x="127" y="1527"/>
                  </a:cubicBezTo>
                  <a:cubicBezTo>
                    <a:pt x="173" y="1540"/>
                    <a:pt x="232" y="1548"/>
                    <a:pt x="302" y="1548"/>
                  </a:cubicBezTo>
                  <a:cubicBezTo>
                    <a:pt x="361" y="1548"/>
                    <a:pt x="426" y="1542"/>
                    <a:pt x="497" y="1527"/>
                  </a:cubicBezTo>
                  <a:cubicBezTo>
                    <a:pt x="651" y="1496"/>
                    <a:pt x="825" y="1427"/>
                    <a:pt x="1009" y="1336"/>
                  </a:cubicBezTo>
                  <a:cubicBezTo>
                    <a:pt x="1193" y="1247"/>
                    <a:pt x="1392" y="1142"/>
                    <a:pt x="1596" y="1023"/>
                  </a:cubicBezTo>
                  <a:cubicBezTo>
                    <a:pt x="2004" y="784"/>
                    <a:pt x="2350" y="532"/>
                    <a:pt x="2590" y="336"/>
                  </a:cubicBezTo>
                  <a:cubicBezTo>
                    <a:pt x="2710" y="240"/>
                    <a:pt x="2804" y="157"/>
                    <a:pt x="2868" y="98"/>
                  </a:cubicBezTo>
                  <a:cubicBezTo>
                    <a:pt x="2931" y="40"/>
                    <a:pt x="2964" y="5"/>
                    <a:pt x="2961" y="1"/>
                  </a:cubicBezTo>
                  <a:cubicBezTo>
                    <a:pt x="2961" y="1"/>
                    <a:pt x="2961" y="1"/>
                    <a:pt x="2960"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123"/>
            <p:cNvSpPr/>
            <p:nvPr/>
          </p:nvSpPr>
          <p:spPr>
            <a:xfrm>
              <a:off x="6171975" y="298762"/>
              <a:ext cx="298259" cy="557481"/>
            </a:xfrm>
            <a:custGeom>
              <a:rect b="b" l="l" r="r" t="t"/>
              <a:pathLst>
                <a:path extrusionOk="0" h="8740" w="4676">
                  <a:moveTo>
                    <a:pt x="2375" y="1"/>
                  </a:moveTo>
                  <a:cubicBezTo>
                    <a:pt x="1222" y="1"/>
                    <a:pt x="242" y="891"/>
                    <a:pt x="154" y="2063"/>
                  </a:cubicBezTo>
                  <a:cubicBezTo>
                    <a:pt x="77" y="3098"/>
                    <a:pt x="4" y="4217"/>
                    <a:pt x="3" y="4781"/>
                  </a:cubicBezTo>
                  <a:cubicBezTo>
                    <a:pt x="0" y="5992"/>
                    <a:pt x="1208" y="6198"/>
                    <a:pt x="1208" y="6198"/>
                  </a:cubicBezTo>
                  <a:cubicBezTo>
                    <a:pt x="1208" y="6198"/>
                    <a:pt x="1174" y="6556"/>
                    <a:pt x="1134" y="7002"/>
                  </a:cubicBezTo>
                  <a:cubicBezTo>
                    <a:pt x="1054" y="7897"/>
                    <a:pt x="1729" y="8682"/>
                    <a:pt x="2626" y="8737"/>
                  </a:cubicBezTo>
                  <a:cubicBezTo>
                    <a:pt x="2659" y="8739"/>
                    <a:pt x="2692" y="8740"/>
                    <a:pt x="2724" y="8740"/>
                  </a:cubicBezTo>
                  <a:cubicBezTo>
                    <a:pt x="3562" y="8740"/>
                    <a:pt x="4265" y="8086"/>
                    <a:pt x="4315" y="7239"/>
                  </a:cubicBezTo>
                  <a:lnTo>
                    <a:pt x="4604" y="2364"/>
                  </a:lnTo>
                  <a:cubicBezTo>
                    <a:pt x="4676" y="1162"/>
                    <a:pt x="3782" y="121"/>
                    <a:pt x="2583" y="10"/>
                  </a:cubicBezTo>
                  <a:cubicBezTo>
                    <a:pt x="2513" y="4"/>
                    <a:pt x="2444" y="1"/>
                    <a:pt x="2375"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123"/>
            <p:cNvSpPr/>
            <p:nvPr/>
          </p:nvSpPr>
          <p:spPr>
            <a:xfrm>
              <a:off x="6247178" y="665787"/>
              <a:ext cx="102949" cy="48668"/>
            </a:xfrm>
            <a:custGeom>
              <a:rect b="b" l="l" r="r" t="t"/>
              <a:pathLst>
                <a:path extrusionOk="0" h="763" w="1614">
                  <a:moveTo>
                    <a:pt x="1613" y="1"/>
                  </a:moveTo>
                  <a:cubicBezTo>
                    <a:pt x="979" y="387"/>
                    <a:pt x="378" y="431"/>
                    <a:pt x="138" y="431"/>
                  </a:cubicBezTo>
                  <a:cubicBezTo>
                    <a:pt x="67" y="431"/>
                    <a:pt x="28" y="427"/>
                    <a:pt x="28" y="427"/>
                  </a:cubicBezTo>
                  <a:lnTo>
                    <a:pt x="1" y="750"/>
                  </a:lnTo>
                  <a:cubicBezTo>
                    <a:pt x="82" y="758"/>
                    <a:pt x="159" y="762"/>
                    <a:pt x="233" y="762"/>
                  </a:cubicBezTo>
                  <a:cubicBezTo>
                    <a:pt x="1260" y="762"/>
                    <a:pt x="1613" y="1"/>
                    <a:pt x="1613"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123"/>
            <p:cNvSpPr/>
            <p:nvPr/>
          </p:nvSpPr>
          <p:spPr>
            <a:xfrm>
              <a:off x="6454036" y="473727"/>
              <a:ext cx="56577" cy="80624"/>
            </a:xfrm>
            <a:custGeom>
              <a:rect b="b" l="l" r="r" t="t"/>
              <a:pathLst>
                <a:path extrusionOk="0" h="1264" w="887">
                  <a:moveTo>
                    <a:pt x="319" y="0"/>
                  </a:moveTo>
                  <a:cubicBezTo>
                    <a:pt x="183" y="0"/>
                    <a:pt x="72" y="32"/>
                    <a:pt x="65" y="34"/>
                  </a:cubicBezTo>
                  <a:cubicBezTo>
                    <a:pt x="65" y="34"/>
                    <a:pt x="0" y="1199"/>
                    <a:pt x="0" y="1223"/>
                  </a:cubicBezTo>
                  <a:cubicBezTo>
                    <a:pt x="0" y="1231"/>
                    <a:pt x="106" y="1264"/>
                    <a:pt x="243" y="1264"/>
                  </a:cubicBezTo>
                  <a:cubicBezTo>
                    <a:pt x="489" y="1264"/>
                    <a:pt x="838" y="1160"/>
                    <a:pt x="862" y="628"/>
                  </a:cubicBezTo>
                  <a:cubicBezTo>
                    <a:pt x="887" y="99"/>
                    <a:pt x="562" y="0"/>
                    <a:pt x="319" y="0"/>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123"/>
            <p:cNvSpPr/>
            <p:nvPr/>
          </p:nvSpPr>
          <p:spPr>
            <a:xfrm>
              <a:off x="6470939" y="491141"/>
              <a:ext cx="25068" cy="46053"/>
            </a:xfrm>
            <a:custGeom>
              <a:rect b="b" l="l" r="r" t="t"/>
              <a:pathLst>
                <a:path extrusionOk="0" h="722" w="393">
                  <a:moveTo>
                    <a:pt x="184" y="0"/>
                  </a:moveTo>
                  <a:cubicBezTo>
                    <a:pt x="160" y="0"/>
                    <a:pt x="138" y="7"/>
                    <a:pt x="121" y="19"/>
                  </a:cubicBezTo>
                  <a:cubicBezTo>
                    <a:pt x="100" y="34"/>
                    <a:pt x="90" y="53"/>
                    <a:pt x="86" y="70"/>
                  </a:cubicBezTo>
                  <a:cubicBezTo>
                    <a:pt x="78" y="101"/>
                    <a:pt x="91" y="118"/>
                    <a:pt x="95" y="118"/>
                  </a:cubicBezTo>
                  <a:cubicBezTo>
                    <a:pt x="95" y="118"/>
                    <a:pt x="95" y="118"/>
                    <a:pt x="95" y="118"/>
                  </a:cubicBezTo>
                  <a:cubicBezTo>
                    <a:pt x="100" y="117"/>
                    <a:pt x="95" y="100"/>
                    <a:pt x="107" y="78"/>
                  </a:cubicBezTo>
                  <a:cubicBezTo>
                    <a:pt x="116" y="59"/>
                    <a:pt x="139" y="39"/>
                    <a:pt x="171" y="39"/>
                  </a:cubicBezTo>
                  <a:cubicBezTo>
                    <a:pt x="179" y="39"/>
                    <a:pt x="186" y="40"/>
                    <a:pt x="194" y="42"/>
                  </a:cubicBezTo>
                  <a:cubicBezTo>
                    <a:pt x="238" y="51"/>
                    <a:pt x="275" y="96"/>
                    <a:pt x="297" y="158"/>
                  </a:cubicBezTo>
                  <a:cubicBezTo>
                    <a:pt x="321" y="218"/>
                    <a:pt x="334" y="291"/>
                    <a:pt x="328" y="366"/>
                  </a:cubicBezTo>
                  <a:cubicBezTo>
                    <a:pt x="317" y="515"/>
                    <a:pt x="237" y="650"/>
                    <a:pt x="148" y="678"/>
                  </a:cubicBezTo>
                  <a:cubicBezTo>
                    <a:pt x="133" y="683"/>
                    <a:pt x="117" y="685"/>
                    <a:pt x="103" y="685"/>
                  </a:cubicBezTo>
                  <a:cubicBezTo>
                    <a:pt x="78" y="685"/>
                    <a:pt x="55" y="679"/>
                    <a:pt x="40" y="671"/>
                  </a:cubicBezTo>
                  <a:cubicBezTo>
                    <a:pt x="19" y="660"/>
                    <a:pt x="8" y="647"/>
                    <a:pt x="4" y="647"/>
                  </a:cubicBezTo>
                  <a:cubicBezTo>
                    <a:pt x="3" y="647"/>
                    <a:pt x="3" y="647"/>
                    <a:pt x="3" y="648"/>
                  </a:cubicBezTo>
                  <a:cubicBezTo>
                    <a:pt x="0" y="649"/>
                    <a:pt x="4" y="668"/>
                    <a:pt x="28" y="690"/>
                  </a:cubicBezTo>
                  <a:cubicBezTo>
                    <a:pt x="47" y="706"/>
                    <a:pt x="80" y="721"/>
                    <a:pt x="122" y="721"/>
                  </a:cubicBezTo>
                  <a:cubicBezTo>
                    <a:pt x="134" y="721"/>
                    <a:pt x="146" y="720"/>
                    <a:pt x="159" y="718"/>
                  </a:cubicBezTo>
                  <a:cubicBezTo>
                    <a:pt x="280" y="689"/>
                    <a:pt x="373" y="537"/>
                    <a:pt x="386" y="370"/>
                  </a:cubicBezTo>
                  <a:cubicBezTo>
                    <a:pt x="392" y="285"/>
                    <a:pt x="376" y="204"/>
                    <a:pt x="347" y="137"/>
                  </a:cubicBezTo>
                  <a:cubicBezTo>
                    <a:pt x="320" y="71"/>
                    <a:pt x="265" y="9"/>
                    <a:pt x="202" y="2"/>
                  </a:cubicBezTo>
                  <a:cubicBezTo>
                    <a:pt x="196" y="1"/>
                    <a:pt x="190" y="0"/>
                    <a:pt x="184"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23"/>
            <p:cNvSpPr/>
            <p:nvPr/>
          </p:nvSpPr>
          <p:spPr>
            <a:xfrm>
              <a:off x="6211522" y="462628"/>
              <a:ext cx="22580" cy="21177"/>
            </a:xfrm>
            <a:custGeom>
              <a:rect b="b" l="l" r="r" t="t"/>
              <a:pathLst>
                <a:path extrusionOk="0" h="332" w="354">
                  <a:moveTo>
                    <a:pt x="173" y="0"/>
                  </a:moveTo>
                  <a:cubicBezTo>
                    <a:pt x="83" y="0"/>
                    <a:pt x="9" y="66"/>
                    <a:pt x="4" y="154"/>
                  </a:cubicBezTo>
                  <a:cubicBezTo>
                    <a:pt x="0" y="246"/>
                    <a:pt x="73" y="325"/>
                    <a:pt x="169" y="332"/>
                  </a:cubicBezTo>
                  <a:cubicBezTo>
                    <a:pt x="172" y="332"/>
                    <a:pt x="176" y="332"/>
                    <a:pt x="180" y="332"/>
                  </a:cubicBezTo>
                  <a:cubicBezTo>
                    <a:pt x="270" y="332"/>
                    <a:pt x="345" y="266"/>
                    <a:pt x="349" y="178"/>
                  </a:cubicBezTo>
                  <a:cubicBezTo>
                    <a:pt x="354" y="86"/>
                    <a:pt x="280" y="8"/>
                    <a:pt x="185" y="1"/>
                  </a:cubicBezTo>
                  <a:cubicBezTo>
                    <a:pt x="181" y="0"/>
                    <a:pt x="177" y="0"/>
                    <a:pt x="1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123"/>
            <p:cNvSpPr/>
            <p:nvPr/>
          </p:nvSpPr>
          <p:spPr>
            <a:xfrm>
              <a:off x="6200614" y="446873"/>
              <a:ext cx="44777" cy="11992"/>
            </a:xfrm>
            <a:custGeom>
              <a:rect b="b" l="l" r="r" t="t"/>
              <a:pathLst>
                <a:path extrusionOk="0" h="188" w="702">
                  <a:moveTo>
                    <a:pt x="345" y="1"/>
                  </a:moveTo>
                  <a:cubicBezTo>
                    <a:pt x="231" y="1"/>
                    <a:pt x="135" y="41"/>
                    <a:pt x="78" y="84"/>
                  </a:cubicBezTo>
                  <a:cubicBezTo>
                    <a:pt x="21" y="126"/>
                    <a:pt x="1" y="167"/>
                    <a:pt x="11" y="178"/>
                  </a:cubicBezTo>
                  <a:cubicBezTo>
                    <a:pt x="13" y="180"/>
                    <a:pt x="17" y="181"/>
                    <a:pt x="22" y="181"/>
                  </a:cubicBezTo>
                  <a:cubicBezTo>
                    <a:pt x="60" y="181"/>
                    <a:pt x="180" y="108"/>
                    <a:pt x="343" y="108"/>
                  </a:cubicBezTo>
                  <a:cubicBezTo>
                    <a:pt x="346" y="108"/>
                    <a:pt x="348" y="108"/>
                    <a:pt x="351" y="108"/>
                  </a:cubicBezTo>
                  <a:cubicBezTo>
                    <a:pt x="518" y="109"/>
                    <a:pt x="643" y="187"/>
                    <a:pt x="682" y="187"/>
                  </a:cubicBezTo>
                  <a:cubicBezTo>
                    <a:pt x="687" y="187"/>
                    <a:pt x="690" y="186"/>
                    <a:pt x="692" y="184"/>
                  </a:cubicBezTo>
                  <a:cubicBezTo>
                    <a:pt x="702" y="174"/>
                    <a:pt x="681" y="133"/>
                    <a:pt x="622" y="89"/>
                  </a:cubicBezTo>
                  <a:cubicBezTo>
                    <a:pt x="564" y="45"/>
                    <a:pt x="465" y="1"/>
                    <a:pt x="349" y="1"/>
                  </a:cubicBezTo>
                  <a:cubicBezTo>
                    <a:pt x="348" y="1"/>
                    <a:pt x="347"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123"/>
            <p:cNvSpPr/>
            <p:nvPr/>
          </p:nvSpPr>
          <p:spPr>
            <a:xfrm>
              <a:off x="6330483" y="465881"/>
              <a:ext cx="22580" cy="21177"/>
            </a:xfrm>
            <a:custGeom>
              <a:rect b="b" l="l" r="r" t="t"/>
              <a:pathLst>
                <a:path extrusionOk="0" h="332" w="354">
                  <a:moveTo>
                    <a:pt x="172" y="1"/>
                  </a:moveTo>
                  <a:cubicBezTo>
                    <a:pt x="83" y="1"/>
                    <a:pt x="9" y="67"/>
                    <a:pt x="4" y="155"/>
                  </a:cubicBezTo>
                  <a:cubicBezTo>
                    <a:pt x="0" y="246"/>
                    <a:pt x="73" y="325"/>
                    <a:pt x="169" y="331"/>
                  </a:cubicBezTo>
                  <a:cubicBezTo>
                    <a:pt x="173" y="332"/>
                    <a:pt x="177" y="332"/>
                    <a:pt x="182" y="332"/>
                  </a:cubicBezTo>
                  <a:cubicBezTo>
                    <a:pt x="271" y="332"/>
                    <a:pt x="344" y="265"/>
                    <a:pt x="349" y="178"/>
                  </a:cubicBezTo>
                  <a:cubicBezTo>
                    <a:pt x="354" y="87"/>
                    <a:pt x="280" y="7"/>
                    <a:pt x="185" y="1"/>
                  </a:cubicBezTo>
                  <a:cubicBezTo>
                    <a:pt x="181" y="1"/>
                    <a:pt x="176" y="1"/>
                    <a:pt x="1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123"/>
            <p:cNvSpPr/>
            <p:nvPr/>
          </p:nvSpPr>
          <p:spPr>
            <a:xfrm>
              <a:off x="6317279" y="450764"/>
              <a:ext cx="44841" cy="11992"/>
            </a:xfrm>
            <a:custGeom>
              <a:rect b="b" l="l" r="r" t="t"/>
              <a:pathLst>
                <a:path extrusionOk="0" h="188" w="703">
                  <a:moveTo>
                    <a:pt x="345" y="1"/>
                  </a:moveTo>
                  <a:cubicBezTo>
                    <a:pt x="231" y="1"/>
                    <a:pt x="134" y="41"/>
                    <a:pt x="78" y="84"/>
                  </a:cubicBezTo>
                  <a:cubicBezTo>
                    <a:pt x="20" y="126"/>
                    <a:pt x="0" y="167"/>
                    <a:pt x="11" y="177"/>
                  </a:cubicBezTo>
                  <a:cubicBezTo>
                    <a:pt x="13" y="180"/>
                    <a:pt x="17" y="181"/>
                    <a:pt x="22" y="181"/>
                  </a:cubicBezTo>
                  <a:cubicBezTo>
                    <a:pt x="61" y="181"/>
                    <a:pt x="181" y="108"/>
                    <a:pt x="343" y="108"/>
                  </a:cubicBezTo>
                  <a:cubicBezTo>
                    <a:pt x="345" y="108"/>
                    <a:pt x="348" y="108"/>
                    <a:pt x="350" y="108"/>
                  </a:cubicBezTo>
                  <a:cubicBezTo>
                    <a:pt x="517" y="109"/>
                    <a:pt x="643" y="187"/>
                    <a:pt x="682" y="187"/>
                  </a:cubicBezTo>
                  <a:cubicBezTo>
                    <a:pt x="686" y="187"/>
                    <a:pt x="690" y="186"/>
                    <a:pt x="692" y="184"/>
                  </a:cubicBezTo>
                  <a:cubicBezTo>
                    <a:pt x="702" y="174"/>
                    <a:pt x="681" y="133"/>
                    <a:pt x="622" y="89"/>
                  </a:cubicBezTo>
                  <a:cubicBezTo>
                    <a:pt x="564" y="45"/>
                    <a:pt x="465" y="2"/>
                    <a:pt x="348" y="1"/>
                  </a:cubicBezTo>
                  <a:cubicBezTo>
                    <a:pt x="347" y="1"/>
                    <a:pt x="346"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123"/>
            <p:cNvSpPr/>
            <p:nvPr/>
          </p:nvSpPr>
          <p:spPr>
            <a:xfrm>
              <a:off x="6242522" y="450573"/>
              <a:ext cx="39292" cy="99377"/>
            </a:xfrm>
            <a:custGeom>
              <a:rect b="b" l="l" r="r" t="t"/>
              <a:pathLst>
                <a:path extrusionOk="0" h="1558" w="616">
                  <a:moveTo>
                    <a:pt x="594" y="1"/>
                  </a:moveTo>
                  <a:cubicBezTo>
                    <a:pt x="571" y="1"/>
                    <a:pt x="391" y="408"/>
                    <a:pt x="191" y="914"/>
                  </a:cubicBezTo>
                  <a:cubicBezTo>
                    <a:pt x="142" y="1041"/>
                    <a:pt x="96" y="1161"/>
                    <a:pt x="51" y="1277"/>
                  </a:cubicBezTo>
                  <a:cubicBezTo>
                    <a:pt x="32" y="1331"/>
                    <a:pt x="0" y="1391"/>
                    <a:pt x="23" y="1463"/>
                  </a:cubicBezTo>
                  <a:cubicBezTo>
                    <a:pt x="35" y="1498"/>
                    <a:pt x="70" y="1525"/>
                    <a:pt x="101" y="1533"/>
                  </a:cubicBezTo>
                  <a:cubicBezTo>
                    <a:pt x="130" y="1543"/>
                    <a:pt x="158" y="1544"/>
                    <a:pt x="181" y="1546"/>
                  </a:cubicBezTo>
                  <a:cubicBezTo>
                    <a:pt x="291" y="1553"/>
                    <a:pt x="377" y="1557"/>
                    <a:pt x="429" y="1557"/>
                  </a:cubicBezTo>
                  <a:cubicBezTo>
                    <a:pt x="467" y="1557"/>
                    <a:pt x="487" y="1555"/>
                    <a:pt x="488" y="1551"/>
                  </a:cubicBezTo>
                  <a:cubicBezTo>
                    <a:pt x="488" y="1540"/>
                    <a:pt x="373" y="1519"/>
                    <a:pt x="186" y="1492"/>
                  </a:cubicBezTo>
                  <a:cubicBezTo>
                    <a:pt x="138" y="1486"/>
                    <a:pt x="94" y="1476"/>
                    <a:pt x="86" y="1443"/>
                  </a:cubicBezTo>
                  <a:cubicBezTo>
                    <a:pt x="75" y="1409"/>
                    <a:pt x="96" y="1358"/>
                    <a:pt x="120" y="1303"/>
                  </a:cubicBezTo>
                  <a:cubicBezTo>
                    <a:pt x="166" y="1189"/>
                    <a:pt x="215" y="1069"/>
                    <a:pt x="266" y="943"/>
                  </a:cubicBezTo>
                  <a:cubicBezTo>
                    <a:pt x="468" y="431"/>
                    <a:pt x="616" y="10"/>
                    <a:pt x="595" y="1"/>
                  </a:cubicBezTo>
                  <a:cubicBezTo>
                    <a:pt x="595" y="1"/>
                    <a:pt x="595" y="1"/>
                    <a:pt x="5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123"/>
            <p:cNvSpPr/>
            <p:nvPr/>
          </p:nvSpPr>
          <p:spPr>
            <a:xfrm>
              <a:off x="6303629" y="408602"/>
              <a:ext cx="55684" cy="14160"/>
            </a:xfrm>
            <a:custGeom>
              <a:rect b="b" l="l" r="r" t="t"/>
              <a:pathLst>
                <a:path extrusionOk="0" h="222" w="873">
                  <a:moveTo>
                    <a:pt x="412" y="0"/>
                  </a:moveTo>
                  <a:cubicBezTo>
                    <a:pt x="293" y="0"/>
                    <a:pt x="187" y="26"/>
                    <a:pt x="116" y="61"/>
                  </a:cubicBezTo>
                  <a:cubicBezTo>
                    <a:pt x="39" y="99"/>
                    <a:pt x="0" y="141"/>
                    <a:pt x="10" y="165"/>
                  </a:cubicBezTo>
                  <a:cubicBezTo>
                    <a:pt x="19" y="186"/>
                    <a:pt x="60" y="191"/>
                    <a:pt x="121" y="191"/>
                  </a:cubicBezTo>
                  <a:cubicBezTo>
                    <a:pt x="178" y="191"/>
                    <a:pt x="253" y="187"/>
                    <a:pt x="337" y="187"/>
                  </a:cubicBezTo>
                  <a:cubicBezTo>
                    <a:pt x="369" y="187"/>
                    <a:pt x="401" y="188"/>
                    <a:pt x="435" y="189"/>
                  </a:cubicBezTo>
                  <a:cubicBezTo>
                    <a:pt x="588" y="195"/>
                    <a:pt x="722" y="222"/>
                    <a:pt x="798" y="222"/>
                  </a:cubicBezTo>
                  <a:cubicBezTo>
                    <a:pt x="831" y="222"/>
                    <a:pt x="853" y="217"/>
                    <a:pt x="861" y="202"/>
                  </a:cubicBezTo>
                  <a:cubicBezTo>
                    <a:pt x="872" y="180"/>
                    <a:pt x="838" y="134"/>
                    <a:pt x="764" y="90"/>
                  </a:cubicBezTo>
                  <a:cubicBezTo>
                    <a:pt x="691" y="46"/>
                    <a:pt x="576" y="7"/>
                    <a:pt x="444" y="1"/>
                  </a:cubicBezTo>
                  <a:cubicBezTo>
                    <a:pt x="433" y="0"/>
                    <a:pt x="422"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123"/>
            <p:cNvSpPr/>
            <p:nvPr/>
          </p:nvSpPr>
          <p:spPr>
            <a:xfrm>
              <a:off x="6195958" y="402414"/>
              <a:ext cx="41971" cy="13267"/>
            </a:xfrm>
            <a:custGeom>
              <a:rect b="b" l="l" r="r" t="t"/>
              <a:pathLst>
                <a:path extrusionOk="0" h="208" w="658">
                  <a:moveTo>
                    <a:pt x="334" y="1"/>
                  </a:moveTo>
                  <a:cubicBezTo>
                    <a:pt x="331" y="1"/>
                    <a:pt x="329" y="1"/>
                    <a:pt x="326" y="1"/>
                  </a:cubicBezTo>
                  <a:cubicBezTo>
                    <a:pt x="220" y="3"/>
                    <a:pt x="128" y="39"/>
                    <a:pt x="74" y="82"/>
                  </a:cubicBezTo>
                  <a:cubicBezTo>
                    <a:pt x="19" y="125"/>
                    <a:pt x="0" y="168"/>
                    <a:pt x="14" y="189"/>
                  </a:cubicBezTo>
                  <a:cubicBezTo>
                    <a:pt x="25" y="203"/>
                    <a:pt x="47" y="208"/>
                    <a:pt x="77" y="208"/>
                  </a:cubicBezTo>
                  <a:cubicBezTo>
                    <a:pt x="136" y="208"/>
                    <a:pt x="227" y="189"/>
                    <a:pt x="330" y="189"/>
                  </a:cubicBezTo>
                  <a:cubicBezTo>
                    <a:pt x="340" y="189"/>
                    <a:pt x="350" y="189"/>
                    <a:pt x="361" y="189"/>
                  </a:cubicBezTo>
                  <a:cubicBezTo>
                    <a:pt x="444" y="189"/>
                    <a:pt x="518" y="199"/>
                    <a:pt x="571" y="199"/>
                  </a:cubicBezTo>
                  <a:cubicBezTo>
                    <a:pt x="607" y="199"/>
                    <a:pt x="633" y="195"/>
                    <a:pt x="645" y="178"/>
                  </a:cubicBezTo>
                  <a:cubicBezTo>
                    <a:pt x="658" y="157"/>
                    <a:pt x="638" y="114"/>
                    <a:pt x="582" y="73"/>
                  </a:cubicBezTo>
                  <a:cubicBezTo>
                    <a:pt x="527" y="34"/>
                    <a:pt x="437" y="1"/>
                    <a:pt x="3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123"/>
            <p:cNvSpPr/>
            <p:nvPr/>
          </p:nvSpPr>
          <p:spPr>
            <a:xfrm>
              <a:off x="6226767" y="293340"/>
              <a:ext cx="246019" cy="226628"/>
            </a:xfrm>
            <a:custGeom>
              <a:rect b="b" l="l" r="r" t="t"/>
              <a:pathLst>
                <a:path extrusionOk="0" h="3553" w="3857">
                  <a:moveTo>
                    <a:pt x="1392" y="1"/>
                  </a:moveTo>
                  <a:cubicBezTo>
                    <a:pt x="1233" y="1"/>
                    <a:pt x="1074" y="14"/>
                    <a:pt x="919" y="41"/>
                  </a:cubicBezTo>
                  <a:cubicBezTo>
                    <a:pt x="729" y="75"/>
                    <a:pt x="541" y="137"/>
                    <a:pt x="363" y="268"/>
                  </a:cubicBezTo>
                  <a:cubicBezTo>
                    <a:pt x="266" y="339"/>
                    <a:pt x="33" y="536"/>
                    <a:pt x="2" y="650"/>
                  </a:cubicBezTo>
                  <a:cubicBezTo>
                    <a:pt x="0" y="657"/>
                    <a:pt x="1" y="660"/>
                    <a:pt x="5" y="660"/>
                  </a:cubicBezTo>
                  <a:cubicBezTo>
                    <a:pt x="22" y="660"/>
                    <a:pt x="101" y="582"/>
                    <a:pt x="155" y="582"/>
                  </a:cubicBezTo>
                  <a:cubicBezTo>
                    <a:pt x="196" y="582"/>
                    <a:pt x="222" y="627"/>
                    <a:pt x="195" y="784"/>
                  </a:cubicBezTo>
                  <a:cubicBezTo>
                    <a:pt x="166" y="957"/>
                    <a:pt x="401" y="1080"/>
                    <a:pt x="574" y="1109"/>
                  </a:cubicBezTo>
                  <a:cubicBezTo>
                    <a:pt x="606" y="1115"/>
                    <a:pt x="639" y="1117"/>
                    <a:pt x="671" y="1117"/>
                  </a:cubicBezTo>
                  <a:cubicBezTo>
                    <a:pt x="814" y="1117"/>
                    <a:pt x="955" y="1067"/>
                    <a:pt x="1077" y="990"/>
                  </a:cubicBezTo>
                  <a:cubicBezTo>
                    <a:pt x="1242" y="886"/>
                    <a:pt x="1376" y="734"/>
                    <a:pt x="1553" y="650"/>
                  </a:cubicBezTo>
                  <a:cubicBezTo>
                    <a:pt x="1651" y="603"/>
                    <a:pt x="1759" y="581"/>
                    <a:pt x="1867" y="581"/>
                  </a:cubicBezTo>
                  <a:cubicBezTo>
                    <a:pt x="2073" y="581"/>
                    <a:pt x="2282" y="660"/>
                    <a:pt x="2442" y="791"/>
                  </a:cubicBezTo>
                  <a:cubicBezTo>
                    <a:pt x="2688" y="992"/>
                    <a:pt x="2830" y="1298"/>
                    <a:pt x="2886" y="1610"/>
                  </a:cubicBezTo>
                  <a:cubicBezTo>
                    <a:pt x="2942" y="1922"/>
                    <a:pt x="2920" y="2243"/>
                    <a:pt x="2887" y="2558"/>
                  </a:cubicBezTo>
                  <a:cubicBezTo>
                    <a:pt x="2861" y="2789"/>
                    <a:pt x="2833" y="3032"/>
                    <a:pt x="2923" y="3246"/>
                  </a:cubicBezTo>
                  <a:cubicBezTo>
                    <a:pt x="2994" y="3416"/>
                    <a:pt x="3171" y="3553"/>
                    <a:pt x="3345" y="3553"/>
                  </a:cubicBezTo>
                  <a:cubicBezTo>
                    <a:pt x="3391" y="3553"/>
                    <a:pt x="3437" y="3543"/>
                    <a:pt x="3481" y="3523"/>
                  </a:cubicBezTo>
                  <a:cubicBezTo>
                    <a:pt x="3596" y="3468"/>
                    <a:pt x="3668" y="3347"/>
                    <a:pt x="3696" y="3223"/>
                  </a:cubicBezTo>
                  <a:cubicBezTo>
                    <a:pt x="3725" y="3099"/>
                    <a:pt x="3732" y="2953"/>
                    <a:pt x="3723" y="2826"/>
                  </a:cubicBezTo>
                  <a:lnTo>
                    <a:pt x="3723" y="2826"/>
                  </a:lnTo>
                  <a:lnTo>
                    <a:pt x="3742" y="2827"/>
                  </a:lnTo>
                  <a:cubicBezTo>
                    <a:pt x="3821" y="2212"/>
                    <a:pt x="3857" y="1867"/>
                    <a:pt x="3625" y="1297"/>
                  </a:cubicBezTo>
                  <a:cubicBezTo>
                    <a:pt x="3423" y="804"/>
                    <a:pt x="2992" y="424"/>
                    <a:pt x="2499" y="219"/>
                  </a:cubicBezTo>
                  <a:cubicBezTo>
                    <a:pt x="2153" y="76"/>
                    <a:pt x="1771" y="1"/>
                    <a:pt x="13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23"/>
            <p:cNvSpPr/>
            <p:nvPr/>
          </p:nvSpPr>
          <p:spPr>
            <a:xfrm>
              <a:off x="6254067" y="581334"/>
              <a:ext cx="44841" cy="8994"/>
            </a:xfrm>
            <a:custGeom>
              <a:rect b="b" l="l" r="r" t="t"/>
              <a:pathLst>
                <a:path extrusionOk="0" h="141" w="703">
                  <a:moveTo>
                    <a:pt x="442" y="0"/>
                  </a:moveTo>
                  <a:cubicBezTo>
                    <a:pt x="412" y="0"/>
                    <a:pt x="380" y="1"/>
                    <a:pt x="348" y="3"/>
                  </a:cubicBezTo>
                  <a:cubicBezTo>
                    <a:pt x="155" y="13"/>
                    <a:pt x="0" y="52"/>
                    <a:pt x="3" y="88"/>
                  </a:cubicBezTo>
                  <a:cubicBezTo>
                    <a:pt x="4" y="120"/>
                    <a:pt x="113" y="140"/>
                    <a:pt x="260" y="140"/>
                  </a:cubicBezTo>
                  <a:cubicBezTo>
                    <a:pt x="290" y="140"/>
                    <a:pt x="322" y="139"/>
                    <a:pt x="355" y="137"/>
                  </a:cubicBezTo>
                  <a:cubicBezTo>
                    <a:pt x="548" y="127"/>
                    <a:pt x="702" y="88"/>
                    <a:pt x="700" y="51"/>
                  </a:cubicBezTo>
                  <a:cubicBezTo>
                    <a:pt x="699" y="21"/>
                    <a:pt x="590" y="0"/>
                    <a:pt x="4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23"/>
            <p:cNvSpPr/>
            <p:nvPr/>
          </p:nvSpPr>
          <p:spPr>
            <a:xfrm>
              <a:off x="6358485" y="439665"/>
              <a:ext cx="105819" cy="38717"/>
            </a:xfrm>
            <a:custGeom>
              <a:rect b="b" l="l" r="r" t="t"/>
              <a:pathLst>
                <a:path extrusionOk="0" h="607" w="1659">
                  <a:moveTo>
                    <a:pt x="11" y="1"/>
                  </a:moveTo>
                  <a:cubicBezTo>
                    <a:pt x="6" y="1"/>
                    <a:pt x="3" y="1"/>
                    <a:pt x="3" y="3"/>
                  </a:cubicBezTo>
                  <a:cubicBezTo>
                    <a:pt x="0" y="12"/>
                    <a:pt x="93" y="46"/>
                    <a:pt x="241" y="103"/>
                  </a:cubicBezTo>
                  <a:cubicBezTo>
                    <a:pt x="415" y="173"/>
                    <a:pt x="606" y="251"/>
                    <a:pt x="817" y="335"/>
                  </a:cubicBezTo>
                  <a:cubicBezTo>
                    <a:pt x="1042" y="426"/>
                    <a:pt x="1249" y="504"/>
                    <a:pt x="1402" y="549"/>
                  </a:cubicBezTo>
                  <a:cubicBezTo>
                    <a:pt x="1533" y="588"/>
                    <a:pt x="1623" y="607"/>
                    <a:pt x="1648" y="607"/>
                  </a:cubicBezTo>
                  <a:cubicBezTo>
                    <a:pt x="1653" y="607"/>
                    <a:pt x="1655" y="606"/>
                    <a:pt x="1656" y="605"/>
                  </a:cubicBezTo>
                  <a:cubicBezTo>
                    <a:pt x="1658" y="596"/>
                    <a:pt x="1566" y="561"/>
                    <a:pt x="1418" y="505"/>
                  </a:cubicBezTo>
                  <a:cubicBezTo>
                    <a:pt x="1244" y="435"/>
                    <a:pt x="1053" y="357"/>
                    <a:pt x="842" y="272"/>
                  </a:cubicBezTo>
                  <a:cubicBezTo>
                    <a:pt x="617" y="182"/>
                    <a:pt x="410" y="104"/>
                    <a:pt x="256" y="59"/>
                  </a:cubicBezTo>
                  <a:cubicBezTo>
                    <a:pt x="127" y="19"/>
                    <a:pt x="37" y="1"/>
                    <a:pt x="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23"/>
            <p:cNvSpPr/>
            <p:nvPr/>
          </p:nvSpPr>
          <p:spPr>
            <a:xfrm>
              <a:off x="6162152" y="430863"/>
              <a:ext cx="98229" cy="90320"/>
            </a:xfrm>
            <a:custGeom>
              <a:rect b="b" l="l" r="r" t="t"/>
              <a:pathLst>
                <a:path extrusionOk="0" h="1416" w="1540">
                  <a:moveTo>
                    <a:pt x="753" y="0"/>
                  </a:moveTo>
                  <a:cubicBezTo>
                    <a:pt x="717" y="0"/>
                    <a:pt x="683" y="1"/>
                    <a:pt x="654" y="3"/>
                  </a:cubicBezTo>
                  <a:cubicBezTo>
                    <a:pt x="441" y="14"/>
                    <a:pt x="213" y="82"/>
                    <a:pt x="96" y="260"/>
                  </a:cubicBezTo>
                  <a:cubicBezTo>
                    <a:pt x="5" y="399"/>
                    <a:pt x="0" y="576"/>
                    <a:pt x="13" y="742"/>
                  </a:cubicBezTo>
                  <a:cubicBezTo>
                    <a:pt x="29" y="970"/>
                    <a:pt x="89" y="1222"/>
                    <a:pt x="282" y="1344"/>
                  </a:cubicBezTo>
                  <a:cubicBezTo>
                    <a:pt x="362" y="1395"/>
                    <a:pt x="457" y="1415"/>
                    <a:pt x="553" y="1415"/>
                  </a:cubicBezTo>
                  <a:cubicBezTo>
                    <a:pt x="620" y="1415"/>
                    <a:pt x="689" y="1405"/>
                    <a:pt x="754" y="1388"/>
                  </a:cubicBezTo>
                  <a:cubicBezTo>
                    <a:pt x="1028" y="1315"/>
                    <a:pt x="1269" y="1124"/>
                    <a:pt x="1401" y="873"/>
                  </a:cubicBezTo>
                  <a:cubicBezTo>
                    <a:pt x="1504" y="679"/>
                    <a:pt x="1540" y="451"/>
                    <a:pt x="1507" y="234"/>
                  </a:cubicBezTo>
                  <a:cubicBezTo>
                    <a:pt x="1491" y="124"/>
                    <a:pt x="1401" y="41"/>
                    <a:pt x="1291" y="28"/>
                  </a:cubicBezTo>
                  <a:cubicBezTo>
                    <a:pt x="1291" y="28"/>
                    <a:pt x="976"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123"/>
            <p:cNvSpPr/>
            <p:nvPr/>
          </p:nvSpPr>
          <p:spPr>
            <a:xfrm>
              <a:off x="6289660" y="433670"/>
              <a:ext cx="99186" cy="91787"/>
            </a:xfrm>
            <a:custGeom>
              <a:rect b="b" l="l" r="r" t="t"/>
              <a:pathLst>
                <a:path extrusionOk="0" h="1439" w="1555">
                  <a:moveTo>
                    <a:pt x="705" y="0"/>
                  </a:moveTo>
                  <a:cubicBezTo>
                    <a:pt x="497" y="0"/>
                    <a:pt x="265" y="14"/>
                    <a:pt x="265" y="14"/>
                  </a:cubicBezTo>
                  <a:cubicBezTo>
                    <a:pt x="154" y="23"/>
                    <a:pt x="59" y="105"/>
                    <a:pt x="40" y="216"/>
                  </a:cubicBezTo>
                  <a:cubicBezTo>
                    <a:pt x="0" y="435"/>
                    <a:pt x="31" y="666"/>
                    <a:pt x="128" y="865"/>
                  </a:cubicBezTo>
                  <a:cubicBezTo>
                    <a:pt x="255" y="1123"/>
                    <a:pt x="492" y="1323"/>
                    <a:pt x="768" y="1405"/>
                  </a:cubicBezTo>
                  <a:cubicBezTo>
                    <a:pt x="839" y="1425"/>
                    <a:pt x="915" y="1438"/>
                    <a:pt x="989" y="1438"/>
                  </a:cubicBezTo>
                  <a:cubicBezTo>
                    <a:pt x="1080" y="1438"/>
                    <a:pt x="1169" y="1419"/>
                    <a:pt x="1247" y="1373"/>
                  </a:cubicBezTo>
                  <a:cubicBezTo>
                    <a:pt x="1445" y="1256"/>
                    <a:pt x="1512" y="1003"/>
                    <a:pt x="1536" y="773"/>
                  </a:cubicBezTo>
                  <a:cubicBezTo>
                    <a:pt x="1553" y="607"/>
                    <a:pt x="1554" y="427"/>
                    <a:pt x="1466" y="284"/>
                  </a:cubicBezTo>
                  <a:cubicBezTo>
                    <a:pt x="1353" y="100"/>
                    <a:pt x="1125" y="24"/>
                    <a:pt x="910" y="7"/>
                  </a:cubicBezTo>
                  <a:cubicBezTo>
                    <a:pt x="853" y="2"/>
                    <a:pt x="781" y="0"/>
                    <a:pt x="7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123"/>
            <p:cNvSpPr/>
            <p:nvPr/>
          </p:nvSpPr>
          <p:spPr>
            <a:xfrm>
              <a:off x="6228489" y="433478"/>
              <a:ext cx="90638" cy="4720"/>
            </a:xfrm>
            <a:custGeom>
              <a:rect b="b" l="l" r="r" t="t"/>
              <a:pathLst>
                <a:path extrusionOk="0" h="74" w="1421">
                  <a:moveTo>
                    <a:pt x="435" y="1"/>
                  </a:moveTo>
                  <a:cubicBezTo>
                    <a:pt x="180" y="1"/>
                    <a:pt x="1" y="9"/>
                    <a:pt x="0" y="23"/>
                  </a:cubicBezTo>
                  <a:cubicBezTo>
                    <a:pt x="0" y="41"/>
                    <a:pt x="317" y="63"/>
                    <a:pt x="709" y="71"/>
                  </a:cubicBezTo>
                  <a:cubicBezTo>
                    <a:pt x="804" y="73"/>
                    <a:pt x="895" y="73"/>
                    <a:pt x="978" y="73"/>
                  </a:cubicBezTo>
                  <a:cubicBezTo>
                    <a:pt x="1237" y="73"/>
                    <a:pt x="1419" y="65"/>
                    <a:pt x="1419" y="51"/>
                  </a:cubicBezTo>
                  <a:cubicBezTo>
                    <a:pt x="1420" y="32"/>
                    <a:pt x="1102" y="11"/>
                    <a:pt x="711" y="4"/>
                  </a:cubicBezTo>
                  <a:cubicBezTo>
                    <a:pt x="613" y="2"/>
                    <a:pt x="520" y="1"/>
                    <a:pt x="4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123"/>
            <p:cNvSpPr/>
            <p:nvPr/>
          </p:nvSpPr>
          <p:spPr>
            <a:xfrm>
              <a:off x="6460797" y="556458"/>
              <a:ext cx="39100" cy="230583"/>
            </a:xfrm>
            <a:custGeom>
              <a:rect b="b" l="l" r="r" t="t"/>
              <a:pathLst>
                <a:path extrusionOk="0" h="3615" w="613">
                  <a:moveTo>
                    <a:pt x="375" y="359"/>
                  </a:moveTo>
                  <a:cubicBezTo>
                    <a:pt x="435" y="359"/>
                    <a:pt x="492" y="394"/>
                    <a:pt x="481" y="444"/>
                  </a:cubicBezTo>
                  <a:cubicBezTo>
                    <a:pt x="479" y="466"/>
                    <a:pt x="461" y="477"/>
                    <a:pt x="440" y="477"/>
                  </a:cubicBezTo>
                  <a:cubicBezTo>
                    <a:pt x="432" y="477"/>
                    <a:pt x="424" y="476"/>
                    <a:pt x="417" y="472"/>
                  </a:cubicBezTo>
                  <a:cubicBezTo>
                    <a:pt x="388" y="462"/>
                    <a:pt x="372" y="433"/>
                    <a:pt x="363" y="404"/>
                  </a:cubicBezTo>
                  <a:cubicBezTo>
                    <a:pt x="361" y="389"/>
                    <a:pt x="358" y="374"/>
                    <a:pt x="356" y="360"/>
                  </a:cubicBezTo>
                  <a:lnTo>
                    <a:pt x="356" y="360"/>
                  </a:lnTo>
                  <a:cubicBezTo>
                    <a:pt x="363" y="359"/>
                    <a:pt x="369" y="359"/>
                    <a:pt x="375" y="359"/>
                  </a:cubicBezTo>
                  <a:close/>
                  <a:moveTo>
                    <a:pt x="341" y="621"/>
                  </a:moveTo>
                  <a:cubicBezTo>
                    <a:pt x="382" y="621"/>
                    <a:pt x="423" y="645"/>
                    <a:pt x="437" y="679"/>
                  </a:cubicBezTo>
                  <a:lnTo>
                    <a:pt x="437" y="679"/>
                  </a:lnTo>
                  <a:cubicBezTo>
                    <a:pt x="419" y="686"/>
                    <a:pt x="400" y="690"/>
                    <a:pt x="380" y="690"/>
                  </a:cubicBezTo>
                  <a:cubicBezTo>
                    <a:pt x="341" y="690"/>
                    <a:pt x="301" y="676"/>
                    <a:pt x="270" y="654"/>
                  </a:cubicBezTo>
                  <a:lnTo>
                    <a:pt x="270" y="654"/>
                  </a:lnTo>
                  <a:cubicBezTo>
                    <a:pt x="275" y="649"/>
                    <a:pt x="280" y="644"/>
                    <a:pt x="286" y="640"/>
                  </a:cubicBezTo>
                  <a:cubicBezTo>
                    <a:pt x="302" y="627"/>
                    <a:pt x="321" y="621"/>
                    <a:pt x="341" y="621"/>
                  </a:cubicBezTo>
                  <a:close/>
                  <a:moveTo>
                    <a:pt x="390" y="848"/>
                  </a:moveTo>
                  <a:cubicBezTo>
                    <a:pt x="401" y="848"/>
                    <a:pt x="411" y="849"/>
                    <a:pt x="421" y="851"/>
                  </a:cubicBezTo>
                  <a:cubicBezTo>
                    <a:pt x="459" y="858"/>
                    <a:pt x="495" y="891"/>
                    <a:pt x="498" y="921"/>
                  </a:cubicBezTo>
                  <a:cubicBezTo>
                    <a:pt x="503" y="950"/>
                    <a:pt x="471" y="979"/>
                    <a:pt x="436" y="981"/>
                  </a:cubicBezTo>
                  <a:cubicBezTo>
                    <a:pt x="434" y="982"/>
                    <a:pt x="432" y="982"/>
                    <a:pt x="431" y="982"/>
                  </a:cubicBezTo>
                  <a:cubicBezTo>
                    <a:pt x="376" y="982"/>
                    <a:pt x="318" y="941"/>
                    <a:pt x="279" y="892"/>
                  </a:cubicBezTo>
                  <a:lnTo>
                    <a:pt x="279" y="892"/>
                  </a:lnTo>
                  <a:cubicBezTo>
                    <a:pt x="311" y="865"/>
                    <a:pt x="351" y="848"/>
                    <a:pt x="390" y="848"/>
                  </a:cubicBezTo>
                  <a:close/>
                  <a:moveTo>
                    <a:pt x="432" y="1161"/>
                  </a:moveTo>
                  <a:cubicBezTo>
                    <a:pt x="444" y="1161"/>
                    <a:pt x="456" y="1162"/>
                    <a:pt x="466" y="1165"/>
                  </a:cubicBezTo>
                  <a:cubicBezTo>
                    <a:pt x="508" y="1175"/>
                    <a:pt x="546" y="1215"/>
                    <a:pt x="535" y="1241"/>
                  </a:cubicBezTo>
                  <a:cubicBezTo>
                    <a:pt x="531" y="1264"/>
                    <a:pt x="494" y="1279"/>
                    <a:pt x="456" y="1279"/>
                  </a:cubicBezTo>
                  <a:cubicBezTo>
                    <a:pt x="448" y="1279"/>
                    <a:pt x="441" y="1279"/>
                    <a:pt x="434" y="1277"/>
                  </a:cubicBezTo>
                  <a:cubicBezTo>
                    <a:pt x="388" y="1270"/>
                    <a:pt x="342" y="1249"/>
                    <a:pt x="304" y="1220"/>
                  </a:cubicBezTo>
                  <a:cubicBezTo>
                    <a:pt x="302" y="1218"/>
                    <a:pt x="300" y="1217"/>
                    <a:pt x="299" y="1215"/>
                  </a:cubicBezTo>
                  <a:lnTo>
                    <a:pt x="299" y="1215"/>
                  </a:lnTo>
                  <a:cubicBezTo>
                    <a:pt x="309" y="1206"/>
                    <a:pt x="320" y="1198"/>
                    <a:pt x="331" y="1191"/>
                  </a:cubicBezTo>
                  <a:cubicBezTo>
                    <a:pt x="362" y="1171"/>
                    <a:pt x="398" y="1161"/>
                    <a:pt x="432" y="1161"/>
                  </a:cubicBezTo>
                  <a:close/>
                  <a:moveTo>
                    <a:pt x="423" y="1448"/>
                  </a:moveTo>
                  <a:cubicBezTo>
                    <a:pt x="443" y="1448"/>
                    <a:pt x="460" y="1454"/>
                    <a:pt x="471" y="1467"/>
                  </a:cubicBezTo>
                  <a:cubicBezTo>
                    <a:pt x="501" y="1504"/>
                    <a:pt x="491" y="1543"/>
                    <a:pt x="435" y="1545"/>
                  </a:cubicBezTo>
                  <a:cubicBezTo>
                    <a:pt x="432" y="1545"/>
                    <a:pt x="430" y="1545"/>
                    <a:pt x="427" y="1545"/>
                  </a:cubicBezTo>
                  <a:cubicBezTo>
                    <a:pt x="387" y="1545"/>
                    <a:pt x="345" y="1529"/>
                    <a:pt x="312" y="1502"/>
                  </a:cubicBezTo>
                  <a:lnTo>
                    <a:pt x="312" y="1502"/>
                  </a:lnTo>
                  <a:cubicBezTo>
                    <a:pt x="321" y="1493"/>
                    <a:pt x="331" y="1484"/>
                    <a:pt x="342" y="1476"/>
                  </a:cubicBezTo>
                  <a:cubicBezTo>
                    <a:pt x="366" y="1459"/>
                    <a:pt x="397" y="1448"/>
                    <a:pt x="423" y="1448"/>
                  </a:cubicBezTo>
                  <a:close/>
                  <a:moveTo>
                    <a:pt x="424" y="1771"/>
                  </a:moveTo>
                  <a:cubicBezTo>
                    <a:pt x="431" y="1771"/>
                    <a:pt x="437" y="1772"/>
                    <a:pt x="443" y="1773"/>
                  </a:cubicBezTo>
                  <a:cubicBezTo>
                    <a:pt x="482" y="1784"/>
                    <a:pt x="510" y="1829"/>
                    <a:pt x="488" y="1857"/>
                  </a:cubicBezTo>
                  <a:cubicBezTo>
                    <a:pt x="477" y="1874"/>
                    <a:pt x="451" y="1883"/>
                    <a:pt x="423" y="1883"/>
                  </a:cubicBezTo>
                  <a:cubicBezTo>
                    <a:pt x="404" y="1883"/>
                    <a:pt x="384" y="1879"/>
                    <a:pt x="367" y="1871"/>
                  </a:cubicBezTo>
                  <a:cubicBezTo>
                    <a:pt x="352" y="1864"/>
                    <a:pt x="339" y="1855"/>
                    <a:pt x="326" y="1845"/>
                  </a:cubicBezTo>
                  <a:lnTo>
                    <a:pt x="326" y="1845"/>
                  </a:lnTo>
                  <a:cubicBezTo>
                    <a:pt x="329" y="1838"/>
                    <a:pt x="333" y="1832"/>
                    <a:pt x="337" y="1826"/>
                  </a:cubicBezTo>
                  <a:cubicBezTo>
                    <a:pt x="357" y="1794"/>
                    <a:pt x="392" y="1771"/>
                    <a:pt x="424" y="1771"/>
                  </a:cubicBezTo>
                  <a:close/>
                  <a:moveTo>
                    <a:pt x="354" y="1"/>
                  </a:moveTo>
                  <a:cubicBezTo>
                    <a:pt x="354" y="1"/>
                    <a:pt x="354" y="1"/>
                    <a:pt x="354" y="1"/>
                  </a:cubicBezTo>
                  <a:cubicBezTo>
                    <a:pt x="352" y="1"/>
                    <a:pt x="341" y="36"/>
                    <a:pt x="331" y="106"/>
                  </a:cubicBezTo>
                  <a:cubicBezTo>
                    <a:pt x="325" y="159"/>
                    <a:pt x="317" y="232"/>
                    <a:pt x="324" y="324"/>
                  </a:cubicBezTo>
                  <a:lnTo>
                    <a:pt x="324" y="324"/>
                  </a:lnTo>
                  <a:cubicBezTo>
                    <a:pt x="316" y="327"/>
                    <a:pt x="308" y="329"/>
                    <a:pt x="300" y="333"/>
                  </a:cubicBezTo>
                  <a:cubicBezTo>
                    <a:pt x="252" y="352"/>
                    <a:pt x="211" y="389"/>
                    <a:pt x="183" y="436"/>
                  </a:cubicBezTo>
                  <a:cubicBezTo>
                    <a:pt x="156" y="483"/>
                    <a:pt x="145" y="547"/>
                    <a:pt x="169" y="602"/>
                  </a:cubicBezTo>
                  <a:cubicBezTo>
                    <a:pt x="176" y="621"/>
                    <a:pt x="186" y="638"/>
                    <a:pt x="198" y="653"/>
                  </a:cubicBezTo>
                  <a:lnTo>
                    <a:pt x="198" y="653"/>
                  </a:lnTo>
                  <a:cubicBezTo>
                    <a:pt x="161" y="717"/>
                    <a:pt x="159" y="803"/>
                    <a:pt x="194" y="870"/>
                  </a:cubicBezTo>
                  <a:cubicBezTo>
                    <a:pt x="196" y="874"/>
                    <a:pt x="198" y="877"/>
                    <a:pt x="200" y="881"/>
                  </a:cubicBezTo>
                  <a:lnTo>
                    <a:pt x="200" y="881"/>
                  </a:lnTo>
                  <a:cubicBezTo>
                    <a:pt x="182" y="903"/>
                    <a:pt x="167" y="928"/>
                    <a:pt x="157" y="954"/>
                  </a:cubicBezTo>
                  <a:cubicBezTo>
                    <a:pt x="122" y="1046"/>
                    <a:pt x="151" y="1145"/>
                    <a:pt x="209" y="1218"/>
                  </a:cubicBezTo>
                  <a:lnTo>
                    <a:pt x="209" y="1218"/>
                  </a:lnTo>
                  <a:cubicBezTo>
                    <a:pt x="190" y="1247"/>
                    <a:pt x="176" y="1281"/>
                    <a:pt x="170" y="1317"/>
                  </a:cubicBezTo>
                  <a:cubicBezTo>
                    <a:pt x="160" y="1387"/>
                    <a:pt x="184" y="1456"/>
                    <a:pt x="225" y="1508"/>
                  </a:cubicBezTo>
                  <a:lnTo>
                    <a:pt x="225" y="1508"/>
                  </a:lnTo>
                  <a:cubicBezTo>
                    <a:pt x="209" y="1534"/>
                    <a:pt x="197" y="1562"/>
                    <a:pt x="189" y="1591"/>
                  </a:cubicBezTo>
                  <a:cubicBezTo>
                    <a:pt x="162" y="1690"/>
                    <a:pt x="192" y="1794"/>
                    <a:pt x="258" y="1866"/>
                  </a:cubicBezTo>
                  <a:lnTo>
                    <a:pt x="258" y="1866"/>
                  </a:lnTo>
                  <a:cubicBezTo>
                    <a:pt x="250" y="1898"/>
                    <a:pt x="248" y="1931"/>
                    <a:pt x="249" y="1961"/>
                  </a:cubicBezTo>
                  <a:cubicBezTo>
                    <a:pt x="262" y="2172"/>
                    <a:pt x="284" y="2360"/>
                    <a:pt x="284" y="2535"/>
                  </a:cubicBezTo>
                  <a:cubicBezTo>
                    <a:pt x="285" y="2709"/>
                    <a:pt x="268" y="2867"/>
                    <a:pt x="229" y="2998"/>
                  </a:cubicBezTo>
                  <a:cubicBezTo>
                    <a:pt x="192" y="3132"/>
                    <a:pt x="130" y="3234"/>
                    <a:pt x="83" y="3321"/>
                  </a:cubicBezTo>
                  <a:cubicBezTo>
                    <a:pt x="36" y="3408"/>
                    <a:pt x="10" y="3482"/>
                    <a:pt x="4" y="3535"/>
                  </a:cubicBezTo>
                  <a:cubicBezTo>
                    <a:pt x="0" y="3562"/>
                    <a:pt x="0" y="3582"/>
                    <a:pt x="1" y="3595"/>
                  </a:cubicBezTo>
                  <a:cubicBezTo>
                    <a:pt x="3" y="3608"/>
                    <a:pt x="4" y="3615"/>
                    <a:pt x="5" y="3615"/>
                  </a:cubicBezTo>
                  <a:cubicBezTo>
                    <a:pt x="8" y="3615"/>
                    <a:pt x="6" y="3587"/>
                    <a:pt x="17" y="3537"/>
                  </a:cubicBezTo>
                  <a:cubicBezTo>
                    <a:pt x="27" y="3487"/>
                    <a:pt x="56" y="3417"/>
                    <a:pt x="106" y="3334"/>
                  </a:cubicBezTo>
                  <a:cubicBezTo>
                    <a:pt x="156" y="3251"/>
                    <a:pt x="224" y="3146"/>
                    <a:pt x="265" y="3010"/>
                  </a:cubicBezTo>
                  <a:cubicBezTo>
                    <a:pt x="309" y="2874"/>
                    <a:pt x="329" y="2712"/>
                    <a:pt x="331" y="2535"/>
                  </a:cubicBezTo>
                  <a:cubicBezTo>
                    <a:pt x="335" y="2358"/>
                    <a:pt x="314" y="2163"/>
                    <a:pt x="305" y="1961"/>
                  </a:cubicBezTo>
                  <a:cubicBezTo>
                    <a:pt x="305" y="1943"/>
                    <a:pt x="306" y="1926"/>
                    <a:pt x="308" y="1909"/>
                  </a:cubicBezTo>
                  <a:lnTo>
                    <a:pt x="308" y="1909"/>
                  </a:lnTo>
                  <a:cubicBezTo>
                    <a:pt x="319" y="1916"/>
                    <a:pt x="331" y="1923"/>
                    <a:pt x="343" y="1929"/>
                  </a:cubicBezTo>
                  <a:cubicBezTo>
                    <a:pt x="368" y="1938"/>
                    <a:pt x="396" y="1944"/>
                    <a:pt x="424" y="1944"/>
                  </a:cubicBezTo>
                  <a:cubicBezTo>
                    <a:pt x="465" y="1944"/>
                    <a:pt x="507" y="1930"/>
                    <a:pt x="538" y="1890"/>
                  </a:cubicBezTo>
                  <a:cubicBezTo>
                    <a:pt x="561" y="1858"/>
                    <a:pt x="561" y="1811"/>
                    <a:pt x="541" y="1779"/>
                  </a:cubicBezTo>
                  <a:cubicBezTo>
                    <a:pt x="522" y="1747"/>
                    <a:pt x="493" y="1725"/>
                    <a:pt x="459" y="1716"/>
                  </a:cubicBezTo>
                  <a:cubicBezTo>
                    <a:pt x="447" y="1713"/>
                    <a:pt x="436" y="1712"/>
                    <a:pt x="425" y="1712"/>
                  </a:cubicBezTo>
                  <a:cubicBezTo>
                    <a:pt x="366" y="1712"/>
                    <a:pt x="316" y="1751"/>
                    <a:pt x="289" y="1794"/>
                  </a:cubicBezTo>
                  <a:cubicBezTo>
                    <a:pt x="288" y="1796"/>
                    <a:pt x="287" y="1798"/>
                    <a:pt x="286" y="1800"/>
                  </a:cubicBezTo>
                  <a:lnTo>
                    <a:pt x="286" y="1800"/>
                  </a:lnTo>
                  <a:cubicBezTo>
                    <a:pt x="248" y="1745"/>
                    <a:pt x="231" y="1673"/>
                    <a:pt x="251" y="1607"/>
                  </a:cubicBezTo>
                  <a:cubicBezTo>
                    <a:pt x="256" y="1589"/>
                    <a:pt x="263" y="1572"/>
                    <a:pt x="272" y="1555"/>
                  </a:cubicBezTo>
                  <a:lnTo>
                    <a:pt x="272" y="1555"/>
                  </a:lnTo>
                  <a:cubicBezTo>
                    <a:pt x="316" y="1590"/>
                    <a:pt x="371" y="1611"/>
                    <a:pt x="428" y="1611"/>
                  </a:cubicBezTo>
                  <a:cubicBezTo>
                    <a:pt x="431" y="1611"/>
                    <a:pt x="435" y="1611"/>
                    <a:pt x="438" y="1611"/>
                  </a:cubicBezTo>
                  <a:cubicBezTo>
                    <a:pt x="475" y="1609"/>
                    <a:pt x="526" y="1593"/>
                    <a:pt x="547" y="1545"/>
                  </a:cubicBezTo>
                  <a:cubicBezTo>
                    <a:pt x="564" y="1497"/>
                    <a:pt x="547" y="1453"/>
                    <a:pt x="519" y="1422"/>
                  </a:cubicBezTo>
                  <a:cubicBezTo>
                    <a:pt x="494" y="1395"/>
                    <a:pt x="457" y="1383"/>
                    <a:pt x="424" y="1383"/>
                  </a:cubicBezTo>
                  <a:cubicBezTo>
                    <a:pt x="418" y="1383"/>
                    <a:pt x="411" y="1383"/>
                    <a:pt x="405" y="1384"/>
                  </a:cubicBezTo>
                  <a:cubicBezTo>
                    <a:pt x="367" y="1387"/>
                    <a:pt x="333" y="1403"/>
                    <a:pt x="304" y="1423"/>
                  </a:cubicBezTo>
                  <a:cubicBezTo>
                    <a:pt x="291" y="1432"/>
                    <a:pt x="279" y="1443"/>
                    <a:pt x="268" y="1454"/>
                  </a:cubicBezTo>
                  <a:lnTo>
                    <a:pt x="268" y="1454"/>
                  </a:lnTo>
                  <a:cubicBezTo>
                    <a:pt x="243" y="1416"/>
                    <a:pt x="230" y="1370"/>
                    <a:pt x="237" y="1326"/>
                  </a:cubicBezTo>
                  <a:cubicBezTo>
                    <a:pt x="240" y="1306"/>
                    <a:pt x="247" y="1286"/>
                    <a:pt x="257" y="1267"/>
                  </a:cubicBezTo>
                  <a:lnTo>
                    <a:pt x="257" y="1267"/>
                  </a:lnTo>
                  <a:cubicBezTo>
                    <a:pt x="259" y="1268"/>
                    <a:pt x="261" y="1270"/>
                    <a:pt x="263" y="1271"/>
                  </a:cubicBezTo>
                  <a:cubicBezTo>
                    <a:pt x="310" y="1308"/>
                    <a:pt x="364" y="1334"/>
                    <a:pt x="425" y="1344"/>
                  </a:cubicBezTo>
                  <a:cubicBezTo>
                    <a:pt x="436" y="1345"/>
                    <a:pt x="446" y="1346"/>
                    <a:pt x="457" y="1346"/>
                  </a:cubicBezTo>
                  <a:cubicBezTo>
                    <a:pt x="478" y="1346"/>
                    <a:pt x="500" y="1343"/>
                    <a:pt x="521" y="1336"/>
                  </a:cubicBezTo>
                  <a:cubicBezTo>
                    <a:pt x="553" y="1325"/>
                    <a:pt x="590" y="1299"/>
                    <a:pt x="600" y="1259"/>
                  </a:cubicBezTo>
                  <a:cubicBezTo>
                    <a:pt x="612" y="1219"/>
                    <a:pt x="595" y="1175"/>
                    <a:pt x="570" y="1151"/>
                  </a:cubicBezTo>
                  <a:cubicBezTo>
                    <a:pt x="546" y="1125"/>
                    <a:pt x="516" y="1109"/>
                    <a:pt x="483" y="1100"/>
                  </a:cubicBezTo>
                  <a:cubicBezTo>
                    <a:pt x="465" y="1096"/>
                    <a:pt x="448" y="1094"/>
                    <a:pt x="430" y="1094"/>
                  </a:cubicBezTo>
                  <a:cubicBezTo>
                    <a:pt x="382" y="1094"/>
                    <a:pt x="336" y="1109"/>
                    <a:pt x="296" y="1133"/>
                  </a:cubicBezTo>
                  <a:cubicBezTo>
                    <a:pt x="281" y="1143"/>
                    <a:pt x="266" y="1154"/>
                    <a:pt x="252" y="1166"/>
                  </a:cubicBezTo>
                  <a:lnTo>
                    <a:pt x="252" y="1166"/>
                  </a:lnTo>
                  <a:cubicBezTo>
                    <a:pt x="212" y="1110"/>
                    <a:pt x="195" y="1038"/>
                    <a:pt x="218" y="977"/>
                  </a:cubicBezTo>
                  <a:cubicBezTo>
                    <a:pt x="224" y="963"/>
                    <a:pt x="230" y="950"/>
                    <a:pt x="238" y="938"/>
                  </a:cubicBezTo>
                  <a:lnTo>
                    <a:pt x="238" y="938"/>
                  </a:lnTo>
                  <a:cubicBezTo>
                    <a:pt x="254" y="956"/>
                    <a:pt x="271" y="972"/>
                    <a:pt x="290" y="987"/>
                  </a:cubicBezTo>
                  <a:cubicBezTo>
                    <a:pt x="326" y="1015"/>
                    <a:pt x="372" y="1043"/>
                    <a:pt x="429" y="1043"/>
                  </a:cubicBezTo>
                  <a:cubicBezTo>
                    <a:pt x="433" y="1043"/>
                    <a:pt x="437" y="1043"/>
                    <a:pt x="441" y="1043"/>
                  </a:cubicBezTo>
                  <a:cubicBezTo>
                    <a:pt x="472" y="1040"/>
                    <a:pt x="500" y="1028"/>
                    <a:pt x="524" y="1006"/>
                  </a:cubicBezTo>
                  <a:cubicBezTo>
                    <a:pt x="548" y="985"/>
                    <a:pt x="564" y="949"/>
                    <a:pt x="560" y="914"/>
                  </a:cubicBezTo>
                  <a:cubicBezTo>
                    <a:pt x="549" y="845"/>
                    <a:pt x="494" y="803"/>
                    <a:pt x="436" y="789"/>
                  </a:cubicBezTo>
                  <a:cubicBezTo>
                    <a:pt x="420" y="786"/>
                    <a:pt x="405" y="784"/>
                    <a:pt x="389" y="784"/>
                  </a:cubicBezTo>
                  <a:cubicBezTo>
                    <a:pt x="336" y="784"/>
                    <a:pt x="285" y="804"/>
                    <a:pt x="244" y="837"/>
                  </a:cubicBezTo>
                  <a:lnTo>
                    <a:pt x="244" y="837"/>
                  </a:lnTo>
                  <a:cubicBezTo>
                    <a:pt x="221" y="791"/>
                    <a:pt x="222" y="737"/>
                    <a:pt x="241" y="695"/>
                  </a:cubicBezTo>
                  <a:lnTo>
                    <a:pt x="241" y="695"/>
                  </a:lnTo>
                  <a:cubicBezTo>
                    <a:pt x="281" y="724"/>
                    <a:pt x="330" y="741"/>
                    <a:pt x="380" y="741"/>
                  </a:cubicBezTo>
                  <a:cubicBezTo>
                    <a:pt x="414" y="741"/>
                    <a:pt x="449" y="733"/>
                    <a:pt x="482" y="715"/>
                  </a:cubicBezTo>
                  <a:lnTo>
                    <a:pt x="498" y="706"/>
                  </a:lnTo>
                  <a:lnTo>
                    <a:pt x="494" y="689"/>
                  </a:lnTo>
                  <a:cubicBezTo>
                    <a:pt x="483" y="614"/>
                    <a:pt x="413" y="566"/>
                    <a:pt x="341" y="566"/>
                  </a:cubicBezTo>
                  <a:cubicBezTo>
                    <a:pt x="311" y="566"/>
                    <a:pt x="280" y="575"/>
                    <a:pt x="253" y="594"/>
                  </a:cubicBezTo>
                  <a:cubicBezTo>
                    <a:pt x="245" y="600"/>
                    <a:pt x="237" y="606"/>
                    <a:pt x="229" y="614"/>
                  </a:cubicBezTo>
                  <a:lnTo>
                    <a:pt x="229" y="614"/>
                  </a:lnTo>
                  <a:cubicBezTo>
                    <a:pt x="223" y="604"/>
                    <a:pt x="217" y="595"/>
                    <a:pt x="213" y="584"/>
                  </a:cubicBezTo>
                  <a:cubicBezTo>
                    <a:pt x="177" y="499"/>
                    <a:pt x="240" y="403"/>
                    <a:pt x="315" y="372"/>
                  </a:cubicBezTo>
                  <a:cubicBezTo>
                    <a:pt x="319" y="370"/>
                    <a:pt x="324" y="368"/>
                    <a:pt x="328" y="367"/>
                  </a:cubicBezTo>
                  <a:lnTo>
                    <a:pt x="328" y="367"/>
                  </a:lnTo>
                  <a:cubicBezTo>
                    <a:pt x="330" y="381"/>
                    <a:pt x="332" y="397"/>
                    <a:pt x="335" y="412"/>
                  </a:cubicBezTo>
                  <a:cubicBezTo>
                    <a:pt x="342" y="444"/>
                    <a:pt x="362" y="485"/>
                    <a:pt x="404" y="503"/>
                  </a:cubicBezTo>
                  <a:cubicBezTo>
                    <a:pt x="415" y="508"/>
                    <a:pt x="428" y="511"/>
                    <a:pt x="442" y="511"/>
                  </a:cubicBezTo>
                  <a:cubicBezTo>
                    <a:pt x="452" y="511"/>
                    <a:pt x="461" y="510"/>
                    <a:pt x="471" y="506"/>
                  </a:cubicBezTo>
                  <a:cubicBezTo>
                    <a:pt x="494" y="499"/>
                    <a:pt x="513" y="475"/>
                    <a:pt x="517" y="451"/>
                  </a:cubicBezTo>
                  <a:cubicBezTo>
                    <a:pt x="529" y="400"/>
                    <a:pt x="491" y="348"/>
                    <a:pt x="445" y="332"/>
                  </a:cubicBezTo>
                  <a:cubicBezTo>
                    <a:pt x="423" y="323"/>
                    <a:pt x="399" y="318"/>
                    <a:pt x="374" y="318"/>
                  </a:cubicBezTo>
                  <a:cubicBezTo>
                    <a:pt x="366" y="318"/>
                    <a:pt x="359" y="318"/>
                    <a:pt x="351" y="319"/>
                  </a:cubicBezTo>
                  <a:lnTo>
                    <a:pt x="351" y="319"/>
                  </a:lnTo>
                  <a:cubicBezTo>
                    <a:pt x="330" y="118"/>
                    <a:pt x="363" y="1"/>
                    <a:pt x="35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123"/>
            <p:cNvSpPr/>
            <p:nvPr/>
          </p:nvSpPr>
          <p:spPr>
            <a:xfrm>
              <a:off x="6466411" y="516464"/>
              <a:ext cx="26088" cy="45160"/>
            </a:xfrm>
            <a:custGeom>
              <a:rect b="b" l="l" r="r" t="t"/>
              <a:pathLst>
                <a:path extrusionOk="0" h="708" w="409">
                  <a:moveTo>
                    <a:pt x="175" y="0"/>
                  </a:moveTo>
                  <a:cubicBezTo>
                    <a:pt x="110" y="0"/>
                    <a:pt x="46" y="44"/>
                    <a:pt x="24" y="106"/>
                  </a:cubicBezTo>
                  <a:cubicBezTo>
                    <a:pt x="0" y="169"/>
                    <a:pt x="30" y="248"/>
                    <a:pt x="85" y="289"/>
                  </a:cubicBezTo>
                  <a:cubicBezTo>
                    <a:pt x="86" y="290"/>
                    <a:pt x="87" y="291"/>
                    <a:pt x="89" y="292"/>
                  </a:cubicBezTo>
                  <a:cubicBezTo>
                    <a:pt x="94" y="295"/>
                    <a:pt x="99" y="299"/>
                    <a:pt x="103" y="301"/>
                  </a:cubicBezTo>
                  <a:cubicBezTo>
                    <a:pt x="125" y="315"/>
                    <a:pt x="156" y="317"/>
                    <a:pt x="177" y="330"/>
                  </a:cubicBezTo>
                  <a:cubicBezTo>
                    <a:pt x="221" y="358"/>
                    <a:pt x="236" y="417"/>
                    <a:pt x="233" y="468"/>
                  </a:cubicBezTo>
                  <a:cubicBezTo>
                    <a:pt x="232" y="520"/>
                    <a:pt x="218" y="572"/>
                    <a:pt x="221" y="624"/>
                  </a:cubicBezTo>
                  <a:cubicBezTo>
                    <a:pt x="224" y="662"/>
                    <a:pt x="246" y="706"/>
                    <a:pt x="283" y="707"/>
                  </a:cubicBezTo>
                  <a:cubicBezTo>
                    <a:pt x="316" y="707"/>
                    <a:pt x="340" y="675"/>
                    <a:pt x="353" y="645"/>
                  </a:cubicBezTo>
                  <a:cubicBezTo>
                    <a:pt x="405" y="533"/>
                    <a:pt x="409" y="404"/>
                    <a:pt x="392" y="282"/>
                  </a:cubicBezTo>
                  <a:cubicBezTo>
                    <a:pt x="385" y="219"/>
                    <a:pt x="371" y="157"/>
                    <a:pt x="337" y="103"/>
                  </a:cubicBezTo>
                  <a:cubicBezTo>
                    <a:pt x="305" y="50"/>
                    <a:pt x="250" y="7"/>
                    <a:pt x="188" y="1"/>
                  </a:cubicBezTo>
                  <a:cubicBezTo>
                    <a:pt x="184" y="1"/>
                    <a:pt x="180" y="0"/>
                    <a:pt x="17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123"/>
            <p:cNvSpPr/>
            <p:nvPr/>
          </p:nvSpPr>
          <p:spPr>
            <a:xfrm>
              <a:off x="6229063" y="696276"/>
              <a:ext cx="235367" cy="434950"/>
            </a:xfrm>
            <a:custGeom>
              <a:rect b="b" l="l" r="r" t="t"/>
              <a:pathLst>
                <a:path extrusionOk="0" h="6819" w="3690">
                  <a:moveTo>
                    <a:pt x="3479" y="0"/>
                  </a:moveTo>
                  <a:lnTo>
                    <a:pt x="3436" y="503"/>
                  </a:lnTo>
                  <a:lnTo>
                    <a:pt x="1980" y="1825"/>
                  </a:lnTo>
                  <a:lnTo>
                    <a:pt x="293" y="689"/>
                  </a:lnTo>
                  <a:lnTo>
                    <a:pt x="295" y="161"/>
                  </a:lnTo>
                  <a:lnTo>
                    <a:pt x="295" y="161"/>
                  </a:lnTo>
                  <a:cubicBezTo>
                    <a:pt x="295" y="161"/>
                    <a:pt x="36" y="542"/>
                    <a:pt x="15" y="789"/>
                  </a:cubicBezTo>
                  <a:cubicBezTo>
                    <a:pt x="0" y="953"/>
                    <a:pt x="109" y="1590"/>
                    <a:pt x="185" y="2001"/>
                  </a:cubicBezTo>
                  <a:cubicBezTo>
                    <a:pt x="228" y="2237"/>
                    <a:pt x="320" y="2462"/>
                    <a:pt x="456" y="2660"/>
                  </a:cubicBezTo>
                  <a:lnTo>
                    <a:pt x="624" y="2906"/>
                  </a:lnTo>
                  <a:cubicBezTo>
                    <a:pt x="867" y="3262"/>
                    <a:pt x="1070" y="3643"/>
                    <a:pt x="1228" y="4044"/>
                  </a:cubicBezTo>
                  <a:cubicBezTo>
                    <a:pt x="1555" y="4872"/>
                    <a:pt x="2105" y="6265"/>
                    <a:pt x="2124" y="6332"/>
                  </a:cubicBezTo>
                  <a:cubicBezTo>
                    <a:pt x="2151" y="6427"/>
                    <a:pt x="2369" y="6819"/>
                    <a:pt x="2369" y="6819"/>
                  </a:cubicBezTo>
                  <a:lnTo>
                    <a:pt x="2660" y="3340"/>
                  </a:lnTo>
                  <a:lnTo>
                    <a:pt x="3537" y="1601"/>
                  </a:lnTo>
                  <a:cubicBezTo>
                    <a:pt x="3613" y="1450"/>
                    <a:pt x="3656" y="1284"/>
                    <a:pt x="3662" y="1115"/>
                  </a:cubicBezTo>
                  <a:lnTo>
                    <a:pt x="3683" y="556"/>
                  </a:lnTo>
                  <a:cubicBezTo>
                    <a:pt x="3690" y="351"/>
                    <a:pt x="3617" y="152"/>
                    <a:pt x="34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123"/>
            <p:cNvSpPr/>
            <p:nvPr/>
          </p:nvSpPr>
          <p:spPr>
            <a:xfrm>
              <a:off x="6243479" y="813387"/>
              <a:ext cx="107669" cy="90320"/>
            </a:xfrm>
            <a:custGeom>
              <a:rect b="b" l="l" r="r" t="t"/>
              <a:pathLst>
                <a:path extrusionOk="0" h="1416" w="1688">
                  <a:moveTo>
                    <a:pt x="1678" y="0"/>
                  </a:moveTo>
                  <a:cubicBezTo>
                    <a:pt x="1669" y="0"/>
                    <a:pt x="1629" y="9"/>
                    <a:pt x="1570" y="41"/>
                  </a:cubicBezTo>
                  <a:cubicBezTo>
                    <a:pt x="1502" y="76"/>
                    <a:pt x="1416" y="151"/>
                    <a:pt x="1337" y="260"/>
                  </a:cubicBezTo>
                  <a:cubicBezTo>
                    <a:pt x="1174" y="481"/>
                    <a:pt x="1054" y="839"/>
                    <a:pt x="958" y="1234"/>
                  </a:cubicBezTo>
                  <a:cubicBezTo>
                    <a:pt x="953" y="1254"/>
                    <a:pt x="948" y="1274"/>
                    <a:pt x="943" y="1295"/>
                  </a:cubicBezTo>
                  <a:lnTo>
                    <a:pt x="943" y="1295"/>
                  </a:lnTo>
                  <a:cubicBezTo>
                    <a:pt x="673" y="1065"/>
                    <a:pt x="455" y="832"/>
                    <a:pt x="292" y="668"/>
                  </a:cubicBezTo>
                  <a:cubicBezTo>
                    <a:pt x="126" y="498"/>
                    <a:pt x="19" y="397"/>
                    <a:pt x="7" y="397"/>
                  </a:cubicBezTo>
                  <a:cubicBezTo>
                    <a:pt x="7" y="397"/>
                    <a:pt x="6" y="397"/>
                    <a:pt x="6" y="397"/>
                  </a:cubicBezTo>
                  <a:cubicBezTo>
                    <a:pt x="0" y="403"/>
                    <a:pt x="96" y="517"/>
                    <a:pt x="258" y="699"/>
                  </a:cubicBezTo>
                  <a:cubicBezTo>
                    <a:pt x="421" y="880"/>
                    <a:pt x="647" y="1135"/>
                    <a:pt x="941" y="1381"/>
                  </a:cubicBezTo>
                  <a:lnTo>
                    <a:pt x="982" y="1415"/>
                  </a:lnTo>
                  <a:lnTo>
                    <a:pt x="995" y="1363"/>
                  </a:lnTo>
                  <a:cubicBezTo>
                    <a:pt x="1003" y="1327"/>
                    <a:pt x="1013" y="1289"/>
                    <a:pt x="1023" y="1250"/>
                  </a:cubicBezTo>
                  <a:cubicBezTo>
                    <a:pt x="1119" y="857"/>
                    <a:pt x="1230" y="505"/>
                    <a:pt x="1376" y="287"/>
                  </a:cubicBezTo>
                  <a:cubicBezTo>
                    <a:pt x="1518" y="62"/>
                    <a:pt x="1688" y="13"/>
                    <a:pt x="1680" y="1"/>
                  </a:cubicBezTo>
                  <a:cubicBezTo>
                    <a:pt x="1680" y="0"/>
                    <a:pt x="1679" y="0"/>
                    <a:pt x="16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123"/>
            <p:cNvSpPr/>
            <p:nvPr/>
          </p:nvSpPr>
          <p:spPr>
            <a:xfrm>
              <a:off x="6356444" y="813451"/>
              <a:ext cx="61234" cy="98931"/>
            </a:xfrm>
            <a:custGeom>
              <a:rect b="b" l="l" r="r" t="t"/>
              <a:pathLst>
                <a:path extrusionOk="0" h="1551" w="960">
                  <a:moveTo>
                    <a:pt x="11" y="0"/>
                  </a:moveTo>
                  <a:cubicBezTo>
                    <a:pt x="10" y="0"/>
                    <a:pt x="10" y="0"/>
                    <a:pt x="9" y="1"/>
                  </a:cubicBezTo>
                  <a:cubicBezTo>
                    <a:pt x="1" y="11"/>
                    <a:pt x="111" y="79"/>
                    <a:pt x="217" y="246"/>
                  </a:cubicBezTo>
                  <a:cubicBezTo>
                    <a:pt x="327" y="412"/>
                    <a:pt x="399" y="681"/>
                    <a:pt x="476" y="978"/>
                  </a:cubicBezTo>
                  <a:cubicBezTo>
                    <a:pt x="524" y="1150"/>
                    <a:pt x="563" y="1310"/>
                    <a:pt x="566" y="1452"/>
                  </a:cubicBezTo>
                  <a:lnTo>
                    <a:pt x="567" y="1550"/>
                  </a:lnTo>
                  <a:lnTo>
                    <a:pt x="621" y="1469"/>
                  </a:lnTo>
                  <a:cubicBezTo>
                    <a:pt x="825" y="1160"/>
                    <a:pt x="959" y="944"/>
                    <a:pt x="948" y="937"/>
                  </a:cubicBezTo>
                  <a:cubicBezTo>
                    <a:pt x="948" y="936"/>
                    <a:pt x="948" y="936"/>
                    <a:pt x="947" y="936"/>
                  </a:cubicBezTo>
                  <a:cubicBezTo>
                    <a:pt x="934" y="936"/>
                    <a:pt x="806" y="1105"/>
                    <a:pt x="623" y="1362"/>
                  </a:cubicBezTo>
                  <a:lnTo>
                    <a:pt x="623" y="1362"/>
                  </a:lnTo>
                  <a:cubicBezTo>
                    <a:pt x="612" y="1235"/>
                    <a:pt x="579" y="1098"/>
                    <a:pt x="540" y="962"/>
                  </a:cubicBezTo>
                  <a:cubicBezTo>
                    <a:pt x="464" y="665"/>
                    <a:pt x="383" y="387"/>
                    <a:pt x="257" y="220"/>
                  </a:cubicBezTo>
                  <a:cubicBezTo>
                    <a:pt x="195" y="136"/>
                    <a:pt x="133" y="78"/>
                    <a:pt x="87" y="45"/>
                  </a:cubicBezTo>
                  <a:cubicBezTo>
                    <a:pt x="45" y="14"/>
                    <a:pt x="17" y="0"/>
                    <a:pt x="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123"/>
            <p:cNvSpPr/>
            <p:nvPr/>
          </p:nvSpPr>
          <p:spPr>
            <a:xfrm>
              <a:off x="6353892" y="815301"/>
              <a:ext cx="21814" cy="300810"/>
            </a:xfrm>
            <a:custGeom>
              <a:rect b="b" l="l" r="r" t="t"/>
              <a:pathLst>
                <a:path extrusionOk="0" h="4716" w="342">
                  <a:moveTo>
                    <a:pt x="19" y="0"/>
                  </a:moveTo>
                  <a:cubicBezTo>
                    <a:pt x="19" y="0"/>
                    <a:pt x="19" y="0"/>
                    <a:pt x="19" y="0"/>
                  </a:cubicBezTo>
                  <a:cubicBezTo>
                    <a:pt x="1" y="1"/>
                    <a:pt x="53" y="1058"/>
                    <a:pt x="137" y="2360"/>
                  </a:cubicBezTo>
                  <a:cubicBezTo>
                    <a:pt x="221" y="3661"/>
                    <a:pt x="304" y="4715"/>
                    <a:pt x="322" y="4715"/>
                  </a:cubicBezTo>
                  <a:cubicBezTo>
                    <a:pt x="322" y="4715"/>
                    <a:pt x="322" y="4715"/>
                    <a:pt x="322" y="4715"/>
                  </a:cubicBezTo>
                  <a:cubicBezTo>
                    <a:pt x="341" y="4714"/>
                    <a:pt x="288" y="3657"/>
                    <a:pt x="204" y="2355"/>
                  </a:cubicBezTo>
                  <a:cubicBezTo>
                    <a:pt x="120" y="1054"/>
                    <a:pt x="37" y="0"/>
                    <a:pt x="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123"/>
            <p:cNvSpPr/>
            <p:nvPr/>
          </p:nvSpPr>
          <p:spPr>
            <a:xfrm>
              <a:off x="6162470" y="443939"/>
              <a:ext cx="16775" cy="34444"/>
            </a:xfrm>
            <a:custGeom>
              <a:rect b="b" l="l" r="r" t="t"/>
              <a:pathLst>
                <a:path extrusionOk="0" h="540" w="263">
                  <a:moveTo>
                    <a:pt x="245" y="1"/>
                  </a:moveTo>
                  <a:cubicBezTo>
                    <a:pt x="220" y="1"/>
                    <a:pt x="107" y="81"/>
                    <a:pt x="56" y="236"/>
                  </a:cubicBezTo>
                  <a:cubicBezTo>
                    <a:pt x="0" y="401"/>
                    <a:pt x="53" y="539"/>
                    <a:pt x="70" y="539"/>
                  </a:cubicBezTo>
                  <a:cubicBezTo>
                    <a:pt x="71" y="539"/>
                    <a:pt x="71" y="539"/>
                    <a:pt x="71" y="539"/>
                  </a:cubicBezTo>
                  <a:cubicBezTo>
                    <a:pt x="91" y="535"/>
                    <a:pt x="70" y="405"/>
                    <a:pt x="120" y="258"/>
                  </a:cubicBezTo>
                  <a:cubicBezTo>
                    <a:pt x="167" y="109"/>
                    <a:pt x="263" y="18"/>
                    <a:pt x="249" y="3"/>
                  </a:cubicBezTo>
                  <a:cubicBezTo>
                    <a:pt x="249" y="2"/>
                    <a:pt x="247" y="1"/>
                    <a:pt x="24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123"/>
            <p:cNvSpPr/>
            <p:nvPr/>
          </p:nvSpPr>
          <p:spPr>
            <a:xfrm>
              <a:off x="6296485" y="449552"/>
              <a:ext cx="7399" cy="33551"/>
            </a:xfrm>
            <a:custGeom>
              <a:rect b="b" l="l" r="r" t="t"/>
              <a:pathLst>
                <a:path extrusionOk="0" h="526" w="116">
                  <a:moveTo>
                    <a:pt x="97" y="1"/>
                  </a:moveTo>
                  <a:cubicBezTo>
                    <a:pt x="77" y="1"/>
                    <a:pt x="0" y="108"/>
                    <a:pt x="1" y="262"/>
                  </a:cubicBezTo>
                  <a:cubicBezTo>
                    <a:pt x="0" y="418"/>
                    <a:pt x="77" y="525"/>
                    <a:pt x="97" y="525"/>
                  </a:cubicBezTo>
                  <a:cubicBezTo>
                    <a:pt x="98" y="525"/>
                    <a:pt x="98" y="525"/>
                    <a:pt x="99" y="524"/>
                  </a:cubicBezTo>
                  <a:cubicBezTo>
                    <a:pt x="116" y="515"/>
                    <a:pt x="67" y="405"/>
                    <a:pt x="68" y="262"/>
                  </a:cubicBezTo>
                  <a:cubicBezTo>
                    <a:pt x="67" y="120"/>
                    <a:pt x="116" y="11"/>
                    <a:pt x="99" y="1"/>
                  </a:cubicBezTo>
                  <a:cubicBezTo>
                    <a:pt x="98" y="1"/>
                    <a:pt x="98" y="1"/>
                    <a:pt x="9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123"/>
            <p:cNvSpPr/>
            <p:nvPr/>
          </p:nvSpPr>
          <p:spPr>
            <a:xfrm>
              <a:off x="7452669" y="2439100"/>
              <a:ext cx="76797" cy="248953"/>
            </a:xfrm>
            <a:custGeom>
              <a:rect b="b" l="l" r="r" t="t"/>
              <a:pathLst>
                <a:path extrusionOk="0" h="3903" w="1204">
                  <a:moveTo>
                    <a:pt x="247" y="1"/>
                  </a:moveTo>
                  <a:cubicBezTo>
                    <a:pt x="238" y="1"/>
                    <a:pt x="230" y="2"/>
                    <a:pt x="222" y="5"/>
                  </a:cubicBezTo>
                  <a:cubicBezTo>
                    <a:pt x="192" y="16"/>
                    <a:pt x="175" y="47"/>
                    <a:pt x="161" y="75"/>
                  </a:cubicBezTo>
                  <a:cubicBezTo>
                    <a:pt x="37" y="334"/>
                    <a:pt x="1" y="628"/>
                    <a:pt x="14" y="916"/>
                  </a:cubicBezTo>
                  <a:cubicBezTo>
                    <a:pt x="27" y="1203"/>
                    <a:pt x="86" y="1486"/>
                    <a:pt x="146" y="1767"/>
                  </a:cubicBezTo>
                  <a:cubicBezTo>
                    <a:pt x="256" y="2286"/>
                    <a:pt x="314" y="2845"/>
                    <a:pt x="599" y="3294"/>
                  </a:cubicBezTo>
                  <a:cubicBezTo>
                    <a:pt x="667" y="3400"/>
                    <a:pt x="726" y="3516"/>
                    <a:pt x="780" y="3629"/>
                  </a:cubicBezTo>
                  <a:cubicBezTo>
                    <a:pt x="834" y="3744"/>
                    <a:pt x="834" y="3784"/>
                    <a:pt x="884" y="3874"/>
                  </a:cubicBezTo>
                  <a:lnTo>
                    <a:pt x="890" y="3903"/>
                  </a:lnTo>
                  <a:cubicBezTo>
                    <a:pt x="1185" y="2958"/>
                    <a:pt x="1204" y="1928"/>
                    <a:pt x="943" y="973"/>
                  </a:cubicBezTo>
                  <a:cubicBezTo>
                    <a:pt x="840" y="596"/>
                    <a:pt x="666" y="199"/>
                    <a:pt x="318" y="21"/>
                  </a:cubicBezTo>
                  <a:cubicBezTo>
                    <a:pt x="296" y="11"/>
                    <a:pt x="271"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123"/>
            <p:cNvSpPr/>
            <p:nvPr/>
          </p:nvSpPr>
          <p:spPr>
            <a:xfrm>
              <a:off x="7174881" y="2946581"/>
              <a:ext cx="433547" cy="365871"/>
            </a:xfrm>
            <a:custGeom>
              <a:rect b="b" l="l" r="r" t="t"/>
              <a:pathLst>
                <a:path extrusionOk="0" h="5736" w="6797">
                  <a:moveTo>
                    <a:pt x="0" y="1"/>
                  </a:moveTo>
                  <a:cubicBezTo>
                    <a:pt x="94" y="1906"/>
                    <a:pt x="622" y="3818"/>
                    <a:pt x="1455" y="5735"/>
                  </a:cubicBezTo>
                  <a:lnTo>
                    <a:pt x="5251" y="5735"/>
                  </a:lnTo>
                  <a:cubicBezTo>
                    <a:pt x="6123" y="3799"/>
                    <a:pt x="6690" y="1884"/>
                    <a:pt x="6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7" name="Google Shape;1727;p123"/>
          <p:cNvSpPr txBox="1"/>
          <p:nvPr/>
        </p:nvSpPr>
        <p:spPr>
          <a:xfrm>
            <a:off x="3705625" y="443625"/>
            <a:ext cx="4905900" cy="36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Roboto"/>
                <a:ea typeface="Roboto"/>
                <a:cs typeface="Roboto"/>
                <a:sym typeface="Roboto"/>
              </a:rPr>
              <a:t>How Obfuscation Protects From Attackers ?</a:t>
            </a:r>
            <a:endParaRPr b="1" sz="3000">
              <a:solidFill>
                <a:schemeClr val="lt1"/>
              </a:solidFill>
              <a:latin typeface="Roboto"/>
              <a:ea typeface="Roboto"/>
              <a:cs typeface="Roboto"/>
              <a:sym typeface="Roboto"/>
            </a:endParaRPr>
          </a:p>
          <a:p>
            <a:pPr indent="0" lvl="0" marL="0" rtl="0" algn="l">
              <a:spcBef>
                <a:spcPts val="0"/>
              </a:spcBef>
              <a:spcAft>
                <a:spcPts val="0"/>
              </a:spcAft>
              <a:buNone/>
            </a:pPr>
            <a:r>
              <a:t/>
            </a:r>
            <a:endParaRPr b="1" sz="1700">
              <a:solidFill>
                <a:schemeClr val="lt1"/>
              </a:solidFill>
              <a:latin typeface="Roboto"/>
              <a:ea typeface="Roboto"/>
              <a:cs typeface="Roboto"/>
              <a:sym typeface="Roboto"/>
            </a:endParaRPr>
          </a:p>
          <a:p>
            <a:pPr indent="0" lvl="0" marL="0" rtl="0" algn="l">
              <a:spcBef>
                <a:spcPts val="0"/>
              </a:spcBef>
              <a:spcAft>
                <a:spcPts val="0"/>
              </a:spcAft>
              <a:buNone/>
            </a:pPr>
            <a:r>
              <a:rPr lang="en" sz="1700">
                <a:solidFill>
                  <a:srgbClr val="0D0D0D"/>
                </a:solidFill>
                <a:latin typeface="Roboto"/>
                <a:ea typeface="Roboto"/>
                <a:cs typeface="Roboto"/>
                <a:sym typeface="Roboto"/>
              </a:rPr>
              <a:t>Obfuscation protects drone Android applications by making the underlying code difficult to understand, preventing unauthorized access, and thwarting reverse engineering attempts. This safeguarding measure enhances security, deters attackers, and preserves the integrity of the application's functionality and proprietary algorith</a:t>
            </a:r>
            <a:r>
              <a:rPr lang="en">
                <a:solidFill>
                  <a:srgbClr val="0D0D0D"/>
                </a:solidFill>
                <a:latin typeface="Roboto"/>
                <a:ea typeface="Roboto"/>
                <a:cs typeface="Roboto"/>
                <a:sym typeface="Roboto"/>
              </a:rPr>
              <a:t>ms.</a:t>
            </a:r>
            <a:endParaRPr>
              <a:solidFill>
                <a:srgbClr val="0D0D0D"/>
              </a:solidFill>
              <a:latin typeface="Roboto"/>
              <a:ea typeface="Roboto"/>
              <a:cs typeface="Roboto"/>
              <a:sym typeface="Roboto"/>
            </a:endParaRPr>
          </a:p>
        </p:txBody>
      </p:sp>
      <p:sp>
        <p:nvSpPr>
          <p:cNvPr id="1728" name="Google Shape;1728;p123">
            <a:hlinkClick/>
          </p:cNvPr>
          <p:cNvSpPr txBox="1"/>
          <p:nvPr/>
        </p:nvSpPr>
        <p:spPr>
          <a:xfrm>
            <a:off x="8219375" y="120225"/>
            <a:ext cx="74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uFill>
                  <a:noFill/>
                </a:uFill>
                <a:latin typeface="Impact"/>
                <a:ea typeface="Impact"/>
                <a:cs typeface="Impact"/>
                <a:sym typeface="Impact"/>
                <a:hlinkClick action="ppaction://hlinksldjump" r:id="rId3">
                  <a:extLst>
                    <a:ext uri="{A12FA001-AC4F-418D-AE19-62706E023703}">
                      <ahyp:hlinkClr val="tx"/>
                    </a:ext>
                  </a:extLst>
                </a:hlinkClick>
              </a:rPr>
              <a:t>HOME</a:t>
            </a:r>
            <a:endParaRPr>
              <a:solidFill>
                <a:schemeClr val="accent3"/>
              </a:solidFill>
              <a:latin typeface="Impact"/>
              <a:ea typeface="Impact"/>
              <a:cs typeface="Impact"/>
              <a:sym typeface="Impac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554"/>
                                        </p:tgtEl>
                                        <p:attrNameLst>
                                          <p:attrName>style.visibility</p:attrName>
                                        </p:attrNameLst>
                                      </p:cBhvr>
                                      <p:to>
                                        <p:strVal val="visible"/>
                                      </p:to>
                                    </p:set>
                                    <p:anim calcmode="lin" valueType="num">
                                      <p:cBhvr additive="base">
                                        <p:cTn dur="1000"/>
                                        <p:tgtEl>
                                          <p:spTgt spid="155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2" name="Shape 1732"/>
        <p:cNvGrpSpPr/>
        <p:nvPr/>
      </p:nvGrpSpPr>
      <p:grpSpPr>
        <a:xfrm>
          <a:off x="0" y="0"/>
          <a:ext cx="0" cy="0"/>
          <a:chOff x="0" y="0"/>
          <a:chExt cx="0" cy="0"/>
        </a:xfrm>
      </p:grpSpPr>
      <p:sp>
        <p:nvSpPr>
          <p:cNvPr id="1733" name="Google Shape;1733;p124"/>
          <p:cNvSpPr/>
          <p:nvPr/>
        </p:nvSpPr>
        <p:spPr>
          <a:xfrm flipH="1" rot="-5400000">
            <a:off x="-145038" y="2206188"/>
            <a:ext cx="2714302" cy="4830476"/>
          </a:xfrm>
          <a:custGeom>
            <a:rect b="b" l="l" r="r" t="t"/>
            <a:pathLst>
              <a:path extrusionOk="0" h="6023" w="6361">
                <a:moveTo>
                  <a:pt x="609" y="1"/>
                </a:moveTo>
                <a:cubicBezTo>
                  <a:pt x="1" y="2987"/>
                  <a:pt x="988" y="6022"/>
                  <a:pt x="3765" y="6022"/>
                </a:cubicBezTo>
                <a:cubicBezTo>
                  <a:pt x="4297" y="6022"/>
                  <a:pt x="4894" y="5911"/>
                  <a:pt x="5559" y="5667"/>
                </a:cubicBezTo>
                <a:cubicBezTo>
                  <a:pt x="5832" y="5566"/>
                  <a:pt x="6098" y="5499"/>
                  <a:pt x="6360" y="5461"/>
                </a:cubicBezTo>
                <a:lnTo>
                  <a:pt x="6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124"/>
          <p:cNvSpPr txBox="1"/>
          <p:nvPr/>
        </p:nvSpPr>
        <p:spPr>
          <a:xfrm>
            <a:off x="2996716" y="389375"/>
            <a:ext cx="51333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Roboto"/>
                <a:ea typeface="Roboto"/>
                <a:cs typeface="Roboto"/>
                <a:sym typeface="Roboto"/>
              </a:rPr>
              <a:t>How It Also Make The Drone Android Application Vulnerable To Malwares</a:t>
            </a:r>
            <a:endParaRPr b="1" sz="3000">
              <a:solidFill>
                <a:schemeClr val="lt1"/>
              </a:solidFill>
            </a:endParaRPr>
          </a:p>
        </p:txBody>
      </p:sp>
      <p:sp>
        <p:nvSpPr>
          <p:cNvPr id="1735" name="Google Shape;1735;p124"/>
          <p:cNvSpPr txBox="1"/>
          <p:nvPr/>
        </p:nvSpPr>
        <p:spPr>
          <a:xfrm>
            <a:off x="2866250" y="2184975"/>
            <a:ext cx="5825100" cy="27144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600"/>
              </a:spcBef>
              <a:spcAft>
                <a:spcPts val="0"/>
              </a:spcAft>
              <a:buClr>
                <a:srgbClr val="0D0D0D"/>
              </a:buClr>
              <a:buSzPts val="1700"/>
              <a:buFont typeface="Roboto"/>
              <a:buChar char="●"/>
            </a:pPr>
            <a:r>
              <a:rPr b="1" lang="en" sz="1700">
                <a:solidFill>
                  <a:srgbClr val="0D0D0D"/>
                </a:solidFill>
                <a:latin typeface="Roboto"/>
                <a:ea typeface="Roboto"/>
                <a:cs typeface="Roboto"/>
                <a:sym typeface="Roboto"/>
              </a:rPr>
              <a:t>Exploitation Risk:</a:t>
            </a:r>
            <a:r>
              <a:rPr lang="en" sz="1700">
                <a:solidFill>
                  <a:srgbClr val="0D0D0D"/>
                </a:solidFill>
                <a:latin typeface="Roboto"/>
                <a:ea typeface="Roboto"/>
                <a:cs typeface="Roboto"/>
                <a:sym typeface="Roboto"/>
              </a:rPr>
              <a:t> Obfuscation can be exploited by attackers to insert malicious code or malware into the application, leveraging the complexity to evade detection.</a:t>
            </a:r>
            <a:endParaRPr sz="1700">
              <a:solidFill>
                <a:srgbClr val="0D0D0D"/>
              </a:solidFill>
              <a:latin typeface="Roboto"/>
              <a:ea typeface="Roboto"/>
              <a:cs typeface="Roboto"/>
              <a:sym typeface="Roboto"/>
            </a:endParaRPr>
          </a:p>
          <a:p>
            <a:pPr indent="-336550" lvl="0" marL="457200" rtl="0" algn="l">
              <a:lnSpc>
                <a:spcPct val="115000"/>
              </a:lnSpc>
              <a:spcBef>
                <a:spcPts val="0"/>
              </a:spcBef>
              <a:spcAft>
                <a:spcPts val="0"/>
              </a:spcAft>
              <a:buClr>
                <a:srgbClr val="0D0D0D"/>
              </a:buClr>
              <a:buSzPts val="1700"/>
              <a:buFont typeface="Roboto"/>
              <a:buChar char="●"/>
            </a:pPr>
            <a:r>
              <a:rPr b="1" lang="en" sz="1700">
                <a:solidFill>
                  <a:srgbClr val="0D0D0D"/>
                </a:solidFill>
                <a:latin typeface="Roboto"/>
                <a:ea typeface="Roboto"/>
                <a:cs typeface="Roboto"/>
                <a:sym typeface="Roboto"/>
              </a:rPr>
              <a:t>Concealed Malware Insertion</a:t>
            </a:r>
            <a:r>
              <a:rPr lang="en" sz="1700">
                <a:solidFill>
                  <a:srgbClr val="0D0D0D"/>
                </a:solidFill>
                <a:latin typeface="Roboto"/>
                <a:ea typeface="Roboto"/>
                <a:cs typeface="Roboto"/>
                <a:sym typeface="Roboto"/>
              </a:rPr>
              <a:t>: Attackers can insert malware that retrieves location data, path, or trajectory of the drone, or steal or tamper with data collected by the drone, taking advantage of the obfuscation applied to the Android application.</a:t>
            </a:r>
            <a:endParaRPr sz="1700">
              <a:solidFill>
                <a:srgbClr val="0D0D0D"/>
              </a:solidFill>
              <a:latin typeface="Roboto"/>
              <a:ea typeface="Roboto"/>
              <a:cs typeface="Roboto"/>
              <a:sym typeface="Roboto"/>
            </a:endParaRPr>
          </a:p>
          <a:p>
            <a:pPr indent="0" lvl="0" marL="0" rtl="0" algn="l">
              <a:spcBef>
                <a:spcPts val="600"/>
              </a:spcBef>
              <a:spcAft>
                <a:spcPts val="0"/>
              </a:spcAft>
              <a:buNone/>
            </a:pPr>
            <a:r>
              <a:t/>
            </a:r>
            <a:endParaRPr sz="1700">
              <a:solidFill>
                <a:srgbClr val="0D0D0D"/>
              </a:solidFill>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p:txBody>
      </p:sp>
      <p:pic>
        <p:nvPicPr>
          <p:cNvPr id="1736" name="Google Shape;1736;p124"/>
          <p:cNvPicPr preferRelativeResize="0"/>
          <p:nvPr/>
        </p:nvPicPr>
        <p:blipFill>
          <a:blip r:embed="rId3">
            <a:alphaModFix/>
          </a:blip>
          <a:stretch>
            <a:fillRect/>
          </a:stretch>
        </p:blipFill>
        <p:spPr>
          <a:xfrm>
            <a:off x="413350" y="726500"/>
            <a:ext cx="2143125" cy="2143125"/>
          </a:xfrm>
          <a:prstGeom prst="rect">
            <a:avLst/>
          </a:prstGeom>
          <a:noFill/>
          <a:ln>
            <a:noFill/>
          </a:ln>
          <a:effectLst>
            <a:outerShdw blurRad="57150" rotWithShape="0" algn="bl" dir="9420000" dist="85725">
              <a:schemeClr val="lt1">
                <a:alpha val="70000"/>
              </a:schemeClr>
            </a:outerShdw>
          </a:effectLst>
        </p:spPr>
      </p:pic>
      <p:sp>
        <p:nvSpPr>
          <p:cNvPr id="1737" name="Google Shape;1737;p124">
            <a:hlinkClick/>
          </p:cNvPr>
          <p:cNvSpPr txBox="1"/>
          <p:nvPr/>
        </p:nvSpPr>
        <p:spPr>
          <a:xfrm>
            <a:off x="8219375" y="120225"/>
            <a:ext cx="74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uFill>
                  <a:noFill/>
                </a:uFill>
                <a:latin typeface="Impact"/>
                <a:ea typeface="Impact"/>
                <a:cs typeface="Impact"/>
                <a:sym typeface="Impact"/>
                <a:hlinkClick action="ppaction://hlinksldjump" r:id="rId4">
                  <a:extLst>
                    <a:ext uri="{A12FA001-AC4F-418D-AE19-62706E023703}">
                      <ahyp:hlinkClr val="tx"/>
                    </a:ext>
                  </a:extLst>
                </a:hlinkClick>
              </a:rPr>
              <a:t>HOME</a:t>
            </a:r>
            <a:endParaRPr>
              <a:solidFill>
                <a:schemeClr val="accent3"/>
              </a:solidFill>
              <a:latin typeface="Impact"/>
              <a:ea typeface="Impact"/>
              <a:cs typeface="Impact"/>
              <a:sym typeface="Impac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1" name="Shape 1741"/>
        <p:cNvGrpSpPr/>
        <p:nvPr/>
      </p:nvGrpSpPr>
      <p:grpSpPr>
        <a:xfrm>
          <a:off x="0" y="0"/>
          <a:ext cx="0" cy="0"/>
          <a:chOff x="0" y="0"/>
          <a:chExt cx="0" cy="0"/>
        </a:xfrm>
      </p:grpSpPr>
      <p:sp>
        <p:nvSpPr>
          <p:cNvPr id="1742" name="Google Shape;1742;p125"/>
          <p:cNvSpPr txBox="1"/>
          <p:nvPr>
            <p:ph idx="20" type="subTitle"/>
          </p:nvPr>
        </p:nvSpPr>
        <p:spPr>
          <a:xfrm>
            <a:off x="-4229625" y="-532200"/>
            <a:ext cx="1922700" cy="53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Describe the topic of the section here</a:t>
            </a:r>
            <a:endParaRPr/>
          </a:p>
        </p:txBody>
      </p:sp>
      <p:grpSp>
        <p:nvGrpSpPr>
          <p:cNvPr id="1743" name="Google Shape;1743;p125"/>
          <p:cNvGrpSpPr/>
          <p:nvPr/>
        </p:nvGrpSpPr>
        <p:grpSpPr>
          <a:xfrm>
            <a:off x="5108245" y="410497"/>
            <a:ext cx="5194645" cy="5270211"/>
            <a:chOff x="4492070" y="818397"/>
            <a:chExt cx="5194645" cy="5270211"/>
          </a:xfrm>
        </p:grpSpPr>
        <p:sp>
          <p:nvSpPr>
            <p:cNvPr id="1744" name="Google Shape;1744;p125"/>
            <p:cNvSpPr/>
            <p:nvPr/>
          </p:nvSpPr>
          <p:spPr>
            <a:xfrm>
              <a:off x="6847952" y="1828771"/>
              <a:ext cx="869412" cy="678121"/>
            </a:xfrm>
            <a:custGeom>
              <a:rect b="b" l="l" r="r" t="t"/>
              <a:pathLst>
                <a:path extrusionOk="0" h="17147" w="21984">
                  <a:moveTo>
                    <a:pt x="1" y="0"/>
                  </a:moveTo>
                  <a:lnTo>
                    <a:pt x="1" y="17146"/>
                  </a:lnTo>
                  <a:lnTo>
                    <a:pt x="13410" y="17146"/>
                  </a:lnTo>
                  <a:cubicBezTo>
                    <a:pt x="18147" y="17146"/>
                    <a:pt x="21983" y="13310"/>
                    <a:pt x="21983" y="8540"/>
                  </a:cubicBezTo>
                  <a:cubicBezTo>
                    <a:pt x="21983" y="3837"/>
                    <a:pt x="18147" y="0"/>
                    <a:pt x="13410" y="0"/>
                  </a:cubicBezTo>
                  <a:close/>
                </a:path>
              </a:pathLst>
            </a:custGeom>
            <a:solidFill>
              <a:srgbClr val="0077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125"/>
            <p:cNvSpPr/>
            <p:nvPr/>
          </p:nvSpPr>
          <p:spPr>
            <a:xfrm>
              <a:off x="7053753" y="1992692"/>
              <a:ext cx="245432" cy="222652"/>
            </a:xfrm>
            <a:custGeom>
              <a:rect b="b" l="l" r="r" t="t"/>
              <a:pathLst>
                <a:path extrusionOk="0" h="5630" w="6206">
                  <a:moveTo>
                    <a:pt x="3099" y="859"/>
                  </a:moveTo>
                  <a:cubicBezTo>
                    <a:pt x="3603" y="859"/>
                    <a:pt x="4104" y="1059"/>
                    <a:pt x="4470" y="1459"/>
                  </a:cubicBezTo>
                  <a:cubicBezTo>
                    <a:pt x="5271" y="2193"/>
                    <a:pt x="5271" y="3428"/>
                    <a:pt x="4470" y="4228"/>
                  </a:cubicBezTo>
                  <a:cubicBezTo>
                    <a:pt x="4104" y="4628"/>
                    <a:pt x="3603" y="4829"/>
                    <a:pt x="3099" y="4829"/>
                  </a:cubicBezTo>
                  <a:cubicBezTo>
                    <a:pt x="2594" y="4829"/>
                    <a:pt x="2085" y="4628"/>
                    <a:pt x="1702" y="4228"/>
                  </a:cubicBezTo>
                  <a:cubicBezTo>
                    <a:pt x="901" y="3494"/>
                    <a:pt x="901" y="2227"/>
                    <a:pt x="1702" y="1459"/>
                  </a:cubicBezTo>
                  <a:cubicBezTo>
                    <a:pt x="2085" y="1059"/>
                    <a:pt x="2594" y="859"/>
                    <a:pt x="3099" y="859"/>
                  </a:cubicBezTo>
                  <a:close/>
                  <a:moveTo>
                    <a:pt x="3090" y="0"/>
                  </a:moveTo>
                  <a:cubicBezTo>
                    <a:pt x="2369" y="0"/>
                    <a:pt x="1652" y="275"/>
                    <a:pt x="1101" y="826"/>
                  </a:cubicBezTo>
                  <a:cubicBezTo>
                    <a:pt x="1" y="1960"/>
                    <a:pt x="1" y="3728"/>
                    <a:pt x="1101" y="4829"/>
                  </a:cubicBezTo>
                  <a:cubicBezTo>
                    <a:pt x="1668" y="5362"/>
                    <a:pt x="2402" y="5629"/>
                    <a:pt x="3128" y="5629"/>
                  </a:cubicBezTo>
                  <a:cubicBezTo>
                    <a:pt x="3853" y="5629"/>
                    <a:pt x="4571" y="5362"/>
                    <a:pt x="5104" y="4829"/>
                  </a:cubicBezTo>
                  <a:cubicBezTo>
                    <a:pt x="6205" y="3728"/>
                    <a:pt x="6205" y="1960"/>
                    <a:pt x="5104" y="826"/>
                  </a:cubicBezTo>
                  <a:cubicBezTo>
                    <a:pt x="4537" y="275"/>
                    <a:pt x="3812" y="0"/>
                    <a:pt x="30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125"/>
            <p:cNvSpPr/>
            <p:nvPr/>
          </p:nvSpPr>
          <p:spPr>
            <a:xfrm>
              <a:off x="7230527" y="2159895"/>
              <a:ext cx="62050" cy="62010"/>
            </a:xfrm>
            <a:custGeom>
              <a:rect b="b" l="l" r="r" t="t"/>
              <a:pathLst>
                <a:path extrusionOk="0" h="1568" w="1569">
                  <a:moveTo>
                    <a:pt x="601" y="0"/>
                  </a:moveTo>
                  <a:lnTo>
                    <a:pt x="0" y="601"/>
                  </a:lnTo>
                  <a:lnTo>
                    <a:pt x="968" y="1568"/>
                  </a:lnTo>
                  <a:lnTo>
                    <a:pt x="1568" y="1001"/>
                  </a:lnTo>
                  <a:lnTo>
                    <a:pt x="6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125"/>
            <p:cNvSpPr/>
            <p:nvPr/>
          </p:nvSpPr>
          <p:spPr>
            <a:xfrm>
              <a:off x="7262204" y="2192520"/>
              <a:ext cx="153049" cy="148461"/>
            </a:xfrm>
            <a:custGeom>
              <a:rect b="b" l="l" r="r" t="t"/>
              <a:pathLst>
                <a:path extrusionOk="0" h="3754" w="3870">
                  <a:moveTo>
                    <a:pt x="688" y="1"/>
                  </a:moveTo>
                  <a:cubicBezTo>
                    <a:pt x="534" y="1"/>
                    <a:pt x="384" y="59"/>
                    <a:pt x="267" y="176"/>
                  </a:cubicBezTo>
                  <a:cubicBezTo>
                    <a:pt x="0" y="443"/>
                    <a:pt x="0" y="810"/>
                    <a:pt x="267" y="1076"/>
                  </a:cubicBezTo>
                  <a:lnTo>
                    <a:pt x="2769" y="3578"/>
                  </a:lnTo>
                  <a:cubicBezTo>
                    <a:pt x="2885" y="3695"/>
                    <a:pt x="3036" y="3753"/>
                    <a:pt x="3190" y="3753"/>
                  </a:cubicBezTo>
                  <a:cubicBezTo>
                    <a:pt x="3344" y="3753"/>
                    <a:pt x="3503" y="3695"/>
                    <a:pt x="3636" y="3578"/>
                  </a:cubicBezTo>
                  <a:cubicBezTo>
                    <a:pt x="3869" y="3345"/>
                    <a:pt x="3869" y="2944"/>
                    <a:pt x="3636" y="2678"/>
                  </a:cubicBezTo>
                  <a:lnTo>
                    <a:pt x="1134" y="176"/>
                  </a:lnTo>
                  <a:cubicBezTo>
                    <a:pt x="1001" y="59"/>
                    <a:pt x="842" y="1"/>
                    <a:pt x="6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125"/>
            <p:cNvSpPr/>
            <p:nvPr/>
          </p:nvSpPr>
          <p:spPr>
            <a:xfrm>
              <a:off x="5990900" y="1385488"/>
              <a:ext cx="69250" cy="19200"/>
            </a:xfrm>
            <a:custGeom>
              <a:rect b="b" l="l" r="r" t="t"/>
              <a:pathLst>
                <a:path extrusionOk="0" h="768" w="2770">
                  <a:moveTo>
                    <a:pt x="401" y="0"/>
                  </a:moveTo>
                  <a:cubicBezTo>
                    <a:pt x="167" y="0"/>
                    <a:pt x="0" y="167"/>
                    <a:pt x="0" y="400"/>
                  </a:cubicBezTo>
                  <a:cubicBezTo>
                    <a:pt x="0" y="600"/>
                    <a:pt x="167" y="767"/>
                    <a:pt x="401" y="767"/>
                  </a:cubicBezTo>
                  <a:lnTo>
                    <a:pt x="2335" y="767"/>
                  </a:lnTo>
                  <a:cubicBezTo>
                    <a:pt x="2602" y="767"/>
                    <a:pt x="2769" y="567"/>
                    <a:pt x="2736" y="400"/>
                  </a:cubicBezTo>
                  <a:cubicBezTo>
                    <a:pt x="2736" y="167"/>
                    <a:pt x="2569" y="0"/>
                    <a:pt x="23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125"/>
            <p:cNvSpPr/>
            <p:nvPr/>
          </p:nvSpPr>
          <p:spPr>
            <a:xfrm>
              <a:off x="6020075" y="1419888"/>
              <a:ext cx="57575" cy="55675"/>
            </a:xfrm>
            <a:custGeom>
              <a:rect b="b" l="l" r="r" t="t"/>
              <a:pathLst>
                <a:path extrusionOk="0" h="2227" w="2303">
                  <a:moveTo>
                    <a:pt x="1881" y="0"/>
                  </a:moveTo>
                  <a:cubicBezTo>
                    <a:pt x="1785" y="0"/>
                    <a:pt x="1685" y="42"/>
                    <a:pt x="1602" y="125"/>
                  </a:cubicBezTo>
                  <a:lnTo>
                    <a:pt x="168" y="1559"/>
                  </a:lnTo>
                  <a:cubicBezTo>
                    <a:pt x="1" y="1693"/>
                    <a:pt x="1" y="1926"/>
                    <a:pt x="168" y="2093"/>
                  </a:cubicBezTo>
                  <a:cubicBezTo>
                    <a:pt x="268" y="2193"/>
                    <a:pt x="401" y="2227"/>
                    <a:pt x="468" y="2227"/>
                  </a:cubicBezTo>
                  <a:cubicBezTo>
                    <a:pt x="568" y="2227"/>
                    <a:pt x="668" y="2193"/>
                    <a:pt x="701" y="2093"/>
                  </a:cubicBezTo>
                  <a:lnTo>
                    <a:pt x="2136" y="692"/>
                  </a:lnTo>
                  <a:cubicBezTo>
                    <a:pt x="2303" y="559"/>
                    <a:pt x="2303" y="292"/>
                    <a:pt x="2136" y="125"/>
                  </a:cubicBezTo>
                  <a:cubicBezTo>
                    <a:pt x="2069" y="42"/>
                    <a:pt x="1977" y="0"/>
                    <a:pt x="18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125"/>
            <p:cNvSpPr/>
            <p:nvPr/>
          </p:nvSpPr>
          <p:spPr>
            <a:xfrm>
              <a:off x="6095150" y="1436338"/>
              <a:ext cx="19200" cy="67575"/>
            </a:xfrm>
            <a:custGeom>
              <a:rect b="b" l="l" r="r" t="t"/>
              <a:pathLst>
                <a:path extrusionOk="0" h="2703" w="768">
                  <a:moveTo>
                    <a:pt x="400" y="1"/>
                  </a:moveTo>
                  <a:cubicBezTo>
                    <a:pt x="167" y="1"/>
                    <a:pt x="0" y="168"/>
                    <a:pt x="0" y="368"/>
                  </a:cubicBezTo>
                  <a:lnTo>
                    <a:pt x="0" y="2302"/>
                  </a:lnTo>
                  <a:cubicBezTo>
                    <a:pt x="0" y="2536"/>
                    <a:pt x="167" y="2703"/>
                    <a:pt x="400" y="2703"/>
                  </a:cubicBezTo>
                  <a:cubicBezTo>
                    <a:pt x="600" y="2703"/>
                    <a:pt x="767" y="2503"/>
                    <a:pt x="767" y="2302"/>
                  </a:cubicBezTo>
                  <a:lnTo>
                    <a:pt x="767" y="368"/>
                  </a:lnTo>
                  <a:cubicBezTo>
                    <a:pt x="767" y="168"/>
                    <a:pt x="600" y="1"/>
                    <a:pt x="4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125"/>
            <p:cNvSpPr/>
            <p:nvPr/>
          </p:nvSpPr>
          <p:spPr>
            <a:xfrm>
              <a:off x="6128500" y="1415713"/>
              <a:ext cx="57550" cy="55675"/>
            </a:xfrm>
            <a:custGeom>
              <a:rect b="b" l="l" r="r" t="t"/>
              <a:pathLst>
                <a:path extrusionOk="0" h="2227" w="2302">
                  <a:moveTo>
                    <a:pt x="463" y="0"/>
                  </a:moveTo>
                  <a:cubicBezTo>
                    <a:pt x="359" y="0"/>
                    <a:pt x="250" y="42"/>
                    <a:pt x="167" y="125"/>
                  </a:cubicBezTo>
                  <a:cubicBezTo>
                    <a:pt x="0" y="259"/>
                    <a:pt x="0" y="526"/>
                    <a:pt x="167" y="692"/>
                  </a:cubicBezTo>
                  <a:lnTo>
                    <a:pt x="1601" y="2093"/>
                  </a:lnTo>
                  <a:cubicBezTo>
                    <a:pt x="1668" y="2193"/>
                    <a:pt x="1802" y="2227"/>
                    <a:pt x="1902" y="2227"/>
                  </a:cubicBezTo>
                  <a:cubicBezTo>
                    <a:pt x="1968" y="2227"/>
                    <a:pt x="2068" y="2193"/>
                    <a:pt x="2135" y="2093"/>
                  </a:cubicBezTo>
                  <a:cubicBezTo>
                    <a:pt x="2302" y="1960"/>
                    <a:pt x="2302" y="1726"/>
                    <a:pt x="2135" y="1560"/>
                  </a:cubicBezTo>
                  <a:lnTo>
                    <a:pt x="734" y="125"/>
                  </a:lnTo>
                  <a:cubicBezTo>
                    <a:pt x="667" y="42"/>
                    <a:pt x="567" y="0"/>
                    <a:pt x="4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125"/>
            <p:cNvSpPr/>
            <p:nvPr/>
          </p:nvSpPr>
          <p:spPr>
            <a:xfrm>
              <a:off x="6144350" y="1380463"/>
              <a:ext cx="69225" cy="19225"/>
            </a:xfrm>
            <a:custGeom>
              <a:rect b="b" l="l" r="r" t="t"/>
              <a:pathLst>
                <a:path extrusionOk="0" h="769" w="2769">
                  <a:moveTo>
                    <a:pt x="367" y="1"/>
                  </a:moveTo>
                  <a:cubicBezTo>
                    <a:pt x="167" y="1"/>
                    <a:pt x="0" y="168"/>
                    <a:pt x="0" y="368"/>
                  </a:cubicBezTo>
                  <a:cubicBezTo>
                    <a:pt x="0" y="601"/>
                    <a:pt x="167" y="768"/>
                    <a:pt x="367" y="768"/>
                  </a:cubicBezTo>
                  <a:lnTo>
                    <a:pt x="2335" y="768"/>
                  </a:lnTo>
                  <a:cubicBezTo>
                    <a:pt x="2602" y="768"/>
                    <a:pt x="2769" y="601"/>
                    <a:pt x="2702" y="368"/>
                  </a:cubicBezTo>
                  <a:cubicBezTo>
                    <a:pt x="2702" y="168"/>
                    <a:pt x="2535" y="1"/>
                    <a:pt x="2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125"/>
            <p:cNvSpPr/>
            <p:nvPr/>
          </p:nvSpPr>
          <p:spPr>
            <a:xfrm>
              <a:off x="6903357" y="3282502"/>
              <a:ext cx="533021" cy="715019"/>
            </a:xfrm>
            <a:custGeom>
              <a:rect b="b" l="l" r="r" t="t"/>
              <a:pathLst>
                <a:path extrusionOk="0" h="18080" w="13478">
                  <a:moveTo>
                    <a:pt x="5138" y="0"/>
                  </a:moveTo>
                  <a:lnTo>
                    <a:pt x="1" y="2802"/>
                  </a:lnTo>
                  <a:lnTo>
                    <a:pt x="8374" y="18080"/>
                  </a:lnTo>
                  <a:lnTo>
                    <a:pt x="13477" y="15278"/>
                  </a:lnTo>
                  <a:lnTo>
                    <a:pt x="5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125"/>
            <p:cNvSpPr/>
            <p:nvPr/>
          </p:nvSpPr>
          <p:spPr>
            <a:xfrm>
              <a:off x="5115882" y="1075212"/>
              <a:ext cx="2598864" cy="2367630"/>
            </a:xfrm>
            <a:custGeom>
              <a:rect b="b" l="l" r="r" t="t"/>
              <a:pathLst>
                <a:path extrusionOk="0" h="59868" w="65715">
                  <a:moveTo>
                    <a:pt x="32862" y="0"/>
                  </a:moveTo>
                  <a:cubicBezTo>
                    <a:pt x="25202" y="0"/>
                    <a:pt x="17547" y="2927"/>
                    <a:pt x="11709" y="8781"/>
                  </a:cubicBezTo>
                  <a:cubicBezTo>
                    <a:pt x="1" y="20456"/>
                    <a:pt x="1" y="39403"/>
                    <a:pt x="11709" y="51112"/>
                  </a:cubicBezTo>
                  <a:cubicBezTo>
                    <a:pt x="17547" y="56949"/>
                    <a:pt x="25202" y="59868"/>
                    <a:pt x="32862" y="59868"/>
                  </a:cubicBezTo>
                  <a:cubicBezTo>
                    <a:pt x="40522" y="59868"/>
                    <a:pt x="48185" y="56949"/>
                    <a:pt x="54040" y="51112"/>
                  </a:cubicBezTo>
                  <a:cubicBezTo>
                    <a:pt x="65715" y="39403"/>
                    <a:pt x="65715" y="20456"/>
                    <a:pt x="54040" y="8781"/>
                  </a:cubicBezTo>
                  <a:cubicBezTo>
                    <a:pt x="48185" y="2927"/>
                    <a:pt x="40522" y="0"/>
                    <a:pt x="328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125"/>
            <p:cNvSpPr/>
            <p:nvPr/>
          </p:nvSpPr>
          <p:spPr>
            <a:xfrm>
              <a:off x="5344106" y="1831105"/>
              <a:ext cx="209799" cy="347623"/>
            </a:xfrm>
            <a:custGeom>
              <a:rect b="b" l="l" r="r" t="t"/>
              <a:pathLst>
                <a:path extrusionOk="0" h="8790" w="5305">
                  <a:moveTo>
                    <a:pt x="3316" y="0"/>
                  </a:moveTo>
                  <a:cubicBezTo>
                    <a:pt x="2583" y="0"/>
                    <a:pt x="1896" y="439"/>
                    <a:pt x="1635" y="1142"/>
                  </a:cubicBezTo>
                  <a:cubicBezTo>
                    <a:pt x="968" y="2977"/>
                    <a:pt x="468" y="4812"/>
                    <a:pt x="168" y="6746"/>
                  </a:cubicBezTo>
                  <a:cubicBezTo>
                    <a:pt x="1" y="7714"/>
                    <a:pt x="735" y="8614"/>
                    <a:pt x="1669" y="8781"/>
                  </a:cubicBezTo>
                  <a:cubicBezTo>
                    <a:pt x="1741" y="8787"/>
                    <a:pt x="1811" y="8789"/>
                    <a:pt x="1880" y="8789"/>
                  </a:cubicBezTo>
                  <a:cubicBezTo>
                    <a:pt x="2224" y="8789"/>
                    <a:pt x="2525" y="8720"/>
                    <a:pt x="2803" y="8581"/>
                  </a:cubicBezTo>
                  <a:cubicBezTo>
                    <a:pt x="3270" y="8314"/>
                    <a:pt x="3637" y="7880"/>
                    <a:pt x="3670" y="7247"/>
                  </a:cubicBezTo>
                  <a:cubicBezTo>
                    <a:pt x="3937" y="5612"/>
                    <a:pt x="4404" y="3944"/>
                    <a:pt x="4971" y="2410"/>
                  </a:cubicBezTo>
                  <a:cubicBezTo>
                    <a:pt x="5305" y="1476"/>
                    <a:pt x="4838" y="442"/>
                    <a:pt x="3937" y="108"/>
                  </a:cubicBezTo>
                  <a:cubicBezTo>
                    <a:pt x="3732" y="35"/>
                    <a:pt x="3522" y="0"/>
                    <a:pt x="33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125"/>
            <p:cNvSpPr/>
            <p:nvPr/>
          </p:nvSpPr>
          <p:spPr>
            <a:xfrm>
              <a:off x="5353360" y="2387959"/>
              <a:ext cx="682036" cy="836588"/>
            </a:xfrm>
            <a:custGeom>
              <a:rect b="b" l="l" r="r" t="t"/>
              <a:pathLst>
                <a:path extrusionOk="0" h="21154" w="17246">
                  <a:moveTo>
                    <a:pt x="1961" y="0"/>
                  </a:moveTo>
                  <a:cubicBezTo>
                    <a:pt x="1842" y="0"/>
                    <a:pt x="1722" y="12"/>
                    <a:pt x="1601" y="37"/>
                  </a:cubicBezTo>
                  <a:cubicBezTo>
                    <a:pt x="601" y="237"/>
                    <a:pt x="0" y="1205"/>
                    <a:pt x="200" y="2172"/>
                  </a:cubicBezTo>
                  <a:cubicBezTo>
                    <a:pt x="734" y="4841"/>
                    <a:pt x="1668" y="7409"/>
                    <a:pt x="3002" y="9844"/>
                  </a:cubicBezTo>
                  <a:cubicBezTo>
                    <a:pt x="5571" y="14648"/>
                    <a:pt x="9540" y="18484"/>
                    <a:pt x="14377" y="20986"/>
                  </a:cubicBezTo>
                  <a:cubicBezTo>
                    <a:pt x="14627" y="21095"/>
                    <a:pt x="14899" y="21153"/>
                    <a:pt x="15169" y="21153"/>
                  </a:cubicBezTo>
                  <a:cubicBezTo>
                    <a:pt x="15476" y="21153"/>
                    <a:pt x="15779" y="21078"/>
                    <a:pt x="16045" y="20919"/>
                  </a:cubicBezTo>
                  <a:cubicBezTo>
                    <a:pt x="16345" y="20752"/>
                    <a:pt x="16612" y="20519"/>
                    <a:pt x="16846" y="20218"/>
                  </a:cubicBezTo>
                  <a:cubicBezTo>
                    <a:pt x="17246" y="19351"/>
                    <a:pt x="16912" y="18250"/>
                    <a:pt x="16045" y="17817"/>
                  </a:cubicBezTo>
                  <a:cubicBezTo>
                    <a:pt x="11875" y="15648"/>
                    <a:pt x="8406" y="12313"/>
                    <a:pt x="6171" y="8143"/>
                  </a:cubicBezTo>
                  <a:cubicBezTo>
                    <a:pt x="5037" y="6042"/>
                    <a:pt x="4203" y="3807"/>
                    <a:pt x="3736" y="1472"/>
                  </a:cubicBezTo>
                  <a:cubicBezTo>
                    <a:pt x="3561" y="595"/>
                    <a:pt x="2797" y="0"/>
                    <a:pt x="19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125"/>
            <p:cNvSpPr/>
            <p:nvPr/>
          </p:nvSpPr>
          <p:spPr>
            <a:xfrm>
              <a:off x="4768977" y="818397"/>
              <a:ext cx="3292725" cy="2883606"/>
            </a:xfrm>
            <a:custGeom>
              <a:rect b="b" l="l" r="r" t="t"/>
              <a:pathLst>
                <a:path extrusionOk="0" h="72915" w="83260">
                  <a:moveTo>
                    <a:pt x="41584" y="6485"/>
                  </a:moveTo>
                  <a:cubicBezTo>
                    <a:pt x="52166" y="6485"/>
                    <a:pt x="62420" y="12105"/>
                    <a:pt x="67882" y="22047"/>
                  </a:cubicBezTo>
                  <a:cubicBezTo>
                    <a:pt x="75854" y="36591"/>
                    <a:pt x="70517" y="54770"/>
                    <a:pt x="56007" y="62709"/>
                  </a:cubicBezTo>
                  <a:cubicBezTo>
                    <a:pt x="51439" y="65198"/>
                    <a:pt x="46507" y="66381"/>
                    <a:pt x="41645" y="66381"/>
                  </a:cubicBezTo>
                  <a:cubicBezTo>
                    <a:pt x="31062" y="66381"/>
                    <a:pt x="20807" y="60777"/>
                    <a:pt x="15344" y="50834"/>
                  </a:cubicBezTo>
                  <a:cubicBezTo>
                    <a:pt x="7439" y="36324"/>
                    <a:pt x="12709" y="18144"/>
                    <a:pt x="27219" y="10172"/>
                  </a:cubicBezTo>
                  <a:cubicBezTo>
                    <a:pt x="31788" y="7672"/>
                    <a:pt x="36721" y="6485"/>
                    <a:pt x="41584" y="6485"/>
                  </a:cubicBezTo>
                  <a:close/>
                  <a:moveTo>
                    <a:pt x="41613" y="0"/>
                  </a:moveTo>
                  <a:cubicBezTo>
                    <a:pt x="35701" y="0"/>
                    <a:pt x="29705" y="1439"/>
                    <a:pt x="24151" y="4468"/>
                  </a:cubicBezTo>
                  <a:cubicBezTo>
                    <a:pt x="6471" y="14108"/>
                    <a:pt x="0" y="36257"/>
                    <a:pt x="9640" y="53936"/>
                  </a:cubicBezTo>
                  <a:cubicBezTo>
                    <a:pt x="16274" y="66061"/>
                    <a:pt x="28776" y="72914"/>
                    <a:pt x="41680" y="72914"/>
                  </a:cubicBezTo>
                  <a:cubicBezTo>
                    <a:pt x="47592" y="72914"/>
                    <a:pt x="53588" y="71476"/>
                    <a:pt x="59142" y="68447"/>
                  </a:cubicBezTo>
                  <a:cubicBezTo>
                    <a:pt x="76822" y="58773"/>
                    <a:pt x="83259" y="36657"/>
                    <a:pt x="73653" y="18978"/>
                  </a:cubicBezTo>
                  <a:cubicBezTo>
                    <a:pt x="67018" y="6853"/>
                    <a:pt x="54517" y="0"/>
                    <a:pt x="41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8" name="Google Shape;1758;p125"/>
            <p:cNvGrpSpPr/>
            <p:nvPr/>
          </p:nvGrpSpPr>
          <p:grpSpPr>
            <a:xfrm>
              <a:off x="7156881" y="3843272"/>
              <a:ext cx="1333739" cy="1981488"/>
              <a:chOff x="7950625" y="4108750"/>
              <a:chExt cx="843125" cy="1252600"/>
            </a:xfrm>
          </p:grpSpPr>
          <p:sp>
            <p:nvSpPr>
              <p:cNvPr id="1759" name="Google Shape;1759;p125"/>
              <p:cNvSpPr/>
              <p:nvPr/>
            </p:nvSpPr>
            <p:spPr>
              <a:xfrm>
                <a:off x="7950625" y="4108750"/>
                <a:ext cx="843125" cy="1252600"/>
              </a:xfrm>
              <a:custGeom>
                <a:rect b="b" l="l" r="r" t="t"/>
                <a:pathLst>
                  <a:path extrusionOk="0" h="50104" w="33725">
                    <a:moveTo>
                      <a:pt x="9007" y="1"/>
                    </a:moveTo>
                    <a:lnTo>
                      <a:pt x="0" y="4938"/>
                    </a:lnTo>
                    <a:lnTo>
                      <a:pt x="24685" y="50103"/>
                    </a:lnTo>
                    <a:lnTo>
                      <a:pt x="33725" y="45167"/>
                    </a:lnTo>
                    <a:lnTo>
                      <a:pt x="9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125"/>
              <p:cNvSpPr/>
              <p:nvPr/>
            </p:nvSpPr>
            <p:spPr>
              <a:xfrm>
                <a:off x="7983975" y="4189650"/>
                <a:ext cx="662175" cy="1154175"/>
              </a:xfrm>
              <a:custGeom>
                <a:rect b="b" l="l" r="r" t="t"/>
                <a:pathLst>
                  <a:path extrusionOk="0" h="46167" w="26487">
                    <a:moveTo>
                      <a:pt x="1769" y="1"/>
                    </a:moveTo>
                    <a:lnTo>
                      <a:pt x="1" y="1001"/>
                    </a:lnTo>
                    <a:lnTo>
                      <a:pt x="24685" y="46167"/>
                    </a:lnTo>
                    <a:lnTo>
                      <a:pt x="26486" y="45200"/>
                    </a:lnTo>
                    <a:lnTo>
                      <a:pt x="17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125"/>
              <p:cNvSpPr/>
              <p:nvPr/>
            </p:nvSpPr>
            <p:spPr>
              <a:xfrm>
                <a:off x="8102400" y="4108750"/>
                <a:ext cx="691350" cy="1169200"/>
              </a:xfrm>
              <a:custGeom>
                <a:rect b="b" l="l" r="r" t="t"/>
                <a:pathLst>
                  <a:path extrusionOk="0" h="46768" w="27654">
                    <a:moveTo>
                      <a:pt x="2969" y="1"/>
                    </a:moveTo>
                    <a:lnTo>
                      <a:pt x="0" y="1602"/>
                    </a:lnTo>
                    <a:lnTo>
                      <a:pt x="24718" y="46768"/>
                    </a:lnTo>
                    <a:lnTo>
                      <a:pt x="27654" y="45167"/>
                    </a:lnTo>
                    <a:lnTo>
                      <a:pt x="29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2" name="Google Shape;1762;p125"/>
            <p:cNvGrpSpPr/>
            <p:nvPr/>
          </p:nvGrpSpPr>
          <p:grpSpPr>
            <a:xfrm>
              <a:off x="6514432" y="3305070"/>
              <a:ext cx="146484" cy="133275"/>
              <a:chOff x="7544500" y="3768525"/>
              <a:chExt cx="92600" cy="84250"/>
            </a:xfrm>
          </p:grpSpPr>
          <p:sp>
            <p:nvSpPr>
              <p:cNvPr id="1763" name="Google Shape;1763;p125"/>
              <p:cNvSpPr/>
              <p:nvPr/>
            </p:nvSpPr>
            <p:spPr>
              <a:xfrm>
                <a:off x="7617050" y="3768525"/>
                <a:ext cx="20050" cy="67575"/>
              </a:xfrm>
              <a:custGeom>
                <a:rect b="b" l="l" r="r" t="t"/>
                <a:pathLst>
                  <a:path extrusionOk="0" h="2703" w="802">
                    <a:moveTo>
                      <a:pt x="368" y="0"/>
                    </a:moveTo>
                    <a:cubicBezTo>
                      <a:pt x="167" y="0"/>
                      <a:pt x="1" y="167"/>
                      <a:pt x="1" y="367"/>
                    </a:cubicBezTo>
                    <a:lnTo>
                      <a:pt x="1" y="2335"/>
                    </a:lnTo>
                    <a:cubicBezTo>
                      <a:pt x="1" y="2535"/>
                      <a:pt x="167" y="2702"/>
                      <a:pt x="368" y="2702"/>
                    </a:cubicBezTo>
                    <a:cubicBezTo>
                      <a:pt x="601" y="2702"/>
                      <a:pt x="801" y="2535"/>
                      <a:pt x="768" y="2335"/>
                    </a:cubicBezTo>
                    <a:lnTo>
                      <a:pt x="768" y="367"/>
                    </a:lnTo>
                    <a:cubicBezTo>
                      <a:pt x="768" y="167"/>
                      <a:pt x="601" y="0"/>
                      <a:pt x="36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125"/>
              <p:cNvSpPr/>
              <p:nvPr/>
            </p:nvSpPr>
            <p:spPr>
              <a:xfrm>
                <a:off x="7544500" y="3797900"/>
                <a:ext cx="56725" cy="54875"/>
              </a:xfrm>
              <a:custGeom>
                <a:rect b="b" l="l" r="r" t="t"/>
                <a:pathLst>
                  <a:path extrusionOk="0" h="2195" w="2269">
                    <a:moveTo>
                      <a:pt x="447" y="1"/>
                    </a:moveTo>
                    <a:cubicBezTo>
                      <a:pt x="351" y="1"/>
                      <a:pt x="251" y="43"/>
                      <a:pt x="167" y="126"/>
                    </a:cubicBezTo>
                    <a:cubicBezTo>
                      <a:pt x="1" y="226"/>
                      <a:pt x="1" y="493"/>
                      <a:pt x="167" y="660"/>
                    </a:cubicBezTo>
                    <a:lnTo>
                      <a:pt x="1568" y="2061"/>
                    </a:lnTo>
                    <a:cubicBezTo>
                      <a:pt x="1668" y="2161"/>
                      <a:pt x="1768" y="2194"/>
                      <a:pt x="1869" y="2194"/>
                    </a:cubicBezTo>
                    <a:cubicBezTo>
                      <a:pt x="1935" y="2194"/>
                      <a:pt x="2069" y="2161"/>
                      <a:pt x="2102" y="2061"/>
                    </a:cubicBezTo>
                    <a:cubicBezTo>
                      <a:pt x="2269" y="1961"/>
                      <a:pt x="2269" y="1694"/>
                      <a:pt x="2102" y="1527"/>
                    </a:cubicBezTo>
                    <a:lnTo>
                      <a:pt x="701" y="126"/>
                    </a:lnTo>
                    <a:cubicBezTo>
                      <a:pt x="634" y="43"/>
                      <a:pt x="543" y="1"/>
                      <a:pt x="4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5" name="Google Shape;1765;p125"/>
            <p:cNvSpPr/>
            <p:nvPr/>
          </p:nvSpPr>
          <p:spPr>
            <a:xfrm>
              <a:off x="7328129" y="2141426"/>
              <a:ext cx="76564" cy="76524"/>
            </a:xfrm>
            <a:custGeom>
              <a:rect b="b" l="l" r="r" t="t"/>
              <a:pathLst>
                <a:path extrusionOk="0" h="1935" w="1936">
                  <a:moveTo>
                    <a:pt x="735" y="0"/>
                  </a:moveTo>
                  <a:lnTo>
                    <a:pt x="1" y="734"/>
                  </a:lnTo>
                  <a:lnTo>
                    <a:pt x="1202" y="1935"/>
                  </a:lnTo>
                  <a:lnTo>
                    <a:pt x="1936" y="1201"/>
                  </a:lnTo>
                  <a:lnTo>
                    <a:pt x="7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125"/>
            <p:cNvSpPr/>
            <p:nvPr/>
          </p:nvSpPr>
          <p:spPr>
            <a:xfrm rot="-3330565">
              <a:off x="5220234" y="3251837"/>
              <a:ext cx="1762924" cy="2694621"/>
            </a:xfrm>
            <a:custGeom>
              <a:rect b="b" l="l" r="r" t="t"/>
              <a:pathLst>
                <a:path extrusionOk="0" h="33766" w="22091">
                  <a:moveTo>
                    <a:pt x="2353" y="0"/>
                  </a:moveTo>
                  <a:cubicBezTo>
                    <a:pt x="2022" y="0"/>
                    <a:pt x="1816" y="111"/>
                    <a:pt x="1792" y="125"/>
                  </a:cubicBezTo>
                  <a:lnTo>
                    <a:pt x="1792" y="125"/>
                  </a:lnTo>
                  <a:cubicBezTo>
                    <a:pt x="1532" y="233"/>
                    <a:pt x="0" y="1052"/>
                    <a:pt x="1676" y="4953"/>
                  </a:cubicBezTo>
                  <a:cubicBezTo>
                    <a:pt x="3499" y="9197"/>
                    <a:pt x="4815" y="11327"/>
                    <a:pt x="4815" y="11327"/>
                  </a:cubicBezTo>
                  <a:cubicBezTo>
                    <a:pt x="4815" y="11327"/>
                    <a:pt x="5124" y="12304"/>
                    <a:pt x="4311" y="12399"/>
                  </a:cubicBezTo>
                  <a:cubicBezTo>
                    <a:pt x="4208" y="12411"/>
                    <a:pt x="4091" y="12415"/>
                    <a:pt x="3964" y="12415"/>
                  </a:cubicBezTo>
                  <a:cubicBezTo>
                    <a:pt x="3678" y="12415"/>
                    <a:pt x="3341" y="12394"/>
                    <a:pt x="3003" y="12394"/>
                  </a:cubicBezTo>
                  <a:cubicBezTo>
                    <a:pt x="2293" y="12394"/>
                    <a:pt x="1578" y="12486"/>
                    <a:pt x="1328" y="13053"/>
                  </a:cubicBezTo>
                  <a:cubicBezTo>
                    <a:pt x="890" y="14047"/>
                    <a:pt x="1566" y="15057"/>
                    <a:pt x="3010" y="15999"/>
                  </a:cubicBezTo>
                  <a:cubicBezTo>
                    <a:pt x="4454" y="16941"/>
                    <a:pt x="7541" y="19121"/>
                    <a:pt x="7820" y="19319"/>
                  </a:cubicBezTo>
                  <a:cubicBezTo>
                    <a:pt x="8093" y="19514"/>
                    <a:pt x="8350" y="19976"/>
                    <a:pt x="7807" y="20129"/>
                  </a:cubicBezTo>
                  <a:cubicBezTo>
                    <a:pt x="7264" y="20283"/>
                    <a:pt x="3262" y="20434"/>
                    <a:pt x="3448" y="22329"/>
                  </a:cubicBezTo>
                  <a:cubicBezTo>
                    <a:pt x="3633" y="24224"/>
                    <a:pt x="8087" y="26186"/>
                    <a:pt x="8570" y="26411"/>
                  </a:cubicBezTo>
                  <a:cubicBezTo>
                    <a:pt x="9053" y="26635"/>
                    <a:pt x="9157" y="26853"/>
                    <a:pt x="9099" y="27122"/>
                  </a:cubicBezTo>
                  <a:cubicBezTo>
                    <a:pt x="9040" y="27391"/>
                    <a:pt x="7691" y="27315"/>
                    <a:pt x="6554" y="27405"/>
                  </a:cubicBezTo>
                  <a:cubicBezTo>
                    <a:pt x="5418" y="27494"/>
                    <a:pt x="4116" y="27798"/>
                    <a:pt x="4314" y="28882"/>
                  </a:cubicBezTo>
                  <a:cubicBezTo>
                    <a:pt x="4513" y="29966"/>
                    <a:pt x="7068" y="32385"/>
                    <a:pt x="13590" y="33464"/>
                  </a:cubicBezTo>
                  <a:lnTo>
                    <a:pt x="16644" y="33765"/>
                  </a:lnTo>
                  <a:lnTo>
                    <a:pt x="18482" y="31290"/>
                  </a:lnTo>
                  <a:cubicBezTo>
                    <a:pt x="22090" y="25752"/>
                    <a:pt x="22032" y="22234"/>
                    <a:pt x="21366" y="21355"/>
                  </a:cubicBezTo>
                  <a:cubicBezTo>
                    <a:pt x="21154" y="21075"/>
                    <a:pt x="20897" y="20961"/>
                    <a:pt x="20619" y="20961"/>
                  </a:cubicBezTo>
                  <a:cubicBezTo>
                    <a:pt x="20025" y="20961"/>
                    <a:pt x="19332" y="21480"/>
                    <a:pt x="18765" y="22009"/>
                  </a:cubicBezTo>
                  <a:cubicBezTo>
                    <a:pt x="17981" y="22739"/>
                    <a:pt x="17179" y="23707"/>
                    <a:pt x="16888" y="23707"/>
                  </a:cubicBezTo>
                  <a:cubicBezTo>
                    <a:pt x="16869" y="23707"/>
                    <a:pt x="16852" y="23703"/>
                    <a:pt x="16838" y="23694"/>
                  </a:cubicBezTo>
                  <a:cubicBezTo>
                    <a:pt x="16599" y="23556"/>
                    <a:pt x="16509" y="23332"/>
                    <a:pt x="16670" y="22824"/>
                  </a:cubicBezTo>
                  <a:cubicBezTo>
                    <a:pt x="16831" y="22317"/>
                    <a:pt x="18391" y="17707"/>
                    <a:pt x="17119" y="16290"/>
                  </a:cubicBezTo>
                  <a:cubicBezTo>
                    <a:pt x="16868" y="16011"/>
                    <a:pt x="16557" y="15898"/>
                    <a:pt x="16217" y="15898"/>
                  </a:cubicBezTo>
                  <a:cubicBezTo>
                    <a:pt x="14828" y="15898"/>
                    <a:pt x="12938" y="17782"/>
                    <a:pt x="12553" y="18020"/>
                  </a:cubicBezTo>
                  <a:cubicBezTo>
                    <a:pt x="12451" y="18083"/>
                    <a:pt x="12362" y="18110"/>
                    <a:pt x="12287" y="18110"/>
                  </a:cubicBezTo>
                  <a:cubicBezTo>
                    <a:pt x="12011" y="18110"/>
                    <a:pt x="11914" y="17744"/>
                    <a:pt x="11946" y="17482"/>
                  </a:cubicBezTo>
                  <a:cubicBezTo>
                    <a:pt x="11988" y="17142"/>
                    <a:pt x="12466" y="13393"/>
                    <a:pt x="12746" y="11692"/>
                  </a:cubicBezTo>
                  <a:cubicBezTo>
                    <a:pt x="13026" y="9991"/>
                    <a:pt x="12738" y="8810"/>
                    <a:pt x="11710" y="8463"/>
                  </a:cubicBezTo>
                  <a:cubicBezTo>
                    <a:pt x="11615" y="8431"/>
                    <a:pt x="11521" y="8416"/>
                    <a:pt x="11428" y="8416"/>
                  </a:cubicBezTo>
                  <a:cubicBezTo>
                    <a:pt x="10551" y="8416"/>
                    <a:pt x="9772" y="9737"/>
                    <a:pt x="9212" y="10221"/>
                  </a:cubicBezTo>
                  <a:cubicBezTo>
                    <a:pt x="9070" y="10345"/>
                    <a:pt x="8932" y="10392"/>
                    <a:pt x="8805" y="10392"/>
                  </a:cubicBezTo>
                  <a:cubicBezTo>
                    <a:pt x="8384" y="10392"/>
                    <a:pt x="8081" y="9868"/>
                    <a:pt x="8081" y="9868"/>
                  </a:cubicBezTo>
                  <a:cubicBezTo>
                    <a:pt x="8081" y="9868"/>
                    <a:pt x="7400" y="7459"/>
                    <a:pt x="5501" y="3248"/>
                  </a:cubicBezTo>
                  <a:cubicBezTo>
                    <a:pt x="4249" y="473"/>
                    <a:pt x="3035" y="0"/>
                    <a:pt x="2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125"/>
            <p:cNvSpPr/>
            <p:nvPr/>
          </p:nvSpPr>
          <p:spPr>
            <a:xfrm rot="-3330565">
              <a:off x="5680199" y="3543777"/>
              <a:ext cx="1066405" cy="2440449"/>
            </a:xfrm>
            <a:custGeom>
              <a:rect b="b" l="l" r="r" t="t"/>
              <a:pathLst>
                <a:path extrusionOk="0" h="30581" w="13363">
                  <a:moveTo>
                    <a:pt x="0" y="0"/>
                  </a:moveTo>
                  <a:cubicBezTo>
                    <a:pt x="0" y="0"/>
                    <a:pt x="11" y="32"/>
                    <a:pt x="35" y="91"/>
                  </a:cubicBezTo>
                  <a:cubicBezTo>
                    <a:pt x="62" y="153"/>
                    <a:pt x="100" y="239"/>
                    <a:pt x="148" y="352"/>
                  </a:cubicBezTo>
                  <a:cubicBezTo>
                    <a:pt x="250" y="584"/>
                    <a:pt x="398" y="920"/>
                    <a:pt x="588" y="1352"/>
                  </a:cubicBezTo>
                  <a:cubicBezTo>
                    <a:pt x="973" y="2223"/>
                    <a:pt x="1527" y="3478"/>
                    <a:pt x="2211" y="5027"/>
                  </a:cubicBezTo>
                  <a:cubicBezTo>
                    <a:pt x="3578" y="8132"/>
                    <a:pt x="5442" y="12431"/>
                    <a:pt x="7497" y="17182"/>
                  </a:cubicBezTo>
                  <a:cubicBezTo>
                    <a:pt x="9552" y="21934"/>
                    <a:pt x="11918" y="27482"/>
                    <a:pt x="13301" y="30580"/>
                  </a:cubicBezTo>
                  <a:lnTo>
                    <a:pt x="13363" y="30553"/>
                  </a:lnTo>
                  <a:cubicBezTo>
                    <a:pt x="11995" y="27448"/>
                    <a:pt x="9640" y="21897"/>
                    <a:pt x="7584" y="17144"/>
                  </a:cubicBezTo>
                  <a:cubicBezTo>
                    <a:pt x="5530" y="12394"/>
                    <a:pt x="3655" y="8098"/>
                    <a:pt x="2272" y="5000"/>
                  </a:cubicBezTo>
                  <a:cubicBezTo>
                    <a:pt x="1581" y="3450"/>
                    <a:pt x="1017" y="2199"/>
                    <a:pt x="622" y="1336"/>
                  </a:cubicBezTo>
                  <a:cubicBezTo>
                    <a:pt x="425" y="908"/>
                    <a:pt x="271" y="575"/>
                    <a:pt x="165" y="344"/>
                  </a:cubicBezTo>
                  <a:cubicBezTo>
                    <a:pt x="113" y="233"/>
                    <a:pt x="73" y="148"/>
                    <a:pt x="44" y="87"/>
                  </a:cubicBezTo>
                  <a:cubicBezTo>
                    <a:pt x="16" y="29"/>
                    <a:pt x="0" y="0"/>
                    <a:pt x="0"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125"/>
            <p:cNvSpPr/>
            <p:nvPr/>
          </p:nvSpPr>
          <p:spPr>
            <a:xfrm rot="-3330565">
              <a:off x="6205760" y="4951185"/>
              <a:ext cx="418007" cy="73020"/>
            </a:xfrm>
            <a:custGeom>
              <a:rect b="b" l="l" r="r" t="t"/>
              <a:pathLst>
                <a:path extrusionOk="0" h="915" w="5238">
                  <a:moveTo>
                    <a:pt x="16" y="1"/>
                  </a:moveTo>
                  <a:cubicBezTo>
                    <a:pt x="7" y="1"/>
                    <a:pt x="2" y="1"/>
                    <a:pt x="2" y="3"/>
                  </a:cubicBezTo>
                  <a:cubicBezTo>
                    <a:pt x="1" y="10"/>
                    <a:pt x="72" y="28"/>
                    <a:pt x="204" y="57"/>
                  </a:cubicBezTo>
                  <a:cubicBezTo>
                    <a:pt x="356" y="88"/>
                    <a:pt x="542" y="125"/>
                    <a:pt x="762" y="170"/>
                  </a:cubicBezTo>
                  <a:cubicBezTo>
                    <a:pt x="1235" y="260"/>
                    <a:pt x="1889" y="379"/>
                    <a:pt x="2611" y="505"/>
                  </a:cubicBezTo>
                  <a:cubicBezTo>
                    <a:pt x="3334" y="631"/>
                    <a:pt x="3989" y="739"/>
                    <a:pt x="4464" y="812"/>
                  </a:cubicBezTo>
                  <a:cubicBezTo>
                    <a:pt x="4686" y="845"/>
                    <a:pt x="4875" y="872"/>
                    <a:pt x="5028" y="895"/>
                  </a:cubicBezTo>
                  <a:cubicBezTo>
                    <a:pt x="5127" y="908"/>
                    <a:pt x="5194" y="915"/>
                    <a:pt x="5222" y="915"/>
                  </a:cubicBezTo>
                  <a:cubicBezTo>
                    <a:pt x="5232" y="915"/>
                    <a:pt x="5237" y="914"/>
                    <a:pt x="5237" y="913"/>
                  </a:cubicBezTo>
                  <a:cubicBezTo>
                    <a:pt x="5238" y="906"/>
                    <a:pt x="5165" y="887"/>
                    <a:pt x="5034" y="859"/>
                  </a:cubicBezTo>
                  <a:cubicBezTo>
                    <a:pt x="4883" y="828"/>
                    <a:pt x="4696" y="790"/>
                    <a:pt x="4476" y="746"/>
                  </a:cubicBezTo>
                  <a:cubicBezTo>
                    <a:pt x="4003" y="655"/>
                    <a:pt x="3350" y="536"/>
                    <a:pt x="2627" y="411"/>
                  </a:cubicBezTo>
                  <a:cubicBezTo>
                    <a:pt x="1904" y="285"/>
                    <a:pt x="1249" y="177"/>
                    <a:pt x="774" y="103"/>
                  </a:cubicBezTo>
                  <a:cubicBezTo>
                    <a:pt x="552" y="71"/>
                    <a:pt x="364" y="43"/>
                    <a:pt x="210" y="20"/>
                  </a:cubicBezTo>
                  <a:cubicBezTo>
                    <a:pt x="111" y="7"/>
                    <a:pt x="44" y="1"/>
                    <a:pt x="16"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125"/>
            <p:cNvSpPr/>
            <p:nvPr/>
          </p:nvSpPr>
          <p:spPr>
            <a:xfrm rot="-3330565">
              <a:off x="6714245" y="5100889"/>
              <a:ext cx="536594" cy="88262"/>
            </a:xfrm>
            <a:custGeom>
              <a:rect b="b" l="l" r="r" t="t"/>
              <a:pathLst>
                <a:path extrusionOk="0" h="1106" w="6724">
                  <a:moveTo>
                    <a:pt x="15" y="1"/>
                  </a:moveTo>
                  <a:cubicBezTo>
                    <a:pt x="7" y="1"/>
                    <a:pt x="3" y="1"/>
                    <a:pt x="2" y="3"/>
                  </a:cubicBezTo>
                  <a:cubicBezTo>
                    <a:pt x="1" y="9"/>
                    <a:pt x="94" y="30"/>
                    <a:pt x="263" y="65"/>
                  </a:cubicBezTo>
                  <a:cubicBezTo>
                    <a:pt x="450" y="99"/>
                    <a:pt x="691" y="144"/>
                    <a:pt x="981" y="197"/>
                  </a:cubicBezTo>
                  <a:cubicBezTo>
                    <a:pt x="1587" y="305"/>
                    <a:pt x="2427" y="448"/>
                    <a:pt x="3354" y="601"/>
                  </a:cubicBezTo>
                  <a:cubicBezTo>
                    <a:pt x="4282" y="753"/>
                    <a:pt x="5123" y="884"/>
                    <a:pt x="5733" y="976"/>
                  </a:cubicBezTo>
                  <a:cubicBezTo>
                    <a:pt x="6024" y="1017"/>
                    <a:pt x="6267" y="1052"/>
                    <a:pt x="6456" y="1079"/>
                  </a:cubicBezTo>
                  <a:cubicBezTo>
                    <a:pt x="6590" y="1096"/>
                    <a:pt x="6677" y="1106"/>
                    <a:pt x="6709" y="1106"/>
                  </a:cubicBezTo>
                  <a:cubicBezTo>
                    <a:pt x="6718" y="1106"/>
                    <a:pt x="6723" y="1105"/>
                    <a:pt x="6723" y="1104"/>
                  </a:cubicBezTo>
                  <a:cubicBezTo>
                    <a:pt x="6724" y="1097"/>
                    <a:pt x="6631" y="1076"/>
                    <a:pt x="6462" y="1042"/>
                  </a:cubicBezTo>
                  <a:cubicBezTo>
                    <a:pt x="6275" y="1007"/>
                    <a:pt x="6033" y="963"/>
                    <a:pt x="5744" y="909"/>
                  </a:cubicBezTo>
                  <a:cubicBezTo>
                    <a:pt x="5137" y="801"/>
                    <a:pt x="4298" y="658"/>
                    <a:pt x="3370" y="506"/>
                  </a:cubicBezTo>
                  <a:cubicBezTo>
                    <a:pt x="2442" y="354"/>
                    <a:pt x="1601" y="222"/>
                    <a:pt x="992" y="131"/>
                  </a:cubicBezTo>
                  <a:cubicBezTo>
                    <a:pt x="700" y="89"/>
                    <a:pt x="457" y="55"/>
                    <a:pt x="270" y="28"/>
                  </a:cubicBezTo>
                  <a:cubicBezTo>
                    <a:pt x="134" y="10"/>
                    <a:pt x="46" y="1"/>
                    <a:pt x="15"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125"/>
            <p:cNvSpPr/>
            <p:nvPr/>
          </p:nvSpPr>
          <p:spPr>
            <a:xfrm rot="3112123">
              <a:off x="7398225" y="3632651"/>
              <a:ext cx="1867880" cy="1933538"/>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125"/>
            <p:cNvSpPr/>
            <p:nvPr/>
          </p:nvSpPr>
          <p:spPr>
            <a:xfrm rot="3112123">
              <a:off x="7407908" y="3602366"/>
              <a:ext cx="1582898" cy="2023352"/>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2" name="Google Shape;1772;p125"/>
          <p:cNvSpPr txBox="1"/>
          <p:nvPr/>
        </p:nvSpPr>
        <p:spPr>
          <a:xfrm>
            <a:off x="662800" y="1007500"/>
            <a:ext cx="5289300" cy="331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700">
                <a:solidFill>
                  <a:schemeClr val="accent2"/>
                </a:solidFill>
                <a:highlight>
                  <a:schemeClr val="lt1"/>
                </a:highlight>
                <a:latin typeface="Roboto"/>
                <a:ea typeface="Roboto"/>
                <a:cs typeface="Roboto"/>
                <a:sym typeface="Roboto"/>
              </a:rPr>
              <a:t>To analyze malware inserted by an attacker, it is necessary to undo the obfuscation</a:t>
            </a:r>
            <a:r>
              <a:rPr lang="en" sz="1700">
                <a:solidFill>
                  <a:schemeClr val="accent2"/>
                </a:solidFill>
                <a:latin typeface="Roboto"/>
                <a:ea typeface="Roboto"/>
                <a:cs typeface="Roboto"/>
                <a:sym typeface="Roboto"/>
              </a:rPr>
              <a:t> and make the source code readable and understandable again. This process, known as </a:t>
            </a:r>
            <a:r>
              <a:rPr lang="en" sz="1700">
                <a:solidFill>
                  <a:schemeClr val="accent2"/>
                </a:solidFill>
                <a:highlight>
                  <a:schemeClr val="lt1"/>
                </a:highlight>
                <a:latin typeface="Roboto"/>
                <a:ea typeface="Roboto"/>
                <a:cs typeface="Roboto"/>
                <a:sym typeface="Roboto"/>
              </a:rPr>
              <a:t>Deobfuscation</a:t>
            </a:r>
            <a:r>
              <a:rPr lang="en" sz="1700">
                <a:solidFill>
                  <a:schemeClr val="accent2"/>
                </a:solidFill>
                <a:latin typeface="Roboto"/>
                <a:ea typeface="Roboto"/>
                <a:cs typeface="Roboto"/>
                <a:sym typeface="Roboto"/>
              </a:rPr>
              <a:t>, allows security analysts to thoroughly examine the underlying source code or audit the application's activity logs. </a:t>
            </a:r>
            <a:endParaRPr sz="1700">
              <a:solidFill>
                <a:schemeClr val="accent2"/>
              </a:solidFill>
              <a:latin typeface="Roboto"/>
              <a:ea typeface="Roboto"/>
              <a:cs typeface="Roboto"/>
              <a:sym typeface="Roboto"/>
            </a:endParaRPr>
          </a:p>
          <a:p>
            <a:pPr indent="0" lvl="0" marL="0" rtl="0" algn="l">
              <a:lnSpc>
                <a:spcPct val="115000"/>
              </a:lnSpc>
              <a:spcBef>
                <a:spcPts val="1200"/>
              </a:spcBef>
              <a:spcAft>
                <a:spcPts val="1200"/>
              </a:spcAft>
              <a:buClr>
                <a:schemeClr val="accent2"/>
              </a:buClr>
              <a:buSzPts val="1100"/>
              <a:buFont typeface="Arial"/>
              <a:buNone/>
            </a:pPr>
            <a:r>
              <a:rPr lang="en" sz="1700">
                <a:solidFill>
                  <a:schemeClr val="accent2"/>
                </a:solidFill>
                <a:latin typeface="Roboto"/>
                <a:ea typeface="Roboto"/>
                <a:cs typeface="Roboto"/>
                <a:sym typeface="Roboto"/>
              </a:rPr>
              <a:t>By doing so, they can identify and understand any </a:t>
            </a:r>
            <a:r>
              <a:rPr lang="en" sz="1700">
                <a:solidFill>
                  <a:schemeClr val="accent2"/>
                </a:solidFill>
                <a:highlight>
                  <a:schemeClr val="lt1"/>
                </a:highlight>
                <a:latin typeface="Roboto"/>
                <a:ea typeface="Roboto"/>
                <a:cs typeface="Roboto"/>
                <a:sym typeface="Roboto"/>
              </a:rPr>
              <a:t>malicious components that have been concealed through obfuscation</a:t>
            </a:r>
            <a:r>
              <a:rPr lang="en" sz="1700">
                <a:solidFill>
                  <a:schemeClr val="accent2"/>
                </a:solidFill>
                <a:latin typeface="Roboto"/>
                <a:ea typeface="Roboto"/>
                <a:cs typeface="Roboto"/>
                <a:sym typeface="Roboto"/>
              </a:rPr>
              <a:t>, thereby detecting, mitigating, and addressing security threats to ensure the integrity and security of the application.</a:t>
            </a:r>
            <a:endParaRPr sz="1700">
              <a:solidFill>
                <a:schemeClr val="accent2"/>
              </a:solidFill>
              <a:latin typeface="Roboto"/>
              <a:ea typeface="Roboto"/>
              <a:cs typeface="Roboto"/>
              <a:sym typeface="Roboto"/>
            </a:endParaRPr>
          </a:p>
        </p:txBody>
      </p:sp>
      <p:sp>
        <p:nvSpPr>
          <p:cNvPr id="1773" name="Google Shape;1773;p125"/>
          <p:cNvSpPr txBox="1"/>
          <p:nvPr>
            <p:ph type="title"/>
          </p:nvPr>
        </p:nvSpPr>
        <p:spPr>
          <a:xfrm>
            <a:off x="832550" y="128525"/>
            <a:ext cx="2547900" cy="6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a:t>
            </a:r>
            <a:r>
              <a:rPr lang="en" sz="3000"/>
              <a:t>eobfuscation</a:t>
            </a:r>
            <a:r>
              <a:rPr lang="en" sz="3000"/>
              <a:t> </a:t>
            </a:r>
            <a:endParaRPr sz="3000"/>
          </a:p>
        </p:txBody>
      </p:sp>
      <p:pic>
        <p:nvPicPr>
          <p:cNvPr id="1774" name="Google Shape;1774;p125"/>
          <p:cNvPicPr preferRelativeResize="0"/>
          <p:nvPr/>
        </p:nvPicPr>
        <p:blipFill>
          <a:blip r:embed="rId3">
            <a:alphaModFix/>
          </a:blip>
          <a:stretch>
            <a:fillRect/>
          </a:stretch>
        </p:blipFill>
        <p:spPr>
          <a:xfrm>
            <a:off x="6310025" y="1042425"/>
            <a:ext cx="1495575" cy="1495575"/>
          </a:xfrm>
          <a:prstGeom prst="rect">
            <a:avLst/>
          </a:prstGeom>
          <a:noFill/>
          <a:ln>
            <a:noFill/>
          </a:ln>
          <a:effectLst>
            <a:outerShdw blurRad="57150" rotWithShape="0" algn="bl" dir="9420000" dist="85725">
              <a:schemeClr val="lt1">
                <a:alpha val="70000"/>
              </a:schemeClr>
            </a:outerShdw>
          </a:effectLst>
        </p:spPr>
      </p:pic>
      <p:sp>
        <p:nvSpPr>
          <p:cNvPr id="1775" name="Google Shape;1775;p125">
            <a:hlinkClick/>
          </p:cNvPr>
          <p:cNvSpPr txBox="1"/>
          <p:nvPr/>
        </p:nvSpPr>
        <p:spPr>
          <a:xfrm>
            <a:off x="8219375" y="120225"/>
            <a:ext cx="74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uFill>
                  <a:noFill/>
                </a:uFill>
                <a:latin typeface="Impact"/>
                <a:ea typeface="Impact"/>
                <a:cs typeface="Impact"/>
                <a:sym typeface="Impact"/>
                <a:hlinkClick action="ppaction://hlinksldjump" r:id="rId4">
                  <a:extLst>
                    <a:ext uri="{A12FA001-AC4F-418D-AE19-62706E023703}">
                      <ahyp:hlinkClr val="tx"/>
                    </a:ext>
                  </a:extLst>
                </a:hlinkClick>
              </a:rPr>
              <a:t>HOME</a:t>
            </a:r>
            <a:endParaRPr>
              <a:solidFill>
                <a:schemeClr val="accent3"/>
              </a:solidFill>
              <a:latin typeface="Impact"/>
              <a:ea typeface="Impact"/>
              <a:cs typeface="Impact"/>
              <a:sym typeface="Impac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774"/>
                                        </p:tgtEl>
                                        <p:attrNameLst>
                                          <p:attrName>style.visibility</p:attrName>
                                        </p:attrNameLst>
                                      </p:cBhvr>
                                      <p:to>
                                        <p:strVal val="visible"/>
                                      </p:to>
                                    </p:set>
                                    <p:anim calcmode="lin" valueType="num">
                                      <p:cBhvr additive="base">
                                        <p:cTn dur="1000"/>
                                        <p:tgtEl>
                                          <p:spTgt spid="1774"/>
                                        </p:tgtEl>
                                        <p:attrNameLst>
                                          <p:attrName>ppt_w</p:attrName>
                                        </p:attrNameLst>
                                      </p:cBhvr>
                                      <p:tavLst>
                                        <p:tav fmla="" tm="0">
                                          <p:val>
                                            <p:strVal val="0"/>
                                          </p:val>
                                        </p:tav>
                                        <p:tav fmla="" tm="100000">
                                          <p:val>
                                            <p:strVal val="#ppt_w"/>
                                          </p:val>
                                        </p:tav>
                                      </p:tavLst>
                                    </p:anim>
                                    <p:anim calcmode="lin" valueType="num">
                                      <p:cBhvr additive="base">
                                        <p:cTn dur="1000"/>
                                        <p:tgtEl>
                                          <p:spTgt spid="177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9" name="Shape 1779"/>
        <p:cNvGrpSpPr/>
        <p:nvPr/>
      </p:nvGrpSpPr>
      <p:grpSpPr>
        <a:xfrm>
          <a:off x="0" y="0"/>
          <a:ext cx="0" cy="0"/>
          <a:chOff x="0" y="0"/>
          <a:chExt cx="0" cy="0"/>
        </a:xfrm>
      </p:grpSpPr>
      <p:grpSp>
        <p:nvGrpSpPr>
          <p:cNvPr id="1780" name="Google Shape;1780;p126"/>
          <p:cNvGrpSpPr/>
          <p:nvPr/>
        </p:nvGrpSpPr>
        <p:grpSpPr>
          <a:xfrm>
            <a:off x="7158311" y="1217923"/>
            <a:ext cx="1760174" cy="1194434"/>
            <a:chOff x="5086504" y="2412883"/>
            <a:chExt cx="3337456" cy="2184407"/>
          </a:xfrm>
        </p:grpSpPr>
        <p:sp>
          <p:nvSpPr>
            <p:cNvPr id="1781" name="Google Shape;1781;p126"/>
            <p:cNvSpPr/>
            <p:nvPr/>
          </p:nvSpPr>
          <p:spPr>
            <a:xfrm>
              <a:off x="5187162" y="2513453"/>
              <a:ext cx="3080468" cy="2037210"/>
            </a:xfrm>
            <a:custGeom>
              <a:rect b="b" l="l" r="r" t="t"/>
              <a:pathLst>
                <a:path extrusionOk="0" h="45780" w="69224">
                  <a:moveTo>
                    <a:pt x="2180" y="0"/>
                  </a:moveTo>
                  <a:cubicBezTo>
                    <a:pt x="977" y="0"/>
                    <a:pt x="1" y="965"/>
                    <a:pt x="1" y="2179"/>
                  </a:cubicBezTo>
                  <a:lnTo>
                    <a:pt x="1" y="43613"/>
                  </a:lnTo>
                  <a:cubicBezTo>
                    <a:pt x="1" y="44815"/>
                    <a:pt x="989" y="45780"/>
                    <a:pt x="2180" y="45780"/>
                  </a:cubicBezTo>
                  <a:lnTo>
                    <a:pt x="67057" y="45780"/>
                  </a:lnTo>
                  <a:cubicBezTo>
                    <a:pt x="68259" y="45780"/>
                    <a:pt x="69224" y="44803"/>
                    <a:pt x="69224" y="43613"/>
                  </a:cubicBezTo>
                  <a:lnTo>
                    <a:pt x="69224" y="2179"/>
                  </a:lnTo>
                  <a:cubicBezTo>
                    <a:pt x="69224" y="965"/>
                    <a:pt x="68247" y="0"/>
                    <a:pt x="670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126"/>
            <p:cNvSpPr/>
            <p:nvPr/>
          </p:nvSpPr>
          <p:spPr>
            <a:xfrm>
              <a:off x="5086504" y="4419201"/>
              <a:ext cx="3337456" cy="178089"/>
            </a:xfrm>
            <a:custGeom>
              <a:rect b="b" l="l" r="r" t="t"/>
              <a:pathLst>
                <a:path extrusionOk="0" h="4002" w="74999">
                  <a:moveTo>
                    <a:pt x="1" y="1"/>
                  </a:moveTo>
                  <a:lnTo>
                    <a:pt x="1" y="1346"/>
                  </a:lnTo>
                  <a:cubicBezTo>
                    <a:pt x="1" y="2811"/>
                    <a:pt x="1191" y="4001"/>
                    <a:pt x="2656" y="4001"/>
                  </a:cubicBezTo>
                  <a:lnTo>
                    <a:pt x="72343" y="4001"/>
                  </a:lnTo>
                  <a:cubicBezTo>
                    <a:pt x="73808" y="4001"/>
                    <a:pt x="74998" y="2811"/>
                    <a:pt x="74998" y="1346"/>
                  </a:cubicBezTo>
                  <a:lnTo>
                    <a:pt x="749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126"/>
            <p:cNvSpPr/>
            <p:nvPr/>
          </p:nvSpPr>
          <p:spPr>
            <a:xfrm>
              <a:off x="6423813" y="4399621"/>
              <a:ext cx="662293" cy="65726"/>
            </a:xfrm>
            <a:custGeom>
              <a:rect b="b" l="l" r="r" t="t"/>
              <a:pathLst>
                <a:path extrusionOk="0" h="1477" w="14883">
                  <a:moveTo>
                    <a:pt x="0" y="0"/>
                  </a:moveTo>
                  <a:lnTo>
                    <a:pt x="941" y="1477"/>
                  </a:lnTo>
                  <a:lnTo>
                    <a:pt x="14026" y="1477"/>
                  </a:lnTo>
                  <a:lnTo>
                    <a:pt x="1488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126"/>
            <p:cNvSpPr/>
            <p:nvPr/>
          </p:nvSpPr>
          <p:spPr>
            <a:xfrm>
              <a:off x="5275672" y="2631066"/>
              <a:ext cx="2891833" cy="1715075"/>
            </a:xfrm>
            <a:custGeom>
              <a:rect b="b" l="l" r="r" t="t"/>
              <a:pathLst>
                <a:path extrusionOk="0" h="38541" w="64985">
                  <a:moveTo>
                    <a:pt x="488" y="0"/>
                  </a:moveTo>
                  <a:cubicBezTo>
                    <a:pt x="215" y="0"/>
                    <a:pt x="0" y="203"/>
                    <a:pt x="0" y="477"/>
                  </a:cubicBezTo>
                  <a:lnTo>
                    <a:pt x="0" y="38053"/>
                  </a:lnTo>
                  <a:cubicBezTo>
                    <a:pt x="0" y="38315"/>
                    <a:pt x="215" y="38541"/>
                    <a:pt x="488" y="38541"/>
                  </a:cubicBezTo>
                  <a:lnTo>
                    <a:pt x="64496" y="38541"/>
                  </a:lnTo>
                  <a:cubicBezTo>
                    <a:pt x="64770" y="38541"/>
                    <a:pt x="64985" y="38315"/>
                    <a:pt x="64985" y="38053"/>
                  </a:cubicBezTo>
                  <a:lnTo>
                    <a:pt x="64985" y="489"/>
                  </a:lnTo>
                  <a:cubicBezTo>
                    <a:pt x="64985" y="215"/>
                    <a:pt x="64770" y="0"/>
                    <a:pt x="644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126"/>
            <p:cNvSpPr/>
            <p:nvPr/>
          </p:nvSpPr>
          <p:spPr>
            <a:xfrm>
              <a:off x="5273002" y="2758736"/>
              <a:ext cx="2891343" cy="1589540"/>
            </a:xfrm>
            <a:custGeom>
              <a:rect b="b" l="l" r="r" t="t"/>
              <a:pathLst>
                <a:path extrusionOk="0" h="35720" w="64974">
                  <a:moveTo>
                    <a:pt x="60" y="1"/>
                  </a:moveTo>
                  <a:lnTo>
                    <a:pt x="1" y="35720"/>
                  </a:lnTo>
                  <a:lnTo>
                    <a:pt x="64973" y="35720"/>
                  </a:lnTo>
                  <a:lnTo>
                    <a:pt x="6497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126"/>
            <p:cNvSpPr/>
            <p:nvPr/>
          </p:nvSpPr>
          <p:spPr>
            <a:xfrm>
              <a:off x="5273002" y="4195100"/>
              <a:ext cx="2894502" cy="153703"/>
            </a:xfrm>
            <a:custGeom>
              <a:rect b="b" l="l" r="r" t="t"/>
              <a:pathLst>
                <a:path extrusionOk="0" h="3454" w="65045">
                  <a:moveTo>
                    <a:pt x="1" y="1"/>
                  </a:moveTo>
                  <a:lnTo>
                    <a:pt x="1" y="3453"/>
                  </a:lnTo>
                  <a:lnTo>
                    <a:pt x="65045" y="3453"/>
                  </a:lnTo>
                  <a:lnTo>
                    <a:pt x="650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126"/>
            <p:cNvSpPr/>
            <p:nvPr/>
          </p:nvSpPr>
          <p:spPr>
            <a:xfrm>
              <a:off x="5491808" y="4274577"/>
              <a:ext cx="2372651" cy="10636"/>
            </a:xfrm>
            <a:custGeom>
              <a:rect b="b" l="l" r="r" t="t"/>
              <a:pathLst>
                <a:path extrusionOk="0" h="239" w="53318">
                  <a:moveTo>
                    <a:pt x="1" y="1"/>
                  </a:moveTo>
                  <a:lnTo>
                    <a:pt x="1" y="239"/>
                  </a:lnTo>
                  <a:lnTo>
                    <a:pt x="53317" y="239"/>
                  </a:lnTo>
                  <a:lnTo>
                    <a:pt x="5331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126"/>
            <p:cNvSpPr/>
            <p:nvPr/>
          </p:nvSpPr>
          <p:spPr>
            <a:xfrm>
              <a:off x="5490785" y="4263452"/>
              <a:ext cx="741771" cy="29192"/>
            </a:xfrm>
            <a:custGeom>
              <a:rect b="b" l="l" r="r" t="t"/>
              <a:pathLst>
                <a:path extrusionOk="0" h="656" w="16669">
                  <a:moveTo>
                    <a:pt x="0" y="1"/>
                  </a:moveTo>
                  <a:lnTo>
                    <a:pt x="0" y="655"/>
                  </a:lnTo>
                  <a:lnTo>
                    <a:pt x="16669" y="655"/>
                  </a:lnTo>
                  <a:lnTo>
                    <a:pt x="166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126"/>
            <p:cNvSpPr/>
            <p:nvPr/>
          </p:nvSpPr>
          <p:spPr>
            <a:xfrm>
              <a:off x="6182713" y="4243338"/>
              <a:ext cx="73158" cy="72624"/>
            </a:xfrm>
            <a:custGeom>
              <a:rect b="b" l="l" r="r" t="t"/>
              <a:pathLst>
                <a:path extrusionOk="0" h="1632" w="1644">
                  <a:moveTo>
                    <a:pt x="822" y="0"/>
                  </a:moveTo>
                  <a:cubicBezTo>
                    <a:pt x="358" y="0"/>
                    <a:pt x="1" y="345"/>
                    <a:pt x="1" y="810"/>
                  </a:cubicBezTo>
                  <a:cubicBezTo>
                    <a:pt x="1" y="1274"/>
                    <a:pt x="358" y="1631"/>
                    <a:pt x="822" y="1631"/>
                  </a:cubicBezTo>
                  <a:cubicBezTo>
                    <a:pt x="1287" y="1631"/>
                    <a:pt x="1644" y="1274"/>
                    <a:pt x="1644" y="822"/>
                  </a:cubicBezTo>
                  <a:cubicBezTo>
                    <a:pt x="1644" y="381"/>
                    <a:pt x="1287" y="0"/>
                    <a:pt x="8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126"/>
            <p:cNvSpPr/>
            <p:nvPr/>
          </p:nvSpPr>
          <p:spPr>
            <a:xfrm>
              <a:off x="7102481" y="3264209"/>
              <a:ext cx="401657" cy="893426"/>
            </a:xfrm>
            <a:custGeom>
              <a:rect b="b" l="l" r="r" t="t"/>
              <a:pathLst>
                <a:path extrusionOk="0" h="20077" w="9026">
                  <a:moveTo>
                    <a:pt x="1823" y="0"/>
                  </a:moveTo>
                  <a:lnTo>
                    <a:pt x="1" y="5620"/>
                  </a:lnTo>
                  <a:lnTo>
                    <a:pt x="2085" y="19562"/>
                  </a:lnTo>
                  <a:lnTo>
                    <a:pt x="7371" y="20074"/>
                  </a:lnTo>
                  <a:cubicBezTo>
                    <a:pt x="7397" y="20076"/>
                    <a:pt x="7424" y="20077"/>
                    <a:pt x="7450" y="20077"/>
                  </a:cubicBezTo>
                  <a:cubicBezTo>
                    <a:pt x="7794" y="20077"/>
                    <a:pt x="8138" y="19934"/>
                    <a:pt x="8359" y="19658"/>
                  </a:cubicBezTo>
                  <a:cubicBezTo>
                    <a:pt x="8752" y="19146"/>
                    <a:pt x="9026" y="16514"/>
                    <a:pt x="8883" y="15419"/>
                  </a:cubicBezTo>
                  <a:cubicBezTo>
                    <a:pt x="8752" y="14312"/>
                    <a:pt x="7502" y="12835"/>
                    <a:pt x="7502" y="12835"/>
                  </a:cubicBezTo>
                  <a:cubicBezTo>
                    <a:pt x="7502" y="12835"/>
                    <a:pt x="5299" y="6144"/>
                    <a:pt x="4585" y="3572"/>
                  </a:cubicBezTo>
                  <a:cubicBezTo>
                    <a:pt x="4168" y="2048"/>
                    <a:pt x="3180" y="774"/>
                    <a:pt x="18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126"/>
            <p:cNvSpPr/>
            <p:nvPr/>
          </p:nvSpPr>
          <p:spPr>
            <a:xfrm>
              <a:off x="6195440" y="3170403"/>
              <a:ext cx="988167" cy="1024746"/>
            </a:xfrm>
            <a:custGeom>
              <a:rect b="b" l="l" r="r" t="t"/>
              <a:pathLst>
                <a:path extrusionOk="0" h="23028" w="22206">
                  <a:moveTo>
                    <a:pt x="14586" y="1"/>
                  </a:moveTo>
                  <a:lnTo>
                    <a:pt x="7501" y="358"/>
                  </a:lnTo>
                  <a:lnTo>
                    <a:pt x="6430" y="1430"/>
                  </a:lnTo>
                  <a:lnTo>
                    <a:pt x="4715" y="1870"/>
                  </a:lnTo>
                  <a:cubicBezTo>
                    <a:pt x="4715" y="1870"/>
                    <a:pt x="941" y="3061"/>
                    <a:pt x="0" y="4085"/>
                  </a:cubicBezTo>
                  <a:lnTo>
                    <a:pt x="3096" y="18491"/>
                  </a:lnTo>
                  <a:lnTo>
                    <a:pt x="3037" y="23028"/>
                  </a:lnTo>
                  <a:lnTo>
                    <a:pt x="20967" y="23028"/>
                  </a:lnTo>
                  <a:cubicBezTo>
                    <a:pt x="20967" y="22801"/>
                    <a:pt x="21134" y="7942"/>
                    <a:pt x="21134" y="7942"/>
                  </a:cubicBezTo>
                  <a:lnTo>
                    <a:pt x="22206" y="2096"/>
                  </a:lnTo>
                  <a:lnTo>
                    <a:pt x="15836" y="989"/>
                  </a:lnTo>
                  <a:lnTo>
                    <a:pt x="145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126"/>
            <p:cNvSpPr/>
            <p:nvPr/>
          </p:nvSpPr>
          <p:spPr>
            <a:xfrm>
              <a:off x="6331610" y="3796426"/>
              <a:ext cx="162692" cy="321913"/>
            </a:xfrm>
            <a:custGeom>
              <a:rect b="b" l="l" r="r" t="t"/>
              <a:pathLst>
                <a:path extrusionOk="0" h="7234" w="3656">
                  <a:moveTo>
                    <a:pt x="2779" y="0"/>
                  </a:moveTo>
                  <a:cubicBezTo>
                    <a:pt x="2586" y="0"/>
                    <a:pt x="2471" y="227"/>
                    <a:pt x="2405" y="423"/>
                  </a:cubicBezTo>
                  <a:cubicBezTo>
                    <a:pt x="1834" y="2054"/>
                    <a:pt x="1036" y="3602"/>
                    <a:pt x="48" y="5019"/>
                  </a:cubicBezTo>
                  <a:lnTo>
                    <a:pt x="0" y="7233"/>
                  </a:lnTo>
                  <a:cubicBezTo>
                    <a:pt x="1048" y="6352"/>
                    <a:pt x="2072" y="5412"/>
                    <a:pt x="2739" y="4221"/>
                  </a:cubicBezTo>
                  <a:cubicBezTo>
                    <a:pt x="3394" y="3018"/>
                    <a:pt x="3656" y="1530"/>
                    <a:pt x="3096" y="280"/>
                  </a:cubicBezTo>
                  <a:cubicBezTo>
                    <a:pt x="3036" y="161"/>
                    <a:pt x="2965" y="30"/>
                    <a:pt x="2834" y="6"/>
                  </a:cubicBezTo>
                  <a:cubicBezTo>
                    <a:pt x="2815" y="2"/>
                    <a:pt x="2797" y="0"/>
                    <a:pt x="27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126"/>
            <p:cNvSpPr/>
            <p:nvPr/>
          </p:nvSpPr>
          <p:spPr>
            <a:xfrm>
              <a:off x="5850522" y="3352140"/>
              <a:ext cx="456214" cy="840382"/>
            </a:xfrm>
            <a:custGeom>
              <a:rect b="b" l="l" r="r" t="t"/>
              <a:pathLst>
                <a:path extrusionOk="0" h="18885" w="10252">
                  <a:moveTo>
                    <a:pt x="7740" y="1"/>
                  </a:moveTo>
                  <a:cubicBezTo>
                    <a:pt x="7740" y="1"/>
                    <a:pt x="6489" y="1692"/>
                    <a:pt x="5977" y="2811"/>
                  </a:cubicBezTo>
                  <a:cubicBezTo>
                    <a:pt x="5454" y="3918"/>
                    <a:pt x="1167" y="13229"/>
                    <a:pt x="917" y="14193"/>
                  </a:cubicBezTo>
                  <a:cubicBezTo>
                    <a:pt x="667" y="15169"/>
                    <a:pt x="0" y="18182"/>
                    <a:pt x="1965" y="18884"/>
                  </a:cubicBezTo>
                  <a:lnTo>
                    <a:pt x="5989" y="18884"/>
                  </a:lnTo>
                  <a:lnTo>
                    <a:pt x="10037" y="10716"/>
                  </a:lnTo>
                  <a:lnTo>
                    <a:pt x="10252" y="1215"/>
                  </a:lnTo>
                  <a:lnTo>
                    <a:pt x="77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126"/>
            <p:cNvSpPr/>
            <p:nvPr/>
          </p:nvSpPr>
          <p:spPr>
            <a:xfrm>
              <a:off x="5909840" y="3900333"/>
              <a:ext cx="217828" cy="220631"/>
            </a:xfrm>
            <a:custGeom>
              <a:rect b="b" l="l" r="r" t="t"/>
              <a:pathLst>
                <a:path extrusionOk="0" h="4958" w="4895">
                  <a:moveTo>
                    <a:pt x="2993" y="0"/>
                  </a:moveTo>
                  <a:cubicBezTo>
                    <a:pt x="2806" y="0"/>
                    <a:pt x="2624" y="16"/>
                    <a:pt x="2442" y="52"/>
                  </a:cubicBezTo>
                  <a:cubicBezTo>
                    <a:pt x="1894" y="183"/>
                    <a:pt x="1394" y="481"/>
                    <a:pt x="1037" y="910"/>
                  </a:cubicBezTo>
                  <a:cubicBezTo>
                    <a:pt x="680" y="1326"/>
                    <a:pt x="418" y="1826"/>
                    <a:pt x="263" y="2362"/>
                  </a:cubicBezTo>
                  <a:cubicBezTo>
                    <a:pt x="144" y="2803"/>
                    <a:pt x="72" y="3255"/>
                    <a:pt x="49" y="3708"/>
                  </a:cubicBezTo>
                  <a:cubicBezTo>
                    <a:pt x="13" y="4101"/>
                    <a:pt x="1" y="4398"/>
                    <a:pt x="1" y="4612"/>
                  </a:cubicBezTo>
                  <a:lnTo>
                    <a:pt x="1" y="4874"/>
                  </a:lnTo>
                  <a:lnTo>
                    <a:pt x="1" y="4958"/>
                  </a:lnTo>
                  <a:cubicBezTo>
                    <a:pt x="13" y="4934"/>
                    <a:pt x="13" y="4898"/>
                    <a:pt x="13" y="4874"/>
                  </a:cubicBezTo>
                  <a:cubicBezTo>
                    <a:pt x="13" y="4791"/>
                    <a:pt x="37" y="4720"/>
                    <a:pt x="37" y="4612"/>
                  </a:cubicBezTo>
                  <a:cubicBezTo>
                    <a:pt x="37" y="4410"/>
                    <a:pt x="49" y="4101"/>
                    <a:pt x="96" y="3708"/>
                  </a:cubicBezTo>
                  <a:cubicBezTo>
                    <a:pt x="120" y="3279"/>
                    <a:pt x="215" y="2827"/>
                    <a:pt x="334" y="2398"/>
                  </a:cubicBezTo>
                  <a:cubicBezTo>
                    <a:pt x="477" y="1874"/>
                    <a:pt x="751" y="1386"/>
                    <a:pt x="1108" y="969"/>
                  </a:cubicBezTo>
                  <a:cubicBezTo>
                    <a:pt x="1465" y="552"/>
                    <a:pt x="1918" y="255"/>
                    <a:pt x="2454" y="124"/>
                  </a:cubicBezTo>
                  <a:cubicBezTo>
                    <a:pt x="2636" y="87"/>
                    <a:pt x="2817" y="72"/>
                    <a:pt x="2999" y="72"/>
                  </a:cubicBezTo>
                  <a:cubicBezTo>
                    <a:pt x="3056" y="72"/>
                    <a:pt x="3112" y="73"/>
                    <a:pt x="3168" y="76"/>
                  </a:cubicBezTo>
                  <a:cubicBezTo>
                    <a:pt x="3382" y="88"/>
                    <a:pt x="3573" y="124"/>
                    <a:pt x="3787" y="171"/>
                  </a:cubicBezTo>
                  <a:cubicBezTo>
                    <a:pt x="4085" y="231"/>
                    <a:pt x="4359" y="326"/>
                    <a:pt x="4633" y="481"/>
                  </a:cubicBezTo>
                  <a:cubicBezTo>
                    <a:pt x="4811" y="588"/>
                    <a:pt x="4894" y="660"/>
                    <a:pt x="4894" y="660"/>
                  </a:cubicBezTo>
                  <a:cubicBezTo>
                    <a:pt x="4883" y="624"/>
                    <a:pt x="4871" y="612"/>
                    <a:pt x="4835" y="564"/>
                  </a:cubicBezTo>
                  <a:cubicBezTo>
                    <a:pt x="4775" y="505"/>
                    <a:pt x="4716" y="469"/>
                    <a:pt x="4644" y="421"/>
                  </a:cubicBezTo>
                  <a:cubicBezTo>
                    <a:pt x="4371" y="267"/>
                    <a:pt x="4097" y="148"/>
                    <a:pt x="3799" y="88"/>
                  </a:cubicBezTo>
                  <a:cubicBezTo>
                    <a:pt x="3585" y="52"/>
                    <a:pt x="3382" y="17"/>
                    <a:pt x="3168" y="5"/>
                  </a:cubicBezTo>
                  <a:cubicBezTo>
                    <a:pt x="3109" y="2"/>
                    <a:pt x="3051" y="0"/>
                    <a:pt x="29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126"/>
            <p:cNvSpPr/>
            <p:nvPr/>
          </p:nvSpPr>
          <p:spPr>
            <a:xfrm>
              <a:off x="6042850" y="3855611"/>
              <a:ext cx="133544" cy="64658"/>
            </a:xfrm>
            <a:custGeom>
              <a:rect b="b" l="l" r="r" t="t"/>
              <a:pathLst>
                <a:path extrusionOk="0" h="1453" w="3001">
                  <a:moveTo>
                    <a:pt x="328" y="1"/>
                  </a:moveTo>
                  <a:cubicBezTo>
                    <a:pt x="265" y="1"/>
                    <a:pt x="203" y="4"/>
                    <a:pt x="143" y="10"/>
                  </a:cubicBezTo>
                  <a:cubicBezTo>
                    <a:pt x="96" y="10"/>
                    <a:pt x="48" y="10"/>
                    <a:pt x="0" y="22"/>
                  </a:cubicBezTo>
                  <a:cubicBezTo>
                    <a:pt x="0" y="45"/>
                    <a:pt x="203" y="22"/>
                    <a:pt x="512" y="69"/>
                  </a:cubicBezTo>
                  <a:cubicBezTo>
                    <a:pt x="691" y="81"/>
                    <a:pt x="870" y="117"/>
                    <a:pt x="1048" y="164"/>
                  </a:cubicBezTo>
                  <a:cubicBezTo>
                    <a:pt x="1251" y="224"/>
                    <a:pt x="1465" y="295"/>
                    <a:pt x="1667" y="379"/>
                  </a:cubicBezTo>
                  <a:cubicBezTo>
                    <a:pt x="1870" y="486"/>
                    <a:pt x="2060" y="593"/>
                    <a:pt x="2239" y="724"/>
                  </a:cubicBezTo>
                  <a:cubicBezTo>
                    <a:pt x="2382" y="831"/>
                    <a:pt x="2525" y="950"/>
                    <a:pt x="2656" y="1081"/>
                  </a:cubicBezTo>
                  <a:cubicBezTo>
                    <a:pt x="2867" y="1293"/>
                    <a:pt x="2964" y="1453"/>
                    <a:pt x="2995" y="1453"/>
                  </a:cubicBezTo>
                  <a:cubicBezTo>
                    <a:pt x="2997" y="1453"/>
                    <a:pt x="2999" y="1452"/>
                    <a:pt x="3001" y="1450"/>
                  </a:cubicBezTo>
                  <a:cubicBezTo>
                    <a:pt x="2965" y="1415"/>
                    <a:pt x="2953" y="1367"/>
                    <a:pt x="2917" y="1331"/>
                  </a:cubicBezTo>
                  <a:cubicBezTo>
                    <a:pt x="2858" y="1236"/>
                    <a:pt x="2787" y="1129"/>
                    <a:pt x="2703" y="1034"/>
                  </a:cubicBezTo>
                  <a:cubicBezTo>
                    <a:pt x="2560" y="903"/>
                    <a:pt x="2429" y="784"/>
                    <a:pt x="2286" y="664"/>
                  </a:cubicBezTo>
                  <a:cubicBezTo>
                    <a:pt x="1929" y="403"/>
                    <a:pt x="1513" y="188"/>
                    <a:pt x="1060" y="81"/>
                  </a:cubicBezTo>
                  <a:cubicBezTo>
                    <a:pt x="882" y="57"/>
                    <a:pt x="691" y="22"/>
                    <a:pt x="512" y="10"/>
                  </a:cubicBezTo>
                  <a:cubicBezTo>
                    <a:pt x="453" y="4"/>
                    <a:pt x="390" y="1"/>
                    <a:pt x="3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126"/>
            <p:cNvSpPr/>
            <p:nvPr/>
          </p:nvSpPr>
          <p:spPr>
            <a:xfrm>
              <a:off x="5999418" y="3830024"/>
              <a:ext cx="206124" cy="31862"/>
            </a:xfrm>
            <a:custGeom>
              <a:rect b="b" l="l" r="r" t="t"/>
              <a:pathLst>
                <a:path extrusionOk="0" h="716" w="4632">
                  <a:moveTo>
                    <a:pt x="3204" y="1"/>
                  </a:moveTo>
                  <a:cubicBezTo>
                    <a:pt x="2334" y="1"/>
                    <a:pt x="1456" y="146"/>
                    <a:pt x="643" y="442"/>
                  </a:cubicBezTo>
                  <a:cubicBezTo>
                    <a:pt x="429" y="513"/>
                    <a:pt x="262" y="585"/>
                    <a:pt x="167" y="632"/>
                  </a:cubicBezTo>
                  <a:cubicBezTo>
                    <a:pt x="107" y="656"/>
                    <a:pt x="36" y="692"/>
                    <a:pt x="0" y="716"/>
                  </a:cubicBezTo>
                  <a:cubicBezTo>
                    <a:pt x="60" y="704"/>
                    <a:pt x="119" y="692"/>
                    <a:pt x="179" y="656"/>
                  </a:cubicBezTo>
                  <a:cubicBezTo>
                    <a:pt x="286" y="620"/>
                    <a:pt x="441" y="561"/>
                    <a:pt x="655" y="501"/>
                  </a:cubicBezTo>
                  <a:cubicBezTo>
                    <a:pt x="1501" y="216"/>
                    <a:pt x="2376" y="68"/>
                    <a:pt x="3264" y="68"/>
                  </a:cubicBezTo>
                  <a:cubicBezTo>
                    <a:pt x="3489" y="68"/>
                    <a:pt x="3715" y="77"/>
                    <a:pt x="3941" y="96"/>
                  </a:cubicBezTo>
                  <a:cubicBezTo>
                    <a:pt x="4155" y="108"/>
                    <a:pt x="4334" y="120"/>
                    <a:pt x="4453" y="144"/>
                  </a:cubicBezTo>
                  <a:cubicBezTo>
                    <a:pt x="4513" y="156"/>
                    <a:pt x="4572" y="156"/>
                    <a:pt x="4632" y="156"/>
                  </a:cubicBezTo>
                  <a:cubicBezTo>
                    <a:pt x="4572" y="144"/>
                    <a:pt x="4489" y="120"/>
                    <a:pt x="4465" y="108"/>
                  </a:cubicBezTo>
                  <a:cubicBezTo>
                    <a:pt x="4346" y="85"/>
                    <a:pt x="4167" y="61"/>
                    <a:pt x="3953" y="37"/>
                  </a:cubicBezTo>
                  <a:cubicBezTo>
                    <a:pt x="3705" y="13"/>
                    <a:pt x="3455" y="1"/>
                    <a:pt x="32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126"/>
            <p:cNvSpPr/>
            <p:nvPr/>
          </p:nvSpPr>
          <p:spPr>
            <a:xfrm>
              <a:off x="6479438" y="3233459"/>
              <a:ext cx="235806" cy="249601"/>
            </a:xfrm>
            <a:custGeom>
              <a:rect b="b" l="l" r="r" t="t"/>
              <a:pathLst>
                <a:path extrusionOk="0" h="5609" w="5299">
                  <a:moveTo>
                    <a:pt x="0" y="1"/>
                  </a:moveTo>
                  <a:cubicBezTo>
                    <a:pt x="0" y="1"/>
                    <a:pt x="5" y="12"/>
                    <a:pt x="12" y="34"/>
                  </a:cubicBezTo>
                  <a:lnTo>
                    <a:pt x="12" y="34"/>
                  </a:lnTo>
                  <a:cubicBezTo>
                    <a:pt x="11" y="12"/>
                    <a:pt x="0" y="1"/>
                    <a:pt x="0" y="1"/>
                  </a:cubicBezTo>
                  <a:close/>
                  <a:moveTo>
                    <a:pt x="12" y="34"/>
                  </a:moveTo>
                  <a:cubicBezTo>
                    <a:pt x="12" y="35"/>
                    <a:pt x="12" y="36"/>
                    <a:pt x="12" y="37"/>
                  </a:cubicBezTo>
                  <a:cubicBezTo>
                    <a:pt x="12" y="41"/>
                    <a:pt x="15" y="46"/>
                    <a:pt x="18" y="52"/>
                  </a:cubicBezTo>
                  <a:lnTo>
                    <a:pt x="18" y="52"/>
                  </a:lnTo>
                  <a:cubicBezTo>
                    <a:pt x="16" y="46"/>
                    <a:pt x="14" y="39"/>
                    <a:pt x="12" y="34"/>
                  </a:cubicBezTo>
                  <a:close/>
                  <a:moveTo>
                    <a:pt x="18" y="52"/>
                  </a:moveTo>
                  <a:cubicBezTo>
                    <a:pt x="23" y="68"/>
                    <a:pt x="29" y="86"/>
                    <a:pt x="36" y="108"/>
                  </a:cubicBezTo>
                  <a:lnTo>
                    <a:pt x="36" y="108"/>
                  </a:lnTo>
                  <a:cubicBezTo>
                    <a:pt x="36" y="84"/>
                    <a:pt x="25" y="66"/>
                    <a:pt x="18" y="52"/>
                  </a:cubicBezTo>
                  <a:close/>
                  <a:moveTo>
                    <a:pt x="36" y="108"/>
                  </a:moveTo>
                  <a:cubicBezTo>
                    <a:pt x="36" y="108"/>
                    <a:pt x="36" y="108"/>
                    <a:pt x="36" y="108"/>
                  </a:cubicBezTo>
                  <a:cubicBezTo>
                    <a:pt x="48" y="191"/>
                    <a:pt x="60" y="298"/>
                    <a:pt x="95" y="429"/>
                  </a:cubicBezTo>
                  <a:cubicBezTo>
                    <a:pt x="167" y="834"/>
                    <a:pt x="250" y="1239"/>
                    <a:pt x="357" y="1620"/>
                  </a:cubicBezTo>
                  <a:cubicBezTo>
                    <a:pt x="512" y="2203"/>
                    <a:pt x="750" y="2775"/>
                    <a:pt x="1048" y="3287"/>
                  </a:cubicBezTo>
                  <a:cubicBezTo>
                    <a:pt x="1227" y="3608"/>
                    <a:pt x="1429" y="3882"/>
                    <a:pt x="1667" y="4156"/>
                  </a:cubicBezTo>
                  <a:cubicBezTo>
                    <a:pt x="1917" y="4442"/>
                    <a:pt x="2215" y="4692"/>
                    <a:pt x="2548" y="4894"/>
                  </a:cubicBezTo>
                  <a:lnTo>
                    <a:pt x="2631" y="4954"/>
                  </a:lnTo>
                  <a:lnTo>
                    <a:pt x="2679" y="4990"/>
                  </a:lnTo>
                  <a:lnTo>
                    <a:pt x="2691" y="4942"/>
                  </a:lnTo>
                  <a:cubicBezTo>
                    <a:pt x="2944" y="4229"/>
                    <a:pt x="3175" y="3549"/>
                    <a:pt x="3384" y="2924"/>
                  </a:cubicBezTo>
                  <a:lnTo>
                    <a:pt x="3384" y="2924"/>
                  </a:lnTo>
                  <a:cubicBezTo>
                    <a:pt x="3939" y="3710"/>
                    <a:pt x="4413" y="4370"/>
                    <a:pt x="4751" y="4859"/>
                  </a:cubicBezTo>
                  <a:lnTo>
                    <a:pt x="5156" y="5418"/>
                  </a:lnTo>
                  <a:lnTo>
                    <a:pt x="5251" y="5573"/>
                  </a:lnTo>
                  <a:lnTo>
                    <a:pt x="5298" y="5609"/>
                  </a:lnTo>
                  <a:cubicBezTo>
                    <a:pt x="5298" y="5585"/>
                    <a:pt x="5287" y="5573"/>
                    <a:pt x="5287" y="5549"/>
                  </a:cubicBezTo>
                  <a:lnTo>
                    <a:pt x="5179" y="5406"/>
                  </a:lnTo>
                  <a:cubicBezTo>
                    <a:pt x="5084" y="5251"/>
                    <a:pt x="4953" y="5061"/>
                    <a:pt x="4787" y="4823"/>
                  </a:cubicBezTo>
                  <a:cubicBezTo>
                    <a:pt x="4453" y="4335"/>
                    <a:pt x="3977" y="3644"/>
                    <a:pt x="3405" y="2835"/>
                  </a:cubicBezTo>
                  <a:lnTo>
                    <a:pt x="3358" y="2775"/>
                  </a:lnTo>
                  <a:lnTo>
                    <a:pt x="3334" y="2835"/>
                  </a:lnTo>
                  <a:cubicBezTo>
                    <a:pt x="3113" y="3450"/>
                    <a:pt x="2881" y="4135"/>
                    <a:pt x="2637" y="4865"/>
                  </a:cubicBezTo>
                  <a:lnTo>
                    <a:pt x="2637" y="4865"/>
                  </a:lnTo>
                  <a:lnTo>
                    <a:pt x="2596" y="4835"/>
                  </a:lnTo>
                  <a:cubicBezTo>
                    <a:pt x="2262" y="4632"/>
                    <a:pt x="1977" y="4394"/>
                    <a:pt x="1727" y="4108"/>
                  </a:cubicBezTo>
                  <a:cubicBezTo>
                    <a:pt x="1488" y="3858"/>
                    <a:pt x="1286" y="3561"/>
                    <a:pt x="1107" y="3263"/>
                  </a:cubicBezTo>
                  <a:cubicBezTo>
                    <a:pt x="810" y="2739"/>
                    <a:pt x="572" y="2192"/>
                    <a:pt x="405" y="1608"/>
                  </a:cubicBezTo>
                  <a:cubicBezTo>
                    <a:pt x="250" y="1120"/>
                    <a:pt x="179" y="715"/>
                    <a:pt x="119" y="429"/>
                  </a:cubicBezTo>
                  <a:cubicBezTo>
                    <a:pt x="89" y="289"/>
                    <a:pt x="58" y="181"/>
                    <a:pt x="36" y="108"/>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126"/>
            <p:cNvSpPr/>
            <p:nvPr/>
          </p:nvSpPr>
          <p:spPr>
            <a:xfrm>
              <a:off x="6915982" y="3789262"/>
              <a:ext cx="215157" cy="368282"/>
            </a:xfrm>
            <a:custGeom>
              <a:rect b="b" l="l" r="r" t="t"/>
              <a:pathLst>
                <a:path extrusionOk="0" h="8276" w="4835">
                  <a:moveTo>
                    <a:pt x="156" y="0"/>
                  </a:moveTo>
                  <a:lnTo>
                    <a:pt x="156" y="0"/>
                  </a:lnTo>
                  <a:cubicBezTo>
                    <a:pt x="1" y="1679"/>
                    <a:pt x="370" y="3358"/>
                    <a:pt x="1203" y="4834"/>
                  </a:cubicBezTo>
                  <a:cubicBezTo>
                    <a:pt x="2037" y="6275"/>
                    <a:pt x="3251" y="7573"/>
                    <a:pt x="4787" y="8275"/>
                  </a:cubicBezTo>
                  <a:cubicBezTo>
                    <a:pt x="4835" y="6799"/>
                    <a:pt x="4763" y="5061"/>
                    <a:pt x="4823" y="3572"/>
                  </a:cubicBezTo>
                  <a:lnTo>
                    <a:pt x="1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126"/>
            <p:cNvSpPr/>
            <p:nvPr/>
          </p:nvSpPr>
          <p:spPr>
            <a:xfrm>
              <a:off x="6886879" y="3545492"/>
              <a:ext cx="327476" cy="568576"/>
            </a:xfrm>
            <a:custGeom>
              <a:rect b="b" l="l" r="r" t="t"/>
              <a:pathLst>
                <a:path extrusionOk="0" h="12777" w="7359">
                  <a:moveTo>
                    <a:pt x="4832" y="0"/>
                  </a:moveTo>
                  <a:cubicBezTo>
                    <a:pt x="4725" y="0"/>
                    <a:pt x="4326" y="62"/>
                    <a:pt x="4203" y="978"/>
                  </a:cubicBezTo>
                  <a:cubicBezTo>
                    <a:pt x="4072" y="2038"/>
                    <a:pt x="4310" y="3514"/>
                    <a:pt x="4310" y="3514"/>
                  </a:cubicBezTo>
                  <a:lnTo>
                    <a:pt x="4048" y="5359"/>
                  </a:lnTo>
                  <a:lnTo>
                    <a:pt x="3643" y="6610"/>
                  </a:lnTo>
                  <a:lnTo>
                    <a:pt x="3286" y="6669"/>
                  </a:lnTo>
                  <a:cubicBezTo>
                    <a:pt x="3286" y="6669"/>
                    <a:pt x="2750" y="6514"/>
                    <a:pt x="2465" y="5514"/>
                  </a:cubicBezTo>
                  <a:cubicBezTo>
                    <a:pt x="2202" y="4607"/>
                    <a:pt x="1508" y="3499"/>
                    <a:pt x="834" y="3499"/>
                  </a:cubicBezTo>
                  <a:cubicBezTo>
                    <a:pt x="774" y="3499"/>
                    <a:pt x="714" y="3507"/>
                    <a:pt x="655" y="3526"/>
                  </a:cubicBezTo>
                  <a:cubicBezTo>
                    <a:pt x="655" y="3526"/>
                    <a:pt x="0" y="3704"/>
                    <a:pt x="488" y="5050"/>
                  </a:cubicBezTo>
                  <a:cubicBezTo>
                    <a:pt x="976" y="6383"/>
                    <a:pt x="1143" y="6300"/>
                    <a:pt x="1476" y="7550"/>
                  </a:cubicBezTo>
                  <a:cubicBezTo>
                    <a:pt x="1798" y="8800"/>
                    <a:pt x="2167" y="9931"/>
                    <a:pt x="2750" y="10634"/>
                  </a:cubicBezTo>
                  <a:cubicBezTo>
                    <a:pt x="3310" y="11348"/>
                    <a:pt x="5429" y="12777"/>
                    <a:pt x="5429" y="12777"/>
                  </a:cubicBezTo>
                  <a:lnTo>
                    <a:pt x="7334" y="10991"/>
                  </a:lnTo>
                  <a:cubicBezTo>
                    <a:pt x="7334" y="10991"/>
                    <a:pt x="7025" y="9658"/>
                    <a:pt x="7096" y="8753"/>
                  </a:cubicBezTo>
                  <a:cubicBezTo>
                    <a:pt x="7168" y="7836"/>
                    <a:pt x="7358" y="5621"/>
                    <a:pt x="7334" y="5240"/>
                  </a:cubicBezTo>
                  <a:cubicBezTo>
                    <a:pt x="7299" y="4847"/>
                    <a:pt x="6906" y="3931"/>
                    <a:pt x="6906" y="3931"/>
                  </a:cubicBezTo>
                  <a:lnTo>
                    <a:pt x="6906" y="3300"/>
                  </a:lnTo>
                  <a:lnTo>
                    <a:pt x="5918" y="299"/>
                  </a:lnTo>
                  <a:cubicBezTo>
                    <a:pt x="5918" y="299"/>
                    <a:pt x="5848" y="269"/>
                    <a:pt x="5750" y="269"/>
                  </a:cubicBezTo>
                  <a:cubicBezTo>
                    <a:pt x="5573" y="269"/>
                    <a:pt x="5306" y="367"/>
                    <a:pt x="5191" y="918"/>
                  </a:cubicBezTo>
                  <a:lnTo>
                    <a:pt x="4858" y="2"/>
                  </a:lnTo>
                  <a:cubicBezTo>
                    <a:pt x="4858" y="2"/>
                    <a:pt x="4848" y="0"/>
                    <a:pt x="4832"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126"/>
            <p:cNvSpPr/>
            <p:nvPr/>
          </p:nvSpPr>
          <p:spPr>
            <a:xfrm>
              <a:off x="7090332" y="3743427"/>
              <a:ext cx="94340" cy="300197"/>
            </a:xfrm>
            <a:custGeom>
              <a:rect b="b" l="l" r="r" t="t"/>
              <a:pathLst>
                <a:path extrusionOk="0" h="6746" w="2120">
                  <a:moveTo>
                    <a:pt x="2096" y="3531"/>
                  </a:moveTo>
                  <a:lnTo>
                    <a:pt x="2096" y="3709"/>
                  </a:lnTo>
                  <a:cubicBezTo>
                    <a:pt x="2108" y="3733"/>
                    <a:pt x="2114" y="3751"/>
                    <a:pt x="2116" y="3765"/>
                  </a:cubicBezTo>
                  <a:lnTo>
                    <a:pt x="2116" y="3765"/>
                  </a:lnTo>
                  <a:cubicBezTo>
                    <a:pt x="2115" y="3753"/>
                    <a:pt x="2112" y="3739"/>
                    <a:pt x="2108" y="3721"/>
                  </a:cubicBezTo>
                  <a:cubicBezTo>
                    <a:pt x="2096" y="3674"/>
                    <a:pt x="2096" y="3602"/>
                    <a:pt x="2096" y="3531"/>
                  </a:cubicBezTo>
                  <a:close/>
                  <a:moveTo>
                    <a:pt x="2116" y="3765"/>
                  </a:moveTo>
                  <a:cubicBezTo>
                    <a:pt x="2119" y="3783"/>
                    <a:pt x="2119" y="3793"/>
                    <a:pt x="2119" y="3793"/>
                  </a:cubicBezTo>
                  <a:cubicBezTo>
                    <a:pt x="2119" y="3787"/>
                    <a:pt x="2119" y="3778"/>
                    <a:pt x="2116" y="3765"/>
                  </a:cubicBezTo>
                  <a:close/>
                  <a:moveTo>
                    <a:pt x="1654" y="0"/>
                  </a:moveTo>
                  <a:cubicBezTo>
                    <a:pt x="1611" y="0"/>
                    <a:pt x="1567" y="6"/>
                    <a:pt x="1524" y="18"/>
                  </a:cubicBezTo>
                  <a:cubicBezTo>
                    <a:pt x="1357" y="42"/>
                    <a:pt x="1215" y="149"/>
                    <a:pt x="1119" y="292"/>
                  </a:cubicBezTo>
                  <a:cubicBezTo>
                    <a:pt x="1036" y="447"/>
                    <a:pt x="988" y="614"/>
                    <a:pt x="965" y="769"/>
                  </a:cubicBezTo>
                  <a:cubicBezTo>
                    <a:pt x="929" y="935"/>
                    <a:pt x="917" y="1114"/>
                    <a:pt x="893" y="1280"/>
                  </a:cubicBezTo>
                  <a:cubicBezTo>
                    <a:pt x="786" y="2042"/>
                    <a:pt x="691" y="2769"/>
                    <a:pt x="607" y="3424"/>
                  </a:cubicBezTo>
                  <a:cubicBezTo>
                    <a:pt x="560" y="3745"/>
                    <a:pt x="512" y="4067"/>
                    <a:pt x="453" y="4340"/>
                  </a:cubicBezTo>
                  <a:cubicBezTo>
                    <a:pt x="393" y="4614"/>
                    <a:pt x="322" y="4876"/>
                    <a:pt x="226" y="5138"/>
                  </a:cubicBezTo>
                  <a:cubicBezTo>
                    <a:pt x="155" y="5352"/>
                    <a:pt x="95" y="5567"/>
                    <a:pt x="36" y="5793"/>
                  </a:cubicBezTo>
                  <a:cubicBezTo>
                    <a:pt x="12" y="5972"/>
                    <a:pt x="0" y="6126"/>
                    <a:pt x="0" y="6305"/>
                  </a:cubicBezTo>
                  <a:cubicBezTo>
                    <a:pt x="0" y="6424"/>
                    <a:pt x="24" y="6531"/>
                    <a:pt x="60" y="6638"/>
                  </a:cubicBezTo>
                  <a:cubicBezTo>
                    <a:pt x="72" y="6662"/>
                    <a:pt x="83" y="6710"/>
                    <a:pt x="95" y="6745"/>
                  </a:cubicBezTo>
                  <a:cubicBezTo>
                    <a:pt x="60" y="6591"/>
                    <a:pt x="24" y="6460"/>
                    <a:pt x="24" y="6305"/>
                  </a:cubicBezTo>
                  <a:cubicBezTo>
                    <a:pt x="24" y="6138"/>
                    <a:pt x="36" y="5972"/>
                    <a:pt x="83" y="5805"/>
                  </a:cubicBezTo>
                  <a:cubicBezTo>
                    <a:pt x="131" y="5614"/>
                    <a:pt x="203" y="5400"/>
                    <a:pt x="298" y="5162"/>
                  </a:cubicBezTo>
                  <a:cubicBezTo>
                    <a:pt x="393" y="4912"/>
                    <a:pt x="476" y="4650"/>
                    <a:pt x="536" y="4376"/>
                  </a:cubicBezTo>
                  <a:cubicBezTo>
                    <a:pt x="595" y="4078"/>
                    <a:pt x="631" y="3769"/>
                    <a:pt x="679" y="3436"/>
                  </a:cubicBezTo>
                  <a:cubicBezTo>
                    <a:pt x="774" y="2781"/>
                    <a:pt x="869" y="2054"/>
                    <a:pt x="976" y="1292"/>
                  </a:cubicBezTo>
                  <a:cubicBezTo>
                    <a:pt x="1024" y="959"/>
                    <a:pt x="1036" y="614"/>
                    <a:pt x="1203" y="340"/>
                  </a:cubicBezTo>
                  <a:cubicBezTo>
                    <a:pt x="1286" y="221"/>
                    <a:pt x="1405" y="126"/>
                    <a:pt x="1560" y="90"/>
                  </a:cubicBezTo>
                  <a:cubicBezTo>
                    <a:pt x="1594" y="77"/>
                    <a:pt x="1630" y="71"/>
                    <a:pt x="1667" y="71"/>
                  </a:cubicBezTo>
                  <a:cubicBezTo>
                    <a:pt x="1768" y="71"/>
                    <a:pt x="1871" y="118"/>
                    <a:pt x="1941" y="197"/>
                  </a:cubicBezTo>
                  <a:lnTo>
                    <a:pt x="1929" y="185"/>
                  </a:lnTo>
                  <a:lnTo>
                    <a:pt x="1929" y="185"/>
                  </a:lnTo>
                  <a:cubicBezTo>
                    <a:pt x="1977" y="1233"/>
                    <a:pt x="2024" y="2150"/>
                    <a:pt x="2048" y="2781"/>
                  </a:cubicBezTo>
                  <a:cubicBezTo>
                    <a:pt x="2060" y="3102"/>
                    <a:pt x="2084" y="3352"/>
                    <a:pt x="2096" y="3531"/>
                  </a:cubicBezTo>
                  <a:lnTo>
                    <a:pt x="2096" y="3507"/>
                  </a:lnTo>
                  <a:cubicBezTo>
                    <a:pt x="2096" y="3328"/>
                    <a:pt x="2072" y="3078"/>
                    <a:pt x="2072" y="2769"/>
                  </a:cubicBezTo>
                  <a:cubicBezTo>
                    <a:pt x="2060" y="2114"/>
                    <a:pt x="2012" y="1221"/>
                    <a:pt x="1988" y="161"/>
                  </a:cubicBezTo>
                  <a:lnTo>
                    <a:pt x="1988" y="149"/>
                  </a:lnTo>
                  <a:lnTo>
                    <a:pt x="1988" y="137"/>
                  </a:lnTo>
                  <a:cubicBezTo>
                    <a:pt x="1900" y="49"/>
                    <a:pt x="1779" y="0"/>
                    <a:pt x="16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126"/>
            <p:cNvSpPr/>
            <p:nvPr/>
          </p:nvSpPr>
          <p:spPr>
            <a:xfrm>
              <a:off x="7121037" y="3645661"/>
              <a:ext cx="66260" cy="114499"/>
            </a:xfrm>
            <a:custGeom>
              <a:rect b="b" l="l" r="r" t="t"/>
              <a:pathLst>
                <a:path extrusionOk="0" h="2573" w="1489">
                  <a:moveTo>
                    <a:pt x="513" y="1"/>
                  </a:moveTo>
                  <a:cubicBezTo>
                    <a:pt x="382" y="37"/>
                    <a:pt x="251" y="144"/>
                    <a:pt x="167" y="263"/>
                  </a:cubicBezTo>
                  <a:cubicBezTo>
                    <a:pt x="84" y="394"/>
                    <a:pt x="13" y="560"/>
                    <a:pt x="1" y="727"/>
                  </a:cubicBezTo>
                  <a:cubicBezTo>
                    <a:pt x="1" y="870"/>
                    <a:pt x="1" y="1025"/>
                    <a:pt x="13" y="1168"/>
                  </a:cubicBezTo>
                  <a:cubicBezTo>
                    <a:pt x="48" y="1430"/>
                    <a:pt x="96" y="1680"/>
                    <a:pt x="155" y="1918"/>
                  </a:cubicBezTo>
                  <a:cubicBezTo>
                    <a:pt x="203" y="2084"/>
                    <a:pt x="251" y="2239"/>
                    <a:pt x="310" y="2406"/>
                  </a:cubicBezTo>
                  <a:cubicBezTo>
                    <a:pt x="334" y="2465"/>
                    <a:pt x="358" y="2513"/>
                    <a:pt x="394" y="2573"/>
                  </a:cubicBezTo>
                  <a:cubicBezTo>
                    <a:pt x="382" y="2513"/>
                    <a:pt x="358" y="2465"/>
                    <a:pt x="346" y="2418"/>
                  </a:cubicBezTo>
                  <a:cubicBezTo>
                    <a:pt x="310" y="2299"/>
                    <a:pt x="251" y="2144"/>
                    <a:pt x="215" y="1930"/>
                  </a:cubicBezTo>
                  <a:cubicBezTo>
                    <a:pt x="155" y="1692"/>
                    <a:pt x="120" y="1442"/>
                    <a:pt x="96" y="1191"/>
                  </a:cubicBezTo>
                  <a:cubicBezTo>
                    <a:pt x="72" y="1049"/>
                    <a:pt x="72" y="906"/>
                    <a:pt x="96" y="751"/>
                  </a:cubicBezTo>
                  <a:cubicBezTo>
                    <a:pt x="108" y="596"/>
                    <a:pt x="155" y="453"/>
                    <a:pt x="239" y="322"/>
                  </a:cubicBezTo>
                  <a:cubicBezTo>
                    <a:pt x="293" y="214"/>
                    <a:pt x="396" y="145"/>
                    <a:pt x="504" y="98"/>
                  </a:cubicBezTo>
                  <a:lnTo>
                    <a:pt x="504" y="98"/>
                  </a:lnTo>
                  <a:cubicBezTo>
                    <a:pt x="772" y="564"/>
                    <a:pt x="1016" y="983"/>
                    <a:pt x="1191" y="1275"/>
                  </a:cubicBezTo>
                  <a:lnTo>
                    <a:pt x="1406" y="1632"/>
                  </a:lnTo>
                  <a:cubicBezTo>
                    <a:pt x="1429" y="1680"/>
                    <a:pt x="1465" y="1703"/>
                    <a:pt x="1489" y="1751"/>
                  </a:cubicBezTo>
                  <a:cubicBezTo>
                    <a:pt x="1477" y="1703"/>
                    <a:pt x="1465" y="1668"/>
                    <a:pt x="1429" y="1620"/>
                  </a:cubicBezTo>
                  <a:lnTo>
                    <a:pt x="1239" y="1251"/>
                  </a:lnTo>
                  <a:cubicBezTo>
                    <a:pt x="1072" y="930"/>
                    <a:pt x="822" y="513"/>
                    <a:pt x="548" y="25"/>
                  </a:cubicBezTo>
                  <a:lnTo>
                    <a:pt x="5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126"/>
            <p:cNvSpPr/>
            <p:nvPr/>
          </p:nvSpPr>
          <p:spPr>
            <a:xfrm>
              <a:off x="7114674" y="3575218"/>
              <a:ext cx="10101" cy="196067"/>
            </a:xfrm>
            <a:custGeom>
              <a:rect b="b" l="l" r="r" t="t"/>
              <a:pathLst>
                <a:path extrusionOk="0" h="4406" w="227">
                  <a:moveTo>
                    <a:pt x="227" y="0"/>
                  </a:moveTo>
                  <a:lnTo>
                    <a:pt x="227" y="0"/>
                  </a:lnTo>
                  <a:cubicBezTo>
                    <a:pt x="191" y="60"/>
                    <a:pt x="167" y="108"/>
                    <a:pt x="144" y="167"/>
                  </a:cubicBezTo>
                  <a:cubicBezTo>
                    <a:pt x="108" y="310"/>
                    <a:pt x="60" y="465"/>
                    <a:pt x="48" y="631"/>
                  </a:cubicBezTo>
                  <a:cubicBezTo>
                    <a:pt x="1" y="1143"/>
                    <a:pt x="1" y="1667"/>
                    <a:pt x="13" y="2191"/>
                  </a:cubicBezTo>
                  <a:cubicBezTo>
                    <a:pt x="13" y="2798"/>
                    <a:pt x="25" y="3346"/>
                    <a:pt x="48" y="3751"/>
                  </a:cubicBezTo>
                  <a:cubicBezTo>
                    <a:pt x="48" y="3941"/>
                    <a:pt x="60" y="4096"/>
                    <a:pt x="60" y="4227"/>
                  </a:cubicBezTo>
                  <a:cubicBezTo>
                    <a:pt x="60" y="4287"/>
                    <a:pt x="60" y="4346"/>
                    <a:pt x="72" y="4406"/>
                  </a:cubicBezTo>
                  <a:cubicBezTo>
                    <a:pt x="84" y="4346"/>
                    <a:pt x="84" y="4287"/>
                    <a:pt x="120" y="4215"/>
                  </a:cubicBezTo>
                  <a:lnTo>
                    <a:pt x="120" y="3739"/>
                  </a:lnTo>
                  <a:cubicBezTo>
                    <a:pt x="120" y="3334"/>
                    <a:pt x="108" y="2786"/>
                    <a:pt x="108" y="2179"/>
                  </a:cubicBezTo>
                  <a:cubicBezTo>
                    <a:pt x="108" y="1560"/>
                    <a:pt x="72" y="1012"/>
                    <a:pt x="108" y="631"/>
                  </a:cubicBezTo>
                  <a:cubicBezTo>
                    <a:pt x="132" y="417"/>
                    <a:pt x="167" y="203"/>
                    <a:pt x="2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126"/>
            <p:cNvSpPr/>
            <p:nvPr/>
          </p:nvSpPr>
          <p:spPr>
            <a:xfrm>
              <a:off x="7045788" y="3857079"/>
              <a:ext cx="35555" cy="136749"/>
            </a:xfrm>
            <a:custGeom>
              <a:rect b="b" l="l" r="r" t="t"/>
              <a:pathLst>
                <a:path extrusionOk="0" h="3073" w="799">
                  <a:moveTo>
                    <a:pt x="561" y="0"/>
                  </a:moveTo>
                  <a:cubicBezTo>
                    <a:pt x="549" y="0"/>
                    <a:pt x="620" y="167"/>
                    <a:pt x="668" y="465"/>
                  </a:cubicBezTo>
                  <a:cubicBezTo>
                    <a:pt x="703" y="631"/>
                    <a:pt x="715" y="810"/>
                    <a:pt x="715" y="977"/>
                  </a:cubicBezTo>
                  <a:cubicBezTo>
                    <a:pt x="715" y="1179"/>
                    <a:pt x="680" y="1393"/>
                    <a:pt x="656" y="1596"/>
                  </a:cubicBezTo>
                  <a:cubicBezTo>
                    <a:pt x="620" y="1810"/>
                    <a:pt x="561" y="2013"/>
                    <a:pt x="489" y="2203"/>
                  </a:cubicBezTo>
                  <a:cubicBezTo>
                    <a:pt x="430" y="2370"/>
                    <a:pt x="358" y="2525"/>
                    <a:pt x="263" y="2667"/>
                  </a:cubicBezTo>
                  <a:cubicBezTo>
                    <a:pt x="120" y="2929"/>
                    <a:pt x="1" y="3060"/>
                    <a:pt x="13" y="3072"/>
                  </a:cubicBezTo>
                  <a:cubicBezTo>
                    <a:pt x="13" y="3072"/>
                    <a:pt x="61" y="3048"/>
                    <a:pt x="120" y="3001"/>
                  </a:cubicBezTo>
                  <a:cubicBezTo>
                    <a:pt x="191" y="2906"/>
                    <a:pt x="263" y="2822"/>
                    <a:pt x="322" y="2715"/>
                  </a:cubicBezTo>
                  <a:cubicBezTo>
                    <a:pt x="418" y="2560"/>
                    <a:pt x="501" y="2417"/>
                    <a:pt x="561" y="2251"/>
                  </a:cubicBezTo>
                  <a:cubicBezTo>
                    <a:pt x="727" y="1846"/>
                    <a:pt x="799" y="1417"/>
                    <a:pt x="787" y="989"/>
                  </a:cubicBezTo>
                  <a:cubicBezTo>
                    <a:pt x="787" y="810"/>
                    <a:pt x="763" y="631"/>
                    <a:pt x="727" y="465"/>
                  </a:cubicBezTo>
                  <a:cubicBezTo>
                    <a:pt x="703" y="346"/>
                    <a:pt x="668" y="227"/>
                    <a:pt x="620" y="120"/>
                  </a:cubicBezTo>
                  <a:cubicBezTo>
                    <a:pt x="608" y="84"/>
                    <a:pt x="596" y="36"/>
                    <a:pt x="5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126"/>
            <p:cNvSpPr/>
            <p:nvPr/>
          </p:nvSpPr>
          <p:spPr>
            <a:xfrm>
              <a:off x="7127935" y="3951909"/>
              <a:ext cx="348657" cy="243638"/>
            </a:xfrm>
            <a:custGeom>
              <a:rect b="b" l="l" r="r" t="t"/>
              <a:pathLst>
                <a:path extrusionOk="0" h="5475" w="7835">
                  <a:moveTo>
                    <a:pt x="1501" y="1"/>
                  </a:moveTo>
                  <a:lnTo>
                    <a:pt x="0" y="3632"/>
                  </a:lnTo>
                  <a:cubicBezTo>
                    <a:pt x="0" y="3632"/>
                    <a:pt x="1584" y="4668"/>
                    <a:pt x="2513" y="4858"/>
                  </a:cubicBezTo>
                  <a:cubicBezTo>
                    <a:pt x="3331" y="5029"/>
                    <a:pt x="5176" y="5474"/>
                    <a:pt x="5976" y="5474"/>
                  </a:cubicBezTo>
                  <a:cubicBezTo>
                    <a:pt x="6072" y="5474"/>
                    <a:pt x="6153" y="5468"/>
                    <a:pt x="6216" y="5454"/>
                  </a:cubicBezTo>
                  <a:cubicBezTo>
                    <a:pt x="6799" y="5323"/>
                    <a:pt x="7537" y="4394"/>
                    <a:pt x="7537" y="4394"/>
                  </a:cubicBezTo>
                  <a:cubicBezTo>
                    <a:pt x="7835" y="3537"/>
                    <a:pt x="6906" y="1394"/>
                    <a:pt x="5811" y="572"/>
                  </a:cubicBezTo>
                  <a:cubicBezTo>
                    <a:pt x="5450" y="298"/>
                    <a:pt x="5034" y="207"/>
                    <a:pt x="4641" y="207"/>
                  </a:cubicBezTo>
                  <a:cubicBezTo>
                    <a:pt x="3854" y="207"/>
                    <a:pt x="3156" y="572"/>
                    <a:pt x="3156" y="572"/>
                  </a:cubicBezTo>
                  <a:lnTo>
                    <a:pt x="1501"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126"/>
            <p:cNvSpPr/>
            <p:nvPr/>
          </p:nvSpPr>
          <p:spPr>
            <a:xfrm>
              <a:off x="7199446" y="3893614"/>
              <a:ext cx="5874" cy="166430"/>
            </a:xfrm>
            <a:custGeom>
              <a:rect b="b" l="l" r="r" t="t"/>
              <a:pathLst>
                <a:path extrusionOk="0" h="3740" w="132">
                  <a:moveTo>
                    <a:pt x="120" y="1"/>
                  </a:moveTo>
                  <a:lnTo>
                    <a:pt x="120" y="1"/>
                  </a:lnTo>
                  <a:cubicBezTo>
                    <a:pt x="108" y="49"/>
                    <a:pt x="84" y="108"/>
                    <a:pt x="84" y="156"/>
                  </a:cubicBezTo>
                  <a:cubicBezTo>
                    <a:pt x="72" y="263"/>
                    <a:pt x="60" y="394"/>
                    <a:pt x="48" y="561"/>
                  </a:cubicBezTo>
                  <a:cubicBezTo>
                    <a:pt x="13" y="894"/>
                    <a:pt x="1" y="1358"/>
                    <a:pt x="13" y="1882"/>
                  </a:cubicBezTo>
                  <a:cubicBezTo>
                    <a:pt x="13" y="2382"/>
                    <a:pt x="48" y="2847"/>
                    <a:pt x="60" y="3192"/>
                  </a:cubicBezTo>
                  <a:cubicBezTo>
                    <a:pt x="72" y="3359"/>
                    <a:pt x="84" y="3478"/>
                    <a:pt x="84" y="3597"/>
                  </a:cubicBezTo>
                  <a:cubicBezTo>
                    <a:pt x="84" y="3632"/>
                    <a:pt x="84" y="3692"/>
                    <a:pt x="108" y="3740"/>
                  </a:cubicBezTo>
                  <a:cubicBezTo>
                    <a:pt x="120" y="3692"/>
                    <a:pt x="120" y="3632"/>
                    <a:pt x="108" y="3573"/>
                  </a:cubicBezTo>
                  <a:lnTo>
                    <a:pt x="108" y="3168"/>
                  </a:lnTo>
                  <a:cubicBezTo>
                    <a:pt x="84" y="2811"/>
                    <a:pt x="72" y="2382"/>
                    <a:pt x="72" y="1870"/>
                  </a:cubicBezTo>
                  <a:cubicBezTo>
                    <a:pt x="60" y="1358"/>
                    <a:pt x="72" y="894"/>
                    <a:pt x="84" y="561"/>
                  </a:cubicBezTo>
                  <a:cubicBezTo>
                    <a:pt x="108" y="215"/>
                    <a:pt x="132" y="1"/>
                    <a:pt x="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126"/>
            <p:cNvSpPr/>
            <p:nvPr/>
          </p:nvSpPr>
          <p:spPr>
            <a:xfrm>
              <a:off x="7246082" y="3923117"/>
              <a:ext cx="199805" cy="51620"/>
            </a:xfrm>
            <a:custGeom>
              <a:rect b="b" l="l" r="r" t="t"/>
              <a:pathLst>
                <a:path extrusionOk="0" h="1160" w="4490">
                  <a:moveTo>
                    <a:pt x="2142" y="0"/>
                  </a:moveTo>
                  <a:cubicBezTo>
                    <a:pt x="1598" y="0"/>
                    <a:pt x="1053" y="148"/>
                    <a:pt x="572" y="445"/>
                  </a:cubicBezTo>
                  <a:cubicBezTo>
                    <a:pt x="429" y="529"/>
                    <a:pt x="274" y="648"/>
                    <a:pt x="143" y="767"/>
                  </a:cubicBezTo>
                  <a:cubicBezTo>
                    <a:pt x="96" y="814"/>
                    <a:pt x="48" y="862"/>
                    <a:pt x="1" y="922"/>
                  </a:cubicBezTo>
                  <a:cubicBezTo>
                    <a:pt x="203" y="755"/>
                    <a:pt x="393" y="624"/>
                    <a:pt x="596" y="493"/>
                  </a:cubicBezTo>
                  <a:cubicBezTo>
                    <a:pt x="1072" y="206"/>
                    <a:pt x="1605" y="64"/>
                    <a:pt x="2136" y="64"/>
                  </a:cubicBezTo>
                  <a:cubicBezTo>
                    <a:pt x="2773" y="64"/>
                    <a:pt x="3409" y="269"/>
                    <a:pt x="3942" y="671"/>
                  </a:cubicBezTo>
                  <a:cubicBezTo>
                    <a:pt x="4132" y="814"/>
                    <a:pt x="4323" y="981"/>
                    <a:pt x="4489" y="1160"/>
                  </a:cubicBezTo>
                  <a:cubicBezTo>
                    <a:pt x="4453" y="1100"/>
                    <a:pt x="4418" y="1052"/>
                    <a:pt x="4382" y="1005"/>
                  </a:cubicBezTo>
                  <a:cubicBezTo>
                    <a:pt x="4263" y="874"/>
                    <a:pt x="4132" y="743"/>
                    <a:pt x="3977" y="636"/>
                  </a:cubicBezTo>
                  <a:cubicBezTo>
                    <a:pt x="3444" y="213"/>
                    <a:pt x="2794" y="0"/>
                    <a:pt x="214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126"/>
            <p:cNvSpPr/>
            <p:nvPr/>
          </p:nvSpPr>
          <p:spPr>
            <a:xfrm>
              <a:off x="7223832" y="3885960"/>
              <a:ext cx="212488" cy="72357"/>
            </a:xfrm>
            <a:custGeom>
              <a:rect b="b" l="l" r="r" t="t"/>
              <a:pathLst>
                <a:path extrusionOk="0" h="1626" w="4775">
                  <a:moveTo>
                    <a:pt x="3034" y="0"/>
                  </a:moveTo>
                  <a:cubicBezTo>
                    <a:pt x="2760" y="0"/>
                    <a:pt x="2484" y="37"/>
                    <a:pt x="2215" y="113"/>
                  </a:cubicBezTo>
                  <a:cubicBezTo>
                    <a:pt x="1894" y="221"/>
                    <a:pt x="1560" y="352"/>
                    <a:pt x="1251" y="530"/>
                  </a:cubicBezTo>
                  <a:cubicBezTo>
                    <a:pt x="1001" y="685"/>
                    <a:pt x="762" y="852"/>
                    <a:pt x="548" y="1042"/>
                  </a:cubicBezTo>
                  <a:cubicBezTo>
                    <a:pt x="405" y="1173"/>
                    <a:pt x="274" y="1304"/>
                    <a:pt x="131" y="1459"/>
                  </a:cubicBezTo>
                  <a:cubicBezTo>
                    <a:pt x="84" y="1506"/>
                    <a:pt x="48" y="1566"/>
                    <a:pt x="0" y="1626"/>
                  </a:cubicBezTo>
                  <a:cubicBezTo>
                    <a:pt x="60" y="1578"/>
                    <a:pt x="120" y="1530"/>
                    <a:pt x="167" y="1471"/>
                  </a:cubicBezTo>
                  <a:cubicBezTo>
                    <a:pt x="251" y="1387"/>
                    <a:pt x="405" y="1245"/>
                    <a:pt x="584" y="1090"/>
                  </a:cubicBezTo>
                  <a:cubicBezTo>
                    <a:pt x="798" y="911"/>
                    <a:pt x="1024" y="744"/>
                    <a:pt x="1274" y="590"/>
                  </a:cubicBezTo>
                  <a:cubicBezTo>
                    <a:pt x="1572" y="411"/>
                    <a:pt x="1905" y="280"/>
                    <a:pt x="2239" y="197"/>
                  </a:cubicBezTo>
                  <a:cubicBezTo>
                    <a:pt x="2510" y="117"/>
                    <a:pt x="2791" y="78"/>
                    <a:pt x="3072" y="78"/>
                  </a:cubicBezTo>
                  <a:cubicBezTo>
                    <a:pt x="3420" y="78"/>
                    <a:pt x="3767" y="138"/>
                    <a:pt x="4096" y="256"/>
                  </a:cubicBezTo>
                  <a:cubicBezTo>
                    <a:pt x="4334" y="340"/>
                    <a:pt x="4572" y="471"/>
                    <a:pt x="4775" y="625"/>
                  </a:cubicBezTo>
                  <a:lnTo>
                    <a:pt x="4739" y="578"/>
                  </a:lnTo>
                  <a:cubicBezTo>
                    <a:pt x="4703" y="554"/>
                    <a:pt x="4680" y="518"/>
                    <a:pt x="4620" y="471"/>
                  </a:cubicBezTo>
                  <a:cubicBezTo>
                    <a:pt x="4465" y="352"/>
                    <a:pt x="4287" y="268"/>
                    <a:pt x="4108" y="197"/>
                  </a:cubicBezTo>
                  <a:cubicBezTo>
                    <a:pt x="3767" y="67"/>
                    <a:pt x="3402" y="0"/>
                    <a:pt x="30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126"/>
            <p:cNvSpPr/>
            <p:nvPr/>
          </p:nvSpPr>
          <p:spPr>
            <a:xfrm>
              <a:off x="7210571" y="3849648"/>
              <a:ext cx="226816" cy="50953"/>
            </a:xfrm>
            <a:custGeom>
              <a:rect b="b" l="l" r="r" t="t"/>
              <a:pathLst>
                <a:path extrusionOk="0" h="1145" w="5097">
                  <a:moveTo>
                    <a:pt x="3477" y="1"/>
                  </a:moveTo>
                  <a:cubicBezTo>
                    <a:pt x="3144" y="1"/>
                    <a:pt x="2787" y="25"/>
                    <a:pt x="2442" y="84"/>
                  </a:cubicBezTo>
                  <a:cubicBezTo>
                    <a:pt x="2096" y="144"/>
                    <a:pt x="1763" y="239"/>
                    <a:pt x="1430" y="358"/>
                  </a:cubicBezTo>
                  <a:cubicBezTo>
                    <a:pt x="1168" y="453"/>
                    <a:pt x="906" y="572"/>
                    <a:pt x="656" y="715"/>
                  </a:cubicBezTo>
                  <a:cubicBezTo>
                    <a:pt x="549" y="751"/>
                    <a:pt x="441" y="810"/>
                    <a:pt x="370" y="870"/>
                  </a:cubicBezTo>
                  <a:cubicBezTo>
                    <a:pt x="298" y="906"/>
                    <a:pt x="227" y="965"/>
                    <a:pt x="168" y="1013"/>
                  </a:cubicBezTo>
                  <a:cubicBezTo>
                    <a:pt x="108" y="1049"/>
                    <a:pt x="48" y="1096"/>
                    <a:pt x="1" y="1144"/>
                  </a:cubicBezTo>
                  <a:cubicBezTo>
                    <a:pt x="1" y="1144"/>
                    <a:pt x="1" y="1144"/>
                    <a:pt x="2" y="1144"/>
                  </a:cubicBezTo>
                  <a:cubicBezTo>
                    <a:pt x="16" y="1144"/>
                    <a:pt x="253" y="970"/>
                    <a:pt x="668" y="751"/>
                  </a:cubicBezTo>
                  <a:cubicBezTo>
                    <a:pt x="918" y="620"/>
                    <a:pt x="1180" y="501"/>
                    <a:pt x="1441" y="417"/>
                  </a:cubicBezTo>
                  <a:cubicBezTo>
                    <a:pt x="1775" y="298"/>
                    <a:pt x="2096" y="203"/>
                    <a:pt x="2442" y="144"/>
                  </a:cubicBezTo>
                  <a:cubicBezTo>
                    <a:pt x="2787" y="84"/>
                    <a:pt x="3132" y="60"/>
                    <a:pt x="3466" y="60"/>
                  </a:cubicBezTo>
                  <a:cubicBezTo>
                    <a:pt x="3751" y="60"/>
                    <a:pt x="4037" y="72"/>
                    <a:pt x="4323" y="120"/>
                  </a:cubicBezTo>
                  <a:cubicBezTo>
                    <a:pt x="4768" y="175"/>
                    <a:pt x="5057" y="252"/>
                    <a:pt x="5093" y="252"/>
                  </a:cubicBezTo>
                  <a:cubicBezTo>
                    <a:pt x="5095" y="252"/>
                    <a:pt x="5097" y="252"/>
                    <a:pt x="5097" y="251"/>
                  </a:cubicBezTo>
                  <a:cubicBezTo>
                    <a:pt x="5013" y="215"/>
                    <a:pt x="4954" y="191"/>
                    <a:pt x="4894" y="191"/>
                  </a:cubicBezTo>
                  <a:cubicBezTo>
                    <a:pt x="4823" y="179"/>
                    <a:pt x="4740" y="144"/>
                    <a:pt x="4656" y="132"/>
                  </a:cubicBezTo>
                  <a:cubicBezTo>
                    <a:pt x="4549" y="120"/>
                    <a:pt x="4454" y="84"/>
                    <a:pt x="4335" y="72"/>
                  </a:cubicBezTo>
                  <a:cubicBezTo>
                    <a:pt x="4049" y="25"/>
                    <a:pt x="3763" y="1"/>
                    <a:pt x="34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126"/>
            <p:cNvSpPr/>
            <p:nvPr/>
          </p:nvSpPr>
          <p:spPr>
            <a:xfrm>
              <a:off x="6691881" y="3212277"/>
              <a:ext cx="190238" cy="969121"/>
            </a:xfrm>
            <a:custGeom>
              <a:rect b="b" l="l" r="r" t="t"/>
              <a:pathLst>
                <a:path extrusionOk="0" h="21778" w="4275">
                  <a:moveTo>
                    <a:pt x="4108" y="1"/>
                  </a:moveTo>
                  <a:lnTo>
                    <a:pt x="4108" y="1"/>
                  </a:lnTo>
                  <a:cubicBezTo>
                    <a:pt x="4152" y="96"/>
                    <a:pt x="4189" y="204"/>
                    <a:pt x="4210" y="311"/>
                  </a:cubicBezTo>
                  <a:lnTo>
                    <a:pt x="4210" y="311"/>
                  </a:lnTo>
                  <a:cubicBezTo>
                    <a:pt x="4201" y="246"/>
                    <a:pt x="4188" y="181"/>
                    <a:pt x="4168" y="120"/>
                  </a:cubicBezTo>
                  <a:lnTo>
                    <a:pt x="4108" y="1"/>
                  </a:lnTo>
                  <a:close/>
                  <a:moveTo>
                    <a:pt x="4210" y="311"/>
                  </a:moveTo>
                  <a:cubicBezTo>
                    <a:pt x="4217" y="359"/>
                    <a:pt x="4222" y="407"/>
                    <a:pt x="4227" y="453"/>
                  </a:cubicBezTo>
                  <a:cubicBezTo>
                    <a:pt x="4275" y="870"/>
                    <a:pt x="4239" y="1298"/>
                    <a:pt x="4156" y="1715"/>
                  </a:cubicBezTo>
                  <a:cubicBezTo>
                    <a:pt x="4149" y="1780"/>
                    <a:pt x="4140" y="1846"/>
                    <a:pt x="4128" y="1913"/>
                  </a:cubicBezTo>
                  <a:lnTo>
                    <a:pt x="4128" y="1913"/>
                  </a:lnTo>
                  <a:cubicBezTo>
                    <a:pt x="4141" y="1847"/>
                    <a:pt x="4155" y="1781"/>
                    <a:pt x="4168" y="1715"/>
                  </a:cubicBezTo>
                  <a:cubicBezTo>
                    <a:pt x="4263" y="1298"/>
                    <a:pt x="4275" y="858"/>
                    <a:pt x="4227" y="429"/>
                  </a:cubicBezTo>
                  <a:cubicBezTo>
                    <a:pt x="4224" y="390"/>
                    <a:pt x="4218" y="351"/>
                    <a:pt x="4210" y="311"/>
                  </a:cubicBezTo>
                  <a:close/>
                  <a:moveTo>
                    <a:pt x="4128" y="1913"/>
                  </a:moveTo>
                  <a:lnTo>
                    <a:pt x="4128" y="1913"/>
                  </a:lnTo>
                  <a:cubicBezTo>
                    <a:pt x="4112" y="1990"/>
                    <a:pt x="4096" y="2067"/>
                    <a:pt x="4079" y="2144"/>
                  </a:cubicBezTo>
                  <a:lnTo>
                    <a:pt x="4079" y="2144"/>
                  </a:lnTo>
                  <a:cubicBezTo>
                    <a:pt x="4098" y="2066"/>
                    <a:pt x="4115" y="1989"/>
                    <a:pt x="4128" y="1913"/>
                  </a:cubicBezTo>
                  <a:close/>
                  <a:moveTo>
                    <a:pt x="4079" y="2144"/>
                  </a:moveTo>
                  <a:cubicBezTo>
                    <a:pt x="3832" y="3155"/>
                    <a:pt x="3109" y="4346"/>
                    <a:pt x="2239" y="5695"/>
                  </a:cubicBezTo>
                  <a:lnTo>
                    <a:pt x="2239" y="5695"/>
                  </a:lnTo>
                  <a:lnTo>
                    <a:pt x="2239" y="4156"/>
                  </a:lnTo>
                  <a:lnTo>
                    <a:pt x="2239" y="4084"/>
                  </a:lnTo>
                  <a:lnTo>
                    <a:pt x="2179" y="4120"/>
                  </a:lnTo>
                  <a:lnTo>
                    <a:pt x="775" y="5239"/>
                  </a:lnTo>
                  <a:lnTo>
                    <a:pt x="763" y="5239"/>
                  </a:lnTo>
                  <a:lnTo>
                    <a:pt x="763" y="5275"/>
                  </a:lnTo>
                  <a:cubicBezTo>
                    <a:pt x="417" y="6370"/>
                    <a:pt x="215" y="7490"/>
                    <a:pt x="132" y="8633"/>
                  </a:cubicBezTo>
                  <a:cubicBezTo>
                    <a:pt x="1" y="10454"/>
                    <a:pt x="120" y="12181"/>
                    <a:pt x="191" y="13752"/>
                  </a:cubicBezTo>
                  <a:cubicBezTo>
                    <a:pt x="274" y="15336"/>
                    <a:pt x="346" y="16741"/>
                    <a:pt x="394" y="17931"/>
                  </a:cubicBezTo>
                  <a:cubicBezTo>
                    <a:pt x="429" y="19122"/>
                    <a:pt x="489" y="20074"/>
                    <a:pt x="536" y="20753"/>
                  </a:cubicBezTo>
                  <a:cubicBezTo>
                    <a:pt x="572" y="21075"/>
                    <a:pt x="584" y="21325"/>
                    <a:pt x="596" y="21503"/>
                  </a:cubicBezTo>
                  <a:cubicBezTo>
                    <a:pt x="596" y="21587"/>
                    <a:pt x="596" y="21658"/>
                    <a:pt x="608" y="21706"/>
                  </a:cubicBezTo>
                  <a:cubicBezTo>
                    <a:pt x="632" y="21765"/>
                    <a:pt x="632" y="21777"/>
                    <a:pt x="632" y="21777"/>
                  </a:cubicBezTo>
                  <a:lnTo>
                    <a:pt x="632" y="21706"/>
                  </a:lnTo>
                  <a:cubicBezTo>
                    <a:pt x="632" y="21658"/>
                    <a:pt x="608" y="21598"/>
                    <a:pt x="608" y="21503"/>
                  </a:cubicBezTo>
                  <a:cubicBezTo>
                    <a:pt x="596" y="21325"/>
                    <a:pt x="584" y="21075"/>
                    <a:pt x="572" y="20753"/>
                  </a:cubicBezTo>
                  <a:cubicBezTo>
                    <a:pt x="536" y="20098"/>
                    <a:pt x="513" y="19122"/>
                    <a:pt x="453" y="17931"/>
                  </a:cubicBezTo>
                  <a:cubicBezTo>
                    <a:pt x="394" y="16741"/>
                    <a:pt x="358" y="15336"/>
                    <a:pt x="274" y="13752"/>
                  </a:cubicBezTo>
                  <a:cubicBezTo>
                    <a:pt x="179" y="12181"/>
                    <a:pt x="72" y="10454"/>
                    <a:pt x="215" y="8633"/>
                  </a:cubicBezTo>
                  <a:cubicBezTo>
                    <a:pt x="286" y="7491"/>
                    <a:pt x="488" y="6373"/>
                    <a:pt x="821" y="5290"/>
                  </a:cubicBezTo>
                  <a:lnTo>
                    <a:pt x="821" y="5290"/>
                  </a:lnTo>
                  <a:lnTo>
                    <a:pt x="2144" y="4227"/>
                  </a:lnTo>
                  <a:lnTo>
                    <a:pt x="2144" y="5811"/>
                  </a:lnTo>
                  <a:lnTo>
                    <a:pt x="2144" y="5930"/>
                  </a:lnTo>
                  <a:lnTo>
                    <a:pt x="2203" y="5835"/>
                  </a:lnTo>
                  <a:cubicBezTo>
                    <a:pt x="2210" y="5825"/>
                    <a:pt x="2216" y="5815"/>
                    <a:pt x="2223" y="5804"/>
                  </a:cubicBezTo>
                  <a:lnTo>
                    <a:pt x="2223" y="5804"/>
                  </a:lnTo>
                  <a:lnTo>
                    <a:pt x="2239" y="5811"/>
                  </a:lnTo>
                  <a:lnTo>
                    <a:pt x="2239" y="5780"/>
                  </a:lnTo>
                  <a:lnTo>
                    <a:pt x="2239" y="5780"/>
                  </a:lnTo>
                  <a:cubicBezTo>
                    <a:pt x="2747" y="5003"/>
                    <a:pt x="3176" y="4271"/>
                    <a:pt x="3525" y="3608"/>
                  </a:cubicBezTo>
                  <a:cubicBezTo>
                    <a:pt x="3692" y="3275"/>
                    <a:pt x="3846" y="2941"/>
                    <a:pt x="3965" y="2608"/>
                  </a:cubicBezTo>
                  <a:cubicBezTo>
                    <a:pt x="4009" y="2453"/>
                    <a:pt x="4046" y="2299"/>
                    <a:pt x="4079" y="2144"/>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126"/>
            <p:cNvSpPr/>
            <p:nvPr/>
          </p:nvSpPr>
          <p:spPr>
            <a:xfrm>
              <a:off x="6433870" y="2494896"/>
              <a:ext cx="522964" cy="987633"/>
            </a:xfrm>
            <a:custGeom>
              <a:rect b="b" l="l" r="r" t="t"/>
              <a:pathLst>
                <a:path extrusionOk="0" h="22194" w="11752">
                  <a:moveTo>
                    <a:pt x="5170" y="0"/>
                  </a:moveTo>
                  <a:cubicBezTo>
                    <a:pt x="5047" y="0"/>
                    <a:pt x="4923" y="4"/>
                    <a:pt x="4798" y="12"/>
                  </a:cubicBezTo>
                  <a:lnTo>
                    <a:pt x="4501" y="36"/>
                  </a:lnTo>
                  <a:cubicBezTo>
                    <a:pt x="1405" y="417"/>
                    <a:pt x="0" y="3275"/>
                    <a:pt x="477" y="6370"/>
                  </a:cubicBezTo>
                  <a:lnTo>
                    <a:pt x="2155" y="16753"/>
                  </a:lnTo>
                  <a:cubicBezTo>
                    <a:pt x="2155" y="16753"/>
                    <a:pt x="2870" y="19039"/>
                    <a:pt x="4406" y="19443"/>
                  </a:cubicBezTo>
                  <a:lnTo>
                    <a:pt x="6334" y="22194"/>
                  </a:lnTo>
                  <a:lnTo>
                    <a:pt x="6644" y="21003"/>
                  </a:lnTo>
                  <a:lnTo>
                    <a:pt x="8097" y="19753"/>
                  </a:lnTo>
                  <a:cubicBezTo>
                    <a:pt x="8370" y="19432"/>
                    <a:pt x="8608" y="19074"/>
                    <a:pt x="8811" y="18693"/>
                  </a:cubicBezTo>
                  <a:cubicBezTo>
                    <a:pt x="9013" y="18253"/>
                    <a:pt x="9097" y="17765"/>
                    <a:pt x="9001" y="17265"/>
                  </a:cubicBezTo>
                  <a:cubicBezTo>
                    <a:pt x="8882" y="16372"/>
                    <a:pt x="8799" y="15645"/>
                    <a:pt x="8799" y="15538"/>
                  </a:cubicBezTo>
                  <a:cubicBezTo>
                    <a:pt x="8799" y="15538"/>
                    <a:pt x="11752" y="14871"/>
                    <a:pt x="11585" y="11883"/>
                  </a:cubicBezTo>
                  <a:cubicBezTo>
                    <a:pt x="11514" y="10430"/>
                    <a:pt x="11109" y="7454"/>
                    <a:pt x="10716" y="4775"/>
                  </a:cubicBezTo>
                  <a:cubicBezTo>
                    <a:pt x="10294" y="2017"/>
                    <a:pt x="7930" y="0"/>
                    <a:pt x="517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126"/>
            <p:cNvSpPr/>
            <p:nvPr/>
          </p:nvSpPr>
          <p:spPr>
            <a:xfrm>
              <a:off x="6648449" y="3147664"/>
              <a:ext cx="179113" cy="75205"/>
            </a:xfrm>
            <a:custGeom>
              <a:rect b="b" l="l" r="r" t="t"/>
              <a:pathLst>
                <a:path extrusionOk="0" h="1690" w="4025">
                  <a:moveTo>
                    <a:pt x="0" y="0"/>
                  </a:moveTo>
                  <a:cubicBezTo>
                    <a:pt x="0" y="0"/>
                    <a:pt x="864" y="1690"/>
                    <a:pt x="3179" y="1690"/>
                  </a:cubicBezTo>
                  <a:cubicBezTo>
                    <a:pt x="3442" y="1690"/>
                    <a:pt x="3723" y="1668"/>
                    <a:pt x="4025" y="1619"/>
                  </a:cubicBezTo>
                  <a:lnTo>
                    <a:pt x="3977" y="845"/>
                  </a:lnTo>
                  <a:cubicBezTo>
                    <a:pt x="3977" y="845"/>
                    <a:pt x="3764" y="878"/>
                    <a:pt x="3401" y="878"/>
                  </a:cubicBezTo>
                  <a:cubicBezTo>
                    <a:pt x="2685" y="878"/>
                    <a:pt x="1384" y="751"/>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126"/>
            <p:cNvSpPr/>
            <p:nvPr/>
          </p:nvSpPr>
          <p:spPr>
            <a:xfrm>
              <a:off x="6382340" y="2874836"/>
              <a:ext cx="113564" cy="137683"/>
            </a:xfrm>
            <a:custGeom>
              <a:rect b="b" l="l" r="r" t="t"/>
              <a:pathLst>
                <a:path extrusionOk="0" h="3094" w="2552">
                  <a:moveTo>
                    <a:pt x="1521" y="0"/>
                  </a:moveTo>
                  <a:cubicBezTo>
                    <a:pt x="911" y="0"/>
                    <a:pt x="0" y="234"/>
                    <a:pt x="146" y="1630"/>
                  </a:cubicBezTo>
                  <a:cubicBezTo>
                    <a:pt x="266" y="2836"/>
                    <a:pt x="1087" y="3094"/>
                    <a:pt x="1737" y="3094"/>
                  </a:cubicBezTo>
                  <a:cubicBezTo>
                    <a:pt x="2185" y="3094"/>
                    <a:pt x="2551" y="2971"/>
                    <a:pt x="2551" y="2952"/>
                  </a:cubicBezTo>
                  <a:cubicBezTo>
                    <a:pt x="2551" y="2916"/>
                    <a:pt x="2039" y="59"/>
                    <a:pt x="2039" y="59"/>
                  </a:cubicBezTo>
                  <a:cubicBezTo>
                    <a:pt x="2024" y="51"/>
                    <a:pt x="1805" y="0"/>
                    <a:pt x="1521"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126"/>
            <p:cNvSpPr/>
            <p:nvPr/>
          </p:nvSpPr>
          <p:spPr>
            <a:xfrm>
              <a:off x="6410019" y="2905318"/>
              <a:ext cx="46146" cy="79299"/>
            </a:xfrm>
            <a:custGeom>
              <a:rect b="b" l="l" r="r" t="t"/>
              <a:pathLst>
                <a:path extrusionOk="0" h="1782" w="1037">
                  <a:moveTo>
                    <a:pt x="481" y="1"/>
                  </a:moveTo>
                  <a:cubicBezTo>
                    <a:pt x="463" y="1"/>
                    <a:pt x="446" y="2"/>
                    <a:pt x="429" y="5"/>
                  </a:cubicBezTo>
                  <a:cubicBezTo>
                    <a:pt x="262" y="53"/>
                    <a:pt x="131" y="183"/>
                    <a:pt x="84" y="362"/>
                  </a:cubicBezTo>
                  <a:cubicBezTo>
                    <a:pt x="12" y="541"/>
                    <a:pt x="0" y="755"/>
                    <a:pt x="12" y="945"/>
                  </a:cubicBezTo>
                  <a:cubicBezTo>
                    <a:pt x="72" y="1362"/>
                    <a:pt x="310" y="1719"/>
                    <a:pt x="620" y="1779"/>
                  </a:cubicBezTo>
                  <a:cubicBezTo>
                    <a:pt x="639" y="1781"/>
                    <a:pt x="658" y="1782"/>
                    <a:pt x="677" y="1782"/>
                  </a:cubicBezTo>
                  <a:cubicBezTo>
                    <a:pt x="777" y="1782"/>
                    <a:pt x="873" y="1755"/>
                    <a:pt x="953" y="1696"/>
                  </a:cubicBezTo>
                  <a:cubicBezTo>
                    <a:pt x="1024" y="1636"/>
                    <a:pt x="1036" y="1588"/>
                    <a:pt x="1024" y="1588"/>
                  </a:cubicBezTo>
                  <a:cubicBezTo>
                    <a:pt x="1013" y="1588"/>
                    <a:pt x="1001" y="1612"/>
                    <a:pt x="941" y="1648"/>
                  </a:cubicBezTo>
                  <a:cubicBezTo>
                    <a:pt x="891" y="1677"/>
                    <a:pt x="836" y="1693"/>
                    <a:pt x="779" y="1693"/>
                  </a:cubicBezTo>
                  <a:cubicBezTo>
                    <a:pt x="742" y="1693"/>
                    <a:pt x="705" y="1686"/>
                    <a:pt x="667" y="1672"/>
                  </a:cubicBezTo>
                  <a:cubicBezTo>
                    <a:pt x="441" y="1612"/>
                    <a:pt x="227" y="1291"/>
                    <a:pt x="179" y="934"/>
                  </a:cubicBezTo>
                  <a:cubicBezTo>
                    <a:pt x="167" y="755"/>
                    <a:pt x="179" y="576"/>
                    <a:pt x="227" y="410"/>
                  </a:cubicBezTo>
                  <a:cubicBezTo>
                    <a:pt x="251" y="279"/>
                    <a:pt x="346" y="172"/>
                    <a:pt x="465" y="112"/>
                  </a:cubicBezTo>
                  <a:cubicBezTo>
                    <a:pt x="486" y="106"/>
                    <a:pt x="507" y="103"/>
                    <a:pt x="528" y="103"/>
                  </a:cubicBezTo>
                  <a:cubicBezTo>
                    <a:pt x="592" y="103"/>
                    <a:pt x="652" y="130"/>
                    <a:pt x="679" y="183"/>
                  </a:cubicBezTo>
                  <a:cubicBezTo>
                    <a:pt x="715" y="243"/>
                    <a:pt x="715" y="279"/>
                    <a:pt x="715" y="291"/>
                  </a:cubicBezTo>
                  <a:cubicBezTo>
                    <a:pt x="715" y="292"/>
                    <a:pt x="716" y="293"/>
                    <a:pt x="717" y="293"/>
                  </a:cubicBezTo>
                  <a:cubicBezTo>
                    <a:pt x="725" y="293"/>
                    <a:pt x="758" y="255"/>
                    <a:pt x="727" y="172"/>
                  </a:cubicBezTo>
                  <a:cubicBezTo>
                    <a:pt x="715" y="124"/>
                    <a:pt x="679" y="88"/>
                    <a:pt x="643" y="53"/>
                  </a:cubicBezTo>
                  <a:cubicBezTo>
                    <a:pt x="598" y="16"/>
                    <a:pt x="539" y="1"/>
                    <a:pt x="4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4" name="Google Shape;1814;p126"/>
            <p:cNvGrpSpPr/>
            <p:nvPr/>
          </p:nvGrpSpPr>
          <p:grpSpPr>
            <a:xfrm>
              <a:off x="6376644" y="2412883"/>
              <a:ext cx="598748" cy="500091"/>
              <a:chOff x="6376644" y="2412883"/>
              <a:chExt cx="598748" cy="500091"/>
            </a:xfrm>
          </p:grpSpPr>
          <p:sp>
            <p:nvSpPr>
              <p:cNvPr id="1815" name="Google Shape;1815;p126"/>
              <p:cNvSpPr/>
              <p:nvPr/>
            </p:nvSpPr>
            <p:spPr>
              <a:xfrm>
                <a:off x="6376644" y="2412883"/>
                <a:ext cx="598748" cy="500091"/>
              </a:xfrm>
              <a:custGeom>
                <a:rect b="b" l="l" r="r" t="t"/>
                <a:pathLst>
                  <a:path extrusionOk="0" h="11238" w="13455">
                    <a:moveTo>
                      <a:pt x="10207" y="0"/>
                    </a:moveTo>
                    <a:cubicBezTo>
                      <a:pt x="9983" y="0"/>
                      <a:pt x="9754" y="38"/>
                      <a:pt x="9537" y="93"/>
                    </a:cubicBezTo>
                    <a:cubicBezTo>
                      <a:pt x="9085" y="212"/>
                      <a:pt x="8644" y="403"/>
                      <a:pt x="8168" y="462"/>
                    </a:cubicBezTo>
                    <a:cubicBezTo>
                      <a:pt x="8037" y="481"/>
                      <a:pt x="7906" y="490"/>
                      <a:pt x="7774" y="490"/>
                    </a:cubicBezTo>
                    <a:cubicBezTo>
                      <a:pt x="7247" y="490"/>
                      <a:pt x="6716" y="360"/>
                      <a:pt x="6192" y="284"/>
                    </a:cubicBezTo>
                    <a:cubicBezTo>
                      <a:pt x="5978" y="257"/>
                      <a:pt x="5759" y="238"/>
                      <a:pt x="5540" y="238"/>
                    </a:cubicBezTo>
                    <a:cubicBezTo>
                      <a:pt x="5088" y="238"/>
                      <a:pt x="4640" y="317"/>
                      <a:pt x="4263" y="558"/>
                    </a:cubicBezTo>
                    <a:cubicBezTo>
                      <a:pt x="3620" y="974"/>
                      <a:pt x="3334" y="1772"/>
                      <a:pt x="2751" y="2260"/>
                    </a:cubicBezTo>
                    <a:cubicBezTo>
                      <a:pt x="2013" y="2903"/>
                      <a:pt x="774" y="3034"/>
                      <a:pt x="429" y="3963"/>
                    </a:cubicBezTo>
                    <a:cubicBezTo>
                      <a:pt x="215" y="4546"/>
                      <a:pt x="477" y="5201"/>
                      <a:pt x="429" y="5820"/>
                    </a:cubicBezTo>
                    <a:cubicBezTo>
                      <a:pt x="405" y="6285"/>
                      <a:pt x="215" y="6713"/>
                      <a:pt x="131" y="7166"/>
                    </a:cubicBezTo>
                    <a:cubicBezTo>
                      <a:pt x="0" y="7916"/>
                      <a:pt x="227" y="8713"/>
                      <a:pt x="620" y="9392"/>
                    </a:cubicBezTo>
                    <a:cubicBezTo>
                      <a:pt x="1001" y="10083"/>
                      <a:pt x="1524" y="10654"/>
                      <a:pt x="2048" y="11238"/>
                    </a:cubicBezTo>
                    <a:lnTo>
                      <a:pt x="3167" y="4546"/>
                    </a:lnTo>
                    <a:cubicBezTo>
                      <a:pt x="4588" y="5432"/>
                      <a:pt x="6266" y="5819"/>
                      <a:pt x="7947" y="5819"/>
                    </a:cubicBezTo>
                    <a:cubicBezTo>
                      <a:pt x="8662" y="5819"/>
                      <a:pt x="9377" y="5749"/>
                      <a:pt x="10073" y="5618"/>
                    </a:cubicBezTo>
                    <a:cubicBezTo>
                      <a:pt x="10895" y="5463"/>
                      <a:pt x="11728" y="5213"/>
                      <a:pt x="12383" y="4677"/>
                    </a:cubicBezTo>
                    <a:cubicBezTo>
                      <a:pt x="13038" y="4141"/>
                      <a:pt x="13454" y="3260"/>
                      <a:pt x="13252" y="2439"/>
                    </a:cubicBezTo>
                    <a:cubicBezTo>
                      <a:pt x="13081" y="1794"/>
                      <a:pt x="12427" y="1285"/>
                      <a:pt x="11783" y="1285"/>
                    </a:cubicBezTo>
                    <a:cubicBezTo>
                      <a:pt x="11619" y="1285"/>
                      <a:pt x="11455" y="1318"/>
                      <a:pt x="11299" y="1391"/>
                    </a:cubicBezTo>
                    <a:cubicBezTo>
                      <a:pt x="11561" y="998"/>
                      <a:pt x="11323" y="415"/>
                      <a:pt x="10930" y="177"/>
                    </a:cubicBezTo>
                    <a:cubicBezTo>
                      <a:pt x="10714" y="50"/>
                      <a:pt x="10464" y="0"/>
                      <a:pt x="102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126"/>
              <p:cNvSpPr/>
              <p:nvPr/>
            </p:nvSpPr>
            <p:spPr>
              <a:xfrm>
                <a:off x="6432802" y="2473625"/>
                <a:ext cx="470543" cy="424797"/>
              </a:xfrm>
              <a:custGeom>
                <a:rect b="b" l="l" r="r" t="t"/>
                <a:pathLst>
                  <a:path extrusionOk="0" h="9546" w="10574">
                    <a:moveTo>
                      <a:pt x="5442" y="0"/>
                    </a:moveTo>
                    <a:cubicBezTo>
                      <a:pt x="5383" y="0"/>
                      <a:pt x="5323" y="1"/>
                      <a:pt x="5263" y="2"/>
                    </a:cubicBezTo>
                    <a:cubicBezTo>
                      <a:pt x="3846" y="62"/>
                      <a:pt x="2501" y="669"/>
                      <a:pt x="1536" y="1705"/>
                    </a:cubicBezTo>
                    <a:cubicBezTo>
                      <a:pt x="798" y="2550"/>
                      <a:pt x="322" y="3598"/>
                      <a:pt x="155" y="4705"/>
                    </a:cubicBezTo>
                    <a:cubicBezTo>
                      <a:pt x="0" y="5813"/>
                      <a:pt x="84" y="6944"/>
                      <a:pt x="358" y="8027"/>
                    </a:cubicBezTo>
                    <a:cubicBezTo>
                      <a:pt x="477" y="8503"/>
                      <a:pt x="643" y="8992"/>
                      <a:pt x="1001" y="9325"/>
                    </a:cubicBezTo>
                    <a:cubicBezTo>
                      <a:pt x="1154" y="9448"/>
                      <a:pt x="1362" y="9546"/>
                      <a:pt x="1551" y="9546"/>
                    </a:cubicBezTo>
                    <a:cubicBezTo>
                      <a:pt x="1655" y="9546"/>
                      <a:pt x="1754" y="9516"/>
                      <a:pt x="1834" y="9444"/>
                    </a:cubicBezTo>
                    <a:cubicBezTo>
                      <a:pt x="1953" y="9313"/>
                      <a:pt x="2025" y="9134"/>
                      <a:pt x="2048" y="8956"/>
                    </a:cubicBezTo>
                    <a:cubicBezTo>
                      <a:pt x="2334" y="7348"/>
                      <a:pt x="2608" y="5622"/>
                      <a:pt x="1929" y="4134"/>
                    </a:cubicBezTo>
                    <a:cubicBezTo>
                      <a:pt x="2286" y="3598"/>
                      <a:pt x="2608" y="2848"/>
                      <a:pt x="3251" y="2741"/>
                    </a:cubicBezTo>
                    <a:cubicBezTo>
                      <a:pt x="3568" y="2688"/>
                      <a:pt x="3757" y="2656"/>
                      <a:pt x="3908" y="2656"/>
                    </a:cubicBezTo>
                    <a:cubicBezTo>
                      <a:pt x="4132" y="2656"/>
                      <a:pt x="4272" y="2725"/>
                      <a:pt x="4620" y="2896"/>
                    </a:cubicBezTo>
                    <a:cubicBezTo>
                      <a:pt x="5525" y="3324"/>
                      <a:pt x="6156" y="3967"/>
                      <a:pt x="7418" y="3991"/>
                    </a:cubicBezTo>
                    <a:cubicBezTo>
                      <a:pt x="7460" y="3992"/>
                      <a:pt x="7502" y="3993"/>
                      <a:pt x="7545" y="3993"/>
                    </a:cubicBezTo>
                    <a:cubicBezTo>
                      <a:pt x="8888" y="3993"/>
                      <a:pt x="10446" y="3275"/>
                      <a:pt x="10573" y="2479"/>
                    </a:cubicBezTo>
                    <a:cubicBezTo>
                      <a:pt x="10276" y="1895"/>
                      <a:pt x="9775" y="1467"/>
                      <a:pt x="9216" y="1133"/>
                    </a:cubicBezTo>
                    <a:cubicBezTo>
                      <a:pt x="8111" y="381"/>
                      <a:pt x="6776" y="0"/>
                      <a:pt x="54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7" name="Google Shape;1817;p126"/>
            <p:cNvSpPr/>
            <p:nvPr/>
          </p:nvSpPr>
          <p:spPr>
            <a:xfrm>
              <a:off x="6706699" y="2961165"/>
              <a:ext cx="77430" cy="70488"/>
            </a:xfrm>
            <a:custGeom>
              <a:rect b="b" l="l" r="r" t="t"/>
              <a:pathLst>
                <a:path extrusionOk="0" h="1584" w="1740">
                  <a:moveTo>
                    <a:pt x="477" y="0"/>
                  </a:moveTo>
                  <a:cubicBezTo>
                    <a:pt x="406" y="24"/>
                    <a:pt x="346" y="60"/>
                    <a:pt x="299" y="119"/>
                  </a:cubicBezTo>
                  <a:cubicBezTo>
                    <a:pt x="49" y="417"/>
                    <a:pt x="1" y="833"/>
                    <a:pt x="180" y="1179"/>
                  </a:cubicBezTo>
                  <a:cubicBezTo>
                    <a:pt x="323" y="1439"/>
                    <a:pt x="595" y="1584"/>
                    <a:pt x="878" y="1584"/>
                  </a:cubicBezTo>
                  <a:cubicBezTo>
                    <a:pt x="971" y="1584"/>
                    <a:pt x="1065" y="1568"/>
                    <a:pt x="1156" y="1536"/>
                  </a:cubicBezTo>
                  <a:cubicBezTo>
                    <a:pt x="1537" y="1393"/>
                    <a:pt x="1715" y="953"/>
                    <a:pt x="1739" y="560"/>
                  </a:cubicBezTo>
                  <a:lnTo>
                    <a:pt x="1715" y="536"/>
                  </a:lnTo>
                  <a:lnTo>
                    <a:pt x="668" y="48"/>
                  </a:lnTo>
                  <a:cubicBezTo>
                    <a:pt x="608" y="24"/>
                    <a:pt x="549" y="0"/>
                    <a:pt x="4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126"/>
            <p:cNvSpPr/>
            <p:nvPr/>
          </p:nvSpPr>
          <p:spPr>
            <a:xfrm>
              <a:off x="6702472" y="2955825"/>
              <a:ext cx="79521" cy="81658"/>
            </a:xfrm>
            <a:custGeom>
              <a:rect b="b" l="l" r="r" t="t"/>
              <a:pathLst>
                <a:path extrusionOk="0" h="1835" w="1787">
                  <a:moveTo>
                    <a:pt x="632" y="1"/>
                  </a:moveTo>
                  <a:cubicBezTo>
                    <a:pt x="584" y="1"/>
                    <a:pt x="537" y="25"/>
                    <a:pt x="513" y="37"/>
                  </a:cubicBezTo>
                  <a:cubicBezTo>
                    <a:pt x="453" y="72"/>
                    <a:pt x="394" y="120"/>
                    <a:pt x="346" y="168"/>
                  </a:cubicBezTo>
                  <a:cubicBezTo>
                    <a:pt x="239" y="275"/>
                    <a:pt x="167" y="406"/>
                    <a:pt x="108" y="537"/>
                  </a:cubicBezTo>
                  <a:cubicBezTo>
                    <a:pt x="1" y="811"/>
                    <a:pt x="25" y="1108"/>
                    <a:pt x="167" y="1358"/>
                  </a:cubicBezTo>
                  <a:cubicBezTo>
                    <a:pt x="286" y="1561"/>
                    <a:pt x="465" y="1715"/>
                    <a:pt x="691" y="1787"/>
                  </a:cubicBezTo>
                  <a:cubicBezTo>
                    <a:pt x="787" y="1819"/>
                    <a:pt x="887" y="1835"/>
                    <a:pt x="986" y="1835"/>
                  </a:cubicBezTo>
                  <a:cubicBezTo>
                    <a:pt x="1035" y="1835"/>
                    <a:pt x="1084" y="1831"/>
                    <a:pt x="1132" y="1823"/>
                  </a:cubicBezTo>
                  <a:cubicBezTo>
                    <a:pt x="1239" y="1811"/>
                    <a:pt x="1287" y="1775"/>
                    <a:pt x="1287" y="1763"/>
                  </a:cubicBezTo>
                  <a:cubicBezTo>
                    <a:pt x="1287" y="1757"/>
                    <a:pt x="1272" y="1754"/>
                    <a:pt x="1239" y="1754"/>
                  </a:cubicBezTo>
                  <a:cubicBezTo>
                    <a:pt x="1206" y="1754"/>
                    <a:pt x="1156" y="1757"/>
                    <a:pt x="1084" y="1763"/>
                  </a:cubicBezTo>
                  <a:cubicBezTo>
                    <a:pt x="953" y="1763"/>
                    <a:pt x="822" y="1727"/>
                    <a:pt x="691" y="1692"/>
                  </a:cubicBezTo>
                  <a:cubicBezTo>
                    <a:pt x="489" y="1596"/>
                    <a:pt x="346" y="1465"/>
                    <a:pt x="251" y="1287"/>
                  </a:cubicBezTo>
                  <a:cubicBezTo>
                    <a:pt x="132" y="1061"/>
                    <a:pt x="120" y="811"/>
                    <a:pt x="215" y="584"/>
                  </a:cubicBezTo>
                  <a:cubicBezTo>
                    <a:pt x="263" y="465"/>
                    <a:pt x="334" y="358"/>
                    <a:pt x="417" y="275"/>
                  </a:cubicBezTo>
                  <a:cubicBezTo>
                    <a:pt x="465" y="239"/>
                    <a:pt x="513" y="203"/>
                    <a:pt x="560" y="168"/>
                  </a:cubicBezTo>
                  <a:cubicBezTo>
                    <a:pt x="580" y="148"/>
                    <a:pt x="600" y="139"/>
                    <a:pt x="621" y="139"/>
                  </a:cubicBezTo>
                  <a:cubicBezTo>
                    <a:pt x="639" y="139"/>
                    <a:pt x="658" y="145"/>
                    <a:pt x="679" y="156"/>
                  </a:cubicBezTo>
                  <a:cubicBezTo>
                    <a:pt x="715" y="168"/>
                    <a:pt x="775" y="191"/>
                    <a:pt x="822" y="227"/>
                  </a:cubicBezTo>
                  <a:lnTo>
                    <a:pt x="977" y="299"/>
                  </a:lnTo>
                  <a:lnTo>
                    <a:pt x="1239" y="453"/>
                  </a:lnTo>
                  <a:cubicBezTo>
                    <a:pt x="1529" y="621"/>
                    <a:pt x="1736" y="705"/>
                    <a:pt x="1770" y="705"/>
                  </a:cubicBezTo>
                  <a:cubicBezTo>
                    <a:pt x="1772" y="705"/>
                    <a:pt x="1774" y="704"/>
                    <a:pt x="1775" y="703"/>
                  </a:cubicBezTo>
                  <a:cubicBezTo>
                    <a:pt x="1787" y="692"/>
                    <a:pt x="1608" y="561"/>
                    <a:pt x="1299" y="358"/>
                  </a:cubicBezTo>
                  <a:lnTo>
                    <a:pt x="1048" y="203"/>
                  </a:lnTo>
                  <a:lnTo>
                    <a:pt x="906" y="108"/>
                  </a:lnTo>
                  <a:cubicBezTo>
                    <a:pt x="846" y="72"/>
                    <a:pt x="810" y="49"/>
                    <a:pt x="751" y="25"/>
                  </a:cubicBezTo>
                  <a:cubicBezTo>
                    <a:pt x="715" y="1"/>
                    <a:pt x="667" y="1"/>
                    <a:pt x="6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9" name="Google Shape;1819;p126"/>
            <p:cNvGrpSpPr/>
            <p:nvPr/>
          </p:nvGrpSpPr>
          <p:grpSpPr>
            <a:xfrm>
              <a:off x="6475700" y="2697682"/>
              <a:ext cx="496486" cy="242436"/>
              <a:chOff x="6475700" y="2697682"/>
              <a:chExt cx="496486" cy="242436"/>
            </a:xfrm>
          </p:grpSpPr>
          <p:sp>
            <p:nvSpPr>
              <p:cNvPr id="1820" name="Google Shape;1820;p126"/>
              <p:cNvSpPr/>
              <p:nvPr/>
            </p:nvSpPr>
            <p:spPr>
              <a:xfrm>
                <a:off x="6829118" y="2806217"/>
                <a:ext cx="39249" cy="36935"/>
              </a:xfrm>
              <a:custGeom>
                <a:rect b="b" l="l" r="r" t="t"/>
                <a:pathLst>
                  <a:path extrusionOk="0" h="830" w="882">
                    <a:moveTo>
                      <a:pt x="464" y="1"/>
                    </a:moveTo>
                    <a:cubicBezTo>
                      <a:pt x="444" y="1"/>
                      <a:pt x="425" y="2"/>
                      <a:pt x="405" y="5"/>
                    </a:cubicBezTo>
                    <a:cubicBezTo>
                      <a:pt x="167" y="17"/>
                      <a:pt x="0" y="232"/>
                      <a:pt x="12" y="470"/>
                    </a:cubicBezTo>
                    <a:lnTo>
                      <a:pt x="12" y="482"/>
                    </a:lnTo>
                    <a:cubicBezTo>
                      <a:pt x="45" y="691"/>
                      <a:pt x="222" y="830"/>
                      <a:pt x="428" y="830"/>
                    </a:cubicBezTo>
                    <a:cubicBezTo>
                      <a:pt x="444" y="830"/>
                      <a:pt x="460" y="829"/>
                      <a:pt x="477" y="827"/>
                    </a:cubicBezTo>
                    <a:cubicBezTo>
                      <a:pt x="715" y="791"/>
                      <a:pt x="881" y="601"/>
                      <a:pt x="869" y="363"/>
                    </a:cubicBezTo>
                    <a:cubicBezTo>
                      <a:pt x="837" y="157"/>
                      <a:pt x="657" y="1"/>
                      <a:pt x="4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126"/>
              <p:cNvSpPr/>
              <p:nvPr/>
            </p:nvSpPr>
            <p:spPr>
              <a:xfrm>
                <a:off x="6810028" y="2758691"/>
                <a:ext cx="77385" cy="22117"/>
              </a:xfrm>
              <a:custGeom>
                <a:rect b="b" l="l" r="r" t="t"/>
                <a:pathLst>
                  <a:path extrusionOk="0" h="497" w="1739">
                    <a:moveTo>
                      <a:pt x="927" y="0"/>
                    </a:moveTo>
                    <a:cubicBezTo>
                      <a:pt x="904" y="0"/>
                      <a:pt x="881" y="1"/>
                      <a:pt x="858" y="2"/>
                    </a:cubicBezTo>
                    <a:cubicBezTo>
                      <a:pt x="608" y="14"/>
                      <a:pt x="382" y="109"/>
                      <a:pt x="191" y="252"/>
                    </a:cubicBezTo>
                    <a:cubicBezTo>
                      <a:pt x="48" y="359"/>
                      <a:pt x="1" y="466"/>
                      <a:pt x="25" y="490"/>
                    </a:cubicBezTo>
                    <a:cubicBezTo>
                      <a:pt x="30" y="494"/>
                      <a:pt x="37" y="496"/>
                      <a:pt x="46" y="496"/>
                    </a:cubicBezTo>
                    <a:cubicBezTo>
                      <a:pt x="141" y="496"/>
                      <a:pt x="445" y="285"/>
                      <a:pt x="858" y="252"/>
                    </a:cubicBezTo>
                    <a:cubicBezTo>
                      <a:pt x="903" y="247"/>
                      <a:pt x="946" y="245"/>
                      <a:pt x="989" y="245"/>
                    </a:cubicBezTo>
                    <a:cubicBezTo>
                      <a:pt x="1334" y="245"/>
                      <a:pt x="1596" y="381"/>
                      <a:pt x="1686" y="381"/>
                    </a:cubicBezTo>
                    <a:cubicBezTo>
                      <a:pt x="1700" y="381"/>
                      <a:pt x="1710" y="378"/>
                      <a:pt x="1715" y="371"/>
                    </a:cubicBezTo>
                    <a:cubicBezTo>
                      <a:pt x="1739" y="347"/>
                      <a:pt x="1679" y="252"/>
                      <a:pt x="1549" y="180"/>
                    </a:cubicBezTo>
                    <a:cubicBezTo>
                      <a:pt x="1355" y="51"/>
                      <a:pt x="1142"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126"/>
              <p:cNvSpPr/>
              <p:nvPr/>
            </p:nvSpPr>
            <p:spPr>
              <a:xfrm>
                <a:off x="6635722" y="2820101"/>
                <a:ext cx="39249" cy="36846"/>
              </a:xfrm>
              <a:custGeom>
                <a:rect b="b" l="l" r="r" t="t"/>
                <a:pathLst>
                  <a:path extrusionOk="0" h="828" w="882">
                    <a:moveTo>
                      <a:pt x="447" y="1"/>
                    </a:moveTo>
                    <a:cubicBezTo>
                      <a:pt x="433" y="1"/>
                      <a:pt x="419" y="1"/>
                      <a:pt x="405" y="3"/>
                    </a:cubicBezTo>
                    <a:cubicBezTo>
                      <a:pt x="167" y="39"/>
                      <a:pt x="1" y="229"/>
                      <a:pt x="12" y="467"/>
                    </a:cubicBezTo>
                    <a:lnTo>
                      <a:pt x="12" y="479"/>
                    </a:lnTo>
                    <a:cubicBezTo>
                      <a:pt x="46" y="689"/>
                      <a:pt x="222" y="827"/>
                      <a:pt x="428" y="827"/>
                    </a:cubicBezTo>
                    <a:cubicBezTo>
                      <a:pt x="444" y="827"/>
                      <a:pt x="460" y="826"/>
                      <a:pt x="477" y="825"/>
                    </a:cubicBezTo>
                    <a:cubicBezTo>
                      <a:pt x="715" y="789"/>
                      <a:pt x="882" y="598"/>
                      <a:pt x="870" y="360"/>
                    </a:cubicBezTo>
                    <a:cubicBezTo>
                      <a:pt x="825" y="149"/>
                      <a:pt x="636" y="1"/>
                      <a:pt x="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126"/>
              <p:cNvSpPr/>
              <p:nvPr/>
            </p:nvSpPr>
            <p:spPr>
              <a:xfrm>
                <a:off x="6608710" y="2775112"/>
                <a:ext cx="77385" cy="22250"/>
              </a:xfrm>
              <a:custGeom>
                <a:rect b="b" l="l" r="r" t="t"/>
                <a:pathLst>
                  <a:path extrusionOk="0" h="500" w="1739">
                    <a:moveTo>
                      <a:pt x="918" y="0"/>
                    </a:moveTo>
                    <a:cubicBezTo>
                      <a:pt x="898" y="0"/>
                      <a:pt x="878" y="1"/>
                      <a:pt x="858" y="2"/>
                    </a:cubicBezTo>
                    <a:cubicBezTo>
                      <a:pt x="608" y="14"/>
                      <a:pt x="381" y="109"/>
                      <a:pt x="191" y="252"/>
                    </a:cubicBezTo>
                    <a:cubicBezTo>
                      <a:pt x="36" y="371"/>
                      <a:pt x="0" y="478"/>
                      <a:pt x="24" y="490"/>
                    </a:cubicBezTo>
                    <a:cubicBezTo>
                      <a:pt x="29" y="496"/>
                      <a:pt x="37" y="499"/>
                      <a:pt x="49" y="499"/>
                    </a:cubicBezTo>
                    <a:cubicBezTo>
                      <a:pt x="144" y="499"/>
                      <a:pt x="453" y="297"/>
                      <a:pt x="858" y="276"/>
                    </a:cubicBezTo>
                    <a:cubicBezTo>
                      <a:pt x="902" y="271"/>
                      <a:pt x="946" y="269"/>
                      <a:pt x="988" y="269"/>
                    </a:cubicBezTo>
                    <a:cubicBezTo>
                      <a:pt x="1334" y="269"/>
                      <a:pt x="1594" y="405"/>
                      <a:pt x="1678" y="405"/>
                    </a:cubicBezTo>
                    <a:cubicBezTo>
                      <a:pt x="1690" y="405"/>
                      <a:pt x="1699" y="402"/>
                      <a:pt x="1703" y="395"/>
                    </a:cubicBezTo>
                    <a:cubicBezTo>
                      <a:pt x="1739" y="359"/>
                      <a:pt x="1679" y="276"/>
                      <a:pt x="1548" y="169"/>
                    </a:cubicBezTo>
                    <a:cubicBezTo>
                      <a:pt x="1352" y="60"/>
                      <a:pt x="1135" y="0"/>
                      <a:pt x="9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126"/>
              <p:cNvSpPr/>
              <p:nvPr/>
            </p:nvSpPr>
            <p:spPr>
              <a:xfrm>
                <a:off x="6746972" y="2769327"/>
                <a:ext cx="74226" cy="170791"/>
              </a:xfrm>
              <a:custGeom>
                <a:rect b="b" l="l" r="r" t="t"/>
                <a:pathLst>
                  <a:path extrusionOk="0" h="3838" w="1668">
                    <a:moveTo>
                      <a:pt x="51" y="0"/>
                    </a:moveTo>
                    <a:cubicBezTo>
                      <a:pt x="50" y="0"/>
                      <a:pt x="49" y="0"/>
                      <a:pt x="48" y="1"/>
                    </a:cubicBezTo>
                    <a:cubicBezTo>
                      <a:pt x="1" y="25"/>
                      <a:pt x="418" y="1061"/>
                      <a:pt x="977" y="2287"/>
                    </a:cubicBezTo>
                    <a:lnTo>
                      <a:pt x="1382" y="3168"/>
                    </a:lnTo>
                    <a:cubicBezTo>
                      <a:pt x="1465" y="3275"/>
                      <a:pt x="1489" y="3394"/>
                      <a:pt x="1489" y="3513"/>
                    </a:cubicBezTo>
                    <a:cubicBezTo>
                      <a:pt x="1477" y="3597"/>
                      <a:pt x="1370" y="3632"/>
                      <a:pt x="1251" y="3644"/>
                    </a:cubicBezTo>
                    <a:cubicBezTo>
                      <a:pt x="787" y="3740"/>
                      <a:pt x="513" y="3799"/>
                      <a:pt x="513" y="3823"/>
                    </a:cubicBezTo>
                    <a:cubicBezTo>
                      <a:pt x="513" y="3833"/>
                      <a:pt x="535" y="3837"/>
                      <a:pt x="577" y="3837"/>
                    </a:cubicBezTo>
                    <a:cubicBezTo>
                      <a:pt x="688" y="3837"/>
                      <a:pt x="935" y="3806"/>
                      <a:pt x="1263" y="3763"/>
                    </a:cubicBezTo>
                    <a:cubicBezTo>
                      <a:pt x="1322" y="3751"/>
                      <a:pt x="1394" y="3740"/>
                      <a:pt x="1453" y="3716"/>
                    </a:cubicBezTo>
                    <a:cubicBezTo>
                      <a:pt x="1549" y="3692"/>
                      <a:pt x="1608" y="3632"/>
                      <a:pt x="1632" y="3537"/>
                    </a:cubicBezTo>
                    <a:cubicBezTo>
                      <a:pt x="1668" y="3382"/>
                      <a:pt x="1632" y="3216"/>
                      <a:pt x="1549" y="3085"/>
                    </a:cubicBezTo>
                    <a:lnTo>
                      <a:pt x="1168" y="2204"/>
                    </a:lnTo>
                    <a:cubicBezTo>
                      <a:pt x="606" y="987"/>
                      <a:pt x="102" y="0"/>
                      <a:pt x="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126"/>
              <p:cNvSpPr/>
              <p:nvPr/>
            </p:nvSpPr>
            <p:spPr>
              <a:xfrm>
                <a:off x="6590688" y="2698750"/>
                <a:ext cx="94874" cy="31061"/>
              </a:xfrm>
              <a:custGeom>
                <a:rect b="b" l="l" r="r" t="t"/>
                <a:pathLst>
                  <a:path extrusionOk="0" h="698" w="2132">
                    <a:moveTo>
                      <a:pt x="1322" y="1"/>
                    </a:moveTo>
                    <a:cubicBezTo>
                      <a:pt x="933" y="1"/>
                      <a:pt x="547" y="121"/>
                      <a:pt x="227" y="349"/>
                    </a:cubicBezTo>
                    <a:cubicBezTo>
                      <a:pt x="60" y="480"/>
                      <a:pt x="1" y="623"/>
                      <a:pt x="24" y="658"/>
                    </a:cubicBezTo>
                    <a:cubicBezTo>
                      <a:pt x="44" y="686"/>
                      <a:pt x="83" y="698"/>
                      <a:pt x="138" y="698"/>
                    </a:cubicBezTo>
                    <a:cubicBezTo>
                      <a:pt x="315" y="698"/>
                      <a:pt x="662" y="576"/>
                      <a:pt x="1072" y="504"/>
                    </a:cubicBezTo>
                    <a:cubicBezTo>
                      <a:pt x="1608" y="396"/>
                      <a:pt x="2084" y="420"/>
                      <a:pt x="2108" y="289"/>
                    </a:cubicBezTo>
                    <a:cubicBezTo>
                      <a:pt x="2132" y="230"/>
                      <a:pt x="2025" y="146"/>
                      <a:pt x="1798" y="63"/>
                    </a:cubicBezTo>
                    <a:cubicBezTo>
                      <a:pt x="1642" y="21"/>
                      <a:pt x="1482" y="1"/>
                      <a:pt x="13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26"/>
              <p:cNvSpPr/>
              <p:nvPr/>
            </p:nvSpPr>
            <p:spPr>
              <a:xfrm>
                <a:off x="6804732" y="2697682"/>
                <a:ext cx="71556" cy="23229"/>
              </a:xfrm>
              <a:custGeom>
                <a:rect b="b" l="l" r="r" t="t"/>
                <a:pathLst>
                  <a:path extrusionOk="0" h="522" w="1608">
                    <a:moveTo>
                      <a:pt x="826" y="0"/>
                    </a:moveTo>
                    <a:cubicBezTo>
                      <a:pt x="599" y="0"/>
                      <a:pt x="373" y="69"/>
                      <a:pt x="179" y="206"/>
                    </a:cubicBezTo>
                    <a:cubicBezTo>
                      <a:pt x="36" y="313"/>
                      <a:pt x="1" y="432"/>
                      <a:pt x="24" y="480"/>
                    </a:cubicBezTo>
                    <a:cubicBezTo>
                      <a:pt x="48" y="511"/>
                      <a:pt x="98" y="522"/>
                      <a:pt x="168" y="522"/>
                    </a:cubicBezTo>
                    <a:cubicBezTo>
                      <a:pt x="312" y="522"/>
                      <a:pt x="542" y="476"/>
                      <a:pt x="798" y="468"/>
                    </a:cubicBezTo>
                    <a:cubicBezTo>
                      <a:pt x="849" y="465"/>
                      <a:pt x="899" y="463"/>
                      <a:pt x="948" y="463"/>
                    </a:cubicBezTo>
                    <a:cubicBezTo>
                      <a:pt x="1106" y="463"/>
                      <a:pt x="1251" y="477"/>
                      <a:pt x="1362" y="477"/>
                    </a:cubicBezTo>
                    <a:cubicBezTo>
                      <a:pt x="1467" y="477"/>
                      <a:pt x="1542" y="465"/>
                      <a:pt x="1572" y="420"/>
                    </a:cubicBezTo>
                    <a:cubicBezTo>
                      <a:pt x="1608" y="361"/>
                      <a:pt x="1548" y="266"/>
                      <a:pt x="1429" y="170"/>
                    </a:cubicBezTo>
                    <a:cubicBezTo>
                      <a:pt x="1242" y="57"/>
                      <a:pt x="1034" y="0"/>
                      <a:pt x="8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126"/>
              <p:cNvSpPr/>
              <p:nvPr/>
            </p:nvSpPr>
            <p:spPr>
              <a:xfrm>
                <a:off x="6547256" y="2728387"/>
                <a:ext cx="198737" cy="192997"/>
              </a:xfrm>
              <a:custGeom>
                <a:rect b="b" l="l" r="r" t="t"/>
                <a:pathLst>
                  <a:path extrusionOk="0" h="4337" w="4466">
                    <a:moveTo>
                      <a:pt x="2293" y="0"/>
                    </a:moveTo>
                    <a:cubicBezTo>
                      <a:pt x="2049" y="0"/>
                      <a:pt x="1806" y="40"/>
                      <a:pt x="1572" y="123"/>
                    </a:cubicBezTo>
                    <a:cubicBezTo>
                      <a:pt x="1381" y="207"/>
                      <a:pt x="1191" y="290"/>
                      <a:pt x="1024" y="421"/>
                    </a:cubicBezTo>
                    <a:cubicBezTo>
                      <a:pt x="846" y="564"/>
                      <a:pt x="691" y="707"/>
                      <a:pt x="560" y="885"/>
                    </a:cubicBezTo>
                    <a:cubicBezTo>
                      <a:pt x="0" y="1647"/>
                      <a:pt x="0" y="2695"/>
                      <a:pt x="560" y="3445"/>
                    </a:cubicBezTo>
                    <a:cubicBezTo>
                      <a:pt x="691" y="3624"/>
                      <a:pt x="846" y="3778"/>
                      <a:pt x="1024" y="3909"/>
                    </a:cubicBezTo>
                    <a:cubicBezTo>
                      <a:pt x="1191" y="4040"/>
                      <a:pt x="1381" y="4136"/>
                      <a:pt x="1572" y="4207"/>
                    </a:cubicBezTo>
                    <a:cubicBezTo>
                      <a:pt x="1814" y="4295"/>
                      <a:pt x="2062" y="4336"/>
                      <a:pt x="2306" y="4336"/>
                    </a:cubicBezTo>
                    <a:cubicBezTo>
                      <a:pt x="3058" y="4336"/>
                      <a:pt x="3772" y="3941"/>
                      <a:pt x="4167" y="3267"/>
                    </a:cubicBezTo>
                    <a:cubicBezTo>
                      <a:pt x="4263" y="3088"/>
                      <a:pt x="4346" y="2897"/>
                      <a:pt x="4382" y="2695"/>
                    </a:cubicBezTo>
                    <a:cubicBezTo>
                      <a:pt x="4417" y="2612"/>
                      <a:pt x="4417" y="2540"/>
                      <a:pt x="4429" y="2469"/>
                    </a:cubicBezTo>
                    <a:cubicBezTo>
                      <a:pt x="4441" y="2409"/>
                      <a:pt x="4441" y="2362"/>
                      <a:pt x="4441" y="2302"/>
                    </a:cubicBezTo>
                    <a:lnTo>
                      <a:pt x="4441" y="2195"/>
                    </a:lnTo>
                    <a:lnTo>
                      <a:pt x="4441" y="2171"/>
                    </a:lnTo>
                    <a:cubicBezTo>
                      <a:pt x="4429" y="2350"/>
                      <a:pt x="4417" y="2516"/>
                      <a:pt x="4370" y="2683"/>
                    </a:cubicBezTo>
                    <a:cubicBezTo>
                      <a:pt x="4358" y="2755"/>
                      <a:pt x="4322" y="2802"/>
                      <a:pt x="4310" y="2862"/>
                    </a:cubicBezTo>
                    <a:cubicBezTo>
                      <a:pt x="3993" y="3720"/>
                      <a:pt x="3185" y="4264"/>
                      <a:pt x="2323" y="4264"/>
                    </a:cubicBezTo>
                    <a:cubicBezTo>
                      <a:pt x="2086" y="4264"/>
                      <a:pt x="1844" y="4223"/>
                      <a:pt x="1608" y="4136"/>
                    </a:cubicBezTo>
                    <a:cubicBezTo>
                      <a:pt x="1405" y="4076"/>
                      <a:pt x="1227" y="3969"/>
                      <a:pt x="1072" y="3850"/>
                    </a:cubicBezTo>
                    <a:cubicBezTo>
                      <a:pt x="893" y="3731"/>
                      <a:pt x="738" y="3588"/>
                      <a:pt x="619" y="3397"/>
                    </a:cubicBezTo>
                    <a:cubicBezTo>
                      <a:pt x="72" y="2659"/>
                      <a:pt x="72" y="1647"/>
                      <a:pt x="619" y="921"/>
                    </a:cubicBezTo>
                    <a:cubicBezTo>
                      <a:pt x="738" y="742"/>
                      <a:pt x="893" y="588"/>
                      <a:pt x="1072" y="469"/>
                    </a:cubicBezTo>
                    <a:cubicBezTo>
                      <a:pt x="1227" y="349"/>
                      <a:pt x="1405" y="266"/>
                      <a:pt x="1608" y="183"/>
                    </a:cubicBezTo>
                    <a:cubicBezTo>
                      <a:pt x="1667" y="171"/>
                      <a:pt x="1739" y="147"/>
                      <a:pt x="1798" y="123"/>
                    </a:cubicBezTo>
                    <a:cubicBezTo>
                      <a:pt x="1969" y="82"/>
                      <a:pt x="2141" y="62"/>
                      <a:pt x="2310" y="62"/>
                    </a:cubicBezTo>
                    <a:cubicBezTo>
                      <a:pt x="3256" y="62"/>
                      <a:pt x="4117" y="687"/>
                      <a:pt x="4370" y="1647"/>
                    </a:cubicBezTo>
                    <a:cubicBezTo>
                      <a:pt x="4406" y="1826"/>
                      <a:pt x="4429" y="1993"/>
                      <a:pt x="4441" y="2171"/>
                    </a:cubicBezTo>
                    <a:cubicBezTo>
                      <a:pt x="4441" y="2159"/>
                      <a:pt x="4441" y="2135"/>
                      <a:pt x="4465" y="2135"/>
                    </a:cubicBezTo>
                    <a:lnTo>
                      <a:pt x="4465" y="2028"/>
                    </a:lnTo>
                    <a:cubicBezTo>
                      <a:pt x="4465" y="1969"/>
                      <a:pt x="4465" y="1933"/>
                      <a:pt x="4441" y="1873"/>
                    </a:cubicBezTo>
                    <a:lnTo>
                      <a:pt x="4406" y="1647"/>
                    </a:lnTo>
                    <a:cubicBezTo>
                      <a:pt x="4358" y="1433"/>
                      <a:pt x="4286" y="1242"/>
                      <a:pt x="4179" y="1064"/>
                    </a:cubicBezTo>
                    <a:cubicBezTo>
                      <a:pt x="3870" y="528"/>
                      <a:pt x="3334" y="159"/>
                      <a:pt x="2715" y="40"/>
                    </a:cubicBezTo>
                    <a:cubicBezTo>
                      <a:pt x="2575" y="14"/>
                      <a:pt x="2434" y="0"/>
                      <a:pt x="22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126"/>
              <p:cNvSpPr/>
              <p:nvPr/>
            </p:nvSpPr>
            <p:spPr>
              <a:xfrm>
                <a:off x="6778789" y="2722557"/>
                <a:ext cx="193397" cy="187656"/>
              </a:xfrm>
              <a:custGeom>
                <a:rect b="b" l="l" r="r" t="t"/>
                <a:pathLst>
                  <a:path extrusionOk="0" h="4217" w="4346">
                    <a:moveTo>
                      <a:pt x="2237" y="0"/>
                    </a:moveTo>
                    <a:cubicBezTo>
                      <a:pt x="1998" y="0"/>
                      <a:pt x="1762" y="40"/>
                      <a:pt x="1536" y="123"/>
                    </a:cubicBezTo>
                    <a:cubicBezTo>
                      <a:pt x="1143" y="266"/>
                      <a:pt x="810" y="516"/>
                      <a:pt x="548" y="861"/>
                    </a:cubicBezTo>
                    <a:cubicBezTo>
                      <a:pt x="0" y="1600"/>
                      <a:pt x="0" y="2612"/>
                      <a:pt x="548" y="3362"/>
                    </a:cubicBezTo>
                    <a:cubicBezTo>
                      <a:pt x="810" y="3683"/>
                      <a:pt x="1143" y="3933"/>
                      <a:pt x="1536" y="4088"/>
                    </a:cubicBezTo>
                    <a:cubicBezTo>
                      <a:pt x="1764" y="4171"/>
                      <a:pt x="2001" y="4216"/>
                      <a:pt x="2241" y="4216"/>
                    </a:cubicBezTo>
                    <a:cubicBezTo>
                      <a:pt x="2379" y="4216"/>
                      <a:pt x="2517" y="4202"/>
                      <a:pt x="2655" y="4171"/>
                    </a:cubicBezTo>
                    <a:cubicBezTo>
                      <a:pt x="3453" y="4017"/>
                      <a:pt x="4096" y="3398"/>
                      <a:pt x="4286" y="2612"/>
                    </a:cubicBezTo>
                    <a:cubicBezTo>
                      <a:pt x="4322" y="2540"/>
                      <a:pt x="4322" y="2469"/>
                      <a:pt x="4334" y="2385"/>
                    </a:cubicBezTo>
                    <a:cubicBezTo>
                      <a:pt x="4346" y="2326"/>
                      <a:pt x="4346" y="2290"/>
                      <a:pt x="4346" y="2231"/>
                    </a:cubicBezTo>
                    <a:lnTo>
                      <a:pt x="4346" y="2088"/>
                    </a:lnTo>
                    <a:cubicBezTo>
                      <a:pt x="4334" y="2266"/>
                      <a:pt x="4298" y="2433"/>
                      <a:pt x="4275" y="2588"/>
                    </a:cubicBezTo>
                    <a:cubicBezTo>
                      <a:pt x="4156" y="3040"/>
                      <a:pt x="3882" y="3433"/>
                      <a:pt x="3513" y="3719"/>
                    </a:cubicBezTo>
                    <a:cubicBezTo>
                      <a:pt x="3263" y="3909"/>
                      <a:pt x="2965" y="4040"/>
                      <a:pt x="2655" y="4100"/>
                    </a:cubicBezTo>
                    <a:cubicBezTo>
                      <a:pt x="2539" y="4119"/>
                      <a:pt x="2420" y="4129"/>
                      <a:pt x="2301" y="4129"/>
                    </a:cubicBezTo>
                    <a:cubicBezTo>
                      <a:pt x="2055" y="4129"/>
                      <a:pt x="1809" y="4089"/>
                      <a:pt x="1584" y="4017"/>
                    </a:cubicBezTo>
                    <a:cubicBezTo>
                      <a:pt x="1381" y="3933"/>
                      <a:pt x="1227" y="3850"/>
                      <a:pt x="1060" y="3731"/>
                    </a:cubicBezTo>
                    <a:cubicBezTo>
                      <a:pt x="893" y="3612"/>
                      <a:pt x="750" y="3457"/>
                      <a:pt x="631" y="3302"/>
                    </a:cubicBezTo>
                    <a:cubicBezTo>
                      <a:pt x="107" y="2588"/>
                      <a:pt x="107" y="1600"/>
                      <a:pt x="631" y="885"/>
                    </a:cubicBezTo>
                    <a:cubicBezTo>
                      <a:pt x="750" y="719"/>
                      <a:pt x="893" y="576"/>
                      <a:pt x="1060" y="457"/>
                    </a:cubicBezTo>
                    <a:cubicBezTo>
                      <a:pt x="1227" y="338"/>
                      <a:pt x="1405" y="230"/>
                      <a:pt x="1584" y="171"/>
                    </a:cubicBezTo>
                    <a:cubicBezTo>
                      <a:pt x="1801" y="93"/>
                      <a:pt x="2038" y="56"/>
                      <a:pt x="2276" y="56"/>
                    </a:cubicBezTo>
                    <a:cubicBezTo>
                      <a:pt x="2403" y="56"/>
                      <a:pt x="2531" y="67"/>
                      <a:pt x="2655" y="88"/>
                    </a:cubicBezTo>
                    <a:cubicBezTo>
                      <a:pt x="2965" y="123"/>
                      <a:pt x="3263" y="266"/>
                      <a:pt x="3513" y="457"/>
                    </a:cubicBezTo>
                    <a:cubicBezTo>
                      <a:pt x="3882" y="742"/>
                      <a:pt x="4156" y="1135"/>
                      <a:pt x="4275" y="1588"/>
                    </a:cubicBezTo>
                    <a:cubicBezTo>
                      <a:pt x="4298" y="1754"/>
                      <a:pt x="4334" y="1933"/>
                      <a:pt x="4346" y="2088"/>
                    </a:cubicBezTo>
                    <a:lnTo>
                      <a:pt x="4346" y="1993"/>
                    </a:lnTo>
                    <a:cubicBezTo>
                      <a:pt x="4346" y="1933"/>
                      <a:pt x="4346" y="1885"/>
                      <a:pt x="4334" y="1826"/>
                    </a:cubicBezTo>
                    <a:lnTo>
                      <a:pt x="4286" y="1600"/>
                    </a:lnTo>
                    <a:cubicBezTo>
                      <a:pt x="4096" y="814"/>
                      <a:pt x="3453" y="207"/>
                      <a:pt x="2655" y="40"/>
                    </a:cubicBezTo>
                    <a:cubicBezTo>
                      <a:pt x="2516" y="14"/>
                      <a:pt x="2376" y="0"/>
                      <a:pt x="22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126"/>
              <p:cNvSpPr/>
              <p:nvPr/>
            </p:nvSpPr>
            <p:spPr>
              <a:xfrm>
                <a:off x="6740608" y="2783700"/>
                <a:ext cx="46680" cy="11748"/>
              </a:xfrm>
              <a:custGeom>
                <a:rect b="b" l="l" r="r" t="t"/>
                <a:pathLst>
                  <a:path extrusionOk="0" h="264" w="1049">
                    <a:moveTo>
                      <a:pt x="535" y="1"/>
                    </a:moveTo>
                    <a:cubicBezTo>
                      <a:pt x="393" y="1"/>
                      <a:pt x="253" y="40"/>
                      <a:pt x="132" y="119"/>
                    </a:cubicBezTo>
                    <a:cubicBezTo>
                      <a:pt x="37" y="202"/>
                      <a:pt x="1" y="238"/>
                      <a:pt x="13" y="261"/>
                    </a:cubicBezTo>
                    <a:cubicBezTo>
                      <a:pt x="14" y="263"/>
                      <a:pt x="16" y="263"/>
                      <a:pt x="18" y="263"/>
                    </a:cubicBezTo>
                    <a:cubicBezTo>
                      <a:pt x="35" y="263"/>
                      <a:pt x="81" y="221"/>
                      <a:pt x="156" y="178"/>
                    </a:cubicBezTo>
                    <a:cubicBezTo>
                      <a:pt x="275" y="119"/>
                      <a:pt x="394" y="95"/>
                      <a:pt x="525" y="95"/>
                    </a:cubicBezTo>
                    <a:cubicBezTo>
                      <a:pt x="668" y="95"/>
                      <a:pt x="787" y="119"/>
                      <a:pt x="906" y="178"/>
                    </a:cubicBezTo>
                    <a:cubicBezTo>
                      <a:pt x="980" y="221"/>
                      <a:pt x="1026" y="263"/>
                      <a:pt x="1044" y="263"/>
                    </a:cubicBezTo>
                    <a:cubicBezTo>
                      <a:pt x="1046" y="263"/>
                      <a:pt x="1047" y="263"/>
                      <a:pt x="1049" y="261"/>
                    </a:cubicBezTo>
                    <a:cubicBezTo>
                      <a:pt x="1049" y="238"/>
                      <a:pt x="1013" y="202"/>
                      <a:pt x="930" y="107"/>
                    </a:cubicBezTo>
                    <a:cubicBezTo>
                      <a:pt x="807" y="37"/>
                      <a:pt x="670" y="1"/>
                      <a:pt x="5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126"/>
              <p:cNvSpPr/>
              <p:nvPr/>
            </p:nvSpPr>
            <p:spPr>
              <a:xfrm>
                <a:off x="6475700" y="2811735"/>
                <a:ext cx="85351" cy="63635"/>
              </a:xfrm>
              <a:custGeom>
                <a:rect b="b" l="l" r="r" t="t"/>
                <a:pathLst>
                  <a:path extrusionOk="0" h="1430" w="1918">
                    <a:moveTo>
                      <a:pt x="1918" y="0"/>
                    </a:moveTo>
                    <a:lnTo>
                      <a:pt x="1918" y="0"/>
                    </a:lnTo>
                    <a:cubicBezTo>
                      <a:pt x="1572" y="191"/>
                      <a:pt x="1251" y="429"/>
                      <a:pt x="930" y="679"/>
                    </a:cubicBezTo>
                    <a:cubicBezTo>
                      <a:pt x="608" y="905"/>
                      <a:pt x="299" y="1155"/>
                      <a:pt x="1" y="1429"/>
                    </a:cubicBezTo>
                    <a:cubicBezTo>
                      <a:pt x="334" y="1215"/>
                      <a:pt x="668" y="1001"/>
                      <a:pt x="977" y="739"/>
                    </a:cubicBezTo>
                    <a:cubicBezTo>
                      <a:pt x="1311" y="524"/>
                      <a:pt x="1620" y="262"/>
                      <a:pt x="19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1" name="Google Shape;1831;p126"/>
            <p:cNvSpPr/>
            <p:nvPr/>
          </p:nvSpPr>
          <p:spPr>
            <a:xfrm>
              <a:off x="6473609" y="3241959"/>
              <a:ext cx="163760" cy="246129"/>
            </a:xfrm>
            <a:custGeom>
              <a:rect b="b" l="l" r="r" t="t"/>
              <a:pathLst>
                <a:path extrusionOk="0" h="5531" w="3680">
                  <a:moveTo>
                    <a:pt x="203" y="0"/>
                  </a:moveTo>
                  <a:cubicBezTo>
                    <a:pt x="0" y="2024"/>
                    <a:pt x="774" y="4156"/>
                    <a:pt x="2393" y="5382"/>
                  </a:cubicBezTo>
                  <a:cubicBezTo>
                    <a:pt x="2488" y="5448"/>
                    <a:pt x="2614" y="5530"/>
                    <a:pt x="2733" y="5530"/>
                  </a:cubicBezTo>
                  <a:cubicBezTo>
                    <a:pt x="2763" y="5530"/>
                    <a:pt x="2793" y="5525"/>
                    <a:pt x="2822" y="5513"/>
                  </a:cubicBezTo>
                  <a:cubicBezTo>
                    <a:pt x="2929" y="5465"/>
                    <a:pt x="3001" y="5382"/>
                    <a:pt x="3048" y="5275"/>
                  </a:cubicBezTo>
                  <a:cubicBezTo>
                    <a:pt x="3501" y="4489"/>
                    <a:pt x="3679" y="3572"/>
                    <a:pt x="3524" y="2679"/>
                  </a:cubicBezTo>
                  <a:lnTo>
                    <a:pt x="3524" y="2679"/>
                  </a:lnTo>
                  <a:cubicBezTo>
                    <a:pt x="3274" y="3358"/>
                    <a:pt x="3048" y="4025"/>
                    <a:pt x="2798" y="4727"/>
                  </a:cubicBezTo>
                  <a:cubicBezTo>
                    <a:pt x="1381" y="3894"/>
                    <a:pt x="500" y="2060"/>
                    <a:pt x="2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126"/>
            <p:cNvSpPr/>
            <p:nvPr/>
          </p:nvSpPr>
          <p:spPr>
            <a:xfrm>
              <a:off x="6726324" y="3233993"/>
              <a:ext cx="166385" cy="282976"/>
            </a:xfrm>
            <a:custGeom>
              <a:rect b="b" l="l" r="r" t="t"/>
              <a:pathLst>
                <a:path extrusionOk="0" h="6359" w="3739">
                  <a:moveTo>
                    <a:pt x="3453" y="1"/>
                  </a:moveTo>
                  <a:lnTo>
                    <a:pt x="3453" y="1"/>
                  </a:lnTo>
                  <a:cubicBezTo>
                    <a:pt x="3453" y="2"/>
                    <a:pt x="3655" y="1645"/>
                    <a:pt x="2358" y="3739"/>
                  </a:cubicBezTo>
                  <a:lnTo>
                    <a:pt x="1394" y="5323"/>
                  </a:lnTo>
                  <a:lnTo>
                    <a:pt x="1394" y="3668"/>
                  </a:lnTo>
                  <a:lnTo>
                    <a:pt x="1" y="4787"/>
                  </a:lnTo>
                  <a:lnTo>
                    <a:pt x="1" y="4787"/>
                  </a:lnTo>
                  <a:lnTo>
                    <a:pt x="1191" y="4347"/>
                  </a:lnTo>
                  <a:lnTo>
                    <a:pt x="1394" y="6359"/>
                  </a:lnTo>
                  <a:cubicBezTo>
                    <a:pt x="1394" y="6359"/>
                    <a:pt x="2668" y="4025"/>
                    <a:pt x="3203" y="2953"/>
                  </a:cubicBezTo>
                  <a:cubicBezTo>
                    <a:pt x="3739" y="1882"/>
                    <a:pt x="3454" y="2"/>
                    <a:pt x="3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126"/>
            <p:cNvSpPr/>
            <p:nvPr/>
          </p:nvSpPr>
          <p:spPr>
            <a:xfrm>
              <a:off x="5923101" y="3890410"/>
              <a:ext cx="233714" cy="102884"/>
            </a:xfrm>
            <a:custGeom>
              <a:rect b="b" l="l" r="r" t="t"/>
              <a:pathLst>
                <a:path extrusionOk="0" h="2312" w="5252">
                  <a:moveTo>
                    <a:pt x="2976" y="0"/>
                  </a:moveTo>
                  <a:cubicBezTo>
                    <a:pt x="2821" y="0"/>
                    <a:pt x="2666" y="12"/>
                    <a:pt x="2513" y="37"/>
                  </a:cubicBezTo>
                  <a:cubicBezTo>
                    <a:pt x="1894" y="73"/>
                    <a:pt x="1298" y="311"/>
                    <a:pt x="810" y="692"/>
                  </a:cubicBezTo>
                  <a:cubicBezTo>
                    <a:pt x="334" y="1073"/>
                    <a:pt x="1" y="1680"/>
                    <a:pt x="60" y="2311"/>
                  </a:cubicBezTo>
                  <a:lnTo>
                    <a:pt x="120" y="2311"/>
                  </a:lnTo>
                  <a:cubicBezTo>
                    <a:pt x="536" y="1192"/>
                    <a:pt x="1358" y="371"/>
                    <a:pt x="2430" y="263"/>
                  </a:cubicBezTo>
                  <a:cubicBezTo>
                    <a:pt x="2520" y="255"/>
                    <a:pt x="2609" y="251"/>
                    <a:pt x="2699" y="251"/>
                  </a:cubicBezTo>
                  <a:cubicBezTo>
                    <a:pt x="3663" y="251"/>
                    <a:pt x="4587" y="711"/>
                    <a:pt x="5251" y="1430"/>
                  </a:cubicBezTo>
                  <a:cubicBezTo>
                    <a:pt x="5168" y="835"/>
                    <a:pt x="4763" y="490"/>
                    <a:pt x="4239" y="252"/>
                  </a:cubicBezTo>
                  <a:cubicBezTo>
                    <a:pt x="3844" y="94"/>
                    <a:pt x="3411" y="0"/>
                    <a:pt x="29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126"/>
            <p:cNvSpPr/>
            <p:nvPr/>
          </p:nvSpPr>
          <p:spPr>
            <a:xfrm>
              <a:off x="7253513" y="3914751"/>
              <a:ext cx="222545" cy="109782"/>
            </a:xfrm>
            <a:custGeom>
              <a:rect b="b" l="l" r="r" t="t"/>
              <a:pathLst>
                <a:path extrusionOk="0" h="2467" w="5001">
                  <a:moveTo>
                    <a:pt x="2284" y="0"/>
                  </a:moveTo>
                  <a:cubicBezTo>
                    <a:pt x="1449" y="0"/>
                    <a:pt x="630" y="312"/>
                    <a:pt x="0" y="883"/>
                  </a:cubicBezTo>
                  <a:lnTo>
                    <a:pt x="226" y="705"/>
                  </a:lnTo>
                  <a:cubicBezTo>
                    <a:pt x="810" y="359"/>
                    <a:pt x="1465" y="181"/>
                    <a:pt x="2131" y="181"/>
                  </a:cubicBezTo>
                  <a:cubicBezTo>
                    <a:pt x="2798" y="205"/>
                    <a:pt x="3453" y="455"/>
                    <a:pt x="3953" y="919"/>
                  </a:cubicBezTo>
                  <a:cubicBezTo>
                    <a:pt x="4394" y="1336"/>
                    <a:pt x="4667" y="1907"/>
                    <a:pt x="4918" y="2467"/>
                  </a:cubicBezTo>
                  <a:cubicBezTo>
                    <a:pt x="5001" y="1872"/>
                    <a:pt x="4810" y="1276"/>
                    <a:pt x="4394" y="836"/>
                  </a:cubicBezTo>
                  <a:cubicBezTo>
                    <a:pt x="3977" y="419"/>
                    <a:pt x="3441" y="145"/>
                    <a:pt x="2858" y="50"/>
                  </a:cubicBezTo>
                  <a:cubicBezTo>
                    <a:pt x="2667" y="17"/>
                    <a:pt x="2475" y="0"/>
                    <a:pt x="22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126"/>
            <p:cNvSpPr/>
            <p:nvPr/>
          </p:nvSpPr>
          <p:spPr>
            <a:xfrm>
              <a:off x="7107821" y="3355344"/>
              <a:ext cx="67329" cy="181782"/>
            </a:xfrm>
            <a:custGeom>
              <a:rect b="b" l="l" r="r" t="t"/>
              <a:pathLst>
                <a:path extrusionOk="0" h="4085" w="1513">
                  <a:moveTo>
                    <a:pt x="1512" y="0"/>
                  </a:moveTo>
                  <a:lnTo>
                    <a:pt x="1512" y="0"/>
                  </a:lnTo>
                  <a:cubicBezTo>
                    <a:pt x="1488" y="60"/>
                    <a:pt x="1464" y="107"/>
                    <a:pt x="1453" y="167"/>
                  </a:cubicBezTo>
                  <a:lnTo>
                    <a:pt x="1298" y="607"/>
                  </a:lnTo>
                  <a:cubicBezTo>
                    <a:pt x="1167" y="977"/>
                    <a:pt x="988" y="1489"/>
                    <a:pt x="774" y="2060"/>
                  </a:cubicBezTo>
                  <a:cubicBezTo>
                    <a:pt x="572" y="2620"/>
                    <a:pt x="381" y="3108"/>
                    <a:pt x="226" y="3489"/>
                  </a:cubicBezTo>
                  <a:cubicBezTo>
                    <a:pt x="167" y="3644"/>
                    <a:pt x="107" y="3798"/>
                    <a:pt x="60" y="3917"/>
                  </a:cubicBezTo>
                  <a:cubicBezTo>
                    <a:pt x="36" y="3977"/>
                    <a:pt x="12" y="4025"/>
                    <a:pt x="0" y="4084"/>
                  </a:cubicBezTo>
                  <a:cubicBezTo>
                    <a:pt x="36" y="4036"/>
                    <a:pt x="60" y="3989"/>
                    <a:pt x="95" y="3929"/>
                  </a:cubicBezTo>
                  <a:cubicBezTo>
                    <a:pt x="143" y="3822"/>
                    <a:pt x="214" y="3679"/>
                    <a:pt x="286" y="3501"/>
                  </a:cubicBezTo>
                  <a:cubicBezTo>
                    <a:pt x="441" y="3144"/>
                    <a:pt x="643" y="2632"/>
                    <a:pt x="857" y="2072"/>
                  </a:cubicBezTo>
                  <a:cubicBezTo>
                    <a:pt x="1060" y="1500"/>
                    <a:pt x="1226" y="977"/>
                    <a:pt x="1345" y="607"/>
                  </a:cubicBezTo>
                  <a:cubicBezTo>
                    <a:pt x="1405" y="417"/>
                    <a:pt x="1453" y="274"/>
                    <a:pt x="1476" y="167"/>
                  </a:cubicBezTo>
                  <a:cubicBezTo>
                    <a:pt x="1488" y="119"/>
                    <a:pt x="1512" y="60"/>
                    <a:pt x="15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126"/>
            <p:cNvSpPr/>
            <p:nvPr/>
          </p:nvSpPr>
          <p:spPr>
            <a:xfrm>
              <a:off x="6243144" y="3402470"/>
              <a:ext cx="31283" cy="140976"/>
            </a:xfrm>
            <a:custGeom>
              <a:rect b="b" l="l" r="r" t="t"/>
              <a:pathLst>
                <a:path extrusionOk="0" h="3168" w="703">
                  <a:moveTo>
                    <a:pt x="13" y="0"/>
                  </a:moveTo>
                  <a:cubicBezTo>
                    <a:pt x="12" y="0"/>
                    <a:pt x="12" y="1"/>
                    <a:pt x="12" y="1"/>
                  </a:cubicBezTo>
                  <a:cubicBezTo>
                    <a:pt x="0" y="13"/>
                    <a:pt x="131" y="715"/>
                    <a:pt x="310" y="1596"/>
                  </a:cubicBezTo>
                  <a:cubicBezTo>
                    <a:pt x="488" y="2466"/>
                    <a:pt x="655" y="3168"/>
                    <a:pt x="667" y="3168"/>
                  </a:cubicBezTo>
                  <a:cubicBezTo>
                    <a:pt x="702" y="3168"/>
                    <a:pt x="560" y="2454"/>
                    <a:pt x="369" y="1573"/>
                  </a:cubicBezTo>
                  <a:cubicBezTo>
                    <a:pt x="193" y="717"/>
                    <a:pt x="29" y="0"/>
                    <a:pt x="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126"/>
            <p:cNvSpPr/>
            <p:nvPr/>
          </p:nvSpPr>
          <p:spPr>
            <a:xfrm>
              <a:off x="6236247" y="3505665"/>
              <a:ext cx="226817" cy="560478"/>
            </a:xfrm>
            <a:custGeom>
              <a:rect b="b" l="l" r="r" t="t"/>
              <a:pathLst>
                <a:path extrusionOk="0" h="12595" w="5097">
                  <a:moveTo>
                    <a:pt x="948" y="1"/>
                  </a:moveTo>
                  <a:cubicBezTo>
                    <a:pt x="764" y="1"/>
                    <a:pt x="584" y="111"/>
                    <a:pt x="584" y="111"/>
                  </a:cubicBezTo>
                  <a:lnTo>
                    <a:pt x="584" y="1361"/>
                  </a:lnTo>
                  <a:cubicBezTo>
                    <a:pt x="381" y="1516"/>
                    <a:pt x="0" y="5064"/>
                    <a:pt x="0" y="5064"/>
                  </a:cubicBezTo>
                  <a:cubicBezTo>
                    <a:pt x="0" y="5064"/>
                    <a:pt x="593" y="9707"/>
                    <a:pt x="560" y="9707"/>
                  </a:cubicBezTo>
                  <a:cubicBezTo>
                    <a:pt x="560" y="9707"/>
                    <a:pt x="560" y="9707"/>
                    <a:pt x="560" y="9707"/>
                  </a:cubicBezTo>
                  <a:lnTo>
                    <a:pt x="560" y="9707"/>
                  </a:lnTo>
                  <a:cubicBezTo>
                    <a:pt x="560" y="9707"/>
                    <a:pt x="1941" y="12594"/>
                    <a:pt x="2131" y="12594"/>
                  </a:cubicBezTo>
                  <a:cubicBezTo>
                    <a:pt x="2136" y="12594"/>
                    <a:pt x="2140" y="12592"/>
                    <a:pt x="2143" y="12589"/>
                  </a:cubicBezTo>
                  <a:cubicBezTo>
                    <a:pt x="2632" y="12219"/>
                    <a:pt x="3548" y="10957"/>
                    <a:pt x="4025" y="10350"/>
                  </a:cubicBezTo>
                  <a:cubicBezTo>
                    <a:pt x="4501" y="9731"/>
                    <a:pt x="4965" y="8862"/>
                    <a:pt x="5013" y="8040"/>
                  </a:cubicBezTo>
                  <a:cubicBezTo>
                    <a:pt x="5084" y="7207"/>
                    <a:pt x="4870" y="6159"/>
                    <a:pt x="4822" y="5707"/>
                  </a:cubicBezTo>
                  <a:cubicBezTo>
                    <a:pt x="4787" y="5242"/>
                    <a:pt x="4918" y="4480"/>
                    <a:pt x="5001" y="3754"/>
                  </a:cubicBezTo>
                  <a:cubicBezTo>
                    <a:pt x="5096" y="3028"/>
                    <a:pt x="5048" y="2575"/>
                    <a:pt x="4513" y="2456"/>
                  </a:cubicBezTo>
                  <a:cubicBezTo>
                    <a:pt x="4476" y="2448"/>
                    <a:pt x="4442" y="2444"/>
                    <a:pt x="4410" y="2444"/>
                  </a:cubicBezTo>
                  <a:cubicBezTo>
                    <a:pt x="3965" y="2444"/>
                    <a:pt x="3883" y="3169"/>
                    <a:pt x="3739" y="3468"/>
                  </a:cubicBezTo>
                  <a:cubicBezTo>
                    <a:pt x="3596" y="3802"/>
                    <a:pt x="3358" y="6028"/>
                    <a:pt x="3358" y="6028"/>
                  </a:cubicBezTo>
                  <a:lnTo>
                    <a:pt x="3155" y="5945"/>
                  </a:lnTo>
                  <a:lnTo>
                    <a:pt x="2012" y="3087"/>
                  </a:lnTo>
                  <a:cubicBezTo>
                    <a:pt x="2012" y="3087"/>
                    <a:pt x="1989" y="1992"/>
                    <a:pt x="1905" y="944"/>
                  </a:cubicBezTo>
                  <a:cubicBezTo>
                    <a:pt x="1866" y="366"/>
                    <a:pt x="1692" y="234"/>
                    <a:pt x="1542" y="234"/>
                  </a:cubicBezTo>
                  <a:cubicBezTo>
                    <a:pt x="1418" y="234"/>
                    <a:pt x="1310" y="325"/>
                    <a:pt x="1310" y="325"/>
                  </a:cubicBezTo>
                  <a:cubicBezTo>
                    <a:pt x="1246" y="71"/>
                    <a:pt x="1096" y="1"/>
                    <a:pt x="948"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126"/>
            <p:cNvSpPr/>
            <p:nvPr/>
          </p:nvSpPr>
          <p:spPr>
            <a:xfrm>
              <a:off x="6262190" y="3569210"/>
              <a:ext cx="39249" cy="199449"/>
            </a:xfrm>
            <a:custGeom>
              <a:rect b="b" l="l" r="r" t="t"/>
              <a:pathLst>
                <a:path extrusionOk="0" h="4482" w="882">
                  <a:moveTo>
                    <a:pt x="260" y="0"/>
                  </a:moveTo>
                  <a:cubicBezTo>
                    <a:pt x="237" y="0"/>
                    <a:pt x="214" y="2"/>
                    <a:pt x="191" y="4"/>
                  </a:cubicBezTo>
                  <a:cubicBezTo>
                    <a:pt x="155" y="4"/>
                    <a:pt x="96" y="16"/>
                    <a:pt x="48" y="28"/>
                  </a:cubicBezTo>
                  <a:cubicBezTo>
                    <a:pt x="36" y="52"/>
                    <a:pt x="13" y="52"/>
                    <a:pt x="1" y="64"/>
                  </a:cubicBezTo>
                  <a:cubicBezTo>
                    <a:pt x="60" y="52"/>
                    <a:pt x="132" y="28"/>
                    <a:pt x="191" y="28"/>
                  </a:cubicBezTo>
                  <a:cubicBezTo>
                    <a:pt x="370" y="28"/>
                    <a:pt x="536" y="112"/>
                    <a:pt x="655" y="243"/>
                  </a:cubicBezTo>
                  <a:cubicBezTo>
                    <a:pt x="727" y="326"/>
                    <a:pt x="786" y="445"/>
                    <a:pt x="810" y="564"/>
                  </a:cubicBezTo>
                  <a:cubicBezTo>
                    <a:pt x="822" y="707"/>
                    <a:pt x="822" y="850"/>
                    <a:pt x="810" y="981"/>
                  </a:cubicBezTo>
                  <a:cubicBezTo>
                    <a:pt x="775" y="1302"/>
                    <a:pt x="751" y="1624"/>
                    <a:pt x="715" y="1969"/>
                  </a:cubicBezTo>
                  <a:cubicBezTo>
                    <a:pt x="655" y="2671"/>
                    <a:pt x="596" y="3290"/>
                    <a:pt x="572" y="3755"/>
                  </a:cubicBezTo>
                  <a:cubicBezTo>
                    <a:pt x="548" y="3957"/>
                    <a:pt x="548" y="4136"/>
                    <a:pt x="536" y="4291"/>
                  </a:cubicBezTo>
                  <a:lnTo>
                    <a:pt x="596" y="3755"/>
                  </a:lnTo>
                  <a:cubicBezTo>
                    <a:pt x="644" y="3290"/>
                    <a:pt x="715" y="2659"/>
                    <a:pt x="775" y="1969"/>
                  </a:cubicBezTo>
                  <a:cubicBezTo>
                    <a:pt x="810" y="1624"/>
                    <a:pt x="834" y="1278"/>
                    <a:pt x="870" y="981"/>
                  </a:cubicBezTo>
                  <a:cubicBezTo>
                    <a:pt x="882" y="850"/>
                    <a:pt x="882" y="695"/>
                    <a:pt x="870" y="552"/>
                  </a:cubicBezTo>
                  <a:cubicBezTo>
                    <a:pt x="846" y="421"/>
                    <a:pt x="786" y="278"/>
                    <a:pt x="703" y="195"/>
                  </a:cubicBezTo>
                  <a:cubicBezTo>
                    <a:pt x="587" y="79"/>
                    <a:pt x="434" y="0"/>
                    <a:pt x="260" y="0"/>
                  </a:cubicBezTo>
                  <a:close/>
                  <a:moveTo>
                    <a:pt x="536" y="4291"/>
                  </a:moveTo>
                  <a:cubicBezTo>
                    <a:pt x="525" y="4350"/>
                    <a:pt x="525" y="4422"/>
                    <a:pt x="536" y="4481"/>
                  </a:cubicBezTo>
                  <a:cubicBezTo>
                    <a:pt x="548" y="4422"/>
                    <a:pt x="548" y="4350"/>
                    <a:pt x="536" y="42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126"/>
            <p:cNvSpPr/>
            <p:nvPr/>
          </p:nvSpPr>
          <p:spPr>
            <a:xfrm>
              <a:off x="6284974" y="3683842"/>
              <a:ext cx="29192" cy="125045"/>
            </a:xfrm>
            <a:custGeom>
              <a:rect b="b" l="l" r="r" t="t"/>
              <a:pathLst>
                <a:path extrusionOk="0" h="2810" w="656">
                  <a:moveTo>
                    <a:pt x="655" y="0"/>
                  </a:moveTo>
                  <a:cubicBezTo>
                    <a:pt x="632" y="0"/>
                    <a:pt x="608" y="12"/>
                    <a:pt x="572" y="72"/>
                  </a:cubicBezTo>
                  <a:cubicBezTo>
                    <a:pt x="501" y="155"/>
                    <a:pt x="453" y="238"/>
                    <a:pt x="417" y="345"/>
                  </a:cubicBezTo>
                  <a:cubicBezTo>
                    <a:pt x="298" y="595"/>
                    <a:pt x="251" y="953"/>
                    <a:pt x="191" y="1357"/>
                  </a:cubicBezTo>
                  <a:cubicBezTo>
                    <a:pt x="132" y="1750"/>
                    <a:pt x="72" y="2119"/>
                    <a:pt x="36" y="2381"/>
                  </a:cubicBezTo>
                  <a:cubicBezTo>
                    <a:pt x="13" y="2524"/>
                    <a:pt x="1" y="2667"/>
                    <a:pt x="1" y="2810"/>
                  </a:cubicBezTo>
                  <a:cubicBezTo>
                    <a:pt x="36" y="2679"/>
                    <a:pt x="72" y="2548"/>
                    <a:pt x="84" y="2393"/>
                  </a:cubicBezTo>
                  <a:cubicBezTo>
                    <a:pt x="132" y="2143"/>
                    <a:pt x="191" y="1786"/>
                    <a:pt x="251" y="1381"/>
                  </a:cubicBezTo>
                  <a:cubicBezTo>
                    <a:pt x="298" y="1048"/>
                    <a:pt x="358" y="703"/>
                    <a:pt x="441" y="369"/>
                  </a:cubicBezTo>
                  <a:cubicBezTo>
                    <a:pt x="501" y="238"/>
                    <a:pt x="560" y="119"/>
                    <a:pt x="6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126"/>
            <p:cNvSpPr/>
            <p:nvPr/>
          </p:nvSpPr>
          <p:spPr>
            <a:xfrm>
              <a:off x="6294497" y="3517457"/>
              <a:ext cx="14907" cy="170657"/>
            </a:xfrm>
            <a:custGeom>
              <a:rect b="b" l="l" r="r" t="t"/>
              <a:pathLst>
                <a:path extrusionOk="0" h="3835" w="335">
                  <a:moveTo>
                    <a:pt x="1" y="1"/>
                  </a:moveTo>
                  <a:cubicBezTo>
                    <a:pt x="25" y="203"/>
                    <a:pt x="37" y="382"/>
                    <a:pt x="84" y="560"/>
                  </a:cubicBezTo>
                  <a:cubicBezTo>
                    <a:pt x="120" y="894"/>
                    <a:pt x="168" y="1394"/>
                    <a:pt x="215" y="1906"/>
                  </a:cubicBezTo>
                  <a:cubicBezTo>
                    <a:pt x="239" y="2429"/>
                    <a:pt x="275" y="2918"/>
                    <a:pt x="275" y="3263"/>
                  </a:cubicBezTo>
                  <a:cubicBezTo>
                    <a:pt x="275" y="3453"/>
                    <a:pt x="287" y="3632"/>
                    <a:pt x="299" y="3834"/>
                  </a:cubicBezTo>
                  <a:cubicBezTo>
                    <a:pt x="322" y="3787"/>
                    <a:pt x="322" y="3727"/>
                    <a:pt x="322" y="3680"/>
                  </a:cubicBezTo>
                  <a:cubicBezTo>
                    <a:pt x="334" y="3572"/>
                    <a:pt x="334" y="3441"/>
                    <a:pt x="334" y="3263"/>
                  </a:cubicBezTo>
                  <a:cubicBezTo>
                    <a:pt x="334" y="2918"/>
                    <a:pt x="334" y="2441"/>
                    <a:pt x="287" y="1906"/>
                  </a:cubicBezTo>
                  <a:cubicBezTo>
                    <a:pt x="239" y="1370"/>
                    <a:pt x="180" y="894"/>
                    <a:pt x="120" y="560"/>
                  </a:cubicBezTo>
                  <a:cubicBezTo>
                    <a:pt x="96" y="393"/>
                    <a:pt x="60" y="239"/>
                    <a:pt x="49" y="155"/>
                  </a:cubicBezTo>
                  <a:cubicBezTo>
                    <a:pt x="37" y="108"/>
                    <a:pt x="25" y="48"/>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126"/>
            <p:cNvSpPr/>
            <p:nvPr/>
          </p:nvSpPr>
          <p:spPr>
            <a:xfrm>
              <a:off x="6410553" y="3702888"/>
              <a:ext cx="31283" cy="12326"/>
            </a:xfrm>
            <a:custGeom>
              <a:rect b="b" l="l" r="r" t="t"/>
              <a:pathLst>
                <a:path extrusionOk="0" h="277" w="703">
                  <a:moveTo>
                    <a:pt x="12" y="1"/>
                  </a:moveTo>
                  <a:cubicBezTo>
                    <a:pt x="0" y="1"/>
                    <a:pt x="96" y="179"/>
                    <a:pt x="310" y="239"/>
                  </a:cubicBezTo>
                  <a:cubicBezTo>
                    <a:pt x="372" y="265"/>
                    <a:pt x="431" y="277"/>
                    <a:pt x="489" y="277"/>
                  </a:cubicBezTo>
                  <a:cubicBezTo>
                    <a:pt x="564" y="277"/>
                    <a:pt x="635" y="256"/>
                    <a:pt x="703" y="215"/>
                  </a:cubicBezTo>
                  <a:cubicBezTo>
                    <a:pt x="584" y="215"/>
                    <a:pt x="453" y="203"/>
                    <a:pt x="346" y="167"/>
                  </a:cubicBezTo>
                  <a:cubicBezTo>
                    <a:pt x="227" y="120"/>
                    <a:pt x="119" y="60"/>
                    <a:pt x="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26"/>
            <p:cNvSpPr/>
            <p:nvPr/>
          </p:nvSpPr>
          <p:spPr>
            <a:xfrm>
              <a:off x="5943749" y="3911636"/>
              <a:ext cx="403793" cy="282842"/>
            </a:xfrm>
            <a:custGeom>
              <a:rect b="b" l="l" r="r" t="t"/>
              <a:pathLst>
                <a:path extrusionOk="0" h="6356" w="9074">
                  <a:moveTo>
                    <a:pt x="7192" y="1"/>
                  </a:moveTo>
                  <a:lnTo>
                    <a:pt x="4168" y="1263"/>
                  </a:lnTo>
                  <a:lnTo>
                    <a:pt x="2370" y="1263"/>
                  </a:lnTo>
                  <a:cubicBezTo>
                    <a:pt x="2370" y="1263"/>
                    <a:pt x="596" y="1822"/>
                    <a:pt x="311" y="3489"/>
                  </a:cubicBezTo>
                  <a:cubicBezTo>
                    <a:pt x="49" y="5156"/>
                    <a:pt x="1" y="6013"/>
                    <a:pt x="775" y="6204"/>
                  </a:cubicBezTo>
                  <a:cubicBezTo>
                    <a:pt x="1121" y="6300"/>
                    <a:pt x="1755" y="6355"/>
                    <a:pt x="2447" y="6355"/>
                  </a:cubicBezTo>
                  <a:cubicBezTo>
                    <a:pt x="3303" y="6355"/>
                    <a:pt x="4248" y="6270"/>
                    <a:pt x="4847" y="6073"/>
                  </a:cubicBezTo>
                  <a:cubicBezTo>
                    <a:pt x="5954" y="5716"/>
                    <a:pt x="8812" y="3394"/>
                    <a:pt x="8812" y="3394"/>
                  </a:cubicBezTo>
                  <a:lnTo>
                    <a:pt x="9074" y="1727"/>
                  </a:lnTo>
                  <a:lnTo>
                    <a:pt x="7192"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126"/>
            <p:cNvSpPr/>
            <p:nvPr/>
          </p:nvSpPr>
          <p:spPr>
            <a:xfrm>
              <a:off x="6254269" y="3871898"/>
              <a:ext cx="41340" cy="121930"/>
            </a:xfrm>
            <a:custGeom>
              <a:rect b="b" l="l" r="r" t="t"/>
              <a:pathLst>
                <a:path extrusionOk="0" h="2740" w="929">
                  <a:moveTo>
                    <a:pt x="12" y="1"/>
                  </a:moveTo>
                  <a:lnTo>
                    <a:pt x="12" y="1"/>
                  </a:lnTo>
                  <a:cubicBezTo>
                    <a:pt x="0" y="156"/>
                    <a:pt x="12" y="287"/>
                    <a:pt x="36" y="429"/>
                  </a:cubicBezTo>
                  <a:cubicBezTo>
                    <a:pt x="60" y="775"/>
                    <a:pt x="119" y="1120"/>
                    <a:pt x="214" y="1465"/>
                  </a:cubicBezTo>
                  <a:cubicBezTo>
                    <a:pt x="298" y="1799"/>
                    <a:pt x="429" y="2108"/>
                    <a:pt x="631" y="2406"/>
                  </a:cubicBezTo>
                  <a:cubicBezTo>
                    <a:pt x="691" y="2501"/>
                    <a:pt x="750" y="2596"/>
                    <a:pt x="822" y="2668"/>
                  </a:cubicBezTo>
                  <a:cubicBezTo>
                    <a:pt x="881" y="2704"/>
                    <a:pt x="905" y="2739"/>
                    <a:pt x="905" y="2739"/>
                  </a:cubicBezTo>
                  <a:cubicBezTo>
                    <a:pt x="929" y="2727"/>
                    <a:pt x="822" y="2608"/>
                    <a:pt x="667" y="2394"/>
                  </a:cubicBezTo>
                  <a:cubicBezTo>
                    <a:pt x="512" y="2096"/>
                    <a:pt x="369" y="1775"/>
                    <a:pt x="286" y="1441"/>
                  </a:cubicBezTo>
                  <a:cubicBezTo>
                    <a:pt x="191" y="1120"/>
                    <a:pt x="119" y="775"/>
                    <a:pt x="71" y="429"/>
                  </a:cubicBezTo>
                  <a:cubicBezTo>
                    <a:pt x="71" y="287"/>
                    <a:pt x="48" y="132"/>
                    <a:pt x="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126"/>
            <p:cNvSpPr/>
            <p:nvPr/>
          </p:nvSpPr>
          <p:spPr>
            <a:xfrm>
              <a:off x="6292939" y="3833228"/>
              <a:ext cx="72624" cy="183918"/>
            </a:xfrm>
            <a:custGeom>
              <a:rect b="b" l="l" r="r" t="t"/>
              <a:pathLst>
                <a:path extrusionOk="0" h="4133" w="1632">
                  <a:moveTo>
                    <a:pt x="12" y="1"/>
                  </a:moveTo>
                  <a:cubicBezTo>
                    <a:pt x="0" y="60"/>
                    <a:pt x="0" y="120"/>
                    <a:pt x="12" y="179"/>
                  </a:cubicBezTo>
                  <a:cubicBezTo>
                    <a:pt x="36" y="346"/>
                    <a:pt x="84" y="513"/>
                    <a:pt x="155" y="656"/>
                  </a:cubicBezTo>
                  <a:cubicBezTo>
                    <a:pt x="262" y="870"/>
                    <a:pt x="393" y="1084"/>
                    <a:pt x="560" y="1275"/>
                  </a:cubicBezTo>
                  <a:cubicBezTo>
                    <a:pt x="738" y="1489"/>
                    <a:pt x="953" y="1715"/>
                    <a:pt x="1131" y="1977"/>
                  </a:cubicBezTo>
                  <a:cubicBezTo>
                    <a:pt x="1453" y="2406"/>
                    <a:pt x="1608" y="2953"/>
                    <a:pt x="1524" y="3489"/>
                  </a:cubicBezTo>
                  <a:cubicBezTo>
                    <a:pt x="1500" y="3704"/>
                    <a:pt x="1441" y="3918"/>
                    <a:pt x="1369" y="4132"/>
                  </a:cubicBezTo>
                  <a:cubicBezTo>
                    <a:pt x="1369" y="4132"/>
                    <a:pt x="1381" y="4132"/>
                    <a:pt x="1393" y="4085"/>
                  </a:cubicBezTo>
                  <a:lnTo>
                    <a:pt x="1453" y="3965"/>
                  </a:lnTo>
                  <a:cubicBezTo>
                    <a:pt x="1512" y="3823"/>
                    <a:pt x="1560" y="3656"/>
                    <a:pt x="1584" y="3489"/>
                  </a:cubicBezTo>
                  <a:cubicBezTo>
                    <a:pt x="1631" y="3239"/>
                    <a:pt x="1619" y="2977"/>
                    <a:pt x="1572" y="2739"/>
                  </a:cubicBezTo>
                  <a:cubicBezTo>
                    <a:pt x="1512" y="2441"/>
                    <a:pt x="1381" y="2180"/>
                    <a:pt x="1203" y="1929"/>
                  </a:cubicBezTo>
                  <a:cubicBezTo>
                    <a:pt x="1024" y="1656"/>
                    <a:pt x="810" y="1429"/>
                    <a:pt x="631" y="1227"/>
                  </a:cubicBezTo>
                  <a:cubicBezTo>
                    <a:pt x="476" y="1048"/>
                    <a:pt x="334" y="834"/>
                    <a:pt x="215" y="632"/>
                  </a:cubicBezTo>
                  <a:cubicBezTo>
                    <a:pt x="119" y="441"/>
                    <a:pt x="36" y="227"/>
                    <a:pt x="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126"/>
            <p:cNvSpPr/>
            <p:nvPr/>
          </p:nvSpPr>
          <p:spPr>
            <a:xfrm>
              <a:off x="7449001" y="3917466"/>
              <a:ext cx="20693" cy="46681"/>
            </a:xfrm>
            <a:custGeom>
              <a:rect b="b" l="l" r="r" t="t"/>
              <a:pathLst>
                <a:path extrusionOk="0" h="1049" w="465">
                  <a:moveTo>
                    <a:pt x="1" y="1"/>
                  </a:moveTo>
                  <a:lnTo>
                    <a:pt x="1" y="1"/>
                  </a:lnTo>
                  <a:cubicBezTo>
                    <a:pt x="108" y="382"/>
                    <a:pt x="274" y="715"/>
                    <a:pt x="465" y="1049"/>
                  </a:cubicBezTo>
                  <a:cubicBezTo>
                    <a:pt x="346" y="679"/>
                    <a:pt x="191" y="334"/>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6" name="Google Shape;1846;p126"/>
            <p:cNvGrpSpPr/>
            <p:nvPr/>
          </p:nvGrpSpPr>
          <p:grpSpPr>
            <a:xfrm>
              <a:off x="5955942" y="3210141"/>
              <a:ext cx="1382388" cy="983935"/>
              <a:chOff x="5955942" y="3210141"/>
              <a:chExt cx="1382388" cy="983935"/>
            </a:xfrm>
          </p:grpSpPr>
          <p:sp>
            <p:nvSpPr>
              <p:cNvPr id="1847" name="Google Shape;1847;p126"/>
              <p:cNvSpPr/>
              <p:nvPr/>
            </p:nvSpPr>
            <p:spPr>
              <a:xfrm>
                <a:off x="6736381" y="4065828"/>
                <a:ext cx="38715" cy="37246"/>
              </a:xfrm>
              <a:custGeom>
                <a:rect b="b" l="l" r="r" t="t"/>
                <a:pathLst>
                  <a:path extrusionOk="0" h="837" w="870">
                    <a:moveTo>
                      <a:pt x="406" y="1"/>
                    </a:moveTo>
                    <a:cubicBezTo>
                      <a:pt x="179" y="24"/>
                      <a:pt x="1" y="215"/>
                      <a:pt x="13" y="453"/>
                    </a:cubicBezTo>
                    <a:cubicBezTo>
                      <a:pt x="35" y="666"/>
                      <a:pt x="205" y="836"/>
                      <a:pt x="423" y="836"/>
                    </a:cubicBezTo>
                    <a:cubicBezTo>
                      <a:pt x="437" y="836"/>
                      <a:pt x="451" y="835"/>
                      <a:pt x="465" y="834"/>
                    </a:cubicBezTo>
                    <a:cubicBezTo>
                      <a:pt x="691" y="822"/>
                      <a:pt x="870" y="632"/>
                      <a:pt x="846" y="393"/>
                    </a:cubicBezTo>
                    <a:cubicBezTo>
                      <a:pt x="834" y="203"/>
                      <a:pt x="656" y="24"/>
                      <a:pt x="45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126"/>
              <p:cNvSpPr/>
              <p:nvPr/>
            </p:nvSpPr>
            <p:spPr>
              <a:xfrm>
                <a:off x="6736381" y="3810978"/>
                <a:ext cx="38715" cy="37157"/>
              </a:xfrm>
              <a:custGeom>
                <a:rect b="b" l="l" r="r" t="t"/>
                <a:pathLst>
                  <a:path extrusionOk="0" h="835" w="870">
                    <a:moveTo>
                      <a:pt x="406" y="1"/>
                    </a:moveTo>
                    <a:cubicBezTo>
                      <a:pt x="179" y="13"/>
                      <a:pt x="1" y="215"/>
                      <a:pt x="13" y="453"/>
                    </a:cubicBezTo>
                    <a:cubicBezTo>
                      <a:pt x="36" y="661"/>
                      <a:pt x="215" y="835"/>
                      <a:pt x="443" y="835"/>
                    </a:cubicBezTo>
                    <a:cubicBezTo>
                      <a:pt x="450" y="835"/>
                      <a:pt x="458" y="834"/>
                      <a:pt x="465" y="834"/>
                    </a:cubicBezTo>
                    <a:cubicBezTo>
                      <a:pt x="691" y="822"/>
                      <a:pt x="870" y="632"/>
                      <a:pt x="846" y="394"/>
                    </a:cubicBezTo>
                    <a:cubicBezTo>
                      <a:pt x="822" y="179"/>
                      <a:pt x="656" y="13"/>
                      <a:pt x="45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126"/>
              <p:cNvSpPr/>
              <p:nvPr/>
            </p:nvSpPr>
            <p:spPr>
              <a:xfrm>
                <a:off x="6735847" y="3545536"/>
                <a:ext cx="38715" cy="37157"/>
              </a:xfrm>
              <a:custGeom>
                <a:rect b="b" l="l" r="r" t="t"/>
                <a:pathLst>
                  <a:path extrusionOk="0" h="835" w="870">
                    <a:moveTo>
                      <a:pt x="418" y="1"/>
                    </a:moveTo>
                    <a:cubicBezTo>
                      <a:pt x="179" y="1"/>
                      <a:pt x="1" y="191"/>
                      <a:pt x="1" y="417"/>
                    </a:cubicBezTo>
                    <a:cubicBezTo>
                      <a:pt x="1" y="644"/>
                      <a:pt x="179" y="834"/>
                      <a:pt x="418" y="834"/>
                    </a:cubicBezTo>
                    <a:cubicBezTo>
                      <a:pt x="425" y="834"/>
                      <a:pt x="433" y="835"/>
                      <a:pt x="440" y="835"/>
                    </a:cubicBezTo>
                    <a:cubicBezTo>
                      <a:pt x="668" y="835"/>
                      <a:pt x="847" y="660"/>
                      <a:pt x="858" y="441"/>
                    </a:cubicBezTo>
                    <a:cubicBezTo>
                      <a:pt x="870" y="227"/>
                      <a:pt x="703" y="13"/>
                      <a:pt x="4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126"/>
              <p:cNvSpPr/>
              <p:nvPr/>
            </p:nvSpPr>
            <p:spPr>
              <a:xfrm>
                <a:off x="6083657" y="3573082"/>
                <a:ext cx="62567" cy="120862"/>
              </a:xfrm>
              <a:custGeom>
                <a:rect b="b" l="l" r="r" t="t"/>
                <a:pathLst>
                  <a:path extrusionOk="0" h="2716" w="1406">
                    <a:moveTo>
                      <a:pt x="12" y="1"/>
                    </a:moveTo>
                    <a:cubicBezTo>
                      <a:pt x="0" y="1"/>
                      <a:pt x="298" y="632"/>
                      <a:pt x="679" y="1370"/>
                    </a:cubicBezTo>
                    <a:cubicBezTo>
                      <a:pt x="905" y="1834"/>
                      <a:pt x="1143" y="2287"/>
                      <a:pt x="1405" y="2715"/>
                    </a:cubicBezTo>
                    <a:cubicBezTo>
                      <a:pt x="1215" y="2251"/>
                      <a:pt x="988" y="1787"/>
                      <a:pt x="738" y="1346"/>
                    </a:cubicBezTo>
                    <a:cubicBezTo>
                      <a:pt x="512" y="882"/>
                      <a:pt x="274" y="441"/>
                      <a:pt x="1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126"/>
              <p:cNvSpPr/>
              <p:nvPr/>
            </p:nvSpPr>
            <p:spPr>
              <a:xfrm>
                <a:off x="6363383" y="3354276"/>
                <a:ext cx="43521" cy="98078"/>
              </a:xfrm>
              <a:custGeom>
                <a:rect b="b" l="l" r="r" t="t"/>
                <a:pathLst>
                  <a:path extrusionOk="0" h="2204" w="978">
                    <a:moveTo>
                      <a:pt x="977" y="0"/>
                    </a:moveTo>
                    <a:lnTo>
                      <a:pt x="977" y="0"/>
                    </a:lnTo>
                    <a:cubicBezTo>
                      <a:pt x="775" y="358"/>
                      <a:pt x="596" y="715"/>
                      <a:pt x="453" y="1084"/>
                    </a:cubicBezTo>
                    <a:cubicBezTo>
                      <a:pt x="286" y="1441"/>
                      <a:pt x="144" y="1810"/>
                      <a:pt x="1" y="2203"/>
                    </a:cubicBezTo>
                    <a:cubicBezTo>
                      <a:pt x="203" y="1858"/>
                      <a:pt x="382" y="1501"/>
                      <a:pt x="525" y="1108"/>
                    </a:cubicBezTo>
                    <a:cubicBezTo>
                      <a:pt x="691" y="751"/>
                      <a:pt x="834" y="381"/>
                      <a:pt x="9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126"/>
              <p:cNvSpPr/>
              <p:nvPr/>
            </p:nvSpPr>
            <p:spPr>
              <a:xfrm>
                <a:off x="6518109" y="3538639"/>
                <a:ext cx="58339" cy="70532"/>
              </a:xfrm>
              <a:custGeom>
                <a:rect b="b" l="l" r="r" t="t"/>
                <a:pathLst>
                  <a:path extrusionOk="0" h="1585" w="1311">
                    <a:moveTo>
                      <a:pt x="0" y="1"/>
                    </a:moveTo>
                    <a:cubicBezTo>
                      <a:pt x="191" y="298"/>
                      <a:pt x="393" y="572"/>
                      <a:pt x="619" y="822"/>
                    </a:cubicBezTo>
                    <a:cubicBezTo>
                      <a:pt x="834" y="1096"/>
                      <a:pt x="1048" y="1346"/>
                      <a:pt x="1310" y="1584"/>
                    </a:cubicBezTo>
                    <a:cubicBezTo>
                      <a:pt x="1108" y="1299"/>
                      <a:pt x="905" y="1037"/>
                      <a:pt x="679" y="763"/>
                    </a:cubicBezTo>
                    <a:cubicBezTo>
                      <a:pt x="477" y="501"/>
                      <a:pt x="250" y="239"/>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126"/>
              <p:cNvSpPr/>
              <p:nvPr/>
            </p:nvSpPr>
            <p:spPr>
              <a:xfrm>
                <a:off x="6527098" y="3757978"/>
                <a:ext cx="49351" cy="66839"/>
              </a:xfrm>
              <a:custGeom>
                <a:rect b="b" l="l" r="r" t="t"/>
                <a:pathLst>
                  <a:path extrusionOk="0" h="1502" w="1109">
                    <a:moveTo>
                      <a:pt x="1108" y="1"/>
                    </a:moveTo>
                    <a:lnTo>
                      <a:pt x="1108" y="1"/>
                    </a:lnTo>
                    <a:cubicBezTo>
                      <a:pt x="894" y="227"/>
                      <a:pt x="703" y="477"/>
                      <a:pt x="525" y="727"/>
                    </a:cubicBezTo>
                    <a:cubicBezTo>
                      <a:pt x="334" y="965"/>
                      <a:pt x="156" y="1239"/>
                      <a:pt x="1" y="1501"/>
                    </a:cubicBezTo>
                    <a:cubicBezTo>
                      <a:pt x="215" y="1287"/>
                      <a:pt x="406" y="1025"/>
                      <a:pt x="584" y="775"/>
                    </a:cubicBezTo>
                    <a:cubicBezTo>
                      <a:pt x="775" y="537"/>
                      <a:pt x="953" y="263"/>
                      <a:pt x="11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126"/>
              <p:cNvSpPr/>
              <p:nvPr/>
            </p:nvSpPr>
            <p:spPr>
              <a:xfrm>
                <a:off x="6420609" y="4033521"/>
                <a:ext cx="40851" cy="95942"/>
              </a:xfrm>
              <a:custGeom>
                <a:rect b="b" l="l" r="r" t="t"/>
                <a:pathLst>
                  <a:path extrusionOk="0" h="2156" w="918">
                    <a:moveTo>
                      <a:pt x="1" y="0"/>
                    </a:moveTo>
                    <a:lnTo>
                      <a:pt x="1" y="0"/>
                    </a:lnTo>
                    <a:cubicBezTo>
                      <a:pt x="13" y="107"/>
                      <a:pt x="48" y="226"/>
                      <a:pt x="84" y="322"/>
                    </a:cubicBezTo>
                    <a:cubicBezTo>
                      <a:pt x="167" y="524"/>
                      <a:pt x="251" y="810"/>
                      <a:pt x="382" y="1108"/>
                    </a:cubicBezTo>
                    <a:cubicBezTo>
                      <a:pt x="524" y="1405"/>
                      <a:pt x="632" y="1667"/>
                      <a:pt x="739" y="1858"/>
                    </a:cubicBezTo>
                    <a:cubicBezTo>
                      <a:pt x="786" y="1965"/>
                      <a:pt x="846" y="2072"/>
                      <a:pt x="917" y="2155"/>
                    </a:cubicBezTo>
                    <a:cubicBezTo>
                      <a:pt x="894" y="2060"/>
                      <a:pt x="846" y="1941"/>
                      <a:pt x="798" y="1846"/>
                    </a:cubicBezTo>
                    <a:cubicBezTo>
                      <a:pt x="715" y="1619"/>
                      <a:pt x="596" y="1369"/>
                      <a:pt x="477" y="1084"/>
                    </a:cubicBezTo>
                    <a:lnTo>
                      <a:pt x="143" y="310"/>
                    </a:lnTo>
                    <a:cubicBezTo>
                      <a:pt x="108" y="203"/>
                      <a:pt x="60" y="107"/>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26"/>
              <p:cNvSpPr/>
              <p:nvPr/>
            </p:nvSpPr>
            <p:spPr>
              <a:xfrm>
                <a:off x="6568438" y="3984749"/>
                <a:ext cx="80055" cy="14907"/>
              </a:xfrm>
              <a:custGeom>
                <a:rect b="b" l="l" r="r" t="t"/>
                <a:pathLst>
                  <a:path extrusionOk="0" h="335" w="1799">
                    <a:moveTo>
                      <a:pt x="0" y="1"/>
                    </a:moveTo>
                    <a:lnTo>
                      <a:pt x="0" y="1"/>
                    </a:lnTo>
                    <a:cubicBezTo>
                      <a:pt x="298" y="84"/>
                      <a:pt x="596" y="156"/>
                      <a:pt x="893" y="203"/>
                    </a:cubicBezTo>
                    <a:cubicBezTo>
                      <a:pt x="1191" y="275"/>
                      <a:pt x="1501" y="322"/>
                      <a:pt x="1798" y="334"/>
                    </a:cubicBezTo>
                    <a:cubicBezTo>
                      <a:pt x="1203" y="179"/>
                      <a:pt x="608" y="60"/>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126"/>
              <p:cNvSpPr/>
              <p:nvPr/>
            </p:nvSpPr>
            <p:spPr>
              <a:xfrm>
                <a:off x="6794141" y="3629775"/>
                <a:ext cx="79521" cy="85351"/>
              </a:xfrm>
              <a:custGeom>
                <a:rect b="b" l="l" r="r" t="t"/>
                <a:pathLst>
                  <a:path extrusionOk="0" h="1918" w="1787">
                    <a:moveTo>
                      <a:pt x="1786" y="1"/>
                    </a:moveTo>
                    <a:cubicBezTo>
                      <a:pt x="1453" y="298"/>
                      <a:pt x="1144" y="608"/>
                      <a:pt x="858" y="929"/>
                    </a:cubicBezTo>
                    <a:cubicBezTo>
                      <a:pt x="548" y="1251"/>
                      <a:pt x="262" y="1572"/>
                      <a:pt x="1" y="1918"/>
                    </a:cubicBezTo>
                    <a:cubicBezTo>
                      <a:pt x="310" y="1632"/>
                      <a:pt x="620" y="1322"/>
                      <a:pt x="917" y="977"/>
                    </a:cubicBezTo>
                    <a:cubicBezTo>
                      <a:pt x="1227" y="667"/>
                      <a:pt x="1513" y="334"/>
                      <a:pt x="17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126"/>
              <p:cNvSpPr/>
              <p:nvPr/>
            </p:nvSpPr>
            <p:spPr>
              <a:xfrm>
                <a:off x="6846073" y="3982079"/>
                <a:ext cx="94340" cy="112986"/>
              </a:xfrm>
              <a:custGeom>
                <a:rect b="b" l="l" r="r" t="t"/>
                <a:pathLst>
                  <a:path extrusionOk="0" h="2539" w="2120">
                    <a:moveTo>
                      <a:pt x="25" y="1"/>
                    </a:moveTo>
                    <a:cubicBezTo>
                      <a:pt x="25" y="1"/>
                      <a:pt x="24" y="1"/>
                      <a:pt x="24" y="1"/>
                    </a:cubicBezTo>
                    <a:cubicBezTo>
                      <a:pt x="0" y="13"/>
                      <a:pt x="453" y="597"/>
                      <a:pt x="1036" y="1287"/>
                    </a:cubicBezTo>
                    <a:cubicBezTo>
                      <a:pt x="1608" y="1976"/>
                      <a:pt x="2077" y="2538"/>
                      <a:pt x="2106" y="2538"/>
                    </a:cubicBezTo>
                    <a:cubicBezTo>
                      <a:pt x="2107" y="2538"/>
                      <a:pt x="2107" y="2538"/>
                      <a:pt x="2108" y="2537"/>
                    </a:cubicBezTo>
                    <a:cubicBezTo>
                      <a:pt x="2120" y="2525"/>
                      <a:pt x="1679" y="1942"/>
                      <a:pt x="1096" y="1251"/>
                    </a:cubicBezTo>
                    <a:cubicBezTo>
                      <a:pt x="524" y="563"/>
                      <a:pt x="55" y="1"/>
                      <a:pt x="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126"/>
              <p:cNvSpPr/>
              <p:nvPr/>
            </p:nvSpPr>
            <p:spPr>
              <a:xfrm>
                <a:off x="5955942" y="3932863"/>
                <a:ext cx="78454" cy="58874"/>
              </a:xfrm>
              <a:custGeom>
                <a:rect b="b" l="l" r="r" t="t"/>
                <a:pathLst>
                  <a:path extrusionOk="0" h="1323" w="1763">
                    <a:moveTo>
                      <a:pt x="1751" y="0"/>
                    </a:moveTo>
                    <a:lnTo>
                      <a:pt x="1751" y="0"/>
                    </a:lnTo>
                    <a:cubicBezTo>
                      <a:pt x="1644" y="36"/>
                      <a:pt x="1537" y="71"/>
                      <a:pt x="1453" y="131"/>
                    </a:cubicBezTo>
                    <a:cubicBezTo>
                      <a:pt x="1227" y="250"/>
                      <a:pt x="1001" y="393"/>
                      <a:pt x="799" y="548"/>
                    </a:cubicBezTo>
                    <a:cubicBezTo>
                      <a:pt x="584" y="703"/>
                      <a:pt x="394" y="881"/>
                      <a:pt x="215" y="1072"/>
                    </a:cubicBezTo>
                    <a:cubicBezTo>
                      <a:pt x="120" y="1143"/>
                      <a:pt x="60" y="1238"/>
                      <a:pt x="1" y="1322"/>
                    </a:cubicBezTo>
                    <a:cubicBezTo>
                      <a:pt x="2" y="1322"/>
                      <a:pt x="3" y="1323"/>
                      <a:pt x="4" y="1323"/>
                    </a:cubicBezTo>
                    <a:cubicBezTo>
                      <a:pt x="46" y="1323"/>
                      <a:pt x="373" y="976"/>
                      <a:pt x="846" y="607"/>
                    </a:cubicBezTo>
                    <a:cubicBezTo>
                      <a:pt x="1322" y="238"/>
                      <a:pt x="1763" y="12"/>
                      <a:pt x="17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126"/>
              <p:cNvSpPr/>
              <p:nvPr/>
            </p:nvSpPr>
            <p:spPr>
              <a:xfrm>
                <a:off x="6053441" y="3786592"/>
                <a:ext cx="34488" cy="50908"/>
              </a:xfrm>
              <a:custGeom>
                <a:rect b="b" l="l" r="r" t="t"/>
                <a:pathLst>
                  <a:path extrusionOk="0" h="1144" w="775">
                    <a:moveTo>
                      <a:pt x="774" y="1"/>
                    </a:moveTo>
                    <a:lnTo>
                      <a:pt x="774" y="1"/>
                    </a:lnTo>
                    <a:cubicBezTo>
                      <a:pt x="620" y="180"/>
                      <a:pt x="477" y="358"/>
                      <a:pt x="346" y="549"/>
                    </a:cubicBezTo>
                    <a:cubicBezTo>
                      <a:pt x="215" y="727"/>
                      <a:pt x="96" y="942"/>
                      <a:pt x="1" y="1144"/>
                    </a:cubicBezTo>
                    <a:cubicBezTo>
                      <a:pt x="167" y="977"/>
                      <a:pt x="298" y="787"/>
                      <a:pt x="417" y="596"/>
                    </a:cubicBezTo>
                    <a:cubicBezTo>
                      <a:pt x="572" y="418"/>
                      <a:pt x="691" y="203"/>
                      <a:pt x="7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126"/>
              <p:cNvSpPr/>
              <p:nvPr/>
            </p:nvSpPr>
            <p:spPr>
              <a:xfrm>
                <a:off x="6195974" y="3874034"/>
                <a:ext cx="15931" cy="56204"/>
              </a:xfrm>
              <a:custGeom>
                <a:rect b="b" l="l" r="r" t="t"/>
                <a:pathLst>
                  <a:path extrusionOk="0" h="1263" w="358">
                    <a:moveTo>
                      <a:pt x="60" y="0"/>
                    </a:moveTo>
                    <a:lnTo>
                      <a:pt x="60" y="0"/>
                    </a:lnTo>
                    <a:cubicBezTo>
                      <a:pt x="0" y="429"/>
                      <a:pt x="108" y="893"/>
                      <a:pt x="346" y="1263"/>
                    </a:cubicBezTo>
                    <a:cubicBezTo>
                      <a:pt x="358" y="1263"/>
                      <a:pt x="238" y="1001"/>
                      <a:pt x="179" y="643"/>
                    </a:cubicBezTo>
                    <a:cubicBezTo>
                      <a:pt x="96" y="298"/>
                      <a:pt x="72" y="0"/>
                      <a:pt x="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126"/>
              <p:cNvSpPr/>
              <p:nvPr/>
            </p:nvSpPr>
            <p:spPr>
              <a:xfrm>
                <a:off x="6177418" y="3474025"/>
                <a:ext cx="51976" cy="7343"/>
              </a:xfrm>
              <a:custGeom>
                <a:rect b="b" l="l" r="r" t="t"/>
                <a:pathLst>
                  <a:path extrusionOk="0" h="165" w="1168">
                    <a:moveTo>
                      <a:pt x="1167" y="0"/>
                    </a:moveTo>
                    <a:cubicBezTo>
                      <a:pt x="965" y="0"/>
                      <a:pt x="775" y="12"/>
                      <a:pt x="584" y="36"/>
                    </a:cubicBezTo>
                    <a:cubicBezTo>
                      <a:pt x="370" y="60"/>
                      <a:pt x="179" y="96"/>
                      <a:pt x="1" y="155"/>
                    </a:cubicBezTo>
                    <a:cubicBezTo>
                      <a:pt x="54" y="162"/>
                      <a:pt x="108" y="165"/>
                      <a:pt x="162" y="165"/>
                    </a:cubicBezTo>
                    <a:cubicBezTo>
                      <a:pt x="303" y="165"/>
                      <a:pt x="447" y="145"/>
                      <a:pt x="584" y="119"/>
                    </a:cubicBezTo>
                    <a:cubicBezTo>
                      <a:pt x="786" y="107"/>
                      <a:pt x="977" y="60"/>
                      <a:pt x="11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126"/>
              <p:cNvSpPr/>
              <p:nvPr/>
            </p:nvSpPr>
            <p:spPr>
              <a:xfrm>
                <a:off x="6275451" y="3310311"/>
                <a:ext cx="46681" cy="25988"/>
              </a:xfrm>
              <a:custGeom>
                <a:rect b="b" l="l" r="r" t="t"/>
                <a:pathLst>
                  <a:path extrusionOk="0" h="584" w="1049">
                    <a:moveTo>
                      <a:pt x="1048" y="0"/>
                    </a:moveTo>
                    <a:lnTo>
                      <a:pt x="1048" y="0"/>
                    </a:lnTo>
                    <a:cubicBezTo>
                      <a:pt x="846" y="60"/>
                      <a:pt x="667" y="155"/>
                      <a:pt x="512" y="250"/>
                    </a:cubicBezTo>
                    <a:cubicBezTo>
                      <a:pt x="334" y="346"/>
                      <a:pt x="155" y="453"/>
                      <a:pt x="0" y="584"/>
                    </a:cubicBezTo>
                    <a:cubicBezTo>
                      <a:pt x="369" y="429"/>
                      <a:pt x="715" y="238"/>
                      <a:pt x="104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126"/>
              <p:cNvSpPr/>
              <p:nvPr/>
            </p:nvSpPr>
            <p:spPr>
              <a:xfrm>
                <a:off x="6532927" y="3315606"/>
                <a:ext cx="48816" cy="63635"/>
              </a:xfrm>
              <a:custGeom>
                <a:rect b="b" l="l" r="r" t="t"/>
                <a:pathLst>
                  <a:path extrusionOk="0" h="1430" w="1097">
                    <a:moveTo>
                      <a:pt x="1" y="0"/>
                    </a:moveTo>
                    <a:lnTo>
                      <a:pt x="1" y="0"/>
                    </a:lnTo>
                    <a:cubicBezTo>
                      <a:pt x="156" y="274"/>
                      <a:pt x="322" y="512"/>
                      <a:pt x="513" y="750"/>
                    </a:cubicBezTo>
                    <a:cubicBezTo>
                      <a:pt x="691" y="989"/>
                      <a:pt x="882" y="1227"/>
                      <a:pt x="1096" y="1429"/>
                    </a:cubicBezTo>
                    <a:cubicBezTo>
                      <a:pt x="763" y="929"/>
                      <a:pt x="406" y="453"/>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126"/>
              <p:cNvSpPr/>
              <p:nvPr/>
            </p:nvSpPr>
            <p:spPr>
              <a:xfrm>
                <a:off x="6870948" y="3479810"/>
                <a:ext cx="40851" cy="64169"/>
              </a:xfrm>
              <a:custGeom>
                <a:rect b="b" l="l" r="r" t="t"/>
                <a:pathLst>
                  <a:path extrusionOk="0" h="1442" w="918">
                    <a:moveTo>
                      <a:pt x="2" y="1"/>
                    </a:moveTo>
                    <a:cubicBezTo>
                      <a:pt x="1" y="1"/>
                      <a:pt x="1" y="1"/>
                      <a:pt x="1" y="1"/>
                    </a:cubicBezTo>
                    <a:cubicBezTo>
                      <a:pt x="180" y="549"/>
                      <a:pt x="477" y="1049"/>
                      <a:pt x="894" y="1442"/>
                    </a:cubicBezTo>
                    <a:cubicBezTo>
                      <a:pt x="918" y="1430"/>
                      <a:pt x="680" y="1132"/>
                      <a:pt x="430" y="728"/>
                    </a:cubicBezTo>
                    <a:cubicBezTo>
                      <a:pt x="184" y="353"/>
                      <a:pt x="18" y="1"/>
                      <a:pt x="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126"/>
              <p:cNvSpPr/>
              <p:nvPr/>
            </p:nvSpPr>
            <p:spPr>
              <a:xfrm>
                <a:off x="7006094" y="3585809"/>
                <a:ext cx="30215" cy="66794"/>
              </a:xfrm>
              <a:custGeom>
                <a:rect b="b" l="l" r="r" t="t"/>
                <a:pathLst>
                  <a:path extrusionOk="0" h="1501" w="679">
                    <a:moveTo>
                      <a:pt x="679" y="0"/>
                    </a:moveTo>
                    <a:lnTo>
                      <a:pt x="679" y="0"/>
                    </a:lnTo>
                    <a:cubicBezTo>
                      <a:pt x="536" y="227"/>
                      <a:pt x="417" y="477"/>
                      <a:pt x="310" y="727"/>
                    </a:cubicBezTo>
                    <a:cubicBezTo>
                      <a:pt x="179" y="989"/>
                      <a:pt x="71" y="1239"/>
                      <a:pt x="0" y="1501"/>
                    </a:cubicBezTo>
                    <a:cubicBezTo>
                      <a:pt x="286" y="1024"/>
                      <a:pt x="500" y="524"/>
                      <a:pt x="6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126"/>
              <p:cNvSpPr/>
              <p:nvPr/>
            </p:nvSpPr>
            <p:spPr>
              <a:xfrm>
                <a:off x="6989629" y="3336254"/>
                <a:ext cx="64703" cy="77386"/>
              </a:xfrm>
              <a:custGeom>
                <a:rect b="b" l="l" r="r" t="t"/>
                <a:pathLst>
                  <a:path extrusionOk="0" h="1739" w="1454">
                    <a:moveTo>
                      <a:pt x="1" y="1"/>
                    </a:moveTo>
                    <a:cubicBezTo>
                      <a:pt x="215" y="310"/>
                      <a:pt x="441" y="608"/>
                      <a:pt x="691" y="894"/>
                    </a:cubicBezTo>
                    <a:cubicBezTo>
                      <a:pt x="930" y="1191"/>
                      <a:pt x="1192" y="1477"/>
                      <a:pt x="1453" y="1739"/>
                    </a:cubicBezTo>
                    <a:cubicBezTo>
                      <a:pt x="1013" y="1132"/>
                      <a:pt x="537" y="548"/>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126"/>
              <p:cNvSpPr/>
              <p:nvPr/>
            </p:nvSpPr>
            <p:spPr>
              <a:xfrm>
                <a:off x="6857732" y="3210141"/>
                <a:ext cx="5874" cy="64703"/>
              </a:xfrm>
              <a:custGeom>
                <a:rect b="b" l="l" r="r" t="t"/>
                <a:pathLst>
                  <a:path extrusionOk="0" h="1454" w="132">
                    <a:moveTo>
                      <a:pt x="48" y="1"/>
                    </a:moveTo>
                    <a:cubicBezTo>
                      <a:pt x="12" y="239"/>
                      <a:pt x="0" y="501"/>
                      <a:pt x="24" y="739"/>
                    </a:cubicBezTo>
                    <a:cubicBezTo>
                      <a:pt x="24" y="977"/>
                      <a:pt x="60" y="1215"/>
                      <a:pt x="107" y="1454"/>
                    </a:cubicBezTo>
                    <a:cubicBezTo>
                      <a:pt x="131" y="1215"/>
                      <a:pt x="131" y="953"/>
                      <a:pt x="107" y="715"/>
                    </a:cubicBezTo>
                    <a:cubicBezTo>
                      <a:pt x="119" y="477"/>
                      <a:pt x="84" y="239"/>
                      <a:pt x="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26"/>
              <p:cNvSpPr/>
              <p:nvPr/>
            </p:nvSpPr>
            <p:spPr>
              <a:xfrm>
                <a:off x="6937208" y="3265811"/>
                <a:ext cx="82147" cy="11703"/>
              </a:xfrm>
              <a:custGeom>
                <a:rect b="b" l="l" r="r" t="t"/>
                <a:pathLst>
                  <a:path extrusionOk="0" h="263" w="1846">
                    <a:moveTo>
                      <a:pt x="1846" y="0"/>
                    </a:moveTo>
                    <a:cubicBezTo>
                      <a:pt x="1536" y="0"/>
                      <a:pt x="1215" y="36"/>
                      <a:pt x="917" y="95"/>
                    </a:cubicBezTo>
                    <a:cubicBezTo>
                      <a:pt x="607" y="119"/>
                      <a:pt x="298" y="179"/>
                      <a:pt x="0" y="262"/>
                    </a:cubicBezTo>
                    <a:cubicBezTo>
                      <a:pt x="310" y="262"/>
                      <a:pt x="607" y="226"/>
                      <a:pt x="917" y="167"/>
                    </a:cubicBezTo>
                    <a:cubicBezTo>
                      <a:pt x="1238" y="143"/>
                      <a:pt x="1548" y="83"/>
                      <a:pt x="184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126"/>
              <p:cNvSpPr/>
              <p:nvPr/>
            </p:nvSpPr>
            <p:spPr>
              <a:xfrm>
                <a:off x="7219605" y="3351606"/>
                <a:ext cx="46146" cy="95453"/>
              </a:xfrm>
              <a:custGeom>
                <a:rect b="b" l="l" r="r" t="t"/>
                <a:pathLst>
                  <a:path extrusionOk="0" h="2145" w="1037">
                    <a:moveTo>
                      <a:pt x="0" y="1"/>
                    </a:moveTo>
                    <a:cubicBezTo>
                      <a:pt x="143" y="370"/>
                      <a:pt x="298" y="727"/>
                      <a:pt x="476" y="1084"/>
                    </a:cubicBezTo>
                    <a:cubicBezTo>
                      <a:pt x="643" y="1453"/>
                      <a:pt x="822" y="1799"/>
                      <a:pt x="1036" y="2144"/>
                    </a:cubicBezTo>
                    <a:cubicBezTo>
                      <a:pt x="905" y="1763"/>
                      <a:pt x="738" y="1406"/>
                      <a:pt x="560" y="1049"/>
                    </a:cubicBezTo>
                    <a:cubicBezTo>
                      <a:pt x="393" y="680"/>
                      <a:pt x="215" y="334"/>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26"/>
              <p:cNvSpPr/>
              <p:nvPr/>
            </p:nvSpPr>
            <p:spPr>
              <a:xfrm>
                <a:off x="7224366" y="3529116"/>
                <a:ext cx="15397" cy="74760"/>
              </a:xfrm>
              <a:custGeom>
                <a:rect b="b" l="l" r="r" t="t"/>
                <a:pathLst>
                  <a:path extrusionOk="0" h="1680" w="346">
                    <a:moveTo>
                      <a:pt x="346" y="1"/>
                    </a:moveTo>
                    <a:lnTo>
                      <a:pt x="346" y="1"/>
                    </a:lnTo>
                    <a:cubicBezTo>
                      <a:pt x="179" y="548"/>
                      <a:pt x="60" y="1108"/>
                      <a:pt x="0" y="1679"/>
                    </a:cubicBezTo>
                    <a:cubicBezTo>
                      <a:pt x="96" y="1405"/>
                      <a:pt x="167" y="1132"/>
                      <a:pt x="215" y="846"/>
                    </a:cubicBezTo>
                    <a:cubicBezTo>
                      <a:pt x="286" y="560"/>
                      <a:pt x="334" y="274"/>
                      <a:pt x="3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126"/>
              <p:cNvSpPr/>
              <p:nvPr/>
            </p:nvSpPr>
            <p:spPr>
              <a:xfrm>
                <a:off x="7302241" y="3623411"/>
                <a:ext cx="36090" cy="103374"/>
              </a:xfrm>
              <a:custGeom>
                <a:rect b="b" l="l" r="r" t="t"/>
                <a:pathLst>
                  <a:path extrusionOk="0" h="2323" w="811">
                    <a:moveTo>
                      <a:pt x="1" y="1"/>
                    </a:moveTo>
                    <a:lnTo>
                      <a:pt x="1" y="1"/>
                    </a:lnTo>
                    <a:cubicBezTo>
                      <a:pt x="96" y="406"/>
                      <a:pt x="215" y="799"/>
                      <a:pt x="370" y="1180"/>
                    </a:cubicBezTo>
                    <a:cubicBezTo>
                      <a:pt x="489" y="1572"/>
                      <a:pt x="632" y="1953"/>
                      <a:pt x="810" y="2323"/>
                    </a:cubicBezTo>
                    <a:cubicBezTo>
                      <a:pt x="703" y="1942"/>
                      <a:pt x="596" y="1537"/>
                      <a:pt x="441" y="1156"/>
                    </a:cubicBezTo>
                    <a:cubicBezTo>
                      <a:pt x="322" y="763"/>
                      <a:pt x="179" y="382"/>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126"/>
              <p:cNvSpPr/>
              <p:nvPr/>
            </p:nvSpPr>
            <p:spPr>
              <a:xfrm>
                <a:off x="7260411" y="3765944"/>
                <a:ext cx="62033" cy="33419"/>
              </a:xfrm>
              <a:custGeom>
                <a:rect b="b" l="l" r="r" t="t"/>
                <a:pathLst>
                  <a:path extrusionOk="0" h="751" w="1394">
                    <a:moveTo>
                      <a:pt x="1" y="0"/>
                    </a:moveTo>
                    <a:cubicBezTo>
                      <a:pt x="1" y="0"/>
                      <a:pt x="0" y="0"/>
                      <a:pt x="0" y="1"/>
                    </a:cubicBezTo>
                    <a:cubicBezTo>
                      <a:pt x="179" y="191"/>
                      <a:pt x="405" y="358"/>
                      <a:pt x="643" y="477"/>
                    </a:cubicBezTo>
                    <a:cubicBezTo>
                      <a:pt x="881" y="608"/>
                      <a:pt x="1131" y="703"/>
                      <a:pt x="1393" y="751"/>
                    </a:cubicBezTo>
                    <a:cubicBezTo>
                      <a:pt x="1393" y="727"/>
                      <a:pt x="1060" y="620"/>
                      <a:pt x="667" y="417"/>
                    </a:cubicBezTo>
                    <a:cubicBezTo>
                      <a:pt x="295" y="220"/>
                      <a:pt x="26" y="0"/>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126"/>
              <p:cNvSpPr/>
              <p:nvPr/>
            </p:nvSpPr>
            <p:spPr>
              <a:xfrm>
                <a:off x="6595983" y="4134714"/>
                <a:ext cx="8010" cy="59363"/>
              </a:xfrm>
              <a:custGeom>
                <a:rect b="b" l="l" r="r" t="t"/>
                <a:pathLst>
                  <a:path extrusionOk="0" h="1334" w="180">
                    <a:moveTo>
                      <a:pt x="1" y="0"/>
                    </a:moveTo>
                    <a:cubicBezTo>
                      <a:pt x="1" y="227"/>
                      <a:pt x="1" y="453"/>
                      <a:pt x="48" y="679"/>
                    </a:cubicBezTo>
                    <a:cubicBezTo>
                      <a:pt x="60" y="893"/>
                      <a:pt x="108" y="1120"/>
                      <a:pt x="167" y="1334"/>
                    </a:cubicBezTo>
                    <a:cubicBezTo>
                      <a:pt x="179" y="1108"/>
                      <a:pt x="167" y="881"/>
                      <a:pt x="120" y="679"/>
                    </a:cubicBezTo>
                    <a:cubicBezTo>
                      <a:pt x="108" y="453"/>
                      <a:pt x="72" y="227"/>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126"/>
              <p:cNvSpPr/>
              <p:nvPr/>
            </p:nvSpPr>
            <p:spPr>
              <a:xfrm>
                <a:off x="7053220" y="4126214"/>
                <a:ext cx="12238" cy="56204"/>
              </a:xfrm>
              <a:custGeom>
                <a:rect b="b" l="l" r="r" t="t"/>
                <a:pathLst>
                  <a:path extrusionOk="0" h="1263" w="275">
                    <a:moveTo>
                      <a:pt x="275" y="1"/>
                    </a:moveTo>
                    <a:lnTo>
                      <a:pt x="275" y="1"/>
                    </a:lnTo>
                    <a:cubicBezTo>
                      <a:pt x="191" y="191"/>
                      <a:pt x="132" y="418"/>
                      <a:pt x="96" y="632"/>
                    </a:cubicBezTo>
                    <a:cubicBezTo>
                      <a:pt x="36" y="834"/>
                      <a:pt x="1" y="1049"/>
                      <a:pt x="1" y="1263"/>
                    </a:cubicBezTo>
                    <a:cubicBezTo>
                      <a:pt x="84" y="1060"/>
                      <a:pt x="132" y="846"/>
                      <a:pt x="179" y="644"/>
                    </a:cubicBezTo>
                    <a:cubicBezTo>
                      <a:pt x="239" y="429"/>
                      <a:pt x="275" y="227"/>
                      <a:pt x="2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75" name="Google Shape;1875;p126"/>
          <p:cNvGrpSpPr/>
          <p:nvPr/>
        </p:nvGrpSpPr>
        <p:grpSpPr>
          <a:xfrm>
            <a:off x="8207694" y="979763"/>
            <a:ext cx="626827" cy="552022"/>
            <a:chOff x="7117344" y="2346000"/>
            <a:chExt cx="626827" cy="552022"/>
          </a:xfrm>
        </p:grpSpPr>
        <p:sp>
          <p:nvSpPr>
            <p:cNvPr id="1876" name="Google Shape;1876;p126"/>
            <p:cNvSpPr/>
            <p:nvPr/>
          </p:nvSpPr>
          <p:spPr>
            <a:xfrm>
              <a:off x="7117344" y="2347646"/>
              <a:ext cx="626827" cy="549531"/>
            </a:xfrm>
            <a:custGeom>
              <a:rect b="b" l="l" r="r" t="t"/>
              <a:pathLst>
                <a:path extrusionOk="0" h="12349" w="14086">
                  <a:moveTo>
                    <a:pt x="7039" y="0"/>
                  </a:moveTo>
                  <a:cubicBezTo>
                    <a:pt x="5931" y="0"/>
                    <a:pt x="4810" y="300"/>
                    <a:pt x="3798" y="928"/>
                  </a:cubicBezTo>
                  <a:cubicBezTo>
                    <a:pt x="893" y="2738"/>
                    <a:pt x="0" y="6524"/>
                    <a:pt x="1798" y="9429"/>
                  </a:cubicBezTo>
                  <a:lnTo>
                    <a:pt x="488" y="11727"/>
                  </a:lnTo>
                  <a:lnTo>
                    <a:pt x="3286" y="11072"/>
                  </a:lnTo>
                  <a:cubicBezTo>
                    <a:pt x="4385" y="11919"/>
                    <a:pt x="5713" y="12348"/>
                    <a:pt x="7047" y="12348"/>
                  </a:cubicBezTo>
                  <a:cubicBezTo>
                    <a:pt x="8170" y="12348"/>
                    <a:pt x="9298" y="12044"/>
                    <a:pt x="10299" y="11430"/>
                  </a:cubicBezTo>
                  <a:cubicBezTo>
                    <a:pt x="13192" y="9620"/>
                    <a:pt x="14085" y="5834"/>
                    <a:pt x="12288" y="2929"/>
                  </a:cubicBezTo>
                  <a:cubicBezTo>
                    <a:pt x="11118" y="1039"/>
                    <a:pt x="9102" y="0"/>
                    <a:pt x="70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7" name="Google Shape;1877;p126"/>
            <p:cNvGrpSpPr/>
            <p:nvPr/>
          </p:nvGrpSpPr>
          <p:grpSpPr>
            <a:xfrm>
              <a:off x="7139060" y="2346000"/>
              <a:ext cx="571202" cy="552022"/>
              <a:chOff x="7139060" y="2346000"/>
              <a:chExt cx="571202" cy="552022"/>
            </a:xfrm>
          </p:grpSpPr>
          <p:sp>
            <p:nvSpPr>
              <p:cNvPr id="1878" name="Google Shape;1878;p126"/>
              <p:cNvSpPr/>
              <p:nvPr/>
            </p:nvSpPr>
            <p:spPr>
              <a:xfrm>
                <a:off x="7139060" y="2346000"/>
                <a:ext cx="571202" cy="552022"/>
              </a:xfrm>
              <a:custGeom>
                <a:rect b="b" l="l" r="r" t="t"/>
                <a:pathLst>
                  <a:path extrusionOk="0" h="12405" w="12836">
                    <a:moveTo>
                      <a:pt x="0" y="11764"/>
                    </a:moveTo>
                    <a:cubicBezTo>
                      <a:pt x="0" y="11764"/>
                      <a:pt x="0" y="11764"/>
                      <a:pt x="0" y="11764"/>
                    </a:cubicBezTo>
                    <a:cubicBezTo>
                      <a:pt x="0" y="11764"/>
                      <a:pt x="0" y="11764"/>
                      <a:pt x="0" y="11764"/>
                    </a:cubicBezTo>
                    <a:close/>
                    <a:moveTo>
                      <a:pt x="6507" y="0"/>
                    </a:moveTo>
                    <a:cubicBezTo>
                      <a:pt x="6375" y="0"/>
                      <a:pt x="6242" y="4"/>
                      <a:pt x="6108" y="13"/>
                    </a:cubicBezTo>
                    <a:cubicBezTo>
                      <a:pt x="5215" y="72"/>
                      <a:pt x="4346" y="334"/>
                      <a:pt x="3572" y="763"/>
                    </a:cubicBezTo>
                    <a:cubicBezTo>
                      <a:pt x="2179" y="1537"/>
                      <a:pt x="1120" y="2835"/>
                      <a:pt x="643" y="4359"/>
                    </a:cubicBezTo>
                    <a:cubicBezTo>
                      <a:pt x="453" y="5013"/>
                      <a:pt x="358" y="5692"/>
                      <a:pt x="370" y="6371"/>
                    </a:cubicBezTo>
                    <a:cubicBezTo>
                      <a:pt x="393" y="6966"/>
                      <a:pt x="489" y="7549"/>
                      <a:pt x="667" y="8097"/>
                    </a:cubicBezTo>
                    <a:cubicBezTo>
                      <a:pt x="821" y="8559"/>
                      <a:pt x="1023" y="8998"/>
                      <a:pt x="1295" y="9413"/>
                    </a:cubicBezTo>
                    <a:lnTo>
                      <a:pt x="1295" y="9413"/>
                    </a:lnTo>
                    <a:cubicBezTo>
                      <a:pt x="464" y="10909"/>
                      <a:pt x="60" y="11645"/>
                      <a:pt x="0" y="11764"/>
                    </a:cubicBezTo>
                    <a:cubicBezTo>
                      <a:pt x="60" y="11645"/>
                      <a:pt x="477" y="10931"/>
                      <a:pt x="1322" y="9466"/>
                    </a:cubicBezTo>
                    <a:lnTo>
                      <a:pt x="1322" y="9454"/>
                    </a:lnTo>
                    <a:lnTo>
                      <a:pt x="1322" y="9443"/>
                    </a:lnTo>
                    <a:cubicBezTo>
                      <a:pt x="1072" y="9026"/>
                      <a:pt x="882" y="8573"/>
                      <a:pt x="727" y="8109"/>
                    </a:cubicBezTo>
                    <a:cubicBezTo>
                      <a:pt x="548" y="7561"/>
                      <a:pt x="453" y="6978"/>
                      <a:pt x="429" y="6383"/>
                    </a:cubicBezTo>
                    <a:cubicBezTo>
                      <a:pt x="417" y="5716"/>
                      <a:pt x="524" y="5049"/>
                      <a:pt x="703" y="4406"/>
                    </a:cubicBezTo>
                    <a:cubicBezTo>
                      <a:pt x="1179" y="2894"/>
                      <a:pt x="2215" y="1620"/>
                      <a:pt x="3608" y="846"/>
                    </a:cubicBezTo>
                    <a:cubicBezTo>
                      <a:pt x="4382" y="418"/>
                      <a:pt x="5227" y="168"/>
                      <a:pt x="6108" y="108"/>
                    </a:cubicBezTo>
                    <a:cubicBezTo>
                      <a:pt x="6250" y="99"/>
                      <a:pt x="6393" y="94"/>
                      <a:pt x="6535" y="94"/>
                    </a:cubicBezTo>
                    <a:cubicBezTo>
                      <a:pt x="7314" y="94"/>
                      <a:pt x="8098" y="233"/>
                      <a:pt x="8823" y="525"/>
                    </a:cubicBezTo>
                    <a:cubicBezTo>
                      <a:pt x="8930" y="560"/>
                      <a:pt x="9049" y="608"/>
                      <a:pt x="9156" y="668"/>
                    </a:cubicBezTo>
                    <a:lnTo>
                      <a:pt x="9478" y="834"/>
                    </a:lnTo>
                    <a:lnTo>
                      <a:pt x="9799" y="1025"/>
                    </a:lnTo>
                    <a:cubicBezTo>
                      <a:pt x="9895" y="1084"/>
                      <a:pt x="10002" y="1144"/>
                      <a:pt x="10097" y="1215"/>
                    </a:cubicBezTo>
                    <a:lnTo>
                      <a:pt x="10395" y="1442"/>
                    </a:lnTo>
                    <a:cubicBezTo>
                      <a:pt x="10490" y="1513"/>
                      <a:pt x="10573" y="1608"/>
                      <a:pt x="10668" y="1680"/>
                    </a:cubicBezTo>
                    <a:cubicBezTo>
                      <a:pt x="10764" y="1751"/>
                      <a:pt x="10847" y="1846"/>
                      <a:pt x="10942" y="1942"/>
                    </a:cubicBezTo>
                    <a:lnTo>
                      <a:pt x="11192" y="2204"/>
                    </a:lnTo>
                    <a:cubicBezTo>
                      <a:pt x="11823" y="2918"/>
                      <a:pt x="12264" y="3787"/>
                      <a:pt x="12502" y="4704"/>
                    </a:cubicBezTo>
                    <a:cubicBezTo>
                      <a:pt x="12728" y="5597"/>
                      <a:pt x="12752" y="6526"/>
                      <a:pt x="12573" y="7418"/>
                    </a:cubicBezTo>
                    <a:cubicBezTo>
                      <a:pt x="12419" y="8264"/>
                      <a:pt x="12062" y="9062"/>
                      <a:pt x="11550" y="9764"/>
                    </a:cubicBezTo>
                    <a:cubicBezTo>
                      <a:pt x="10645" y="11026"/>
                      <a:pt x="9275" y="11907"/>
                      <a:pt x="7740" y="12217"/>
                    </a:cubicBezTo>
                    <a:lnTo>
                      <a:pt x="7216" y="12288"/>
                    </a:lnTo>
                    <a:cubicBezTo>
                      <a:pt x="7037" y="12312"/>
                      <a:pt x="6882" y="12312"/>
                      <a:pt x="6716" y="12324"/>
                    </a:cubicBezTo>
                    <a:cubicBezTo>
                      <a:pt x="6637" y="12327"/>
                      <a:pt x="6560" y="12328"/>
                      <a:pt x="6483" y="12328"/>
                    </a:cubicBezTo>
                    <a:cubicBezTo>
                      <a:pt x="6235" y="12328"/>
                      <a:pt x="5997" y="12313"/>
                      <a:pt x="5751" y="12276"/>
                    </a:cubicBezTo>
                    <a:cubicBezTo>
                      <a:pt x="5168" y="12205"/>
                      <a:pt x="4596" y="12038"/>
                      <a:pt x="4061" y="11824"/>
                    </a:cubicBezTo>
                    <a:cubicBezTo>
                      <a:pt x="3620" y="11621"/>
                      <a:pt x="3179" y="11371"/>
                      <a:pt x="2798" y="11062"/>
                    </a:cubicBezTo>
                    <a:lnTo>
                      <a:pt x="2679" y="10967"/>
                    </a:lnTo>
                    <a:lnTo>
                      <a:pt x="2761" y="11068"/>
                    </a:lnTo>
                    <a:lnTo>
                      <a:pt x="2761" y="11068"/>
                    </a:lnTo>
                    <a:lnTo>
                      <a:pt x="0" y="11764"/>
                    </a:lnTo>
                    <a:lnTo>
                      <a:pt x="0" y="11764"/>
                    </a:lnTo>
                    <a:lnTo>
                      <a:pt x="2789" y="11123"/>
                    </a:lnTo>
                    <a:lnTo>
                      <a:pt x="2789" y="11123"/>
                    </a:lnTo>
                    <a:cubicBezTo>
                      <a:pt x="3170" y="11420"/>
                      <a:pt x="3609" y="11681"/>
                      <a:pt x="4049" y="11883"/>
                    </a:cubicBezTo>
                    <a:cubicBezTo>
                      <a:pt x="4584" y="12121"/>
                      <a:pt x="5156" y="12276"/>
                      <a:pt x="5751" y="12360"/>
                    </a:cubicBezTo>
                    <a:cubicBezTo>
                      <a:pt x="5983" y="12385"/>
                      <a:pt x="6221" y="12405"/>
                      <a:pt x="6456" y="12405"/>
                    </a:cubicBezTo>
                    <a:cubicBezTo>
                      <a:pt x="6547" y="12405"/>
                      <a:pt x="6638" y="12402"/>
                      <a:pt x="6728" y="12395"/>
                    </a:cubicBezTo>
                    <a:cubicBezTo>
                      <a:pt x="6894" y="12383"/>
                      <a:pt x="7073" y="12383"/>
                      <a:pt x="7239" y="12371"/>
                    </a:cubicBezTo>
                    <a:lnTo>
                      <a:pt x="7751" y="12300"/>
                    </a:lnTo>
                    <a:cubicBezTo>
                      <a:pt x="9299" y="12002"/>
                      <a:pt x="10692" y="11109"/>
                      <a:pt x="11609" y="9824"/>
                    </a:cubicBezTo>
                    <a:cubicBezTo>
                      <a:pt x="12121" y="9109"/>
                      <a:pt x="12478" y="8311"/>
                      <a:pt x="12657" y="7442"/>
                    </a:cubicBezTo>
                    <a:cubicBezTo>
                      <a:pt x="12835" y="6537"/>
                      <a:pt x="12800" y="5597"/>
                      <a:pt x="12573" y="4704"/>
                    </a:cubicBezTo>
                    <a:cubicBezTo>
                      <a:pt x="12335" y="3763"/>
                      <a:pt x="11895" y="2906"/>
                      <a:pt x="11252" y="2180"/>
                    </a:cubicBezTo>
                    <a:lnTo>
                      <a:pt x="11002" y="1882"/>
                    </a:lnTo>
                    <a:cubicBezTo>
                      <a:pt x="10907" y="1787"/>
                      <a:pt x="10823" y="1715"/>
                      <a:pt x="10728" y="1620"/>
                    </a:cubicBezTo>
                    <a:cubicBezTo>
                      <a:pt x="10645" y="1537"/>
                      <a:pt x="10549" y="1442"/>
                      <a:pt x="10454" y="1382"/>
                    </a:cubicBezTo>
                    <a:lnTo>
                      <a:pt x="10157" y="1156"/>
                    </a:lnTo>
                    <a:cubicBezTo>
                      <a:pt x="10049" y="1084"/>
                      <a:pt x="9954" y="1013"/>
                      <a:pt x="9835" y="953"/>
                    </a:cubicBezTo>
                    <a:lnTo>
                      <a:pt x="9525" y="763"/>
                    </a:lnTo>
                    <a:lnTo>
                      <a:pt x="9204" y="596"/>
                    </a:lnTo>
                    <a:cubicBezTo>
                      <a:pt x="9097" y="537"/>
                      <a:pt x="8978" y="489"/>
                      <a:pt x="8871" y="453"/>
                    </a:cubicBezTo>
                    <a:cubicBezTo>
                      <a:pt x="8113" y="156"/>
                      <a:pt x="7320" y="0"/>
                      <a:pt x="6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126"/>
              <p:cNvSpPr/>
              <p:nvPr/>
            </p:nvSpPr>
            <p:spPr>
              <a:xfrm>
                <a:off x="7505160" y="2584964"/>
                <a:ext cx="53578" cy="52510"/>
              </a:xfrm>
              <a:custGeom>
                <a:rect b="b" l="l" r="r" t="t"/>
                <a:pathLst>
                  <a:path extrusionOk="0" h="1180" w="1204">
                    <a:moveTo>
                      <a:pt x="608" y="1"/>
                    </a:moveTo>
                    <a:cubicBezTo>
                      <a:pt x="286" y="1"/>
                      <a:pt x="13" y="263"/>
                      <a:pt x="1" y="584"/>
                    </a:cubicBezTo>
                    <a:lnTo>
                      <a:pt x="1" y="596"/>
                    </a:lnTo>
                    <a:cubicBezTo>
                      <a:pt x="1" y="922"/>
                      <a:pt x="263" y="1180"/>
                      <a:pt x="586" y="1180"/>
                    </a:cubicBezTo>
                    <a:cubicBezTo>
                      <a:pt x="593" y="1180"/>
                      <a:pt x="601" y="1180"/>
                      <a:pt x="608" y="1179"/>
                    </a:cubicBezTo>
                    <a:cubicBezTo>
                      <a:pt x="941" y="1179"/>
                      <a:pt x="1203" y="917"/>
                      <a:pt x="1191" y="584"/>
                    </a:cubicBezTo>
                    <a:cubicBezTo>
                      <a:pt x="1191" y="263"/>
                      <a:pt x="929" y="1"/>
                      <a:pt x="6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126"/>
              <p:cNvSpPr/>
              <p:nvPr/>
            </p:nvSpPr>
            <p:spPr>
              <a:xfrm>
                <a:off x="7398138" y="2584964"/>
                <a:ext cx="53044" cy="52510"/>
              </a:xfrm>
              <a:custGeom>
                <a:rect b="b" l="l" r="r" t="t"/>
                <a:pathLst>
                  <a:path extrusionOk="0" h="1180" w="1192">
                    <a:moveTo>
                      <a:pt x="564" y="0"/>
                    </a:moveTo>
                    <a:cubicBezTo>
                      <a:pt x="252" y="0"/>
                      <a:pt x="1" y="270"/>
                      <a:pt x="1" y="596"/>
                    </a:cubicBezTo>
                    <a:cubicBezTo>
                      <a:pt x="1" y="922"/>
                      <a:pt x="251" y="1180"/>
                      <a:pt x="574" y="1180"/>
                    </a:cubicBezTo>
                    <a:cubicBezTo>
                      <a:pt x="581" y="1180"/>
                      <a:pt x="589" y="1180"/>
                      <a:pt x="596" y="1179"/>
                    </a:cubicBezTo>
                    <a:cubicBezTo>
                      <a:pt x="917" y="1179"/>
                      <a:pt x="1191" y="917"/>
                      <a:pt x="1179" y="584"/>
                    </a:cubicBezTo>
                    <a:cubicBezTo>
                      <a:pt x="1179" y="263"/>
                      <a:pt x="906" y="1"/>
                      <a:pt x="584" y="1"/>
                    </a:cubicBezTo>
                    <a:cubicBezTo>
                      <a:pt x="577" y="0"/>
                      <a:pt x="571" y="0"/>
                      <a:pt x="5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126"/>
              <p:cNvSpPr/>
              <p:nvPr/>
            </p:nvSpPr>
            <p:spPr>
              <a:xfrm>
                <a:off x="7283684" y="2584919"/>
                <a:ext cx="59941" cy="52866"/>
              </a:xfrm>
              <a:custGeom>
                <a:rect b="b" l="l" r="r" t="t"/>
                <a:pathLst>
                  <a:path extrusionOk="0" h="1188" w="1347">
                    <a:moveTo>
                      <a:pt x="669" y="0"/>
                    </a:moveTo>
                    <a:cubicBezTo>
                      <a:pt x="471" y="0"/>
                      <a:pt x="278" y="101"/>
                      <a:pt x="160" y="292"/>
                    </a:cubicBezTo>
                    <a:lnTo>
                      <a:pt x="160" y="292"/>
                    </a:lnTo>
                    <a:cubicBezTo>
                      <a:pt x="158" y="293"/>
                      <a:pt x="156" y="296"/>
                      <a:pt x="156" y="299"/>
                    </a:cubicBezTo>
                    <a:cubicBezTo>
                      <a:pt x="1" y="585"/>
                      <a:pt x="96" y="954"/>
                      <a:pt x="382" y="1109"/>
                    </a:cubicBezTo>
                    <a:cubicBezTo>
                      <a:pt x="474" y="1163"/>
                      <a:pt x="575" y="1188"/>
                      <a:pt x="674" y="1188"/>
                    </a:cubicBezTo>
                    <a:cubicBezTo>
                      <a:pt x="883" y="1188"/>
                      <a:pt x="1087" y="1076"/>
                      <a:pt x="1192" y="883"/>
                    </a:cubicBezTo>
                    <a:cubicBezTo>
                      <a:pt x="1346" y="597"/>
                      <a:pt x="1251" y="240"/>
                      <a:pt x="977" y="85"/>
                    </a:cubicBezTo>
                    <a:cubicBezTo>
                      <a:pt x="880" y="28"/>
                      <a:pt x="774" y="0"/>
                      <a:pt x="6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82" name="Google Shape;1882;p126"/>
          <p:cNvSpPr txBox="1"/>
          <p:nvPr/>
        </p:nvSpPr>
        <p:spPr>
          <a:xfrm>
            <a:off x="517000" y="238625"/>
            <a:ext cx="7158600" cy="6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Impact"/>
                <a:ea typeface="Impact"/>
                <a:cs typeface="Impact"/>
                <a:sym typeface="Impact"/>
              </a:rPr>
              <a:t>Objective Of This Project</a:t>
            </a:r>
            <a:endParaRPr b="1" sz="3000">
              <a:solidFill>
                <a:schemeClr val="lt1"/>
              </a:solidFill>
              <a:latin typeface="Impact"/>
              <a:ea typeface="Impact"/>
              <a:cs typeface="Impact"/>
              <a:sym typeface="Impact"/>
            </a:endParaRPr>
          </a:p>
        </p:txBody>
      </p:sp>
      <p:sp>
        <p:nvSpPr>
          <p:cNvPr id="1883" name="Google Shape;1883;p126"/>
          <p:cNvSpPr txBox="1"/>
          <p:nvPr/>
        </p:nvSpPr>
        <p:spPr>
          <a:xfrm>
            <a:off x="556775" y="1020750"/>
            <a:ext cx="8497500" cy="412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700">
                <a:solidFill>
                  <a:schemeClr val="accent2"/>
                </a:solidFill>
                <a:latin typeface="Roboto"/>
                <a:ea typeface="Roboto"/>
                <a:cs typeface="Roboto"/>
                <a:sym typeface="Roboto"/>
              </a:rPr>
              <a:t>Analyze and Observe Different Tools of Deobfuscation</a:t>
            </a:r>
            <a:r>
              <a:rPr lang="en" sz="1700">
                <a:solidFill>
                  <a:schemeClr val="accent2"/>
                </a:solidFill>
                <a:latin typeface="Roboto"/>
                <a:ea typeface="Roboto"/>
                <a:cs typeface="Roboto"/>
                <a:sym typeface="Roboto"/>
              </a:rPr>
              <a:t>:</a:t>
            </a:r>
            <a:endParaRPr sz="1700">
              <a:solidFill>
                <a:schemeClr val="accent2"/>
              </a:solidFill>
              <a:latin typeface="Roboto"/>
              <a:ea typeface="Roboto"/>
              <a:cs typeface="Roboto"/>
              <a:sym typeface="Roboto"/>
            </a:endParaRPr>
          </a:p>
          <a:p>
            <a:pPr indent="-336550" lvl="0" marL="457200" rtl="0" algn="l">
              <a:lnSpc>
                <a:spcPct val="100000"/>
              </a:lnSpc>
              <a:spcBef>
                <a:spcPts val="1200"/>
              </a:spcBef>
              <a:spcAft>
                <a:spcPts val="0"/>
              </a:spcAft>
              <a:buClr>
                <a:schemeClr val="accent2"/>
              </a:buClr>
              <a:buSzPts val="1700"/>
              <a:buFont typeface="Roboto"/>
              <a:buChar char="●"/>
            </a:pPr>
            <a:r>
              <a:rPr lang="en" sz="1700">
                <a:solidFill>
                  <a:schemeClr val="accent2"/>
                </a:solidFill>
                <a:latin typeface="Roboto"/>
                <a:ea typeface="Roboto"/>
                <a:cs typeface="Roboto"/>
                <a:sym typeface="Roboto"/>
              </a:rPr>
              <a:t>Study various deobfuscation tools available in the market.</a:t>
            </a:r>
            <a:endParaRPr sz="1700">
              <a:solidFill>
                <a:schemeClr val="accent2"/>
              </a:solidFill>
              <a:latin typeface="Roboto"/>
              <a:ea typeface="Roboto"/>
              <a:cs typeface="Roboto"/>
              <a:sym typeface="Roboto"/>
            </a:endParaRPr>
          </a:p>
          <a:p>
            <a:pPr indent="-336550" lvl="0" marL="457200" rtl="0" algn="l">
              <a:lnSpc>
                <a:spcPct val="100000"/>
              </a:lnSpc>
              <a:spcBef>
                <a:spcPts val="0"/>
              </a:spcBef>
              <a:spcAft>
                <a:spcPts val="0"/>
              </a:spcAft>
              <a:buClr>
                <a:schemeClr val="accent2"/>
              </a:buClr>
              <a:buSzPts val="1700"/>
              <a:buFont typeface="Roboto"/>
              <a:buChar char="●"/>
            </a:pPr>
            <a:r>
              <a:rPr lang="en" sz="1700">
                <a:solidFill>
                  <a:schemeClr val="accent2"/>
                </a:solidFill>
                <a:latin typeface="Roboto"/>
                <a:ea typeface="Roboto"/>
                <a:cs typeface="Roboto"/>
                <a:sym typeface="Roboto"/>
              </a:rPr>
              <a:t>Evaluate their effectiveness in reversing obfuscated code.</a:t>
            </a:r>
            <a:endParaRPr sz="1700">
              <a:solidFill>
                <a:schemeClr val="accent2"/>
              </a:solidFill>
              <a:latin typeface="Roboto"/>
              <a:ea typeface="Roboto"/>
              <a:cs typeface="Roboto"/>
              <a:sym typeface="Roboto"/>
            </a:endParaRPr>
          </a:p>
          <a:p>
            <a:pPr indent="0" lvl="0" marL="0" rtl="0" algn="l">
              <a:lnSpc>
                <a:spcPct val="100000"/>
              </a:lnSpc>
              <a:spcBef>
                <a:spcPts val="1200"/>
              </a:spcBef>
              <a:spcAft>
                <a:spcPts val="0"/>
              </a:spcAft>
              <a:buNone/>
            </a:pPr>
            <a:r>
              <a:rPr b="1" lang="en" sz="1700">
                <a:solidFill>
                  <a:schemeClr val="accent2"/>
                </a:solidFill>
                <a:latin typeface="Roboto"/>
                <a:ea typeface="Roboto"/>
                <a:cs typeface="Roboto"/>
                <a:sym typeface="Roboto"/>
              </a:rPr>
              <a:t>Understand Limitations and Constraints of Each Deobfuscator</a:t>
            </a:r>
            <a:r>
              <a:rPr lang="en" sz="1700">
                <a:solidFill>
                  <a:schemeClr val="accent2"/>
                </a:solidFill>
                <a:latin typeface="Roboto"/>
                <a:ea typeface="Roboto"/>
                <a:cs typeface="Roboto"/>
                <a:sym typeface="Roboto"/>
              </a:rPr>
              <a:t>:</a:t>
            </a:r>
            <a:endParaRPr sz="1700">
              <a:solidFill>
                <a:schemeClr val="accent2"/>
              </a:solidFill>
              <a:latin typeface="Roboto"/>
              <a:ea typeface="Roboto"/>
              <a:cs typeface="Roboto"/>
              <a:sym typeface="Roboto"/>
            </a:endParaRPr>
          </a:p>
          <a:p>
            <a:pPr indent="-336550" lvl="0" marL="457200" rtl="0" algn="l">
              <a:lnSpc>
                <a:spcPct val="100000"/>
              </a:lnSpc>
              <a:spcBef>
                <a:spcPts val="1200"/>
              </a:spcBef>
              <a:spcAft>
                <a:spcPts val="0"/>
              </a:spcAft>
              <a:buClr>
                <a:schemeClr val="accent2"/>
              </a:buClr>
              <a:buSzPts val="1700"/>
              <a:buFont typeface="Roboto"/>
              <a:buChar char="●"/>
            </a:pPr>
            <a:r>
              <a:rPr lang="en" sz="1700">
                <a:solidFill>
                  <a:schemeClr val="accent2"/>
                </a:solidFill>
                <a:latin typeface="Roboto"/>
                <a:ea typeface="Roboto"/>
                <a:cs typeface="Roboto"/>
                <a:sym typeface="Roboto"/>
              </a:rPr>
              <a:t>Identify the strengths and weaknesses of each deobfuscation tool.</a:t>
            </a:r>
            <a:endParaRPr sz="1700">
              <a:solidFill>
                <a:schemeClr val="accent2"/>
              </a:solidFill>
              <a:latin typeface="Roboto"/>
              <a:ea typeface="Roboto"/>
              <a:cs typeface="Roboto"/>
              <a:sym typeface="Roboto"/>
            </a:endParaRPr>
          </a:p>
          <a:p>
            <a:pPr indent="-336550" lvl="0" marL="457200" rtl="0" algn="l">
              <a:lnSpc>
                <a:spcPct val="100000"/>
              </a:lnSpc>
              <a:spcBef>
                <a:spcPts val="0"/>
              </a:spcBef>
              <a:spcAft>
                <a:spcPts val="0"/>
              </a:spcAft>
              <a:buClr>
                <a:schemeClr val="accent2"/>
              </a:buClr>
              <a:buSzPts val="1700"/>
              <a:buFont typeface="Roboto"/>
              <a:buChar char="●"/>
            </a:pPr>
            <a:r>
              <a:rPr lang="en" sz="1700">
                <a:solidFill>
                  <a:schemeClr val="accent2"/>
                </a:solidFill>
                <a:latin typeface="Roboto"/>
                <a:ea typeface="Roboto"/>
                <a:cs typeface="Roboto"/>
                <a:sym typeface="Roboto"/>
              </a:rPr>
              <a:t>Assess how different tools handle various types of obfuscation techniques.</a:t>
            </a:r>
            <a:endParaRPr sz="1700">
              <a:solidFill>
                <a:schemeClr val="accent2"/>
              </a:solidFill>
              <a:latin typeface="Roboto"/>
              <a:ea typeface="Roboto"/>
              <a:cs typeface="Roboto"/>
              <a:sym typeface="Roboto"/>
            </a:endParaRPr>
          </a:p>
          <a:p>
            <a:pPr indent="0" lvl="0" marL="0" rtl="0" algn="l">
              <a:lnSpc>
                <a:spcPct val="100000"/>
              </a:lnSpc>
              <a:spcBef>
                <a:spcPts val="1200"/>
              </a:spcBef>
              <a:spcAft>
                <a:spcPts val="0"/>
              </a:spcAft>
              <a:buNone/>
            </a:pPr>
            <a:r>
              <a:rPr b="1" lang="en" sz="1700">
                <a:solidFill>
                  <a:schemeClr val="accent2"/>
                </a:solidFill>
                <a:latin typeface="Roboto"/>
                <a:ea typeface="Roboto"/>
                <a:cs typeface="Roboto"/>
                <a:sym typeface="Roboto"/>
              </a:rPr>
              <a:t>Raise Awareness About Deobfuscation for Safeguarding Drone Android Applications</a:t>
            </a:r>
            <a:r>
              <a:rPr lang="en" sz="1700">
                <a:solidFill>
                  <a:schemeClr val="accent2"/>
                </a:solidFill>
                <a:latin typeface="Roboto"/>
                <a:ea typeface="Roboto"/>
                <a:cs typeface="Roboto"/>
                <a:sym typeface="Roboto"/>
              </a:rPr>
              <a:t>:</a:t>
            </a:r>
            <a:endParaRPr sz="1700">
              <a:solidFill>
                <a:schemeClr val="accent2"/>
              </a:solidFill>
              <a:latin typeface="Roboto"/>
              <a:ea typeface="Roboto"/>
              <a:cs typeface="Roboto"/>
              <a:sym typeface="Roboto"/>
            </a:endParaRPr>
          </a:p>
          <a:p>
            <a:pPr indent="-336550" lvl="0" marL="457200" rtl="0" algn="l">
              <a:lnSpc>
                <a:spcPct val="100000"/>
              </a:lnSpc>
              <a:spcBef>
                <a:spcPts val="1200"/>
              </a:spcBef>
              <a:spcAft>
                <a:spcPts val="0"/>
              </a:spcAft>
              <a:buClr>
                <a:schemeClr val="accent2"/>
              </a:buClr>
              <a:buSzPts val="1700"/>
              <a:buFont typeface="Roboto"/>
              <a:buChar char="●"/>
            </a:pPr>
            <a:r>
              <a:rPr lang="en" sz="1700">
                <a:solidFill>
                  <a:schemeClr val="accent2"/>
                </a:solidFill>
                <a:latin typeface="Roboto"/>
                <a:ea typeface="Roboto"/>
                <a:cs typeface="Roboto"/>
                <a:sym typeface="Roboto"/>
              </a:rPr>
              <a:t>Educate developers and security professionals on the importance of deobfuscation.</a:t>
            </a:r>
            <a:endParaRPr sz="1700">
              <a:solidFill>
                <a:schemeClr val="accent2"/>
              </a:solidFill>
              <a:latin typeface="Roboto"/>
              <a:ea typeface="Roboto"/>
              <a:cs typeface="Roboto"/>
              <a:sym typeface="Roboto"/>
            </a:endParaRPr>
          </a:p>
          <a:p>
            <a:pPr indent="-336550" lvl="0" marL="457200" rtl="0" algn="l">
              <a:lnSpc>
                <a:spcPct val="115000"/>
              </a:lnSpc>
              <a:spcBef>
                <a:spcPts val="0"/>
              </a:spcBef>
              <a:spcAft>
                <a:spcPts val="0"/>
              </a:spcAft>
              <a:buClr>
                <a:schemeClr val="accent2"/>
              </a:buClr>
              <a:buSzPts val="1700"/>
              <a:buFont typeface="Roboto"/>
              <a:buChar char="●"/>
            </a:pPr>
            <a:r>
              <a:rPr lang="en" sz="1700">
                <a:solidFill>
                  <a:schemeClr val="accent2"/>
                </a:solidFill>
                <a:latin typeface="Roboto"/>
                <a:ea typeface="Roboto"/>
                <a:cs typeface="Roboto"/>
                <a:sym typeface="Roboto"/>
              </a:rPr>
              <a:t>Promote best practices for using deobfuscation to protect against malware and malicious content.</a:t>
            </a:r>
            <a:endParaRPr sz="1700">
              <a:solidFill>
                <a:schemeClr val="accent2"/>
              </a:solidFill>
              <a:latin typeface="Roboto"/>
              <a:ea typeface="Roboto"/>
              <a:cs typeface="Roboto"/>
              <a:sym typeface="Roboto"/>
            </a:endParaRPr>
          </a:p>
          <a:p>
            <a:pPr indent="0" lvl="0" marL="0" rtl="0" algn="l">
              <a:spcBef>
                <a:spcPts val="1200"/>
              </a:spcBef>
              <a:spcAft>
                <a:spcPts val="0"/>
              </a:spcAft>
              <a:buNone/>
            </a:pPr>
            <a:r>
              <a:t/>
            </a:r>
            <a:endParaRPr>
              <a:solidFill>
                <a:schemeClr val="lt2"/>
              </a:solidFill>
              <a:latin typeface="Lato"/>
              <a:ea typeface="Lato"/>
              <a:cs typeface="Lato"/>
              <a:sym typeface="Lato"/>
            </a:endParaRPr>
          </a:p>
        </p:txBody>
      </p:sp>
      <p:sp>
        <p:nvSpPr>
          <p:cNvPr id="1884" name="Google Shape;1884;p126">
            <a:hlinkClick/>
          </p:cNvPr>
          <p:cNvSpPr txBox="1"/>
          <p:nvPr/>
        </p:nvSpPr>
        <p:spPr>
          <a:xfrm>
            <a:off x="8219375" y="120225"/>
            <a:ext cx="74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uFill>
                  <a:noFill/>
                </a:uFill>
                <a:latin typeface="Impact"/>
                <a:ea typeface="Impact"/>
                <a:cs typeface="Impact"/>
                <a:sym typeface="Impact"/>
                <a:hlinkClick action="ppaction://hlinksldjump" r:id="rId3">
                  <a:extLst>
                    <a:ext uri="{A12FA001-AC4F-418D-AE19-62706E023703}">
                      <ahyp:hlinkClr val="tx"/>
                    </a:ext>
                  </a:extLst>
                </a:hlinkClick>
              </a:rPr>
              <a:t>HOME</a:t>
            </a:r>
            <a:endParaRPr>
              <a:solidFill>
                <a:schemeClr val="accent3"/>
              </a:solidFill>
              <a:latin typeface="Impact"/>
              <a:ea typeface="Impact"/>
              <a:cs typeface="Impact"/>
              <a:sym typeface="Impac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875"/>
                                        </p:tgtEl>
                                        <p:attrNameLst>
                                          <p:attrName>style.visibility</p:attrName>
                                        </p:attrNameLst>
                                      </p:cBhvr>
                                      <p:to>
                                        <p:strVal val="visible"/>
                                      </p:to>
                                    </p:set>
                                    <p:anim calcmode="lin" valueType="num">
                                      <p:cBhvr additive="base">
                                        <p:cTn dur="1000"/>
                                        <p:tgtEl>
                                          <p:spTgt spid="1875"/>
                                        </p:tgtEl>
                                        <p:attrNameLst>
                                          <p:attrName>ppt_w</p:attrName>
                                        </p:attrNameLst>
                                      </p:cBhvr>
                                      <p:tavLst>
                                        <p:tav fmla="" tm="0">
                                          <p:val>
                                            <p:strVal val="0"/>
                                          </p:val>
                                        </p:tav>
                                        <p:tav fmla="" tm="100000">
                                          <p:val>
                                            <p:strVal val="#ppt_w"/>
                                          </p:val>
                                        </p:tav>
                                      </p:tavLst>
                                    </p:anim>
                                    <p:anim calcmode="lin" valueType="num">
                                      <p:cBhvr additive="base">
                                        <p:cTn dur="1000"/>
                                        <p:tgtEl>
                                          <p:spTgt spid="187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8" name="Shape 1888"/>
        <p:cNvGrpSpPr/>
        <p:nvPr/>
      </p:nvGrpSpPr>
      <p:grpSpPr>
        <a:xfrm>
          <a:off x="0" y="0"/>
          <a:ext cx="0" cy="0"/>
          <a:chOff x="0" y="0"/>
          <a:chExt cx="0" cy="0"/>
        </a:xfrm>
      </p:grpSpPr>
      <p:sp>
        <p:nvSpPr>
          <p:cNvPr id="1889" name="Google Shape;1889;p127"/>
          <p:cNvSpPr txBox="1"/>
          <p:nvPr>
            <p:ph type="title"/>
          </p:nvPr>
        </p:nvSpPr>
        <p:spPr>
          <a:xfrm>
            <a:off x="463975" y="539500"/>
            <a:ext cx="7800600" cy="6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Deobfuscation Tools Used In This Project </a:t>
            </a:r>
            <a:endParaRPr/>
          </a:p>
        </p:txBody>
      </p:sp>
      <p:sp>
        <p:nvSpPr>
          <p:cNvPr id="1890" name="Google Shape;1890;p127"/>
          <p:cNvSpPr txBox="1"/>
          <p:nvPr>
            <p:ph idx="1" type="subTitle"/>
          </p:nvPr>
        </p:nvSpPr>
        <p:spPr>
          <a:xfrm>
            <a:off x="836613" y="1815206"/>
            <a:ext cx="1431000" cy="3243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accent2"/>
              </a:buClr>
              <a:buSzPts val="1100"/>
              <a:buFont typeface="Arial"/>
              <a:buNone/>
            </a:pPr>
            <a:r>
              <a:rPr b="1" lang="en" sz="1700">
                <a:solidFill>
                  <a:schemeClr val="hlink"/>
                </a:solidFill>
                <a:uFill>
                  <a:noFill/>
                </a:uFill>
                <a:latin typeface="Roboto"/>
                <a:ea typeface="Roboto"/>
                <a:cs typeface="Roboto"/>
                <a:sym typeface="Roboto"/>
                <a:hlinkClick r:id="rId3"/>
              </a:rPr>
              <a:t>DEGUARD</a:t>
            </a:r>
            <a:endParaRPr sz="1700">
              <a:solidFill>
                <a:schemeClr val="lt1"/>
              </a:solidFill>
              <a:latin typeface="Roboto"/>
              <a:ea typeface="Roboto"/>
              <a:cs typeface="Roboto"/>
              <a:sym typeface="Roboto"/>
            </a:endParaRPr>
          </a:p>
        </p:txBody>
      </p:sp>
      <p:sp>
        <p:nvSpPr>
          <p:cNvPr id="1891" name="Google Shape;1891;p127"/>
          <p:cNvSpPr txBox="1"/>
          <p:nvPr>
            <p:ph idx="2" type="subTitle"/>
          </p:nvPr>
        </p:nvSpPr>
        <p:spPr>
          <a:xfrm>
            <a:off x="385579" y="2153800"/>
            <a:ext cx="2644200" cy="564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latin typeface="Roboto"/>
                <a:ea typeface="Roboto"/>
                <a:cs typeface="Roboto"/>
                <a:sym typeface="Roboto"/>
              </a:rPr>
              <a:t>Statistical Deobfuscation of Android Applications</a:t>
            </a:r>
            <a:endParaRPr sz="1700">
              <a:latin typeface="Roboto"/>
              <a:ea typeface="Roboto"/>
              <a:cs typeface="Roboto"/>
              <a:sym typeface="Roboto"/>
            </a:endParaRPr>
          </a:p>
        </p:txBody>
      </p:sp>
      <p:sp>
        <p:nvSpPr>
          <p:cNvPr id="1892" name="Google Shape;1892;p127"/>
          <p:cNvSpPr txBox="1"/>
          <p:nvPr>
            <p:ph idx="3" type="subTitle"/>
          </p:nvPr>
        </p:nvSpPr>
        <p:spPr>
          <a:xfrm>
            <a:off x="3761188" y="1815200"/>
            <a:ext cx="1431000" cy="3243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1700">
                <a:solidFill>
                  <a:schemeClr val="hlink"/>
                </a:solidFill>
                <a:uFill>
                  <a:noFill/>
                </a:uFill>
                <a:latin typeface="Roboto"/>
                <a:ea typeface="Roboto"/>
                <a:cs typeface="Roboto"/>
                <a:sym typeface="Roboto"/>
                <a:hlinkClick r:id="rId4"/>
              </a:rPr>
              <a:t>KATALINA</a:t>
            </a:r>
            <a:endParaRPr sz="1700">
              <a:solidFill>
                <a:schemeClr val="lt1"/>
              </a:solidFill>
              <a:latin typeface="Roboto"/>
              <a:ea typeface="Roboto"/>
              <a:cs typeface="Roboto"/>
              <a:sym typeface="Roboto"/>
            </a:endParaRPr>
          </a:p>
        </p:txBody>
      </p:sp>
      <p:sp>
        <p:nvSpPr>
          <p:cNvPr id="1893" name="Google Shape;1893;p127"/>
          <p:cNvSpPr txBox="1"/>
          <p:nvPr>
            <p:ph idx="4" type="subTitle"/>
          </p:nvPr>
        </p:nvSpPr>
        <p:spPr>
          <a:xfrm>
            <a:off x="3233953" y="2153775"/>
            <a:ext cx="2581800" cy="564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latin typeface="Roboto"/>
                <a:ea typeface="Roboto"/>
                <a:cs typeface="Roboto"/>
                <a:sym typeface="Roboto"/>
              </a:rPr>
              <a:t> an open-source Android string deobfuscator</a:t>
            </a:r>
            <a:endParaRPr sz="1700">
              <a:latin typeface="Roboto"/>
              <a:ea typeface="Roboto"/>
              <a:cs typeface="Roboto"/>
              <a:sym typeface="Roboto"/>
            </a:endParaRPr>
          </a:p>
        </p:txBody>
      </p:sp>
      <p:sp>
        <p:nvSpPr>
          <p:cNvPr id="1894" name="Google Shape;1894;p127"/>
          <p:cNvSpPr txBox="1"/>
          <p:nvPr>
            <p:ph idx="5" type="subTitle"/>
          </p:nvPr>
        </p:nvSpPr>
        <p:spPr>
          <a:xfrm>
            <a:off x="1319712" y="3425147"/>
            <a:ext cx="2387700" cy="3243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accent2"/>
              </a:buClr>
              <a:buSzPts val="1100"/>
              <a:buFont typeface="Arial"/>
              <a:buNone/>
            </a:pPr>
            <a:r>
              <a:rPr b="1" lang="en" sz="1700">
                <a:solidFill>
                  <a:schemeClr val="hlink"/>
                </a:solidFill>
                <a:uFill>
                  <a:noFill/>
                </a:uFill>
                <a:latin typeface="Roboto"/>
                <a:ea typeface="Roboto"/>
                <a:cs typeface="Roboto"/>
                <a:sym typeface="Roboto"/>
                <a:hlinkClick r:id="rId5"/>
              </a:rPr>
              <a:t>DEOPTFUSCATOR</a:t>
            </a:r>
            <a:endParaRPr sz="1700">
              <a:solidFill>
                <a:schemeClr val="lt1"/>
              </a:solidFill>
              <a:latin typeface="Roboto"/>
              <a:ea typeface="Roboto"/>
              <a:cs typeface="Roboto"/>
              <a:sym typeface="Roboto"/>
            </a:endParaRPr>
          </a:p>
        </p:txBody>
      </p:sp>
      <p:sp>
        <p:nvSpPr>
          <p:cNvPr id="1895" name="Google Shape;1895;p127"/>
          <p:cNvSpPr txBox="1"/>
          <p:nvPr>
            <p:ph idx="6" type="subTitle"/>
          </p:nvPr>
        </p:nvSpPr>
        <p:spPr>
          <a:xfrm>
            <a:off x="852253" y="3763750"/>
            <a:ext cx="3375300" cy="564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latin typeface="Roboto"/>
                <a:ea typeface="Roboto"/>
                <a:cs typeface="Roboto"/>
                <a:sym typeface="Roboto"/>
              </a:rPr>
              <a:t>Defeating Advanced Control-Flow Obfuscation Using Android Runtime (ART)  </a:t>
            </a:r>
            <a:endParaRPr sz="1700">
              <a:latin typeface="Roboto"/>
              <a:ea typeface="Roboto"/>
              <a:cs typeface="Roboto"/>
              <a:sym typeface="Roboto"/>
            </a:endParaRPr>
          </a:p>
        </p:txBody>
      </p:sp>
      <p:sp>
        <p:nvSpPr>
          <p:cNvPr id="1896" name="Google Shape;1896;p127"/>
          <p:cNvSpPr txBox="1"/>
          <p:nvPr>
            <p:ph idx="7" type="subTitle"/>
          </p:nvPr>
        </p:nvSpPr>
        <p:spPr>
          <a:xfrm>
            <a:off x="6417613" y="1815200"/>
            <a:ext cx="1431000" cy="3243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1700">
                <a:solidFill>
                  <a:schemeClr val="hlink"/>
                </a:solidFill>
                <a:uFill>
                  <a:noFill/>
                </a:uFill>
                <a:latin typeface="Roboto"/>
                <a:ea typeface="Roboto"/>
                <a:cs typeface="Roboto"/>
                <a:sym typeface="Roboto"/>
                <a:hlinkClick r:id="rId6"/>
              </a:rPr>
              <a:t>MACNETO</a:t>
            </a:r>
            <a:endParaRPr sz="1700">
              <a:solidFill>
                <a:schemeClr val="lt1"/>
              </a:solidFill>
              <a:latin typeface="Roboto"/>
              <a:ea typeface="Roboto"/>
              <a:cs typeface="Roboto"/>
              <a:sym typeface="Roboto"/>
            </a:endParaRPr>
          </a:p>
        </p:txBody>
      </p:sp>
      <p:sp>
        <p:nvSpPr>
          <p:cNvPr id="1897" name="Google Shape;1897;p127"/>
          <p:cNvSpPr txBox="1"/>
          <p:nvPr>
            <p:ph idx="8" type="subTitle"/>
          </p:nvPr>
        </p:nvSpPr>
        <p:spPr>
          <a:xfrm>
            <a:off x="5815750" y="2153775"/>
            <a:ext cx="2795100" cy="564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Clr>
                <a:srgbClr val="000000"/>
              </a:buClr>
              <a:buSzPts val="1100"/>
              <a:buFont typeface="Arial"/>
              <a:buNone/>
            </a:pPr>
            <a:r>
              <a:rPr lang="en" sz="1700">
                <a:latin typeface="Roboto"/>
                <a:ea typeface="Roboto"/>
                <a:cs typeface="Roboto"/>
                <a:sym typeface="Roboto"/>
              </a:rPr>
              <a:t> Deobfuscating Android Applications through Deep Learning</a:t>
            </a:r>
            <a:endParaRPr sz="1700">
              <a:latin typeface="Roboto"/>
              <a:ea typeface="Roboto"/>
              <a:cs typeface="Roboto"/>
              <a:sym typeface="Roboto"/>
            </a:endParaRPr>
          </a:p>
        </p:txBody>
      </p:sp>
      <p:sp>
        <p:nvSpPr>
          <p:cNvPr id="1898" name="Google Shape;1898;p127"/>
          <p:cNvSpPr txBox="1"/>
          <p:nvPr>
            <p:ph idx="9" type="subTitle"/>
          </p:nvPr>
        </p:nvSpPr>
        <p:spPr>
          <a:xfrm>
            <a:off x="5533800" y="3425153"/>
            <a:ext cx="1431000" cy="3243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accent2"/>
              </a:buClr>
              <a:buSzPts val="1100"/>
              <a:buFont typeface="Arial"/>
              <a:buNone/>
            </a:pPr>
            <a:r>
              <a:rPr b="1" lang="en" sz="1700">
                <a:solidFill>
                  <a:schemeClr val="hlink"/>
                </a:solidFill>
                <a:uFill>
                  <a:noFill/>
                </a:uFill>
                <a:latin typeface="Roboto"/>
                <a:ea typeface="Roboto"/>
                <a:cs typeface="Roboto"/>
                <a:sym typeface="Roboto"/>
                <a:hlinkClick r:id="rId7"/>
              </a:rPr>
              <a:t> SIMBA</a:t>
            </a:r>
            <a:endParaRPr sz="1700">
              <a:solidFill>
                <a:schemeClr val="lt1"/>
              </a:solidFill>
              <a:latin typeface="Roboto"/>
              <a:ea typeface="Roboto"/>
              <a:cs typeface="Roboto"/>
              <a:sym typeface="Roboto"/>
            </a:endParaRPr>
          </a:p>
        </p:txBody>
      </p:sp>
      <p:sp>
        <p:nvSpPr>
          <p:cNvPr id="1899" name="Google Shape;1899;p127"/>
          <p:cNvSpPr txBox="1"/>
          <p:nvPr>
            <p:ph idx="13" type="subTitle"/>
          </p:nvPr>
        </p:nvSpPr>
        <p:spPr>
          <a:xfrm>
            <a:off x="4701775" y="3763750"/>
            <a:ext cx="3375300" cy="564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latin typeface="Roboto"/>
                <a:ea typeface="Roboto"/>
                <a:cs typeface="Roboto"/>
                <a:sym typeface="Roboto"/>
              </a:rPr>
              <a:t> Efficient Deobfuscation of Linear Mixed Boolean-Arithmetic Expressions</a:t>
            </a:r>
            <a:endParaRPr sz="1700">
              <a:latin typeface="Roboto"/>
              <a:ea typeface="Roboto"/>
              <a:cs typeface="Roboto"/>
              <a:sym typeface="Roboto"/>
            </a:endParaRPr>
          </a:p>
        </p:txBody>
      </p:sp>
      <p:sp>
        <p:nvSpPr>
          <p:cNvPr id="1900" name="Google Shape;1900;p127"/>
          <p:cNvSpPr/>
          <p:nvPr/>
        </p:nvSpPr>
        <p:spPr>
          <a:xfrm>
            <a:off x="715850" y="1961950"/>
            <a:ext cx="198900" cy="1776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01" name="Google Shape;1901;p127"/>
          <p:cNvSpPr/>
          <p:nvPr/>
        </p:nvSpPr>
        <p:spPr>
          <a:xfrm>
            <a:off x="3535250" y="1961950"/>
            <a:ext cx="198900" cy="1776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02" name="Google Shape;1902;p127"/>
          <p:cNvSpPr/>
          <p:nvPr/>
        </p:nvSpPr>
        <p:spPr>
          <a:xfrm>
            <a:off x="1249250" y="3562150"/>
            <a:ext cx="198900" cy="1776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03" name="Google Shape;1903;p127"/>
          <p:cNvSpPr/>
          <p:nvPr/>
        </p:nvSpPr>
        <p:spPr>
          <a:xfrm>
            <a:off x="6202250" y="1961950"/>
            <a:ext cx="198900" cy="1776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04" name="Google Shape;1904;p127"/>
          <p:cNvSpPr/>
          <p:nvPr/>
        </p:nvSpPr>
        <p:spPr>
          <a:xfrm>
            <a:off x="5592650" y="3562150"/>
            <a:ext cx="198900" cy="1776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05" name="Google Shape;1905;p127">
            <a:hlinkClick/>
          </p:cNvPr>
          <p:cNvSpPr txBox="1"/>
          <p:nvPr/>
        </p:nvSpPr>
        <p:spPr>
          <a:xfrm>
            <a:off x="8219375" y="120225"/>
            <a:ext cx="74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uFill>
                  <a:noFill/>
                </a:uFill>
                <a:latin typeface="Impact"/>
                <a:ea typeface="Impact"/>
                <a:cs typeface="Impact"/>
                <a:sym typeface="Impact"/>
                <a:hlinkClick action="ppaction://hlinksldjump" r:id="rId8">
                  <a:extLst>
                    <a:ext uri="{A12FA001-AC4F-418D-AE19-62706E023703}">
                      <ahyp:hlinkClr val="tx"/>
                    </a:ext>
                  </a:extLst>
                </a:hlinkClick>
              </a:rPr>
              <a:t>HOME</a:t>
            </a:r>
            <a:endParaRPr>
              <a:solidFill>
                <a:schemeClr val="accent3"/>
              </a:solidFill>
              <a:latin typeface="Impact"/>
              <a:ea typeface="Impact"/>
              <a:cs typeface="Impact"/>
              <a:sym typeface="Impac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9" name="Shape 1909"/>
        <p:cNvGrpSpPr/>
        <p:nvPr/>
      </p:nvGrpSpPr>
      <p:grpSpPr>
        <a:xfrm>
          <a:off x="0" y="0"/>
          <a:ext cx="0" cy="0"/>
          <a:chOff x="0" y="0"/>
          <a:chExt cx="0" cy="0"/>
        </a:xfrm>
      </p:grpSpPr>
      <p:grpSp>
        <p:nvGrpSpPr>
          <p:cNvPr id="1910" name="Google Shape;1910;p128"/>
          <p:cNvGrpSpPr/>
          <p:nvPr/>
        </p:nvGrpSpPr>
        <p:grpSpPr>
          <a:xfrm flipH="1">
            <a:off x="-768096" y="513597"/>
            <a:ext cx="5194645" cy="5270211"/>
            <a:chOff x="4492070" y="818397"/>
            <a:chExt cx="5194645" cy="5270211"/>
          </a:xfrm>
        </p:grpSpPr>
        <p:sp>
          <p:nvSpPr>
            <p:cNvPr id="1911" name="Google Shape;1911;p128"/>
            <p:cNvSpPr/>
            <p:nvPr/>
          </p:nvSpPr>
          <p:spPr>
            <a:xfrm>
              <a:off x="6847952" y="1828771"/>
              <a:ext cx="869412" cy="678121"/>
            </a:xfrm>
            <a:custGeom>
              <a:rect b="b" l="l" r="r" t="t"/>
              <a:pathLst>
                <a:path extrusionOk="0" h="17147" w="21984">
                  <a:moveTo>
                    <a:pt x="1" y="0"/>
                  </a:moveTo>
                  <a:lnTo>
                    <a:pt x="1" y="17146"/>
                  </a:lnTo>
                  <a:lnTo>
                    <a:pt x="13410" y="17146"/>
                  </a:lnTo>
                  <a:cubicBezTo>
                    <a:pt x="18147" y="17146"/>
                    <a:pt x="21983" y="13310"/>
                    <a:pt x="21983" y="8540"/>
                  </a:cubicBezTo>
                  <a:cubicBezTo>
                    <a:pt x="21983" y="3837"/>
                    <a:pt x="18147" y="0"/>
                    <a:pt x="13410" y="0"/>
                  </a:cubicBezTo>
                  <a:close/>
                </a:path>
              </a:pathLst>
            </a:custGeom>
            <a:solidFill>
              <a:srgbClr val="0077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128"/>
            <p:cNvSpPr/>
            <p:nvPr/>
          </p:nvSpPr>
          <p:spPr>
            <a:xfrm>
              <a:off x="7053753" y="1992692"/>
              <a:ext cx="245432" cy="222652"/>
            </a:xfrm>
            <a:custGeom>
              <a:rect b="b" l="l" r="r" t="t"/>
              <a:pathLst>
                <a:path extrusionOk="0" h="5630" w="6206">
                  <a:moveTo>
                    <a:pt x="3099" y="859"/>
                  </a:moveTo>
                  <a:cubicBezTo>
                    <a:pt x="3603" y="859"/>
                    <a:pt x="4104" y="1059"/>
                    <a:pt x="4470" y="1459"/>
                  </a:cubicBezTo>
                  <a:cubicBezTo>
                    <a:pt x="5271" y="2193"/>
                    <a:pt x="5271" y="3428"/>
                    <a:pt x="4470" y="4228"/>
                  </a:cubicBezTo>
                  <a:cubicBezTo>
                    <a:pt x="4104" y="4628"/>
                    <a:pt x="3603" y="4829"/>
                    <a:pt x="3099" y="4829"/>
                  </a:cubicBezTo>
                  <a:cubicBezTo>
                    <a:pt x="2594" y="4829"/>
                    <a:pt x="2085" y="4628"/>
                    <a:pt x="1702" y="4228"/>
                  </a:cubicBezTo>
                  <a:cubicBezTo>
                    <a:pt x="901" y="3494"/>
                    <a:pt x="901" y="2227"/>
                    <a:pt x="1702" y="1459"/>
                  </a:cubicBezTo>
                  <a:cubicBezTo>
                    <a:pt x="2085" y="1059"/>
                    <a:pt x="2594" y="859"/>
                    <a:pt x="3099" y="859"/>
                  </a:cubicBezTo>
                  <a:close/>
                  <a:moveTo>
                    <a:pt x="3090" y="0"/>
                  </a:moveTo>
                  <a:cubicBezTo>
                    <a:pt x="2369" y="0"/>
                    <a:pt x="1652" y="275"/>
                    <a:pt x="1101" y="826"/>
                  </a:cubicBezTo>
                  <a:cubicBezTo>
                    <a:pt x="1" y="1960"/>
                    <a:pt x="1" y="3728"/>
                    <a:pt x="1101" y="4829"/>
                  </a:cubicBezTo>
                  <a:cubicBezTo>
                    <a:pt x="1668" y="5362"/>
                    <a:pt x="2402" y="5629"/>
                    <a:pt x="3128" y="5629"/>
                  </a:cubicBezTo>
                  <a:cubicBezTo>
                    <a:pt x="3853" y="5629"/>
                    <a:pt x="4571" y="5362"/>
                    <a:pt x="5104" y="4829"/>
                  </a:cubicBezTo>
                  <a:cubicBezTo>
                    <a:pt x="6205" y="3728"/>
                    <a:pt x="6205" y="1960"/>
                    <a:pt x="5104" y="826"/>
                  </a:cubicBezTo>
                  <a:cubicBezTo>
                    <a:pt x="4537" y="275"/>
                    <a:pt x="3812" y="0"/>
                    <a:pt x="30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128"/>
            <p:cNvSpPr/>
            <p:nvPr/>
          </p:nvSpPr>
          <p:spPr>
            <a:xfrm>
              <a:off x="7230527" y="2159895"/>
              <a:ext cx="62050" cy="62010"/>
            </a:xfrm>
            <a:custGeom>
              <a:rect b="b" l="l" r="r" t="t"/>
              <a:pathLst>
                <a:path extrusionOk="0" h="1568" w="1569">
                  <a:moveTo>
                    <a:pt x="601" y="0"/>
                  </a:moveTo>
                  <a:lnTo>
                    <a:pt x="0" y="601"/>
                  </a:lnTo>
                  <a:lnTo>
                    <a:pt x="968" y="1568"/>
                  </a:lnTo>
                  <a:lnTo>
                    <a:pt x="1568" y="1001"/>
                  </a:lnTo>
                  <a:lnTo>
                    <a:pt x="6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128"/>
            <p:cNvSpPr/>
            <p:nvPr/>
          </p:nvSpPr>
          <p:spPr>
            <a:xfrm>
              <a:off x="7262204" y="2192520"/>
              <a:ext cx="153049" cy="148461"/>
            </a:xfrm>
            <a:custGeom>
              <a:rect b="b" l="l" r="r" t="t"/>
              <a:pathLst>
                <a:path extrusionOk="0" h="3754" w="3870">
                  <a:moveTo>
                    <a:pt x="688" y="1"/>
                  </a:moveTo>
                  <a:cubicBezTo>
                    <a:pt x="534" y="1"/>
                    <a:pt x="384" y="59"/>
                    <a:pt x="267" y="176"/>
                  </a:cubicBezTo>
                  <a:cubicBezTo>
                    <a:pt x="0" y="443"/>
                    <a:pt x="0" y="810"/>
                    <a:pt x="267" y="1076"/>
                  </a:cubicBezTo>
                  <a:lnTo>
                    <a:pt x="2769" y="3578"/>
                  </a:lnTo>
                  <a:cubicBezTo>
                    <a:pt x="2885" y="3695"/>
                    <a:pt x="3036" y="3753"/>
                    <a:pt x="3190" y="3753"/>
                  </a:cubicBezTo>
                  <a:cubicBezTo>
                    <a:pt x="3344" y="3753"/>
                    <a:pt x="3503" y="3695"/>
                    <a:pt x="3636" y="3578"/>
                  </a:cubicBezTo>
                  <a:cubicBezTo>
                    <a:pt x="3869" y="3345"/>
                    <a:pt x="3869" y="2944"/>
                    <a:pt x="3636" y="2678"/>
                  </a:cubicBezTo>
                  <a:lnTo>
                    <a:pt x="1134" y="176"/>
                  </a:lnTo>
                  <a:cubicBezTo>
                    <a:pt x="1001" y="59"/>
                    <a:pt x="842" y="1"/>
                    <a:pt x="6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128"/>
            <p:cNvSpPr/>
            <p:nvPr/>
          </p:nvSpPr>
          <p:spPr>
            <a:xfrm>
              <a:off x="5990900" y="1385488"/>
              <a:ext cx="69250" cy="19200"/>
            </a:xfrm>
            <a:custGeom>
              <a:rect b="b" l="l" r="r" t="t"/>
              <a:pathLst>
                <a:path extrusionOk="0" h="768" w="2770">
                  <a:moveTo>
                    <a:pt x="401" y="0"/>
                  </a:moveTo>
                  <a:cubicBezTo>
                    <a:pt x="167" y="0"/>
                    <a:pt x="0" y="167"/>
                    <a:pt x="0" y="400"/>
                  </a:cubicBezTo>
                  <a:cubicBezTo>
                    <a:pt x="0" y="600"/>
                    <a:pt x="167" y="767"/>
                    <a:pt x="401" y="767"/>
                  </a:cubicBezTo>
                  <a:lnTo>
                    <a:pt x="2335" y="767"/>
                  </a:lnTo>
                  <a:cubicBezTo>
                    <a:pt x="2602" y="767"/>
                    <a:pt x="2769" y="567"/>
                    <a:pt x="2736" y="400"/>
                  </a:cubicBezTo>
                  <a:cubicBezTo>
                    <a:pt x="2736" y="167"/>
                    <a:pt x="2569" y="0"/>
                    <a:pt x="23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128"/>
            <p:cNvSpPr/>
            <p:nvPr/>
          </p:nvSpPr>
          <p:spPr>
            <a:xfrm>
              <a:off x="6020075" y="1419888"/>
              <a:ext cx="57575" cy="55675"/>
            </a:xfrm>
            <a:custGeom>
              <a:rect b="b" l="l" r="r" t="t"/>
              <a:pathLst>
                <a:path extrusionOk="0" h="2227" w="2303">
                  <a:moveTo>
                    <a:pt x="1881" y="0"/>
                  </a:moveTo>
                  <a:cubicBezTo>
                    <a:pt x="1785" y="0"/>
                    <a:pt x="1685" y="42"/>
                    <a:pt x="1602" y="125"/>
                  </a:cubicBezTo>
                  <a:lnTo>
                    <a:pt x="168" y="1559"/>
                  </a:lnTo>
                  <a:cubicBezTo>
                    <a:pt x="1" y="1693"/>
                    <a:pt x="1" y="1926"/>
                    <a:pt x="168" y="2093"/>
                  </a:cubicBezTo>
                  <a:cubicBezTo>
                    <a:pt x="268" y="2193"/>
                    <a:pt x="401" y="2227"/>
                    <a:pt x="468" y="2227"/>
                  </a:cubicBezTo>
                  <a:cubicBezTo>
                    <a:pt x="568" y="2227"/>
                    <a:pt x="668" y="2193"/>
                    <a:pt x="701" y="2093"/>
                  </a:cubicBezTo>
                  <a:lnTo>
                    <a:pt x="2136" y="692"/>
                  </a:lnTo>
                  <a:cubicBezTo>
                    <a:pt x="2303" y="559"/>
                    <a:pt x="2303" y="292"/>
                    <a:pt x="2136" y="125"/>
                  </a:cubicBezTo>
                  <a:cubicBezTo>
                    <a:pt x="2069" y="42"/>
                    <a:pt x="1977" y="0"/>
                    <a:pt x="18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128"/>
            <p:cNvSpPr/>
            <p:nvPr/>
          </p:nvSpPr>
          <p:spPr>
            <a:xfrm>
              <a:off x="6095150" y="1436338"/>
              <a:ext cx="19200" cy="67575"/>
            </a:xfrm>
            <a:custGeom>
              <a:rect b="b" l="l" r="r" t="t"/>
              <a:pathLst>
                <a:path extrusionOk="0" h="2703" w="768">
                  <a:moveTo>
                    <a:pt x="400" y="1"/>
                  </a:moveTo>
                  <a:cubicBezTo>
                    <a:pt x="167" y="1"/>
                    <a:pt x="0" y="168"/>
                    <a:pt x="0" y="368"/>
                  </a:cubicBezTo>
                  <a:lnTo>
                    <a:pt x="0" y="2302"/>
                  </a:lnTo>
                  <a:cubicBezTo>
                    <a:pt x="0" y="2536"/>
                    <a:pt x="167" y="2703"/>
                    <a:pt x="400" y="2703"/>
                  </a:cubicBezTo>
                  <a:cubicBezTo>
                    <a:pt x="600" y="2703"/>
                    <a:pt x="767" y="2503"/>
                    <a:pt x="767" y="2302"/>
                  </a:cubicBezTo>
                  <a:lnTo>
                    <a:pt x="767" y="368"/>
                  </a:lnTo>
                  <a:cubicBezTo>
                    <a:pt x="767" y="168"/>
                    <a:pt x="600" y="1"/>
                    <a:pt x="4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128"/>
            <p:cNvSpPr/>
            <p:nvPr/>
          </p:nvSpPr>
          <p:spPr>
            <a:xfrm>
              <a:off x="6128500" y="1415713"/>
              <a:ext cx="57550" cy="55675"/>
            </a:xfrm>
            <a:custGeom>
              <a:rect b="b" l="l" r="r" t="t"/>
              <a:pathLst>
                <a:path extrusionOk="0" h="2227" w="2302">
                  <a:moveTo>
                    <a:pt x="463" y="0"/>
                  </a:moveTo>
                  <a:cubicBezTo>
                    <a:pt x="359" y="0"/>
                    <a:pt x="250" y="42"/>
                    <a:pt x="167" y="125"/>
                  </a:cubicBezTo>
                  <a:cubicBezTo>
                    <a:pt x="0" y="259"/>
                    <a:pt x="0" y="526"/>
                    <a:pt x="167" y="692"/>
                  </a:cubicBezTo>
                  <a:lnTo>
                    <a:pt x="1601" y="2093"/>
                  </a:lnTo>
                  <a:cubicBezTo>
                    <a:pt x="1668" y="2193"/>
                    <a:pt x="1802" y="2227"/>
                    <a:pt x="1902" y="2227"/>
                  </a:cubicBezTo>
                  <a:cubicBezTo>
                    <a:pt x="1968" y="2227"/>
                    <a:pt x="2068" y="2193"/>
                    <a:pt x="2135" y="2093"/>
                  </a:cubicBezTo>
                  <a:cubicBezTo>
                    <a:pt x="2302" y="1960"/>
                    <a:pt x="2302" y="1726"/>
                    <a:pt x="2135" y="1560"/>
                  </a:cubicBezTo>
                  <a:lnTo>
                    <a:pt x="734" y="125"/>
                  </a:lnTo>
                  <a:cubicBezTo>
                    <a:pt x="667" y="42"/>
                    <a:pt x="567" y="0"/>
                    <a:pt x="4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128"/>
            <p:cNvSpPr/>
            <p:nvPr/>
          </p:nvSpPr>
          <p:spPr>
            <a:xfrm>
              <a:off x="6144350" y="1380463"/>
              <a:ext cx="69225" cy="19225"/>
            </a:xfrm>
            <a:custGeom>
              <a:rect b="b" l="l" r="r" t="t"/>
              <a:pathLst>
                <a:path extrusionOk="0" h="769" w="2769">
                  <a:moveTo>
                    <a:pt x="367" y="1"/>
                  </a:moveTo>
                  <a:cubicBezTo>
                    <a:pt x="167" y="1"/>
                    <a:pt x="0" y="168"/>
                    <a:pt x="0" y="368"/>
                  </a:cubicBezTo>
                  <a:cubicBezTo>
                    <a:pt x="0" y="601"/>
                    <a:pt x="167" y="768"/>
                    <a:pt x="367" y="768"/>
                  </a:cubicBezTo>
                  <a:lnTo>
                    <a:pt x="2335" y="768"/>
                  </a:lnTo>
                  <a:cubicBezTo>
                    <a:pt x="2602" y="768"/>
                    <a:pt x="2769" y="601"/>
                    <a:pt x="2702" y="368"/>
                  </a:cubicBezTo>
                  <a:cubicBezTo>
                    <a:pt x="2702" y="168"/>
                    <a:pt x="2535" y="1"/>
                    <a:pt x="2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128"/>
            <p:cNvSpPr/>
            <p:nvPr/>
          </p:nvSpPr>
          <p:spPr>
            <a:xfrm>
              <a:off x="6903357" y="3282502"/>
              <a:ext cx="533021" cy="715019"/>
            </a:xfrm>
            <a:custGeom>
              <a:rect b="b" l="l" r="r" t="t"/>
              <a:pathLst>
                <a:path extrusionOk="0" h="18080" w="13478">
                  <a:moveTo>
                    <a:pt x="5138" y="0"/>
                  </a:moveTo>
                  <a:lnTo>
                    <a:pt x="1" y="2802"/>
                  </a:lnTo>
                  <a:lnTo>
                    <a:pt x="8374" y="18080"/>
                  </a:lnTo>
                  <a:lnTo>
                    <a:pt x="13477" y="15278"/>
                  </a:lnTo>
                  <a:lnTo>
                    <a:pt x="5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128"/>
            <p:cNvSpPr/>
            <p:nvPr/>
          </p:nvSpPr>
          <p:spPr>
            <a:xfrm>
              <a:off x="5115882" y="1075212"/>
              <a:ext cx="2598864" cy="2367630"/>
            </a:xfrm>
            <a:custGeom>
              <a:rect b="b" l="l" r="r" t="t"/>
              <a:pathLst>
                <a:path extrusionOk="0" h="59868" w="65715">
                  <a:moveTo>
                    <a:pt x="32862" y="0"/>
                  </a:moveTo>
                  <a:cubicBezTo>
                    <a:pt x="25202" y="0"/>
                    <a:pt x="17547" y="2927"/>
                    <a:pt x="11709" y="8781"/>
                  </a:cubicBezTo>
                  <a:cubicBezTo>
                    <a:pt x="1" y="20456"/>
                    <a:pt x="1" y="39403"/>
                    <a:pt x="11709" y="51112"/>
                  </a:cubicBezTo>
                  <a:cubicBezTo>
                    <a:pt x="17547" y="56949"/>
                    <a:pt x="25202" y="59868"/>
                    <a:pt x="32862" y="59868"/>
                  </a:cubicBezTo>
                  <a:cubicBezTo>
                    <a:pt x="40522" y="59868"/>
                    <a:pt x="48185" y="56949"/>
                    <a:pt x="54040" y="51112"/>
                  </a:cubicBezTo>
                  <a:cubicBezTo>
                    <a:pt x="65715" y="39403"/>
                    <a:pt x="65715" y="20456"/>
                    <a:pt x="54040" y="8781"/>
                  </a:cubicBezTo>
                  <a:cubicBezTo>
                    <a:pt x="48185" y="2927"/>
                    <a:pt x="40522" y="0"/>
                    <a:pt x="328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128"/>
            <p:cNvSpPr/>
            <p:nvPr/>
          </p:nvSpPr>
          <p:spPr>
            <a:xfrm>
              <a:off x="5344106" y="1831105"/>
              <a:ext cx="209799" cy="347623"/>
            </a:xfrm>
            <a:custGeom>
              <a:rect b="b" l="l" r="r" t="t"/>
              <a:pathLst>
                <a:path extrusionOk="0" h="8790" w="5305">
                  <a:moveTo>
                    <a:pt x="3316" y="0"/>
                  </a:moveTo>
                  <a:cubicBezTo>
                    <a:pt x="2583" y="0"/>
                    <a:pt x="1896" y="439"/>
                    <a:pt x="1635" y="1142"/>
                  </a:cubicBezTo>
                  <a:cubicBezTo>
                    <a:pt x="968" y="2977"/>
                    <a:pt x="468" y="4812"/>
                    <a:pt x="168" y="6746"/>
                  </a:cubicBezTo>
                  <a:cubicBezTo>
                    <a:pt x="1" y="7714"/>
                    <a:pt x="735" y="8614"/>
                    <a:pt x="1669" y="8781"/>
                  </a:cubicBezTo>
                  <a:cubicBezTo>
                    <a:pt x="1741" y="8787"/>
                    <a:pt x="1811" y="8789"/>
                    <a:pt x="1880" y="8789"/>
                  </a:cubicBezTo>
                  <a:cubicBezTo>
                    <a:pt x="2224" y="8789"/>
                    <a:pt x="2525" y="8720"/>
                    <a:pt x="2803" y="8581"/>
                  </a:cubicBezTo>
                  <a:cubicBezTo>
                    <a:pt x="3270" y="8314"/>
                    <a:pt x="3637" y="7880"/>
                    <a:pt x="3670" y="7247"/>
                  </a:cubicBezTo>
                  <a:cubicBezTo>
                    <a:pt x="3937" y="5612"/>
                    <a:pt x="4404" y="3944"/>
                    <a:pt x="4971" y="2410"/>
                  </a:cubicBezTo>
                  <a:cubicBezTo>
                    <a:pt x="5305" y="1476"/>
                    <a:pt x="4838" y="442"/>
                    <a:pt x="3937" y="108"/>
                  </a:cubicBezTo>
                  <a:cubicBezTo>
                    <a:pt x="3732" y="35"/>
                    <a:pt x="3522" y="0"/>
                    <a:pt x="33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28"/>
            <p:cNvSpPr/>
            <p:nvPr/>
          </p:nvSpPr>
          <p:spPr>
            <a:xfrm>
              <a:off x="5353360" y="2387959"/>
              <a:ext cx="682036" cy="836588"/>
            </a:xfrm>
            <a:custGeom>
              <a:rect b="b" l="l" r="r" t="t"/>
              <a:pathLst>
                <a:path extrusionOk="0" h="21154" w="17246">
                  <a:moveTo>
                    <a:pt x="1961" y="0"/>
                  </a:moveTo>
                  <a:cubicBezTo>
                    <a:pt x="1842" y="0"/>
                    <a:pt x="1722" y="12"/>
                    <a:pt x="1601" y="37"/>
                  </a:cubicBezTo>
                  <a:cubicBezTo>
                    <a:pt x="601" y="237"/>
                    <a:pt x="0" y="1205"/>
                    <a:pt x="200" y="2172"/>
                  </a:cubicBezTo>
                  <a:cubicBezTo>
                    <a:pt x="734" y="4841"/>
                    <a:pt x="1668" y="7409"/>
                    <a:pt x="3002" y="9844"/>
                  </a:cubicBezTo>
                  <a:cubicBezTo>
                    <a:pt x="5571" y="14648"/>
                    <a:pt x="9540" y="18484"/>
                    <a:pt x="14377" y="20986"/>
                  </a:cubicBezTo>
                  <a:cubicBezTo>
                    <a:pt x="14627" y="21095"/>
                    <a:pt x="14899" y="21153"/>
                    <a:pt x="15169" y="21153"/>
                  </a:cubicBezTo>
                  <a:cubicBezTo>
                    <a:pt x="15476" y="21153"/>
                    <a:pt x="15779" y="21078"/>
                    <a:pt x="16045" y="20919"/>
                  </a:cubicBezTo>
                  <a:cubicBezTo>
                    <a:pt x="16345" y="20752"/>
                    <a:pt x="16612" y="20519"/>
                    <a:pt x="16846" y="20218"/>
                  </a:cubicBezTo>
                  <a:cubicBezTo>
                    <a:pt x="17246" y="19351"/>
                    <a:pt x="16912" y="18250"/>
                    <a:pt x="16045" y="17817"/>
                  </a:cubicBezTo>
                  <a:cubicBezTo>
                    <a:pt x="11875" y="15648"/>
                    <a:pt x="8406" y="12313"/>
                    <a:pt x="6171" y="8143"/>
                  </a:cubicBezTo>
                  <a:cubicBezTo>
                    <a:pt x="5037" y="6042"/>
                    <a:pt x="4203" y="3807"/>
                    <a:pt x="3736" y="1472"/>
                  </a:cubicBezTo>
                  <a:cubicBezTo>
                    <a:pt x="3561" y="595"/>
                    <a:pt x="2797" y="0"/>
                    <a:pt x="19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128"/>
            <p:cNvSpPr/>
            <p:nvPr/>
          </p:nvSpPr>
          <p:spPr>
            <a:xfrm>
              <a:off x="4768977" y="818397"/>
              <a:ext cx="3292725" cy="2883606"/>
            </a:xfrm>
            <a:custGeom>
              <a:rect b="b" l="l" r="r" t="t"/>
              <a:pathLst>
                <a:path extrusionOk="0" h="72915" w="83260">
                  <a:moveTo>
                    <a:pt x="41584" y="6485"/>
                  </a:moveTo>
                  <a:cubicBezTo>
                    <a:pt x="52166" y="6485"/>
                    <a:pt x="62420" y="12105"/>
                    <a:pt x="67882" y="22047"/>
                  </a:cubicBezTo>
                  <a:cubicBezTo>
                    <a:pt x="75854" y="36591"/>
                    <a:pt x="70517" y="54770"/>
                    <a:pt x="56007" y="62709"/>
                  </a:cubicBezTo>
                  <a:cubicBezTo>
                    <a:pt x="51439" y="65198"/>
                    <a:pt x="46507" y="66381"/>
                    <a:pt x="41645" y="66381"/>
                  </a:cubicBezTo>
                  <a:cubicBezTo>
                    <a:pt x="31062" y="66381"/>
                    <a:pt x="20807" y="60777"/>
                    <a:pt x="15344" y="50834"/>
                  </a:cubicBezTo>
                  <a:cubicBezTo>
                    <a:pt x="7439" y="36324"/>
                    <a:pt x="12709" y="18144"/>
                    <a:pt x="27219" y="10172"/>
                  </a:cubicBezTo>
                  <a:cubicBezTo>
                    <a:pt x="31788" y="7672"/>
                    <a:pt x="36721" y="6485"/>
                    <a:pt x="41584" y="6485"/>
                  </a:cubicBezTo>
                  <a:close/>
                  <a:moveTo>
                    <a:pt x="41613" y="0"/>
                  </a:moveTo>
                  <a:cubicBezTo>
                    <a:pt x="35701" y="0"/>
                    <a:pt x="29705" y="1439"/>
                    <a:pt x="24151" y="4468"/>
                  </a:cubicBezTo>
                  <a:cubicBezTo>
                    <a:pt x="6471" y="14108"/>
                    <a:pt x="0" y="36257"/>
                    <a:pt x="9640" y="53936"/>
                  </a:cubicBezTo>
                  <a:cubicBezTo>
                    <a:pt x="16274" y="66061"/>
                    <a:pt x="28776" y="72914"/>
                    <a:pt x="41680" y="72914"/>
                  </a:cubicBezTo>
                  <a:cubicBezTo>
                    <a:pt x="47592" y="72914"/>
                    <a:pt x="53588" y="71476"/>
                    <a:pt x="59142" y="68447"/>
                  </a:cubicBezTo>
                  <a:cubicBezTo>
                    <a:pt x="76822" y="58773"/>
                    <a:pt x="83259" y="36657"/>
                    <a:pt x="73653" y="18978"/>
                  </a:cubicBezTo>
                  <a:cubicBezTo>
                    <a:pt x="67018" y="6853"/>
                    <a:pt x="54517" y="0"/>
                    <a:pt x="41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5" name="Google Shape;1925;p128"/>
            <p:cNvGrpSpPr/>
            <p:nvPr/>
          </p:nvGrpSpPr>
          <p:grpSpPr>
            <a:xfrm>
              <a:off x="7156881" y="3843272"/>
              <a:ext cx="1333739" cy="1981488"/>
              <a:chOff x="7950625" y="4108750"/>
              <a:chExt cx="843125" cy="1252600"/>
            </a:xfrm>
          </p:grpSpPr>
          <p:sp>
            <p:nvSpPr>
              <p:cNvPr id="1926" name="Google Shape;1926;p128"/>
              <p:cNvSpPr/>
              <p:nvPr/>
            </p:nvSpPr>
            <p:spPr>
              <a:xfrm>
                <a:off x="7950625" y="4108750"/>
                <a:ext cx="843125" cy="1252600"/>
              </a:xfrm>
              <a:custGeom>
                <a:rect b="b" l="l" r="r" t="t"/>
                <a:pathLst>
                  <a:path extrusionOk="0" h="50104" w="33725">
                    <a:moveTo>
                      <a:pt x="9007" y="1"/>
                    </a:moveTo>
                    <a:lnTo>
                      <a:pt x="0" y="4938"/>
                    </a:lnTo>
                    <a:lnTo>
                      <a:pt x="24685" y="50103"/>
                    </a:lnTo>
                    <a:lnTo>
                      <a:pt x="33725" y="45167"/>
                    </a:lnTo>
                    <a:lnTo>
                      <a:pt x="9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128"/>
              <p:cNvSpPr/>
              <p:nvPr/>
            </p:nvSpPr>
            <p:spPr>
              <a:xfrm>
                <a:off x="7983975" y="4189650"/>
                <a:ext cx="662175" cy="1154175"/>
              </a:xfrm>
              <a:custGeom>
                <a:rect b="b" l="l" r="r" t="t"/>
                <a:pathLst>
                  <a:path extrusionOk="0" h="46167" w="26487">
                    <a:moveTo>
                      <a:pt x="1769" y="1"/>
                    </a:moveTo>
                    <a:lnTo>
                      <a:pt x="1" y="1001"/>
                    </a:lnTo>
                    <a:lnTo>
                      <a:pt x="24685" y="46167"/>
                    </a:lnTo>
                    <a:lnTo>
                      <a:pt x="26486" y="45200"/>
                    </a:lnTo>
                    <a:lnTo>
                      <a:pt x="17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128"/>
              <p:cNvSpPr/>
              <p:nvPr/>
            </p:nvSpPr>
            <p:spPr>
              <a:xfrm>
                <a:off x="8102400" y="4108750"/>
                <a:ext cx="691350" cy="1169200"/>
              </a:xfrm>
              <a:custGeom>
                <a:rect b="b" l="l" r="r" t="t"/>
                <a:pathLst>
                  <a:path extrusionOk="0" h="46768" w="27654">
                    <a:moveTo>
                      <a:pt x="2969" y="1"/>
                    </a:moveTo>
                    <a:lnTo>
                      <a:pt x="0" y="1602"/>
                    </a:lnTo>
                    <a:lnTo>
                      <a:pt x="24718" y="46768"/>
                    </a:lnTo>
                    <a:lnTo>
                      <a:pt x="27654" y="45167"/>
                    </a:lnTo>
                    <a:lnTo>
                      <a:pt x="29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9" name="Google Shape;1929;p128"/>
            <p:cNvSpPr/>
            <p:nvPr/>
          </p:nvSpPr>
          <p:spPr>
            <a:xfrm>
              <a:off x="6629199" y="3305070"/>
              <a:ext cx="31717" cy="106897"/>
            </a:xfrm>
            <a:custGeom>
              <a:rect b="b" l="l" r="r" t="t"/>
              <a:pathLst>
                <a:path extrusionOk="0" h="2703" w="802">
                  <a:moveTo>
                    <a:pt x="368" y="0"/>
                  </a:moveTo>
                  <a:cubicBezTo>
                    <a:pt x="167" y="0"/>
                    <a:pt x="1" y="167"/>
                    <a:pt x="1" y="367"/>
                  </a:cubicBezTo>
                  <a:lnTo>
                    <a:pt x="1" y="2335"/>
                  </a:lnTo>
                  <a:cubicBezTo>
                    <a:pt x="1" y="2535"/>
                    <a:pt x="167" y="2702"/>
                    <a:pt x="368" y="2702"/>
                  </a:cubicBezTo>
                  <a:cubicBezTo>
                    <a:pt x="601" y="2702"/>
                    <a:pt x="801" y="2535"/>
                    <a:pt x="768" y="2335"/>
                  </a:cubicBezTo>
                  <a:lnTo>
                    <a:pt x="768" y="367"/>
                  </a:lnTo>
                  <a:cubicBezTo>
                    <a:pt x="768" y="167"/>
                    <a:pt x="601" y="0"/>
                    <a:pt x="36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128"/>
            <p:cNvSpPr/>
            <p:nvPr/>
          </p:nvSpPr>
          <p:spPr>
            <a:xfrm>
              <a:off x="7328129" y="2141426"/>
              <a:ext cx="76564" cy="76524"/>
            </a:xfrm>
            <a:custGeom>
              <a:rect b="b" l="l" r="r" t="t"/>
              <a:pathLst>
                <a:path extrusionOk="0" h="1935" w="1936">
                  <a:moveTo>
                    <a:pt x="735" y="0"/>
                  </a:moveTo>
                  <a:lnTo>
                    <a:pt x="1" y="734"/>
                  </a:lnTo>
                  <a:lnTo>
                    <a:pt x="1202" y="1935"/>
                  </a:lnTo>
                  <a:lnTo>
                    <a:pt x="1936" y="1201"/>
                  </a:lnTo>
                  <a:lnTo>
                    <a:pt x="7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28"/>
            <p:cNvSpPr/>
            <p:nvPr/>
          </p:nvSpPr>
          <p:spPr>
            <a:xfrm rot="-3330565">
              <a:off x="5220234" y="3251837"/>
              <a:ext cx="1762924" cy="2694621"/>
            </a:xfrm>
            <a:custGeom>
              <a:rect b="b" l="l" r="r" t="t"/>
              <a:pathLst>
                <a:path extrusionOk="0" h="33766" w="22091">
                  <a:moveTo>
                    <a:pt x="2353" y="0"/>
                  </a:moveTo>
                  <a:cubicBezTo>
                    <a:pt x="2022" y="0"/>
                    <a:pt x="1816" y="111"/>
                    <a:pt x="1792" y="125"/>
                  </a:cubicBezTo>
                  <a:lnTo>
                    <a:pt x="1792" y="125"/>
                  </a:lnTo>
                  <a:cubicBezTo>
                    <a:pt x="1532" y="233"/>
                    <a:pt x="0" y="1052"/>
                    <a:pt x="1676" y="4953"/>
                  </a:cubicBezTo>
                  <a:cubicBezTo>
                    <a:pt x="3499" y="9197"/>
                    <a:pt x="4815" y="11327"/>
                    <a:pt x="4815" y="11327"/>
                  </a:cubicBezTo>
                  <a:cubicBezTo>
                    <a:pt x="4815" y="11327"/>
                    <a:pt x="5124" y="12304"/>
                    <a:pt x="4311" y="12399"/>
                  </a:cubicBezTo>
                  <a:cubicBezTo>
                    <a:pt x="4208" y="12411"/>
                    <a:pt x="4091" y="12415"/>
                    <a:pt x="3964" y="12415"/>
                  </a:cubicBezTo>
                  <a:cubicBezTo>
                    <a:pt x="3678" y="12415"/>
                    <a:pt x="3341" y="12394"/>
                    <a:pt x="3003" y="12394"/>
                  </a:cubicBezTo>
                  <a:cubicBezTo>
                    <a:pt x="2293" y="12394"/>
                    <a:pt x="1578" y="12486"/>
                    <a:pt x="1328" y="13053"/>
                  </a:cubicBezTo>
                  <a:cubicBezTo>
                    <a:pt x="890" y="14047"/>
                    <a:pt x="1566" y="15057"/>
                    <a:pt x="3010" y="15999"/>
                  </a:cubicBezTo>
                  <a:cubicBezTo>
                    <a:pt x="4454" y="16941"/>
                    <a:pt x="7541" y="19121"/>
                    <a:pt x="7820" y="19319"/>
                  </a:cubicBezTo>
                  <a:cubicBezTo>
                    <a:pt x="8093" y="19514"/>
                    <a:pt x="8350" y="19976"/>
                    <a:pt x="7807" y="20129"/>
                  </a:cubicBezTo>
                  <a:cubicBezTo>
                    <a:pt x="7264" y="20283"/>
                    <a:pt x="3262" y="20434"/>
                    <a:pt x="3448" y="22329"/>
                  </a:cubicBezTo>
                  <a:cubicBezTo>
                    <a:pt x="3633" y="24224"/>
                    <a:pt x="8087" y="26186"/>
                    <a:pt x="8570" y="26411"/>
                  </a:cubicBezTo>
                  <a:cubicBezTo>
                    <a:pt x="9053" y="26635"/>
                    <a:pt x="9157" y="26853"/>
                    <a:pt x="9099" y="27122"/>
                  </a:cubicBezTo>
                  <a:cubicBezTo>
                    <a:pt x="9040" y="27391"/>
                    <a:pt x="7691" y="27315"/>
                    <a:pt x="6554" y="27405"/>
                  </a:cubicBezTo>
                  <a:cubicBezTo>
                    <a:pt x="5418" y="27494"/>
                    <a:pt x="4116" y="27798"/>
                    <a:pt x="4314" y="28882"/>
                  </a:cubicBezTo>
                  <a:cubicBezTo>
                    <a:pt x="4513" y="29966"/>
                    <a:pt x="7068" y="32385"/>
                    <a:pt x="13590" y="33464"/>
                  </a:cubicBezTo>
                  <a:lnTo>
                    <a:pt x="16644" y="33765"/>
                  </a:lnTo>
                  <a:lnTo>
                    <a:pt x="18482" y="31290"/>
                  </a:lnTo>
                  <a:cubicBezTo>
                    <a:pt x="22090" y="25752"/>
                    <a:pt x="22032" y="22234"/>
                    <a:pt x="21366" y="21355"/>
                  </a:cubicBezTo>
                  <a:cubicBezTo>
                    <a:pt x="21154" y="21075"/>
                    <a:pt x="20897" y="20961"/>
                    <a:pt x="20619" y="20961"/>
                  </a:cubicBezTo>
                  <a:cubicBezTo>
                    <a:pt x="20025" y="20961"/>
                    <a:pt x="19332" y="21480"/>
                    <a:pt x="18765" y="22009"/>
                  </a:cubicBezTo>
                  <a:cubicBezTo>
                    <a:pt x="17981" y="22739"/>
                    <a:pt x="17179" y="23707"/>
                    <a:pt x="16888" y="23707"/>
                  </a:cubicBezTo>
                  <a:cubicBezTo>
                    <a:pt x="16869" y="23707"/>
                    <a:pt x="16852" y="23703"/>
                    <a:pt x="16838" y="23694"/>
                  </a:cubicBezTo>
                  <a:cubicBezTo>
                    <a:pt x="16599" y="23556"/>
                    <a:pt x="16509" y="23332"/>
                    <a:pt x="16670" y="22824"/>
                  </a:cubicBezTo>
                  <a:cubicBezTo>
                    <a:pt x="16831" y="22317"/>
                    <a:pt x="18391" y="17707"/>
                    <a:pt x="17119" y="16290"/>
                  </a:cubicBezTo>
                  <a:cubicBezTo>
                    <a:pt x="16868" y="16011"/>
                    <a:pt x="16557" y="15898"/>
                    <a:pt x="16217" y="15898"/>
                  </a:cubicBezTo>
                  <a:cubicBezTo>
                    <a:pt x="14828" y="15898"/>
                    <a:pt x="12938" y="17782"/>
                    <a:pt x="12553" y="18020"/>
                  </a:cubicBezTo>
                  <a:cubicBezTo>
                    <a:pt x="12451" y="18083"/>
                    <a:pt x="12362" y="18110"/>
                    <a:pt x="12287" y="18110"/>
                  </a:cubicBezTo>
                  <a:cubicBezTo>
                    <a:pt x="12011" y="18110"/>
                    <a:pt x="11914" y="17744"/>
                    <a:pt x="11946" y="17482"/>
                  </a:cubicBezTo>
                  <a:cubicBezTo>
                    <a:pt x="11988" y="17142"/>
                    <a:pt x="12466" y="13393"/>
                    <a:pt x="12746" y="11692"/>
                  </a:cubicBezTo>
                  <a:cubicBezTo>
                    <a:pt x="13026" y="9991"/>
                    <a:pt x="12738" y="8810"/>
                    <a:pt x="11710" y="8463"/>
                  </a:cubicBezTo>
                  <a:cubicBezTo>
                    <a:pt x="11615" y="8431"/>
                    <a:pt x="11521" y="8416"/>
                    <a:pt x="11428" y="8416"/>
                  </a:cubicBezTo>
                  <a:cubicBezTo>
                    <a:pt x="10551" y="8416"/>
                    <a:pt x="9772" y="9737"/>
                    <a:pt x="9212" y="10221"/>
                  </a:cubicBezTo>
                  <a:cubicBezTo>
                    <a:pt x="9070" y="10345"/>
                    <a:pt x="8932" y="10392"/>
                    <a:pt x="8805" y="10392"/>
                  </a:cubicBezTo>
                  <a:cubicBezTo>
                    <a:pt x="8384" y="10392"/>
                    <a:pt x="8081" y="9868"/>
                    <a:pt x="8081" y="9868"/>
                  </a:cubicBezTo>
                  <a:cubicBezTo>
                    <a:pt x="8081" y="9868"/>
                    <a:pt x="7400" y="7459"/>
                    <a:pt x="5501" y="3248"/>
                  </a:cubicBezTo>
                  <a:cubicBezTo>
                    <a:pt x="4249" y="473"/>
                    <a:pt x="3035" y="0"/>
                    <a:pt x="2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128"/>
            <p:cNvSpPr/>
            <p:nvPr/>
          </p:nvSpPr>
          <p:spPr>
            <a:xfrm rot="-3330565">
              <a:off x="5680199" y="3543777"/>
              <a:ext cx="1066405" cy="2440449"/>
            </a:xfrm>
            <a:custGeom>
              <a:rect b="b" l="l" r="r" t="t"/>
              <a:pathLst>
                <a:path extrusionOk="0" h="30581" w="13363">
                  <a:moveTo>
                    <a:pt x="0" y="0"/>
                  </a:moveTo>
                  <a:cubicBezTo>
                    <a:pt x="0" y="0"/>
                    <a:pt x="11" y="32"/>
                    <a:pt x="35" y="91"/>
                  </a:cubicBezTo>
                  <a:cubicBezTo>
                    <a:pt x="62" y="153"/>
                    <a:pt x="100" y="239"/>
                    <a:pt x="148" y="352"/>
                  </a:cubicBezTo>
                  <a:cubicBezTo>
                    <a:pt x="250" y="584"/>
                    <a:pt x="398" y="920"/>
                    <a:pt x="588" y="1352"/>
                  </a:cubicBezTo>
                  <a:cubicBezTo>
                    <a:pt x="973" y="2223"/>
                    <a:pt x="1527" y="3478"/>
                    <a:pt x="2211" y="5027"/>
                  </a:cubicBezTo>
                  <a:cubicBezTo>
                    <a:pt x="3578" y="8132"/>
                    <a:pt x="5442" y="12431"/>
                    <a:pt x="7497" y="17182"/>
                  </a:cubicBezTo>
                  <a:cubicBezTo>
                    <a:pt x="9552" y="21934"/>
                    <a:pt x="11918" y="27482"/>
                    <a:pt x="13301" y="30580"/>
                  </a:cubicBezTo>
                  <a:lnTo>
                    <a:pt x="13363" y="30553"/>
                  </a:lnTo>
                  <a:cubicBezTo>
                    <a:pt x="11995" y="27448"/>
                    <a:pt x="9640" y="21897"/>
                    <a:pt x="7584" y="17144"/>
                  </a:cubicBezTo>
                  <a:cubicBezTo>
                    <a:pt x="5530" y="12394"/>
                    <a:pt x="3655" y="8098"/>
                    <a:pt x="2272" y="5000"/>
                  </a:cubicBezTo>
                  <a:cubicBezTo>
                    <a:pt x="1581" y="3450"/>
                    <a:pt x="1017" y="2199"/>
                    <a:pt x="622" y="1336"/>
                  </a:cubicBezTo>
                  <a:cubicBezTo>
                    <a:pt x="425" y="908"/>
                    <a:pt x="271" y="575"/>
                    <a:pt x="165" y="344"/>
                  </a:cubicBezTo>
                  <a:cubicBezTo>
                    <a:pt x="113" y="233"/>
                    <a:pt x="73" y="148"/>
                    <a:pt x="44" y="87"/>
                  </a:cubicBezTo>
                  <a:cubicBezTo>
                    <a:pt x="16" y="29"/>
                    <a:pt x="0" y="0"/>
                    <a:pt x="0"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128"/>
            <p:cNvSpPr/>
            <p:nvPr/>
          </p:nvSpPr>
          <p:spPr>
            <a:xfrm rot="-3330565">
              <a:off x="6205760" y="4951185"/>
              <a:ext cx="418007" cy="73020"/>
            </a:xfrm>
            <a:custGeom>
              <a:rect b="b" l="l" r="r" t="t"/>
              <a:pathLst>
                <a:path extrusionOk="0" h="915" w="5238">
                  <a:moveTo>
                    <a:pt x="16" y="1"/>
                  </a:moveTo>
                  <a:cubicBezTo>
                    <a:pt x="7" y="1"/>
                    <a:pt x="2" y="1"/>
                    <a:pt x="2" y="3"/>
                  </a:cubicBezTo>
                  <a:cubicBezTo>
                    <a:pt x="1" y="10"/>
                    <a:pt x="72" y="28"/>
                    <a:pt x="204" y="57"/>
                  </a:cubicBezTo>
                  <a:cubicBezTo>
                    <a:pt x="356" y="88"/>
                    <a:pt x="542" y="125"/>
                    <a:pt x="762" y="170"/>
                  </a:cubicBezTo>
                  <a:cubicBezTo>
                    <a:pt x="1235" y="260"/>
                    <a:pt x="1889" y="379"/>
                    <a:pt x="2611" y="505"/>
                  </a:cubicBezTo>
                  <a:cubicBezTo>
                    <a:pt x="3334" y="631"/>
                    <a:pt x="3989" y="739"/>
                    <a:pt x="4464" y="812"/>
                  </a:cubicBezTo>
                  <a:cubicBezTo>
                    <a:pt x="4686" y="845"/>
                    <a:pt x="4875" y="872"/>
                    <a:pt x="5028" y="895"/>
                  </a:cubicBezTo>
                  <a:cubicBezTo>
                    <a:pt x="5127" y="908"/>
                    <a:pt x="5194" y="915"/>
                    <a:pt x="5222" y="915"/>
                  </a:cubicBezTo>
                  <a:cubicBezTo>
                    <a:pt x="5232" y="915"/>
                    <a:pt x="5237" y="914"/>
                    <a:pt x="5237" y="913"/>
                  </a:cubicBezTo>
                  <a:cubicBezTo>
                    <a:pt x="5238" y="906"/>
                    <a:pt x="5165" y="887"/>
                    <a:pt x="5034" y="859"/>
                  </a:cubicBezTo>
                  <a:cubicBezTo>
                    <a:pt x="4883" y="828"/>
                    <a:pt x="4696" y="790"/>
                    <a:pt x="4476" y="746"/>
                  </a:cubicBezTo>
                  <a:cubicBezTo>
                    <a:pt x="4003" y="655"/>
                    <a:pt x="3350" y="536"/>
                    <a:pt x="2627" y="411"/>
                  </a:cubicBezTo>
                  <a:cubicBezTo>
                    <a:pt x="1904" y="285"/>
                    <a:pt x="1249" y="177"/>
                    <a:pt x="774" y="103"/>
                  </a:cubicBezTo>
                  <a:cubicBezTo>
                    <a:pt x="552" y="71"/>
                    <a:pt x="364" y="43"/>
                    <a:pt x="210" y="20"/>
                  </a:cubicBezTo>
                  <a:cubicBezTo>
                    <a:pt x="111" y="7"/>
                    <a:pt x="44" y="1"/>
                    <a:pt x="16"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28"/>
            <p:cNvSpPr/>
            <p:nvPr/>
          </p:nvSpPr>
          <p:spPr>
            <a:xfrm rot="-3330565">
              <a:off x="6714245" y="5100889"/>
              <a:ext cx="536594" cy="88262"/>
            </a:xfrm>
            <a:custGeom>
              <a:rect b="b" l="l" r="r" t="t"/>
              <a:pathLst>
                <a:path extrusionOk="0" h="1106" w="6724">
                  <a:moveTo>
                    <a:pt x="15" y="1"/>
                  </a:moveTo>
                  <a:cubicBezTo>
                    <a:pt x="7" y="1"/>
                    <a:pt x="3" y="1"/>
                    <a:pt x="2" y="3"/>
                  </a:cubicBezTo>
                  <a:cubicBezTo>
                    <a:pt x="1" y="9"/>
                    <a:pt x="94" y="30"/>
                    <a:pt x="263" y="65"/>
                  </a:cubicBezTo>
                  <a:cubicBezTo>
                    <a:pt x="450" y="99"/>
                    <a:pt x="691" y="144"/>
                    <a:pt x="981" y="197"/>
                  </a:cubicBezTo>
                  <a:cubicBezTo>
                    <a:pt x="1587" y="305"/>
                    <a:pt x="2427" y="448"/>
                    <a:pt x="3354" y="601"/>
                  </a:cubicBezTo>
                  <a:cubicBezTo>
                    <a:pt x="4282" y="753"/>
                    <a:pt x="5123" y="884"/>
                    <a:pt x="5733" y="976"/>
                  </a:cubicBezTo>
                  <a:cubicBezTo>
                    <a:pt x="6024" y="1017"/>
                    <a:pt x="6267" y="1052"/>
                    <a:pt x="6456" y="1079"/>
                  </a:cubicBezTo>
                  <a:cubicBezTo>
                    <a:pt x="6590" y="1096"/>
                    <a:pt x="6677" y="1106"/>
                    <a:pt x="6709" y="1106"/>
                  </a:cubicBezTo>
                  <a:cubicBezTo>
                    <a:pt x="6718" y="1106"/>
                    <a:pt x="6723" y="1105"/>
                    <a:pt x="6723" y="1104"/>
                  </a:cubicBezTo>
                  <a:cubicBezTo>
                    <a:pt x="6724" y="1097"/>
                    <a:pt x="6631" y="1076"/>
                    <a:pt x="6462" y="1042"/>
                  </a:cubicBezTo>
                  <a:cubicBezTo>
                    <a:pt x="6275" y="1007"/>
                    <a:pt x="6033" y="963"/>
                    <a:pt x="5744" y="909"/>
                  </a:cubicBezTo>
                  <a:cubicBezTo>
                    <a:pt x="5137" y="801"/>
                    <a:pt x="4298" y="658"/>
                    <a:pt x="3370" y="506"/>
                  </a:cubicBezTo>
                  <a:cubicBezTo>
                    <a:pt x="2442" y="354"/>
                    <a:pt x="1601" y="222"/>
                    <a:pt x="992" y="131"/>
                  </a:cubicBezTo>
                  <a:cubicBezTo>
                    <a:pt x="700" y="89"/>
                    <a:pt x="457" y="55"/>
                    <a:pt x="270" y="28"/>
                  </a:cubicBezTo>
                  <a:cubicBezTo>
                    <a:pt x="134" y="10"/>
                    <a:pt x="46" y="1"/>
                    <a:pt x="15"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28"/>
            <p:cNvSpPr/>
            <p:nvPr/>
          </p:nvSpPr>
          <p:spPr>
            <a:xfrm rot="3112123">
              <a:off x="7398225" y="3632651"/>
              <a:ext cx="1867880" cy="1933538"/>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28"/>
            <p:cNvSpPr/>
            <p:nvPr/>
          </p:nvSpPr>
          <p:spPr>
            <a:xfrm rot="3112123">
              <a:off x="7407908" y="3602366"/>
              <a:ext cx="1582898" cy="2023352"/>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7" name="Google Shape;1937;p128"/>
          <p:cNvSpPr txBox="1"/>
          <p:nvPr/>
        </p:nvSpPr>
        <p:spPr>
          <a:xfrm>
            <a:off x="4573475" y="609800"/>
            <a:ext cx="4029900" cy="38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Roboto"/>
                <a:ea typeface="Roboto"/>
                <a:cs typeface="Roboto"/>
                <a:sym typeface="Roboto"/>
              </a:rPr>
              <a:t>Assessing Deobfuscation Tools: </a:t>
            </a:r>
            <a:endParaRPr b="1" sz="3000">
              <a:solidFill>
                <a:schemeClr val="lt1"/>
              </a:solidFill>
              <a:latin typeface="Roboto"/>
              <a:ea typeface="Roboto"/>
              <a:cs typeface="Roboto"/>
              <a:sym typeface="Roboto"/>
            </a:endParaRPr>
          </a:p>
          <a:p>
            <a:pPr indent="0" lvl="0" marL="0" rtl="0" algn="l">
              <a:spcBef>
                <a:spcPts val="0"/>
              </a:spcBef>
              <a:spcAft>
                <a:spcPts val="0"/>
              </a:spcAft>
              <a:buNone/>
            </a:pPr>
            <a:r>
              <a:t/>
            </a:r>
            <a:endParaRPr b="1" sz="1700">
              <a:solidFill>
                <a:srgbClr val="0D0D0D"/>
              </a:solidFill>
              <a:latin typeface="Roboto"/>
              <a:ea typeface="Roboto"/>
              <a:cs typeface="Roboto"/>
              <a:sym typeface="Roboto"/>
            </a:endParaRPr>
          </a:p>
          <a:p>
            <a:pPr indent="0" lvl="0" marL="0" rtl="0" algn="l">
              <a:spcBef>
                <a:spcPts val="0"/>
              </a:spcBef>
              <a:spcAft>
                <a:spcPts val="0"/>
              </a:spcAft>
              <a:buNone/>
            </a:pPr>
            <a:r>
              <a:t/>
            </a:r>
            <a:endParaRPr b="1" sz="1700">
              <a:solidFill>
                <a:srgbClr val="0D0D0D"/>
              </a:solidFill>
              <a:latin typeface="Roboto"/>
              <a:ea typeface="Roboto"/>
              <a:cs typeface="Roboto"/>
              <a:sym typeface="Roboto"/>
            </a:endParaRPr>
          </a:p>
          <a:p>
            <a:pPr indent="0" lvl="0" marL="0" rtl="0" algn="l">
              <a:spcBef>
                <a:spcPts val="0"/>
              </a:spcBef>
              <a:spcAft>
                <a:spcPts val="0"/>
              </a:spcAft>
              <a:buNone/>
            </a:pPr>
            <a:r>
              <a:rPr b="1" lang="en" sz="1700">
                <a:solidFill>
                  <a:srgbClr val="0D0D0D"/>
                </a:solidFill>
                <a:latin typeface="Roboto"/>
                <a:ea typeface="Roboto"/>
                <a:cs typeface="Roboto"/>
                <a:sym typeface="Roboto"/>
              </a:rPr>
              <a:t>A Thorough Examination Of Their Limitations, Advantages, And Disadvantages</a:t>
            </a:r>
            <a:endParaRPr b="1" sz="1700">
              <a:solidFill>
                <a:srgbClr val="0D0D0D"/>
              </a:solidFill>
              <a:latin typeface="Roboto"/>
              <a:ea typeface="Roboto"/>
              <a:cs typeface="Roboto"/>
              <a:sym typeface="Roboto"/>
            </a:endParaRPr>
          </a:p>
        </p:txBody>
      </p:sp>
      <p:sp>
        <p:nvSpPr>
          <p:cNvPr id="1938" name="Google Shape;1938;p128">
            <a:hlinkClick/>
          </p:cNvPr>
          <p:cNvSpPr txBox="1"/>
          <p:nvPr/>
        </p:nvSpPr>
        <p:spPr>
          <a:xfrm>
            <a:off x="8219375" y="120225"/>
            <a:ext cx="74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uFill>
                  <a:noFill/>
                </a:uFill>
                <a:latin typeface="Impact"/>
                <a:ea typeface="Impact"/>
                <a:cs typeface="Impact"/>
                <a:sym typeface="Impact"/>
                <a:hlinkClick action="ppaction://hlinksldjump" r:id="rId3">
                  <a:extLst>
                    <a:ext uri="{A12FA001-AC4F-418D-AE19-62706E023703}">
                      <ahyp:hlinkClr val="tx"/>
                    </a:ext>
                  </a:extLst>
                </a:hlinkClick>
              </a:rPr>
              <a:t>HOME</a:t>
            </a:r>
            <a:endParaRPr>
              <a:solidFill>
                <a:schemeClr val="accent3"/>
              </a:solidFill>
              <a:latin typeface="Impact"/>
              <a:ea typeface="Impact"/>
              <a:cs typeface="Impact"/>
              <a:sym typeface="Impac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2" name="Shape 1942"/>
        <p:cNvGrpSpPr/>
        <p:nvPr/>
      </p:nvGrpSpPr>
      <p:grpSpPr>
        <a:xfrm>
          <a:off x="0" y="0"/>
          <a:ext cx="0" cy="0"/>
          <a:chOff x="0" y="0"/>
          <a:chExt cx="0" cy="0"/>
        </a:xfrm>
      </p:grpSpPr>
      <p:sp>
        <p:nvSpPr>
          <p:cNvPr id="1943" name="Google Shape;1943;p129"/>
          <p:cNvSpPr txBox="1"/>
          <p:nvPr/>
        </p:nvSpPr>
        <p:spPr>
          <a:xfrm>
            <a:off x="450625" y="185575"/>
            <a:ext cx="6462600" cy="570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accent2"/>
              </a:buClr>
              <a:buSzPts val="1100"/>
              <a:buFont typeface="Arial"/>
              <a:buNone/>
            </a:pPr>
            <a:r>
              <a:rPr b="1" lang="en" sz="1700" u="sng">
                <a:solidFill>
                  <a:schemeClr val="hlink"/>
                </a:solidFill>
                <a:latin typeface="Roboto"/>
                <a:ea typeface="Roboto"/>
                <a:cs typeface="Roboto"/>
                <a:sym typeface="Roboto"/>
                <a:hlinkClick action="ppaction://hlinksldjump" r:id="rId3"/>
              </a:rPr>
              <a:t>DEGUARD </a:t>
            </a:r>
            <a:r>
              <a:rPr lang="en" sz="1700" u="sng">
                <a:solidFill>
                  <a:schemeClr val="hlink"/>
                </a:solidFill>
                <a:latin typeface="Roboto"/>
                <a:ea typeface="Roboto"/>
                <a:cs typeface="Roboto"/>
                <a:sym typeface="Roboto"/>
                <a:hlinkClick action="ppaction://hlinksldjump" r:id="rId4"/>
              </a:rPr>
              <a:t>Statistical Deobfuscation of Android Applications</a:t>
            </a:r>
            <a:endParaRPr>
              <a:solidFill>
                <a:schemeClr val="accent3"/>
              </a:solidFill>
              <a:latin typeface="Roboto"/>
              <a:ea typeface="Roboto"/>
              <a:cs typeface="Roboto"/>
              <a:sym typeface="Roboto"/>
            </a:endParaRPr>
          </a:p>
        </p:txBody>
      </p:sp>
      <p:sp>
        <p:nvSpPr>
          <p:cNvPr id="1944" name="Google Shape;1944;p129"/>
          <p:cNvSpPr txBox="1"/>
          <p:nvPr/>
        </p:nvSpPr>
        <p:spPr>
          <a:xfrm>
            <a:off x="596550" y="821900"/>
            <a:ext cx="7993500" cy="38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2"/>
              </a:buClr>
              <a:buSzPts val="1100"/>
              <a:buFont typeface="Arial"/>
              <a:buNone/>
            </a:pPr>
            <a:r>
              <a:rPr lang="en">
                <a:solidFill>
                  <a:srgbClr val="0D0D0D"/>
                </a:solidFill>
                <a:uFill>
                  <a:noFill/>
                </a:uFill>
                <a:latin typeface="Roboto"/>
                <a:ea typeface="Roboto"/>
                <a:cs typeface="Roboto"/>
                <a:sym typeface="Roboto"/>
                <a:hlinkClick action="ppaction://hlinksldjump" r:id="rId5">
                  <a:extLst>
                    <a:ext uri="{A12FA001-AC4F-418D-AE19-62706E023703}">
                      <ahyp:hlinkClr val="tx"/>
                    </a:ext>
                  </a:extLst>
                </a:hlinkClick>
              </a:rPr>
              <a:t> Approach :-</a:t>
            </a:r>
            <a:endParaRPr sz="1300">
              <a:solidFill>
                <a:srgbClr val="0D0D0D"/>
              </a:solidFill>
            </a:endParaRPr>
          </a:p>
          <a:p>
            <a:pPr indent="0" lvl="0" marL="0" rtl="0" algn="l">
              <a:spcBef>
                <a:spcPts val="0"/>
              </a:spcBef>
              <a:spcAft>
                <a:spcPts val="0"/>
              </a:spcAft>
              <a:buClr>
                <a:schemeClr val="accent2"/>
              </a:buClr>
              <a:buSzPts val="1100"/>
              <a:buFont typeface="Arial"/>
              <a:buNone/>
            </a:pPr>
            <a:r>
              <a:t/>
            </a:r>
            <a:endParaRPr sz="1300">
              <a:solidFill>
                <a:srgbClr val="0D0D0D"/>
              </a:solidFill>
            </a:endParaRPr>
          </a:p>
          <a:p>
            <a:pPr indent="0" lvl="0" marL="0" rtl="0" algn="l">
              <a:spcBef>
                <a:spcPts val="0"/>
              </a:spcBef>
              <a:spcAft>
                <a:spcPts val="0"/>
              </a:spcAft>
              <a:buClr>
                <a:schemeClr val="accent2"/>
              </a:buClr>
              <a:buSzPts val="1100"/>
              <a:buFont typeface="Arial"/>
              <a:buNone/>
            </a:pPr>
            <a:r>
              <a:rPr lang="en" sz="1300">
                <a:solidFill>
                  <a:srgbClr val="0D0D0D"/>
                </a:solidFill>
              </a:rPr>
              <a:t>The approach to deguard an application obfuscated by ProGuard involves several steps. First, the application is analyzed to generate graphs, including dependency graphs, which illustrate the relationships between different components. Various features and constraints are identified within these graphs to understand the application's structure and behavior. Using this information, unidentified identifiers are predicted, allowing for the deobfuscation process to commence. Finally, these identifiers are renamed appropriately to make the code more readable and understandable.</a:t>
            </a:r>
            <a:endParaRPr b="1" sz="1300">
              <a:solidFill>
                <a:schemeClr val="accent2"/>
              </a:solidFill>
              <a:latin typeface="Roboto"/>
              <a:ea typeface="Roboto"/>
              <a:cs typeface="Roboto"/>
              <a:sym typeface="Roboto"/>
            </a:endParaRPr>
          </a:p>
          <a:p>
            <a:pPr indent="0" lvl="0" marL="0" rtl="0" algn="l">
              <a:lnSpc>
                <a:spcPct val="115000"/>
              </a:lnSpc>
              <a:spcBef>
                <a:spcPts val="1400"/>
              </a:spcBef>
              <a:spcAft>
                <a:spcPts val="0"/>
              </a:spcAft>
              <a:buClr>
                <a:schemeClr val="accent2"/>
              </a:buClr>
              <a:buSzPts val="1100"/>
              <a:buFont typeface="Arial"/>
              <a:buNone/>
            </a:pPr>
            <a:r>
              <a:rPr b="1" lang="en" sz="1300">
                <a:solidFill>
                  <a:schemeClr val="accent2"/>
                </a:solidFill>
                <a:latin typeface="Roboto"/>
                <a:ea typeface="Roboto"/>
                <a:cs typeface="Roboto"/>
                <a:sym typeface="Roboto"/>
              </a:rPr>
              <a:t>Limitations of DeGuard</a:t>
            </a:r>
            <a:endParaRPr b="1" sz="1300">
              <a:solidFill>
                <a:schemeClr val="accent2"/>
              </a:solidFill>
              <a:latin typeface="Roboto"/>
              <a:ea typeface="Roboto"/>
              <a:cs typeface="Roboto"/>
              <a:sym typeface="Roboto"/>
            </a:endParaRPr>
          </a:p>
          <a:p>
            <a:pPr indent="-298450" lvl="0" marL="457200" rtl="0" algn="l">
              <a:lnSpc>
                <a:spcPct val="115000"/>
              </a:lnSpc>
              <a:spcBef>
                <a:spcPts val="1200"/>
              </a:spcBef>
              <a:spcAft>
                <a:spcPts val="0"/>
              </a:spcAft>
              <a:buClr>
                <a:schemeClr val="accent2"/>
              </a:buClr>
              <a:buSzPts val="1100"/>
              <a:buAutoNum type="arabicPeriod"/>
            </a:pPr>
            <a:r>
              <a:rPr b="1" lang="en" sz="1100">
                <a:solidFill>
                  <a:schemeClr val="accent2"/>
                </a:solidFill>
                <a:latin typeface="Roboto"/>
                <a:ea typeface="Roboto"/>
                <a:cs typeface="Roboto"/>
                <a:sym typeface="Roboto"/>
              </a:rPr>
              <a:t>Sophisticated Obfuscation Techniques</a:t>
            </a:r>
            <a:r>
              <a:rPr lang="en" sz="1100">
                <a:solidFill>
                  <a:schemeClr val="accent2"/>
                </a:solidFill>
                <a:latin typeface="Roboto"/>
                <a:ea typeface="Roboto"/>
                <a:cs typeface="Roboto"/>
                <a:sym typeface="Roboto"/>
              </a:rPr>
              <a:t>:</a:t>
            </a:r>
            <a:endParaRPr sz="1100">
              <a:solidFill>
                <a:schemeClr val="accent2"/>
              </a:solidFill>
              <a:latin typeface="Roboto"/>
              <a:ea typeface="Roboto"/>
              <a:cs typeface="Roboto"/>
              <a:sym typeface="Roboto"/>
            </a:endParaRPr>
          </a:p>
          <a:p>
            <a:pPr indent="-298450" lvl="1" marL="914400" rtl="0" algn="l">
              <a:lnSpc>
                <a:spcPct val="115000"/>
              </a:lnSpc>
              <a:spcBef>
                <a:spcPts val="0"/>
              </a:spcBef>
              <a:spcAft>
                <a:spcPts val="0"/>
              </a:spcAft>
              <a:buClr>
                <a:schemeClr val="accent2"/>
              </a:buClr>
              <a:buSzPts val="1100"/>
              <a:buFont typeface="Roboto"/>
              <a:buChar char="○"/>
            </a:pPr>
            <a:r>
              <a:rPr lang="en" sz="1100">
                <a:solidFill>
                  <a:schemeClr val="accent2"/>
                </a:solidFill>
                <a:latin typeface="Roboto"/>
                <a:ea typeface="Roboto"/>
                <a:cs typeface="Roboto"/>
                <a:sym typeface="Roboto"/>
              </a:rPr>
              <a:t>Struggles with advanced methods like control flow obfuscation and string encryption.</a:t>
            </a:r>
            <a:endParaRPr sz="1100">
              <a:solidFill>
                <a:schemeClr val="accent2"/>
              </a:solidFill>
              <a:latin typeface="Roboto"/>
              <a:ea typeface="Roboto"/>
              <a:cs typeface="Roboto"/>
              <a:sym typeface="Roboto"/>
            </a:endParaRPr>
          </a:p>
          <a:p>
            <a:pPr indent="-298450" lvl="1" marL="914400" rtl="0" algn="l">
              <a:lnSpc>
                <a:spcPct val="115000"/>
              </a:lnSpc>
              <a:spcBef>
                <a:spcPts val="0"/>
              </a:spcBef>
              <a:spcAft>
                <a:spcPts val="0"/>
              </a:spcAft>
              <a:buClr>
                <a:schemeClr val="accent2"/>
              </a:buClr>
              <a:buSzPts val="1100"/>
              <a:buFont typeface="Roboto"/>
              <a:buChar char="○"/>
            </a:pPr>
            <a:r>
              <a:rPr lang="en" sz="1100">
                <a:solidFill>
                  <a:schemeClr val="accent2"/>
                </a:solidFill>
                <a:latin typeface="Roboto"/>
                <a:ea typeface="Roboto"/>
                <a:cs typeface="Roboto"/>
                <a:sym typeface="Roboto"/>
              </a:rPr>
              <a:t>Challenges in reconstructing complex obfuscated structures.</a:t>
            </a:r>
            <a:endParaRPr sz="1100">
              <a:solidFill>
                <a:schemeClr val="accent2"/>
              </a:solidFill>
              <a:latin typeface="Roboto"/>
              <a:ea typeface="Roboto"/>
              <a:cs typeface="Roboto"/>
              <a:sym typeface="Roboto"/>
            </a:endParaRPr>
          </a:p>
          <a:p>
            <a:pPr indent="-298450" lvl="0" marL="457200" rtl="0" algn="l">
              <a:lnSpc>
                <a:spcPct val="115000"/>
              </a:lnSpc>
              <a:spcBef>
                <a:spcPts val="0"/>
              </a:spcBef>
              <a:spcAft>
                <a:spcPts val="0"/>
              </a:spcAft>
              <a:buClr>
                <a:schemeClr val="accent2"/>
              </a:buClr>
              <a:buSzPts val="1100"/>
              <a:buAutoNum type="arabicPeriod"/>
            </a:pPr>
            <a:r>
              <a:rPr b="1" lang="en" sz="1100">
                <a:solidFill>
                  <a:schemeClr val="accent2"/>
                </a:solidFill>
                <a:latin typeface="Roboto"/>
                <a:ea typeface="Roboto"/>
                <a:cs typeface="Roboto"/>
                <a:sym typeface="Roboto"/>
              </a:rPr>
              <a:t>Scalability and Learning</a:t>
            </a:r>
            <a:r>
              <a:rPr lang="en" sz="1100">
                <a:solidFill>
                  <a:schemeClr val="accent2"/>
                </a:solidFill>
                <a:latin typeface="Roboto"/>
                <a:ea typeface="Roboto"/>
                <a:cs typeface="Roboto"/>
                <a:sym typeface="Roboto"/>
              </a:rPr>
              <a:t>:</a:t>
            </a:r>
            <a:endParaRPr sz="1100">
              <a:solidFill>
                <a:schemeClr val="accent2"/>
              </a:solidFill>
              <a:latin typeface="Roboto"/>
              <a:ea typeface="Roboto"/>
              <a:cs typeface="Roboto"/>
              <a:sym typeface="Roboto"/>
            </a:endParaRPr>
          </a:p>
          <a:p>
            <a:pPr indent="-298450" lvl="1" marL="914400" rtl="0" algn="l">
              <a:lnSpc>
                <a:spcPct val="115000"/>
              </a:lnSpc>
              <a:spcBef>
                <a:spcPts val="0"/>
              </a:spcBef>
              <a:spcAft>
                <a:spcPts val="0"/>
              </a:spcAft>
              <a:buClr>
                <a:schemeClr val="accent2"/>
              </a:buClr>
              <a:buSzPts val="1100"/>
              <a:buFont typeface="Roboto"/>
              <a:buChar char="○"/>
            </a:pPr>
            <a:r>
              <a:rPr lang="en" sz="1100">
                <a:solidFill>
                  <a:schemeClr val="accent2"/>
                </a:solidFill>
                <a:latin typeface="Roboto"/>
                <a:ea typeface="Roboto"/>
                <a:cs typeface="Roboto"/>
                <a:sym typeface="Roboto"/>
              </a:rPr>
              <a:t>Difficulty scaling to larger datasets for probabilistic modeling.</a:t>
            </a:r>
            <a:endParaRPr sz="1100">
              <a:solidFill>
                <a:schemeClr val="accent2"/>
              </a:solidFill>
              <a:latin typeface="Roboto"/>
              <a:ea typeface="Roboto"/>
              <a:cs typeface="Roboto"/>
              <a:sym typeface="Roboto"/>
            </a:endParaRPr>
          </a:p>
          <a:p>
            <a:pPr indent="-298450" lvl="1" marL="914400" rtl="0" algn="l">
              <a:lnSpc>
                <a:spcPct val="115000"/>
              </a:lnSpc>
              <a:spcBef>
                <a:spcPts val="0"/>
              </a:spcBef>
              <a:spcAft>
                <a:spcPts val="0"/>
              </a:spcAft>
              <a:buClr>
                <a:schemeClr val="accent2"/>
              </a:buClr>
              <a:buSzPts val="1100"/>
              <a:buFont typeface="Roboto"/>
              <a:buChar char="○"/>
            </a:pPr>
            <a:r>
              <a:rPr lang="en" sz="1100">
                <a:solidFill>
                  <a:schemeClr val="accent2"/>
                </a:solidFill>
                <a:latin typeface="Roboto"/>
                <a:ea typeface="Roboto"/>
                <a:cs typeface="Roboto"/>
                <a:sym typeface="Roboto"/>
              </a:rPr>
              <a:t>Ensuring feature quality and relevance becomes complex as datasets grow.</a:t>
            </a:r>
            <a:endParaRPr sz="1100">
              <a:solidFill>
                <a:schemeClr val="accent2"/>
              </a:solidFill>
              <a:latin typeface="Roboto"/>
              <a:ea typeface="Roboto"/>
              <a:cs typeface="Roboto"/>
              <a:sym typeface="Roboto"/>
            </a:endParaRPr>
          </a:p>
          <a:p>
            <a:pPr indent="0" lvl="0" marL="0" rtl="0" algn="l">
              <a:spcBef>
                <a:spcPts val="1200"/>
              </a:spcBef>
              <a:spcAft>
                <a:spcPts val="0"/>
              </a:spcAft>
              <a:buNone/>
            </a:pPr>
            <a:r>
              <a:t/>
            </a:r>
            <a:endParaRPr>
              <a:solidFill>
                <a:schemeClr val="lt2"/>
              </a:solidFill>
              <a:latin typeface="Lato"/>
              <a:ea typeface="Lato"/>
              <a:cs typeface="Lato"/>
              <a:sym typeface="Lato"/>
            </a:endParaRPr>
          </a:p>
        </p:txBody>
      </p:sp>
      <p:sp>
        <p:nvSpPr>
          <p:cNvPr id="1945" name="Google Shape;1945;p129">
            <a:hlinkClick/>
          </p:cNvPr>
          <p:cNvSpPr txBox="1"/>
          <p:nvPr/>
        </p:nvSpPr>
        <p:spPr>
          <a:xfrm>
            <a:off x="8219375" y="120225"/>
            <a:ext cx="74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uFill>
                  <a:noFill/>
                </a:uFill>
                <a:latin typeface="Impact"/>
                <a:ea typeface="Impact"/>
                <a:cs typeface="Impact"/>
                <a:sym typeface="Impact"/>
                <a:hlinkClick action="ppaction://hlinksldjump" r:id="rId6">
                  <a:extLst>
                    <a:ext uri="{A12FA001-AC4F-418D-AE19-62706E023703}">
                      <ahyp:hlinkClr val="tx"/>
                    </a:ext>
                  </a:extLst>
                </a:hlinkClick>
              </a:rPr>
              <a:t>HOME</a:t>
            </a:r>
            <a:endParaRPr>
              <a:solidFill>
                <a:schemeClr val="accent3"/>
              </a:solidFill>
              <a:latin typeface="Impact"/>
              <a:ea typeface="Impact"/>
              <a:cs typeface="Impact"/>
              <a:sym typeface="Impac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9" name="Shape 1949"/>
        <p:cNvGrpSpPr/>
        <p:nvPr/>
      </p:nvGrpSpPr>
      <p:grpSpPr>
        <a:xfrm>
          <a:off x="0" y="0"/>
          <a:ext cx="0" cy="0"/>
          <a:chOff x="0" y="0"/>
          <a:chExt cx="0" cy="0"/>
        </a:xfrm>
      </p:grpSpPr>
      <p:sp>
        <p:nvSpPr>
          <p:cNvPr id="1950" name="Google Shape;1950;p130"/>
          <p:cNvSpPr txBox="1"/>
          <p:nvPr/>
        </p:nvSpPr>
        <p:spPr>
          <a:xfrm>
            <a:off x="725925" y="774675"/>
            <a:ext cx="8100000" cy="421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accent2"/>
              </a:buClr>
              <a:buSzPts val="1100"/>
              <a:buFont typeface="Arial"/>
              <a:buNone/>
            </a:pPr>
            <a:r>
              <a:rPr b="1" lang="en" sz="1200">
                <a:solidFill>
                  <a:schemeClr val="accent2"/>
                </a:solidFill>
                <a:latin typeface="Roboto"/>
                <a:ea typeface="Roboto"/>
                <a:cs typeface="Roboto"/>
                <a:sym typeface="Roboto"/>
              </a:rPr>
              <a:t>Pros of DeGuard</a:t>
            </a:r>
            <a:endParaRPr b="1" sz="1200">
              <a:solidFill>
                <a:schemeClr val="accent2"/>
              </a:solidFill>
              <a:latin typeface="Roboto"/>
              <a:ea typeface="Roboto"/>
              <a:cs typeface="Roboto"/>
              <a:sym typeface="Roboto"/>
            </a:endParaRPr>
          </a:p>
          <a:p>
            <a:pPr indent="-304800" lvl="0" marL="457200" rtl="0" algn="l">
              <a:lnSpc>
                <a:spcPct val="115000"/>
              </a:lnSpc>
              <a:spcBef>
                <a:spcPts val="1200"/>
              </a:spcBef>
              <a:spcAft>
                <a:spcPts val="0"/>
              </a:spcAft>
              <a:buClr>
                <a:schemeClr val="accent2"/>
              </a:buClr>
              <a:buSzPts val="1200"/>
              <a:buAutoNum type="arabicPeriod"/>
            </a:pPr>
            <a:r>
              <a:rPr b="1" lang="en" sz="1200">
                <a:solidFill>
                  <a:schemeClr val="accent2"/>
                </a:solidFill>
                <a:latin typeface="Roboto"/>
                <a:ea typeface="Roboto"/>
                <a:cs typeface="Roboto"/>
                <a:sym typeface="Roboto"/>
              </a:rPr>
              <a:t>Effective Reversal of ProGuard Obfuscation</a:t>
            </a:r>
            <a:r>
              <a:rPr lang="en" sz="1200">
                <a:solidFill>
                  <a:schemeClr val="accent2"/>
                </a:solidFill>
                <a:latin typeface="Roboto"/>
                <a:ea typeface="Roboto"/>
                <a:cs typeface="Roboto"/>
                <a:sym typeface="Roboto"/>
              </a:rPr>
              <a:t>:</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Accurately predicts many obfuscated elements.</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Improves understanding of application structure and functionality.</a:t>
            </a:r>
            <a:endParaRPr sz="1200">
              <a:solidFill>
                <a:schemeClr val="accent2"/>
              </a:solidFill>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AutoNum type="arabicPeriod"/>
            </a:pPr>
            <a:r>
              <a:rPr b="1" lang="en" sz="1200">
                <a:solidFill>
                  <a:schemeClr val="accent2"/>
                </a:solidFill>
                <a:latin typeface="Roboto"/>
                <a:ea typeface="Roboto"/>
                <a:cs typeface="Roboto"/>
                <a:sym typeface="Roboto"/>
              </a:rPr>
              <a:t>Precision in Library Identification</a:t>
            </a:r>
            <a:r>
              <a:rPr lang="en" sz="1200">
                <a:solidFill>
                  <a:schemeClr val="accent2"/>
                </a:solidFill>
                <a:latin typeface="Roboto"/>
                <a:ea typeface="Roboto"/>
                <a:cs typeface="Roboto"/>
                <a:sym typeface="Roboto"/>
              </a:rPr>
              <a:t>:</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High precision and recall in identifying third-party libraries post-obfuscation.</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Essential for developers and security analysts in understanding codebases and malware.</a:t>
            </a:r>
            <a:endParaRPr sz="1200">
              <a:solidFill>
                <a:schemeClr val="accent2"/>
              </a:solidFill>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AutoNum type="arabicPeriod"/>
            </a:pPr>
            <a:r>
              <a:rPr b="1" lang="en" sz="1200">
                <a:solidFill>
                  <a:schemeClr val="accent2"/>
                </a:solidFill>
                <a:latin typeface="Roboto"/>
                <a:ea typeface="Roboto"/>
                <a:cs typeface="Roboto"/>
                <a:sym typeface="Roboto"/>
              </a:rPr>
              <a:t>Utility in Security Analysis</a:t>
            </a:r>
            <a:r>
              <a:rPr lang="en" sz="1200">
                <a:solidFill>
                  <a:schemeClr val="accent2"/>
                </a:solidFill>
                <a:latin typeface="Roboto"/>
                <a:ea typeface="Roboto"/>
                <a:cs typeface="Roboto"/>
                <a:sym typeface="Roboto"/>
              </a:rPr>
              <a:t>:</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Reveals sensitive data usage and hidden functionalities in malware.</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Helps uncover vulnerabilities and understand obfuscated behavior.</a:t>
            </a:r>
            <a:endParaRPr sz="1200">
              <a:solidFill>
                <a:schemeClr val="accent2"/>
              </a:solidFill>
              <a:latin typeface="Roboto"/>
              <a:ea typeface="Roboto"/>
              <a:cs typeface="Roboto"/>
              <a:sym typeface="Roboto"/>
            </a:endParaRPr>
          </a:p>
          <a:p>
            <a:pPr indent="0" lvl="0" marL="0" rtl="0" algn="l">
              <a:lnSpc>
                <a:spcPct val="115000"/>
              </a:lnSpc>
              <a:spcBef>
                <a:spcPts val="1400"/>
              </a:spcBef>
              <a:spcAft>
                <a:spcPts val="0"/>
              </a:spcAft>
              <a:buClr>
                <a:schemeClr val="accent2"/>
              </a:buClr>
              <a:buSzPts val="1100"/>
              <a:buFont typeface="Arial"/>
              <a:buNone/>
            </a:pPr>
            <a:r>
              <a:rPr b="1" lang="en" sz="1200">
                <a:solidFill>
                  <a:schemeClr val="accent2"/>
                </a:solidFill>
                <a:latin typeface="Roboto"/>
                <a:ea typeface="Roboto"/>
                <a:cs typeface="Roboto"/>
                <a:sym typeface="Roboto"/>
              </a:rPr>
              <a:t>Cons of DeGuard</a:t>
            </a:r>
            <a:endParaRPr b="1" sz="1200">
              <a:solidFill>
                <a:schemeClr val="accent2"/>
              </a:solidFill>
              <a:latin typeface="Roboto"/>
              <a:ea typeface="Roboto"/>
              <a:cs typeface="Roboto"/>
              <a:sym typeface="Roboto"/>
            </a:endParaRPr>
          </a:p>
          <a:p>
            <a:pPr indent="-304800" lvl="0" marL="457200" rtl="0" algn="l">
              <a:lnSpc>
                <a:spcPct val="115000"/>
              </a:lnSpc>
              <a:spcBef>
                <a:spcPts val="1200"/>
              </a:spcBef>
              <a:spcAft>
                <a:spcPts val="0"/>
              </a:spcAft>
              <a:buClr>
                <a:schemeClr val="accent2"/>
              </a:buClr>
              <a:buSzPts val="1200"/>
              <a:buAutoNum type="arabicPeriod"/>
            </a:pPr>
            <a:r>
              <a:rPr b="1" lang="en" sz="1200">
                <a:solidFill>
                  <a:schemeClr val="accent2"/>
                </a:solidFill>
                <a:latin typeface="Roboto"/>
                <a:ea typeface="Roboto"/>
                <a:cs typeface="Roboto"/>
                <a:sym typeface="Roboto"/>
              </a:rPr>
              <a:t>Challenges with Sophisticated Obfuscation</a:t>
            </a:r>
            <a:r>
              <a:rPr lang="en" sz="1200">
                <a:solidFill>
                  <a:schemeClr val="accent2"/>
                </a:solidFill>
                <a:latin typeface="Roboto"/>
                <a:ea typeface="Roboto"/>
                <a:cs typeface="Roboto"/>
                <a:sym typeface="Roboto"/>
              </a:rPr>
              <a:t>:</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Limited effectiveness against advanced techniques like control flow obfuscation and string encryption.</a:t>
            </a:r>
            <a:endParaRPr sz="1200">
              <a:solidFill>
                <a:schemeClr val="accent2"/>
              </a:solidFill>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AutoNum type="arabicPeriod"/>
            </a:pPr>
            <a:r>
              <a:rPr b="1" lang="en" sz="1200">
                <a:solidFill>
                  <a:schemeClr val="accent2"/>
                </a:solidFill>
                <a:latin typeface="Roboto"/>
                <a:ea typeface="Roboto"/>
                <a:cs typeface="Roboto"/>
                <a:sym typeface="Roboto"/>
              </a:rPr>
              <a:t>Scalability Concerns</a:t>
            </a:r>
            <a:r>
              <a:rPr lang="en" sz="1200">
                <a:solidFill>
                  <a:schemeClr val="accent2"/>
                </a:solidFill>
                <a:latin typeface="Roboto"/>
                <a:ea typeface="Roboto"/>
                <a:cs typeface="Roboto"/>
                <a:sym typeface="Roboto"/>
              </a:rPr>
              <a:t>:</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Computational challenges with large datasets.</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Increased complexity in maintaining accuracy and performance as data grows.</a:t>
            </a:r>
            <a:endParaRPr sz="1200">
              <a:solidFill>
                <a:schemeClr val="accent2"/>
              </a:solidFill>
              <a:latin typeface="Roboto"/>
              <a:ea typeface="Roboto"/>
              <a:cs typeface="Roboto"/>
              <a:sym typeface="Roboto"/>
            </a:endParaRPr>
          </a:p>
          <a:p>
            <a:pPr indent="0" lvl="0" marL="0" rtl="0" algn="l">
              <a:spcBef>
                <a:spcPts val="1200"/>
              </a:spcBef>
              <a:spcAft>
                <a:spcPts val="0"/>
              </a:spcAft>
              <a:buNone/>
            </a:pPr>
            <a:r>
              <a:t/>
            </a:r>
            <a:endParaRPr>
              <a:solidFill>
                <a:schemeClr val="lt2"/>
              </a:solidFill>
              <a:latin typeface="Lato"/>
              <a:ea typeface="Lato"/>
              <a:cs typeface="Lato"/>
              <a:sym typeface="Lato"/>
            </a:endParaRPr>
          </a:p>
        </p:txBody>
      </p:sp>
      <p:sp>
        <p:nvSpPr>
          <p:cNvPr id="1951" name="Google Shape;1951;p130"/>
          <p:cNvSpPr txBox="1"/>
          <p:nvPr/>
        </p:nvSpPr>
        <p:spPr>
          <a:xfrm>
            <a:off x="429400" y="225850"/>
            <a:ext cx="5237400" cy="6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accent3"/>
                </a:solidFill>
                <a:latin typeface="Lato"/>
                <a:ea typeface="Lato"/>
                <a:cs typeface="Lato"/>
                <a:sym typeface="Lato"/>
              </a:rPr>
              <a:t>Pros And Cons Of Deguard</a:t>
            </a:r>
            <a:endParaRPr b="1" sz="1700">
              <a:solidFill>
                <a:schemeClr val="accent3"/>
              </a:solidFill>
              <a:latin typeface="Lato"/>
              <a:ea typeface="Lato"/>
              <a:cs typeface="Lato"/>
              <a:sym typeface="Lato"/>
            </a:endParaRPr>
          </a:p>
        </p:txBody>
      </p:sp>
      <p:sp>
        <p:nvSpPr>
          <p:cNvPr id="1952" name="Google Shape;1952;p130">
            <a:hlinkClick/>
          </p:cNvPr>
          <p:cNvSpPr txBox="1"/>
          <p:nvPr/>
        </p:nvSpPr>
        <p:spPr>
          <a:xfrm>
            <a:off x="8219375" y="120225"/>
            <a:ext cx="74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uFill>
                  <a:noFill/>
                </a:uFill>
                <a:latin typeface="Impact"/>
                <a:ea typeface="Impact"/>
                <a:cs typeface="Impact"/>
                <a:sym typeface="Impact"/>
                <a:hlinkClick action="ppaction://hlinksldjump" r:id="rId3">
                  <a:extLst>
                    <a:ext uri="{A12FA001-AC4F-418D-AE19-62706E023703}">
                      <ahyp:hlinkClr val="tx"/>
                    </a:ext>
                  </a:extLst>
                </a:hlinkClick>
              </a:rPr>
              <a:t>HOME</a:t>
            </a:r>
            <a:endParaRPr>
              <a:solidFill>
                <a:schemeClr val="accent3"/>
              </a:solidFill>
              <a:latin typeface="Impact"/>
              <a:ea typeface="Impact"/>
              <a:cs typeface="Impact"/>
              <a:sym typeface="Impac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6" name="Shape 1956"/>
        <p:cNvGrpSpPr/>
        <p:nvPr/>
      </p:nvGrpSpPr>
      <p:grpSpPr>
        <a:xfrm>
          <a:off x="0" y="0"/>
          <a:ext cx="0" cy="0"/>
          <a:chOff x="0" y="0"/>
          <a:chExt cx="0" cy="0"/>
        </a:xfrm>
      </p:grpSpPr>
      <p:sp>
        <p:nvSpPr>
          <p:cNvPr id="1957" name="Google Shape;1957;p131"/>
          <p:cNvSpPr txBox="1"/>
          <p:nvPr/>
        </p:nvSpPr>
        <p:spPr>
          <a:xfrm>
            <a:off x="274600" y="413325"/>
            <a:ext cx="9144000" cy="570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700" u="sng">
                <a:solidFill>
                  <a:schemeClr val="hlink"/>
                </a:solidFill>
                <a:latin typeface="Roboto"/>
                <a:ea typeface="Roboto"/>
                <a:cs typeface="Roboto"/>
                <a:sym typeface="Roboto"/>
                <a:hlinkClick action="ppaction://hlinksldjump" r:id="rId3"/>
              </a:rPr>
              <a:t>DEOPTFUSCATOR</a:t>
            </a:r>
            <a:r>
              <a:rPr lang="en" sz="1700" u="sng">
                <a:solidFill>
                  <a:schemeClr val="hlink"/>
                </a:solidFill>
                <a:latin typeface="Roboto"/>
                <a:ea typeface="Roboto"/>
                <a:cs typeface="Roboto"/>
                <a:sym typeface="Roboto"/>
                <a:hlinkClick action="ppaction://hlinksldjump" r:id="rId4"/>
              </a:rPr>
              <a:t>:</a:t>
            </a:r>
            <a:r>
              <a:rPr lang="en" sz="1700" u="sng">
                <a:solidFill>
                  <a:schemeClr val="hlink"/>
                </a:solidFill>
                <a:latin typeface="Roboto"/>
                <a:ea typeface="Roboto"/>
                <a:cs typeface="Roboto"/>
                <a:sym typeface="Roboto"/>
                <a:hlinkClick action="ppaction://hlinksldjump" r:id="rId5"/>
              </a:rPr>
              <a:t> Defeating Advanced Control-Flow Obfuscation Using Android Runtime</a:t>
            </a:r>
            <a:r>
              <a:rPr lang="en" sz="1700">
                <a:solidFill>
                  <a:schemeClr val="accent3"/>
                </a:solidFill>
                <a:latin typeface="Roboto"/>
                <a:ea typeface="Roboto"/>
                <a:cs typeface="Roboto"/>
                <a:sym typeface="Roboto"/>
              </a:rPr>
              <a:t>  </a:t>
            </a:r>
            <a:endParaRPr sz="1700">
              <a:solidFill>
                <a:schemeClr val="accent3"/>
              </a:solidFill>
              <a:latin typeface="Roboto"/>
              <a:ea typeface="Roboto"/>
              <a:cs typeface="Roboto"/>
              <a:sym typeface="Roboto"/>
            </a:endParaRPr>
          </a:p>
        </p:txBody>
      </p:sp>
      <p:sp>
        <p:nvSpPr>
          <p:cNvPr id="1958" name="Google Shape;1958;p131"/>
          <p:cNvSpPr txBox="1"/>
          <p:nvPr/>
        </p:nvSpPr>
        <p:spPr>
          <a:xfrm>
            <a:off x="663275" y="888350"/>
            <a:ext cx="7993500" cy="39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D0D0D"/>
                </a:solidFill>
                <a:uFill>
                  <a:noFill/>
                </a:uFill>
                <a:latin typeface="Roboto"/>
                <a:ea typeface="Roboto"/>
                <a:cs typeface="Roboto"/>
                <a:sym typeface="Roboto"/>
                <a:hlinkClick action="ppaction://hlinksldjump" r:id="rId6">
                  <a:extLst>
                    <a:ext uri="{A12FA001-AC4F-418D-AE19-62706E023703}">
                      <ahyp:hlinkClr val="tx"/>
                    </a:ext>
                  </a:extLst>
                </a:hlinkClick>
              </a:rPr>
              <a:t> Approach :-</a:t>
            </a:r>
            <a:endParaRPr>
              <a:solidFill>
                <a:srgbClr val="0D0D0D"/>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Lato"/>
              <a:ea typeface="Lato"/>
              <a:cs typeface="Lato"/>
              <a:sym typeface="Lato"/>
            </a:endParaRPr>
          </a:p>
          <a:p>
            <a:pPr indent="0" lvl="0" marL="0" rtl="0" algn="l">
              <a:spcBef>
                <a:spcPts val="0"/>
              </a:spcBef>
              <a:spcAft>
                <a:spcPts val="0"/>
              </a:spcAft>
              <a:buNone/>
            </a:pPr>
            <a:r>
              <a:rPr lang="en">
                <a:solidFill>
                  <a:schemeClr val="lt2"/>
                </a:solidFill>
                <a:latin typeface="Lato"/>
                <a:ea typeface="Lato"/>
                <a:cs typeface="Lato"/>
                <a:sym typeface="Lato"/>
              </a:rPr>
              <a:t>The deobfuscator approach begins by creating a control flow graph (CFG) from the application's DEX file to detect obfuscated variables. This involves profiling to identify these obscure variables accurately. Once detected, the bytecode is modified to clarify these variables, resulting in a modified DEX file. Further optimization is performed using tools like Redex, enhancing the efficiency and readability of the code. The final step is to generate a deobfuscated APK with a clearer control flow, making the application easier to analyze and understand.</a:t>
            </a:r>
            <a:endParaRPr sz="1200">
              <a:solidFill>
                <a:schemeClr val="lt2"/>
              </a:solidFill>
              <a:latin typeface="Roboto"/>
              <a:ea typeface="Roboto"/>
              <a:cs typeface="Roboto"/>
              <a:sym typeface="Roboto"/>
            </a:endParaRPr>
          </a:p>
          <a:p>
            <a:pPr indent="0" lvl="0" marL="0" rtl="0" algn="l">
              <a:lnSpc>
                <a:spcPct val="115000"/>
              </a:lnSpc>
              <a:spcBef>
                <a:spcPts val="1400"/>
              </a:spcBef>
              <a:spcAft>
                <a:spcPts val="0"/>
              </a:spcAft>
              <a:buClr>
                <a:schemeClr val="accent2"/>
              </a:buClr>
              <a:buSzPts val="1100"/>
              <a:buFont typeface="Arial"/>
              <a:buNone/>
            </a:pPr>
            <a:r>
              <a:rPr b="1" lang="en" sz="1200">
                <a:solidFill>
                  <a:schemeClr val="accent2"/>
                </a:solidFill>
                <a:latin typeface="Roboto"/>
                <a:ea typeface="Roboto"/>
                <a:cs typeface="Roboto"/>
                <a:sym typeface="Roboto"/>
              </a:rPr>
              <a:t>Limitations of Deoptfuscator</a:t>
            </a:r>
            <a:endParaRPr b="1" sz="1200">
              <a:solidFill>
                <a:schemeClr val="accent2"/>
              </a:solidFill>
              <a:latin typeface="Roboto"/>
              <a:ea typeface="Roboto"/>
              <a:cs typeface="Roboto"/>
              <a:sym typeface="Roboto"/>
            </a:endParaRPr>
          </a:p>
          <a:p>
            <a:pPr indent="-304800" lvl="0" marL="457200" rtl="0" algn="l">
              <a:lnSpc>
                <a:spcPct val="115000"/>
              </a:lnSpc>
              <a:spcBef>
                <a:spcPts val="1200"/>
              </a:spcBef>
              <a:spcAft>
                <a:spcPts val="0"/>
              </a:spcAft>
              <a:buClr>
                <a:schemeClr val="accent2"/>
              </a:buClr>
              <a:buSzPts val="1200"/>
              <a:buAutoNum type="arabicPeriod"/>
            </a:pPr>
            <a:r>
              <a:rPr b="1" lang="en" sz="1200">
                <a:solidFill>
                  <a:schemeClr val="accent2"/>
                </a:solidFill>
                <a:latin typeface="Roboto"/>
                <a:ea typeface="Roboto"/>
                <a:cs typeface="Roboto"/>
                <a:sym typeface="Roboto"/>
              </a:rPr>
              <a:t>Narrow Focus</a:t>
            </a:r>
            <a:r>
              <a:rPr lang="en" sz="1200">
                <a:solidFill>
                  <a:schemeClr val="accent2"/>
                </a:solidFill>
                <a:latin typeface="Roboto"/>
                <a:ea typeface="Roboto"/>
                <a:cs typeface="Roboto"/>
                <a:sym typeface="Roboto"/>
              </a:rPr>
              <a:t>:</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Primarily effective against DexGuard's control-flow obfuscation.</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Limited applicability to other obfuscation techniques.</a:t>
            </a:r>
            <a:endParaRPr sz="1200">
              <a:solidFill>
                <a:schemeClr val="accent2"/>
              </a:solidFill>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AutoNum type="arabicPeriod"/>
            </a:pPr>
            <a:r>
              <a:rPr b="1" lang="en" sz="1200">
                <a:solidFill>
                  <a:schemeClr val="accent2"/>
                </a:solidFill>
                <a:latin typeface="Roboto"/>
                <a:ea typeface="Roboto"/>
                <a:cs typeface="Roboto"/>
                <a:sym typeface="Roboto"/>
              </a:rPr>
              <a:t>Risk of Errors</a:t>
            </a:r>
            <a:r>
              <a:rPr lang="en" sz="1200">
                <a:solidFill>
                  <a:schemeClr val="accent2"/>
                </a:solidFill>
                <a:latin typeface="Roboto"/>
                <a:ea typeface="Roboto"/>
                <a:cs typeface="Roboto"/>
                <a:sym typeface="Roboto"/>
              </a:rPr>
              <a:t>:</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Arbitrary removal of opaque variables can cause errors, especially with anti-tampering mechanisms.</a:t>
            </a:r>
            <a:endParaRPr sz="1200">
              <a:solidFill>
                <a:schemeClr val="accent2"/>
              </a:solidFill>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AutoNum type="arabicPeriod"/>
            </a:pPr>
            <a:r>
              <a:rPr b="1" lang="en" sz="1200">
                <a:solidFill>
                  <a:schemeClr val="accent2"/>
                </a:solidFill>
                <a:latin typeface="Roboto"/>
                <a:ea typeface="Roboto"/>
                <a:cs typeface="Roboto"/>
                <a:sym typeface="Roboto"/>
              </a:rPr>
              <a:t>Limited Validation</a:t>
            </a:r>
            <a:r>
              <a:rPr lang="en" sz="1200">
                <a:solidFill>
                  <a:schemeClr val="accent2"/>
                </a:solidFill>
                <a:latin typeface="Roboto"/>
                <a:ea typeface="Roboto"/>
                <a:cs typeface="Roboto"/>
                <a:sym typeface="Roboto"/>
              </a:rPr>
              <a:t>:</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Experimentation with a small range of apps and sample sizes may affect result generalizability.</a:t>
            </a:r>
            <a:endParaRPr sz="1200">
              <a:solidFill>
                <a:schemeClr val="accent2"/>
              </a:solidFill>
              <a:latin typeface="Roboto"/>
              <a:ea typeface="Roboto"/>
              <a:cs typeface="Roboto"/>
              <a:sym typeface="Roboto"/>
            </a:endParaRPr>
          </a:p>
          <a:p>
            <a:pPr indent="0" lvl="0" marL="0" rtl="0" algn="l">
              <a:spcBef>
                <a:spcPts val="1200"/>
              </a:spcBef>
              <a:spcAft>
                <a:spcPts val="0"/>
              </a:spcAft>
              <a:buNone/>
            </a:pPr>
            <a:r>
              <a:t/>
            </a:r>
            <a:endParaRPr>
              <a:solidFill>
                <a:schemeClr val="lt2"/>
              </a:solidFill>
              <a:latin typeface="Lato"/>
              <a:ea typeface="Lato"/>
              <a:cs typeface="Lato"/>
              <a:sym typeface="Lato"/>
            </a:endParaRPr>
          </a:p>
        </p:txBody>
      </p:sp>
      <p:sp>
        <p:nvSpPr>
          <p:cNvPr id="1959" name="Google Shape;1959;p131">
            <a:hlinkClick/>
          </p:cNvPr>
          <p:cNvSpPr txBox="1"/>
          <p:nvPr/>
        </p:nvSpPr>
        <p:spPr>
          <a:xfrm>
            <a:off x="8219375" y="120225"/>
            <a:ext cx="74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uFill>
                  <a:noFill/>
                </a:uFill>
                <a:latin typeface="Impact"/>
                <a:ea typeface="Impact"/>
                <a:cs typeface="Impact"/>
                <a:sym typeface="Impact"/>
                <a:hlinkClick action="ppaction://hlinksldjump" r:id="rId7">
                  <a:extLst>
                    <a:ext uri="{A12FA001-AC4F-418D-AE19-62706E023703}">
                      <ahyp:hlinkClr val="tx"/>
                    </a:ext>
                  </a:extLst>
                </a:hlinkClick>
              </a:rPr>
              <a:t>HOME</a:t>
            </a:r>
            <a:endParaRPr>
              <a:solidFill>
                <a:schemeClr val="accent3"/>
              </a:solidFill>
              <a:latin typeface="Impact"/>
              <a:ea typeface="Impact"/>
              <a:cs typeface="Impact"/>
              <a:sym typeface="Impac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114"/>
          <p:cNvSpPr txBox="1"/>
          <p:nvPr>
            <p:ph idx="4294967295" type="ctrTitle"/>
          </p:nvPr>
        </p:nvSpPr>
        <p:spPr>
          <a:xfrm>
            <a:off x="394625" y="1560150"/>
            <a:ext cx="8411100" cy="202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500"/>
              <a:t> Deobfuscating Drone Android Applications through Deep Learning</a:t>
            </a:r>
            <a:endParaRPr sz="4500"/>
          </a:p>
        </p:txBody>
      </p:sp>
      <p:sp>
        <p:nvSpPr>
          <p:cNvPr id="869" name="Google Shape;869;p114"/>
          <p:cNvSpPr/>
          <p:nvPr/>
        </p:nvSpPr>
        <p:spPr>
          <a:xfrm flipH="1" rot="-3112123">
            <a:off x="-347485" y="3327851"/>
            <a:ext cx="1867880" cy="1933538"/>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4"/>
          <p:cNvSpPr/>
          <p:nvPr/>
        </p:nvSpPr>
        <p:spPr>
          <a:xfrm flipH="1" rot="-308325">
            <a:off x="6960566" y="2665057"/>
            <a:ext cx="2217294" cy="3389124"/>
          </a:xfrm>
          <a:custGeom>
            <a:rect b="b" l="l" r="r" t="t"/>
            <a:pathLst>
              <a:path extrusionOk="0" h="33766" w="22091">
                <a:moveTo>
                  <a:pt x="2353" y="0"/>
                </a:moveTo>
                <a:cubicBezTo>
                  <a:pt x="2022" y="0"/>
                  <a:pt x="1816" y="111"/>
                  <a:pt x="1792" y="125"/>
                </a:cubicBezTo>
                <a:lnTo>
                  <a:pt x="1792" y="125"/>
                </a:lnTo>
                <a:cubicBezTo>
                  <a:pt x="1532" y="233"/>
                  <a:pt x="0" y="1052"/>
                  <a:pt x="1676" y="4953"/>
                </a:cubicBezTo>
                <a:cubicBezTo>
                  <a:pt x="3499" y="9197"/>
                  <a:pt x="4815" y="11327"/>
                  <a:pt x="4815" y="11327"/>
                </a:cubicBezTo>
                <a:cubicBezTo>
                  <a:pt x="4815" y="11327"/>
                  <a:pt x="5124" y="12304"/>
                  <a:pt x="4311" y="12399"/>
                </a:cubicBezTo>
                <a:cubicBezTo>
                  <a:pt x="4208" y="12411"/>
                  <a:pt x="4091" y="12415"/>
                  <a:pt x="3964" y="12415"/>
                </a:cubicBezTo>
                <a:cubicBezTo>
                  <a:pt x="3678" y="12415"/>
                  <a:pt x="3341" y="12394"/>
                  <a:pt x="3003" y="12394"/>
                </a:cubicBezTo>
                <a:cubicBezTo>
                  <a:pt x="2293" y="12394"/>
                  <a:pt x="1578" y="12486"/>
                  <a:pt x="1328" y="13053"/>
                </a:cubicBezTo>
                <a:cubicBezTo>
                  <a:pt x="890" y="14047"/>
                  <a:pt x="1566" y="15057"/>
                  <a:pt x="3010" y="15999"/>
                </a:cubicBezTo>
                <a:cubicBezTo>
                  <a:pt x="4454" y="16941"/>
                  <a:pt x="7541" y="19121"/>
                  <a:pt x="7820" y="19319"/>
                </a:cubicBezTo>
                <a:cubicBezTo>
                  <a:pt x="8093" y="19514"/>
                  <a:pt x="8350" y="19976"/>
                  <a:pt x="7807" y="20129"/>
                </a:cubicBezTo>
                <a:cubicBezTo>
                  <a:pt x="7264" y="20283"/>
                  <a:pt x="3262" y="20434"/>
                  <a:pt x="3448" y="22329"/>
                </a:cubicBezTo>
                <a:cubicBezTo>
                  <a:pt x="3633" y="24224"/>
                  <a:pt x="8087" y="26186"/>
                  <a:pt x="8570" y="26411"/>
                </a:cubicBezTo>
                <a:cubicBezTo>
                  <a:pt x="9053" y="26635"/>
                  <a:pt x="9157" y="26853"/>
                  <a:pt x="9099" y="27122"/>
                </a:cubicBezTo>
                <a:cubicBezTo>
                  <a:pt x="9040" y="27391"/>
                  <a:pt x="7691" y="27315"/>
                  <a:pt x="6554" y="27405"/>
                </a:cubicBezTo>
                <a:cubicBezTo>
                  <a:pt x="5418" y="27494"/>
                  <a:pt x="4116" y="27798"/>
                  <a:pt x="4314" y="28882"/>
                </a:cubicBezTo>
                <a:cubicBezTo>
                  <a:pt x="4513" y="29966"/>
                  <a:pt x="7068" y="32385"/>
                  <a:pt x="13590" y="33464"/>
                </a:cubicBezTo>
                <a:lnTo>
                  <a:pt x="16644" y="33765"/>
                </a:lnTo>
                <a:lnTo>
                  <a:pt x="18482" y="31290"/>
                </a:lnTo>
                <a:cubicBezTo>
                  <a:pt x="22090" y="25752"/>
                  <a:pt x="22032" y="22234"/>
                  <a:pt x="21366" y="21355"/>
                </a:cubicBezTo>
                <a:cubicBezTo>
                  <a:pt x="21154" y="21075"/>
                  <a:pt x="20897" y="20961"/>
                  <a:pt x="20619" y="20961"/>
                </a:cubicBezTo>
                <a:cubicBezTo>
                  <a:pt x="20025" y="20961"/>
                  <a:pt x="19332" y="21480"/>
                  <a:pt x="18765" y="22009"/>
                </a:cubicBezTo>
                <a:cubicBezTo>
                  <a:pt x="17981" y="22739"/>
                  <a:pt x="17179" y="23707"/>
                  <a:pt x="16888" y="23707"/>
                </a:cubicBezTo>
                <a:cubicBezTo>
                  <a:pt x="16869" y="23707"/>
                  <a:pt x="16852" y="23703"/>
                  <a:pt x="16838" y="23694"/>
                </a:cubicBezTo>
                <a:cubicBezTo>
                  <a:pt x="16599" y="23556"/>
                  <a:pt x="16509" y="23332"/>
                  <a:pt x="16670" y="22824"/>
                </a:cubicBezTo>
                <a:cubicBezTo>
                  <a:pt x="16831" y="22317"/>
                  <a:pt x="18391" y="17707"/>
                  <a:pt x="17119" y="16290"/>
                </a:cubicBezTo>
                <a:cubicBezTo>
                  <a:pt x="16868" y="16011"/>
                  <a:pt x="16557" y="15898"/>
                  <a:pt x="16217" y="15898"/>
                </a:cubicBezTo>
                <a:cubicBezTo>
                  <a:pt x="14828" y="15898"/>
                  <a:pt x="12938" y="17782"/>
                  <a:pt x="12553" y="18020"/>
                </a:cubicBezTo>
                <a:cubicBezTo>
                  <a:pt x="12451" y="18083"/>
                  <a:pt x="12362" y="18110"/>
                  <a:pt x="12287" y="18110"/>
                </a:cubicBezTo>
                <a:cubicBezTo>
                  <a:pt x="12011" y="18110"/>
                  <a:pt x="11914" y="17744"/>
                  <a:pt x="11946" y="17482"/>
                </a:cubicBezTo>
                <a:cubicBezTo>
                  <a:pt x="11988" y="17142"/>
                  <a:pt x="12466" y="13393"/>
                  <a:pt x="12746" y="11692"/>
                </a:cubicBezTo>
                <a:cubicBezTo>
                  <a:pt x="13026" y="9991"/>
                  <a:pt x="12738" y="8810"/>
                  <a:pt x="11710" y="8463"/>
                </a:cubicBezTo>
                <a:cubicBezTo>
                  <a:pt x="11615" y="8431"/>
                  <a:pt x="11521" y="8416"/>
                  <a:pt x="11428" y="8416"/>
                </a:cubicBezTo>
                <a:cubicBezTo>
                  <a:pt x="10551" y="8416"/>
                  <a:pt x="9772" y="9737"/>
                  <a:pt x="9212" y="10221"/>
                </a:cubicBezTo>
                <a:cubicBezTo>
                  <a:pt x="9070" y="10345"/>
                  <a:pt x="8932" y="10392"/>
                  <a:pt x="8805" y="10392"/>
                </a:cubicBezTo>
                <a:cubicBezTo>
                  <a:pt x="8384" y="10392"/>
                  <a:pt x="8081" y="9868"/>
                  <a:pt x="8081" y="9868"/>
                </a:cubicBezTo>
                <a:cubicBezTo>
                  <a:pt x="8081" y="9868"/>
                  <a:pt x="7400" y="7459"/>
                  <a:pt x="5501" y="3248"/>
                </a:cubicBezTo>
                <a:cubicBezTo>
                  <a:pt x="4249" y="473"/>
                  <a:pt x="3035" y="0"/>
                  <a:pt x="2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4"/>
          <p:cNvSpPr/>
          <p:nvPr/>
        </p:nvSpPr>
        <p:spPr>
          <a:xfrm flipH="1" rot="-308331">
            <a:off x="7765517" y="2976835"/>
            <a:ext cx="1066344" cy="2440310"/>
          </a:xfrm>
          <a:custGeom>
            <a:rect b="b" l="l" r="r" t="t"/>
            <a:pathLst>
              <a:path extrusionOk="0" h="30581" w="13363">
                <a:moveTo>
                  <a:pt x="0" y="0"/>
                </a:moveTo>
                <a:cubicBezTo>
                  <a:pt x="0" y="0"/>
                  <a:pt x="11" y="32"/>
                  <a:pt x="35" y="91"/>
                </a:cubicBezTo>
                <a:cubicBezTo>
                  <a:pt x="62" y="153"/>
                  <a:pt x="100" y="239"/>
                  <a:pt x="148" y="352"/>
                </a:cubicBezTo>
                <a:cubicBezTo>
                  <a:pt x="250" y="584"/>
                  <a:pt x="398" y="920"/>
                  <a:pt x="588" y="1352"/>
                </a:cubicBezTo>
                <a:cubicBezTo>
                  <a:pt x="973" y="2223"/>
                  <a:pt x="1527" y="3478"/>
                  <a:pt x="2211" y="5027"/>
                </a:cubicBezTo>
                <a:cubicBezTo>
                  <a:pt x="3578" y="8132"/>
                  <a:pt x="5442" y="12431"/>
                  <a:pt x="7497" y="17182"/>
                </a:cubicBezTo>
                <a:cubicBezTo>
                  <a:pt x="9552" y="21934"/>
                  <a:pt x="11918" y="27482"/>
                  <a:pt x="13301" y="30580"/>
                </a:cubicBezTo>
                <a:lnTo>
                  <a:pt x="13363" y="30553"/>
                </a:lnTo>
                <a:cubicBezTo>
                  <a:pt x="11995" y="27448"/>
                  <a:pt x="9640" y="21897"/>
                  <a:pt x="7584" y="17144"/>
                </a:cubicBezTo>
                <a:cubicBezTo>
                  <a:pt x="5530" y="12394"/>
                  <a:pt x="3655" y="8098"/>
                  <a:pt x="2272" y="5000"/>
                </a:cubicBezTo>
                <a:cubicBezTo>
                  <a:pt x="1581" y="3450"/>
                  <a:pt x="1017" y="2199"/>
                  <a:pt x="622" y="1336"/>
                </a:cubicBezTo>
                <a:cubicBezTo>
                  <a:pt x="425" y="908"/>
                  <a:pt x="271" y="575"/>
                  <a:pt x="165" y="344"/>
                </a:cubicBezTo>
                <a:cubicBezTo>
                  <a:pt x="113" y="233"/>
                  <a:pt x="73" y="148"/>
                  <a:pt x="44" y="87"/>
                </a:cubicBezTo>
                <a:cubicBezTo>
                  <a:pt x="16" y="29"/>
                  <a:pt x="0" y="0"/>
                  <a:pt x="0"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2" name="Google Shape;872;p114"/>
          <p:cNvGrpSpPr/>
          <p:nvPr/>
        </p:nvGrpSpPr>
        <p:grpSpPr>
          <a:xfrm rot="5044897">
            <a:off x="6377151" y="3392594"/>
            <a:ext cx="2593916" cy="2725342"/>
            <a:chOff x="7129899" y="3604576"/>
            <a:chExt cx="2648147" cy="2782321"/>
          </a:xfrm>
        </p:grpSpPr>
        <p:sp>
          <p:nvSpPr>
            <p:cNvPr id="873" name="Google Shape;873;p114"/>
            <p:cNvSpPr/>
            <p:nvPr/>
          </p:nvSpPr>
          <p:spPr>
            <a:xfrm flipH="1" rot="-7976589">
              <a:off x="7520020" y="4057063"/>
              <a:ext cx="1867904" cy="1933531"/>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14"/>
            <p:cNvSpPr/>
            <p:nvPr/>
          </p:nvSpPr>
          <p:spPr>
            <a:xfrm flipH="1" rot="-7976589">
              <a:off x="7697562" y="3883223"/>
              <a:ext cx="1582918" cy="2023344"/>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5" name="Google Shape;875;p114"/>
          <p:cNvSpPr txBox="1"/>
          <p:nvPr/>
        </p:nvSpPr>
        <p:spPr>
          <a:xfrm>
            <a:off x="40423" y="172665"/>
            <a:ext cx="1260000" cy="70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000">
                <a:solidFill>
                  <a:schemeClr val="accent3"/>
                </a:solidFill>
                <a:uFill>
                  <a:noFill/>
                </a:uFill>
                <a:latin typeface="Nunito Black"/>
                <a:ea typeface="Nunito Black"/>
                <a:cs typeface="Nunito Black"/>
                <a:sym typeface="Nunito Black"/>
                <a:hlinkClick action="ppaction://hlinksldjump" r:id="rId3">
                  <a:extLst>
                    <a:ext uri="{A12FA001-AC4F-418D-AE19-62706E023703}">
                      <ahyp:hlinkClr val="tx"/>
                    </a:ext>
                  </a:extLst>
                </a:hlinkClick>
              </a:rPr>
              <a:t>INTRODUCTION</a:t>
            </a:r>
            <a:endParaRPr sz="1000">
              <a:solidFill>
                <a:schemeClr val="accent3"/>
              </a:solidFill>
              <a:latin typeface="Nunito Black"/>
              <a:ea typeface="Nunito Black"/>
              <a:cs typeface="Nunito Black"/>
              <a:sym typeface="Nunito Black"/>
            </a:endParaRPr>
          </a:p>
        </p:txBody>
      </p:sp>
      <p:sp>
        <p:nvSpPr>
          <p:cNvPr id="876" name="Google Shape;876;p114"/>
          <p:cNvSpPr txBox="1"/>
          <p:nvPr/>
        </p:nvSpPr>
        <p:spPr>
          <a:xfrm>
            <a:off x="2641475" y="172675"/>
            <a:ext cx="1377600" cy="70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000">
                <a:solidFill>
                  <a:schemeClr val="accent3"/>
                </a:solidFill>
                <a:uFill>
                  <a:noFill/>
                </a:uFill>
                <a:latin typeface="Nunito Black"/>
                <a:ea typeface="Nunito Black"/>
                <a:cs typeface="Nunito Black"/>
                <a:sym typeface="Nunito Black"/>
                <a:hlinkClick action="ppaction://hlinksldjump" r:id="rId4">
                  <a:extLst>
                    <a:ext uri="{A12FA001-AC4F-418D-AE19-62706E023703}">
                      <ahyp:hlinkClr val="tx"/>
                    </a:ext>
                  </a:extLst>
                </a:hlinkClick>
              </a:rPr>
              <a:t>DEOBFUSCATION</a:t>
            </a:r>
            <a:r>
              <a:rPr lang="en" sz="1000">
                <a:solidFill>
                  <a:schemeClr val="accent3"/>
                </a:solidFill>
                <a:latin typeface="Nunito Black"/>
                <a:ea typeface="Nunito Black"/>
                <a:cs typeface="Nunito Black"/>
                <a:sym typeface="Nunito Black"/>
              </a:rPr>
              <a:t> </a:t>
            </a:r>
            <a:endParaRPr sz="1000">
              <a:solidFill>
                <a:schemeClr val="accent3"/>
              </a:solidFill>
              <a:latin typeface="Nunito Black"/>
              <a:ea typeface="Nunito Black"/>
              <a:cs typeface="Nunito Black"/>
              <a:sym typeface="Nunito Black"/>
            </a:endParaRPr>
          </a:p>
        </p:txBody>
      </p:sp>
      <p:sp>
        <p:nvSpPr>
          <p:cNvPr id="877" name="Google Shape;877;p114"/>
          <p:cNvSpPr txBox="1"/>
          <p:nvPr/>
        </p:nvSpPr>
        <p:spPr>
          <a:xfrm>
            <a:off x="3942000" y="172665"/>
            <a:ext cx="1260000" cy="70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accent3"/>
                </a:solidFill>
                <a:uFill>
                  <a:noFill/>
                </a:uFill>
                <a:latin typeface="Nunito Black"/>
                <a:ea typeface="Nunito Black"/>
                <a:cs typeface="Nunito Black"/>
                <a:sym typeface="Nunito Black"/>
                <a:hlinkClick action="ppaction://hlinksldjump" r:id="rId5">
                  <a:extLst>
                    <a:ext uri="{A12FA001-AC4F-418D-AE19-62706E023703}">
                      <ahyp:hlinkClr val="tx"/>
                    </a:ext>
                  </a:extLst>
                </a:hlinkClick>
              </a:rPr>
              <a:t>OBJECTIVE</a:t>
            </a:r>
            <a:endParaRPr sz="1000">
              <a:solidFill>
                <a:schemeClr val="accent3"/>
              </a:solidFill>
              <a:latin typeface="Nunito Black"/>
              <a:ea typeface="Nunito Black"/>
              <a:cs typeface="Nunito Black"/>
              <a:sym typeface="Nunito Black"/>
            </a:endParaRPr>
          </a:p>
          <a:p>
            <a:pPr indent="0" lvl="0" marL="0" rtl="0" algn="ctr">
              <a:spcBef>
                <a:spcPts val="1600"/>
              </a:spcBef>
              <a:spcAft>
                <a:spcPts val="1600"/>
              </a:spcAft>
              <a:buNone/>
            </a:pPr>
            <a:r>
              <a:t/>
            </a:r>
            <a:endParaRPr sz="1000">
              <a:solidFill>
                <a:schemeClr val="accent3"/>
              </a:solidFill>
              <a:latin typeface="Nunito Black"/>
              <a:ea typeface="Nunito Black"/>
              <a:cs typeface="Nunito Black"/>
              <a:sym typeface="Nunito Black"/>
            </a:endParaRPr>
          </a:p>
        </p:txBody>
      </p:sp>
      <p:sp>
        <p:nvSpPr>
          <p:cNvPr id="878" name="Google Shape;878;p114"/>
          <p:cNvSpPr txBox="1"/>
          <p:nvPr/>
        </p:nvSpPr>
        <p:spPr>
          <a:xfrm>
            <a:off x="5242525" y="172675"/>
            <a:ext cx="1377600" cy="70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000">
                <a:solidFill>
                  <a:schemeClr val="accent3"/>
                </a:solidFill>
                <a:uFill>
                  <a:noFill/>
                </a:uFill>
                <a:latin typeface="Nunito Black"/>
                <a:ea typeface="Nunito Black"/>
                <a:cs typeface="Nunito Black"/>
                <a:sym typeface="Nunito Black"/>
                <a:hlinkClick action="ppaction://hlinksldjump" r:id="rId6">
                  <a:extLst>
                    <a:ext uri="{A12FA001-AC4F-418D-AE19-62706E023703}">
                      <ahyp:hlinkClr val="tx"/>
                    </a:ext>
                  </a:extLst>
                </a:hlinkClick>
              </a:rPr>
              <a:t>DEOBFUSCATION TOOLS</a:t>
            </a:r>
            <a:endParaRPr sz="1000">
              <a:solidFill>
                <a:schemeClr val="accent3"/>
              </a:solidFill>
              <a:latin typeface="Nunito Black"/>
              <a:ea typeface="Nunito Black"/>
              <a:cs typeface="Nunito Black"/>
              <a:sym typeface="Nunito Black"/>
            </a:endParaRPr>
          </a:p>
        </p:txBody>
      </p:sp>
      <p:sp>
        <p:nvSpPr>
          <p:cNvPr id="879" name="Google Shape;879;p114"/>
          <p:cNvSpPr txBox="1"/>
          <p:nvPr/>
        </p:nvSpPr>
        <p:spPr>
          <a:xfrm>
            <a:off x="6543050" y="172675"/>
            <a:ext cx="1377600" cy="70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000">
                <a:solidFill>
                  <a:schemeClr val="accent3"/>
                </a:solidFill>
                <a:uFill>
                  <a:noFill/>
                </a:uFill>
                <a:latin typeface="Nunito Black"/>
                <a:ea typeface="Nunito Black"/>
                <a:cs typeface="Nunito Black"/>
                <a:sym typeface="Nunito Black"/>
                <a:hlinkClick action="ppaction://hlinksldjump" r:id="rId7">
                  <a:extLst>
                    <a:ext uri="{A12FA001-AC4F-418D-AE19-62706E023703}">
                      <ahyp:hlinkClr val="tx"/>
                    </a:ext>
                  </a:extLst>
                </a:hlinkClick>
              </a:rPr>
              <a:t>ASSESSING DEOBFUSCATION TOOLS</a:t>
            </a:r>
            <a:endParaRPr sz="1000">
              <a:solidFill>
                <a:schemeClr val="accent3"/>
              </a:solidFill>
              <a:latin typeface="Nunito Black"/>
              <a:ea typeface="Nunito Black"/>
              <a:cs typeface="Nunito Black"/>
              <a:sym typeface="Nunito Black"/>
            </a:endParaRPr>
          </a:p>
        </p:txBody>
      </p:sp>
      <p:sp>
        <p:nvSpPr>
          <p:cNvPr id="880" name="Google Shape;880;p114"/>
          <p:cNvSpPr txBox="1"/>
          <p:nvPr/>
        </p:nvSpPr>
        <p:spPr>
          <a:xfrm>
            <a:off x="1340949" y="172665"/>
            <a:ext cx="1260000" cy="70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000">
                <a:solidFill>
                  <a:schemeClr val="accent3"/>
                </a:solidFill>
                <a:uFill>
                  <a:noFill/>
                </a:uFill>
                <a:latin typeface="Nunito Black"/>
                <a:ea typeface="Nunito Black"/>
                <a:cs typeface="Nunito Black"/>
                <a:sym typeface="Nunito Black"/>
                <a:hlinkClick action="ppaction://hlinksldjump" r:id="rId8">
                  <a:extLst>
                    <a:ext uri="{A12FA001-AC4F-418D-AE19-62706E023703}">
                      <ahyp:hlinkClr val="tx"/>
                    </a:ext>
                  </a:extLst>
                </a:hlinkClick>
              </a:rPr>
              <a:t>OBFUSCATION</a:t>
            </a:r>
            <a:endParaRPr sz="1000">
              <a:solidFill>
                <a:schemeClr val="accent3"/>
              </a:solidFill>
              <a:latin typeface="Nunito Black"/>
              <a:ea typeface="Nunito Black"/>
              <a:cs typeface="Nunito Black"/>
              <a:sym typeface="Nunito Black"/>
            </a:endParaRPr>
          </a:p>
        </p:txBody>
      </p:sp>
      <p:sp>
        <p:nvSpPr>
          <p:cNvPr id="881" name="Google Shape;881;p114"/>
          <p:cNvSpPr txBox="1"/>
          <p:nvPr/>
        </p:nvSpPr>
        <p:spPr>
          <a:xfrm>
            <a:off x="7843577" y="145340"/>
            <a:ext cx="1260000" cy="70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accent3"/>
                </a:solidFill>
                <a:uFill>
                  <a:noFill/>
                </a:uFill>
                <a:latin typeface="Nunito Black"/>
                <a:ea typeface="Nunito Black"/>
                <a:cs typeface="Nunito Black"/>
                <a:sym typeface="Nunito Black"/>
                <a:hlinkClick action="ppaction://hlinksldjump" r:id="rId9">
                  <a:extLst>
                    <a:ext uri="{A12FA001-AC4F-418D-AE19-62706E023703}">
                      <ahyp:hlinkClr val="tx"/>
                    </a:ext>
                  </a:extLst>
                </a:hlinkClick>
              </a:rPr>
              <a:t> </a:t>
            </a:r>
            <a:r>
              <a:rPr lang="en" sz="1000">
                <a:solidFill>
                  <a:schemeClr val="accent3"/>
                </a:solidFill>
                <a:uFill>
                  <a:noFill/>
                </a:uFill>
                <a:latin typeface="Nunito Black"/>
                <a:ea typeface="Nunito Black"/>
                <a:cs typeface="Nunito Black"/>
                <a:sym typeface="Nunito Black"/>
                <a:hlinkClick action="ppaction://hlinksldjump" r:id="rId10">
                  <a:extLst>
                    <a:ext uri="{A12FA001-AC4F-418D-AE19-62706E023703}">
                      <ahyp:hlinkClr val="tx"/>
                    </a:ext>
                  </a:extLst>
                </a:hlinkClick>
              </a:rPr>
              <a:t>CONCLUSION</a:t>
            </a:r>
            <a:endParaRPr sz="1000">
              <a:solidFill>
                <a:schemeClr val="accent3"/>
              </a:solidFill>
              <a:latin typeface="Nunito Black"/>
              <a:ea typeface="Nunito Black"/>
              <a:cs typeface="Nunito Black"/>
              <a:sym typeface="Nunito Black"/>
            </a:endParaRPr>
          </a:p>
          <a:p>
            <a:pPr indent="0" lvl="0" marL="0" rtl="0" algn="ctr">
              <a:spcBef>
                <a:spcPts val="1600"/>
              </a:spcBef>
              <a:spcAft>
                <a:spcPts val="1600"/>
              </a:spcAft>
              <a:buNone/>
            </a:pPr>
            <a:r>
              <a:t/>
            </a:r>
            <a:endParaRPr sz="1000">
              <a:solidFill>
                <a:schemeClr val="accent3"/>
              </a:solidFill>
              <a:latin typeface="Nunito Black"/>
              <a:ea typeface="Nunito Black"/>
              <a:cs typeface="Nunito Black"/>
              <a:sym typeface="Nuni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75"/>
                                        </p:tgtEl>
                                        <p:attrNameLst>
                                          <p:attrName>style.visibility</p:attrName>
                                        </p:attrNameLst>
                                      </p:cBhvr>
                                      <p:to>
                                        <p:strVal val="visible"/>
                                      </p:to>
                                    </p:set>
                                    <p:animEffect filter="fade" transition="in">
                                      <p:cBhvr>
                                        <p:cTn dur="300"/>
                                        <p:tgtEl>
                                          <p:spTgt spid="875"/>
                                        </p:tgtEl>
                                      </p:cBhvr>
                                    </p:animEffect>
                                  </p:childTnLst>
                                </p:cTn>
                              </p:par>
                              <p:par>
                                <p:cTn fill="hold" nodeType="withEffect" presetClass="entr" presetID="10" presetSubtype="0">
                                  <p:stCondLst>
                                    <p:cond delay="0"/>
                                  </p:stCondLst>
                                  <p:childTnLst>
                                    <p:set>
                                      <p:cBhvr>
                                        <p:cTn dur="1" fill="hold">
                                          <p:stCondLst>
                                            <p:cond delay="0"/>
                                          </p:stCondLst>
                                        </p:cTn>
                                        <p:tgtEl>
                                          <p:spTgt spid="880"/>
                                        </p:tgtEl>
                                        <p:attrNameLst>
                                          <p:attrName>style.visibility</p:attrName>
                                        </p:attrNameLst>
                                      </p:cBhvr>
                                      <p:to>
                                        <p:strVal val="visible"/>
                                      </p:to>
                                    </p:set>
                                    <p:animEffect filter="fade" transition="in">
                                      <p:cBhvr>
                                        <p:cTn dur="300"/>
                                        <p:tgtEl>
                                          <p:spTgt spid="880"/>
                                        </p:tgtEl>
                                      </p:cBhvr>
                                    </p:animEffect>
                                  </p:childTnLst>
                                </p:cTn>
                              </p:par>
                              <p:par>
                                <p:cTn fill="hold" nodeType="withEffect" presetClass="entr" presetID="10" presetSubtype="0">
                                  <p:stCondLst>
                                    <p:cond delay="0"/>
                                  </p:stCondLst>
                                  <p:childTnLst>
                                    <p:set>
                                      <p:cBhvr>
                                        <p:cTn dur="1" fill="hold">
                                          <p:stCondLst>
                                            <p:cond delay="0"/>
                                          </p:stCondLst>
                                        </p:cTn>
                                        <p:tgtEl>
                                          <p:spTgt spid="876"/>
                                        </p:tgtEl>
                                        <p:attrNameLst>
                                          <p:attrName>style.visibility</p:attrName>
                                        </p:attrNameLst>
                                      </p:cBhvr>
                                      <p:to>
                                        <p:strVal val="visible"/>
                                      </p:to>
                                    </p:set>
                                    <p:animEffect filter="fade" transition="in">
                                      <p:cBhvr>
                                        <p:cTn dur="300"/>
                                        <p:tgtEl>
                                          <p:spTgt spid="876"/>
                                        </p:tgtEl>
                                      </p:cBhvr>
                                    </p:animEffect>
                                  </p:childTnLst>
                                </p:cTn>
                              </p:par>
                              <p:par>
                                <p:cTn fill="hold" nodeType="withEffect" presetClass="entr" presetID="10" presetSubtype="0">
                                  <p:stCondLst>
                                    <p:cond delay="0"/>
                                  </p:stCondLst>
                                  <p:childTnLst>
                                    <p:set>
                                      <p:cBhvr>
                                        <p:cTn dur="1" fill="hold">
                                          <p:stCondLst>
                                            <p:cond delay="0"/>
                                          </p:stCondLst>
                                        </p:cTn>
                                        <p:tgtEl>
                                          <p:spTgt spid="877"/>
                                        </p:tgtEl>
                                        <p:attrNameLst>
                                          <p:attrName>style.visibility</p:attrName>
                                        </p:attrNameLst>
                                      </p:cBhvr>
                                      <p:to>
                                        <p:strVal val="visible"/>
                                      </p:to>
                                    </p:set>
                                    <p:animEffect filter="fade" transition="in">
                                      <p:cBhvr>
                                        <p:cTn dur="300"/>
                                        <p:tgtEl>
                                          <p:spTgt spid="877"/>
                                        </p:tgtEl>
                                      </p:cBhvr>
                                    </p:animEffect>
                                  </p:childTnLst>
                                </p:cTn>
                              </p:par>
                              <p:par>
                                <p:cTn fill="hold" nodeType="withEffect" presetClass="entr" presetID="10" presetSubtype="0">
                                  <p:stCondLst>
                                    <p:cond delay="0"/>
                                  </p:stCondLst>
                                  <p:childTnLst>
                                    <p:set>
                                      <p:cBhvr>
                                        <p:cTn dur="1" fill="hold">
                                          <p:stCondLst>
                                            <p:cond delay="0"/>
                                          </p:stCondLst>
                                        </p:cTn>
                                        <p:tgtEl>
                                          <p:spTgt spid="878"/>
                                        </p:tgtEl>
                                        <p:attrNameLst>
                                          <p:attrName>style.visibility</p:attrName>
                                        </p:attrNameLst>
                                      </p:cBhvr>
                                      <p:to>
                                        <p:strVal val="visible"/>
                                      </p:to>
                                    </p:set>
                                    <p:animEffect filter="fade" transition="in">
                                      <p:cBhvr>
                                        <p:cTn dur="300"/>
                                        <p:tgtEl>
                                          <p:spTgt spid="878"/>
                                        </p:tgtEl>
                                      </p:cBhvr>
                                    </p:animEffect>
                                  </p:childTnLst>
                                </p:cTn>
                              </p:par>
                              <p:par>
                                <p:cTn fill="hold" nodeType="withEffect" presetClass="entr" presetID="10" presetSubtype="0">
                                  <p:stCondLst>
                                    <p:cond delay="0"/>
                                  </p:stCondLst>
                                  <p:childTnLst>
                                    <p:set>
                                      <p:cBhvr>
                                        <p:cTn dur="1" fill="hold">
                                          <p:stCondLst>
                                            <p:cond delay="0"/>
                                          </p:stCondLst>
                                        </p:cTn>
                                        <p:tgtEl>
                                          <p:spTgt spid="879"/>
                                        </p:tgtEl>
                                        <p:attrNameLst>
                                          <p:attrName>style.visibility</p:attrName>
                                        </p:attrNameLst>
                                      </p:cBhvr>
                                      <p:to>
                                        <p:strVal val="visible"/>
                                      </p:to>
                                    </p:set>
                                    <p:animEffect filter="fade" transition="in">
                                      <p:cBhvr>
                                        <p:cTn dur="300"/>
                                        <p:tgtEl>
                                          <p:spTgt spid="879"/>
                                        </p:tgtEl>
                                      </p:cBhvr>
                                    </p:animEffect>
                                  </p:childTnLst>
                                </p:cTn>
                              </p:par>
                              <p:par>
                                <p:cTn fill="hold" nodeType="withEffect" presetClass="entr" presetID="10" presetSubtype="0">
                                  <p:stCondLst>
                                    <p:cond delay="0"/>
                                  </p:stCondLst>
                                  <p:childTnLst>
                                    <p:set>
                                      <p:cBhvr>
                                        <p:cTn dur="1" fill="hold">
                                          <p:stCondLst>
                                            <p:cond delay="0"/>
                                          </p:stCondLst>
                                        </p:cTn>
                                        <p:tgtEl>
                                          <p:spTgt spid="881"/>
                                        </p:tgtEl>
                                        <p:attrNameLst>
                                          <p:attrName>style.visibility</p:attrName>
                                        </p:attrNameLst>
                                      </p:cBhvr>
                                      <p:to>
                                        <p:strVal val="visible"/>
                                      </p:to>
                                    </p:set>
                                    <p:animEffect filter="fade" transition="in">
                                      <p:cBhvr>
                                        <p:cTn dur="300"/>
                                        <p:tgtEl>
                                          <p:spTgt spid="8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3" name="Shape 1963"/>
        <p:cNvGrpSpPr/>
        <p:nvPr/>
      </p:nvGrpSpPr>
      <p:grpSpPr>
        <a:xfrm>
          <a:off x="0" y="0"/>
          <a:ext cx="0" cy="0"/>
          <a:chOff x="0" y="0"/>
          <a:chExt cx="0" cy="0"/>
        </a:xfrm>
      </p:grpSpPr>
      <p:sp>
        <p:nvSpPr>
          <p:cNvPr id="1964" name="Google Shape;1964;p132"/>
          <p:cNvSpPr txBox="1"/>
          <p:nvPr/>
        </p:nvSpPr>
        <p:spPr>
          <a:xfrm>
            <a:off x="725925" y="774675"/>
            <a:ext cx="8100000" cy="421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accent2"/>
              </a:buClr>
              <a:buSzPts val="1100"/>
              <a:buFont typeface="Arial"/>
              <a:buNone/>
            </a:pPr>
            <a:r>
              <a:rPr b="1" lang="en" sz="1200">
                <a:solidFill>
                  <a:schemeClr val="accent2"/>
                </a:solidFill>
                <a:latin typeface="Roboto"/>
                <a:ea typeface="Roboto"/>
                <a:cs typeface="Roboto"/>
                <a:sym typeface="Roboto"/>
              </a:rPr>
              <a:t>Pros of Deoptfuscator</a:t>
            </a:r>
            <a:endParaRPr b="1" sz="1200">
              <a:solidFill>
                <a:schemeClr val="accent2"/>
              </a:solidFill>
              <a:latin typeface="Roboto"/>
              <a:ea typeface="Roboto"/>
              <a:cs typeface="Roboto"/>
              <a:sym typeface="Roboto"/>
            </a:endParaRPr>
          </a:p>
          <a:p>
            <a:pPr indent="-304800" lvl="0" marL="457200" rtl="0" algn="l">
              <a:lnSpc>
                <a:spcPct val="115000"/>
              </a:lnSpc>
              <a:spcBef>
                <a:spcPts val="1200"/>
              </a:spcBef>
              <a:spcAft>
                <a:spcPts val="0"/>
              </a:spcAft>
              <a:buClr>
                <a:schemeClr val="accent2"/>
              </a:buClr>
              <a:buSzPts val="1200"/>
              <a:buAutoNum type="arabicPeriod"/>
            </a:pPr>
            <a:r>
              <a:rPr b="1" lang="en" sz="1200">
                <a:solidFill>
                  <a:schemeClr val="accent2"/>
                </a:solidFill>
                <a:latin typeface="Roboto"/>
                <a:ea typeface="Roboto"/>
                <a:cs typeface="Roboto"/>
                <a:sym typeface="Roboto"/>
              </a:rPr>
              <a:t>Effective Control-Flow Handling</a:t>
            </a:r>
            <a:r>
              <a:rPr lang="en" sz="1200">
                <a:solidFill>
                  <a:schemeClr val="accent2"/>
                </a:solidFill>
                <a:latin typeface="Roboto"/>
                <a:ea typeface="Roboto"/>
                <a:cs typeface="Roboto"/>
                <a:sym typeface="Roboto"/>
              </a:rPr>
              <a:t>:</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Reduces complexity and restores code structure affected by DexGuard.</a:t>
            </a:r>
            <a:endParaRPr sz="1200">
              <a:solidFill>
                <a:schemeClr val="accent2"/>
              </a:solidFill>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AutoNum type="arabicPeriod"/>
            </a:pPr>
            <a:r>
              <a:rPr b="1" lang="en" sz="1200">
                <a:solidFill>
                  <a:schemeClr val="accent2"/>
                </a:solidFill>
                <a:latin typeface="Roboto"/>
                <a:ea typeface="Roboto"/>
                <a:cs typeface="Roboto"/>
                <a:sym typeface="Roboto"/>
              </a:rPr>
              <a:t>Detailed Insights</a:t>
            </a:r>
            <a:r>
              <a:rPr lang="en" sz="1200">
                <a:solidFill>
                  <a:schemeClr val="accent2"/>
                </a:solidFill>
                <a:latin typeface="Roboto"/>
                <a:ea typeface="Roboto"/>
                <a:cs typeface="Roboto"/>
                <a:sym typeface="Roboto"/>
              </a:rPr>
              <a:t>:</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Method-by-method similarity analysis facilitates targeted improvements.</a:t>
            </a:r>
            <a:endParaRPr sz="1200">
              <a:solidFill>
                <a:schemeClr val="accent2"/>
              </a:solidFill>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AutoNum type="arabicPeriod"/>
            </a:pPr>
            <a:r>
              <a:rPr b="1" lang="en" sz="1200">
                <a:solidFill>
                  <a:schemeClr val="accent2"/>
                </a:solidFill>
                <a:latin typeface="Roboto"/>
                <a:ea typeface="Roboto"/>
                <a:cs typeface="Roboto"/>
                <a:sym typeface="Roboto"/>
              </a:rPr>
              <a:t>Optimization Benefits</a:t>
            </a:r>
            <a:r>
              <a:rPr lang="en" sz="1200">
                <a:solidFill>
                  <a:schemeClr val="accent2"/>
                </a:solidFill>
                <a:latin typeface="Roboto"/>
                <a:ea typeface="Roboto"/>
                <a:cs typeface="Roboto"/>
                <a:sym typeface="Roboto"/>
              </a:rPr>
              <a:t>:</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Substantial reduction in obfuscation and bytecode size with ReDex, enhancing performance.</a:t>
            </a:r>
            <a:endParaRPr sz="1200">
              <a:solidFill>
                <a:schemeClr val="accent2"/>
              </a:solidFill>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AutoNum type="arabicPeriod"/>
            </a:pPr>
            <a:r>
              <a:rPr b="1" lang="en" sz="1200">
                <a:solidFill>
                  <a:schemeClr val="accent2"/>
                </a:solidFill>
                <a:latin typeface="Roboto"/>
                <a:ea typeface="Roboto"/>
                <a:cs typeface="Roboto"/>
                <a:sym typeface="Roboto"/>
              </a:rPr>
              <a:t>Flexible Deobfuscation</a:t>
            </a:r>
            <a:r>
              <a:rPr lang="en" sz="1200">
                <a:solidFill>
                  <a:schemeClr val="accent2"/>
                </a:solidFill>
                <a:latin typeface="Roboto"/>
                <a:ea typeface="Roboto"/>
                <a:cs typeface="Roboto"/>
                <a:sym typeface="Roboto"/>
              </a:rPr>
              <a:t>:</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Adjustable aggressiveness allows customization to user needs.</a:t>
            </a:r>
            <a:endParaRPr sz="1200">
              <a:solidFill>
                <a:schemeClr val="accent2"/>
              </a:solidFill>
              <a:latin typeface="Roboto"/>
              <a:ea typeface="Roboto"/>
              <a:cs typeface="Roboto"/>
              <a:sym typeface="Roboto"/>
            </a:endParaRPr>
          </a:p>
          <a:p>
            <a:pPr indent="0" lvl="0" marL="0" rtl="0" algn="l">
              <a:lnSpc>
                <a:spcPct val="115000"/>
              </a:lnSpc>
              <a:spcBef>
                <a:spcPts val="1400"/>
              </a:spcBef>
              <a:spcAft>
                <a:spcPts val="0"/>
              </a:spcAft>
              <a:buClr>
                <a:schemeClr val="accent2"/>
              </a:buClr>
              <a:buSzPts val="1100"/>
              <a:buFont typeface="Arial"/>
              <a:buNone/>
            </a:pPr>
            <a:r>
              <a:rPr b="1" lang="en" sz="1200">
                <a:solidFill>
                  <a:schemeClr val="accent2"/>
                </a:solidFill>
                <a:latin typeface="Roboto"/>
                <a:ea typeface="Roboto"/>
                <a:cs typeface="Roboto"/>
                <a:sym typeface="Roboto"/>
              </a:rPr>
              <a:t>Cons of Deoptfuscator</a:t>
            </a:r>
            <a:endParaRPr b="1" sz="1200">
              <a:solidFill>
                <a:schemeClr val="accent2"/>
              </a:solidFill>
              <a:latin typeface="Roboto"/>
              <a:ea typeface="Roboto"/>
              <a:cs typeface="Roboto"/>
              <a:sym typeface="Roboto"/>
            </a:endParaRPr>
          </a:p>
          <a:p>
            <a:pPr indent="-304800" lvl="0" marL="457200" rtl="0" algn="l">
              <a:lnSpc>
                <a:spcPct val="115000"/>
              </a:lnSpc>
              <a:spcBef>
                <a:spcPts val="1200"/>
              </a:spcBef>
              <a:spcAft>
                <a:spcPts val="0"/>
              </a:spcAft>
              <a:buClr>
                <a:schemeClr val="accent2"/>
              </a:buClr>
              <a:buSzPts val="1200"/>
              <a:buAutoNum type="arabicPeriod"/>
            </a:pPr>
            <a:r>
              <a:rPr b="1" lang="en" sz="1200">
                <a:solidFill>
                  <a:schemeClr val="accent2"/>
                </a:solidFill>
                <a:latin typeface="Roboto"/>
                <a:ea typeface="Roboto"/>
                <a:cs typeface="Roboto"/>
                <a:sym typeface="Roboto"/>
              </a:rPr>
              <a:t>Limited Tool Scope</a:t>
            </a:r>
            <a:r>
              <a:rPr lang="en" sz="1200">
                <a:solidFill>
                  <a:schemeClr val="accent2"/>
                </a:solidFill>
                <a:latin typeface="Roboto"/>
                <a:ea typeface="Roboto"/>
                <a:cs typeface="Roboto"/>
                <a:sym typeface="Roboto"/>
              </a:rPr>
              <a:t>:</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Ineffective against obfuscation techniques from other tools like DashO or Allatori.</a:t>
            </a:r>
            <a:endParaRPr sz="1200">
              <a:solidFill>
                <a:schemeClr val="accent2"/>
              </a:solidFill>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AutoNum type="arabicPeriod"/>
            </a:pPr>
            <a:r>
              <a:rPr b="1" lang="en" sz="1200">
                <a:solidFill>
                  <a:schemeClr val="accent2"/>
                </a:solidFill>
                <a:latin typeface="Roboto"/>
                <a:ea typeface="Roboto"/>
                <a:cs typeface="Roboto"/>
                <a:sym typeface="Roboto"/>
              </a:rPr>
              <a:t>Variable Effectiveness</a:t>
            </a:r>
            <a:r>
              <a:rPr lang="en" sz="1200">
                <a:solidFill>
                  <a:schemeClr val="accent2"/>
                </a:solidFill>
                <a:latin typeface="Roboto"/>
                <a:ea typeface="Roboto"/>
                <a:cs typeface="Roboto"/>
                <a:sym typeface="Roboto"/>
              </a:rPr>
              <a:t>:</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Performance may vary with different obfuscation complexities, needing broader validation.</a:t>
            </a:r>
            <a:endParaRPr sz="1200">
              <a:solidFill>
                <a:schemeClr val="accent2"/>
              </a:solidFill>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AutoNum type="arabicPeriod"/>
            </a:pPr>
            <a:r>
              <a:rPr b="1" lang="en" sz="1200">
                <a:solidFill>
                  <a:schemeClr val="accent2"/>
                </a:solidFill>
                <a:latin typeface="Roboto"/>
                <a:ea typeface="Roboto"/>
                <a:cs typeface="Roboto"/>
                <a:sym typeface="Roboto"/>
              </a:rPr>
              <a:t>Anti-Tampering Concerns</a:t>
            </a:r>
            <a:r>
              <a:rPr lang="en" sz="1200">
                <a:solidFill>
                  <a:schemeClr val="accent2"/>
                </a:solidFill>
                <a:latin typeface="Roboto"/>
                <a:ea typeface="Roboto"/>
                <a:cs typeface="Roboto"/>
                <a:sym typeface="Roboto"/>
              </a:rPr>
              <a:t>:</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Uncertainty about executing deobfuscated apps with anti-tampering protections.</a:t>
            </a:r>
            <a:endParaRPr sz="1200">
              <a:solidFill>
                <a:schemeClr val="accent2"/>
              </a:solidFill>
              <a:latin typeface="Roboto"/>
              <a:ea typeface="Roboto"/>
              <a:cs typeface="Roboto"/>
              <a:sym typeface="Roboto"/>
            </a:endParaRPr>
          </a:p>
          <a:p>
            <a:pPr indent="0" lvl="0" marL="0" rtl="0" algn="l">
              <a:spcBef>
                <a:spcPts val="1200"/>
              </a:spcBef>
              <a:spcAft>
                <a:spcPts val="0"/>
              </a:spcAft>
              <a:buNone/>
            </a:pPr>
            <a:r>
              <a:t/>
            </a:r>
            <a:endParaRPr b="1" sz="1200">
              <a:solidFill>
                <a:schemeClr val="accent2"/>
              </a:solidFill>
              <a:latin typeface="Roboto"/>
              <a:ea typeface="Roboto"/>
              <a:cs typeface="Roboto"/>
              <a:sym typeface="Roboto"/>
            </a:endParaRPr>
          </a:p>
        </p:txBody>
      </p:sp>
      <p:sp>
        <p:nvSpPr>
          <p:cNvPr id="1965" name="Google Shape;1965;p132"/>
          <p:cNvSpPr txBox="1"/>
          <p:nvPr/>
        </p:nvSpPr>
        <p:spPr>
          <a:xfrm>
            <a:off x="429400" y="225850"/>
            <a:ext cx="5237400" cy="6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accent3"/>
                </a:solidFill>
                <a:latin typeface="Lato"/>
                <a:ea typeface="Lato"/>
                <a:cs typeface="Lato"/>
                <a:sym typeface="Lato"/>
              </a:rPr>
              <a:t>Pros And Cons Of </a:t>
            </a:r>
            <a:r>
              <a:rPr b="1" lang="en" sz="1700">
                <a:solidFill>
                  <a:schemeClr val="accent3"/>
                </a:solidFill>
                <a:latin typeface="Lato"/>
                <a:ea typeface="Lato"/>
                <a:cs typeface="Lato"/>
                <a:sym typeface="Lato"/>
              </a:rPr>
              <a:t>Deoptfuscator</a:t>
            </a:r>
            <a:endParaRPr b="1" sz="1700">
              <a:solidFill>
                <a:schemeClr val="accent3"/>
              </a:solidFill>
              <a:latin typeface="Lato"/>
              <a:ea typeface="Lato"/>
              <a:cs typeface="Lato"/>
              <a:sym typeface="Lato"/>
            </a:endParaRPr>
          </a:p>
        </p:txBody>
      </p:sp>
      <p:sp>
        <p:nvSpPr>
          <p:cNvPr id="1966" name="Google Shape;1966;p132">
            <a:hlinkClick/>
          </p:cNvPr>
          <p:cNvSpPr txBox="1"/>
          <p:nvPr/>
        </p:nvSpPr>
        <p:spPr>
          <a:xfrm>
            <a:off x="8219375" y="120225"/>
            <a:ext cx="74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uFill>
                  <a:noFill/>
                </a:uFill>
                <a:latin typeface="Impact"/>
                <a:ea typeface="Impact"/>
                <a:cs typeface="Impact"/>
                <a:sym typeface="Impact"/>
                <a:hlinkClick action="ppaction://hlinksldjump" r:id="rId3">
                  <a:extLst>
                    <a:ext uri="{A12FA001-AC4F-418D-AE19-62706E023703}">
                      <ahyp:hlinkClr val="tx"/>
                    </a:ext>
                  </a:extLst>
                </a:hlinkClick>
              </a:rPr>
              <a:t>HOME</a:t>
            </a:r>
            <a:endParaRPr>
              <a:solidFill>
                <a:schemeClr val="accent3"/>
              </a:solidFill>
              <a:latin typeface="Impact"/>
              <a:ea typeface="Impact"/>
              <a:cs typeface="Impact"/>
              <a:sym typeface="Impac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0" name="Shape 1970"/>
        <p:cNvGrpSpPr/>
        <p:nvPr/>
      </p:nvGrpSpPr>
      <p:grpSpPr>
        <a:xfrm>
          <a:off x="0" y="0"/>
          <a:ext cx="0" cy="0"/>
          <a:chOff x="0" y="0"/>
          <a:chExt cx="0" cy="0"/>
        </a:xfrm>
      </p:grpSpPr>
      <p:sp>
        <p:nvSpPr>
          <p:cNvPr id="1971" name="Google Shape;1971;p133"/>
          <p:cNvSpPr txBox="1"/>
          <p:nvPr/>
        </p:nvSpPr>
        <p:spPr>
          <a:xfrm>
            <a:off x="450625" y="185575"/>
            <a:ext cx="8285400" cy="5700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700">
                <a:solidFill>
                  <a:schemeClr val="accent3"/>
                </a:solidFill>
                <a:latin typeface="Roboto"/>
                <a:ea typeface="Roboto"/>
                <a:cs typeface="Roboto"/>
                <a:sym typeface="Roboto"/>
              </a:rPr>
              <a:t>SiMBA </a:t>
            </a:r>
            <a:r>
              <a:rPr b="1" lang="en" sz="1700">
                <a:solidFill>
                  <a:schemeClr val="accent2"/>
                </a:solidFill>
                <a:latin typeface="Roboto"/>
                <a:ea typeface="Roboto"/>
                <a:cs typeface="Roboto"/>
                <a:sym typeface="Roboto"/>
              </a:rPr>
              <a:t>:</a:t>
            </a:r>
            <a:r>
              <a:rPr lang="en" sz="1700">
                <a:solidFill>
                  <a:schemeClr val="accent3"/>
                </a:solidFill>
                <a:latin typeface="Roboto"/>
                <a:ea typeface="Roboto"/>
                <a:cs typeface="Roboto"/>
                <a:sym typeface="Roboto"/>
              </a:rPr>
              <a:t>Efficient Deobfuscation of Linear Mixed Boolean-Arithmetic Expressions</a:t>
            </a:r>
            <a:endParaRPr sz="1700">
              <a:solidFill>
                <a:schemeClr val="accent3"/>
              </a:solidFill>
              <a:latin typeface="Roboto"/>
              <a:ea typeface="Roboto"/>
              <a:cs typeface="Roboto"/>
              <a:sym typeface="Roboto"/>
            </a:endParaRPr>
          </a:p>
        </p:txBody>
      </p:sp>
      <p:sp>
        <p:nvSpPr>
          <p:cNvPr id="1972" name="Google Shape;1972;p133"/>
          <p:cNvSpPr txBox="1"/>
          <p:nvPr/>
        </p:nvSpPr>
        <p:spPr>
          <a:xfrm>
            <a:off x="672750" y="821900"/>
            <a:ext cx="7993500" cy="38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 Approach :-</a:t>
            </a:r>
            <a:br>
              <a:rPr lang="en" sz="1200">
                <a:solidFill>
                  <a:schemeClr val="lt2"/>
                </a:solidFill>
                <a:latin typeface="Roboto"/>
                <a:ea typeface="Roboto"/>
                <a:cs typeface="Roboto"/>
                <a:sym typeface="Roboto"/>
              </a:rPr>
            </a:b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200">
              <a:solidFill>
                <a:schemeClr val="lt2"/>
              </a:solidFill>
              <a:latin typeface="Roboto"/>
              <a:ea typeface="Roboto"/>
              <a:cs typeface="Roboto"/>
              <a:sym typeface="Roboto"/>
            </a:endParaRPr>
          </a:p>
          <a:p>
            <a:pPr indent="0" lvl="0" marL="0" rtl="0" algn="l">
              <a:lnSpc>
                <a:spcPct val="115000"/>
              </a:lnSpc>
              <a:spcBef>
                <a:spcPts val="1400"/>
              </a:spcBef>
              <a:spcAft>
                <a:spcPts val="0"/>
              </a:spcAft>
              <a:buNone/>
            </a:pPr>
            <a:r>
              <a:t/>
            </a:r>
            <a:endParaRPr b="1" sz="1200">
              <a:solidFill>
                <a:schemeClr val="accent2"/>
              </a:solidFill>
              <a:latin typeface="Roboto"/>
              <a:ea typeface="Roboto"/>
              <a:cs typeface="Roboto"/>
              <a:sym typeface="Roboto"/>
            </a:endParaRPr>
          </a:p>
          <a:p>
            <a:pPr indent="0" lvl="0" marL="0" rtl="0" algn="l">
              <a:lnSpc>
                <a:spcPct val="115000"/>
              </a:lnSpc>
              <a:spcBef>
                <a:spcPts val="1400"/>
              </a:spcBef>
              <a:spcAft>
                <a:spcPts val="0"/>
              </a:spcAft>
              <a:buNone/>
            </a:pPr>
            <a:r>
              <a:t/>
            </a:r>
            <a:endParaRPr b="1" sz="1200">
              <a:solidFill>
                <a:schemeClr val="accent2"/>
              </a:solidFill>
              <a:latin typeface="Roboto"/>
              <a:ea typeface="Roboto"/>
              <a:cs typeface="Roboto"/>
              <a:sym typeface="Roboto"/>
            </a:endParaRPr>
          </a:p>
          <a:p>
            <a:pPr indent="0" lvl="0" marL="0" rtl="0" algn="l">
              <a:lnSpc>
                <a:spcPct val="115000"/>
              </a:lnSpc>
              <a:spcBef>
                <a:spcPts val="1400"/>
              </a:spcBef>
              <a:spcAft>
                <a:spcPts val="0"/>
              </a:spcAft>
              <a:buNone/>
            </a:pPr>
            <a:r>
              <a:t/>
            </a:r>
            <a:endParaRPr b="1" sz="1200">
              <a:solidFill>
                <a:schemeClr val="accent2"/>
              </a:solidFill>
              <a:latin typeface="Roboto"/>
              <a:ea typeface="Roboto"/>
              <a:cs typeface="Roboto"/>
              <a:sym typeface="Roboto"/>
            </a:endParaRPr>
          </a:p>
          <a:p>
            <a:pPr indent="0" lvl="0" marL="0" rtl="0" algn="l">
              <a:lnSpc>
                <a:spcPct val="115000"/>
              </a:lnSpc>
              <a:spcBef>
                <a:spcPts val="1400"/>
              </a:spcBef>
              <a:spcAft>
                <a:spcPts val="0"/>
              </a:spcAft>
              <a:buClr>
                <a:schemeClr val="accent2"/>
              </a:buClr>
              <a:buSzPts val="1100"/>
              <a:buFont typeface="Arial"/>
              <a:buNone/>
            </a:pPr>
            <a:r>
              <a:rPr b="1" lang="en" sz="1200">
                <a:solidFill>
                  <a:schemeClr val="accent2"/>
                </a:solidFill>
                <a:latin typeface="Roboto"/>
                <a:ea typeface="Roboto"/>
                <a:cs typeface="Roboto"/>
                <a:sym typeface="Roboto"/>
              </a:rPr>
              <a:t>Limitations of SiMBA</a:t>
            </a:r>
            <a:endParaRPr b="1" sz="1200">
              <a:solidFill>
                <a:schemeClr val="accent2"/>
              </a:solidFill>
              <a:latin typeface="Roboto"/>
              <a:ea typeface="Roboto"/>
              <a:cs typeface="Roboto"/>
              <a:sym typeface="Roboto"/>
            </a:endParaRPr>
          </a:p>
          <a:p>
            <a:pPr indent="-304800" lvl="0" marL="457200" rtl="0" algn="l">
              <a:lnSpc>
                <a:spcPct val="115000"/>
              </a:lnSpc>
              <a:spcBef>
                <a:spcPts val="1200"/>
              </a:spcBef>
              <a:spcAft>
                <a:spcPts val="0"/>
              </a:spcAft>
              <a:buClr>
                <a:schemeClr val="accent2"/>
              </a:buClr>
              <a:buSzPts val="1200"/>
              <a:buAutoNum type="arabicPeriod"/>
            </a:pPr>
            <a:r>
              <a:rPr b="1" lang="en" sz="1200">
                <a:solidFill>
                  <a:schemeClr val="accent2"/>
                </a:solidFill>
                <a:latin typeface="Roboto"/>
                <a:ea typeface="Roboto"/>
                <a:cs typeface="Roboto"/>
                <a:sym typeface="Roboto"/>
              </a:rPr>
              <a:t>Complexity for Higher Variables</a:t>
            </a:r>
            <a:r>
              <a:rPr lang="en" sz="1200">
                <a:solidFill>
                  <a:schemeClr val="accent2"/>
                </a:solidFill>
                <a:latin typeface="Roboto"/>
                <a:ea typeface="Roboto"/>
                <a:cs typeface="Roboto"/>
                <a:sym typeface="Roboto"/>
              </a:rPr>
              <a:t>:</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Struggles with high-variable expressions, affecting runtime and solution simplicity.</a:t>
            </a:r>
            <a:endParaRPr sz="1200">
              <a:solidFill>
                <a:schemeClr val="accent2"/>
              </a:solidFill>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AutoNum type="arabicPeriod"/>
            </a:pPr>
            <a:r>
              <a:rPr b="1" lang="en" sz="1200">
                <a:solidFill>
                  <a:schemeClr val="accent2"/>
                </a:solidFill>
                <a:latin typeface="Roboto"/>
                <a:ea typeface="Roboto"/>
                <a:cs typeface="Roboto"/>
                <a:sym typeface="Roboto"/>
              </a:rPr>
              <a:t>Incomplete Simplification</a:t>
            </a:r>
            <a:r>
              <a:rPr lang="en" sz="1200">
                <a:solidFill>
                  <a:schemeClr val="accent2"/>
                </a:solidFill>
                <a:latin typeface="Roboto"/>
                <a:ea typeface="Roboto"/>
                <a:cs typeface="Roboto"/>
                <a:sym typeface="Roboto"/>
              </a:rPr>
              <a:t>:</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May not always find the simplest expression due to refinement limitations.</a:t>
            </a:r>
            <a:endParaRPr sz="1200">
              <a:solidFill>
                <a:schemeClr val="accent2"/>
              </a:solidFill>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AutoNum type="arabicPeriod"/>
            </a:pPr>
            <a:r>
              <a:rPr b="1" lang="en" sz="1200">
                <a:solidFill>
                  <a:schemeClr val="accent2"/>
                </a:solidFill>
                <a:latin typeface="Roboto"/>
                <a:ea typeface="Roboto"/>
                <a:cs typeface="Roboto"/>
                <a:sym typeface="Roboto"/>
              </a:rPr>
              <a:t>Verification Challenges</a:t>
            </a:r>
            <a:r>
              <a:rPr lang="en" sz="1200">
                <a:solidFill>
                  <a:schemeClr val="accent2"/>
                </a:solidFill>
                <a:latin typeface="Roboto"/>
                <a:ea typeface="Roboto"/>
                <a:cs typeface="Roboto"/>
                <a:sym typeface="Roboto"/>
              </a:rPr>
              <a:t>:</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Computationally intensive to verify simplified expressions, impacting scalability for large datasets.</a:t>
            </a:r>
            <a:endParaRPr sz="1200">
              <a:solidFill>
                <a:schemeClr val="accent2"/>
              </a:solidFill>
              <a:latin typeface="Roboto"/>
              <a:ea typeface="Roboto"/>
              <a:cs typeface="Roboto"/>
              <a:sym typeface="Roboto"/>
            </a:endParaRPr>
          </a:p>
          <a:p>
            <a:pPr indent="0" lvl="0" marL="0" rtl="0" algn="l">
              <a:spcBef>
                <a:spcPts val="1200"/>
              </a:spcBef>
              <a:spcAft>
                <a:spcPts val="0"/>
              </a:spcAft>
              <a:buNone/>
            </a:pPr>
            <a:r>
              <a:t/>
            </a:r>
            <a:endParaRPr>
              <a:solidFill>
                <a:schemeClr val="lt2"/>
              </a:solidFill>
              <a:latin typeface="Lato"/>
              <a:ea typeface="Lato"/>
              <a:cs typeface="Lato"/>
              <a:sym typeface="Lato"/>
            </a:endParaRPr>
          </a:p>
        </p:txBody>
      </p:sp>
      <p:sp>
        <p:nvSpPr>
          <p:cNvPr id="1973" name="Google Shape;1973;p133">
            <a:hlinkClick/>
          </p:cNvPr>
          <p:cNvSpPr txBox="1"/>
          <p:nvPr/>
        </p:nvSpPr>
        <p:spPr>
          <a:xfrm>
            <a:off x="8219375" y="120225"/>
            <a:ext cx="74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uFill>
                  <a:noFill/>
                </a:uFill>
                <a:latin typeface="Impact"/>
                <a:ea typeface="Impact"/>
                <a:cs typeface="Impact"/>
                <a:sym typeface="Impact"/>
                <a:hlinkClick action="ppaction://hlinksldjump" r:id="rId3">
                  <a:extLst>
                    <a:ext uri="{A12FA001-AC4F-418D-AE19-62706E023703}">
                      <ahyp:hlinkClr val="tx"/>
                    </a:ext>
                  </a:extLst>
                </a:hlinkClick>
              </a:rPr>
              <a:t>HOME</a:t>
            </a:r>
            <a:endParaRPr>
              <a:solidFill>
                <a:schemeClr val="accent3"/>
              </a:solidFill>
              <a:latin typeface="Impact"/>
              <a:ea typeface="Impact"/>
              <a:cs typeface="Impact"/>
              <a:sym typeface="Impac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7" name="Shape 1977"/>
        <p:cNvGrpSpPr/>
        <p:nvPr/>
      </p:nvGrpSpPr>
      <p:grpSpPr>
        <a:xfrm>
          <a:off x="0" y="0"/>
          <a:ext cx="0" cy="0"/>
          <a:chOff x="0" y="0"/>
          <a:chExt cx="0" cy="0"/>
        </a:xfrm>
      </p:grpSpPr>
      <p:sp>
        <p:nvSpPr>
          <p:cNvPr id="1978" name="Google Shape;1978;p134"/>
          <p:cNvSpPr txBox="1"/>
          <p:nvPr/>
        </p:nvSpPr>
        <p:spPr>
          <a:xfrm>
            <a:off x="649725" y="774675"/>
            <a:ext cx="8100000" cy="421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200">
                <a:solidFill>
                  <a:schemeClr val="accent2"/>
                </a:solidFill>
                <a:latin typeface="Roboto"/>
                <a:ea typeface="Roboto"/>
                <a:cs typeface="Roboto"/>
                <a:sym typeface="Roboto"/>
              </a:rPr>
              <a:t>Pros of SiMBA</a:t>
            </a:r>
            <a:endParaRPr b="1" sz="1200">
              <a:solidFill>
                <a:schemeClr val="accent2"/>
              </a:solidFill>
              <a:latin typeface="Roboto"/>
              <a:ea typeface="Roboto"/>
              <a:cs typeface="Roboto"/>
              <a:sym typeface="Roboto"/>
            </a:endParaRPr>
          </a:p>
          <a:p>
            <a:pPr indent="-304800" lvl="0" marL="457200" rtl="0" algn="l">
              <a:lnSpc>
                <a:spcPct val="115000"/>
              </a:lnSpc>
              <a:spcBef>
                <a:spcPts val="1200"/>
              </a:spcBef>
              <a:spcAft>
                <a:spcPts val="0"/>
              </a:spcAft>
              <a:buClr>
                <a:schemeClr val="accent2"/>
              </a:buClr>
              <a:buSzPts val="1200"/>
              <a:buAutoNum type="arabicPeriod"/>
            </a:pPr>
            <a:r>
              <a:rPr b="1" lang="en" sz="1200">
                <a:solidFill>
                  <a:schemeClr val="accent2"/>
                </a:solidFill>
                <a:latin typeface="Roboto"/>
                <a:ea typeface="Roboto"/>
                <a:cs typeface="Roboto"/>
                <a:sym typeface="Roboto"/>
              </a:rPr>
              <a:t>Immediate Evaluation</a:t>
            </a:r>
            <a:r>
              <a:rPr lang="en" sz="1200">
                <a:solidFill>
                  <a:schemeClr val="accent2"/>
                </a:solidFill>
                <a:latin typeface="Roboto"/>
                <a:ea typeface="Roboto"/>
                <a:cs typeface="Roboto"/>
                <a:sym typeface="Roboto"/>
              </a:rPr>
              <a:t>:</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Faster processing by evaluating the entire linear MBA at once.</a:t>
            </a:r>
            <a:endParaRPr sz="1200">
              <a:solidFill>
                <a:schemeClr val="accent2"/>
              </a:solidFill>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AutoNum type="arabicPeriod"/>
            </a:pPr>
            <a:r>
              <a:rPr b="1" lang="en" sz="1200">
                <a:solidFill>
                  <a:schemeClr val="accent2"/>
                </a:solidFill>
                <a:latin typeface="Roboto"/>
                <a:ea typeface="Roboto"/>
                <a:cs typeface="Roboto"/>
                <a:sym typeface="Roboto"/>
              </a:rPr>
              <a:t>Generic Approach</a:t>
            </a:r>
            <a:r>
              <a:rPr lang="en" sz="1200">
                <a:solidFill>
                  <a:schemeClr val="accent2"/>
                </a:solidFill>
                <a:latin typeface="Roboto"/>
                <a:ea typeface="Roboto"/>
                <a:cs typeface="Roboto"/>
                <a:sym typeface="Roboto"/>
              </a:rPr>
              <a:t>:</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Applicable to a wide range of scenarios without specific input requirements.</a:t>
            </a:r>
            <a:endParaRPr sz="1200">
              <a:solidFill>
                <a:schemeClr val="accent2"/>
              </a:solidFill>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AutoNum type="arabicPeriod"/>
            </a:pPr>
            <a:r>
              <a:rPr b="1" lang="en" sz="1200">
                <a:solidFill>
                  <a:schemeClr val="accent2"/>
                </a:solidFill>
                <a:latin typeface="Roboto"/>
                <a:ea typeface="Roboto"/>
                <a:cs typeface="Roboto"/>
                <a:sym typeface="Roboto"/>
              </a:rPr>
              <a:t>Competitive Runtimes</a:t>
            </a:r>
            <a:r>
              <a:rPr lang="en" sz="1200">
                <a:solidFill>
                  <a:schemeClr val="accent2"/>
                </a:solidFill>
                <a:latin typeface="Roboto"/>
                <a:ea typeface="Roboto"/>
                <a:cs typeface="Roboto"/>
                <a:sym typeface="Roboto"/>
              </a:rPr>
              <a:t>:</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Performs well compared to other tools, especially for moderate-variable expressions.</a:t>
            </a:r>
            <a:endParaRPr sz="1200">
              <a:solidFill>
                <a:schemeClr val="accent2"/>
              </a:solidFill>
              <a:latin typeface="Roboto"/>
              <a:ea typeface="Roboto"/>
              <a:cs typeface="Roboto"/>
              <a:sym typeface="Roboto"/>
            </a:endParaRPr>
          </a:p>
          <a:p>
            <a:pPr indent="0" lvl="0" marL="0" rtl="0" algn="l">
              <a:lnSpc>
                <a:spcPct val="115000"/>
              </a:lnSpc>
              <a:spcBef>
                <a:spcPts val="1400"/>
              </a:spcBef>
              <a:spcAft>
                <a:spcPts val="0"/>
              </a:spcAft>
              <a:buNone/>
            </a:pPr>
            <a:r>
              <a:rPr b="1" lang="en" sz="1200">
                <a:solidFill>
                  <a:schemeClr val="accent2"/>
                </a:solidFill>
                <a:latin typeface="Roboto"/>
                <a:ea typeface="Roboto"/>
                <a:cs typeface="Roboto"/>
                <a:sym typeface="Roboto"/>
              </a:rPr>
              <a:t>Cons of SiMBA</a:t>
            </a:r>
            <a:endParaRPr b="1" sz="1200">
              <a:solidFill>
                <a:schemeClr val="accent2"/>
              </a:solidFill>
              <a:latin typeface="Roboto"/>
              <a:ea typeface="Roboto"/>
              <a:cs typeface="Roboto"/>
              <a:sym typeface="Roboto"/>
            </a:endParaRPr>
          </a:p>
          <a:p>
            <a:pPr indent="-304800" lvl="0" marL="457200" rtl="0" algn="l">
              <a:lnSpc>
                <a:spcPct val="115000"/>
              </a:lnSpc>
              <a:spcBef>
                <a:spcPts val="1200"/>
              </a:spcBef>
              <a:spcAft>
                <a:spcPts val="0"/>
              </a:spcAft>
              <a:buClr>
                <a:schemeClr val="accent2"/>
              </a:buClr>
              <a:buSzPts val="1200"/>
              <a:buAutoNum type="arabicPeriod"/>
            </a:pPr>
            <a:r>
              <a:rPr b="1" lang="en" sz="1200">
                <a:solidFill>
                  <a:schemeClr val="accent2"/>
                </a:solidFill>
                <a:latin typeface="Roboto"/>
                <a:ea typeface="Roboto"/>
                <a:cs typeface="Roboto"/>
                <a:sym typeface="Roboto"/>
              </a:rPr>
              <a:t>Limited Scalability</a:t>
            </a:r>
            <a:r>
              <a:rPr lang="en" sz="1200">
                <a:solidFill>
                  <a:schemeClr val="accent2"/>
                </a:solidFill>
                <a:latin typeface="Roboto"/>
                <a:ea typeface="Roboto"/>
                <a:cs typeface="Roboto"/>
                <a:sym typeface="Roboto"/>
              </a:rPr>
              <a:t>:</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Challenges with highly complex expressions or large datasets, leading to performance degradation.</a:t>
            </a:r>
            <a:endParaRPr sz="1200">
              <a:solidFill>
                <a:schemeClr val="accent2"/>
              </a:solidFill>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AutoNum type="arabicPeriod"/>
            </a:pPr>
            <a:r>
              <a:rPr b="1" lang="en" sz="1200">
                <a:solidFill>
                  <a:schemeClr val="accent2"/>
                </a:solidFill>
                <a:latin typeface="Roboto"/>
                <a:ea typeface="Roboto"/>
                <a:cs typeface="Roboto"/>
                <a:sym typeface="Roboto"/>
              </a:rPr>
              <a:t>Complexity Handling</a:t>
            </a:r>
            <a:r>
              <a:rPr lang="en" sz="1200">
                <a:solidFill>
                  <a:schemeClr val="accent2"/>
                </a:solidFill>
                <a:latin typeface="Roboto"/>
                <a:ea typeface="Roboto"/>
                <a:cs typeface="Roboto"/>
                <a:sym typeface="Roboto"/>
              </a:rPr>
              <a:t>:</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May produce suboptimal solutions or longer runtimes for high-variable expressions.</a:t>
            </a:r>
            <a:endParaRPr sz="1200">
              <a:solidFill>
                <a:schemeClr val="accent2"/>
              </a:solidFill>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AutoNum type="arabicPeriod"/>
            </a:pPr>
            <a:r>
              <a:rPr b="1" lang="en" sz="1200">
                <a:solidFill>
                  <a:schemeClr val="accent2"/>
                </a:solidFill>
                <a:latin typeface="Roboto"/>
                <a:ea typeface="Roboto"/>
                <a:cs typeface="Roboto"/>
                <a:sym typeface="Roboto"/>
              </a:rPr>
              <a:t>Verification Overhead</a:t>
            </a:r>
            <a:r>
              <a:rPr lang="en" sz="1200">
                <a:solidFill>
                  <a:schemeClr val="accent2"/>
                </a:solidFill>
                <a:latin typeface="Roboto"/>
                <a:ea typeface="Roboto"/>
                <a:cs typeface="Roboto"/>
                <a:sym typeface="Roboto"/>
              </a:rPr>
              <a:t>:</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Char char="○"/>
            </a:pPr>
            <a:r>
              <a:rPr lang="en" sz="1200">
                <a:solidFill>
                  <a:schemeClr val="accent2"/>
                </a:solidFill>
                <a:latin typeface="Roboto"/>
                <a:ea typeface="Roboto"/>
                <a:cs typeface="Roboto"/>
                <a:sym typeface="Roboto"/>
              </a:rPr>
              <a:t>Additional computational overhead for verifying correctness, impacting overall performance and </a:t>
            </a:r>
            <a:r>
              <a:rPr lang="en" sz="1200">
                <a:solidFill>
                  <a:schemeClr val="accent2"/>
                </a:solidFill>
              </a:rPr>
              <a:t>efficiency.</a:t>
            </a:r>
            <a:endParaRPr sz="1200">
              <a:solidFill>
                <a:schemeClr val="accent2"/>
              </a:solidFill>
            </a:endParaRPr>
          </a:p>
          <a:p>
            <a:pPr indent="0" lvl="0" marL="0" rtl="0" algn="l">
              <a:spcBef>
                <a:spcPts val="1200"/>
              </a:spcBef>
              <a:spcAft>
                <a:spcPts val="0"/>
              </a:spcAft>
              <a:buClr>
                <a:schemeClr val="accent2"/>
              </a:buClr>
              <a:buSzPts val="1100"/>
              <a:buFont typeface="Arial"/>
              <a:buNone/>
            </a:pPr>
            <a:r>
              <a:t/>
            </a:r>
            <a:endParaRPr sz="1200">
              <a:solidFill>
                <a:schemeClr val="lt2"/>
              </a:solidFill>
              <a:latin typeface="Lato"/>
              <a:ea typeface="Lato"/>
              <a:cs typeface="Lato"/>
              <a:sym typeface="Lato"/>
            </a:endParaRPr>
          </a:p>
          <a:p>
            <a:pPr indent="0" lvl="0" marL="914400" rtl="0" algn="l">
              <a:lnSpc>
                <a:spcPct val="115000"/>
              </a:lnSpc>
              <a:spcBef>
                <a:spcPts val="1200"/>
              </a:spcBef>
              <a:spcAft>
                <a:spcPts val="0"/>
              </a:spcAft>
              <a:buNone/>
            </a:pPr>
            <a:r>
              <a:t/>
            </a:r>
            <a:endParaRPr sz="1100">
              <a:solidFill>
                <a:schemeClr val="accent2"/>
              </a:solidFill>
              <a:latin typeface="Roboto"/>
              <a:ea typeface="Roboto"/>
              <a:cs typeface="Roboto"/>
              <a:sym typeface="Roboto"/>
            </a:endParaRPr>
          </a:p>
          <a:p>
            <a:pPr indent="0" lvl="0" marL="0" rtl="0" algn="l">
              <a:spcBef>
                <a:spcPts val="1200"/>
              </a:spcBef>
              <a:spcAft>
                <a:spcPts val="0"/>
              </a:spcAft>
              <a:buNone/>
            </a:pPr>
            <a:r>
              <a:t/>
            </a:r>
            <a:endParaRPr b="1" sz="1200">
              <a:solidFill>
                <a:schemeClr val="accent2"/>
              </a:solidFill>
              <a:latin typeface="Roboto"/>
              <a:ea typeface="Roboto"/>
              <a:cs typeface="Roboto"/>
              <a:sym typeface="Roboto"/>
            </a:endParaRPr>
          </a:p>
        </p:txBody>
      </p:sp>
      <p:sp>
        <p:nvSpPr>
          <p:cNvPr id="1979" name="Google Shape;1979;p134"/>
          <p:cNvSpPr txBox="1"/>
          <p:nvPr/>
        </p:nvSpPr>
        <p:spPr>
          <a:xfrm>
            <a:off x="429400" y="225850"/>
            <a:ext cx="5237400" cy="6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accent3"/>
                </a:solidFill>
                <a:latin typeface="Lato"/>
                <a:ea typeface="Lato"/>
                <a:cs typeface="Lato"/>
                <a:sym typeface="Lato"/>
              </a:rPr>
              <a:t>Pros And Cons Of SiMBA</a:t>
            </a:r>
            <a:endParaRPr b="1" sz="1700">
              <a:solidFill>
                <a:schemeClr val="accent3"/>
              </a:solidFill>
              <a:latin typeface="Lato"/>
              <a:ea typeface="Lato"/>
              <a:cs typeface="Lato"/>
              <a:sym typeface="Lato"/>
            </a:endParaRPr>
          </a:p>
        </p:txBody>
      </p:sp>
      <p:sp>
        <p:nvSpPr>
          <p:cNvPr id="1980" name="Google Shape;1980;p134">
            <a:hlinkClick/>
          </p:cNvPr>
          <p:cNvSpPr txBox="1"/>
          <p:nvPr/>
        </p:nvSpPr>
        <p:spPr>
          <a:xfrm>
            <a:off x="8219375" y="120225"/>
            <a:ext cx="74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uFill>
                  <a:noFill/>
                </a:uFill>
                <a:latin typeface="Impact"/>
                <a:ea typeface="Impact"/>
                <a:cs typeface="Impact"/>
                <a:sym typeface="Impact"/>
                <a:hlinkClick action="ppaction://hlinksldjump" r:id="rId3">
                  <a:extLst>
                    <a:ext uri="{A12FA001-AC4F-418D-AE19-62706E023703}">
                      <ahyp:hlinkClr val="tx"/>
                    </a:ext>
                  </a:extLst>
                </a:hlinkClick>
              </a:rPr>
              <a:t>HOME</a:t>
            </a:r>
            <a:endParaRPr>
              <a:solidFill>
                <a:schemeClr val="accent3"/>
              </a:solidFill>
              <a:latin typeface="Impact"/>
              <a:ea typeface="Impact"/>
              <a:cs typeface="Impact"/>
              <a:sym typeface="Impac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4" name="Shape 1984"/>
        <p:cNvGrpSpPr/>
        <p:nvPr/>
      </p:nvGrpSpPr>
      <p:grpSpPr>
        <a:xfrm>
          <a:off x="0" y="0"/>
          <a:ext cx="0" cy="0"/>
          <a:chOff x="0" y="0"/>
          <a:chExt cx="0" cy="0"/>
        </a:xfrm>
      </p:grpSpPr>
      <p:sp>
        <p:nvSpPr>
          <p:cNvPr id="1985" name="Google Shape;1985;p135"/>
          <p:cNvSpPr txBox="1"/>
          <p:nvPr/>
        </p:nvSpPr>
        <p:spPr>
          <a:xfrm>
            <a:off x="450625" y="185575"/>
            <a:ext cx="6462600" cy="5700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700">
                <a:solidFill>
                  <a:schemeClr val="accent3"/>
                </a:solidFill>
                <a:latin typeface="Roboto"/>
                <a:ea typeface="Roboto"/>
                <a:cs typeface="Roboto"/>
                <a:sym typeface="Roboto"/>
              </a:rPr>
              <a:t>KATALINA:</a:t>
            </a:r>
            <a:r>
              <a:rPr lang="en" sz="1700">
                <a:solidFill>
                  <a:schemeClr val="accent3"/>
                </a:solidFill>
                <a:latin typeface="Roboto"/>
                <a:ea typeface="Roboto"/>
                <a:cs typeface="Roboto"/>
                <a:sym typeface="Roboto"/>
              </a:rPr>
              <a:t> an open-source Android string deobfuscator</a:t>
            </a:r>
            <a:endParaRPr sz="1700">
              <a:solidFill>
                <a:schemeClr val="accent3"/>
              </a:solidFill>
              <a:latin typeface="Roboto"/>
              <a:ea typeface="Roboto"/>
              <a:cs typeface="Roboto"/>
              <a:sym typeface="Roboto"/>
            </a:endParaRPr>
          </a:p>
        </p:txBody>
      </p:sp>
      <p:sp>
        <p:nvSpPr>
          <p:cNvPr id="1986" name="Google Shape;1986;p135"/>
          <p:cNvSpPr txBox="1"/>
          <p:nvPr/>
        </p:nvSpPr>
        <p:spPr>
          <a:xfrm>
            <a:off x="596550" y="821900"/>
            <a:ext cx="7993500" cy="37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Lato"/>
                <a:ea typeface="Lato"/>
                <a:cs typeface="Lato"/>
                <a:sym typeface="Lato"/>
              </a:rPr>
              <a:t> Approach :- </a:t>
            </a:r>
            <a:endParaRPr>
              <a:solidFill>
                <a:schemeClr val="lt2"/>
              </a:solidFill>
              <a:latin typeface="Lato"/>
              <a:ea typeface="Lato"/>
              <a:cs typeface="Lato"/>
              <a:sym typeface="Lato"/>
            </a:endParaRPr>
          </a:p>
          <a:p>
            <a:pPr indent="0" lvl="0" marL="0" rtl="0" algn="l">
              <a:spcBef>
                <a:spcPts val="0"/>
              </a:spcBef>
              <a:spcAft>
                <a:spcPts val="0"/>
              </a:spcAft>
              <a:buNone/>
            </a:pPr>
            <a:br>
              <a:rPr lang="en">
                <a:solidFill>
                  <a:schemeClr val="lt2"/>
                </a:solidFill>
                <a:latin typeface="Lato"/>
                <a:ea typeface="Lato"/>
                <a:cs typeface="Lato"/>
                <a:sym typeface="Lato"/>
              </a:rPr>
            </a:br>
            <a:r>
              <a:rPr lang="en" sz="1200">
                <a:solidFill>
                  <a:schemeClr val="lt2"/>
                </a:solidFill>
                <a:latin typeface="Lato"/>
                <a:ea typeface="Lato"/>
                <a:cs typeface="Lato"/>
                <a:sym typeface="Lato"/>
              </a:rPr>
              <a:t>Katlalina is a powerful new tool designed to execute Android bytecode, facilitating the deobfuscation of strings in Android malware. Written in Python, it emulates each individual bytecode instruction used in earlier versions of Android. The primary purpose of Katlalina is to emulate functions that conceal strings behind complex logic, significantly reducing the time and effort analysts spend on deobfuscation. The tool is effective against most modern obfuscation techniques.</a:t>
            </a:r>
            <a:endParaRPr sz="1200">
              <a:solidFill>
                <a:schemeClr val="lt2"/>
              </a:solidFill>
              <a:latin typeface="Lato"/>
              <a:ea typeface="Lato"/>
              <a:cs typeface="Lato"/>
              <a:sym typeface="Lato"/>
            </a:endParaRPr>
          </a:p>
          <a:p>
            <a:pPr indent="0" lvl="0" marL="0" rtl="0" algn="l">
              <a:lnSpc>
                <a:spcPct val="115000"/>
              </a:lnSpc>
              <a:spcBef>
                <a:spcPts val="1200"/>
              </a:spcBef>
              <a:spcAft>
                <a:spcPts val="0"/>
              </a:spcAft>
              <a:buNone/>
            </a:pPr>
            <a:r>
              <a:rPr lang="en" sz="1200">
                <a:solidFill>
                  <a:schemeClr val="lt2"/>
                </a:solidFill>
                <a:latin typeface="Lato"/>
                <a:ea typeface="Lato"/>
                <a:cs typeface="Lato"/>
                <a:sym typeface="Lato"/>
              </a:rPr>
              <a:t>To use Katlalina, first convert the APK file to a ZIP file and extract all the DEX files. Then, Katlalina can execute the Android bytecode, allowing users to deobfuscate hidden string</a:t>
            </a:r>
            <a:endParaRPr sz="1200">
              <a:solidFill>
                <a:schemeClr val="lt2"/>
              </a:solidFill>
              <a:latin typeface="Lato"/>
              <a:ea typeface="Lato"/>
              <a:cs typeface="Lato"/>
              <a:sym typeface="Lato"/>
            </a:endParaRPr>
          </a:p>
          <a:p>
            <a:pPr indent="0" lvl="0" marL="0" rtl="0" algn="l">
              <a:lnSpc>
                <a:spcPct val="115000"/>
              </a:lnSpc>
              <a:spcBef>
                <a:spcPts val="1400"/>
              </a:spcBef>
              <a:spcAft>
                <a:spcPts val="0"/>
              </a:spcAft>
              <a:buClr>
                <a:schemeClr val="accent2"/>
              </a:buClr>
              <a:buSzPts val="1100"/>
              <a:buFont typeface="Arial"/>
              <a:buNone/>
            </a:pPr>
            <a:r>
              <a:rPr b="1" lang="en" sz="1300">
                <a:solidFill>
                  <a:schemeClr val="accent2"/>
                </a:solidFill>
              </a:rPr>
              <a:t>Limitations of Katalina</a:t>
            </a:r>
            <a:endParaRPr b="1" sz="1300">
              <a:solidFill>
                <a:schemeClr val="accent2"/>
              </a:solidFill>
            </a:endParaRPr>
          </a:p>
          <a:p>
            <a:pPr indent="-298450" lvl="0" marL="457200" rtl="0" algn="l">
              <a:lnSpc>
                <a:spcPct val="115000"/>
              </a:lnSpc>
              <a:spcBef>
                <a:spcPts val="1200"/>
              </a:spcBef>
              <a:spcAft>
                <a:spcPts val="0"/>
              </a:spcAft>
              <a:buClr>
                <a:schemeClr val="accent2"/>
              </a:buClr>
              <a:buSzPts val="1100"/>
              <a:buAutoNum type="arabicPeriod"/>
            </a:pPr>
            <a:r>
              <a:rPr b="1" lang="en" sz="1100">
                <a:solidFill>
                  <a:schemeClr val="accent2"/>
                </a:solidFill>
              </a:rPr>
              <a:t>Lack of Multidex Support</a:t>
            </a:r>
            <a:r>
              <a:rPr lang="en" sz="1100">
                <a:solidFill>
                  <a:schemeClr val="accent2"/>
                </a:solidFill>
              </a:rPr>
              <a:t>:</a:t>
            </a:r>
            <a:endParaRPr sz="1100">
              <a:solidFill>
                <a:schemeClr val="accent2"/>
              </a:solidFill>
            </a:endParaRPr>
          </a:p>
          <a:p>
            <a:pPr indent="-298450" lvl="1" marL="914400" rtl="0" algn="l">
              <a:lnSpc>
                <a:spcPct val="115000"/>
              </a:lnSpc>
              <a:spcBef>
                <a:spcPts val="0"/>
              </a:spcBef>
              <a:spcAft>
                <a:spcPts val="0"/>
              </a:spcAft>
              <a:buClr>
                <a:schemeClr val="accent2"/>
              </a:buClr>
              <a:buSzPts val="1100"/>
              <a:buChar char="○"/>
            </a:pPr>
            <a:r>
              <a:rPr lang="en" sz="1100">
                <a:solidFill>
                  <a:schemeClr val="accent2"/>
                </a:solidFill>
              </a:rPr>
              <a:t>Not suitable for larger Android apps with multiple dex files.</a:t>
            </a:r>
            <a:endParaRPr sz="1100">
              <a:solidFill>
                <a:schemeClr val="accent2"/>
              </a:solidFill>
            </a:endParaRPr>
          </a:p>
          <a:p>
            <a:pPr indent="-298450" lvl="0" marL="457200" rtl="0" algn="l">
              <a:lnSpc>
                <a:spcPct val="115000"/>
              </a:lnSpc>
              <a:spcBef>
                <a:spcPts val="0"/>
              </a:spcBef>
              <a:spcAft>
                <a:spcPts val="0"/>
              </a:spcAft>
              <a:buClr>
                <a:schemeClr val="accent2"/>
              </a:buClr>
              <a:buSzPts val="1100"/>
              <a:buAutoNum type="arabicPeriod"/>
            </a:pPr>
            <a:r>
              <a:rPr b="1" lang="en" sz="1100">
                <a:solidFill>
                  <a:schemeClr val="accent2"/>
                </a:solidFill>
              </a:rPr>
              <a:t>Performance Overhead</a:t>
            </a:r>
            <a:r>
              <a:rPr lang="en" sz="1100">
                <a:solidFill>
                  <a:schemeClr val="accent2"/>
                </a:solidFill>
              </a:rPr>
              <a:t>:</a:t>
            </a:r>
            <a:endParaRPr sz="1100">
              <a:solidFill>
                <a:schemeClr val="accent2"/>
              </a:solidFill>
            </a:endParaRPr>
          </a:p>
          <a:p>
            <a:pPr indent="-298450" lvl="1" marL="914400" rtl="0" algn="l">
              <a:lnSpc>
                <a:spcPct val="115000"/>
              </a:lnSpc>
              <a:spcBef>
                <a:spcPts val="0"/>
              </a:spcBef>
              <a:spcAft>
                <a:spcPts val="0"/>
              </a:spcAft>
              <a:buClr>
                <a:schemeClr val="accent2"/>
              </a:buClr>
              <a:buSzPts val="1100"/>
              <a:buChar char="○"/>
            </a:pPr>
            <a:r>
              <a:rPr lang="en" sz="1100">
                <a:solidFill>
                  <a:schemeClr val="accent2"/>
                </a:solidFill>
              </a:rPr>
              <a:t>Complex malware can introduce significant performance overhead due to bytecode emulation reliance.</a:t>
            </a:r>
            <a:endParaRPr sz="1100">
              <a:solidFill>
                <a:schemeClr val="accent2"/>
              </a:solidFill>
            </a:endParaRPr>
          </a:p>
          <a:p>
            <a:pPr indent="-298450" lvl="0" marL="457200" rtl="0" algn="l">
              <a:lnSpc>
                <a:spcPct val="115000"/>
              </a:lnSpc>
              <a:spcBef>
                <a:spcPts val="0"/>
              </a:spcBef>
              <a:spcAft>
                <a:spcPts val="0"/>
              </a:spcAft>
              <a:buClr>
                <a:schemeClr val="accent2"/>
              </a:buClr>
              <a:buSzPts val="1100"/>
              <a:buAutoNum type="arabicPeriod"/>
            </a:pPr>
            <a:r>
              <a:rPr b="1" lang="en" sz="1100">
                <a:solidFill>
                  <a:schemeClr val="accent2"/>
                </a:solidFill>
              </a:rPr>
              <a:t>Evolving Obfuscation Techniques</a:t>
            </a:r>
            <a:r>
              <a:rPr lang="en" sz="1100">
                <a:solidFill>
                  <a:schemeClr val="accent2"/>
                </a:solidFill>
              </a:rPr>
              <a:t>:</a:t>
            </a:r>
            <a:endParaRPr sz="1100">
              <a:solidFill>
                <a:schemeClr val="accent2"/>
              </a:solidFill>
            </a:endParaRPr>
          </a:p>
          <a:p>
            <a:pPr indent="-298450" lvl="1" marL="914400" rtl="0" algn="l">
              <a:lnSpc>
                <a:spcPct val="115000"/>
              </a:lnSpc>
              <a:spcBef>
                <a:spcPts val="0"/>
              </a:spcBef>
              <a:spcAft>
                <a:spcPts val="0"/>
              </a:spcAft>
              <a:buClr>
                <a:schemeClr val="accent2"/>
              </a:buClr>
              <a:buSzPts val="1100"/>
              <a:buChar char="○"/>
            </a:pPr>
            <a:r>
              <a:rPr lang="en" sz="1100">
                <a:solidFill>
                  <a:schemeClr val="accent2"/>
                </a:solidFill>
              </a:rPr>
              <a:t>May struggle with new obfuscation methods in Android malware over time.</a:t>
            </a:r>
            <a:endParaRPr sz="1100">
              <a:solidFill>
                <a:schemeClr val="accent2"/>
              </a:solidFill>
            </a:endParaRPr>
          </a:p>
          <a:p>
            <a:pPr indent="0" lvl="0" marL="0" rtl="0" algn="l">
              <a:spcBef>
                <a:spcPts val="1200"/>
              </a:spcBef>
              <a:spcAft>
                <a:spcPts val="0"/>
              </a:spcAft>
              <a:buNone/>
            </a:pPr>
            <a:r>
              <a:t/>
            </a:r>
            <a:endParaRPr>
              <a:solidFill>
                <a:schemeClr val="lt2"/>
              </a:solidFill>
              <a:latin typeface="Lato"/>
              <a:ea typeface="Lato"/>
              <a:cs typeface="Lato"/>
              <a:sym typeface="Lato"/>
            </a:endParaRPr>
          </a:p>
        </p:txBody>
      </p:sp>
      <p:sp>
        <p:nvSpPr>
          <p:cNvPr id="1987" name="Google Shape;1987;p135">
            <a:hlinkClick/>
          </p:cNvPr>
          <p:cNvSpPr txBox="1"/>
          <p:nvPr/>
        </p:nvSpPr>
        <p:spPr>
          <a:xfrm>
            <a:off x="8219375" y="120225"/>
            <a:ext cx="74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uFill>
                  <a:noFill/>
                </a:uFill>
                <a:latin typeface="Impact"/>
                <a:ea typeface="Impact"/>
                <a:cs typeface="Impact"/>
                <a:sym typeface="Impact"/>
                <a:hlinkClick action="ppaction://hlinksldjump" r:id="rId3">
                  <a:extLst>
                    <a:ext uri="{A12FA001-AC4F-418D-AE19-62706E023703}">
                      <ahyp:hlinkClr val="tx"/>
                    </a:ext>
                  </a:extLst>
                </a:hlinkClick>
              </a:rPr>
              <a:t>HOME</a:t>
            </a:r>
            <a:endParaRPr>
              <a:solidFill>
                <a:schemeClr val="accent3"/>
              </a:solidFill>
              <a:latin typeface="Impact"/>
              <a:ea typeface="Impact"/>
              <a:cs typeface="Impact"/>
              <a:sym typeface="Impac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1" name="Shape 1991"/>
        <p:cNvGrpSpPr/>
        <p:nvPr/>
      </p:nvGrpSpPr>
      <p:grpSpPr>
        <a:xfrm>
          <a:off x="0" y="0"/>
          <a:ext cx="0" cy="0"/>
          <a:chOff x="0" y="0"/>
          <a:chExt cx="0" cy="0"/>
        </a:xfrm>
      </p:grpSpPr>
      <p:sp>
        <p:nvSpPr>
          <p:cNvPr id="1992" name="Google Shape;1992;p136"/>
          <p:cNvSpPr txBox="1"/>
          <p:nvPr/>
        </p:nvSpPr>
        <p:spPr>
          <a:xfrm>
            <a:off x="649725" y="774675"/>
            <a:ext cx="8100000" cy="42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2"/>
              </a:solidFill>
              <a:latin typeface="Lato"/>
              <a:ea typeface="Lato"/>
              <a:cs typeface="Lato"/>
              <a:sym typeface="Lato"/>
            </a:endParaRPr>
          </a:p>
          <a:p>
            <a:pPr indent="0" lvl="0" marL="914400" rtl="0" algn="l">
              <a:lnSpc>
                <a:spcPct val="115000"/>
              </a:lnSpc>
              <a:spcBef>
                <a:spcPts val="1200"/>
              </a:spcBef>
              <a:spcAft>
                <a:spcPts val="0"/>
              </a:spcAft>
              <a:buNone/>
            </a:pPr>
            <a:r>
              <a:t/>
            </a:r>
            <a:endParaRPr sz="1100">
              <a:solidFill>
                <a:schemeClr val="accent2"/>
              </a:solidFill>
              <a:latin typeface="Roboto"/>
              <a:ea typeface="Roboto"/>
              <a:cs typeface="Roboto"/>
              <a:sym typeface="Roboto"/>
            </a:endParaRPr>
          </a:p>
          <a:p>
            <a:pPr indent="0" lvl="0" marL="0" rtl="0" algn="l">
              <a:spcBef>
                <a:spcPts val="1200"/>
              </a:spcBef>
              <a:spcAft>
                <a:spcPts val="0"/>
              </a:spcAft>
              <a:buNone/>
            </a:pPr>
            <a:r>
              <a:t/>
            </a:r>
            <a:endParaRPr b="1" sz="1200">
              <a:solidFill>
                <a:schemeClr val="accent2"/>
              </a:solidFill>
              <a:latin typeface="Roboto"/>
              <a:ea typeface="Roboto"/>
              <a:cs typeface="Roboto"/>
              <a:sym typeface="Roboto"/>
            </a:endParaRPr>
          </a:p>
        </p:txBody>
      </p:sp>
      <p:sp>
        <p:nvSpPr>
          <p:cNvPr id="1993" name="Google Shape;1993;p136"/>
          <p:cNvSpPr txBox="1"/>
          <p:nvPr/>
        </p:nvSpPr>
        <p:spPr>
          <a:xfrm>
            <a:off x="429400" y="225850"/>
            <a:ext cx="5237400" cy="6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accent3"/>
                </a:solidFill>
                <a:latin typeface="Lato"/>
                <a:ea typeface="Lato"/>
                <a:cs typeface="Lato"/>
                <a:sym typeface="Lato"/>
              </a:rPr>
              <a:t>Pros And Cons Of Katalina</a:t>
            </a:r>
            <a:endParaRPr b="1" sz="1700">
              <a:solidFill>
                <a:schemeClr val="accent3"/>
              </a:solidFill>
              <a:latin typeface="Lato"/>
              <a:ea typeface="Lato"/>
              <a:cs typeface="Lato"/>
              <a:sym typeface="Lato"/>
            </a:endParaRPr>
          </a:p>
          <a:p>
            <a:pPr indent="0" lvl="0" marL="0" rtl="0" algn="l">
              <a:lnSpc>
                <a:spcPct val="115000"/>
              </a:lnSpc>
              <a:spcBef>
                <a:spcPts val="1200"/>
              </a:spcBef>
              <a:spcAft>
                <a:spcPts val="0"/>
              </a:spcAft>
              <a:buNone/>
            </a:pPr>
            <a:r>
              <a:t/>
            </a:r>
            <a:endParaRPr sz="1100">
              <a:solidFill>
                <a:schemeClr val="accent2"/>
              </a:solidFill>
            </a:endParaRPr>
          </a:p>
          <a:p>
            <a:pPr indent="0" lvl="0" marL="0" rtl="0" algn="l">
              <a:spcBef>
                <a:spcPts val="1200"/>
              </a:spcBef>
              <a:spcAft>
                <a:spcPts val="0"/>
              </a:spcAft>
              <a:buNone/>
            </a:pPr>
            <a:r>
              <a:t/>
            </a:r>
            <a:endParaRPr b="1" sz="1700">
              <a:solidFill>
                <a:schemeClr val="accent3"/>
              </a:solidFill>
              <a:latin typeface="Lato"/>
              <a:ea typeface="Lato"/>
              <a:cs typeface="Lato"/>
              <a:sym typeface="Lato"/>
            </a:endParaRPr>
          </a:p>
        </p:txBody>
      </p:sp>
      <p:sp>
        <p:nvSpPr>
          <p:cNvPr id="1994" name="Google Shape;1994;p136"/>
          <p:cNvSpPr txBox="1"/>
          <p:nvPr/>
        </p:nvSpPr>
        <p:spPr>
          <a:xfrm>
            <a:off x="494000" y="774675"/>
            <a:ext cx="7424400" cy="402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solidFill>
                  <a:schemeClr val="accent2"/>
                </a:solidFill>
              </a:rPr>
              <a:t>Pros of Katalina</a:t>
            </a:r>
            <a:endParaRPr b="1" sz="1300">
              <a:solidFill>
                <a:schemeClr val="accent2"/>
              </a:solidFill>
            </a:endParaRPr>
          </a:p>
          <a:p>
            <a:pPr indent="-298450" lvl="0" marL="457200" rtl="0" algn="l">
              <a:lnSpc>
                <a:spcPct val="115000"/>
              </a:lnSpc>
              <a:spcBef>
                <a:spcPts val="1200"/>
              </a:spcBef>
              <a:spcAft>
                <a:spcPts val="0"/>
              </a:spcAft>
              <a:buClr>
                <a:schemeClr val="accent2"/>
              </a:buClr>
              <a:buSzPts val="1100"/>
              <a:buAutoNum type="arabicPeriod"/>
            </a:pPr>
            <a:r>
              <a:rPr b="1" lang="en" sz="1100">
                <a:solidFill>
                  <a:schemeClr val="accent2"/>
                </a:solidFill>
              </a:rPr>
              <a:t>Accessibility</a:t>
            </a:r>
            <a:r>
              <a:rPr lang="en" sz="1100">
                <a:solidFill>
                  <a:schemeClr val="accent2"/>
                </a:solidFill>
              </a:rPr>
              <a:t>:</a:t>
            </a:r>
            <a:endParaRPr sz="1100">
              <a:solidFill>
                <a:schemeClr val="accent2"/>
              </a:solidFill>
            </a:endParaRPr>
          </a:p>
          <a:p>
            <a:pPr indent="-298450" lvl="1" marL="914400" rtl="0" algn="l">
              <a:lnSpc>
                <a:spcPct val="115000"/>
              </a:lnSpc>
              <a:spcBef>
                <a:spcPts val="0"/>
              </a:spcBef>
              <a:spcAft>
                <a:spcPts val="0"/>
              </a:spcAft>
              <a:buClr>
                <a:schemeClr val="accent2"/>
              </a:buClr>
              <a:buSzPts val="1100"/>
              <a:buChar char="○"/>
            </a:pPr>
            <a:r>
              <a:rPr lang="en" sz="1100">
                <a:solidFill>
                  <a:schemeClr val="accent2"/>
                </a:solidFill>
              </a:rPr>
              <a:t>Free and open-source, making malware analysis more accessible.</a:t>
            </a:r>
            <a:endParaRPr sz="1100">
              <a:solidFill>
                <a:schemeClr val="accent2"/>
              </a:solidFill>
            </a:endParaRPr>
          </a:p>
          <a:p>
            <a:pPr indent="-298450" lvl="0" marL="457200" rtl="0" algn="l">
              <a:lnSpc>
                <a:spcPct val="115000"/>
              </a:lnSpc>
              <a:spcBef>
                <a:spcPts val="0"/>
              </a:spcBef>
              <a:spcAft>
                <a:spcPts val="0"/>
              </a:spcAft>
              <a:buClr>
                <a:schemeClr val="accent2"/>
              </a:buClr>
              <a:buSzPts val="1100"/>
              <a:buAutoNum type="arabicPeriod"/>
            </a:pPr>
            <a:r>
              <a:rPr b="1" lang="en" sz="1100">
                <a:solidFill>
                  <a:schemeClr val="accent2"/>
                </a:solidFill>
              </a:rPr>
              <a:t>Modular and Flexible</a:t>
            </a:r>
            <a:r>
              <a:rPr lang="en" sz="1100">
                <a:solidFill>
                  <a:schemeClr val="accent2"/>
                </a:solidFill>
              </a:rPr>
              <a:t>:</a:t>
            </a:r>
            <a:endParaRPr sz="1100">
              <a:solidFill>
                <a:schemeClr val="accent2"/>
              </a:solidFill>
            </a:endParaRPr>
          </a:p>
          <a:p>
            <a:pPr indent="-298450" lvl="1" marL="914400" rtl="0" algn="l">
              <a:lnSpc>
                <a:spcPct val="115000"/>
              </a:lnSpc>
              <a:spcBef>
                <a:spcPts val="0"/>
              </a:spcBef>
              <a:spcAft>
                <a:spcPts val="0"/>
              </a:spcAft>
              <a:buClr>
                <a:schemeClr val="accent2"/>
              </a:buClr>
              <a:buSzPts val="1100"/>
              <a:buChar char="○"/>
            </a:pPr>
            <a:r>
              <a:rPr lang="en" sz="1100">
                <a:solidFill>
                  <a:schemeClr val="accent2"/>
                </a:solidFill>
              </a:rPr>
              <a:t>Customizable deobfuscation process to meet specific needs.</a:t>
            </a:r>
            <a:endParaRPr sz="1100">
              <a:solidFill>
                <a:schemeClr val="accent2"/>
              </a:solidFill>
            </a:endParaRPr>
          </a:p>
          <a:p>
            <a:pPr indent="-298450" lvl="0" marL="457200" rtl="0" algn="l">
              <a:lnSpc>
                <a:spcPct val="115000"/>
              </a:lnSpc>
              <a:spcBef>
                <a:spcPts val="0"/>
              </a:spcBef>
              <a:spcAft>
                <a:spcPts val="0"/>
              </a:spcAft>
              <a:buClr>
                <a:schemeClr val="accent2"/>
              </a:buClr>
              <a:buSzPts val="1100"/>
              <a:buAutoNum type="arabicPeriod"/>
            </a:pPr>
            <a:r>
              <a:rPr b="1" lang="en" sz="1100">
                <a:solidFill>
                  <a:schemeClr val="accent2"/>
                </a:solidFill>
              </a:rPr>
              <a:t>Efficient Malware Analysis</a:t>
            </a:r>
            <a:r>
              <a:rPr lang="en" sz="1100">
                <a:solidFill>
                  <a:schemeClr val="accent2"/>
                </a:solidFill>
              </a:rPr>
              <a:t>:</a:t>
            </a:r>
            <a:endParaRPr sz="1100">
              <a:solidFill>
                <a:schemeClr val="accent2"/>
              </a:solidFill>
            </a:endParaRPr>
          </a:p>
          <a:p>
            <a:pPr indent="-298450" lvl="1" marL="914400" rtl="0" algn="l">
              <a:lnSpc>
                <a:spcPct val="115000"/>
              </a:lnSpc>
              <a:spcBef>
                <a:spcPts val="0"/>
              </a:spcBef>
              <a:spcAft>
                <a:spcPts val="0"/>
              </a:spcAft>
              <a:buClr>
                <a:schemeClr val="accent2"/>
              </a:buClr>
              <a:buSzPts val="1100"/>
              <a:buChar char="○"/>
            </a:pPr>
            <a:r>
              <a:rPr lang="en" sz="1100">
                <a:solidFill>
                  <a:schemeClr val="accent2"/>
                </a:solidFill>
              </a:rPr>
              <a:t>Emulates most instructions, same-class method invocations, static fields/methods, and string APIs.</a:t>
            </a:r>
            <a:endParaRPr sz="1100">
              <a:solidFill>
                <a:schemeClr val="accent2"/>
              </a:solidFill>
            </a:endParaRPr>
          </a:p>
          <a:p>
            <a:pPr indent="0" lvl="0" marL="0" rtl="0" algn="l">
              <a:lnSpc>
                <a:spcPct val="115000"/>
              </a:lnSpc>
              <a:spcBef>
                <a:spcPts val="1400"/>
              </a:spcBef>
              <a:spcAft>
                <a:spcPts val="0"/>
              </a:spcAft>
              <a:buNone/>
            </a:pPr>
            <a:r>
              <a:rPr b="1" lang="en" sz="1300">
                <a:solidFill>
                  <a:schemeClr val="accent2"/>
                </a:solidFill>
              </a:rPr>
              <a:t>Cons of Katalina</a:t>
            </a:r>
            <a:endParaRPr b="1" sz="1300">
              <a:solidFill>
                <a:schemeClr val="accent2"/>
              </a:solidFill>
            </a:endParaRPr>
          </a:p>
          <a:p>
            <a:pPr indent="-298450" lvl="0" marL="457200" rtl="0" algn="l">
              <a:lnSpc>
                <a:spcPct val="115000"/>
              </a:lnSpc>
              <a:spcBef>
                <a:spcPts val="1200"/>
              </a:spcBef>
              <a:spcAft>
                <a:spcPts val="0"/>
              </a:spcAft>
              <a:buClr>
                <a:schemeClr val="accent2"/>
              </a:buClr>
              <a:buSzPts val="1100"/>
              <a:buAutoNum type="arabicPeriod"/>
            </a:pPr>
            <a:r>
              <a:rPr b="1" lang="en" sz="1100">
                <a:solidFill>
                  <a:schemeClr val="accent2"/>
                </a:solidFill>
              </a:rPr>
              <a:t>Limited Functionality Support</a:t>
            </a:r>
            <a:r>
              <a:rPr lang="en" sz="1100">
                <a:solidFill>
                  <a:schemeClr val="accent2"/>
                </a:solidFill>
              </a:rPr>
              <a:t>:</a:t>
            </a:r>
            <a:endParaRPr sz="1100">
              <a:solidFill>
                <a:schemeClr val="accent2"/>
              </a:solidFill>
            </a:endParaRPr>
          </a:p>
          <a:p>
            <a:pPr indent="-298450" lvl="1" marL="914400" rtl="0" algn="l">
              <a:lnSpc>
                <a:spcPct val="115000"/>
              </a:lnSpc>
              <a:spcBef>
                <a:spcPts val="0"/>
              </a:spcBef>
              <a:spcAft>
                <a:spcPts val="0"/>
              </a:spcAft>
              <a:buClr>
                <a:schemeClr val="accent2"/>
              </a:buClr>
              <a:buSzPts val="1100"/>
              <a:buChar char="○"/>
            </a:pPr>
            <a:r>
              <a:rPr lang="en" sz="1100">
                <a:solidFill>
                  <a:schemeClr val="accent2"/>
                </a:solidFill>
              </a:rPr>
              <a:t>Issues with multidex files, iterator APIs, array APIs, and cross-class non-static method invocations.</a:t>
            </a:r>
            <a:endParaRPr sz="1100">
              <a:solidFill>
                <a:schemeClr val="accent2"/>
              </a:solidFill>
            </a:endParaRPr>
          </a:p>
          <a:p>
            <a:pPr indent="-298450" lvl="0" marL="457200" rtl="0" algn="l">
              <a:lnSpc>
                <a:spcPct val="115000"/>
              </a:lnSpc>
              <a:spcBef>
                <a:spcPts val="0"/>
              </a:spcBef>
              <a:spcAft>
                <a:spcPts val="0"/>
              </a:spcAft>
              <a:buClr>
                <a:schemeClr val="accent2"/>
              </a:buClr>
              <a:buSzPts val="1100"/>
              <a:buAutoNum type="arabicPeriod"/>
            </a:pPr>
            <a:r>
              <a:rPr b="1" lang="en" sz="1100">
                <a:solidFill>
                  <a:schemeClr val="accent2"/>
                </a:solidFill>
              </a:rPr>
              <a:t>I/O and Windows Support Issues</a:t>
            </a:r>
            <a:r>
              <a:rPr lang="en" sz="1100">
                <a:solidFill>
                  <a:schemeClr val="accent2"/>
                </a:solidFill>
              </a:rPr>
              <a:t>:</a:t>
            </a:r>
            <a:endParaRPr sz="1100">
              <a:solidFill>
                <a:schemeClr val="accent2"/>
              </a:solidFill>
            </a:endParaRPr>
          </a:p>
          <a:p>
            <a:pPr indent="-298450" lvl="1" marL="914400" rtl="0" algn="l">
              <a:lnSpc>
                <a:spcPct val="115000"/>
              </a:lnSpc>
              <a:spcBef>
                <a:spcPts val="0"/>
              </a:spcBef>
              <a:spcAft>
                <a:spcPts val="0"/>
              </a:spcAft>
              <a:buClr>
                <a:schemeClr val="accent2"/>
              </a:buClr>
              <a:buSzPts val="1100"/>
              <a:buChar char="○"/>
            </a:pPr>
            <a:r>
              <a:rPr lang="en" sz="1100">
                <a:solidFill>
                  <a:schemeClr val="accent2"/>
                </a:solidFill>
              </a:rPr>
              <a:t>May require Windows Subsystem for Linux (WSL) for proper functionality on Windows.</a:t>
            </a:r>
            <a:endParaRPr sz="1100">
              <a:solidFill>
                <a:schemeClr val="accent2"/>
              </a:solidFill>
            </a:endParaRPr>
          </a:p>
          <a:p>
            <a:pPr indent="0" lvl="0" marL="0" rtl="0" algn="l">
              <a:spcBef>
                <a:spcPts val="1200"/>
              </a:spcBef>
              <a:spcAft>
                <a:spcPts val="0"/>
              </a:spcAft>
              <a:buNone/>
            </a:pPr>
            <a:r>
              <a:t/>
            </a:r>
            <a:endParaRPr>
              <a:solidFill>
                <a:schemeClr val="lt2"/>
              </a:solidFill>
              <a:latin typeface="Lato"/>
              <a:ea typeface="Lato"/>
              <a:cs typeface="Lato"/>
              <a:sym typeface="Lato"/>
            </a:endParaRPr>
          </a:p>
        </p:txBody>
      </p:sp>
      <p:sp>
        <p:nvSpPr>
          <p:cNvPr id="1995" name="Google Shape;1995;p136">
            <a:hlinkClick/>
          </p:cNvPr>
          <p:cNvSpPr txBox="1"/>
          <p:nvPr/>
        </p:nvSpPr>
        <p:spPr>
          <a:xfrm>
            <a:off x="8219375" y="120225"/>
            <a:ext cx="74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uFill>
                  <a:noFill/>
                </a:uFill>
                <a:latin typeface="Impact"/>
                <a:ea typeface="Impact"/>
                <a:cs typeface="Impact"/>
                <a:sym typeface="Impact"/>
                <a:hlinkClick action="ppaction://hlinksldjump" r:id="rId3">
                  <a:extLst>
                    <a:ext uri="{A12FA001-AC4F-418D-AE19-62706E023703}">
                      <ahyp:hlinkClr val="tx"/>
                    </a:ext>
                  </a:extLst>
                </a:hlinkClick>
              </a:rPr>
              <a:t>HOME</a:t>
            </a:r>
            <a:endParaRPr>
              <a:solidFill>
                <a:schemeClr val="accent3"/>
              </a:solidFill>
              <a:latin typeface="Impact"/>
              <a:ea typeface="Impact"/>
              <a:cs typeface="Impact"/>
              <a:sym typeface="Impac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9" name="Shape 1999"/>
        <p:cNvGrpSpPr/>
        <p:nvPr/>
      </p:nvGrpSpPr>
      <p:grpSpPr>
        <a:xfrm>
          <a:off x="0" y="0"/>
          <a:ext cx="0" cy="0"/>
          <a:chOff x="0" y="0"/>
          <a:chExt cx="0" cy="0"/>
        </a:xfrm>
      </p:grpSpPr>
      <p:sp>
        <p:nvSpPr>
          <p:cNvPr id="2000" name="Google Shape;2000;p137"/>
          <p:cNvSpPr txBox="1"/>
          <p:nvPr/>
        </p:nvSpPr>
        <p:spPr>
          <a:xfrm>
            <a:off x="450625" y="185575"/>
            <a:ext cx="8219100" cy="5700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700" u="sng">
                <a:solidFill>
                  <a:schemeClr val="hlink"/>
                </a:solidFill>
                <a:latin typeface="Roboto"/>
                <a:ea typeface="Roboto"/>
                <a:cs typeface="Roboto"/>
                <a:sym typeface="Roboto"/>
                <a:hlinkClick action="ppaction://hlinksldjump" r:id="rId3"/>
              </a:rPr>
              <a:t>MACNETO</a:t>
            </a:r>
            <a:r>
              <a:rPr b="1" lang="en" sz="1700" u="sng">
                <a:solidFill>
                  <a:schemeClr val="hlink"/>
                </a:solidFill>
                <a:latin typeface="Roboto"/>
                <a:ea typeface="Roboto"/>
                <a:cs typeface="Roboto"/>
                <a:sym typeface="Roboto"/>
                <a:hlinkClick action="ppaction://hlinksldjump" r:id="rId4"/>
              </a:rPr>
              <a:t>: </a:t>
            </a:r>
            <a:r>
              <a:rPr lang="en" sz="1700" u="sng">
                <a:solidFill>
                  <a:schemeClr val="hlink"/>
                </a:solidFill>
                <a:latin typeface="Roboto"/>
                <a:ea typeface="Roboto"/>
                <a:cs typeface="Roboto"/>
                <a:sym typeface="Roboto"/>
                <a:hlinkClick action="ppaction://hlinksldjump" r:id="rId5"/>
              </a:rPr>
              <a:t>Deobfuscating Android Applications through Deep Learning</a:t>
            </a:r>
            <a:r>
              <a:rPr lang="en" sz="1700">
                <a:solidFill>
                  <a:schemeClr val="accent3"/>
                </a:solidFill>
                <a:latin typeface="Roboto"/>
                <a:ea typeface="Roboto"/>
                <a:cs typeface="Roboto"/>
                <a:sym typeface="Roboto"/>
              </a:rPr>
              <a:t> </a:t>
            </a:r>
            <a:endParaRPr sz="1700">
              <a:solidFill>
                <a:schemeClr val="accent3"/>
              </a:solidFill>
              <a:latin typeface="Roboto"/>
              <a:ea typeface="Roboto"/>
              <a:cs typeface="Roboto"/>
              <a:sym typeface="Roboto"/>
            </a:endParaRPr>
          </a:p>
        </p:txBody>
      </p:sp>
      <p:sp>
        <p:nvSpPr>
          <p:cNvPr id="2001" name="Google Shape;2001;p137"/>
          <p:cNvSpPr txBox="1"/>
          <p:nvPr/>
        </p:nvSpPr>
        <p:spPr>
          <a:xfrm>
            <a:off x="596550" y="821900"/>
            <a:ext cx="7993500" cy="38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D0D0D"/>
                </a:solidFill>
                <a:uFill>
                  <a:noFill/>
                </a:uFill>
                <a:latin typeface="Lato"/>
                <a:ea typeface="Lato"/>
                <a:cs typeface="Lato"/>
                <a:sym typeface="Lato"/>
                <a:hlinkClick action="ppaction://hlinksldjump" r:id="rId6">
                  <a:extLst>
                    <a:ext uri="{A12FA001-AC4F-418D-AE19-62706E023703}">
                      <ahyp:hlinkClr val="tx"/>
                    </a:ext>
                  </a:extLst>
                </a:hlinkClick>
              </a:rPr>
              <a:t> Approach</a:t>
            </a:r>
            <a:r>
              <a:rPr b="1" lang="en">
                <a:solidFill>
                  <a:srgbClr val="0D0D0D"/>
                </a:solidFill>
                <a:latin typeface="Lato"/>
                <a:ea typeface="Lato"/>
                <a:cs typeface="Lato"/>
                <a:sym typeface="Lato"/>
              </a:rPr>
              <a:t> </a:t>
            </a:r>
            <a:r>
              <a:rPr b="1" lang="en">
                <a:solidFill>
                  <a:schemeClr val="lt2"/>
                </a:solidFill>
                <a:latin typeface="Lato"/>
                <a:ea typeface="Lato"/>
                <a:cs typeface="Lato"/>
                <a:sym typeface="Lato"/>
              </a:rPr>
              <a:t>:-</a:t>
            </a:r>
            <a:endParaRPr b="1">
              <a:solidFill>
                <a:schemeClr val="lt2"/>
              </a:solidFill>
              <a:latin typeface="Lato"/>
              <a:ea typeface="Lato"/>
              <a:cs typeface="Lato"/>
              <a:sym typeface="Lato"/>
            </a:endParaRPr>
          </a:p>
          <a:p>
            <a:pPr indent="0" lvl="0" marL="0" rtl="0" algn="l">
              <a:spcBef>
                <a:spcPts val="0"/>
              </a:spcBef>
              <a:spcAft>
                <a:spcPts val="0"/>
              </a:spcAft>
              <a:buNone/>
            </a:pPr>
            <a:r>
              <a:t/>
            </a:r>
            <a:endParaRPr>
              <a:solidFill>
                <a:schemeClr val="lt2"/>
              </a:solidFill>
              <a:latin typeface="Lato"/>
              <a:ea typeface="Lato"/>
              <a:cs typeface="Lato"/>
              <a:sym typeface="Lato"/>
            </a:endParaRPr>
          </a:p>
          <a:p>
            <a:pPr indent="0" lvl="0" marL="0" rtl="0" algn="l">
              <a:spcBef>
                <a:spcPts val="0"/>
              </a:spcBef>
              <a:spcAft>
                <a:spcPts val="0"/>
              </a:spcAft>
              <a:buNone/>
            </a:pPr>
            <a:r>
              <a:rPr lang="en" sz="1300">
                <a:solidFill>
                  <a:schemeClr val="lt2"/>
                </a:solidFill>
                <a:latin typeface="Lato"/>
                <a:ea typeface="Lato"/>
                <a:cs typeface="Lato"/>
                <a:sym typeface="Lato"/>
              </a:rPr>
              <a:t>The system architecture of MACNETO deobfuscates Android apps through a structured four-stage process. Initially, the instruction distribution stage segments the app's instructions into manageable parts. </a:t>
            </a:r>
            <a:br>
              <a:rPr lang="en" sz="1300">
                <a:solidFill>
                  <a:schemeClr val="lt2"/>
                </a:solidFill>
                <a:latin typeface="Lato"/>
                <a:ea typeface="Lato"/>
                <a:cs typeface="Lato"/>
                <a:sym typeface="Lato"/>
              </a:rPr>
            </a:br>
            <a:r>
              <a:rPr lang="en" sz="1300">
                <a:solidFill>
                  <a:schemeClr val="lt2"/>
                </a:solidFill>
                <a:latin typeface="Lato"/>
                <a:ea typeface="Lato"/>
                <a:cs typeface="Lato"/>
                <a:sym typeface="Lato"/>
              </a:rPr>
              <a:t>Following this, the classification stage organizes these segments into predefined categories to streamline subsequent analysis. In the deep learning on machine topics stage, advanced deep learning techniques are applied to these categorized segments, identifying patterns and relationships within the instruction data. </a:t>
            </a:r>
            <a:br>
              <a:rPr lang="en" sz="1300">
                <a:solidFill>
                  <a:schemeClr val="lt2"/>
                </a:solidFill>
                <a:latin typeface="Lato"/>
                <a:ea typeface="Lato"/>
                <a:cs typeface="Lato"/>
                <a:sym typeface="Lato"/>
              </a:rPr>
            </a:br>
            <a:r>
              <a:rPr lang="en" sz="1300">
                <a:solidFill>
                  <a:schemeClr val="lt2"/>
                </a:solidFill>
                <a:latin typeface="Lato"/>
                <a:ea typeface="Lato"/>
                <a:cs typeface="Lato"/>
                <a:sym typeface="Lato"/>
              </a:rPr>
              <a:t>Finally, the online scoring stage evaluates the analyzed data in real-time, effectively deobfuscating the app by revealing its original structure and identifying obfuscated elements. </a:t>
            </a:r>
            <a:endParaRPr sz="1300">
              <a:solidFill>
                <a:schemeClr val="lt2"/>
              </a:solidFill>
              <a:latin typeface="Lato"/>
              <a:ea typeface="Lato"/>
              <a:cs typeface="Lato"/>
              <a:sym typeface="Lato"/>
            </a:endParaRPr>
          </a:p>
          <a:p>
            <a:pPr indent="0" lvl="0" marL="0" rtl="0" algn="l">
              <a:spcBef>
                <a:spcPts val="0"/>
              </a:spcBef>
              <a:spcAft>
                <a:spcPts val="0"/>
              </a:spcAft>
              <a:buNone/>
            </a:pPr>
            <a:r>
              <a:t/>
            </a:r>
            <a:endParaRPr sz="1300">
              <a:solidFill>
                <a:schemeClr val="lt2"/>
              </a:solidFill>
              <a:latin typeface="Lato"/>
              <a:ea typeface="Lato"/>
              <a:cs typeface="Lato"/>
              <a:sym typeface="Lato"/>
            </a:endParaRPr>
          </a:p>
          <a:p>
            <a:pPr indent="0" lvl="0" marL="0" rtl="0" algn="l">
              <a:spcBef>
                <a:spcPts val="0"/>
              </a:spcBef>
              <a:spcAft>
                <a:spcPts val="0"/>
              </a:spcAft>
              <a:buNone/>
            </a:pPr>
            <a:r>
              <a:rPr b="1" lang="en" sz="1300">
                <a:solidFill>
                  <a:schemeClr val="accent2"/>
                </a:solidFill>
              </a:rPr>
              <a:t>Limitations of MACNETO</a:t>
            </a:r>
            <a:endParaRPr b="1" sz="1300">
              <a:solidFill>
                <a:schemeClr val="accent2"/>
              </a:solidFill>
            </a:endParaRPr>
          </a:p>
          <a:p>
            <a:pPr indent="-298450" lvl="0" marL="457200" rtl="0" algn="l">
              <a:lnSpc>
                <a:spcPct val="115000"/>
              </a:lnSpc>
              <a:spcBef>
                <a:spcPts val="1200"/>
              </a:spcBef>
              <a:spcAft>
                <a:spcPts val="0"/>
              </a:spcAft>
              <a:buClr>
                <a:schemeClr val="accent2"/>
              </a:buClr>
              <a:buSzPts val="1100"/>
              <a:buAutoNum type="arabicPeriod"/>
            </a:pPr>
            <a:r>
              <a:rPr b="1" lang="en" sz="1100">
                <a:solidFill>
                  <a:schemeClr val="accent2"/>
                </a:solidFill>
              </a:rPr>
              <a:t>Callgraph Dependency</a:t>
            </a:r>
            <a:r>
              <a:rPr lang="en" sz="1100">
                <a:solidFill>
                  <a:schemeClr val="accent2"/>
                </a:solidFill>
              </a:rPr>
              <a:t>:</a:t>
            </a:r>
            <a:endParaRPr sz="1100">
              <a:solidFill>
                <a:schemeClr val="accent2"/>
              </a:solidFill>
            </a:endParaRPr>
          </a:p>
          <a:p>
            <a:pPr indent="-298450" lvl="1" marL="914400" rtl="0" algn="l">
              <a:lnSpc>
                <a:spcPct val="115000"/>
              </a:lnSpc>
              <a:spcBef>
                <a:spcPts val="0"/>
              </a:spcBef>
              <a:spcAft>
                <a:spcPts val="0"/>
              </a:spcAft>
              <a:buClr>
                <a:schemeClr val="accent2"/>
              </a:buClr>
              <a:buSzPts val="1100"/>
              <a:buChar char="○"/>
            </a:pPr>
            <a:r>
              <a:rPr lang="en" sz="1100">
                <a:solidFill>
                  <a:schemeClr val="accent2"/>
                </a:solidFill>
              </a:rPr>
              <a:t>Ineffective at deobfuscating methods not included in the callgraph.</a:t>
            </a:r>
            <a:endParaRPr sz="1100">
              <a:solidFill>
                <a:schemeClr val="accent2"/>
              </a:solidFill>
            </a:endParaRPr>
          </a:p>
          <a:p>
            <a:pPr indent="-298450" lvl="0" marL="457200" rtl="0" algn="l">
              <a:lnSpc>
                <a:spcPct val="115000"/>
              </a:lnSpc>
              <a:spcBef>
                <a:spcPts val="0"/>
              </a:spcBef>
              <a:spcAft>
                <a:spcPts val="0"/>
              </a:spcAft>
              <a:buClr>
                <a:schemeClr val="accent2"/>
              </a:buClr>
              <a:buSzPts val="1100"/>
              <a:buAutoNum type="arabicPeriod"/>
            </a:pPr>
            <a:r>
              <a:rPr b="1" lang="en" sz="1100">
                <a:solidFill>
                  <a:schemeClr val="accent2"/>
                </a:solidFill>
              </a:rPr>
              <a:t>Graph Diff Module Limitations</a:t>
            </a:r>
            <a:r>
              <a:rPr lang="en" sz="1100">
                <a:solidFill>
                  <a:schemeClr val="accent2"/>
                </a:solidFill>
              </a:rPr>
              <a:t>:</a:t>
            </a:r>
            <a:endParaRPr sz="1100">
              <a:solidFill>
                <a:schemeClr val="accent2"/>
              </a:solidFill>
            </a:endParaRPr>
          </a:p>
          <a:p>
            <a:pPr indent="-298450" lvl="1" marL="914400" rtl="0" algn="l">
              <a:lnSpc>
                <a:spcPct val="115000"/>
              </a:lnSpc>
              <a:spcBef>
                <a:spcPts val="0"/>
              </a:spcBef>
              <a:spcAft>
                <a:spcPts val="0"/>
              </a:spcAft>
              <a:buClr>
                <a:schemeClr val="accent2"/>
              </a:buClr>
              <a:buSzPts val="1100"/>
              <a:buChar char="○"/>
            </a:pPr>
            <a:r>
              <a:rPr lang="en" sz="1100">
                <a:solidFill>
                  <a:schemeClr val="accent2"/>
                </a:solidFill>
              </a:rPr>
              <a:t>Struggles with obfuscation techniques involving randomly generated methods.</a:t>
            </a:r>
            <a:endParaRPr sz="1100">
              <a:solidFill>
                <a:schemeClr val="accent2"/>
              </a:solidFill>
            </a:endParaRPr>
          </a:p>
          <a:p>
            <a:pPr indent="0" lvl="0" marL="0" rtl="0" algn="l">
              <a:spcBef>
                <a:spcPts val="1200"/>
              </a:spcBef>
              <a:spcAft>
                <a:spcPts val="0"/>
              </a:spcAft>
              <a:buNone/>
            </a:pPr>
            <a:r>
              <a:t/>
            </a:r>
            <a:endParaRPr>
              <a:solidFill>
                <a:schemeClr val="lt2"/>
              </a:solidFill>
              <a:latin typeface="Lato"/>
              <a:ea typeface="Lato"/>
              <a:cs typeface="Lato"/>
              <a:sym typeface="Lato"/>
            </a:endParaRPr>
          </a:p>
        </p:txBody>
      </p:sp>
      <p:sp>
        <p:nvSpPr>
          <p:cNvPr id="2002" name="Google Shape;2002;p137">
            <a:hlinkClick/>
          </p:cNvPr>
          <p:cNvSpPr txBox="1"/>
          <p:nvPr/>
        </p:nvSpPr>
        <p:spPr>
          <a:xfrm>
            <a:off x="8219375" y="120225"/>
            <a:ext cx="74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uFill>
                  <a:noFill/>
                </a:uFill>
                <a:latin typeface="Impact"/>
                <a:ea typeface="Impact"/>
                <a:cs typeface="Impact"/>
                <a:sym typeface="Impact"/>
                <a:hlinkClick action="ppaction://hlinksldjump" r:id="rId7">
                  <a:extLst>
                    <a:ext uri="{A12FA001-AC4F-418D-AE19-62706E023703}">
                      <ahyp:hlinkClr val="tx"/>
                    </a:ext>
                  </a:extLst>
                </a:hlinkClick>
              </a:rPr>
              <a:t>HOME</a:t>
            </a:r>
            <a:endParaRPr>
              <a:solidFill>
                <a:schemeClr val="accent3"/>
              </a:solidFill>
              <a:latin typeface="Impact"/>
              <a:ea typeface="Impact"/>
              <a:cs typeface="Impact"/>
              <a:sym typeface="Impac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6" name="Shape 2006"/>
        <p:cNvGrpSpPr/>
        <p:nvPr/>
      </p:nvGrpSpPr>
      <p:grpSpPr>
        <a:xfrm>
          <a:off x="0" y="0"/>
          <a:ext cx="0" cy="0"/>
          <a:chOff x="0" y="0"/>
          <a:chExt cx="0" cy="0"/>
        </a:xfrm>
      </p:grpSpPr>
      <p:sp>
        <p:nvSpPr>
          <p:cNvPr id="2007" name="Google Shape;2007;p138"/>
          <p:cNvSpPr txBox="1"/>
          <p:nvPr/>
        </p:nvSpPr>
        <p:spPr>
          <a:xfrm>
            <a:off x="649725" y="774675"/>
            <a:ext cx="8100000" cy="42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2"/>
              </a:solidFill>
              <a:latin typeface="Lato"/>
              <a:ea typeface="Lato"/>
              <a:cs typeface="Lato"/>
              <a:sym typeface="Lato"/>
            </a:endParaRPr>
          </a:p>
          <a:p>
            <a:pPr indent="0" lvl="0" marL="914400" rtl="0" algn="l">
              <a:lnSpc>
                <a:spcPct val="115000"/>
              </a:lnSpc>
              <a:spcBef>
                <a:spcPts val="1200"/>
              </a:spcBef>
              <a:spcAft>
                <a:spcPts val="0"/>
              </a:spcAft>
              <a:buNone/>
            </a:pPr>
            <a:r>
              <a:t/>
            </a:r>
            <a:endParaRPr sz="1100">
              <a:solidFill>
                <a:schemeClr val="accent2"/>
              </a:solidFill>
              <a:latin typeface="Roboto"/>
              <a:ea typeface="Roboto"/>
              <a:cs typeface="Roboto"/>
              <a:sym typeface="Roboto"/>
            </a:endParaRPr>
          </a:p>
          <a:p>
            <a:pPr indent="0" lvl="0" marL="0" rtl="0" algn="l">
              <a:spcBef>
                <a:spcPts val="1200"/>
              </a:spcBef>
              <a:spcAft>
                <a:spcPts val="0"/>
              </a:spcAft>
              <a:buNone/>
            </a:pPr>
            <a:r>
              <a:t/>
            </a:r>
            <a:endParaRPr b="1" sz="1200">
              <a:solidFill>
                <a:schemeClr val="accent2"/>
              </a:solidFill>
              <a:latin typeface="Roboto"/>
              <a:ea typeface="Roboto"/>
              <a:cs typeface="Roboto"/>
              <a:sym typeface="Roboto"/>
            </a:endParaRPr>
          </a:p>
        </p:txBody>
      </p:sp>
      <p:sp>
        <p:nvSpPr>
          <p:cNvPr id="2008" name="Google Shape;2008;p138"/>
          <p:cNvSpPr txBox="1"/>
          <p:nvPr/>
        </p:nvSpPr>
        <p:spPr>
          <a:xfrm>
            <a:off x="429400" y="225850"/>
            <a:ext cx="5237400" cy="6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accent3"/>
                </a:solidFill>
                <a:latin typeface="Lato"/>
                <a:ea typeface="Lato"/>
                <a:cs typeface="Lato"/>
                <a:sym typeface="Lato"/>
              </a:rPr>
              <a:t>Pros And Cons Of MACNETO</a:t>
            </a:r>
            <a:endParaRPr b="1" sz="1700">
              <a:solidFill>
                <a:schemeClr val="accent3"/>
              </a:solidFill>
              <a:latin typeface="Lato"/>
              <a:ea typeface="Lato"/>
              <a:cs typeface="Lato"/>
              <a:sym typeface="Lato"/>
            </a:endParaRPr>
          </a:p>
          <a:p>
            <a:pPr indent="0" lvl="0" marL="0" rtl="0" algn="l">
              <a:lnSpc>
                <a:spcPct val="115000"/>
              </a:lnSpc>
              <a:spcBef>
                <a:spcPts val="1200"/>
              </a:spcBef>
              <a:spcAft>
                <a:spcPts val="0"/>
              </a:spcAft>
              <a:buNone/>
            </a:pPr>
            <a:r>
              <a:t/>
            </a:r>
            <a:endParaRPr sz="1100">
              <a:solidFill>
                <a:schemeClr val="accent2"/>
              </a:solidFill>
            </a:endParaRPr>
          </a:p>
          <a:p>
            <a:pPr indent="0" lvl="0" marL="0" rtl="0" algn="l">
              <a:spcBef>
                <a:spcPts val="1200"/>
              </a:spcBef>
              <a:spcAft>
                <a:spcPts val="0"/>
              </a:spcAft>
              <a:buNone/>
            </a:pPr>
            <a:r>
              <a:t/>
            </a:r>
            <a:endParaRPr b="1" sz="1700">
              <a:solidFill>
                <a:schemeClr val="accent3"/>
              </a:solidFill>
              <a:latin typeface="Lato"/>
              <a:ea typeface="Lato"/>
              <a:cs typeface="Lato"/>
              <a:sym typeface="Lato"/>
            </a:endParaRPr>
          </a:p>
        </p:txBody>
      </p:sp>
      <p:sp>
        <p:nvSpPr>
          <p:cNvPr id="2009" name="Google Shape;2009;p138"/>
          <p:cNvSpPr txBox="1"/>
          <p:nvPr/>
        </p:nvSpPr>
        <p:spPr>
          <a:xfrm>
            <a:off x="421125" y="774675"/>
            <a:ext cx="7424400" cy="402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accent2"/>
              </a:buClr>
              <a:buSzPts val="1100"/>
              <a:buFont typeface="Arial"/>
              <a:buNone/>
            </a:pPr>
            <a:r>
              <a:rPr b="1" lang="en" sz="1300">
                <a:solidFill>
                  <a:schemeClr val="accent2"/>
                </a:solidFill>
              </a:rPr>
              <a:t>Pros of MACNETO</a:t>
            </a:r>
            <a:endParaRPr b="1" sz="1300">
              <a:solidFill>
                <a:schemeClr val="accent2"/>
              </a:solidFill>
            </a:endParaRPr>
          </a:p>
          <a:p>
            <a:pPr indent="-298450" lvl="0" marL="457200" rtl="0" algn="l">
              <a:lnSpc>
                <a:spcPct val="115000"/>
              </a:lnSpc>
              <a:spcBef>
                <a:spcPts val="1200"/>
              </a:spcBef>
              <a:spcAft>
                <a:spcPts val="0"/>
              </a:spcAft>
              <a:buClr>
                <a:schemeClr val="accent2"/>
              </a:buClr>
              <a:buSzPts val="1100"/>
              <a:buAutoNum type="arabicPeriod"/>
            </a:pPr>
            <a:r>
              <a:rPr b="1" lang="en" sz="1100">
                <a:solidFill>
                  <a:schemeClr val="accent2"/>
                </a:solidFill>
              </a:rPr>
              <a:t>High Precision Rates</a:t>
            </a:r>
            <a:r>
              <a:rPr lang="en" sz="1100">
                <a:solidFill>
                  <a:schemeClr val="accent2"/>
                </a:solidFill>
              </a:rPr>
              <a:t>:</a:t>
            </a:r>
            <a:endParaRPr sz="1100">
              <a:solidFill>
                <a:schemeClr val="accent2"/>
              </a:solidFill>
            </a:endParaRPr>
          </a:p>
          <a:p>
            <a:pPr indent="-298450" lvl="1" marL="914400" rtl="0" algn="l">
              <a:lnSpc>
                <a:spcPct val="115000"/>
              </a:lnSpc>
              <a:spcBef>
                <a:spcPts val="0"/>
              </a:spcBef>
              <a:spcAft>
                <a:spcPts val="0"/>
              </a:spcAft>
              <a:buClr>
                <a:schemeClr val="accent2"/>
              </a:buClr>
              <a:buSzPts val="1100"/>
              <a:buChar char="○"/>
            </a:pPr>
            <a:r>
              <a:rPr lang="en" sz="1100">
                <a:solidFill>
                  <a:schemeClr val="accent2"/>
                </a:solidFill>
              </a:rPr>
              <a:t>Achieves high precision, outperforming tools like DeGuard.</a:t>
            </a:r>
            <a:endParaRPr sz="1100">
              <a:solidFill>
                <a:schemeClr val="accent2"/>
              </a:solidFill>
            </a:endParaRPr>
          </a:p>
          <a:p>
            <a:pPr indent="-298450" lvl="0" marL="457200" rtl="0" algn="l">
              <a:lnSpc>
                <a:spcPct val="115000"/>
              </a:lnSpc>
              <a:spcBef>
                <a:spcPts val="0"/>
              </a:spcBef>
              <a:spcAft>
                <a:spcPts val="0"/>
              </a:spcAft>
              <a:buClr>
                <a:schemeClr val="accent2"/>
              </a:buClr>
              <a:buSzPts val="1100"/>
              <a:buAutoNum type="arabicPeriod"/>
            </a:pPr>
            <a:r>
              <a:rPr b="1" lang="en" sz="1100">
                <a:solidFill>
                  <a:schemeClr val="accent2"/>
                </a:solidFill>
              </a:rPr>
              <a:t>Versatility</a:t>
            </a:r>
            <a:r>
              <a:rPr lang="en" sz="1100">
                <a:solidFill>
                  <a:schemeClr val="accent2"/>
                </a:solidFill>
              </a:rPr>
              <a:t>:</a:t>
            </a:r>
            <a:endParaRPr sz="1100">
              <a:solidFill>
                <a:schemeClr val="accent2"/>
              </a:solidFill>
            </a:endParaRPr>
          </a:p>
          <a:p>
            <a:pPr indent="-298450" lvl="1" marL="914400" rtl="0" algn="l">
              <a:lnSpc>
                <a:spcPct val="115000"/>
              </a:lnSpc>
              <a:spcBef>
                <a:spcPts val="0"/>
              </a:spcBef>
              <a:spcAft>
                <a:spcPts val="0"/>
              </a:spcAft>
              <a:buClr>
                <a:schemeClr val="accent2"/>
              </a:buClr>
              <a:buSzPts val="1100"/>
              <a:buChar char="○"/>
            </a:pPr>
            <a:r>
              <a:rPr lang="en" sz="1100">
                <a:solidFill>
                  <a:schemeClr val="accent2"/>
                </a:solidFill>
              </a:rPr>
              <a:t>Effective against various obfuscation techniques, including lexical obfuscation and control/data transformation.</a:t>
            </a:r>
            <a:endParaRPr sz="1100">
              <a:solidFill>
                <a:schemeClr val="accent2"/>
              </a:solidFill>
            </a:endParaRPr>
          </a:p>
          <a:p>
            <a:pPr indent="-298450" lvl="0" marL="457200" rtl="0" algn="l">
              <a:lnSpc>
                <a:spcPct val="115000"/>
              </a:lnSpc>
              <a:spcBef>
                <a:spcPts val="0"/>
              </a:spcBef>
              <a:spcAft>
                <a:spcPts val="0"/>
              </a:spcAft>
              <a:buClr>
                <a:schemeClr val="accent2"/>
              </a:buClr>
              <a:buSzPts val="1100"/>
              <a:buAutoNum type="arabicPeriod"/>
            </a:pPr>
            <a:r>
              <a:rPr b="1" lang="en" sz="1100">
                <a:solidFill>
                  <a:schemeClr val="accent2"/>
                </a:solidFill>
              </a:rPr>
              <a:t>Advanced Techniques</a:t>
            </a:r>
            <a:r>
              <a:rPr lang="en" sz="1100">
                <a:solidFill>
                  <a:schemeClr val="accent2"/>
                </a:solidFill>
              </a:rPr>
              <a:t>:</a:t>
            </a:r>
            <a:endParaRPr sz="1100">
              <a:solidFill>
                <a:schemeClr val="accent2"/>
              </a:solidFill>
            </a:endParaRPr>
          </a:p>
          <a:p>
            <a:pPr indent="-298450" lvl="1" marL="914400" rtl="0" algn="l">
              <a:lnSpc>
                <a:spcPct val="115000"/>
              </a:lnSpc>
              <a:spcBef>
                <a:spcPts val="0"/>
              </a:spcBef>
              <a:spcAft>
                <a:spcPts val="0"/>
              </a:spcAft>
              <a:buClr>
                <a:schemeClr val="accent2"/>
              </a:buClr>
              <a:buSzPts val="1100"/>
              <a:buChar char="○"/>
            </a:pPr>
            <a:r>
              <a:rPr lang="en" sz="1100">
                <a:solidFill>
                  <a:schemeClr val="accent2"/>
                </a:solidFill>
              </a:rPr>
              <a:t>Utilizes deep learning and graph diff algorithms to enhance deobfuscation.</a:t>
            </a:r>
            <a:endParaRPr sz="1100">
              <a:solidFill>
                <a:schemeClr val="accent2"/>
              </a:solidFill>
            </a:endParaRPr>
          </a:p>
          <a:p>
            <a:pPr indent="0" lvl="0" marL="0" rtl="0" algn="l">
              <a:lnSpc>
                <a:spcPct val="115000"/>
              </a:lnSpc>
              <a:spcBef>
                <a:spcPts val="1400"/>
              </a:spcBef>
              <a:spcAft>
                <a:spcPts val="0"/>
              </a:spcAft>
              <a:buClr>
                <a:schemeClr val="accent2"/>
              </a:buClr>
              <a:buSzPts val="1100"/>
              <a:buFont typeface="Arial"/>
              <a:buNone/>
            </a:pPr>
            <a:r>
              <a:rPr b="1" lang="en" sz="1300">
                <a:solidFill>
                  <a:schemeClr val="accent2"/>
                </a:solidFill>
              </a:rPr>
              <a:t>Cons of MACNETO</a:t>
            </a:r>
            <a:endParaRPr b="1" sz="1300">
              <a:solidFill>
                <a:schemeClr val="accent2"/>
              </a:solidFill>
            </a:endParaRPr>
          </a:p>
          <a:p>
            <a:pPr indent="-298450" lvl="0" marL="457200" rtl="0" algn="l">
              <a:lnSpc>
                <a:spcPct val="115000"/>
              </a:lnSpc>
              <a:spcBef>
                <a:spcPts val="1200"/>
              </a:spcBef>
              <a:spcAft>
                <a:spcPts val="0"/>
              </a:spcAft>
              <a:buClr>
                <a:schemeClr val="accent2"/>
              </a:buClr>
              <a:buSzPts val="1100"/>
              <a:buAutoNum type="arabicPeriod"/>
            </a:pPr>
            <a:r>
              <a:rPr b="1" lang="en" sz="1100">
                <a:solidFill>
                  <a:schemeClr val="accent2"/>
                </a:solidFill>
              </a:rPr>
              <a:t>Callgraph Dependency</a:t>
            </a:r>
            <a:r>
              <a:rPr lang="en" sz="1100">
                <a:solidFill>
                  <a:schemeClr val="accent2"/>
                </a:solidFill>
              </a:rPr>
              <a:t>:</a:t>
            </a:r>
            <a:endParaRPr sz="1100">
              <a:solidFill>
                <a:schemeClr val="accent2"/>
              </a:solidFill>
            </a:endParaRPr>
          </a:p>
          <a:p>
            <a:pPr indent="-298450" lvl="1" marL="914400" rtl="0" algn="l">
              <a:lnSpc>
                <a:spcPct val="115000"/>
              </a:lnSpc>
              <a:spcBef>
                <a:spcPts val="0"/>
              </a:spcBef>
              <a:spcAft>
                <a:spcPts val="0"/>
              </a:spcAft>
              <a:buClr>
                <a:schemeClr val="accent2"/>
              </a:buClr>
              <a:buSzPts val="1100"/>
              <a:buChar char="○"/>
            </a:pPr>
            <a:r>
              <a:rPr lang="en" sz="1100">
                <a:solidFill>
                  <a:schemeClr val="accent2"/>
                </a:solidFill>
              </a:rPr>
              <a:t>Effectiveness is limited when methods are not part of the callgraph.</a:t>
            </a:r>
            <a:endParaRPr sz="1100">
              <a:solidFill>
                <a:schemeClr val="accent2"/>
              </a:solidFill>
            </a:endParaRPr>
          </a:p>
          <a:p>
            <a:pPr indent="-298450" lvl="0" marL="457200" rtl="0" algn="l">
              <a:lnSpc>
                <a:spcPct val="115000"/>
              </a:lnSpc>
              <a:spcBef>
                <a:spcPts val="0"/>
              </a:spcBef>
              <a:spcAft>
                <a:spcPts val="0"/>
              </a:spcAft>
              <a:buClr>
                <a:schemeClr val="accent2"/>
              </a:buClr>
              <a:buSzPts val="1100"/>
              <a:buAutoNum type="arabicPeriod"/>
            </a:pPr>
            <a:r>
              <a:rPr b="1" lang="en" sz="1100">
                <a:solidFill>
                  <a:schemeClr val="accent2"/>
                </a:solidFill>
              </a:rPr>
              <a:t>Handling Certain Obfuscation Techniques</a:t>
            </a:r>
            <a:r>
              <a:rPr lang="en" sz="1100">
                <a:solidFill>
                  <a:schemeClr val="accent2"/>
                </a:solidFill>
              </a:rPr>
              <a:t>:</a:t>
            </a:r>
            <a:endParaRPr sz="1100">
              <a:solidFill>
                <a:schemeClr val="accent2"/>
              </a:solidFill>
            </a:endParaRPr>
          </a:p>
          <a:p>
            <a:pPr indent="-298450" lvl="1" marL="914400" rtl="0" algn="l">
              <a:lnSpc>
                <a:spcPct val="115000"/>
              </a:lnSpc>
              <a:spcBef>
                <a:spcPts val="0"/>
              </a:spcBef>
              <a:spcAft>
                <a:spcPts val="0"/>
              </a:spcAft>
              <a:buClr>
                <a:schemeClr val="accent2"/>
              </a:buClr>
              <a:buSzPts val="1100"/>
              <a:buChar char="○"/>
            </a:pPr>
            <a:r>
              <a:rPr lang="en" sz="1100">
                <a:solidFill>
                  <a:schemeClr val="accent2"/>
                </a:solidFill>
              </a:rPr>
              <a:t>Challenges with randomly generated methods and complex control flow transformations.</a:t>
            </a:r>
            <a:endParaRPr sz="1100">
              <a:solidFill>
                <a:schemeClr val="accent2"/>
              </a:solidFill>
            </a:endParaRPr>
          </a:p>
        </p:txBody>
      </p:sp>
      <p:sp>
        <p:nvSpPr>
          <p:cNvPr id="2010" name="Google Shape;2010;p138">
            <a:hlinkClick/>
          </p:cNvPr>
          <p:cNvSpPr txBox="1"/>
          <p:nvPr/>
        </p:nvSpPr>
        <p:spPr>
          <a:xfrm>
            <a:off x="8219375" y="120225"/>
            <a:ext cx="74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uFill>
                  <a:noFill/>
                </a:uFill>
                <a:latin typeface="Impact"/>
                <a:ea typeface="Impact"/>
                <a:cs typeface="Impact"/>
                <a:sym typeface="Impact"/>
                <a:hlinkClick action="ppaction://hlinksldjump" r:id="rId3">
                  <a:extLst>
                    <a:ext uri="{A12FA001-AC4F-418D-AE19-62706E023703}">
                      <ahyp:hlinkClr val="tx"/>
                    </a:ext>
                  </a:extLst>
                </a:hlinkClick>
              </a:rPr>
              <a:t>HOME</a:t>
            </a:r>
            <a:endParaRPr>
              <a:solidFill>
                <a:schemeClr val="accent3"/>
              </a:solidFill>
              <a:latin typeface="Impact"/>
              <a:ea typeface="Impact"/>
              <a:cs typeface="Impact"/>
              <a:sym typeface="Impac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4" name="Shape 2014"/>
        <p:cNvGrpSpPr/>
        <p:nvPr/>
      </p:nvGrpSpPr>
      <p:grpSpPr>
        <a:xfrm>
          <a:off x="0" y="0"/>
          <a:ext cx="0" cy="0"/>
          <a:chOff x="0" y="0"/>
          <a:chExt cx="0" cy="0"/>
        </a:xfrm>
      </p:grpSpPr>
      <p:sp>
        <p:nvSpPr>
          <p:cNvPr id="2015" name="Google Shape;2015;p139"/>
          <p:cNvSpPr txBox="1"/>
          <p:nvPr>
            <p:ph type="title"/>
          </p:nvPr>
        </p:nvSpPr>
        <p:spPr>
          <a:xfrm>
            <a:off x="713225" y="82300"/>
            <a:ext cx="7759200" cy="612900"/>
          </a:xfrm>
          <a:prstGeom prst="rect">
            <a:avLst/>
          </a:prstGeom>
        </p:spPr>
        <p:txBody>
          <a:bodyPr anchorCtr="0" anchor="b" bIns="91425" lIns="0" spcFirstLastPara="1" rIns="0" wrap="square" tIns="91425">
            <a:noAutofit/>
          </a:bodyPr>
          <a:lstStyle/>
          <a:p>
            <a:pPr indent="0" lvl="0" marL="0" rtl="0" algn="ctr">
              <a:lnSpc>
                <a:spcPct val="80000"/>
              </a:lnSpc>
              <a:spcBef>
                <a:spcPts val="1500"/>
              </a:spcBef>
              <a:spcAft>
                <a:spcPts val="0"/>
              </a:spcAft>
              <a:buClr>
                <a:schemeClr val="accent2"/>
              </a:buClr>
              <a:buSzPts val="1100"/>
              <a:buFont typeface="Arial"/>
              <a:buNone/>
            </a:pPr>
            <a:r>
              <a:rPr lang="en" sz="3000">
                <a:latin typeface="Roboto"/>
                <a:ea typeface="Roboto"/>
                <a:cs typeface="Roboto"/>
                <a:sym typeface="Roboto"/>
              </a:rPr>
              <a:t>Overall Analysis Of Tools</a:t>
            </a:r>
            <a:endParaRPr sz="3000">
              <a:latin typeface="Roboto"/>
              <a:ea typeface="Roboto"/>
              <a:cs typeface="Roboto"/>
              <a:sym typeface="Roboto"/>
            </a:endParaRPr>
          </a:p>
        </p:txBody>
      </p:sp>
      <p:sp>
        <p:nvSpPr>
          <p:cNvPr id="2016" name="Google Shape;2016;p139"/>
          <p:cNvSpPr/>
          <p:nvPr/>
        </p:nvSpPr>
        <p:spPr>
          <a:xfrm>
            <a:off x="8488557" y="6099587"/>
            <a:ext cx="463636" cy="365114"/>
          </a:xfrm>
          <a:custGeom>
            <a:rect b="b" l="l" r="r" t="t"/>
            <a:pathLst>
              <a:path extrusionOk="0" h="5054" w="6418">
                <a:moveTo>
                  <a:pt x="4389" y="1"/>
                </a:moveTo>
                <a:cubicBezTo>
                  <a:pt x="3753" y="1"/>
                  <a:pt x="3146" y="422"/>
                  <a:pt x="2810" y="990"/>
                </a:cubicBezTo>
                <a:cubicBezTo>
                  <a:pt x="2536" y="1490"/>
                  <a:pt x="2417" y="2121"/>
                  <a:pt x="1965" y="2490"/>
                </a:cubicBezTo>
                <a:cubicBezTo>
                  <a:pt x="1726" y="2680"/>
                  <a:pt x="1429" y="2788"/>
                  <a:pt x="1143" y="2907"/>
                </a:cubicBezTo>
                <a:cubicBezTo>
                  <a:pt x="869" y="3026"/>
                  <a:pt x="548" y="3157"/>
                  <a:pt x="405" y="3430"/>
                </a:cubicBezTo>
                <a:cubicBezTo>
                  <a:pt x="0" y="4169"/>
                  <a:pt x="524" y="4812"/>
                  <a:pt x="762" y="5002"/>
                </a:cubicBezTo>
                <a:lnTo>
                  <a:pt x="833" y="4919"/>
                </a:lnTo>
                <a:lnTo>
                  <a:pt x="4989" y="5050"/>
                </a:lnTo>
                <a:cubicBezTo>
                  <a:pt x="5056" y="5052"/>
                  <a:pt x="5124" y="5054"/>
                  <a:pt x="5194" y="5054"/>
                </a:cubicBezTo>
                <a:cubicBezTo>
                  <a:pt x="5519" y="5054"/>
                  <a:pt x="5858" y="5016"/>
                  <a:pt x="6084" y="4800"/>
                </a:cubicBezTo>
                <a:cubicBezTo>
                  <a:pt x="6406" y="4514"/>
                  <a:pt x="6417" y="4038"/>
                  <a:pt x="6417" y="3621"/>
                </a:cubicBezTo>
                <a:cubicBezTo>
                  <a:pt x="6417" y="2847"/>
                  <a:pt x="6406" y="2061"/>
                  <a:pt x="6120" y="1359"/>
                </a:cubicBezTo>
                <a:cubicBezTo>
                  <a:pt x="5834" y="656"/>
                  <a:pt x="5191" y="37"/>
                  <a:pt x="4441" y="1"/>
                </a:cubicBezTo>
                <a:cubicBezTo>
                  <a:pt x="4424" y="1"/>
                  <a:pt x="4406" y="1"/>
                  <a:pt x="43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139"/>
          <p:cNvSpPr/>
          <p:nvPr/>
        </p:nvSpPr>
        <p:spPr>
          <a:xfrm>
            <a:off x="8656228" y="5882936"/>
            <a:ext cx="34458" cy="516967"/>
          </a:xfrm>
          <a:custGeom>
            <a:rect b="b" l="l" r="r" t="t"/>
            <a:pathLst>
              <a:path extrusionOk="0" h="7156" w="477">
                <a:moveTo>
                  <a:pt x="1" y="0"/>
                </a:moveTo>
                <a:lnTo>
                  <a:pt x="1" y="286"/>
                </a:lnTo>
                <a:cubicBezTo>
                  <a:pt x="1" y="453"/>
                  <a:pt x="13" y="726"/>
                  <a:pt x="36" y="1048"/>
                </a:cubicBezTo>
                <a:cubicBezTo>
                  <a:pt x="60" y="1703"/>
                  <a:pt x="132" y="2596"/>
                  <a:pt x="215" y="3584"/>
                </a:cubicBezTo>
                <a:cubicBezTo>
                  <a:pt x="286" y="4572"/>
                  <a:pt x="346" y="5465"/>
                  <a:pt x="394" y="6108"/>
                </a:cubicBezTo>
                <a:cubicBezTo>
                  <a:pt x="406" y="6429"/>
                  <a:pt x="429" y="6680"/>
                  <a:pt x="429" y="6870"/>
                </a:cubicBezTo>
                <a:cubicBezTo>
                  <a:pt x="453" y="7049"/>
                  <a:pt x="465" y="7156"/>
                  <a:pt x="465" y="7156"/>
                </a:cubicBezTo>
                <a:cubicBezTo>
                  <a:pt x="465" y="7156"/>
                  <a:pt x="477" y="7049"/>
                  <a:pt x="465" y="6870"/>
                </a:cubicBezTo>
                <a:cubicBezTo>
                  <a:pt x="465" y="6691"/>
                  <a:pt x="453" y="6429"/>
                  <a:pt x="429" y="6096"/>
                </a:cubicBezTo>
                <a:cubicBezTo>
                  <a:pt x="406" y="5441"/>
                  <a:pt x="358" y="4548"/>
                  <a:pt x="286" y="3572"/>
                </a:cubicBezTo>
                <a:cubicBezTo>
                  <a:pt x="215" y="2584"/>
                  <a:pt x="132" y="1715"/>
                  <a:pt x="72" y="1036"/>
                </a:cubicBezTo>
                <a:cubicBezTo>
                  <a:pt x="48" y="726"/>
                  <a:pt x="36" y="476"/>
                  <a:pt x="13" y="286"/>
                </a:cubicBezTo>
                <a:cubicBezTo>
                  <a:pt x="13" y="107"/>
                  <a:pt x="1" y="0"/>
                  <a:pt x="1" y="0"/>
                </a:cubicBezTo>
                <a:close/>
              </a:path>
            </a:pathLst>
          </a:custGeom>
          <a:solidFill>
            <a:srgbClr val="37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139"/>
          <p:cNvSpPr/>
          <p:nvPr/>
        </p:nvSpPr>
        <p:spPr>
          <a:xfrm>
            <a:off x="8656228" y="5882936"/>
            <a:ext cx="34458" cy="516967"/>
          </a:xfrm>
          <a:custGeom>
            <a:rect b="b" l="l" r="r" t="t"/>
            <a:pathLst>
              <a:path extrusionOk="0" h="7156" w="477">
                <a:moveTo>
                  <a:pt x="1" y="0"/>
                </a:moveTo>
                <a:lnTo>
                  <a:pt x="1" y="286"/>
                </a:lnTo>
                <a:cubicBezTo>
                  <a:pt x="1" y="453"/>
                  <a:pt x="13" y="726"/>
                  <a:pt x="36" y="1048"/>
                </a:cubicBezTo>
                <a:cubicBezTo>
                  <a:pt x="60" y="1703"/>
                  <a:pt x="132" y="2596"/>
                  <a:pt x="215" y="3584"/>
                </a:cubicBezTo>
                <a:cubicBezTo>
                  <a:pt x="286" y="4572"/>
                  <a:pt x="346" y="5465"/>
                  <a:pt x="394" y="6108"/>
                </a:cubicBezTo>
                <a:cubicBezTo>
                  <a:pt x="406" y="6429"/>
                  <a:pt x="429" y="6680"/>
                  <a:pt x="429" y="6870"/>
                </a:cubicBezTo>
                <a:cubicBezTo>
                  <a:pt x="453" y="7049"/>
                  <a:pt x="465" y="7156"/>
                  <a:pt x="465" y="7156"/>
                </a:cubicBezTo>
                <a:cubicBezTo>
                  <a:pt x="465" y="7156"/>
                  <a:pt x="477" y="7049"/>
                  <a:pt x="465" y="6870"/>
                </a:cubicBezTo>
                <a:cubicBezTo>
                  <a:pt x="465" y="6691"/>
                  <a:pt x="453" y="6429"/>
                  <a:pt x="429" y="6096"/>
                </a:cubicBezTo>
                <a:cubicBezTo>
                  <a:pt x="406" y="5441"/>
                  <a:pt x="358" y="4548"/>
                  <a:pt x="286" y="3572"/>
                </a:cubicBezTo>
                <a:cubicBezTo>
                  <a:pt x="215" y="2584"/>
                  <a:pt x="132" y="1715"/>
                  <a:pt x="72" y="1036"/>
                </a:cubicBezTo>
                <a:cubicBezTo>
                  <a:pt x="48" y="726"/>
                  <a:pt x="36" y="476"/>
                  <a:pt x="13" y="286"/>
                </a:cubicBezTo>
                <a:cubicBezTo>
                  <a:pt x="13" y="107"/>
                  <a:pt x="1" y="0"/>
                  <a:pt x="1" y="0"/>
                </a:cubicBezTo>
                <a:close/>
              </a:path>
            </a:pathLst>
          </a:custGeom>
          <a:solidFill>
            <a:srgbClr val="37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139"/>
          <p:cNvSpPr/>
          <p:nvPr/>
        </p:nvSpPr>
        <p:spPr>
          <a:xfrm>
            <a:off x="7920814" y="6220086"/>
            <a:ext cx="430984" cy="343224"/>
          </a:xfrm>
          <a:custGeom>
            <a:rect b="b" l="l" r="r" t="t"/>
            <a:pathLst>
              <a:path extrusionOk="0" h="4751" w="5966">
                <a:moveTo>
                  <a:pt x="3037" y="0"/>
                </a:moveTo>
                <a:lnTo>
                  <a:pt x="3097" y="3025"/>
                </a:lnTo>
                <a:cubicBezTo>
                  <a:pt x="3097" y="3025"/>
                  <a:pt x="49" y="4096"/>
                  <a:pt x="1" y="4644"/>
                </a:cubicBezTo>
                <a:lnTo>
                  <a:pt x="5871" y="4751"/>
                </a:lnTo>
                <a:lnTo>
                  <a:pt x="5966" y="36"/>
                </a:lnTo>
                <a:lnTo>
                  <a:pt x="3037"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139"/>
          <p:cNvSpPr/>
          <p:nvPr/>
        </p:nvSpPr>
        <p:spPr>
          <a:xfrm>
            <a:off x="8252834" y="6422217"/>
            <a:ext cx="37059" cy="33087"/>
          </a:xfrm>
          <a:custGeom>
            <a:rect b="b" l="l" r="r" t="t"/>
            <a:pathLst>
              <a:path extrusionOk="0" h="458" w="513">
                <a:moveTo>
                  <a:pt x="322" y="0"/>
                </a:moveTo>
                <a:lnTo>
                  <a:pt x="346" y="24"/>
                </a:lnTo>
                <a:cubicBezTo>
                  <a:pt x="321" y="10"/>
                  <a:pt x="295" y="4"/>
                  <a:pt x="268" y="4"/>
                </a:cubicBezTo>
                <a:cubicBezTo>
                  <a:pt x="178" y="4"/>
                  <a:pt x="85" y="73"/>
                  <a:pt x="48" y="155"/>
                </a:cubicBezTo>
                <a:cubicBezTo>
                  <a:pt x="1" y="274"/>
                  <a:pt x="96" y="417"/>
                  <a:pt x="215" y="453"/>
                </a:cubicBezTo>
                <a:cubicBezTo>
                  <a:pt x="229" y="456"/>
                  <a:pt x="243" y="457"/>
                  <a:pt x="257" y="457"/>
                </a:cubicBezTo>
                <a:cubicBezTo>
                  <a:pt x="354" y="457"/>
                  <a:pt x="456" y="390"/>
                  <a:pt x="477" y="286"/>
                </a:cubicBezTo>
                <a:cubicBezTo>
                  <a:pt x="513" y="167"/>
                  <a:pt x="441" y="36"/>
                  <a:pt x="322" y="0"/>
                </a:cubicBezTo>
                <a:close/>
              </a:path>
            </a:pathLst>
          </a:custGeom>
          <a:solidFill>
            <a:srgbClr val="E1E1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139"/>
          <p:cNvSpPr/>
          <p:nvPr/>
        </p:nvSpPr>
        <p:spPr>
          <a:xfrm>
            <a:off x="7917418" y="6529712"/>
            <a:ext cx="427516" cy="34460"/>
          </a:xfrm>
          <a:custGeom>
            <a:rect b="b" l="l" r="r" t="t"/>
            <a:pathLst>
              <a:path extrusionOk="0" h="477" w="5918">
                <a:moveTo>
                  <a:pt x="5894" y="1"/>
                </a:moveTo>
                <a:lnTo>
                  <a:pt x="274" y="84"/>
                </a:lnTo>
                <a:cubicBezTo>
                  <a:pt x="274" y="84"/>
                  <a:pt x="0" y="179"/>
                  <a:pt x="36" y="382"/>
                </a:cubicBezTo>
                <a:lnTo>
                  <a:pt x="5918" y="477"/>
                </a:lnTo>
                <a:lnTo>
                  <a:pt x="5894" y="1"/>
                </a:lnTo>
                <a:close/>
              </a:path>
            </a:pathLst>
          </a:custGeom>
          <a:solidFill>
            <a:srgbClr val="37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139"/>
          <p:cNvSpPr/>
          <p:nvPr/>
        </p:nvSpPr>
        <p:spPr>
          <a:xfrm>
            <a:off x="8136742" y="6434715"/>
            <a:ext cx="40454" cy="26441"/>
          </a:xfrm>
          <a:custGeom>
            <a:rect b="b" l="l" r="r" t="t"/>
            <a:pathLst>
              <a:path extrusionOk="0" h="366" w="560">
                <a:moveTo>
                  <a:pt x="88" y="1"/>
                </a:moveTo>
                <a:cubicBezTo>
                  <a:pt x="35" y="1"/>
                  <a:pt x="0" y="14"/>
                  <a:pt x="0" y="30"/>
                </a:cubicBezTo>
                <a:cubicBezTo>
                  <a:pt x="0" y="54"/>
                  <a:pt x="155" y="65"/>
                  <a:pt x="286" y="161"/>
                </a:cubicBezTo>
                <a:cubicBezTo>
                  <a:pt x="429" y="238"/>
                  <a:pt x="491" y="366"/>
                  <a:pt x="518" y="366"/>
                </a:cubicBezTo>
                <a:cubicBezTo>
                  <a:pt x="520" y="366"/>
                  <a:pt x="522" y="365"/>
                  <a:pt x="524" y="363"/>
                </a:cubicBezTo>
                <a:cubicBezTo>
                  <a:pt x="560" y="363"/>
                  <a:pt x="512" y="185"/>
                  <a:pt x="346" y="89"/>
                </a:cubicBezTo>
                <a:cubicBezTo>
                  <a:pt x="252" y="22"/>
                  <a:pt x="155" y="1"/>
                  <a:pt x="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139"/>
          <p:cNvSpPr/>
          <p:nvPr/>
        </p:nvSpPr>
        <p:spPr>
          <a:xfrm>
            <a:off x="8092892" y="6452847"/>
            <a:ext cx="29257" cy="33954"/>
          </a:xfrm>
          <a:custGeom>
            <a:rect b="b" l="l" r="r" t="t"/>
            <a:pathLst>
              <a:path extrusionOk="0" h="470" w="405">
                <a:moveTo>
                  <a:pt x="36" y="0"/>
                </a:moveTo>
                <a:cubicBezTo>
                  <a:pt x="14" y="0"/>
                  <a:pt x="0" y="7"/>
                  <a:pt x="0" y="17"/>
                </a:cubicBezTo>
                <a:cubicBezTo>
                  <a:pt x="0" y="41"/>
                  <a:pt x="119" y="88"/>
                  <a:pt x="214" y="219"/>
                </a:cubicBezTo>
                <a:cubicBezTo>
                  <a:pt x="310" y="338"/>
                  <a:pt x="334" y="469"/>
                  <a:pt x="357" y="469"/>
                </a:cubicBezTo>
                <a:cubicBezTo>
                  <a:pt x="393" y="469"/>
                  <a:pt x="405" y="303"/>
                  <a:pt x="286" y="160"/>
                </a:cubicBezTo>
                <a:cubicBezTo>
                  <a:pt x="201" y="40"/>
                  <a:pt x="91" y="0"/>
                  <a:pt x="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139"/>
          <p:cNvSpPr/>
          <p:nvPr/>
        </p:nvSpPr>
        <p:spPr>
          <a:xfrm>
            <a:off x="8048969" y="6470546"/>
            <a:ext cx="22467" cy="36049"/>
          </a:xfrm>
          <a:custGeom>
            <a:rect b="b" l="l" r="r" t="t"/>
            <a:pathLst>
              <a:path extrusionOk="0" h="499" w="311">
                <a:moveTo>
                  <a:pt x="32" y="0"/>
                </a:moveTo>
                <a:cubicBezTo>
                  <a:pt x="22" y="0"/>
                  <a:pt x="15" y="3"/>
                  <a:pt x="13" y="10"/>
                </a:cubicBezTo>
                <a:cubicBezTo>
                  <a:pt x="1" y="34"/>
                  <a:pt x="84" y="105"/>
                  <a:pt x="132" y="248"/>
                </a:cubicBezTo>
                <a:cubicBezTo>
                  <a:pt x="203" y="379"/>
                  <a:pt x="227" y="498"/>
                  <a:pt x="239" y="498"/>
                </a:cubicBezTo>
                <a:cubicBezTo>
                  <a:pt x="263" y="498"/>
                  <a:pt x="310" y="367"/>
                  <a:pt x="239" y="200"/>
                </a:cubicBezTo>
                <a:cubicBezTo>
                  <a:pt x="181" y="65"/>
                  <a:pt x="75" y="0"/>
                  <a:pt x="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139"/>
          <p:cNvSpPr/>
          <p:nvPr/>
        </p:nvSpPr>
        <p:spPr>
          <a:xfrm>
            <a:off x="8141149" y="6379089"/>
            <a:ext cx="46378" cy="11776"/>
          </a:xfrm>
          <a:custGeom>
            <a:rect b="b" l="l" r="r" t="t"/>
            <a:pathLst>
              <a:path extrusionOk="0" h="163" w="642">
                <a:moveTo>
                  <a:pt x="299" y="1"/>
                </a:moveTo>
                <a:cubicBezTo>
                  <a:pt x="126" y="1"/>
                  <a:pt x="0" y="87"/>
                  <a:pt x="23" y="109"/>
                </a:cubicBezTo>
                <a:cubicBezTo>
                  <a:pt x="26" y="119"/>
                  <a:pt x="39" y="123"/>
                  <a:pt x="59" y="123"/>
                </a:cubicBezTo>
                <a:cubicBezTo>
                  <a:pt x="103" y="123"/>
                  <a:pt x="181" y="107"/>
                  <a:pt x="276" y="107"/>
                </a:cubicBezTo>
                <a:cubicBezTo>
                  <a:pt x="294" y="107"/>
                  <a:pt x="313" y="108"/>
                  <a:pt x="332" y="109"/>
                </a:cubicBezTo>
                <a:cubicBezTo>
                  <a:pt x="462" y="119"/>
                  <a:pt x="574" y="162"/>
                  <a:pt x="615" y="162"/>
                </a:cubicBezTo>
                <a:cubicBezTo>
                  <a:pt x="623" y="162"/>
                  <a:pt x="628" y="161"/>
                  <a:pt x="630" y="157"/>
                </a:cubicBezTo>
                <a:cubicBezTo>
                  <a:pt x="642" y="145"/>
                  <a:pt x="523" y="26"/>
                  <a:pt x="332" y="2"/>
                </a:cubicBezTo>
                <a:cubicBezTo>
                  <a:pt x="321" y="1"/>
                  <a:pt x="310" y="1"/>
                  <a:pt x="29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139"/>
          <p:cNvSpPr/>
          <p:nvPr/>
        </p:nvSpPr>
        <p:spPr>
          <a:xfrm>
            <a:off x="8634773" y="6206288"/>
            <a:ext cx="227123" cy="510321"/>
          </a:xfrm>
          <a:custGeom>
            <a:rect b="b" l="l" r="r" t="t"/>
            <a:pathLst>
              <a:path extrusionOk="0" h="7064" w="3144">
                <a:moveTo>
                  <a:pt x="310" y="1"/>
                </a:moveTo>
                <a:lnTo>
                  <a:pt x="631" y="3644"/>
                </a:lnTo>
                <a:lnTo>
                  <a:pt x="48" y="6609"/>
                </a:lnTo>
                <a:cubicBezTo>
                  <a:pt x="0" y="6823"/>
                  <a:pt x="155" y="7026"/>
                  <a:pt x="369" y="7061"/>
                </a:cubicBezTo>
                <a:cubicBezTo>
                  <a:pt x="381" y="7062"/>
                  <a:pt x="393" y="7063"/>
                  <a:pt x="406" y="7063"/>
                </a:cubicBezTo>
                <a:cubicBezTo>
                  <a:pt x="512" y="7063"/>
                  <a:pt x="617" y="7017"/>
                  <a:pt x="703" y="6942"/>
                </a:cubicBezTo>
                <a:cubicBezTo>
                  <a:pt x="1226" y="6371"/>
                  <a:pt x="3143" y="4263"/>
                  <a:pt x="3096" y="3989"/>
                </a:cubicBezTo>
                <a:cubicBezTo>
                  <a:pt x="3048" y="3680"/>
                  <a:pt x="3024" y="120"/>
                  <a:pt x="3024" y="120"/>
                </a:cubicBezTo>
                <a:lnTo>
                  <a:pt x="310"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139"/>
          <p:cNvSpPr/>
          <p:nvPr/>
        </p:nvSpPr>
        <p:spPr>
          <a:xfrm>
            <a:off x="8661430" y="6477265"/>
            <a:ext cx="197865" cy="239339"/>
          </a:xfrm>
          <a:custGeom>
            <a:rect b="b" l="l" r="r" t="t"/>
            <a:pathLst>
              <a:path extrusionOk="0" h="3313" w="2739">
                <a:moveTo>
                  <a:pt x="2715" y="0"/>
                </a:moveTo>
                <a:lnTo>
                  <a:pt x="0" y="3310"/>
                </a:lnTo>
                <a:cubicBezTo>
                  <a:pt x="12" y="3311"/>
                  <a:pt x="25" y="3312"/>
                  <a:pt x="37" y="3312"/>
                </a:cubicBezTo>
                <a:cubicBezTo>
                  <a:pt x="148" y="3312"/>
                  <a:pt x="271" y="3266"/>
                  <a:pt x="345" y="3191"/>
                </a:cubicBezTo>
                <a:cubicBezTo>
                  <a:pt x="1810" y="1596"/>
                  <a:pt x="2417" y="810"/>
                  <a:pt x="2620" y="524"/>
                </a:cubicBezTo>
                <a:cubicBezTo>
                  <a:pt x="2703" y="417"/>
                  <a:pt x="2739" y="286"/>
                  <a:pt x="2727" y="155"/>
                </a:cubicBezTo>
                <a:lnTo>
                  <a:pt x="2715" y="0"/>
                </a:lnTo>
                <a:close/>
              </a:path>
            </a:pathLst>
          </a:custGeom>
          <a:solidFill>
            <a:srgbClr val="37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139"/>
          <p:cNvSpPr/>
          <p:nvPr/>
        </p:nvSpPr>
        <p:spPr>
          <a:xfrm>
            <a:off x="8789585" y="6392381"/>
            <a:ext cx="34458" cy="31209"/>
          </a:xfrm>
          <a:custGeom>
            <a:rect b="b" l="l" r="r" t="t"/>
            <a:pathLst>
              <a:path extrusionOk="0" h="432" w="477">
                <a:moveTo>
                  <a:pt x="232" y="0"/>
                </a:moveTo>
                <a:cubicBezTo>
                  <a:pt x="184" y="0"/>
                  <a:pt x="138" y="15"/>
                  <a:pt x="105" y="46"/>
                </a:cubicBezTo>
                <a:lnTo>
                  <a:pt x="105" y="46"/>
                </a:lnTo>
                <a:cubicBezTo>
                  <a:pt x="12" y="118"/>
                  <a:pt x="1" y="247"/>
                  <a:pt x="60" y="342"/>
                </a:cubicBezTo>
                <a:cubicBezTo>
                  <a:pt x="96" y="400"/>
                  <a:pt x="167" y="431"/>
                  <a:pt x="236" y="431"/>
                </a:cubicBezTo>
                <a:cubicBezTo>
                  <a:pt x="281" y="431"/>
                  <a:pt x="325" y="418"/>
                  <a:pt x="357" y="390"/>
                </a:cubicBezTo>
                <a:cubicBezTo>
                  <a:pt x="453" y="318"/>
                  <a:pt x="476" y="151"/>
                  <a:pt x="405" y="80"/>
                </a:cubicBezTo>
                <a:cubicBezTo>
                  <a:pt x="366" y="28"/>
                  <a:pt x="298" y="0"/>
                  <a:pt x="2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39"/>
          <p:cNvSpPr/>
          <p:nvPr/>
        </p:nvSpPr>
        <p:spPr>
          <a:xfrm>
            <a:off x="8658829" y="6567927"/>
            <a:ext cx="56853" cy="28969"/>
          </a:xfrm>
          <a:custGeom>
            <a:rect b="b" l="l" r="r" t="t"/>
            <a:pathLst>
              <a:path extrusionOk="0" h="401" w="787">
                <a:moveTo>
                  <a:pt x="213" y="1"/>
                </a:moveTo>
                <a:cubicBezTo>
                  <a:pt x="179" y="1"/>
                  <a:pt x="147" y="3"/>
                  <a:pt x="120" y="7"/>
                </a:cubicBezTo>
                <a:cubicBezTo>
                  <a:pt x="36" y="31"/>
                  <a:pt x="0" y="55"/>
                  <a:pt x="0" y="67"/>
                </a:cubicBezTo>
                <a:cubicBezTo>
                  <a:pt x="4" y="78"/>
                  <a:pt x="24" y="80"/>
                  <a:pt x="56" y="80"/>
                </a:cubicBezTo>
                <a:cubicBezTo>
                  <a:pt x="77" y="80"/>
                  <a:pt x="103" y="79"/>
                  <a:pt x="134" y="79"/>
                </a:cubicBezTo>
                <a:cubicBezTo>
                  <a:pt x="212" y="79"/>
                  <a:pt x="316" y="85"/>
                  <a:pt x="429" y="126"/>
                </a:cubicBezTo>
                <a:cubicBezTo>
                  <a:pt x="648" y="219"/>
                  <a:pt x="745" y="401"/>
                  <a:pt x="772" y="401"/>
                </a:cubicBezTo>
                <a:cubicBezTo>
                  <a:pt x="773" y="401"/>
                  <a:pt x="774" y="401"/>
                  <a:pt x="774" y="400"/>
                </a:cubicBezTo>
                <a:cubicBezTo>
                  <a:pt x="786" y="400"/>
                  <a:pt x="774" y="341"/>
                  <a:pt x="691" y="246"/>
                </a:cubicBezTo>
                <a:cubicBezTo>
                  <a:pt x="655" y="174"/>
                  <a:pt x="560" y="91"/>
                  <a:pt x="441" y="43"/>
                </a:cubicBezTo>
                <a:cubicBezTo>
                  <a:pt x="362" y="11"/>
                  <a:pt x="282" y="1"/>
                  <a:pt x="2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139"/>
          <p:cNvSpPr/>
          <p:nvPr/>
        </p:nvSpPr>
        <p:spPr>
          <a:xfrm>
            <a:off x="8647848" y="6616401"/>
            <a:ext cx="51507" cy="16833"/>
          </a:xfrm>
          <a:custGeom>
            <a:rect b="b" l="l" r="r" t="t"/>
            <a:pathLst>
              <a:path extrusionOk="0" h="233" w="713">
                <a:moveTo>
                  <a:pt x="253" y="1"/>
                </a:moveTo>
                <a:cubicBezTo>
                  <a:pt x="108" y="1"/>
                  <a:pt x="0" y="56"/>
                  <a:pt x="10" y="75"/>
                </a:cubicBezTo>
                <a:cubicBezTo>
                  <a:pt x="10" y="80"/>
                  <a:pt x="18" y="82"/>
                  <a:pt x="34" y="82"/>
                </a:cubicBezTo>
                <a:cubicBezTo>
                  <a:pt x="61" y="82"/>
                  <a:pt x="111" y="76"/>
                  <a:pt x="173" y="76"/>
                </a:cubicBezTo>
                <a:cubicBezTo>
                  <a:pt x="229" y="76"/>
                  <a:pt x="296" y="81"/>
                  <a:pt x="367" y="98"/>
                </a:cubicBezTo>
                <a:cubicBezTo>
                  <a:pt x="549" y="141"/>
                  <a:pt x="664" y="233"/>
                  <a:pt x="694" y="233"/>
                </a:cubicBezTo>
                <a:cubicBezTo>
                  <a:pt x="697" y="233"/>
                  <a:pt x="699" y="232"/>
                  <a:pt x="700" y="229"/>
                </a:cubicBezTo>
                <a:cubicBezTo>
                  <a:pt x="712" y="217"/>
                  <a:pt x="593" y="75"/>
                  <a:pt x="379" y="15"/>
                </a:cubicBezTo>
                <a:cubicBezTo>
                  <a:pt x="335" y="5"/>
                  <a:pt x="292" y="1"/>
                  <a:pt x="2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139"/>
          <p:cNvSpPr/>
          <p:nvPr/>
        </p:nvSpPr>
        <p:spPr>
          <a:xfrm>
            <a:off x="8670026" y="6522921"/>
            <a:ext cx="77441" cy="26730"/>
          </a:xfrm>
          <a:custGeom>
            <a:rect b="b" l="l" r="r" t="t"/>
            <a:pathLst>
              <a:path extrusionOk="0" h="370" w="1072">
                <a:moveTo>
                  <a:pt x="234" y="1"/>
                </a:moveTo>
                <a:cubicBezTo>
                  <a:pt x="94" y="1"/>
                  <a:pt x="0" y="28"/>
                  <a:pt x="0" y="35"/>
                </a:cubicBezTo>
                <a:cubicBezTo>
                  <a:pt x="0" y="59"/>
                  <a:pt x="262" y="35"/>
                  <a:pt x="560" y="130"/>
                </a:cubicBezTo>
                <a:cubicBezTo>
                  <a:pt x="847" y="211"/>
                  <a:pt x="1035" y="369"/>
                  <a:pt x="1058" y="369"/>
                </a:cubicBezTo>
                <a:cubicBezTo>
                  <a:pt x="1059" y="369"/>
                  <a:pt x="1059" y="369"/>
                  <a:pt x="1060" y="368"/>
                </a:cubicBezTo>
                <a:cubicBezTo>
                  <a:pt x="1072" y="357"/>
                  <a:pt x="893" y="142"/>
                  <a:pt x="584" y="59"/>
                </a:cubicBezTo>
                <a:cubicBezTo>
                  <a:pt x="455" y="14"/>
                  <a:pt x="333" y="1"/>
                  <a:pt x="2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139"/>
          <p:cNvSpPr/>
          <p:nvPr/>
        </p:nvSpPr>
        <p:spPr>
          <a:xfrm>
            <a:off x="8676889" y="6459204"/>
            <a:ext cx="69712" cy="10981"/>
          </a:xfrm>
          <a:custGeom>
            <a:rect b="b" l="l" r="r" t="t"/>
            <a:pathLst>
              <a:path extrusionOk="0" h="152" w="965">
                <a:moveTo>
                  <a:pt x="489" y="0"/>
                </a:moveTo>
                <a:cubicBezTo>
                  <a:pt x="203" y="12"/>
                  <a:pt x="0" y="131"/>
                  <a:pt x="12" y="143"/>
                </a:cubicBezTo>
                <a:cubicBezTo>
                  <a:pt x="14" y="149"/>
                  <a:pt x="21" y="151"/>
                  <a:pt x="32" y="151"/>
                </a:cubicBezTo>
                <a:cubicBezTo>
                  <a:pt x="90" y="151"/>
                  <a:pt x="268" y="84"/>
                  <a:pt x="489" y="84"/>
                </a:cubicBezTo>
                <a:cubicBezTo>
                  <a:pt x="714" y="84"/>
                  <a:pt x="883" y="140"/>
                  <a:pt x="942" y="140"/>
                </a:cubicBezTo>
                <a:cubicBezTo>
                  <a:pt x="955" y="140"/>
                  <a:pt x="963" y="138"/>
                  <a:pt x="965" y="131"/>
                </a:cubicBezTo>
                <a:cubicBezTo>
                  <a:pt x="965" y="119"/>
                  <a:pt x="762" y="0"/>
                  <a:pt x="4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139"/>
          <p:cNvSpPr/>
          <p:nvPr/>
        </p:nvSpPr>
        <p:spPr>
          <a:xfrm>
            <a:off x="8671760" y="6381545"/>
            <a:ext cx="70578" cy="16833"/>
          </a:xfrm>
          <a:custGeom>
            <a:rect b="b" l="l" r="r" t="t"/>
            <a:pathLst>
              <a:path extrusionOk="0" h="233" w="977">
                <a:moveTo>
                  <a:pt x="532" y="1"/>
                </a:moveTo>
                <a:cubicBezTo>
                  <a:pt x="507" y="1"/>
                  <a:pt x="480" y="2"/>
                  <a:pt x="452" y="4"/>
                </a:cubicBezTo>
                <a:cubicBezTo>
                  <a:pt x="310" y="16"/>
                  <a:pt x="179" y="63"/>
                  <a:pt x="95" y="123"/>
                </a:cubicBezTo>
                <a:cubicBezTo>
                  <a:pt x="24" y="170"/>
                  <a:pt x="0" y="230"/>
                  <a:pt x="0" y="230"/>
                </a:cubicBezTo>
                <a:cubicBezTo>
                  <a:pt x="1" y="232"/>
                  <a:pt x="3" y="233"/>
                  <a:pt x="6" y="233"/>
                </a:cubicBezTo>
                <a:cubicBezTo>
                  <a:pt x="40" y="233"/>
                  <a:pt x="212" y="108"/>
                  <a:pt x="476" y="75"/>
                </a:cubicBezTo>
                <a:cubicBezTo>
                  <a:pt x="506" y="73"/>
                  <a:pt x="534" y="71"/>
                  <a:pt x="562" y="71"/>
                </a:cubicBezTo>
                <a:cubicBezTo>
                  <a:pt x="769" y="71"/>
                  <a:pt x="931" y="136"/>
                  <a:pt x="960" y="136"/>
                </a:cubicBezTo>
                <a:cubicBezTo>
                  <a:pt x="962" y="136"/>
                  <a:pt x="964" y="135"/>
                  <a:pt x="964" y="135"/>
                </a:cubicBezTo>
                <a:cubicBezTo>
                  <a:pt x="976" y="123"/>
                  <a:pt x="917" y="75"/>
                  <a:pt x="833" y="51"/>
                </a:cubicBezTo>
                <a:cubicBezTo>
                  <a:pt x="755" y="22"/>
                  <a:pt x="653" y="1"/>
                  <a:pt x="5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139"/>
          <p:cNvSpPr/>
          <p:nvPr/>
        </p:nvSpPr>
        <p:spPr>
          <a:xfrm>
            <a:off x="8660563" y="6318984"/>
            <a:ext cx="80909" cy="53821"/>
          </a:xfrm>
          <a:custGeom>
            <a:rect b="b" l="l" r="r" t="t"/>
            <a:pathLst>
              <a:path extrusionOk="0" h="745" w="1120">
                <a:moveTo>
                  <a:pt x="931" y="67"/>
                </a:moveTo>
                <a:cubicBezTo>
                  <a:pt x="949" y="67"/>
                  <a:pt x="969" y="76"/>
                  <a:pt x="988" y="96"/>
                </a:cubicBezTo>
                <a:cubicBezTo>
                  <a:pt x="1012" y="120"/>
                  <a:pt x="1024" y="167"/>
                  <a:pt x="1024" y="215"/>
                </a:cubicBezTo>
                <a:cubicBezTo>
                  <a:pt x="1035" y="370"/>
                  <a:pt x="919" y="544"/>
                  <a:pt x="739" y="618"/>
                </a:cubicBezTo>
                <a:lnTo>
                  <a:pt x="739" y="618"/>
                </a:lnTo>
                <a:cubicBezTo>
                  <a:pt x="729" y="601"/>
                  <a:pt x="717" y="582"/>
                  <a:pt x="703" y="560"/>
                </a:cubicBezTo>
                <a:cubicBezTo>
                  <a:pt x="691" y="539"/>
                  <a:pt x="676" y="517"/>
                  <a:pt x="659" y="494"/>
                </a:cubicBezTo>
                <a:lnTo>
                  <a:pt x="659" y="494"/>
                </a:lnTo>
                <a:cubicBezTo>
                  <a:pt x="677" y="426"/>
                  <a:pt x="706" y="348"/>
                  <a:pt x="750" y="263"/>
                </a:cubicBezTo>
                <a:cubicBezTo>
                  <a:pt x="774" y="203"/>
                  <a:pt x="822" y="108"/>
                  <a:pt x="893" y="84"/>
                </a:cubicBezTo>
                <a:cubicBezTo>
                  <a:pt x="904" y="73"/>
                  <a:pt x="917" y="67"/>
                  <a:pt x="931" y="67"/>
                </a:cubicBezTo>
                <a:close/>
                <a:moveTo>
                  <a:pt x="646" y="543"/>
                </a:moveTo>
                <a:cubicBezTo>
                  <a:pt x="675" y="575"/>
                  <a:pt x="698" y="604"/>
                  <a:pt x="716" y="627"/>
                </a:cubicBezTo>
                <a:lnTo>
                  <a:pt x="716" y="627"/>
                </a:lnTo>
                <a:cubicBezTo>
                  <a:pt x="696" y="633"/>
                  <a:pt x="676" y="639"/>
                  <a:pt x="655" y="644"/>
                </a:cubicBezTo>
                <a:cubicBezTo>
                  <a:pt x="646" y="646"/>
                  <a:pt x="636" y="648"/>
                  <a:pt x="627" y="649"/>
                </a:cubicBezTo>
                <a:lnTo>
                  <a:pt x="627" y="649"/>
                </a:lnTo>
                <a:cubicBezTo>
                  <a:pt x="631" y="620"/>
                  <a:pt x="637" y="584"/>
                  <a:pt x="646" y="543"/>
                </a:cubicBezTo>
                <a:close/>
                <a:moveTo>
                  <a:pt x="179" y="239"/>
                </a:moveTo>
                <a:cubicBezTo>
                  <a:pt x="274" y="239"/>
                  <a:pt x="346" y="286"/>
                  <a:pt x="405" y="334"/>
                </a:cubicBezTo>
                <a:cubicBezTo>
                  <a:pt x="486" y="388"/>
                  <a:pt x="551" y="445"/>
                  <a:pt x="602" y="496"/>
                </a:cubicBezTo>
                <a:lnTo>
                  <a:pt x="602" y="496"/>
                </a:lnTo>
                <a:cubicBezTo>
                  <a:pt x="597" y="534"/>
                  <a:pt x="596" y="568"/>
                  <a:pt x="596" y="596"/>
                </a:cubicBezTo>
                <a:cubicBezTo>
                  <a:pt x="596" y="617"/>
                  <a:pt x="596" y="636"/>
                  <a:pt x="597" y="653"/>
                </a:cubicBezTo>
                <a:lnTo>
                  <a:pt x="597" y="653"/>
                </a:lnTo>
                <a:cubicBezTo>
                  <a:pt x="586" y="654"/>
                  <a:pt x="574" y="654"/>
                  <a:pt x="562" y="654"/>
                </a:cubicBezTo>
                <a:cubicBezTo>
                  <a:pt x="387" y="654"/>
                  <a:pt x="210" y="547"/>
                  <a:pt x="119" y="405"/>
                </a:cubicBezTo>
                <a:cubicBezTo>
                  <a:pt x="107" y="358"/>
                  <a:pt x="96" y="322"/>
                  <a:pt x="107" y="286"/>
                </a:cubicBezTo>
                <a:cubicBezTo>
                  <a:pt x="107" y="263"/>
                  <a:pt x="131" y="239"/>
                  <a:pt x="179" y="239"/>
                </a:cubicBezTo>
                <a:close/>
                <a:moveTo>
                  <a:pt x="919" y="0"/>
                </a:moveTo>
                <a:cubicBezTo>
                  <a:pt x="892" y="0"/>
                  <a:pt x="866" y="9"/>
                  <a:pt x="846" y="24"/>
                </a:cubicBezTo>
                <a:cubicBezTo>
                  <a:pt x="762" y="60"/>
                  <a:pt x="715" y="155"/>
                  <a:pt x="691" y="227"/>
                </a:cubicBezTo>
                <a:cubicBezTo>
                  <a:pt x="649" y="304"/>
                  <a:pt x="625" y="376"/>
                  <a:pt x="612" y="439"/>
                </a:cubicBezTo>
                <a:lnTo>
                  <a:pt x="612" y="439"/>
                </a:lnTo>
                <a:cubicBezTo>
                  <a:pt x="566" y="389"/>
                  <a:pt x="506" y="338"/>
                  <a:pt x="429" y="286"/>
                </a:cubicBezTo>
                <a:cubicBezTo>
                  <a:pt x="357" y="263"/>
                  <a:pt x="286" y="203"/>
                  <a:pt x="179" y="179"/>
                </a:cubicBezTo>
                <a:cubicBezTo>
                  <a:pt x="119" y="179"/>
                  <a:pt x="60" y="215"/>
                  <a:pt x="36" y="274"/>
                </a:cubicBezTo>
                <a:cubicBezTo>
                  <a:pt x="0" y="334"/>
                  <a:pt x="12" y="405"/>
                  <a:pt x="48" y="453"/>
                </a:cubicBezTo>
                <a:cubicBezTo>
                  <a:pt x="154" y="622"/>
                  <a:pt x="363" y="745"/>
                  <a:pt x="584" y="745"/>
                </a:cubicBezTo>
                <a:cubicBezTo>
                  <a:pt x="611" y="745"/>
                  <a:pt x="639" y="743"/>
                  <a:pt x="667" y="739"/>
                </a:cubicBezTo>
                <a:cubicBezTo>
                  <a:pt x="929" y="679"/>
                  <a:pt x="1119" y="453"/>
                  <a:pt x="1108" y="215"/>
                </a:cubicBezTo>
                <a:cubicBezTo>
                  <a:pt x="1084" y="155"/>
                  <a:pt x="1072" y="96"/>
                  <a:pt x="1024" y="48"/>
                </a:cubicBezTo>
                <a:cubicBezTo>
                  <a:pt x="991" y="15"/>
                  <a:pt x="953" y="0"/>
                  <a:pt x="9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5" name="Google Shape;2035;p139"/>
          <p:cNvGrpSpPr/>
          <p:nvPr/>
        </p:nvGrpSpPr>
        <p:grpSpPr>
          <a:xfrm>
            <a:off x="7035022" y="2436450"/>
            <a:ext cx="2557504" cy="3937689"/>
            <a:chOff x="7035022" y="2436450"/>
            <a:chExt cx="2557504" cy="3937689"/>
          </a:xfrm>
        </p:grpSpPr>
        <p:sp>
          <p:nvSpPr>
            <p:cNvPr id="2036" name="Google Shape;2036;p139"/>
            <p:cNvSpPr/>
            <p:nvPr/>
          </p:nvSpPr>
          <p:spPr>
            <a:xfrm flipH="1" rot="10800000">
              <a:off x="7035022" y="3747223"/>
              <a:ext cx="2557504" cy="2421622"/>
            </a:xfrm>
            <a:custGeom>
              <a:rect b="b" l="l" r="r" t="t"/>
              <a:pathLst>
                <a:path extrusionOk="0" h="6023" w="6361">
                  <a:moveTo>
                    <a:pt x="609" y="1"/>
                  </a:moveTo>
                  <a:cubicBezTo>
                    <a:pt x="1" y="2987"/>
                    <a:pt x="988" y="6022"/>
                    <a:pt x="3765" y="6022"/>
                  </a:cubicBezTo>
                  <a:cubicBezTo>
                    <a:pt x="4297" y="6022"/>
                    <a:pt x="4894" y="5911"/>
                    <a:pt x="5559" y="5667"/>
                  </a:cubicBezTo>
                  <a:cubicBezTo>
                    <a:pt x="5832" y="5566"/>
                    <a:pt x="6098" y="5499"/>
                    <a:pt x="6360" y="5461"/>
                  </a:cubicBezTo>
                  <a:lnTo>
                    <a:pt x="63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139"/>
            <p:cNvSpPr/>
            <p:nvPr/>
          </p:nvSpPr>
          <p:spPr>
            <a:xfrm>
              <a:off x="8005119" y="2436450"/>
              <a:ext cx="328620" cy="240134"/>
            </a:xfrm>
            <a:custGeom>
              <a:rect b="b" l="l" r="r" t="t"/>
              <a:pathLst>
                <a:path extrusionOk="0" h="3324" w="4549">
                  <a:moveTo>
                    <a:pt x="3104" y="1"/>
                  </a:moveTo>
                  <a:cubicBezTo>
                    <a:pt x="2903" y="1"/>
                    <a:pt x="2700" y="61"/>
                    <a:pt x="2537" y="190"/>
                  </a:cubicBezTo>
                  <a:cubicBezTo>
                    <a:pt x="2400" y="94"/>
                    <a:pt x="2235" y="42"/>
                    <a:pt x="2067" y="42"/>
                  </a:cubicBezTo>
                  <a:cubicBezTo>
                    <a:pt x="1944" y="42"/>
                    <a:pt x="1819" y="70"/>
                    <a:pt x="1703" y="131"/>
                  </a:cubicBezTo>
                  <a:cubicBezTo>
                    <a:pt x="1453" y="250"/>
                    <a:pt x="1263" y="512"/>
                    <a:pt x="1227" y="809"/>
                  </a:cubicBezTo>
                  <a:cubicBezTo>
                    <a:pt x="1185" y="800"/>
                    <a:pt x="1143" y="796"/>
                    <a:pt x="1099" y="796"/>
                  </a:cubicBezTo>
                  <a:cubicBezTo>
                    <a:pt x="856" y="796"/>
                    <a:pt x="598" y="933"/>
                    <a:pt x="477" y="1155"/>
                  </a:cubicBezTo>
                  <a:cubicBezTo>
                    <a:pt x="310" y="1405"/>
                    <a:pt x="358" y="1762"/>
                    <a:pt x="548" y="1988"/>
                  </a:cubicBezTo>
                  <a:cubicBezTo>
                    <a:pt x="239" y="2072"/>
                    <a:pt x="1" y="2429"/>
                    <a:pt x="60" y="2762"/>
                  </a:cubicBezTo>
                  <a:cubicBezTo>
                    <a:pt x="94" y="3070"/>
                    <a:pt x="402" y="3323"/>
                    <a:pt x="731" y="3323"/>
                  </a:cubicBezTo>
                  <a:cubicBezTo>
                    <a:pt x="745" y="3323"/>
                    <a:pt x="760" y="3323"/>
                    <a:pt x="775" y="3322"/>
                  </a:cubicBezTo>
                  <a:lnTo>
                    <a:pt x="4263" y="1393"/>
                  </a:lnTo>
                  <a:cubicBezTo>
                    <a:pt x="4477" y="1202"/>
                    <a:pt x="4549" y="869"/>
                    <a:pt x="4430" y="607"/>
                  </a:cubicBezTo>
                  <a:cubicBezTo>
                    <a:pt x="4324" y="374"/>
                    <a:pt x="4066" y="206"/>
                    <a:pt x="3809" y="206"/>
                  </a:cubicBezTo>
                  <a:cubicBezTo>
                    <a:pt x="3778" y="206"/>
                    <a:pt x="3747" y="209"/>
                    <a:pt x="3715" y="214"/>
                  </a:cubicBezTo>
                  <a:cubicBezTo>
                    <a:pt x="3552" y="76"/>
                    <a:pt x="3329" y="1"/>
                    <a:pt x="3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139"/>
            <p:cNvSpPr/>
            <p:nvPr/>
          </p:nvSpPr>
          <p:spPr>
            <a:xfrm>
              <a:off x="8019784" y="2499806"/>
              <a:ext cx="433512" cy="686737"/>
            </a:xfrm>
            <a:custGeom>
              <a:rect b="b" l="l" r="r" t="t"/>
              <a:pathLst>
                <a:path extrusionOk="0" h="9506" w="6001">
                  <a:moveTo>
                    <a:pt x="3350" y="1"/>
                  </a:moveTo>
                  <a:cubicBezTo>
                    <a:pt x="1897" y="1"/>
                    <a:pt x="649" y="1086"/>
                    <a:pt x="464" y="2540"/>
                  </a:cubicBezTo>
                  <a:cubicBezTo>
                    <a:pt x="286" y="3933"/>
                    <a:pt x="95" y="5481"/>
                    <a:pt x="60" y="6255"/>
                  </a:cubicBezTo>
                  <a:cubicBezTo>
                    <a:pt x="0" y="7826"/>
                    <a:pt x="1548" y="8136"/>
                    <a:pt x="1548" y="8136"/>
                  </a:cubicBezTo>
                  <a:lnTo>
                    <a:pt x="1476" y="9505"/>
                  </a:lnTo>
                  <a:lnTo>
                    <a:pt x="5251" y="8934"/>
                  </a:lnTo>
                  <a:lnTo>
                    <a:pt x="5286" y="8672"/>
                  </a:lnTo>
                  <a:lnTo>
                    <a:pt x="5787" y="3278"/>
                  </a:lnTo>
                  <a:cubicBezTo>
                    <a:pt x="6001" y="1671"/>
                    <a:pt x="5251" y="206"/>
                    <a:pt x="3632" y="16"/>
                  </a:cubicBezTo>
                  <a:lnTo>
                    <a:pt x="3489" y="4"/>
                  </a:lnTo>
                  <a:cubicBezTo>
                    <a:pt x="3442" y="2"/>
                    <a:pt x="3396" y="1"/>
                    <a:pt x="3350" y="1"/>
                  </a:cubicBezTo>
                  <a:close/>
                </a:path>
              </a:pathLst>
            </a:custGeom>
            <a:solidFill>
              <a:srgbClr val="AE74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139"/>
            <p:cNvSpPr/>
            <p:nvPr/>
          </p:nvSpPr>
          <p:spPr>
            <a:xfrm>
              <a:off x="8066235" y="2486874"/>
              <a:ext cx="405989" cy="407231"/>
            </a:xfrm>
            <a:custGeom>
              <a:rect b="b" l="l" r="r" t="t"/>
              <a:pathLst>
                <a:path extrusionOk="0" h="5637" w="5620">
                  <a:moveTo>
                    <a:pt x="2377" y="0"/>
                  </a:moveTo>
                  <a:cubicBezTo>
                    <a:pt x="2292" y="0"/>
                    <a:pt x="2209" y="2"/>
                    <a:pt x="2131" y="4"/>
                  </a:cubicBezTo>
                  <a:cubicBezTo>
                    <a:pt x="1417" y="40"/>
                    <a:pt x="0" y="778"/>
                    <a:pt x="0" y="2016"/>
                  </a:cubicBezTo>
                  <a:cubicBezTo>
                    <a:pt x="0" y="2016"/>
                    <a:pt x="464" y="1064"/>
                    <a:pt x="941" y="862"/>
                  </a:cubicBezTo>
                  <a:cubicBezTo>
                    <a:pt x="1039" y="817"/>
                    <a:pt x="1127" y="798"/>
                    <a:pt x="1208" y="798"/>
                  </a:cubicBezTo>
                  <a:cubicBezTo>
                    <a:pt x="1559" y="798"/>
                    <a:pt x="1782" y="1138"/>
                    <a:pt x="2151" y="1138"/>
                  </a:cubicBezTo>
                  <a:cubicBezTo>
                    <a:pt x="2194" y="1138"/>
                    <a:pt x="2239" y="1134"/>
                    <a:pt x="2286" y="1124"/>
                  </a:cubicBezTo>
                  <a:cubicBezTo>
                    <a:pt x="2598" y="1057"/>
                    <a:pt x="2907" y="954"/>
                    <a:pt x="3211" y="954"/>
                  </a:cubicBezTo>
                  <a:cubicBezTo>
                    <a:pt x="3453" y="954"/>
                    <a:pt x="3692" y="1019"/>
                    <a:pt x="3929" y="1219"/>
                  </a:cubicBezTo>
                  <a:cubicBezTo>
                    <a:pt x="4513" y="1707"/>
                    <a:pt x="4215" y="2016"/>
                    <a:pt x="4215" y="2707"/>
                  </a:cubicBezTo>
                  <a:cubicBezTo>
                    <a:pt x="4223" y="4644"/>
                    <a:pt x="4452" y="5637"/>
                    <a:pt x="4660" y="5637"/>
                  </a:cubicBezTo>
                  <a:cubicBezTo>
                    <a:pt x="4753" y="5637"/>
                    <a:pt x="4843" y="5435"/>
                    <a:pt x="4905" y="5029"/>
                  </a:cubicBezTo>
                  <a:cubicBezTo>
                    <a:pt x="4941" y="4874"/>
                    <a:pt x="5346" y="4791"/>
                    <a:pt x="5429" y="4172"/>
                  </a:cubicBezTo>
                  <a:cubicBezTo>
                    <a:pt x="5548" y="3386"/>
                    <a:pt x="5620" y="2421"/>
                    <a:pt x="5477" y="1850"/>
                  </a:cubicBezTo>
                  <a:cubicBezTo>
                    <a:pt x="5358" y="1374"/>
                    <a:pt x="5084" y="1040"/>
                    <a:pt x="4632" y="647"/>
                  </a:cubicBezTo>
                  <a:cubicBezTo>
                    <a:pt x="3964" y="107"/>
                    <a:pt x="3069" y="0"/>
                    <a:pt x="23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139"/>
            <p:cNvSpPr/>
            <p:nvPr/>
          </p:nvSpPr>
          <p:spPr>
            <a:xfrm>
              <a:off x="8406780" y="2817161"/>
              <a:ext cx="86110" cy="116744"/>
            </a:xfrm>
            <a:custGeom>
              <a:rect b="b" l="l" r="r" t="t"/>
              <a:pathLst>
                <a:path extrusionOk="0" h="1616" w="1192">
                  <a:moveTo>
                    <a:pt x="526" y="0"/>
                  </a:moveTo>
                  <a:cubicBezTo>
                    <a:pt x="311" y="0"/>
                    <a:pt x="119" y="178"/>
                    <a:pt x="108" y="385"/>
                  </a:cubicBezTo>
                  <a:cubicBezTo>
                    <a:pt x="72" y="838"/>
                    <a:pt x="1" y="1540"/>
                    <a:pt x="1" y="1552"/>
                  </a:cubicBezTo>
                  <a:cubicBezTo>
                    <a:pt x="1" y="1561"/>
                    <a:pt x="159" y="1616"/>
                    <a:pt x="357" y="1616"/>
                  </a:cubicBezTo>
                  <a:cubicBezTo>
                    <a:pt x="669" y="1616"/>
                    <a:pt x="1081" y="1481"/>
                    <a:pt x="1132" y="826"/>
                  </a:cubicBezTo>
                  <a:cubicBezTo>
                    <a:pt x="1192" y="231"/>
                    <a:pt x="870" y="52"/>
                    <a:pt x="584" y="4"/>
                  </a:cubicBezTo>
                  <a:cubicBezTo>
                    <a:pt x="565" y="1"/>
                    <a:pt x="545" y="0"/>
                    <a:pt x="526" y="0"/>
                  </a:cubicBezTo>
                  <a:close/>
                </a:path>
              </a:pathLst>
            </a:custGeom>
            <a:solidFill>
              <a:srgbClr val="AE74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139"/>
            <p:cNvSpPr/>
            <p:nvPr/>
          </p:nvSpPr>
          <p:spPr>
            <a:xfrm>
              <a:off x="8426574" y="2842879"/>
              <a:ext cx="35325" cy="66030"/>
            </a:xfrm>
            <a:custGeom>
              <a:rect b="b" l="l" r="r" t="t"/>
              <a:pathLst>
                <a:path extrusionOk="0" h="914" w="489">
                  <a:moveTo>
                    <a:pt x="226" y="1"/>
                  </a:moveTo>
                  <a:cubicBezTo>
                    <a:pt x="200" y="1"/>
                    <a:pt x="181" y="9"/>
                    <a:pt x="156" y="17"/>
                  </a:cubicBezTo>
                  <a:cubicBezTo>
                    <a:pt x="132" y="29"/>
                    <a:pt x="120" y="65"/>
                    <a:pt x="120" y="77"/>
                  </a:cubicBezTo>
                  <a:cubicBezTo>
                    <a:pt x="120" y="125"/>
                    <a:pt x="132" y="136"/>
                    <a:pt x="132" y="136"/>
                  </a:cubicBezTo>
                  <a:cubicBezTo>
                    <a:pt x="132" y="136"/>
                    <a:pt x="132" y="125"/>
                    <a:pt x="144" y="101"/>
                  </a:cubicBezTo>
                  <a:cubicBezTo>
                    <a:pt x="153" y="73"/>
                    <a:pt x="184" y="45"/>
                    <a:pt x="225" y="45"/>
                  </a:cubicBezTo>
                  <a:cubicBezTo>
                    <a:pt x="236" y="45"/>
                    <a:pt x="249" y="48"/>
                    <a:pt x="263" y="53"/>
                  </a:cubicBezTo>
                  <a:cubicBezTo>
                    <a:pt x="322" y="65"/>
                    <a:pt x="370" y="125"/>
                    <a:pt x="394" y="196"/>
                  </a:cubicBezTo>
                  <a:cubicBezTo>
                    <a:pt x="429" y="267"/>
                    <a:pt x="441" y="375"/>
                    <a:pt x="429" y="470"/>
                  </a:cubicBezTo>
                  <a:cubicBezTo>
                    <a:pt x="394" y="648"/>
                    <a:pt x="298" y="827"/>
                    <a:pt x="179" y="851"/>
                  </a:cubicBezTo>
                  <a:cubicBezTo>
                    <a:pt x="162" y="854"/>
                    <a:pt x="146" y="856"/>
                    <a:pt x="130" y="856"/>
                  </a:cubicBezTo>
                  <a:cubicBezTo>
                    <a:pt x="93" y="856"/>
                    <a:pt x="62" y="847"/>
                    <a:pt x="36" y="839"/>
                  </a:cubicBezTo>
                  <a:cubicBezTo>
                    <a:pt x="13" y="827"/>
                    <a:pt x="1" y="815"/>
                    <a:pt x="1" y="815"/>
                  </a:cubicBezTo>
                  <a:lnTo>
                    <a:pt x="1" y="815"/>
                  </a:lnTo>
                  <a:cubicBezTo>
                    <a:pt x="1" y="827"/>
                    <a:pt x="1" y="839"/>
                    <a:pt x="13" y="863"/>
                  </a:cubicBezTo>
                  <a:cubicBezTo>
                    <a:pt x="32" y="892"/>
                    <a:pt x="76" y="913"/>
                    <a:pt x="137" y="913"/>
                  </a:cubicBezTo>
                  <a:cubicBezTo>
                    <a:pt x="151" y="913"/>
                    <a:pt x="165" y="912"/>
                    <a:pt x="179" y="910"/>
                  </a:cubicBezTo>
                  <a:cubicBezTo>
                    <a:pt x="334" y="887"/>
                    <a:pt x="453" y="696"/>
                    <a:pt x="489" y="482"/>
                  </a:cubicBezTo>
                  <a:cubicBezTo>
                    <a:pt x="489" y="375"/>
                    <a:pt x="477" y="267"/>
                    <a:pt x="441" y="184"/>
                  </a:cubicBezTo>
                  <a:cubicBezTo>
                    <a:pt x="417" y="101"/>
                    <a:pt x="334" y="17"/>
                    <a:pt x="263" y="6"/>
                  </a:cubicBezTo>
                  <a:cubicBezTo>
                    <a:pt x="249" y="2"/>
                    <a:pt x="237" y="1"/>
                    <a:pt x="2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39"/>
            <p:cNvSpPr/>
            <p:nvPr/>
          </p:nvSpPr>
          <p:spPr>
            <a:xfrm>
              <a:off x="8122944" y="2457906"/>
              <a:ext cx="375937" cy="251259"/>
            </a:xfrm>
            <a:custGeom>
              <a:rect b="b" l="l" r="r" t="t"/>
              <a:pathLst>
                <a:path extrusionOk="0" h="3478" w="5204">
                  <a:moveTo>
                    <a:pt x="1769" y="0"/>
                  </a:moveTo>
                  <a:cubicBezTo>
                    <a:pt x="1759" y="0"/>
                    <a:pt x="1749" y="0"/>
                    <a:pt x="1739" y="1"/>
                  </a:cubicBezTo>
                  <a:cubicBezTo>
                    <a:pt x="1370" y="24"/>
                    <a:pt x="1025" y="286"/>
                    <a:pt x="906" y="632"/>
                  </a:cubicBezTo>
                  <a:cubicBezTo>
                    <a:pt x="823" y="592"/>
                    <a:pt x="731" y="573"/>
                    <a:pt x="637" y="573"/>
                  </a:cubicBezTo>
                  <a:cubicBezTo>
                    <a:pt x="421" y="573"/>
                    <a:pt x="197" y="675"/>
                    <a:pt x="72" y="858"/>
                  </a:cubicBezTo>
                  <a:cubicBezTo>
                    <a:pt x="37" y="917"/>
                    <a:pt x="1" y="989"/>
                    <a:pt x="13" y="1048"/>
                  </a:cubicBezTo>
                  <a:cubicBezTo>
                    <a:pt x="43" y="1147"/>
                    <a:pt x="163" y="1197"/>
                    <a:pt x="278" y="1197"/>
                  </a:cubicBezTo>
                  <a:cubicBezTo>
                    <a:pt x="301" y="1197"/>
                    <a:pt x="324" y="1195"/>
                    <a:pt x="346" y="1191"/>
                  </a:cubicBezTo>
                  <a:cubicBezTo>
                    <a:pt x="407" y="1186"/>
                    <a:pt x="472" y="1178"/>
                    <a:pt x="535" y="1178"/>
                  </a:cubicBezTo>
                  <a:cubicBezTo>
                    <a:pt x="608" y="1178"/>
                    <a:pt x="676" y="1188"/>
                    <a:pt x="727" y="1227"/>
                  </a:cubicBezTo>
                  <a:cubicBezTo>
                    <a:pt x="834" y="1310"/>
                    <a:pt x="846" y="1477"/>
                    <a:pt x="870" y="1608"/>
                  </a:cubicBezTo>
                  <a:cubicBezTo>
                    <a:pt x="882" y="1751"/>
                    <a:pt x="941" y="1929"/>
                    <a:pt x="1072" y="1941"/>
                  </a:cubicBezTo>
                  <a:cubicBezTo>
                    <a:pt x="1168" y="1941"/>
                    <a:pt x="1239" y="1894"/>
                    <a:pt x="1311" y="1894"/>
                  </a:cubicBezTo>
                  <a:cubicBezTo>
                    <a:pt x="1465" y="1894"/>
                    <a:pt x="1584" y="1989"/>
                    <a:pt x="1668" y="2108"/>
                  </a:cubicBezTo>
                  <a:cubicBezTo>
                    <a:pt x="1739" y="2227"/>
                    <a:pt x="1823" y="2346"/>
                    <a:pt x="1942" y="2429"/>
                  </a:cubicBezTo>
                  <a:cubicBezTo>
                    <a:pt x="2001" y="2477"/>
                    <a:pt x="2076" y="2504"/>
                    <a:pt x="2145" y="2504"/>
                  </a:cubicBezTo>
                  <a:cubicBezTo>
                    <a:pt x="2215" y="2504"/>
                    <a:pt x="2281" y="2477"/>
                    <a:pt x="2323" y="2417"/>
                  </a:cubicBezTo>
                  <a:cubicBezTo>
                    <a:pt x="2381" y="2708"/>
                    <a:pt x="2677" y="2942"/>
                    <a:pt x="2990" y="2942"/>
                  </a:cubicBezTo>
                  <a:cubicBezTo>
                    <a:pt x="2998" y="2942"/>
                    <a:pt x="3005" y="2942"/>
                    <a:pt x="3013" y="2941"/>
                  </a:cubicBezTo>
                  <a:cubicBezTo>
                    <a:pt x="3049" y="2931"/>
                    <a:pt x="3090" y="2923"/>
                    <a:pt x="3129" y="2923"/>
                  </a:cubicBezTo>
                  <a:cubicBezTo>
                    <a:pt x="3181" y="2923"/>
                    <a:pt x="3229" y="2937"/>
                    <a:pt x="3263" y="2977"/>
                  </a:cubicBezTo>
                  <a:cubicBezTo>
                    <a:pt x="3311" y="3049"/>
                    <a:pt x="3275" y="3132"/>
                    <a:pt x="3287" y="3203"/>
                  </a:cubicBezTo>
                  <a:cubicBezTo>
                    <a:pt x="3310" y="3362"/>
                    <a:pt x="3484" y="3478"/>
                    <a:pt x="3645" y="3478"/>
                  </a:cubicBezTo>
                  <a:cubicBezTo>
                    <a:pt x="3653" y="3478"/>
                    <a:pt x="3660" y="3478"/>
                    <a:pt x="3668" y="3477"/>
                  </a:cubicBezTo>
                  <a:cubicBezTo>
                    <a:pt x="3821" y="3477"/>
                    <a:pt x="3973" y="3384"/>
                    <a:pt x="4115" y="3302"/>
                  </a:cubicBezTo>
                  <a:lnTo>
                    <a:pt x="4115" y="3302"/>
                  </a:lnTo>
                  <a:cubicBezTo>
                    <a:pt x="4193" y="3376"/>
                    <a:pt x="4300" y="3422"/>
                    <a:pt x="4408" y="3422"/>
                  </a:cubicBezTo>
                  <a:cubicBezTo>
                    <a:pt x="4464" y="3422"/>
                    <a:pt x="4521" y="3410"/>
                    <a:pt x="4573" y="3382"/>
                  </a:cubicBezTo>
                  <a:cubicBezTo>
                    <a:pt x="4751" y="3299"/>
                    <a:pt x="4823" y="3072"/>
                    <a:pt x="4751" y="2894"/>
                  </a:cubicBezTo>
                  <a:lnTo>
                    <a:pt x="4751" y="2894"/>
                  </a:lnTo>
                  <a:cubicBezTo>
                    <a:pt x="4780" y="2904"/>
                    <a:pt x="4808" y="2908"/>
                    <a:pt x="4837" y="2908"/>
                  </a:cubicBezTo>
                  <a:cubicBezTo>
                    <a:pt x="5013" y="2908"/>
                    <a:pt x="5182" y="2731"/>
                    <a:pt x="5192" y="2537"/>
                  </a:cubicBezTo>
                  <a:cubicBezTo>
                    <a:pt x="5204" y="2310"/>
                    <a:pt x="5061" y="2120"/>
                    <a:pt x="4871" y="2001"/>
                  </a:cubicBezTo>
                  <a:cubicBezTo>
                    <a:pt x="5013" y="1775"/>
                    <a:pt x="5001" y="1465"/>
                    <a:pt x="4859" y="1239"/>
                  </a:cubicBezTo>
                  <a:cubicBezTo>
                    <a:pt x="4721" y="1052"/>
                    <a:pt x="4501" y="938"/>
                    <a:pt x="4281" y="938"/>
                  </a:cubicBezTo>
                  <a:cubicBezTo>
                    <a:pt x="4235" y="938"/>
                    <a:pt x="4189" y="943"/>
                    <a:pt x="4144" y="953"/>
                  </a:cubicBezTo>
                  <a:cubicBezTo>
                    <a:pt x="4037" y="679"/>
                    <a:pt x="3799" y="453"/>
                    <a:pt x="3501" y="358"/>
                  </a:cubicBezTo>
                  <a:cubicBezTo>
                    <a:pt x="3418" y="335"/>
                    <a:pt x="3333" y="323"/>
                    <a:pt x="3247" y="323"/>
                  </a:cubicBezTo>
                  <a:cubicBezTo>
                    <a:pt x="3026" y="323"/>
                    <a:pt x="2804" y="399"/>
                    <a:pt x="2632" y="536"/>
                  </a:cubicBezTo>
                  <a:cubicBezTo>
                    <a:pt x="2481" y="212"/>
                    <a:pt x="2139" y="0"/>
                    <a:pt x="17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139"/>
            <p:cNvSpPr/>
            <p:nvPr/>
          </p:nvSpPr>
          <p:spPr>
            <a:xfrm>
              <a:off x="8181460" y="2527546"/>
              <a:ext cx="307092" cy="174610"/>
            </a:xfrm>
            <a:custGeom>
              <a:rect b="b" l="l" r="r" t="t"/>
              <a:pathLst>
                <a:path extrusionOk="0" h="2417" w="4251">
                  <a:moveTo>
                    <a:pt x="0" y="1"/>
                  </a:moveTo>
                  <a:lnTo>
                    <a:pt x="0" y="13"/>
                  </a:lnTo>
                  <a:lnTo>
                    <a:pt x="0" y="72"/>
                  </a:lnTo>
                  <a:cubicBezTo>
                    <a:pt x="0" y="120"/>
                    <a:pt x="24" y="191"/>
                    <a:pt x="72" y="275"/>
                  </a:cubicBezTo>
                  <a:cubicBezTo>
                    <a:pt x="120" y="370"/>
                    <a:pt x="191" y="453"/>
                    <a:pt x="298" y="549"/>
                  </a:cubicBezTo>
                  <a:cubicBezTo>
                    <a:pt x="389" y="617"/>
                    <a:pt x="535" y="685"/>
                    <a:pt x="703" y="691"/>
                  </a:cubicBezTo>
                  <a:lnTo>
                    <a:pt x="703" y="691"/>
                  </a:lnTo>
                  <a:cubicBezTo>
                    <a:pt x="670" y="771"/>
                    <a:pt x="682" y="868"/>
                    <a:pt x="715" y="965"/>
                  </a:cubicBezTo>
                  <a:cubicBezTo>
                    <a:pt x="751" y="1072"/>
                    <a:pt x="810" y="1144"/>
                    <a:pt x="870" y="1227"/>
                  </a:cubicBezTo>
                  <a:cubicBezTo>
                    <a:pt x="905" y="1275"/>
                    <a:pt x="929" y="1323"/>
                    <a:pt x="989" y="1370"/>
                  </a:cubicBezTo>
                  <a:cubicBezTo>
                    <a:pt x="1036" y="1406"/>
                    <a:pt x="1096" y="1418"/>
                    <a:pt x="1155" y="1442"/>
                  </a:cubicBezTo>
                  <a:cubicBezTo>
                    <a:pt x="1174" y="1443"/>
                    <a:pt x="1193" y="1444"/>
                    <a:pt x="1211" y="1444"/>
                  </a:cubicBezTo>
                  <a:cubicBezTo>
                    <a:pt x="1297" y="1444"/>
                    <a:pt x="1384" y="1424"/>
                    <a:pt x="1458" y="1371"/>
                  </a:cubicBezTo>
                  <a:lnTo>
                    <a:pt x="1458" y="1371"/>
                  </a:lnTo>
                  <a:cubicBezTo>
                    <a:pt x="1484" y="1560"/>
                    <a:pt x="1598" y="1762"/>
                    <a:pt x="1763" y="1882"/>
                  </a:cubicBezTo>
                  <a:cubicBezTo>
                    <a:pt x="1870" y="1965"/>
                    <a:pt x="1989" y="2025"/>
                    <a:pt x="2108" y="2025"/>
                  </a:cubicBezTo>
                  <a:cubicBezTo>
                    <a:pt x="2218" y="2025"/>
                    <a:pt x="2328" y="1995"/>
                    <a:pt x="2428" y="1971"/>
                  </a:cubicBezTo>
                  <a:lnTo>
                    <a:pt x="2428" y="1971"/>
                  </a:lnTo>
                  <a:cubicBezTo>
                    <a:pt x="2478" y="2101"/>
                    <a:pt x="2567" y="2209"/>
                    <a:pt x="2656" y="2287"/>
                  </a:cubicBezTo>
                  <a:cubicBezTo>
                    <a:pt x="2741" y="2363"/>
                    <a:pt x="2842" y="2416"/>
                    <a:pt x="2946" y="2416"/>
                  </a:cubicBezTo>
                  <a:cubicBezTo>
                    <a:pt x="2972" y="2416"/>
                    <a:pt x="2998" y="2413"/>
                    <a:pt x="3025" y="2406"/>
                  </a:cubicBezTo>
                  <a:cubicBezTo>
                    <a:pt x="3276" y="2360"/>
                    <a:pt x="3451" y="2183"/>
                    <a:pt x="3496" y="2000"/>
                  </a:cubicBezTo>
                  <a:lnTo>
                    <a:pt x="3496" y="2000"/>
                  </a:lnTo>
                  <a:cubicBezTo>
                    <a:pt x="3580" y="2046"/>
                    <a:pt x="3669" y="2070"/>
                    <a:pt x="3750" y="2070"/>
                  </a:cubicBezTo>
                  <a:cubicBezTo>
                    <a:pt x="3779" y="2070"/>
                    <a:pt x="3808" y="2067"/>
                    <a:pt x="3834" y="2061"/>
                  </a:cubicBezTo>
                  <a:cubicBezTo>
                    <a:pt x="3941" y="2049"/>
                    <a:pt x="4025" y="2001"/>
                    <a:pt x="4096" y="1965"/>
                  </a:cubicBezTo>
                  <a:cubicBezTo>
                    <a:pt x="4156" y="1918"/>
                    <a:pt x="4203" y="1870"/>
                    <a:pt x="4215" y="1846"/>
                  </a:cubicBezTo>
                  <a:lnTo>
                    <a:pt x="4251" y="1787"/>
                  </a:lnTo>
                  <a:lnTo>
                    <a:pt x="4251" y="1787"/>
                  </a:lnTo>
                  <a:cubicBezTo>
                    <a:pt x="4251" y="1787"/>
                    <a:pt x="4203" y="1858"/>
                    <a:pt x="4084" y="1942"/>
                  </a:cubicBezTo>
                  <a:cubicBezTo>
                    <a:pt x="4025" y="1989"/>
                    <a:pt x="3941" y="2025"/>
                    <a:pt x="3834" y="2037"/>
                  </a:cubicBezTo>
                  <a:cubicBezTo>
                    <a:pt x="3811" y="2039"/>
                    <a:pt x="3787" y="2041"/>
                    <a:pt x="3762" y="2041"/>
                  </a:cubicBezTo>
                  <a:cubicBezTo>
                    <a:pt x="3672" y="2041"/>
                    <a:pt x="3573" y="2022"/>
                    <a:pt x="3489" y="1965"/>
                  </a:cubicBezTo>
                  <a:lnTo>
                    <a:pt x="3477" y="1942"/>
                  </a:lnTo>
                  <a:lnTo>
                    <a:pt x="3477" y="1977"/>
                  </a:lnTo>
                  <a:cubicBezTo>
                    <a:pt x="3429" y="2156"/>
                    <a:pt x="3263" y="2346"/>
                    <a:pt x="3037" y="2382"/>
                  </a:cubicBezTo>
                  <a:cubicBezTo>
                    <a:pt x="3025" y="2383"/>
                    <a:pt x="3013" y="2384"/>
                    <a:pt x="3001" y="2384"/>
                  </a:cubicBezTo>
                  <a:cubicBezTo>
                    <a:pt x="2894" y="2384"/>
                    <a:pt x="2789" y="2337"/>
                    <a:pt x="2703" y="2251"/>
                  </a:cubicBezTo>
                  <a:cubicBezTo>
                    <a:pt x="2620" y="2168"/>
                    <a:pt x="2525" y="2061"/>
                    <a:pt x="2477" y="1930"/>
                  </a:cubicBezTo>
                  <a:lnTo>
                    <a:pt x="2465" y="1918"/>
                  </a:lnTo>
                  <a:lnTo>
                    <a:pt x="2453" y="1918"/>
                  </a:lnTo>
                  <a:cubicBezTo>
                    <a:pt x="2346" y="1942"/>
                    <a:pt x="2227" y="1977"/>
                    <a:pt x="2120" y="1977"/>
                  </a:cubicBezTo>
                  <a:cubicBezTo>
                    <a:pt x="2001" y="1977"/>
                    <a:pt x="1905" y="1930"/>
                    <a:pt x="1810" y="1858"/>
                  </a:cubicBezTo>
                  <a:cubicBezTo>
                    <a:pt x="1632" y="1715"/>
                    <a:pt x="1524" y="1513"/>
                    <a:pt x="1513" y="1323"/>
                  </a:cubicBezTo>
                  <a:lnTo>
                    <a:pt x="1513" y="1275"/>
                  </a:lnTo>
                  <a:lnTo>
                    <a:pt x="1489" y="1323"/>
                  </a:lnTo>
                  <a:cubicBezTo>
                    <a:pt x="1486" y="1325"/>
                    <a:pt x="1484" y="1327"/>
                    <a:pt x="1481" y="1330"/>
                  </a:cubicBezTo>
                  <a:lnTo>
                    <a:pt x="1481" y="1330"/>
                  </a:lnTo>
                  <a:lnTo>
                    <a:pt x="1453" y="1323"/>
                  </a:lnTo>
                  <a:lnTo>
                    <a:pt x="1453" y="1323"/>
                  </a:lnTo>
                  <a:cubicBezTo>
                    <a:pt x="1454" y="1332"/>
                    <a:pt x="1454" y="1342"/>
                    <a:pt x="1455" y="1351"/>
                  </a:cubicBezTo>
                  <a:lnTo>
                    <a:pt x="1455" y="1351"/>
                  </a:lnTo>
                  <a:cubicBezTo>
                    <a:pt x="1398" y="1395"/>
                    <a:pt x="1325" y="1420"/>
                    <a:pt x="1255" y="1420"/>
                  </a:cubicBezTo>
                  <a:cubicBezTo>
                    <a:pt x="1225" y="1420"/>
                    <a:pt x="1195" y="1415"/>
                    <a:pt x="1167" y="1406"/>
                  </a:cubicBezTo>
                  <a:cubicBezTo>
                    <a:pt x="1108" y="1394"/>
                    <a:pt x="1072" y="1382"/>
                    <a:pt x="1024" y="1346"/>
                  </a:cubicBezTo>
                  <a:cubicBezTo>
                    <a:pt x="977" y="1323"/>
                    <a:pt x="953" y="1275"/>
                    <a:pt x="917" y="1227"/>
                  </a:cubicBezTo>
                  <a:cubicBezTo>
                    <a:pt x="846" y="1144"/>
                    <a:pt x="786" y="1072"/>
                    <a:pt x="751" y="977"/>
                  </a:cubicBezTo>
                  <a:cubicBezTo>
                    <a:pt x="715" y="894"/>
                    <a:pt x="715" y="787"/>
                    <a:pt x="739" y="715"/>
                  </a:cubicBezTo>
                  <a:lnTo>
                    <a:pt x="751" y="680"/>
                  </a:lnTo>
                  <a:lnTo>
                    <a:pt x="727" y="680"/>
                  </a:lnTo>
                  <a:cubicBezTo>
                    <a:pt x="725" y="680"/>
                    <a:pt x="723" y="680"/>
                    <a:pt x="721" y="680"/>
                  </a:cubicBezTo>
                  <a:lnTo>
                    <a:pt x="721" y="680"/>
                  </a:lnTo>
                  <a:lnTo>
                    <a:pt x="715" y="668"/>
                  </a:lnTo>
                  <a:cubicBezTo>
                    <a:pt x="713" y="672"/>
                    <a:pt x="711" y="675"/>
                    <a:pt x="709" y="679"/>
                  </a:cubicBezTo>
                  <a:lnTo>
                    <a:pt x="709" y="679"/>
                  </a:lnTo>
                  <a:cubicBezTo>
                    <a:pt x="550" y="675"/>
                    <a:pt x="413" y="617"/>
                    <a:pt x="310" y="549"/>
                  </a:cubicBezTo>
                  <a:cubicBezTo>
                    <a:pt x="203" y="465"/>
                    <a:pt x="131" y="382"/>
                    <a:pt x="84" y="287"/>
                  </a:cubicBezTo>
                  <a:cubicBezTo>
                    <a:pt x="0" y="120"/>
                    <a:pt x="0" y="1"/>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4" name="Google Shape;2044;p139"/>
            <p:cNvGrpSpPr/>
            <p:nvPr/>
          </p:nvGrpSpPr>
          <p:grpSpPr>
            <a:xfrm>
              <a:off x="8073965" y="2651440"/>
              <a:ext cx="239189" cy="283403"/>
              <a:chOff x="8073965" y="2651440"/>
              <a:chExt cx="239189" cy="283403"/>
            </a:xfrm>
          </p:grpSpPr>
          <p:sp>
            <p:nvSpPr>
              <p:cNvPr id="2045" name="Google Shape;2045;p139"/>
              <p:cNvSpPr/>
              <p:nvPr/>
            </p:nvSpPr>
            <p:spPr>
              <a:xfrm>
                <a:off x="8076493" y="2773455"/>
                <a:ext cx="34531" cy="31209"/>
              </a:xfrm>
              <a:custGeom>
                <a:rect b="b" l="l" r="r" t="t"/>
                <a:pathLst>
                  <a:path extrusionOk="0" h="432" w="478">
                    <a:moveTo>
                      <a:pt x="230" y="1"/>
                    </a:moveTo>
                    <a:cubicBezTo>
                      <a:pt x="129" y="1"/>
                      <a:pt x="25" y="81"/>
                      <a:pt x="25" y="193"/>
                    </a:cubicBezTo>
                    <a:cubicBezTo>
                      <a:pt x="1" y="312"/>
                      <a:pt x="96" y="419"/>
                      <a:pt x="227" y="431"/>
                    </a:cubicBezTo>
                    <a:cubicBezTo>
                      <a:pt x="235" y="431"/>
                      <a:pt x="242" y="432"/>
                      <a:pt x="250" y="432"/>
                    </a:cubicBezTo>
                    <a:cubicBezTo>
                      <a:pt x="359" y="432"/>
                      <a:pt x="454" y="352"/>
                      <a:pt x="465" y="240"/>
                    </a:cubicBezTo>
                    <a:cubicBezTo>
                      <a:pt x="477" y="121"/>
                      <a:pt x="394" y="14"/>
                      <a:pt x="251" y="2"/>
                    </a:cubicBezTo>
                    <a:cubicBezTo>
                      <a:pt x="244" y="1"/>
                      <a:pt x="237" y="1"/>
                      <a:pt x="2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39"/>
              <p:cNvSpPr/>
              <p:nvPr/>
            </p:nvSpPr>
            <p:spPr>
              <a:xfrm>
                <a:off x="8073965" y="2725415"/>
                <a:ext cx="65449" cy="17338"/>
              </a:xfrm>
              <a:custGeom>
                <a:rect b="b" l="l" r="r" t="t"/>
                <a:pathLst>
                  <a:path extrusionOk="0" h="240" w="906">
                    <a:moveTo>
                      <a:pt x="453" y="0"/>
                    </a:moveTo>
                    <a:cubicBezTo>
                      <a:pt x="310" y="0"/>
                      <a:pt x="179" y="36"/>
                      <a:pt x="95" y="84"/>
                    </a:cubicBezTo>
                    <a:cubicBezTo>
                      <a:pt x="24" y="131"/>
                      <a:pt x="0" y="191"/>
                      <a:pt x="12" y="191"/>
                    </a:cubicBezTo>
                    <a:cubicBezTo>
                      <a:pt x="14" y="193"/>
                      <a:pt x="18" y="194"/>
                      <a:pt x="22" y="194"/>
                    </a:cubicBezTo>
                    <a:cubicBezTo>
                      <a:pt x="64" y="194"/>
                      <a:pt x="204" y="116"/>
                      <a:pt x="389" y="116"/>
                    </a:cubicBezTo>
                    <a:cubicBezTo>
                      <a:pt x="409" y="116"/>
                      <a:pt x="431" y="117"/>
                      <a:pt x="453" y="119"/>
                    </a:cubicBezTo>
                    <a:cubicBezTo>
                      <a:pt x="679" y="131"/>
                      <a:pt x="841" y="239"/>
                      <a:pt x="887" y="239"/>
                    </a:cubicBezTo>
                    <a:cubicBezTo>
                      <a:pt x="889" y="239"/>
                      <a:pt x="891" y="239"/>
                      <a:pt x="893" y="238"/>
                    </a:cubicBezTo>
                    <a:cubicBezTo>
                      <a:pt x="905" y="215"/>
                      <a:pt x="869" y="179"/>
                      <a:pt x="798" y="119"/>
                    </a:cubicBezTo>
                    <a:cubicBezTo>
                      <a:pt x="726" y="60"/>
                      <a:pt x="607" y="0"/>
                      <a:pt x="4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139"/>
              <p:cNvSpPr/>
              <p:nvPr/>
            </p:nvSpPr>
            <p:spPr>
              <a:xfrm>
                <a:off x="8233907" y="2781908"/>
                <a:ext cx="34458" cy="31353"/>
              </a:xfrm>
              <a:custGeom>
                <a:rect b="b" l="l" r="r" t="t"/>
                <a:pathLst>
                  <a:path extrusionOk="0" h="434" w="477">
                    <a:moveTo>
                      <a:pt x="214" y="1"/>
                    </a:moveTo>
                    <a:cubicBezTo>
                      <a:pt x="110" y="1"/>
                      <a:pt x="23" y="88"/>
                      <a:pt x="13" y="195"/>
                    </a:cubicBezTo>
                    <a:cubicBezTo>
                      <a:pt x="1" y="314"/>
                      <a:pt x="84" y="421"/>
                      <a:pt x="227" y="433"/>
                    </a:cubicBezTo>
                    <a:cubicBezTo>
                      <a:pt x="235" y="434"/>
                      <a:pt x="242" y="434"/>
                      <a:pt x="249" y="434"/>
                    </a:cubicBezTo>
                    <a:cubicBezTo>
                      <a:pt x="358" y="434"/>
                      <a:pt x="443" y="354"/>
                      <a:pt x="465" y="242"/>
                    </a:cubicBezTo>
                    <a:cubicBezTo>
                      <a:pt x="477" y="123"/>
                      <a:pt x="382" y="16"/>
                      <a:pt x="251" y="4"/>
                    </a:cubicBezTo>
                    <a:cubicBezTo>
                      <a:pt x="238" y="2"/>
                      <a:pt x="226" y="1"/>
                      <a:pt x="2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139"/>
              <p:cNvSpPr/>
              <p:nvPr/>
            </p:nvSpPr>
            <p:spPr>
              <a:xfrm>
                <a:off x="8243370" y="2736612"/>
                <a:ext cx="65449" cy="17483"/>
              </a:xfrm>
              <a:custGeom>
                <a:rect b="b" l="l" r="r" t="t"/>
                <a:pathLst>
                  <a:path extrusionOk="0" h="242" w="906">
                    <a:moveTo>
                      <a:pt x="465" y="0"/>
                    </a:moveTo>
                    <a:cubicBezTo>
                      <a:pt x="310" y="0"/>
                      <a:pt x="179" y="48"/>
                      <a:pt x="108" y="95"/>
                    </a:cubicBezTo>
                    <a:cubicBezTo>
                      <a:pt x="36" y="143"/>
                      <a:pt x="1" y="179"/>
                      <a:pt x="13" y="203"/>
                    </a:cubicBezTo>
                    <a:cubicBezTo>
                      <a:pt x="16" y="205"/>
                      <a:pt x="20" y="206"/>
                      <a:pt x="26" y="206"/>
                    </a:cubicBezTo>
                    <a:cubicBezTo>
                      <a:pt x="79" y="206"/>
                      <a:pt x="231" y="118"/>
                      <a:pt x="431" y="118"/>
                    </a:cubicBezTo>
                    <a:cubicBezTo>
                      <a:pt x="442" y="118"/>
                      <a:pt x="454" y="119"/>
                      <a:pt x="465" y="119"/>
                    </a:cubicBezTo>
                    <a:cubicBezTo>
                      <a:pt x="682" y="141"/>
                      <a:pt x="839" y="241"/>
                      <a:pt x="884" y="241"/>
                    </a:cubicBezTo>
                    <a:cubicBezTo>
                      <a:pt x="888" y="241"/>
                      <a:pt x="892" y="240"/>
                      <a:pt x="894" y="238"/>
                    </a:cubicBezTo>
                    <a:cubicBezTo>
                      <a:pt x="906" y="226"/>
                      <a:pt x="882" y="179"/>
                      <a:pt x="810" y="119"/>
                    </a:cubicBezTo>
                    <a:cubicBezTo>
                      <a:pt x="727" y="60"/>
                      <a:pt x="608" y="0"/>
                      <a:pt x="4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139"/>
              <p:cNvSpPr/>
              <p:nvPr/>
            </p:nvSpPr>
            <p:spPr>
              <a:xfrm>
                <a:off x="8130746" y="2732278"/>
                <a:ext cx="61982" cy="144918"/>
              </a:xfrm>
              <a:custGeom>
                <a:rect b="b" l="l" r="r" t="t"/>
                <a:pathLst>
                  <a:path extrusionOk="0" h="2006" w="858">
                    <a:moveTo>
                      <a:pt x="832" y="0"/>
                    </a:moveTo>
                    <a:cubicBezTo>
                      <a:pt x="792" y="0"/>
                      <a:pt x="545" y="520"/>
                      <a:pt x="262" y="1167"/>
                    </a:cubicBezTo>
                    <a:cubicBezTo>
                      <a:pt x="191" y="1334"/>
                      <a:pt x="131" y="1477"/>
                      <a:pt x="71" y="1632"/>
                    </a:cubicBezTo>
                    <a:cubicBezTo>
                      <a:pt x="48" y="1703"/>
                      <a:pt x="0" y="1775"/>
                      <a:pt x="24" y="1870"/>
                    </a:cubicBezTo>
                    <a:cubicBezTo>
                      <a:pt x="48" y="1906"/>
                      <a:pt x="83" y="1953"/>
                      <a:pt x="119" y="1953"/>
                    </a:cubicBezTo>
                    <a:cubicBezTo>
                      <a:pt x="167" y="1965"/>
                      <a:pt x="191" y="1965"/>
                      <a:pt x="226" y="1965"/>
                    </a:cubicBezTo>
                    <a:cubicBezTo>
                      <a:pt x="414" y="1992"/>
                      <a:pt x="541" y="2005"/>
                      <a:pt x="593" y="2005"/>
                    </a:cubicBezTo>
                    <a:cubicBezTo>
                      <a:pt x="610" y="2005"/>
                      <a:pt x="619" y="2004"/>
                      <a:pt x="619" y="2001"/>
                    </a:cubicBezTo>
                    <a:cubicBezTo>
                      <a:pt x="619" y="1989"/>
                      <a:pt x="476" y="1953"/>
                      <a:pt x="238" y="1906"/>
                    </a:cubicBezTo>
                    <a:cubicBezTo>
                      <a:pt x="179" y="1894"/>
                      <a:pt x="119" y="1882"/>
                      <a:pt x="119" y="1846"/>
                    </a:cubicBezTo>
                    <a:cubicBezTo>
                      <a:pt x="107" y="1798"/>
                      <a:pt x="131" y="1751"/>
                      <a:pt x="167" y="1667"/>
                    </a:cubicBezTo>
                    <a:cubicBezTo>
                      <a:pt x="226" y="1525"/>
                      <a:pt x="298" y="1370"/>
                      <a:pt x="369" y="1215"/>
                    </a:cubicBezTo>
                    <a:cubicBezTo>
                      <a:pt x="655" y="560"/>
                      <a:pt x="857" y="24"/>
                      <a:pt x="833" y="1"/>
                    </a:cubicBezTo>
                    <a:cubicBezTo>
                      <a:pt x="833" y="0"/>
                      <a:pt x="833" y="0"/>
                      <a:pt x="8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139"/>
              <p:cNvSpPr/>
              <p:nvPr/>
            </p:nvSpPr>
            <p:spPr>
              <a:xfrm>
                <a:off x="8239975" y="2696157"/>
                <a:ext cx="73179" cy="19217"/>
              </a:xfrm>
              <a:custGeom>
                <a:rect b="b" l="l" r="r" t="t"/>
                <a:pathLst>
                  <a:path extrusionOk="0" h="266" w="1013">
                    <a:moveTo>
                      <a:pt x="512" y="1"/>
                    </a:moveTo>
                    <a:cubicBezTo>
                      <a:pt x="357" y="1"/>
                      <a:pt x="226" y="48"/>
                      <a:pt x="143" y="84"/>
                    </a:cubicBezTo>
                    <a:cubicBezTo>
                      <a:pt x="36" y="132"/>
                      <a:pt x="0" y="191"/>
                      <a:pt x="24" y="227"/>
                    </a:cubicBezTo>
                    <a:cubicBezTo>
                      <a:pt x="32" y="247"/>
                      <a:pt x="63" y="254"/>
                      <a:pt x="110" y="254"/>
                    </a:cubicBezTo>
                    <a:cubicBezTo>
                      <a:pt x="187" y="254"/>
                      <a:pt x="306" y="237"/>
                      <a:pt x="442" y="237"/>
                    </a:cubicBezTo>
                    <a:cubicBezTo>
                      <a:pt x="465" y="237"/>
                      <a:pt x="488" y="238"/>
                      <a:pt x="512" y="239"/>
                    </a:cubicBezTo>
                    <a:cubicBezTo>
                      <a:pt x="679" y="239"/>
                      <a:pt x="824" y="265"/>
                      <a:pt x="913" y="265"/>
                    </a:cubicBezTo>
                    <a:cubicBezTo>
                      <a:pt x="958" y="265"/>
                      <a:pt x="988" y="259"/>
                      <a:pt x="1000" y="239"/>
                    </a:cubicBezTo>
                    <a:cubicBezTo>
                      <a:pt x="1012" y="203"/>
                      <a:pt x="965" y="143"/>
                      <a:pt x="881" y="108"/>
                    </a:cubicBezTo>
                    <a:cubicBezTo>
                      <a:pt x="798" y="48"/>
                      <a:pt x="655" y="1"/>
                      <a:pt x="5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139"/>
              <p:cNvSpPr/>
              <p:nvPr/>
            </p:nvSpPr>
            <p:spPr>
              <a:xfrm>
                <a:off x="8075699" y="2651440"/>
                <a:ext cx="73974" cy="19217"/>
              </a:xfrm>
              <a:custGeom>
                <a:rect b="b" l="l" r="r" t="t"/>
                <a:pathLst>
                  <a:path extrusionOk="0" h="266" w="1024">
                    <a:moveTo>
                      <a:pt x="536" y="0"/>
                    </a:moveTo>
                    <a:cubicBezTo>
                      <a:pt x="369" y="0"/>
                      <a:pt x="226" y="48"/>
                      <a:pt x="155" y="96"/>
                    </a:cubicBezTo>
                    <a:cubicBezTo>
                      <a:pt x="36" y="155"/>
                      <a:pt x="0" y="203"/>
                      <a:pt x="36" y="227"/>
                    </a:cubicBezTo>
                    <a:cubicBezTo>
                      <a:pt x="49" y="250"/>
                      <a:pt x="90" y="257"/>
                      <a:pt x="147" y="257"/>
                    </a:cubicBezTo>
                    <a:cubicBezTo>
                      <a:pt x="240" y="257"/>
                      <a:pt x="377" y="239"/>
                      <a:pt x="524" y="239"/>
                    </a:cubicBezTo>
                    <a:cubicBezTo>
                      <a:pt x="683" y="239"/>
                      <a:pt x="820" y="265"/>
                      <a:pt x="912" y="265"/>
                    </a:cubicBezTo>
                    <a:cubicBezTo>
                      <a:pt x="958" y="265"/>
                      <a:pt x="992" y="258"/>
                      <a:pt x="1012" y="239"/>
                    </a:cubicBezTo>
                    <a:cubicBezTo>
                      <a:pt x="1024" y="215"/>
                      <a:pt x="1012" y="155"/>
                      <a:pt x="929" y="108"/>
                    </a:cubicBezTo>
                    <a:cubicBezTo>
                      <a:pt x="833" y="48"/>
                      <a:pt x="702" y="0"/>
                      <a:pt x="5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139"/>
              <p:cNvSpPr/>
              <p:nvPr/>
            </p:nvSpPr>
            <p:spPr>
              <a:xfrm>
                <a:off x="8153936" y="2923790"/>
                <a:ext cx="74913" cy="11053"/>
              </a:xfrm>
              <a:custGeom>
                <a:rect b="b" l="l" r="r" t="t"/>
                <a:pathLst>
                  <a:path extrusionOk="0" h="153" w="1037">
                    <a:moveTo>
                      <a:pt x="978" y="0"/>
                    </a:moveTo>
                    <a:cubicBezTo>
                      <a:pt x="893" y="0"/>
                      <a:pt x="722" y="11"/>
                      <a:pt x="512" y="29"/>
                    </a:cubicBezTo>
                    <a:cubicBezTo>
                      <a:pt x="227" y="64"/>
                      <a:pt x="0" y="124"/>
                      <a:pt x="0" y="136"/>
                    </a:cubicBezTo>
                    <a:cubicBezTo>
                      <a:pt x="0" y="148"/>
                      <a:pt x="27" y="153"/>
                      <a:pt x="73" y="153"/>
                    </a:cubicBezTo>
                    <a:cubicBezTo>
                      <a:pt x="165" y="153"/>
                      <a:pt x="334" y="132"/>
                      <a:pt x="524" y="100"/>
                    </a:cubicBezTo>
                    <a:cubicBezTo>
                      <a:pt x="810" y="76"/>
                      <a:pt x="1036" y="17"/>
                      <a:pt x="1036" y="5"/>
                    </a:cubicBezTo>
                    <a:cubicBezTo>
                      <a:pt x="1030" y="2"/>
                      <a:pt x="1010" y="0"/>
                      <a:pt x="9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3" name="Google Shape;2053;p139"/>
            <p:cNvSpPr/>
            <p:nvPr/>
          </p:nvSpPr>
          <p:spPr>
            <a:xfrm>
              <a:off x="7902753" y="4338129"/>
              <a:ext cx="963393" cy="2036010"/>
            </a:xfrm>
            <a:custGeom>
              <a:rect b="b" l="l" r="r" t="t"/>
              <a:pathLst>
                <a:path extrusionOk="0" h="28183" w="13336">
                  <a:moveTo>
                    <a:pt x="10526" y="1"/>
                  </a:moveTo>
                  <a:lnTo>
                    <a:pt x="441" y="810"/>
                  </a:lnTo>
                  <a:cubicBezTo>
                    <a:pt x="441" y="810"/>
                    <a:pt x="1" y="2537"/>
                    <a:pt x="168" y="4644"/>
                  </a:cubicBezTo>
                  <a:cubicBezTo>
                    <a:pt x="227" y="5454"/>
                    <a:pt x="2954" y="27897"/>
                    <a:pt x="2954" y="27897"/>
                  </a:cubicBezTo>
                  <a:lnTo>
                    <a:pt x="6668" y="27897"/>
                  </a:lnTo>
                  <a:lnTo>
                    <a:pt x="5621" y="6799"/>
                  </a:lnTo>
                  <a:lnTo>
                    <a:pt x="5918" y="6859"/>
                  </a:lnTo>
                  <a:cubicBezTo>
                    <a:pt x="5918" y="6859"/>
                    <a:pt x="7942" y="15860"/>
                    <a:pt x="8109" y="17324"/>
                  </a:cubicBezTo>
                  <a:cubicBezTo>
                    <a:pt x="8264" y="18634"/>
                    <a:pt x="9954" y="28135"/>
                    <a:pt x="9954" y="28135"/>
                  </a:cubicBezTo>
                  <a:lnTo>
                    <a:pt x="13336" y="28183"/>
                  </a:lnTo>
                  <a:lnTo>
                    <a:pt x="12252" y="15586"/>
                  </a:lnTo>
                  <a:lnTo>
                    <a:pt x="11002" y="3501"/>
                  </a:lnTo>
                  <a:lnTo>
                    <a:pt x="105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4" name="Google Shape;2054;p139"/>
            <p:cNvGrpSpPr/>
            <p:nvPr/>
          </p:nvGrpSpPr>
          <p:grpSpPr>
            <a:xfrm>
              <a:off x="7897624" y="4460289"/>
              <a:ext cx="796527" cy="232404"/>
              <a:chOff x="7897624" y="4460289"/>
              <a:chExt cx="796527" cy="232404"/>
            </a:xfrm>
          </p:grpSpPr>
          <p:sp>
            <p:nvSpPr>
              <p:cNvPr id="2055" name="Google Shape;2055;p139"/>
              <p:cNvSpPr/>
              <p:nvPr/>
            </p:nvSpPr>
            <p:spPr>
              <a:xfrm>
                <a:off x="8211584" y="4460289"/>
                <a:ext cx="139351" cy="232404"/>
              </a:xfrm>
              <a:custGeom>
                <a:rect b="b" l="l" r="r" t="t"/>
                <a:pathLst>
                  <a:path extrusionOk="0" h="3217" w="1929">
                    <a:moveTo>
                      <a:pt x="12" y="0"/>
                    </a:moveTo>
                    <a:cubicBezTo>
                      <a:pt x="0" y="0"/>
                      <a:pt x="0" y="60"/>
                      <a:pt x="12" y="179"/>
                    </a:cubicBezTo>
                    <a:cubicBezTo>
                      <a:pt x="12" y="286"/>
                      <a:pt x="24" y="453"/>
                      <a:pt x="60" y="655"/>
                    </a:cubicBezTo>
                    <a:cubicBezTo>
                      <a:pt x="95" y="1060"/>
                      <a:pt x="179" y="1608"/>
                      <a:pt x="298" y="2215"/>
                    </a:cubicBezTo>
                    <a:cubicBezTo>
                      <a:pt x="322" y="2370"/>
                      <a:pt x="357" y="2512"/>
                      <a:pt x="393" y="2667"/>
                    </a:cubicBezTo>
                    <a:cubicBezTo>
                      <a:pt x="441" y="2798"/>
                      <a:pt x="512" y="2929"/>
                      <a:pt x="619" y="3036"/>
                    </a:cubicBezTo>
                    <a:cubicBezTo>
                      <a:pt x="726" y="3132"/>
                      <a:pt x="857" y="3191"/>
                      <a:pt x="977" y="3203"/>
                    </a:cubicBezTo>
                    <a:cubicBezTo>
                      <a:pt x="1027" y="3213"/>
                      <a:pt x="1077" y="3217"/>
                      <a:pt x="1127" y="3217"/>
                    </a:cubicBezTo>
                    <a:cubicBezTo>
                      <a:pt x="1194" y="3217"/>
                      <a:pt x="1260" y="3210"/>
                      <a:pt x="1322" y="3203"/>
                    </a:cubicBezTo>
                    <a:cubicBezTo>
                      <a:pt x="1524" y="3155"/>
                      <a:pt x="1679" y="3084"/>
                      <a:pt x="1786" y="3036"/>
                    </a:cubicBezTo>
                    <a:cubicBezTo>
                      <a:pt x="1869" y="2977"/>
                      <a:pt x="1929" y="2953"/>
                      <a:pt x="1929" y="2953"/>
                    </a:cubicBezTo>
                    <a:lnTo>
                      <a:pt x="1929" y="2953"/>
                    </a:lnTo>
                    <a:cubicBezTo>
                      <a:pt x="1929" y="2953"/>
                      <a:pt x="1869" y="2965"/>
                      <a:pt x="1762" y="3036"/>
                    </a:cubicBezTo>
                    <a:cubicBezTo>
                      <a:pt x="1643" y="3084"/>
                      <a:pt x="1500" y="3143"/>
                      <a:pt x="1310" y="3167"/>
                    </a:cubicBezTo>
                    <a:cubicBezTo>
                      <a:pt x="1254" y="3177"/>
                      <a:pt x="1194" y="3183"/>
                      <a:pt x="1132" y="3183"/>
                    </a:cubicBezTo>
                    <a:cubicBezTo>
                      <a:pt x="973" y="3183"/>
                      <a:pt x="804" y="3141"/>
                      <a:pt x="667" y="3012"/>
                    </a:cubicBezTo>
                    <a:cubicBezTo>
                      <a:pt x="488" y="2834"/>
                      <a:pt x="441" y="2512"/>
                      <a:pt x="381" y="2215"/>
                    </a:cubicBezTo>
                    <a:cubicBezTo>
                      <a:pt x="262" y="1608"/>
                      <a:pt x="179" y="1060"/>
                      <a:pt x="119" y="655"/>
                    </a:cubicBezTo>
                    <a:cubicBezTo>
                      <a:pt x="84" y="465"/>
                      <a:pt x="60" y="310"/>
                      <a:pt x="36" y="179"/>
                    </a:cubicBezTo>
                    <a:cubicBezTo>
                      <a:pt x="24" y="60"/>
                      <a:pt x="12" y="0"/>
                      <a:pt x="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139"/>
              <p:cNvSpPr/>
              <p:nvPr/>
            </p:nvSpPr>
            <p:spPr>
              <a:xfrm>
                <a:off x="8250233" y="4464551"/>
                <a:ext cx="51724" cy="49414"/>
              </a:xfrm>
              <a:custGeom>
                <a:rect b="b" l="l" r="r" t="t"/>
                <a:pathLst>
                  <a:path extrusionOk="0" h="684" w="716">
                    <a:moveTo>
                      <a:pt x="358" y="1"/>
                    </a:moveTo>
                    <a:cubicBezTo>
                      <a:pt x="311" y="13"/>
                      <a:pt x="275" y="36"/>
                      <a:pt x="275" y="36"/>
                    </a:cubicBezTo>
                    <a:cubicBezTo>
                      <a:pt x="275" y="38"/>
                      <a:pt x="277" y="39"/>
                      <a:pt x="280" y="39"/>
                    </a:cubicBezTo>
                    <a:cubicBezTo>
                      <a:pt x="291" y="39"/>
                      <a:pt x="316" y="33"/>
                      <a:pt x="352" y="33"/>
                    </a:cubicBezTo>
                    <a:cubicBezTo>
                      <a:pt x="400" y="33"/>
                      <a:pt x="465" y="42"/>
                      <a:pt x="537" y="84"/>
                    </a:cubicBezTo>
                    <a:cubicBezTo>
                      <a:pt x="596" y="132"/>
                      <a:pt x="656" y="227"/>
                      <a:pt x="656" y="322"/>
                    </a:cubicBezTo>
                    <a:cubicBezTo>
                      <a:pt x="656" y="417"/>
                      <a:pt x="572" y="525"/>
                      <a:pt x="453" y="560"/>
                    </a:cubicBezTo>
                    <a:cubicBezTo>
                      <a:pt x="413" y="577"/>
                      <a:pt x="370" y="585"/>
                      <a:pt x="330" y="585"/>
                    </a:cubicBezTo>
                    <a:cubicBezTo>
                      <a:pt x="253" y="585"/>
                      <a:pt x="183" y="556"/>
                      <a:pt x="144" y="501"/>
                    </a:cubicBezTo>
                    <a:cubicBezTo>
                      <a:pt x="72" y="429"/>
                      <a:pt x="61" y="322"/>
                      <a:pt x="72" y="251"/>
                    </a:cubicBezTo>
                    <a:cubicBezTo>
                      <a:pt x="96" y="84"/>
                      <a:pt x="215" y="48"/>
                      <a:pt x="203" y="25"/>
                    </a:cubicBezTo>
                    <a:lnTo>
                      <a:pt x="203" y="25"/>
                    </a:lnTo>
                    <a:cubicBezTo>
                      <a:pt x="203" y="25"/>
                      <a:pt x="180" y="25"/>
                      <a:pt x="132" y="60"/>
                    </a:cubicBezTo>
                    <a:cubicBezTo>
                      <a:pt x="84" y="108"/>
                      <a:pt x="25" y="167"/>
                      <a:pt x="13" y="251"/>
                    </a:cubicBezTo>
                    <a:cubicBezTo>
                      <a:pt x="1" y="346"/>
                      <a:pt x="1" y="465"/>
                      <a:pt x="84" y="560"/>
                    </a:cubicBezTo>
                    <a:cubicBezTo>
                      <a:pt x="149" y="641"/>
                      <a:pt x="242" y="684"/>
                      <a:pt x="339" y="684"/>
                    </a:cubicBezTo>
                    <a:cubicBezTo>
                      <a:pt x="385" y="684"/>
                      <a:pt x="432" y="675"/>
                      <a:pt x="477" y="656"/>
                    </a:cubicBezTo>
                    <a:cubicBezTo>
                      <a:pt x="608" y="608"/>
                      <a:pt x="715" y="477"/>
                      <a:pt x="715" y="346"/>
                    </a:cubicBezTo>
                    <a:cubicBezTo>
                      <a:pt x="715" y="215"/>
                      <a:pt x="632" y="120"/>
                      <a:pt x="561" y="60"/>
                    </a:cubicBezTo>
                    <a:cubicBezTo>
                      <a:pt x="489" y="13"/>
                      <a:pt x="394" y="1"/>
                      <a:pt x="3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139"/>
              <p:cNvSpPr/>
              <p:nvPr/>
            </p:nvSpPr>
            <p:spPr>
              <a:xfrm>
                <a:off x="8487690" y="4489474"/>
                <a:ext cx="206462" cy="89147"/>
              </a:xfrm>
              <a:custGeom>
                <a:rect b="b" l="l" r="r" t="t"/>
                <a:pathLst>
                  <a:path extrusionOk="0" h="1234" w="2858">
                    <a:moveTo>
                      <a:pt x="2" y="0"/>
                    </a:moveTo>
                    <a:cubicBezTo>
                      <a:pt x="1" y="0"/>
                      <a:pt x="1" y="1"/>
                      <a:pt x="0" y="1"/>
                    </a:cubicBezTo>
                    <a:cubicBezTo>
                      <a:pt x="0" y="1"/>
                      <a:pt x="24" y="49"/>
                      <a:pt x="72" y="108"/>
                    </a:cubicBezTo>
                    <a:cubicBezTo>
                      <a:pt x="119" y="168"/>
                      <a:pt x="203" y="251"/>
                      <a:pt x="310" y="358"/>
                    </a:cubicBezTo>
                    <a:cubicBezTo>
                      <a:pt x="536" y="549"/>
                      <a:pt x="857" y="787"/>
                      <a:pt x="1274" y="965"/>
                    </a:cubicBezTo>
                    <a:cubicBezTo>
                      <a:pt x="1691" y="1132"/>
                      <a:pt x="2096" y="1204"/>
                      <a:pt x="2393" y="1215"/>
                    </a:cubicBezTo>
                    <a:cubicBezTo>
                      <a:pt x="2471" y="1227"/>
                      <a:pt x="2539" y="1233"/>
                      <a:pt x="2597" y="1233"/>
                    </a:cubicBezTo>
                    <a:cubicBezTo>
                      <a:pt x="2655" y="1233"/>
                      <a:pt x="2703" y="1227"/>
                      <a:pt x="2739" y="1215"/>
                    </a:cubicBezTo>
                    <a:cubicBezTo>
                      <a:pt x="2810" y="1215"/>
                      <a:pt x="2858" y="1204"/>
                      <a:pt x="2858" y="1204"/>
                    </a:cubicBezTo>
                    <a:cubicBezTo>
                      <a:pt x="2858" y="1192"/>
                      <a:pt x="2679" y="1204"/>
                      <a:pt x="2393" y="1156"/>
                    </a:cubicBezTo>
                    <a:cubicBezTo>
                      <a:pt x="2108" y="1144"/>
                      <a:pt x="1715" y="1061"/>
                      <a:pt x="1310" y="894"/>
                    </a:cubicBezTo>
                    <a:cubicBezTo>
                      <a:pt x="905" y="727"/>
                      <a:pt x="584" y="501"/>
                      <a:pt x="357" y="311"/>
                    </a:cubicBezTo>
                    <a:cubicBezTo>
                      <a:pt x="140" y="139"/>
                      <a:pt x="21" y="0"/>
                      <a:pt x="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139"/>
              <p:cNvSpPr/>
              <p:nvPr/>
            </p:nvSpPr>
            <p:spPr>
              <a:xfrm>
                <a:off x="7897624" y="4470619"/>
                <a:ext cx="148020" cy="142318"/>
              </a:xfrm>
              <a:custGeom>
                <a:rect b="b" l="l" r="r" t="t"/>
                <a:pathLst>
                  <a:path extrusionOk="0" h="1970" w="2049">
                    <a:moveTo>
                      <a:pt x="2036" y="0"/>
                    </a:moveTo>
                    <a:cubicBezTo>
                      <a:pt x="2024" y="0"/>
                      <a:pt x="1941" y="143"/>
                      <a:pt x="1798" y="345"/>
                    </a:cubicBezTo>
                    <a:cubicBezTo>
                      <a:pt x="1643" y="572"/>
                      <a:pt x="1429" y="857"/>
                      <a:pt x="1143" y="1119"/>
                    </a:cubicBezTo>
                    <a:cubicBezTo>
                      <a:pt x="858" y="1393"/>
                      <a:pt x="572" y="1619"/>
                      <a:pt x="358" y="1750"/>
                    </a:cubicBezTo>
                    <a:cubicBezTo>
                      <a:pt x="131" y="1881"/>
                      <a:pt x="0" y="1953"/>
                      <a:pt x="0" y="1965"/>
                    </a:cubicBezTo>
                    <a:cubicBezTo>
                      <a:pt x="2" y="1968"/>
                      <a:pt x="6" y="1970"/>
                      <a:pt x="13" y="1970"/>
                    </a:cubicBezTo>
                    <a:cubicBezTo>
                      <a:pt x="55" y="1970"/>
                      <a:pt x="188" y="1908"/>
                      <a:pt x="381" y="1786"/>
                    </a:cubicBezTo>
                    <a:cubicBezTo>
                      <a:pt x="620" y="1655"/>
                      <a:pt x="917" y="1453"/>
                      <a:pt x="1203" y="1167"/>
                    </a:cubicBezTo>
                    <a:cubicBezTo>
                      <a:pt x="1489" y="893"/>
                      <a:pt x="1703" y="595"/>
                      <a:pt x="1846" y="381"/>
                    </a:cubicBezTo>
                    <a:cubicBezTo>
                      <a:pt x="1977" y="155"/>
                      <a:pt x="2048" y="0"/>
                      <a:pt x="20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9" name="Google Shape;2059;p139"/>
            <p:cNvSpPr/>
            <p:nvPr/>
          </p:nvSpPr>
          <p:spPr>
            <a:xfrm>
              <a:off x="7146750" y="3368218"/>
              <a:ext cx="314822" cy="333471"/>
            </a:xfrm>
            <a:custGeom>
              <a:rect b="b" l="l" r="r" t="t"/>
              <a:pathLst>
                <a:path extrusionOk="0" h="4616" w="4358">
                  <a:moveTo>
                    <a:pt x="330" y="1"/>
                  </a:moveTo>
                  <a:cubicBezTo>
                    <a:pt x="235" y="1"/>
                    <a:pt x="137" y="38"/>
                    <a:pt x="60" y="115"/>
                  </a:cubicBezTo>
                  <a:cubicBezTo>
                    <a:pt x="36" y="163"/>
                    <a:pt x="0" y="223"/>
                    <a:pt x="48" y="282"/>
                  </a:cubicBezTo>
                  <a:cubicBezTo>
                    <a:pt x="167" y="449"/>
                    <a:pt x="1429" y="1115"/>
                    <a:pt x="1429" y="1115"/>
                  </a:cubicBezTo>
                  <a:cubicBezTo>
                    <a:pt x="1429" y="1115"/>
                    <a:pt x="1215" y="1163"/>
                    <a:pt x="1108" y="1437"/>
                  </a:cubicBezTo>
                  <a:cubicBezTo>
                    <a:pt x="988" y="1735"/>
                    <a:pt x="1215" y="1842"/>
                    <a:pt x="1215" y="1842"/>
                  </a:cubicBezTo>
                  <a:cubicBezTo>
                    <a:pt x="1215" y="1842"/>
                    <a:pt x="1024" y="1854"/>
                    <a:pt x="941" y="2116"/>
                  </a:cubicBezTo>
                  <a:cubicBezTo>
                    <a:pt x="846" y="2366"/>
                    <a:pt x="917" y="2687"/>
                    <a:pt x="917" y="2687"/>
                  </a:cubicBezTo>
                  <a:cubicBezTo>
                    <a:pt x="917" y="2687"/>
                    <a:pt x="738" y="2925"/>
                    <a:pt x="881" y="3247"/>
                  </a:cubicBezTo>
                  <a:cubicBezTo>
                    <a:pt x="1024" y="3556"/>
                    <a:pt x="3191" y="4056"/>
                    <a:pt x="3191" y="4056"/>
                  </a:cubicBezTo>
                  <a:lnTo>
                    <a:pt x="3739" y="4616"/>
                  </a:lnTo>
                  <a:lnTo>
                    <a:pt x="4358" y="3675"/>
                  </a:lnTo>
                  <a:lnTo>
                    <a:pt x="2382" y="818"/>
                  </a:lnTo>
                  <a:lnTo>
                    <a:pt x="477" y="32"/>
                  </a:lnTo>
                  <a:cubicBezTo>
                    <a:pt x="431" y="11"/>
                    <a:pt x="381" y="1"/>
                    <a:pt x="330" y="1"/>
                  </a:cubicBezTo>
                  <a:close/>
                </a:path>
              </a:pathLst>
            </a:custGeom>
            <a:solidFill>
              <a:srgbClr val="AE74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139"/>
            <p:cNvSpPr/>
            <p:nvPr/>
          </p:nvSpPr>
          <p:spPr>
            <a:xfrm>
              <a:off x="7248249" y="3401449"/>
              <a:ext cx="239187" cy="254655"/>
            </a:xfrm>
            <a:custGeom>
              <a:rect b="b" l="l" r="r" t="t"/>
              <a:pathLst>
                <a:path extrusionOk="0" h="3525" w="3311">
                  <a:moveTo>
                    <a:pt x="322" y="1"/>
                  </a:moveTo>
                  <a:cubicBezTo>
                    <a:pt x="322" y="1"/>
                    <a:pt x="0" y="120"/>
                    <a:pt x="405" y="679"/>
                  </a:cubicBezTo>
                  <a:cubicBezTo>
                    <a:pt x="738" y="1137"/>
                    <a:pt x="1201" y="1182"/>
                    <a:pt x="1373" y="1182"/>
                  </a:cubicBezTo>
                  <a:cubicBezTo>
                    <a:pt x="1416" y="1182"/>
                    <a:pt x="1441" y="1179"/>
                    <a:pt x="1441" y="1179"/>
                  </a:cubicBezTo>
                  <a:lnTo>
                    <a:pt x="1441" y="1179"/>
                  </a:lnTo>
                  <a:cubicBezTo>
                    <a:pt x="1441" y="1179"/>
                    <a:pt x="1250" y="2334"/>
                    <a:pt x="1548" y="2882"/>
                  </a:cubicBezTo>
                  <a:cubicBezTo>
                    <a:pt x="1858" y="3418"/>
                    <a:pt x="2751" y="3525"/>
                    <a:pt x="2751" y="3525"/>
                  </a:cubicBezTo>
                  <a:lnTo>
                    <a:pt x="3310" y="2668"/>
                  </a:lnTo>
                  <a:lnTo>
                    <a:pt x="2953" y="2108"/>
                  </a:lnTo>
                  <a:lnTo>
                    <a:pt x="2179" y="596"/>
                  </a:lnTo>
                  <a:lnTo>
                    <a:pt x="322" y="1"/>
                  </a:lnTo>
                  <a:close/>
                </a:path>
              </a:pathLst>
            </a:custGeom>
            <a:solidFill>
              <a:srgbClr val="AE74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139"/>
            <p:cNvSpPr/>
            <p:nvPr/>
          </p:nvSpPr>
          <p:spPr>
            <a:xfrm>
              <a:off x="7263708" y="3403183"/>
              <a:ext cx="94707" cy="213404"/>
            </a:xfrm>
            <a:custGeom>
              <a:rect b="b" l="l" r="r" t="t"/>
              <a:pathLst>
                <a:path extrusionOk="0" h="2954" w="1311">
                  <a:moveTo>
                    <a:pt x="96" y="0"/>
                  </a:moveTo>
                  <a:cubicBezTo>
                    <a:pt x="96" y="1"/>
                    <a:pt x="60" y="48"/>
                    <a:pt x="36" y="143"/>
                  </a:cubicBezTo>
                  <a:cubicBezTo>
                    <a:pt x="12" y="227"/>
                    <a:pt x="1" y="381"/>
                    <a:pt x="72" y="536"/>
                  </a:cubicBezTo>
                  <a:cubicBezTo>
                    <a:pt x="131" y="703"/>
                    <a:pt x="274" y="870"/>
                    <a:pt x="477" y="989"/>
                  </a:cubicBezTo>
                  <a:cubicBezTo>
                    <a:pt x="667" y="1108"/>
                    <a:pt x="929" y="1167"/>
                    <a:pt x="1179" y="1227"/>
                  </a:cubicBezTo>
                  <a:cubicBezTo>
                    <a:pt x="1180" y="1227"/>
                    <a:pt x="1181" y="1227"/>
                    <a:pt x="1182" y="1227"/>
                  </a:cubicBezTo>
                  <a:lnTo>
                    <a:pt x="1182" y="1227"/>
                  </a:lnTo>
                  <a:cubicBezTo>
                    <a:pt x="990" y="1688"/>
                    <a:pt x="1003" y="2154"/>
                    <a:pt x="1084" y="2465"/>
                  </a:cubicBezTo>
                  <a:cubicBezTo>
                    <a:pt x="1132" y="2620"/>
                    <a:pt x="1179" y="2763"/>
                    <a:pt x="1227" y="2834"/>
                  </a:cubicBezTo>
                  <a:cubicBezTo>
                    <a:pt x="1274" y="2906"/>
                    <a:pt x="1298" y="2953"/>
                    <a:pt x="1298" y="2953"/>
                  </a:cubicBezTo>
                  <a:cubicBezTo>
                    <a:pt x="1310" y="2953"/>
                    <a:pt x="1215" y="2775"/>
                    <a:pt x="1144" y="2489"/>
                  </a:cubicBezTo>
                  <a:cubicBezTo>
                    <a:pt x="1072" y="2179"/>
                    <a:pt x="1072" y="1703"/>
                    <a:pt x="1286" y="1251"/>
                  </a:cubicBezTo>
                  <a:lnTo>
                    <a:pt x="1298" y="1215"/>
                  </a:lnTo>
                  <a:lnTo>
                    <a:pt x="1251" y="1191"/>
                  </a:lnTo>
                  <a:cubicBezTo>
                    <a:pt x="1240" y="1191"/>
                    <a:pt x="1230" y="1182"/>
                    <a:pt x="1203" y="1180"/>
                  </a:cubicBezTo>
                  <a:lnTo>
                    <a:pt x="1203" y="1180"/>
                  </a:lnTo>
                  <a:lnTo>
                    <a:pt x="1203" y="1179"/>
                  </a:lnTo>
                  <a:cubicBezTo>
                    <a:pt x="1203" y="1179"/>
                    <a:pt x="1203" y="1179"/>
                    <a:pt x="1203" y="1180"/>
                  </a:cubicBezTo>
                  <a:lnTo>
                    <a:pt x="1203" y="1180"/>
                  </a:lnTo>
                  <a:cubicBezTo>
                    <a:pt x="1199" y="1179"/>
                    <a:pt x="1195" y="1179"/>
                    <a:pt x="1191" y="1179"/>
                  </a:cubicBezTo>
                  <a:cubicBezTo>
                    <a:pt x="941" y="1120"/>
                    <a:pt x="703" y="1060"/>
                    <a:pt x="512" y="953"/>
                  </a:cubicBezTo>
                  <a:cubicBezTo>
                    <a:pt x="310" y="858"/>
                    <a:pt x="191" y="691"/>
                    <a:pt x="120" y="536"/>
                  </a:cubicBezTo>
                  <a:cubicBezTo>
                    <a:pt x="48" y="381"/>
                    <a:pt x="48" y="239"/>
                    <a:pt x="60" y="155"/>
                  </a:cubicBezTo>
                  <a:cubicBezTo>
                    <a:pt x="84" y="48"/>
                    <a:pt x="96" y="1"/>
                    <a:pt x="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139"/>
            <p:cNvSpPr/>
            <p:nvPr/>
          </p:nvSpPr>
          <p:spPr>
            <a:xfrm>
              <a:off x="7218991" y="3505548"/>
              <a:ext cx="109299" cy="119200"/>
            </a:xfrm>
            <a:custGeom>
              <a:rect b="b" l="l" r="r" t="t"/>
              <a:pathLst>
                <a:path extrusionOk="0" h="1650" w="1513">
                  <a:moveTo>
                    <a:pt x="286" y="0"/>
                  </a:moveTo>
                  <a:lnTo>
                    <a:pt x="286" y="0"/>
                  </a:lnTo>
                  <a:cubicBezTo>
                    <a:pt x="286" y="12"/>
                    <a:pt x="346" y="48"/>
                    <a:pt x="453" y="96"/>
                  </a:cubicBezTo>
                  <a:cubicBezTo>
                    <a:pt x="572" y="155"/>
                    <a:pt x="750" y="227"/>
                    <a:pt x="965" y="334"/>
                  </a:cubicBezTo>
                  <a:cubicBezTo>
                    <a:pt x="1072" y="393"/>
                    <a:pt x="1191" y="453"/>
                    <a:pt x="1286" y="524"/>
                  </a:cubicBezTo>
                  <a:cubicBezTo>
                    <a:pt x="1334" y="572"/>
                    <a:pt x="1393" y="608"/>
                    <a:pt x="1405" y="667"/>
                  </a:cubicBezTo>
                  <a:cubicBezTo>
                    <a:pt x="1429" y="727"/>
                    <a:pt x="1405" y="786"/>
                    <a:pt x="1370" y="846"/>
                  </a:cubicBezTo>
                  <a:cubicBezTo>
                    <a:pt x="1322" y="893"/>
                    <a:pt x="1262" y="941"/>
                    <a:pt x="1191" y="965"/>
                  </a:cubicBezTo>
                  <a:cubicBezTo>
                    <a:pt x="1153" y="981"/>
                    <a:pt x="1118" y="987"/>
                    <a:pt x="1084" y="987"/>
                  </a:cubicBezTo>
                  <a:cubicBezTo>
                    <a:pt x="1043" y="987"/>
                    <a:pt x="1004" y="978"/>
                    <a:pt x="965" y="965"/>
                  </a:cubicBezTo>
                  <a:cubicBezTo>
                    <a:pt x="929" y="953"/>
                    <a:pt x="893" y="953"/>
                    <a:pt x="846" y="941"/>
                  </a:cubicBezTo>
                  <a:cubicBezTo>
                    <a:pt x="798" y="941"/>
                    <a:pt x="774" y="929"/>
                    <a:pt x="727" y="905"/>
                  </a:cubicBezTo>
                  <a:cubicBezTo>
                    <a:pt x="655" y="881"/>
                    <a:pt x="572" y="834"/>
                    <a:pt x="489" y="810"/>
                  </a:cubicBezTo>
                  <a:lnTo>
                    <a:pt x="351" y="752"/>
                  </a:lnTo>
                  <a:lnTo>
                    <a:pt x="351" y="752"/>
                  </a:lnTo>
                  <a:cubicBezTo>
                    <a:pt x="323" y="738"/>
                    <a:pt x="293" y="726"/>
                    <a:pt x="262" y="715"/>
                  </a:cubicBezTo>
                  <a:lnTo>
                    <a:pt x="239" y="786"/>
                  </a:lnTo>
                  <a:cubicBezTo>
                    <a:pt x="239" y="786"/>
                    <a:pt x="239" y="786"/>
                    <a:pt x="239" y="786"/>
                  </a:cubicBezTo>
                  <a:lnTo>
                    <a:pt x="239" y="786"/>
                  </a:lnTo>
                  <a:lnTo>
                    <a:pt x="355" y="838"/>
                  </a:lnTo>
                  <a:lnTo>
                    <a:pt x="355" y="838"/>
                  </a:lnTo>
                  <a:cubicBezTo>
                    <a:pt x="453" y="891"/>
                    <a:pt x="545" y="964"/>
                    <a:pt x="631" y="1024"/>
                  </a:cubicBezTo>
                  <a:lnTo>
                    <a:pt x="810" y="1167"/>
                  </a:lnTo>
                  <a:cubicBezTo>
                    <a:pt x="881" y="1203"/>
                    <a:pt x="953" y="1239"/>
                    <a:pt x="1001" y="1286"/>
                  </a:cubicBezTo>
                  <a:cubicBezTo>
                    <a:pt x="1036" y="1322"/>
                    <a:pt x="1072" y="1370"/>
                    <a:pt x="1072" y="1429"/>
                  </a:cubicBezTo>
                  <a:cubicBezTo>
                    <a:pt x="1072" y="1489"/>
                    <a:pt x="1036" y="1536"/>
                    <a:pt x="977" y="1548"/>
                  </a:cubicBezTo>
                  <a:cubicBezTo>
                    <a:pt x="905" y="1575"/>
                    <a:pt x="820" y="1588"/>
                    <a:pt x="737" y="1588"/>
                  </a:cubicBezTo>
                  <a:cubicBezTo>
                    <a:pt x="710" y="1588"/>
                    <a:pt x="682" y="1587"/>
                    <a:pt x="655" y="1584"/>
                  </a:cubicBezTo>
                  <a:cubicBezTo>
                    <a:pt x="441" y="1560"/>
                    <a:pt x="286" y="1500"/>
                    <a:pt x="179" y="1465"/>
                  </a:cubicBezTo>
                  <a:cubicBezTo>
                    <a:pt x="60" y="1417"/>
                    <a:pt x="0" y="1405"/>
                    <a:pt x="0" y="1405"/>
                  </a:cubicBezTo>
                  <a:lnTo>
                    <a:pt x="0" y="1405"/>
                  </a:lnTo>
                  <a:cubicBezTo>
                    <a:pt x="0" y="1417"/>
                    <a:pt x="60" y="1441"/>
                    <a:pt x="155" y="1489"/>
                  </a:cubicBezTo>
                  <a:cubicBezTo>
                    <a:pt x="262" y="1536"/>
                    <a:pt x="417" y="1608"/>
                    <a:pt x="631" y="1643"/>
                  </a:cubicBezTo>
                  <a:cubicBezTo>
                    <a:pt x="667" y="1647"/>
                    <a:pt x="704" y="1650"/>
                    <a:pt x="743" y="1650"/>
                  </a:cubicBezTo>
                  <a:cubicBezTo>
                    <a:pt x="821" y="1650"/>
                    <a:pt x="905" y="1639"/>
                    <a:pt x="1001" y="1608"/>
                  </a:cubicBezTo>
                  <a:cubicBezTo>
                    <a:pt x="1024" y="1596"/>
                    <a:pt x="1048" y="1584"/>
                    <a:pt x="1084" y="1548"/>
                  </a:cubicBezTo>
                  <a:cubicBezTo>
                    <a:pt x="1108" y="1524"/>
                    <a:pt x="1131" y="1489"/>
                    <a:pt x="1131" y="1441"/>
                  </a:cubicBezTo>
                  <a:cubicBezTo>
                    <a:pt x="1143" y="1370"/>
                    <a:pt x="1096" y="1286"/>
                    <a:pt x="1036" y="1239"/>
                  </a:cubicBezTo>
                  <a:cubicBezTo>
                    <a:pt x="977" y="1179"/>
                    <a:pt x="917" y="1143"/>
                    <a:pt x="858" y="1108"/>
                  </a:cubicBezTo>
                  <a:lnTo>
                    <a:pt x="704" y="984"/>
                  </a:lnTo>
                  <a:lnTo>
                    <a:pt x="704" y="984"/>
                  </a:lnTo>
                  <a:cubicBezTo>
                    <a:pt x="707" y="986"/>
                    <a:pt x="711" y="987"/>
                    <a:pt x="715" y="989"/>
                  </a:cubicBezTo>
                  <a:cubicBezTo>
                    <a:pt x="762" y="1000"/>
                    <a:pt x="798" y="1000"/>
                    <a:pt x="846" y="1012"/>
                  </a:cubicBezTo>
                  <a:cubicBezTo>
                    <a:pt x="881" y="1024"/>
                    <a:pt x="917" y="1024"/>
                    <a:pt x="965" y="1048"/>
                  </a:cubicBezTo>
                  <a:cubicBezTo>
                    <a:pt x="1013" y="1055"/>
                    <a:pt x="1065" y="1062"/>
                    <a:pt x="1116" y="1062"/>
                  </a:cubicBezTo>
                  <a:cubicBezTo>
                    <a:pt x="1154" y="1062"/>
                    <a:pt x="1192" y="1058"/>
                    <a:pt x="1227" y="1048"/>
                  </a:cubicBezTo>
                  <a:cubicBezTo>
                    <a:pt x="1322" y="1012"/>
                    <a:pt x="1393" y="965"/>
                    <a:pt x="1441" y="893"/>
                  </a:cubicBezTo>
                  <a:cubicBezTo>
                    <a:pt x="1489" y="834"/>
                    <a:pt x="1512" y="750"/>
                    <a:pt x="1489" y="655"/>
                  </a:cubicBezTo>
                  <a:cubicBezTo>
                    <a:pt x="1453" y="572"/>
                    <a:pt x="1393" y="524"/>
                    <a:pt x="1334" y="477"/>
                  </a:cubicBezTo>
                  <a:cubicBezTo>
                    <a:pt x="1215" y="393"/>
                    <a:pt x="1096" y="334"/>
                    <a:pt x="1001" y="286"/>
                  </a:cubicBezTo>
                  <a:cubicBezTo>
                    <a:pt x="774" y="191"/>
                    <a:pt x="596" y="119"/>
                    <a:pt x="477" y="72"/>
                  </a:cubicBezTo>
                  <a:cubicBezTo>
                    <a:pt x="358" y="36"/>
                    <a:pt x="286" y="0"/>
                    <a:pt x="2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39"/>
            <p:cNvSpPr/>
            <p:nvPr/>
          </p:nvSpPr>
          <p:spPr>
            <a:xfrm>
              <a:off x="7237918" y="3449489"/>
              <a:ext cx="97235" cy="76216"/>
            </a:xfrm>
            <a:custGeom>
              <a:rect b="b" l="l" r="r" t="t"/>
              <a:pathLst>
                <a:path extrusionOk="0" h="1055" w="1346">
                  <a:moveTo>
                    <a:pt x="207" y="1"/>
                  </a:moveTo>
                  <a:cubicBezTo>
                    <a:pt x="204" y="1"/>
                    <a:pt x="203" y="1"/>
                    <a:pt x="203" y="2"/>
                  </a:cubicBezTo>
                  <a:cubicBezTo>
                    <a:pt x="203" y="14"/>
                    <a:pt x="346" y="74"/>
                    <a:pt x="548" y="193"/>
                  </a:cubicBezTo>
                  <a:cubicBezTo>
                    <a:pt x="655" y="252"/>
                    <a:pt x="786" y="348"/>
                    <a:pt x="929" y="455"/>
                  </a:cubicBezTo>
                  <a:cubicBezTo>
                    <a:pt x="1000" y="491"/>
                    <a:pt x="1060" y="550"/>
                    <a:pt x="1131" y="610"/>
                  </a:cubicBezTo>
                  <a:cubicBezTo>
                    <a:pt x="1191" y="669"/>
                    <a:pt x="1262" y="752"/>
                    <a:pt x="1262" y="824"/>
                  </a:cubicBezTo>
                  <a:cubicBezTo>
                    <a:pt x="1262" y="907"/>
                    <a:pt x="1179" y="955"/>
                    <a:pt x="1108" y="967"/>
                  </a:cubicBezTo>
                  <a:cubicBezTo>
                    <a:pt x="1085" y="974"/>
                    <a:pt x="1061" y="977"/>
                    <a:pt x="1035" y="977"/>
                  </a:cubicBezTo>
                  <a:cubicBezTo>
                    <a:pt x="977" y="977"/>
                    <a:pt x="911" y="963"/>
                    <a:pt x="846" y="955"/>
                  </a:cubicBezTo>
                  <a:cubicBezTo>
                    <a:pt x="667" y="931"/>
                    <a:pt x="524" y="883"/>
                    <a:pt x="405" y="848"/>
                  </a:cubicBezTo>
                  <a:cubicBezTo>
                    <a:pt x="174" y="793"/>
                    <a:pt x="24" y="727"/>
                    <a:pt x="3" y="727"/>
                  </a:cubicBezTo>
                  <a:cubicBezTo>
                    <a:pt x="1" y="727"/>
                    <a:pt x="0" y="728"/>
                    <a:pt x="0" y="729"/>
                  </a:cubicBezTo>
                  <a:cubicBezTo>
                    <a:pt x="0" y="752"/>
                    <a:pt x="131" y="836"/>
                    <a:pt x="393" y="907"/>
                  </a:cubicBezTo>
                  <a:cubicBezTo>
                    <a:pt x="512" y="955"/>
                    <a:pt x="655" y="1003"/>
                    <a:pt x="834" y="1026"/>
                  </a:cubicBezTo>
                  <a:cubicBezTo>
                    <a:pt x="903" y="1044"/>
                    <a:pt x="967" y="1055"/>
                    <a:pt x="1038" y="1055"/>
                  </a:cubicBezTo>
                  <a:cubicBezTo>
                    <a:pt x="1064" y="1055"/>
                    <a:pt x="1091" y="1053"/>
                    <a:pt x="1120" y="1050"/>
                  </a:cubicBezTo>
                  <a:cubicBezTo>
                    <a:pt x="1167" y="1050"/>
                    <a:pt x="1227" y="1014"/>
                    <a:pt x="1262" y="991"/>
                  </a:cubicBezTo>
                  <a:cubicBezTo>
                    <a:pt x="1310" y="943"/>
                    <a:pt x="1346" y="883"/>
                    <a:pt x="1346" y="824"/>
                  </a:cubicBezTo>
                  <a:cubicBezTo>
                    <a:pt x="1346" y="693"/>
                    <a:pt x="1250" y="610"/>
                    <a:pt x="1179" y="550"/>
                  </a:cubicBezTo>
                  <a:cubicBezTo>
                    <a:pt x="1120" y="491"/>
                    <a:pt x="1048" y="431"/>
                    <a:pt x="965" y="395"/>
                  </a:cubicBezTo>
                  <a:cubicBezTo>
                    <a:pt x="834" y="288"/>
                    <a:pt x="703" y="217"/>
                    <a:pt x="584" y="157"/>
                  </a:cubicBezTo>
                  <a:cubicBezTo>
                    <a:pt x="380" y="50"/>
                    <a:pt x="234" y="1"/>
                    <a:pt x="2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139"/>
            <p:cNvSpPr/>
            <p:nvPr/>
          </p:nvSpPr>
          <p:spPr>
            <a:xfrm>
              <a:off x="7384134" y="3209648"/>
              <a:ext cx="683824" cy="813956"/>
            </a:xfrm>
            <a:custGeom>
              <a:rect b="b" l="l" r="r" t="t"/>
              <a:pathLst>
                <a:path extrusionOk="0" h="11267" w="9466">
                  <a:moveTo>
                    <a:pt x="9466" y="1"/>
                  </a:moveTo>
                  <a:lnTo>
                    <a:pt x="6668" y="1525"/>
                  </a:lnTo>
                  <a:lnTo>
                    <a:pt x="4941" y="7049"/>
                  </a:lnTo>
                  <a:lnTo>
                    <a:pt x="1417" y="5156"/>
                  </a:lnTo>
                  <a:lnTo>
                    <a:pt x="0" y="7323"/>
                  </a:lnTo>
                  <a:lnTo>
                    <a:pt x="3775" y="10573"/>
                  </a:lnTo>
                  <a:cubicBezTo>
                    <a:pt x="3810" y="10585"/>
                    <a:pt x="3858" y="10621"/>
                    <a:pt x="3906" y="10645"/>
                  </a:cubicBezTo>
                  <a:cubicBezTo>
                    <a:pt x="4541" y="11004"/>
                    <a:pt x="5236" y="11267"/>
                    <a:pt x="5868" y="11267"/>
                  </a:cubicBezTo>
                  <a:cubicBezTo>
                    <a:pt x="6515" y="11267"/>
                    <a:pt x="7098" y="10992"/>
                    <a:pt x="7489" y="10264"/>
                  </a:cubicBezTo>
                  <a:lnTo>
                    <a:pt x="7823" y="9549"/>
                  </a:lnTo>
                  <a:lnTo>
                    <a:pt x="94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139"/>
            <p:cNvSpPr/>
            <p:nvPr/>
          </p:nvSpPr>
          <p:spPr>
            <a:xfrm>
              <a:off x="7736743" y="3718732"/>
              <a:ext cx="33664" cy="124907"/>
            </a:xfrm>
            <a:custGeom>
              <a:rect b="b" l="l" r="r" t="t"/>
              <a:pathLst>
                <a:path extrusionOk="0" h="1729" w="466">
                  <a:moveTo>
                    <a:pt x="27" y="1"/>
                  </a:moveTo>
                  <a:cubicBezTo>
                    <a:pt x="26" y="1"/>
                    <a:pt x="25" y="1"/>
                    <a:pt x="25" y="2"/>
                  </a:cubicBezTo>
                  <a:cubicBezTo>
                    <a:pt x="1" y="14"/>
                    <a:pt x="180" y="371"/>
                    <a:pt x="287" y="847"/>
                  </a:cubicBezTo>
                  <a:cubicBezTo>
                    <a:pt x="394" y="1324"/>
                    <a:pt x="382" y="1728"/>
                    <a:pt x="406" y="1728"/>
                  </a:cubicBezTo>
                  <a:cubicBezTo>
                    <a:pt x="418" y="1728"/>
                    <a:pt x="465" y="1324"/>
                    <a:pt x="358" y="812"/>
                  </a:cubicBezTo>
                  <a:cubicBezTo>
                    <a:pt x="266" y="350"/>
                    <a:pt x="51" y="1"/>
                    <a:pt x="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139"/>
            <p:cNvSpPr/>
            <p:nvPr/>
          </p:nvSpPr>
          <p:spPr>
            <a:xfrm>
              <a:off x="7831379" y="3193900"/>
              <a:ext cx="789655" cy="646281"/>
            </a:xfrm>
            <a:custGeom>
              <a:rect b="b" l="l" r="r" t="t"/>
              <a:pathLst>
                <a:path extrusionOk="0" h="8946" w="10931">
                  <a:moveTo>
                    <a:pt x="3270" y="1"/>
                  </a:moveTo>
                  <a:cubicBezTo>
                    <a:pt x="3211" y="1"/>
                    <a:pt x="3165" y="2"/>
                    <a:pt x="3132" y="4"/>
                  </a:cubicBezTo>
                  <a:cubicBezTo>
                    <a:pt x="2430" y="40"/>
                    <a:pt x="1156" y="457"/>
                    <a:pt x="596" y="1469"/>
                  </a:cubicBezTo>
                  <a:cubicBezTo>
                    <a:pt x="155" y="2326"/>
                    <a:pt x="24" y="5922"/>
                    <a:pt x="1" y="6017"/>
                  </a:cubicBezTo>
                  <a:lnTo>
                    <a:pt x="1358" y="6374"/>
                  </a:lnTo>
                  <a:lnTo>
                    <a:pt x="3096" y="8946"/>
                  </a:lnTo>
                  <a:lnTo>
                    <a:pt x="10216" y="7350"/>
                  </a:lnTo>
                  <a:lnTo>
                    <a:pt x="10657" y="8470"/>
                  </a:lnTo>
                  <a:lnTo>
                    <a:pt x="10931" y="433"/>
                  </a:lnTo>
                  <a:lnTo>
                    <a:pt x="10931" y="433"/>
                  </a:lnTo>
                  <a:cubicBezTo>
                    <a:pt x="10931" y="433"/>
                    <a:pt x="10930" y="433"/>
                    <a:pt x="10928" y="433"/>
                  </a:cubicBezTo>
                  <a:cubicBezTo>
                    <a:pt x="10768" y="433"/>
                    <a:pt x="4464" y="1"/>
                    <a:pt x="32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139"/>
            <p:cNvSpPr/>
            <p:nvPr/>
          </p:nvSpPr>
          <p:spPr>
            <a:xfrm>
              <a:off x="7907088" y="3053968"/>
              <a:ext cx="787055" cy="1384022"/>
            </a:xfrm>
            <a:custGeom>
              <a:rect b="b" l="l" r="r" t="t"/>
              <a:pathLst>
                <a:path extrusionOk="0" h="19158" w="10895">
                  <a:moveTo>
                    <a:pt x="7108" y="1"/>
                  </a:moveTo>
                  <a:lnTo>
                    <a:pt x="3679" y="1620"/>
                  </a:lnTo>
                  <a:lnTo>
                    <a:pt x="2965" y="822"/>
                  </a:lnTo>
                  <a:lnTo>
                    <a:pt x="2667" y="1715"/>
                  </a:lnTo>
                  <a:lnTo>
                    <a:pt x="1905" y="1965"/>
                  </a:lnTo>
                  <a:lnTo>
                    <a:pt x="143" y="4965"/>
                  </a:lnTo>
                  <a:lnTo>
                    <a:pt x="179" y="10002"/>
                  </a:lnTo>
                  <a:cubicBezTo>
                    <a:pt x="179" y="10002"/>
                    <a:pt x="0" y="16133"/>
                    <a:pt x="131" y="18277"/>
                  </a:cubicBezTo>
                  <a:cubicBezTo>
                    <a:pt x="143" y="18550"/>
                    <a:pt x="322" y="18765"/>
                    <a:pt x="584" y="18860"/>
                  </a:cubicBezTo>
                  <a:cubicBezTo>
                    <a:pt x="917" y="18979"/>
                    <a:pt x="1536" y="19110"/>
                    <a:pt x="2465" y="19134"/>
                  </a:cubicBezTo>
                  <a:cubicBezTo>
                    <a:pt x="3070" y="19150"/>
                    <a:pt x="3712" y="19157"/>
                    <a:pt x="4361" y="19157"/>
                  </a:cubicBezTo>
                  <a:cubicBezTo>
                    <a:pt x="7443" y="19157"/>
                    <a:pt x="10668" y="19003"/>
                    <a:pt x="10668" y="19003"/>
                  </a:cubicBezTo>
                  <a:lnTo>
                    <a:pt x="10716" y="18860"/>
                  </a:lnTo>
                  <a:cubicBezTo>
                    <a:pt x="10847" y="18443"/>
                    <a:pt x="10895" y="17979"/>
                    <a:pt x="10835" y="17550"/>
                  </a:cubicBezTo>
                  <a:lnTo>
                    <a:pt x="10347" y="14086"/>
                  </a:lnTo>
                  <a:lnTo>
                    <a:pt x="10895" y="6406"/>
                  </a:lnTo>
                  <a:lnTo>
                    <a:pt x="10776" y="2751"/>
                  </a:lnTo>
                  <a:lnTo>
                    <a:pt x="7442" y="1286"/>
                  </a:lnTo>
                  <a:lnTo>
                    <a:pt x="71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139"/>
            <p:cNvSpPr/>
            <p:nvPr/>
          </p:nvSpPr>
          <p:spPr>
            <a:xfrm>
              <a:off x="8067030" y="3251765"/>
              <a:ext cx="84376" cy="1165560"/>
            </a:xfrm>
            <a:custGeom>
              <a:rect b="b" l="l" r="r" t="t"/>
              <a:pathLst>
                <a:path extrusionOk="0" h="16134" w="1168">
                  <a:moveTo>
                    <a:pt x="1168" y="1"/>
                  </a:moveTo>
                  <a:cubicBezTo>
                    <a:pt x="1168" y="1"/>
                    <a:pt x="1168" y="13"/>
                    <a:pt x="1144" y="49"/>
                  </a:cubicBezTo>
                  <a:cubicBezTo>
                    <a:pt x="1144" y="72"/>
                    <a:pt x="1132" y="120"/>
                    <a:pt x="1120" y="168"/>
                  </a:cubicBezTo>
                  <a:cubicBezTo>
                    <a:pt x="1084" y="287"/>
                    <a:pt x="1049" y="430"/>
                    <a:pt x="1001" y="632"/>
                  </a:cubicBezTo>
                  <a:cubicBezTo>
                    <a:pt x="906" y="1025"/>
                    <a:pt x="763" y="1608"/>
                    <a:pt x="608" y="2323"/>
                  </a:cubicBezTo>
                  <a:cubicBezTo>
                    <a:pt x="465" y="3037"/>
                    <a:pt x="299" y="3906"/>
                    <a:pt x="180" y="4871"/>
                  </a:cubicBezTo>
                  <a:cubicBezTo>
                    <a:pt x="60" y="5835"/>
                    <a:pt x="37" y="6907"/>
                    <a:pt x="13" y="8026"/>
                  </a:cubicBezTo>
                  <a:cubicBezTo>
                    <a:pt x="1" y="10252"/>
                    <a:pt x="60" y="12276"/>
                    <a:pt x="120" y="13753"/>
                  </a:cubicBezTo>
                  <a:cubicBezTo>
                    <a:pt x="156" y="14479"/>
                    <a:pt x="180" y="15074"/>
                    <a:pt x="191" y="15491"/>
                  </a:cubicBezTo>
                  <a:cubicBezTo>
                    <a:pt x="215" y="15705"/>
                    <a:pt x="227" y="15848"/>
                    <a:pt x="227" y="15967"/>
                  </a:cubicBezTo>
                  <a:cubicBezTo>
                    <a:pt x="239" y="16015"/>
                    <a:pt x="239" y="16062"/>
                    <a:pt x="239" y="16086"/>
                  </a:cubicBezTo>
                  <a:lnTo>
                    <a:pt x="239" y="16134"/>
                  </a:lnTo>
                  <a:cubicBezTo>
                    <a:pt x="239" y="16134"/>
                    <a:pt x="239" y="16122"/>
                    <a:pt x="251" y="16086"/>
                  </a:cubicBezTo>
                  <a:lnTo>
                    <a:pt x="251" y="15967"/>
                  </a:lnTo>
                  <a:cubicBezTo>
                    <a:pt x="239" y="15848"/>
                    <a:pt x="239" y="15681"/>
                    <a:pt x="239" y="15491"/>
                  </a:cubicBezTo>
                  <a:cubicBezTo>
                    <a:pt x="227" y="15074"/>
                    <a:pt x="203" y="14479"/>
                    <a:pt x="191" y="13753"/>
                  </a:cubicBezTo>
                  <a:cubicBezTo>
                    <a:pt x="144" y="12288"/>
                    <a:pt x="84" y="10252"/>
                    <a:pt x="120" y="8026"/>
                  </a:cubicBezTo>
                  <a:cubicBezTo>
                    <a:pt x="132" y="6895"/>
                    <a:pt x="168" y="5835"/>
                    <a:pt x="263" y="4871"/>
                  </a:cubicBezTo>
                  <a:cubicBezTo>
                    <a:pt x="370" y="3906"/>
                    <a:pt x="525" y="3037"/>
                    <a:pt x="668" y="2323"/>
                  </a:cubicBezTo>
                  <a:cubicBezTo>
                    <a:pt x="799" y="1608"/>
                    <a:pt x="942" y="1025"/>
                    <a:pt x="1025" y="632"/>
                  </a:cubicBezTo>
                  <a:cubicBezTo>
                    <a:pt x="1073" y="430"/>
                    <a:pt x="1096" y="287"/>
                    <a:pt x="1132" y="168"/>
                  </a:cubicBezTo>
                  <a:cubicBezTo>
                    <a:pt x="1144" y="120"/>
                    <a:pt x="1168" y="72"/>
                    <a:pt x="1168" y="49"/>
                  </a:cubicBezTo>
                  <a:lnTo>
                    <a:pt x="1168"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39"/>
            <p:cNvSpPr/>
            <p:nvPr/>
          </p:nvSpPr>
          <p:spPr>
            <a:xfrm>
              <a:off x="8171129" y="3056569"/>
              <a:ext cx="271044" cy="229731"/>
            </a:xfrm>
            <a:custGeom>
              <a:rect b="b" l="l" r="r" t="t"/>
              <a:pathLst>
                <a:path extrusionOk="0" h="3180" w="3752">
                  <a:moveTo>
                    <a:pt x="3442" y="0"/>
                  </a:moveTo>
                  <a:cubicBezTo>
                    <a:pt x="3442" y="0"/>
                    <a:pt x="3061" y="96"/>
                    <a:pt x="2072" y="631"/>
                  </a:cubicBezTo>
                  <a:cubicBezTo>
                    <a:pt x="1108" y="1155"/>
                    <a:pt x="1" y="1620"/>
                    <a:pt x="1" y="1620"/>
                  </a:cubicBezTo>
                  <a:lnTo>
                    <a:pt x="96" y="3179"/>
                  </a:lnTo>
                  <a:lnTo>
                    <a:pt x="3751" y="1334"/>
                  </a:lnTo>
                  <a:lnTo>
                    <a:pt x="344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139"/>
            <p:cNvSpPr/>
            <p:nvPr/>
          </p:nvSpPr>
          <p:spPr>
            <a:xfrm>
              <a:off x="8097154" y="3116746"/>
              <a:ext cx="74046" cy="177283"/>
            </a:xfrm>
            <a:custGeom>
              <a:rect b="b" l="l" r="r" t="t"/>
              <a:pathLst>
                <a:path extrusionOk="0" h="2454" w="1025">
                  <a:moveTo>
                    <a:pt x="310" y="1"/>
                  </a:moveTo>
                  <a:lnTo>
                    <a:pt x="1" y="953"/>
                  </a:lnTo>
                  <a:lnTo>
                    <a:pt x="644" y="2453"/>
                  </a:lnTo>
                  <a:lnTo>
                    <a:pt x="1025" y="787"/>
                  </a:lnTo>
                  <a:lnTo>
                    <a:pt x="3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139"/>
            <p:cNvSpPr/>
            <p:nvPr/>
          </p:nvSpPr>
          <p:spPr>
            <a:xfrm>
              <a:off x="8153069" y="3164931"/>
              <a:ext cx="265843" cy="160017"/>
            </a:xfrm>
            <a:custGeom>
              <a:rect b="b" l="l" r="r" t="t"/>
              <a:pathLst>
                <a:path extrusionOk="0" h="2215" w="3680">
                  <a:moveTo>
                    <a:pt x="3680" y="0"/>
                  </a:moveTo>
                  <a:lnTo>
                    <a:pt x="334" y="1679"/>
                  </a:lnTo>
                  <a:lnTo>
                    <a:pt x="239" y="298"/>
                  </a:lnTo>
                  <a:cubicBezTo>
                    <a:pt x="215" y="322"/>
                    <a:pt x="1" y="2215"/>
                    <a:pt x="1" y="2215"/>
                  </a:cubicBezTo>
                  <a:lnTo>
                    <a:pt x="3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139"/>
            <p:cNvSpPr/>
            <p:nvPr/>
          </p:nvSpPr>
          <p:spPr>
            <a:xfrm>
              <a:off x="8018050" y="3319744"/>
              <a:ext cx="157483" cy="969422"/>
            </a:xfrm>
            <a:custGeom>
              <a:rect b="b" l="l" r="r" t="t"/>
              <a:pathLst>
                <a:path extrusionOk="0" h="13419" w="2180">
                  <a:moveTo>
                    <a:pt x="1489" y="1"/>
                  </a:moveTo>
                  <a:cubicBezTo>
                    <a:pt x="1489" y="1"/>
                    <a:pt x="596" y="3596"/>
                    <a:pt x="250" y="8025"/>
                  </a:cubicBezTo>
                  <a:cubicBezTo>
                    <a:pt x="96" y="9895"/>
                    <a:pt x="0" y="12383"/>
                    <a:pt x="0" y="12383"/>
                  </a:cubicBezTo>
                  <a:lnTo>
                    <a:pt x="834" y="13419"/>
                  </a:lnTo>
                  <a:lnTo>
                    <a:pt x="2108" y="12288"/>
                  </a:lnTo>
                  <a:cubicBezTo>
                    <a:pt x="2108" y="12288"/>
                    <a:pt x="2048" y="7001"/>
                    <a:pt x="2120" y="5251"/>
                  </a:cubicBezTo>
                  <a:cubicBezTo>
                    <a:pt x="2179" y="3787"/>
                    <a:pt x="1941" y="84"/>
                    <a:pt x="1941" y="84"/>
                  </a:cubicBezTo>
                  <a:lnTo>
                    <a:pt x="148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139"/>
            <p:cNvSpPr/>
            <p:nvPr/>
          </p:nvSpPr>
          <p:spPr>
            <a:xfrm>
              <a:off x="8122077" y="3218245"/>
              <a:ext cx="55986" cy="106702"/>
            </a:xfrm>
            <a:custGeom>
              <a:rect b="b" l="l" r="r" t="t"/>
              <a:pathLst>
                <a:path extrusionOk="0" h="1477" w="775">
                  <a:moveTo>
                    <a:pt x="370" y="1"/>
                  </a:moveTo>
                  <a:lnTo>
                    <a:pt x="60" y="525"/>
                  </a:lnTo>
                  <a:lnTo>
                    <a:pt x="1" y="1406"/>
                  </a:lnTo>
                  <a:lnTo>
                    <a:pt x="441" y="1477"/>
                  </a:lnTo>
                  <a:lnTo>
                    <a:pt x="775" y="941"/>
                  </a:lnTo>
                  <a:lnTo>
                    <a:pt x="703" y="120"/>
                  </a:lnTo>
                  <a:lnTo>
                    <a:pt x="3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139"/>
            <p:cNvSpPr/>
            <p:nvPr/>
          </p:nvSpPr>
          <p:spPr>
            <a:xfrm>
              <a:off x="8093759" y="3172661"/>
              <a:ext cx="80042" cy="86980"/>
            </a:xfrm>
            <a:custGeom>
              <a:rect b="b" l="l" r="r" t="t"/>
              <a:pathLst>
                <a:path extrusionOk="0" h="1204" w="1108">
                  <a:moveTo>
                    <a:pt x="1107" y="1"/>
                  </a:moveTo>
                  <a:lnTo>
                    <a:pt x="1107" y="1"/>
                  </a:lnTo>
                  <a:cubicBezTo>
                    <a:pt x="1107" y="1"/>
                    <a:pt x="1107" y="1"/>
                    <a:pt x="1107" y="1"/>
                  </a:cubicBezTo>
                  <a:lnTo>
                    <a:pt x="1107" y="1"/>
                  </a:lnTo>
                  <a:cubicBezTo>
                    <a:pt x="1107" y="1"/>
                    <a:pt x="1107" y="1"/>
                    <a:pt x="1107" y="1"/>
                  </a:cubicBezTo>
                  <a:close/>
                  <a:moveTo>
                    <a:pt x="1107" y="1"/>
                  </a:moveTo>
                  <a:lnTo>
                    <a:pt x="1107" y="1"/>
                  </a:lnTo>
                  <a:cubicBezTo>
                    <a:pt x="1104" y="5"/>
                    <a:pt x="1087" y="28"/>
                    <a:pt x="1000" y="60"/>
                  </a:cubicBezTo>
                  <a:cubicBezTo>
                    <a:pt x="976" y="120"/>
                    <a:pt x="917" y="191"/>
                    <a:pt x="857" y="274"/>
                  </a:cubicBezTo>
                  <a:cubicBezTo>
                    <a:pt x="738" y="477"/>
                    <a:pt x="572" y="739"/>
                    <a:pt x="417" y="1048"/>
                  </a:cubicBezTo>
                  <a:cubicBezTo>
                    <a:pt x="417" y="1060"/>
                    <a:pt x="416" y="1069"/>
                    <a:pt x="414" y="1077"/>
                  </a:cubicBezTo>
                  <a:lnTo>
                    <a:pt x="414" y="1077"/>
                  </a:lnTo>
                  <a:cubicBezTo>
                    <a:pt x="285" y="810"/>
                    <a:pt x="197" y="548"/>
                    <a:pt x="119" y="370"/>
                  </a:cubicBezTo>
                  <a:cubicBezTo>
                    <a:pt x="48" y="179"/>
                    <a:pt x="0" y="60"/>
                    <a:pt x="0" y="60"/>
                  </a:cubicBezTo>
                  <a:lnTo>
                    <a:pt x="0" y="60"/>
                  </a:lnTo>
                  <a:cubicBezTo>
                    <a:pt x="0" y="60"/>
                    <a:pt x="0" y="84"/>
                    <a:pt x="24" y="143"/>
                  </a:cubicBezTo>
                  <a:cubicBezTo>
                    <a:pt x="36" y="203"/>
                    <a:pt x="60" y="274"/>
                    <a:pt x="95" y="382"/>
                  </a:cubicBezTo>
                  <a:cubicBezTo>
                    <a:pt x="165" y="567"/>
                    <a:pt x="257" y="842"/>
                    <a:pt x="393" y="1131"/>
                  </a:cubicBezTo>
                  <a:lnTo>
                    <a:pt x="393" y="1131"/>
                  </a:lnTo>
                  <a:cubicBezTo>
                    <a:pt x="393" y="1131"/>
                    <a:pt x="393" y="1131"/>
                    <a:pt x="393" y="1132"/>
                  </a:cubicBezTo>
                  <a:lnTo>
                    <a:pt x="394" y="1132"/>
                  </a:lnTo>
                  <a:cubicBezTo>
                    <a:pt x="397" y="1140"/>
                    <a:pt x="401" y="1148"/>
                    <a:pt x="405" y="1156"/>
                  </a:cubicBezTo>
                  <a:lnTo>
                    <a:pt x="441" y="1203"/>
                  </a:lnTo>
                  <a:lnTo>
                    <a:pt x="464" y="1156"/>
                  </a:lnTo>
                  <a:cubicBezTo>
                    <a:pt x="464" y="1132"/>
                    <a:pt x="476" y="1108"/>
                    <a:pt x="500" y="1084"/>
                  </a:cubicBezTo>
                  <a:cubicBezTo>
                    <a:pt x="643" y="775"/>
                    <a:pt x="798" y="501"/>
                    <a:pt x="917" y="310"/>
                  </a:cubicBezTo>
                  <a:cubicBezTo>
                    <a:pt x="1031" y="127"/>
                    <a:pt x="1101" y="10"/>
                    <a:pt x="1107" y="1"/>
                  </a:cubicBez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139"/>
            <p:cNvSpPr/>
            <p:nvPr/>
          </p:nvSpPr>
          <p:spPr>
            <a:xfrm>
              <a:off x="8171129" y="3147737"/>
              <a:ext cx="273573" cy="141957"/>
            </a:xfrm>
            <a:custGeom>
              <a:rect b="b" l="l" r="r" t="t"/>
              <a:pathLst>
                <a:path extrusionOk="0" h="1965" w="3787">
                  <a:moveTo>
                    <a:pt x="3787" y="0"/>
                  </a:moveTo>
                  <a:lnTo>
                    <a:pt x="3787" y="0"/>
                  </a:lnTo>
                  <a:cubicBezTo>
                    <a:pt x="3787" y="0"/>
                    <a:pt x="3751" y="12"/>
                    <a:pt x="3715" y="12"/>
                  </a:cubicBezTo>
                  <a:cubicBezTo>
                    <a:pt x="3680" y="48"/>
                    <a:pt x="3620" y="60"/>
                    <a:pt x="3561" y="84"/>
                  </a:cubicBezTo>
                  <a:cubicBezTo>
                    <a:pt x="3430" y="143"/>
                    <a:pt x="3251" y="238"/>
                    <a:pt x="3013" y="358"/>
                  </a:cubicBezTo>
                  <a:cubicBezTo>
                    <a:pt x="2549" y="584"/>
                    <a:pt x="1906" y="917"/>
                    <a:pt x="1215" y="1298"/>
                  </a:cubicBezTo>
                  <a:cubicBezTo>
                    <a:pt x="807" y="1531"/>
                    <a:pt x="411" y="1730"/>
                    <a:pt x="59" y="1906"/>
                  </a:cubicBezTo>
                  <a:lnTo>
                    <a:pt x="59" y="1906"/>
                  </a:lnTo>
                  <a:cubicBezTo>
                    <a:pt x="48" y="1475"/>
                    <a:pt x="36" y="1091"/>
                    <a:pt x="36" y="822"/>
                  </a:cubicBezTo>
                  <a:cubicBezTo>
                    <a:pt x="24" y="679"/>
                    <a:pt x="24" y="584"/>
                    <a:pt x="24" y="500"/>
                  </a:cubicBezTo>
                  <a:cubicBezTo>
                    <a:pt x="1" y="429"/>
                    <a:pt x="1" y="381"/>
                    <a:pt x="1" y="381"/>
                  </a:cubicBezTo>
                  <a:lnTo>
                    <a:pt x="1" y="500"/>
                  </a:lnTo>
                  <a:lnTo>
                    <a:pt x="1" y="822"/>
                  </a:lnTo>
                  <a:cubicBezTo>
                    <a:pt x="1" y="1096"/>
                    <a:pt x="24" y="1477"/>
                    <a:pt x="24" y="1929"/>
                  </a:cubicBezTo>
                  <a:lnTo>
                    <a:pt x="24" y="1965"/>
                  </a:lnTo>
                  <a:lnTo>
                    <a:pt x="48" y="1953"/>
                  </a:lnTo>
                  <a:cubicBezTo>
                    <a:pt x="405" y="1774"/>
                    <a:pt x="810" y="1560"/>
                    <a:pt x="1239" y="1334"/>
                  </a:cubicBezTo>
                  <a:cubicBezTo>
                    <a:pt x="1941" y="965"/>
                    <a:pt x="2584" y="619"/>
                    <a:pt x="3037" y="381"/>
                  </a:cubicBezTo>
                  <a:cubicBezTo>
                    <a:pt x="3263" y="262"/>
                    <a:pt x="3453" y="179"/>
                    <a:pt x="3596" y="107"/>
                  </a:cubicBezTo>
                  <a:cubicBezTo>
                    <a:pt x="3656" y="72"/>
                    <a:pt x="3692" y="48"/>
                    <a:pt x="3739" y="24"/>
                  </a:cubicBezTo>
                  <a:cubicBezTo>
                    <a:pt x="3775" y="12"/>
                    <a:pt x="3787" y="0"/>
                    <a:pt x="37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139"/>
            <p:cNvSpPr/>
            <p:nvPr/>
          </p:nvSpPr>
          <p:spPr>
            <a:xfrm>
              <a:off x="8122077" y="3312736"/>
              <a:ext cx="26801" cy="16688"/>
            </a:xfrm>
            <a:custGeom>
              <a:rect b="b" l="l" r="r" t="t"/>
              <a:pathLst>
                <a:path extrusionOk="0" h="231" w="371">
                  <a:moveTo>
                    <a:pt x="7" y="0"/>
                  </a:moveTo>
                  <a:cubicBezTo>
                    <a:pt x="4" y="0"/>
                    <a:pt x="2" y="1"/>
                    <a:pt x="1" y="2"/>
                  </a:cubicBezTo>
                  <a:cubicBezTo>
                    <a:pt x="1" y="26"/>
                    <a:pt x="72" y="86"/>
                    <a:pt x="168" y="145"/>
                  </a:cubicBezTo>
                  <a:cubicBezTo>
                    <a:pt x="251" y="197"/>
                    <a:pt x="324" y="231"/>
                    <a:pt x="350" y="231"/>
                  </a:cubicBezTo>
                  <a:cubicBezTo>
                    <a:pt x="354" y="231"/>
                    <a:pt x="357" y="230"/>
                    <a:pt x="358" y="229"/>
                  </a:cubicBezTo>
                  <a:cubicBezTo>
                    <a:pt x="370" y="217"/>
                    <a:pt x="299" y="157"/>
                    <a:pt x="191" y="98"/>
                  </a:cubicBezTo>
                  <a:cubicBezTo>
                    <a:pt x="95" y="44"/>
                    <a:pt x="28" y="0"/>
                    <a:pt x="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139"/>
            <p:cNvSpPr/>
            <p:nvPr/>
          </p:nvSpPr>
          <p:spPr>
            <a:xfrm>
              <a:off x="8129879" y="3247503"/>
              <a:ext cx="30991" cy="65452"/>
            </a:xfrm>
            <a:custGeom>
              <a:rect b="b" l="l" r="r" t="t"/>
              <a:pathLst>
                <a:path extrusionOk="0" h="906" w="429">
                  <a:moveTo>
                    <a:pt x="12" y="0"/>
                  </a:moveTo>
                  <a:cubicBezTo>
                    <a:pt x="0" y="0"/>
                    <a:pt x="83" y="215"/>
                    <a:pt x="191" y="465"/>
                  </a:cubicBezTo>
                  <a:cubicBezTo>
                    <a:pt x="298" y="715"/>
                    <a:pt x="393" y="905"/>
                    <a:pt x="417" y="905"/>
                  </a:cubicBezTo>
                  <a:cubicBezTo>
                    <a:pt x="429" y="905"/>
                    <a:pt x="333" y="703"/>
                    <a:pt x="238" y="453"/>
                  </a:cubicBezTo>
                  <a:cubicBezTo>
                    <a:pt x="131" y="191"/>
                    <a:pt x="24" y="0"/>
                    <a:pt x="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139"/>
            <p:cNvSpPr/>
            <p:nvPr/>
          </p:nvSpPr>
          <p:spPr>
            <a:xfrm>
              <a:off x="7907955" y="3534806"/>
              <a:ext cx="6935" cy="468854"/>
            </a:xfrm>
            <a:custGeom>
              <a:rect b="b" l="l" r="r" t="t"/>
              <a:pathLst>
                <a:path extrusionOk="0" h="6490" w="96">
                  <a:moveTo>
                    <a:pt x="48" y="0"/>
                  </a:moveTo>
                  <a:cubicBezTo>
                    <a:pt x="36" y="0"/>
                    <a:pt x="0" y="1453"/>
                    <a:pt x="0" y="3239"/>
                  </a:cubicBezTo>
                  <a:cubicBezTo>
                    <a:pt x="0" y="5048"/>
                    <a:pt x="12" y="6489"/>
                    <a:pt x="48" y="6489"/>
                  </a:cubicBezTo>
                  <a:cubicBezTo>
                    <a:pt x="72" y="6489"/>
                    <a:pt x="96" y="5025"/>
                    <a:pt x="96" y="3239"/>
                  </a:cubicBezTo>
                  <a:cubicBezTo>
                    <a:pt x="96" y="1453"/>
                    <a:pt x="60" y="0"/>
                    <a:pt x="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139"/>
            <p:cNvSpPr/>
            <p:nvPr/>
          </p:nvSpPr>
          <p:spPr>
            <a:xfrm>
              <a:off x="7927749" y="3045444"/>
              <a:ext cx="224522" cy="379345"/>
            </a:xfrm>
            <a:custGeom>
              <a:rect b="b" l="l" r="r" t="t"/>
              <a:pathLst>
                <a:path extrusionOk="0" h="5251" w="3108">
                  <a:moveTo>
                    <a:pt x="2907" y="0"/>
                  </a:moveTo>
                  <a:cubicBezTo>
                    <a:pt x="2863" y="0"/>
                    <a:pt x="2808" y="14"/>
                    <a:pt x="2739" y="47"/>
                  </a:cubicBezTo>
                  <a:cubicBezTo>
                    <a:pt x="2500" y="166"/>
                    <a:pt x="2203" y="392"/>
                    <a:pt x="2155" y="773"/>
                  </a:cubicBezTo>
                  <a:cubicBezTo>
                    <a:pt x="2119" y="1178"/>
                    <a:pt x="2060" y="1309"/>
                    <a:pt x="2060" y="1309"/>
                  </a:cubicBezTo>
                  <a:lnTo>
                    <a:pt x="1846" y="964"/>
                  </a:lnTo>
                  <a:lnTo>
                    <a:pt x="1881" y="607"/>
                  </a:lnTo>
                  <a:cubicBezTo>
                    <a:pt x="1881" y="607"/>
                    <a:pt x="2227" y="523"/>
                    <a:pt x="2239" y="345"/>
                  </a:cubicBezTo>
                  <a:cubicBezTo>
                    <a:pt x="2239" y="321"/>
                    <a:pt x="1905" y="107"/>
                    <a:pt x="1905" y="107"/>
                  </a:cubicBezTo>
                  <a:cubicBezTo>
                    <a:pt x="1905" y="107"/>
                    <a:pt x="1286" y="130"/>
                    <a:pt x="1226" y="357"/>
                  </a:cubicBezTo>
                  <a:cubicBezTo>
                    <a:pt x="1167" y="583"/>
                    <a:pt x="1012" y="1071"/>
                    <a:pt x="1012" y="1071"/>
                  </a:cubicBezTo>
                  <a:cubicBezTo>
                    <a:pt x="1012" y="1071"/>
                    <a:pt x="500" y="1154"/>
                    <a:pt x="441" y="1559"/>
                  </a:cubicBezTo>
                  <a:cubicBezTo>
                    <a:pt x="441" y="1559"/>
                    <a:pt x="155" y="1952"/>
                    <a:pt x="155" y="2190"/>
                  </a:cubicBezTo>
                  <a:cubicBezTo>
                    <a:pt x="155" y="2190"/>
                    <a:pt x="0" y="2464"/>
                    <a:pt x="12" y="2690"/>
                  </a:cubicBezTo>
                  <a:cubicBezTo>
                    <a:pt x="24" y="2917"/>
                    <a:pt x="679" y="3881"/>
                    <a:pt x="679" y="3881"/>
                  </a:cubicBezTo>
                  <a:lnTo>
                    <a:pt x="857" y="5250"/>
                  </a:lnTo>
                  <a:lnTo>
                    <a:pt x="2739" y="4762"/>
                  </a:lnTo>
                  <a:lnTo>
                    <a:pt x="2620" y="3393"/>
                  </a:lnTo>
                  <a:cubicBezTo>
                    <a:pt x="2631" y="3393"/>
                    <a:pt x="3012" y="2536"/>
                    <a:pt x="2917" y="2035"/>
                  </a:cubicBezTo>
                  <a:cubicBezTo>
                    <a:pt x="2822" y="1547"/>
                    <a:pt x="2870" y="988"/>
                    <a:pt x="2870" y="988"/>
                  </a:cubicBezTo>
                  <a:cubicBezTo>
                    <a:pt x="2870" y="988"/>
                    <a:pt x="3108" y="297"/>
                    <a:pt x="3072" y="178"/>
                  </a:cubicBezTo>
                  <a:cubicBezTo>
                    <a:pt x="3055" y="92"/>
                    <a:pt x="3019" y="0"/>
                    <a:pt x="2907" y="0"/>
                  </a:cubicBezTo>
                  <a:close/>
                </a:path>
              </a:pathLst>
            </a:custGeom>
            <a:solidFill>
              <a:srgbClr val="AE74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39"/>
            <p:cNvSpPr/>
            <p:nvPr/>
          </p:nvSpPr>
          <p:spPr>
            <a:xfrm>
              <a:off x="7924281" y="3039737"/>
              <a:ext cx="228856" cy="387581"/>
            </a:xfrm>
            <a:custGeom>
              <a:rect b="b" l="l" r="r" t="t"/>
              <a:pathLst>
                <a:path extrusionOk="0" h="5365" w="3168">
                  <a:moveTo>
                    <a:pt x="2289" y="481"/>
                  </a:moveTo>
                  <a:lnTo>
                    <a:pt x="2289" y="481"/>
                  </a:lnTo>
                  <a:cubicBezTo>
                    <a:pt x="2284" y="490"/>
                    <a:pt x="2279" y="498"/>
                    <a:pt x="2275" y="507"/>
                  </a:cubicBezTo>
                  <a:cubicBezTo>
                    <a:pt x="2215" y="626"/>
                    <a:pt x="2203" y="781"/>
                    <a:pt x="2179" y="912"/>
                  </a:cubicBezTo>
                  <a:cubicBezTo>
                    <a:pt x="2159" y="1023"/>
                    <a:pt x="2147" y="1152"/>
                    <a:pt x="2115" y="1268"/>
                  </a:cubicBezTo>
                  <a:lnTo>
                    <a:pt x="2115" y="1268"/>
                  </a:lnTo>
                  <a:cubicBezTo>
                    <a:pt x="2055" y="1180"/>
                    <a:pt x="1991" y="1085"/>
                    <a:pt x="1933" y="990"/>
                  </a:cubicBezTo>
                  <a:lnTo>
                    <a:pt x="1933" y="990"/>
                  </a:lnTo>
                  <a:lnTo>
                    <a:pt x="1975" y="676"/>
                  </a:lnTo>
                  <a:lnTo>
                    <a:pt x="1975" y="676"/>
                  </a:lnTo>
                  <a:cubicBezTo>
                    <a:pt x="2042" y="655"/>
                    <a:pt x="2094" y="633"/>
                    <a:pt x="2156" y="602"/>
                  </a:cubicBezTo>
                  <a:cubicBezTo>
                    <a:pt x="2200" y="567"/>
                    <a:pt x="2251" y="531"/>
                    <a:pt x="2289" y="481"/>
                  </a:cubicBezTo>
                  <a:close/>
                  <a:moveTo>
                    <a:pt x="2974" y="0"/>
                  </a:moveTo>
                  <a:cubicBezTo>
                    <a:pt x="2935" y="0"/>
                    <a:pt x="2894" y="12"/>
                    <a:pt x="2858" y="19"/>
                  </a:cubicBezTo>
                  <a:cubicBezTo>
                    <a:pt x="2655" y="94"/>
                    <a:pt x="2453" y="226"/>
                    <a:pt x="2318" y="432"/>
                  </a:cubicBezTo>
                  <a:lnTo>
                    <a:pt x="2318" y="432"/>
                  </a:lnTo>
                  <a:cubicBezTo>
                    <a:pt x="2320" y="429"/>
                    <a:pt x="2321" y="427"/>
                    <a:pt x="2322" y="424"/>
                  </a:cubicBezTo>
                  <a:lnTo>
                    <a:pt x="2322" y="388"/>
                  </a:lnTo>
                  <a:cubicBezTo>
                    <a:pt x="2322" y="388"/>
                    <a:pt x="2298" y="376"/>
                    <a:pt x="2298" y="364"/>
                  </a:cubicBezTo>
                  <a:lnTo>
                    <a:pt x="2287" y="340"/>
                  </a:lnTo>
                  <a:lnTo>
                    <a:pt x="2275" y="329"/>
                  </a:lnTo>
                  <a:lnTo>
                    <a:pt x="2227" y="305"/>
                  </a:lnTo>
                  <a:lnTo>
                    <a:pt x="2144" y="245"/>
                  </a:lnTo>
                  <a:cubicBezTo>
                    <a:pt x="2060" y="198"/>
                    <a:pt x="2013" y="150"/>
                    <a:pt x="1953" y="102"/>
                  </a:cubicBezTo>
                  <a:lnTo>
                    <a:pt x="1917" y="102"/>
                  </a:lnTo>
                  <a:cubicBezTo>
                    <a:pt x="1786" y="126"/>
                    <a:pt x="1667" y="138"/>
                    <a:pt x="1548" y="162"/>
                  </a:cubicBezTo>
                  <a:cubicBezTo>
                    <a:pt x="1489" y="186"/>
                    <a:pt x="1429" y="198"/>
                    <a:pt x="1370" y="221"/>
                  </a:cubicBezTo>
                  <a:cubicBezTo>
                    <a:pt x="1310" y="257"/>
                    <a:pt x="1251" y="305"/>
                    <a:pt x="1215" y="376"/>
                  </a:cubicBezTo>
                  <a:cubicBezTo>
                    <a:pt x="1145" y="608"/>
                    <a:pt x="1076" y="839"/>
                    <a:pt x="1006" y="1082"/>
                  </a:cubicBezTo>
                  <a:lnTo>
                    <a:pt x="1006" y="1082"/>
                  </a:lnTo>
                  <a:cubicBezTo>
                    <a:pt x="883" y="1107"/>
                    <a:pt x="769" y="1154"/>
                    <a:pt x="655" y="1233"/>
                  </a:cubicBezTo>
                  <a:cubicBezTo>
                    <a:pt x="536" y="1317"/>
                    <a:pt x="441" y="1448"/>
                    <a:pt x="429" y="1591"/>
                  </a:cubicBezTo>
                  <a:lnTo>
                    <a:pt x="429" y="1579"/>
                  </a:lnTo>
                  <a:cubicBezTo>
                    <a:pt x="346" y="1698"/>
                    <a:pt x="262" y="1829"/>
                    <a:pt x="203" y="1972"/>
                  </a:cubicBezTo>
                  <a:cubicBezTo>
                    <a:pt x="179" y="2055"/>
                    <a:pt x="143" y="2150"/>
                    <a:pt x="143" y="2234"/>
                  </a:cubicBezTo>
                  <a:lnTo>
                    <a:pt x="143" y="2222"/>
                  </a:lnTo>
                  <a:cubicBezTo>
                    <a:pt x="72" y="2388"/>
                    <a:pt x="12" y="2531"/>
                    <a:pt x="1" y="2710"/>
                  </a:cubicBezTo>
                  <a:cubicBezTo>
                    <a:pt x="1" y="2817"/>
                    <a:pt x="48" y="2888"/>
                    <a:pt x="72" y="2960"/>
                  </a:cubicBezTo>
                  <a:cubicBezTo>
                    <a:pt x="120" y="3043"/>
                    <a:pt x="143" y="3103"/>
                    <a:pt x="191" y="3174"/>
                  </a:cubicBezTo>
                  <a:cubicBezTo>
                    <a:pt x="358" y="3460"/>
                    <a:pt x="536" y="3710"/>
                    <a:pt x="703" y="3960"/>
                  </a:cubicBezTo>
                  <a:lnTo>
                    <a:pt x="703" y="3948"/>
                  </a:lnTo>
                  <a:cubicBezTo>
                    <a:pt x="763" y="4424"/>
                    <a:pt x="822" y="4889"/>
                    <a:pt x="882" y="5317"/>
                  </a:cubicBezTo>
                  <a:lnTo>
                    <a:pt x="882" y="5365"/>
                  </a:lnTo>
                  <a:lnTo>
                    <a:pt x="917" y="5353"/>
                  </a:lnTo>
                  <a:cubicBezTo>
                    <a:pt x="919" y="5352"/>
                    <a:pt x="921" y="5352"/>
                    <a:pt x="923" y="5351"/>
                  </a:cubicBezTo>
                  <a:lnTo>
                    <a:pt x="923" y="5351"/>
                  </a:lnTo>
                  <a:lnTo>
                    <a:pt x="941" y="5365"/>
                  </a:lnTo>
                  <a:cubicBezTo>
                    <a:pt x="940" y="5359"/>
                    <a:pt x="939" y="5353"/>
                    <a:pt x="939" y="5347"/>
                  </a:cubicBezTo>
                  <a:lnTo>
                    <a:pt x="939" y="5347"/>
                  </a:lnTo>
                  <a:cubicBezTo>
                    <a:pt x="1601" y="5165"/>
                    <a:pt x="2197" y="5015"/>
                    <a:pt x="2749" y="4866"/>
                  </a:cubicBezTo>
                  <a:lnTo>
                    <a:pt x="2749" y="4866"/>
                  </a:lnTo>
                  <a:cubicBezTo>
                    <a:pt x="2750" y="4874"/>
                    <a:pt x="2750" y="4881"/>
                    <a:pt x="2751" y="4889"/>
                  </a:cubicBezTo>
                  <a:lnTo>
                    <a:pt x="2759" y="4863"/>
                  </a:lnTo>
                  <a:lnTo>
                    <a:pt x="2759" y="4863"/>
                  </a:lnTo>
                  <a:cubicBezTo>
                    <a:pt x="2772" y="4860"/>
                    <a:pt x="2785" y="4856"/>
                    <a:pt x="2798" y="4853"/>
                  </a:cubicBezTo>
                  <a:lnTo>
                    <a:pt x="2822" y="4853"/>
                  </a:lnTo>
                  <a:lnTo>
                    <a:pt x="2822" y="4829"/>
                  </a:lnTo>
                  <a:cubicBezTo>
                    <a:pt x="2763" y="4310"/>
                    <a:pt x="2728" y="3849"/>
                    <a:pt x="2692" y="3470"/>
                  </a:cubicBezTo>
                  <a:lnTo>
                    <a:pt x="2692" y="3470"/>
                  </a:lnTo>
                  <a:cubicBezTo>
                    <a:pt x="2870" y="3054"/>
                    <a:pt x="2941" y="2709"/>
                    <a:pt x="2977" y="2472"/>
                  </a:cubicBezTo>
                  <a:cubicBezTo>
                    <a:pt x="2989" y="2353"/>
                    <a:pt x="2977" y="2269"/>
                    <a:pt x="2977" y="2210"/>
                  </a:cubicBezTo>
                  <a:cubicBezTo>
                    <a:pt x="2977" y="2150"/>
                    <a:pt x="2965" y="2115"/>
                    <a:pt x="2965" y="2114"/>
                  </a:cubicBezTo>
                  <a:lnTo>
                    <a:pt x="2965" y="2114"/>
                  </a:lnTo>
                  <a:cubicBezTo>
                    <a:pt x="2965" y="2115"/>
                    <a:pt x="2989" y="2234"/>
                    <a:pt x="2929" y="2531"/>
                  </a:cubicBezTo>
                  <a:cubicBezTo>
                    <a:pt x="2906" y="2769"/>
                    <a:pt x="2810" y="3115"/>
                    <a:pt x="2632" y="3519"/>
                  </a:cubicBezTo>
                  <a:cubicBezTo>
                    <a:pt x="2667" y="3893"/>
                    <a:pt x="2702" y="4346"/>
                    <a:pt x="2748" y="4856"/>
                  </a:cubicBezTo>
                  <a:lnTo>
                    <a:pt x="2748" y="4856"/>
                  </a:lnTo>
                  <a:cubicBezTo>
                    <a:pt x="2215" y="4984"/>
                    <a:pt x="1592" y="5145"/>
                    <a:pt x="935" y="5318"/>
                  </a:cubicBezTo>
                  <a:lnTo>
                    <a:pt x="935" y="5318"/>
                  </a:lnTo>
                  <a:cubicBezTo>
                    <a:pt x="877" y="4892"/>
                    <a:pt x="820" y="4455"/>
                    <a:pt x="763" y="3996"/>
                  </a:cubicBezTo>
                  <a:lnTo>
                    <a:pt x="763" y="3972"/>
                  </a:lnTo>
                  <a:lnTo>
                    <a:pt x="763" y="3960"/>
                  </a:lnTo>
                  <a:cubicBezTo>
                    <a:pt x="596" y="3710"/>
                    <a:pt x="417" y="3436"/>
                    <a:pt x="262" y="3174"/>
                  </a:cubicBezTo>
                  <a:cubicBezTo>
                    <a:pt x="239" y="3103"/>
                    <a:pt x="191" y="3043"/>
                    <a:pt x="167" y="2960"/>
                  </a:cubicBezTo>
                  <a:cubicBezTo>
                    <a:pt x="131" y="2888"/>
                    <a:pt x="108" y="2829"/>
                    <a:pt x="108" y="2757"/>
                  </a:cubicBezTo>
                  <a:cubicBezTo>
                    <a:pt x="108" y="2603"/>
                    <a:pt x="167" y="2448"/>
                    <a:pt x="239" y="2305"/>
                  </a:cubicBezTo>
                  <a:lnTo>
                    <a:pt x="239" y="2293"/>
                  </a:lnTo>
                  <a:lnTo>
                    <a:pt x="239" y="2281"/>
                  </a:lnTo>
                  <a:cubicBezTo>
                    <a:pt x="239" y="2210"/>
                    <a:pt x="262" y="2114"/>
                    <a:pt x="298" y="2043"/>
                  </a:cubicBezTo>
                  <a:cubicBezTo>
                    <a:pt x="346" y="1924"/>
                    <a:pt x="429" y="1805"/>
                    <a:pt x="501" y="1686"/>
                  </a:cubicBezTo>
                  <a:lnTo>
                    <a:pt x="501" y="1674"/>
                  </a:lnTo>
                  <a:lnTo>
                    <a:pt x="501" y="1650"/>
                  </a:lnTo>
                  <a:cubicBezTo>
                    <a:pt x="524" y="1519"/>
                    <a:pt x="596" y="1412"/>
                    <a:pt x="703" y="1341"/>
                  </a:cubicBezTo>
                  <a:cubicBezTo>
                    <a:pt x="798" y="1269"/>
                    <a:pt x="917" y="1221"/>
                    <a:pt x="1036" y="1198"/>
                  </a:cubicBezTo>
                  <a:lnTo>
                    <a:pt x="1072" y="1198"/>
                  </a:lnTo>
                  <a:lnTo>
                    <a:pt x="1072" y="1174"/>
                  </a:lnTo>
                  <a:cubicBezTo>
                    <a:pt x="1144" y="936"/>
                    <a:pt x="1215" y="686"/>
                    <a:pt x="1298" y="448"/>
                  </a:cubicBezTo>
                  <a:cubicBezTo>
                    <a:pt x="1334" y="364"/>
                    <a:pt x="1477" y="317"/>
                    <a:pt x="1572" y="281"/>
                  </a:cubicBezTo>
                  <a:cubicBezTo>
                    <a:pt x="1688" y="258"/>
                    <a:pt x="1805" y="246"/>
                    <a:pt x="1921" y="223"/>
                  </a:cubicBezTo>
                  <a:lnTo>
                    <a:pt x="1921" y="223"/>
                  </a:lnTo>
                  <a:cubicBezTo>
                    <a:pt x="1991" y="259"/>
                    <a:pt x="2049" y="305"/>
                    <a:pt x="2108" y="340"/>
                  </a:cubicBezTo>
                  <a:lnTo>
                    <a:pt x="2203" y="400"/>
                  </a:lnTo>
                  <a:lnTo>
                    <a:pt x="2251" y="436"/>
                  </a:lnTo>
                  <a:lnTo>
                    <a:pt x="2263" y="436"/>
                  </a:lnTo>
                  <a:cubicBezTo>
                    <a:pt x="2251" y="495"/>
                    <a:pt x="2191" y="543"/>
                    <a:pt x="2132" y="567"/>
                  </a:cubicBezTo>
                  <a:cubicBezTo>
                    <a:pt x="2072" y="602"/>
                    <a:pt x="1989" y="626"/>
                    <a:pt x="1929" y="638"/>
                  </a:cubicBezTo>
                  <a:lnTo>
                    <a:pt x="1906" y="638"/>
                  </a:lnTo>
                  <a:lnTo>
                    <a:pt x="1906" y="674"/>
                  </a:lnTo>
                  <a:lnTo>
                    <a:pt x="1858" y="1031"/>
                  </a:lnTo>
                  <a:lnTo>
                    <a:pt x="1858" y="1043"/>
                  </a:lnTo>
                  <a:lnTo>
                    <a:pt x="1858" y="1055"/>
                  </a:lnTo>
                  <a:cubicBezTo>
                    <a:pt x="1929" y="1174"/>
                    <a:pt x="2013" y="1281"/>
                    <a:pt x="2084" y="1400"/>
                  </a:cubicBezTo>
                  <a:lnTo>
                    <a:pt x="2108" y="1460"/>
                  </a:lnTo>
                  <a:lnTo>
                    <a:pt x="2132" y="1400"/>
                  </a:lnTo>
                  <a:cubicBezTo>
                    <a:pt x="2191" y="1257"/>
                    <a:pt x="2203" y="1114"/>
                    <a:pt x="2215" y="971"/>
                  </a:cubicBezTo>
                  <a:cubicBezTo>
                    <a:pt x="2227" y="817"/>
                    <a:pt x="2251" y="698"/>
                    <a:pt x="2310" y="579"/>
                  </a:cubicBezTo>
                  <a:cubicBezTo>
                    <a:pt x="2429" y="340"/>
                    <a:pt x="2644" y="198"/>
                    <a:pt x="2858" y="102"/>
                  </a:cubicBezTo>
                  <a:cubicBezTo>
                    <a:pt x="2888" y="96"/>
                    <a:pt x="2915" y="93"/>
                    <a:pt x="2938" y="93"/>
                  </a:cubicBezTo>
                  <a:cubicBezTo>
                    <a:pt x="2962" y="93"/>
                    <a:pt x="2983" y="96"/>
                    <a:pt x="3001" y="102"/>
                  </a:cubicBezTo>
                  <a:cubicBezTo>
                    <a:pt x="3049" y="126"/>
                    <a:pt x="3084" y="186"/>
                    <a:pt x="3096" y="233"/>
                  </a:cubicBezTo>
                  <a:cubicBezTo>
                    <a:pt x="3108" y="257"/>
                    <a:pt x="3108" y="269"/>
                    <a:pt x="3108" y="305"/>
                  </a:cubicBezTo>
                  <a:cubicBezTo>
                    <a:pt x="3108" y="329"/>
                    <a:pt x="3096" y="352"/>
                    <a:pt x="3096" y="376"/>
                  </a:cubicBezTo>
                  <a:cubicBezTo>
                    <a:pt x="3096" y="424"/>
                    <a:pt x="3084" y="483"/>
                    <a:pt x="3060" y="531"/>
                  </a:cubicBezTo>
                  <a:cubicBezTo>
                    <a:pt x="3001" y="721"/>
                    <a:pt x="2941" y="900"/>
                    <a:pt x="2906" y="1043"/>
                  </a:cubicBezTo>
                  <a:cubicBezTo>
                    <a:pt x="2870" y="1388"/>
                    <a:pt x="2906" y="1662"/>
                    <a:pt x="2918" y="1841"/>
                  </a:cubicBezTo>
                  <a:cubicBezTo>
                    <a:pt x="2929" y="1924"/>
                    <a:pt x="2929" y="1995"/>
                    <a:pt x="2941" y="2043"/>
                  </a:cubicBezTo>
                  <a:cubicBezTo>
                    <a:pt x="2965" y="2091"/>
                    <a:pt x="2965" y="2114"/>
                    <a:pt x="2965" y="2114"/>
                  </a:cubicBezTo>
                  <a:cubicBezTo>
                    <a:pt x="2965" y="2114"/>
                    <a:pt x="2965" y="2091"/>
                    <a:pt x="2977" y="2007"/>
                  </a:cubicBezTo>
                  <a:cubicBezTo>
                    <a:pt x="2977" y="1972"/>
                    <a:pt x="2977" y="1888"/>
                    <a:pt x="2953" y="1805"/>
                  </a:cubicBezTo>
                  <a:cubicBezTo>
                    <a:pt x="2941" y="1626"/>
                    <a:pt x="2929" y="1352"/>
                    <a:pt x="2953" y="1019"/>
                  </a:cubicBezTo>
                  <a:cubicBezTo>
                    <a:pt x="3001" y="864"/>
                    <a:pt x="3060" y="686"/>
                    <a:pt x="3120" y="495"/>
                  </a:cubicBezTo>
                  <a:cubicBezTo>
                    <a:pt x="3132" y="448"/>
                    <a:pt x="3132" y="400"/>
                    <a:pt x="3156" y="340"/>
                  </a:cubicBezTo>
                  <a:cubicBezTo>
                    <a:pt x="3168" y="317"/>
                    <a:pt x="3168" y="281"/>
                    <a:pt x="3168" y="257"/>
                  </a:cubicBezTo>
                  <a:cubicBezTo>
                    <a:pt x="3168" y="221"/>
                    <a:pt x="3168" y="198"/>
                    <a:pt x="3156" y="162"/>
                  </a:cubicBezTo>
                  <a:cubicBezTo>
                    <a:pt x="3132" y="102"/>
                    <a:pt x="3108" y="43"/>
                    <a:pt x="3049" y="19"/>
                  </a:cubicBezTo>
                  <a:cubicBezTo>
                    <a:pt x="3025" y="5"/>
                    <a:pt x="3000" y="0"/>
                    <a:pt x="29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139"/>
            <p:cNvSpPr/>
            <p:nvPr/>
          </p:nvSpPr>
          <p:spPr>
            <a:xfrm>
              <a:off x="8072231" y="3134806"/>
              <a:ext cx="34458" cy="55193"/>
            </a:xfrm>
            <a:custGeom>
              <a:rect b="b" l="l" r="r" t="t"/>
              <a:pathLst>
                <a:path extrusionOk="0" h="764" w="477">
                  <a:moveTo>
                    <a:pt x="26" y="0"/>
                  </a:moveTo>
                  <a:cubicBezTo>
                    <a:pt x="25" y="0"/>
                    <a:pt x="25" y="0"/>
                    <a:pt x="24" y="1"/>
                  </a:cubicBezTo>
                  <a:cubicBezTo>
                    <a:pt x="0" y="13"/>
                    <a:pt x="96" y="191"/>
                    <a:pt x="215" y="406"/>
                  </a:cubicBezTo>
                  <a:cubicBezTo>
                    <a:pt x="330" y="601"/>
                    <a:pt x="445" y="763"/>
                    <a:pt x="463" y="763"/>
                  </a:cubicBezTo>
                  <a:cubicBezTo>
                    <a:pt x="464" y="763"/>
                    <a:pt x="464" y="763"/>
                    <a:pt x="465" y="763"/>
                  </a:cubicBezTo>
                  <a:cubicBezTo>
                    <a:pt x="477" y="739"/>
                    <a:pt x="393" y="560"/>
                    <a:pt x="274" y="358"/>
                  </a:cubicBezTo>
                  <a:cubicBezTo>
                    <a:pt x="159" y="151"/>
                    <a:pt x="45" y="0"/>
                    <a:pt x="26" y="0"/>
                  </a:cubicBezTo>
                  <a:close/>
                </a:path>
              </a:pathLst>
            </a:custGeom>
            <a:solidFill>
              <a:srgbClr val="6F44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139"/>
            <p:cNvSpPr/>
            <p:nvPr/>
          </p:nvSpPr>
          <p:spPr>
            <a:xfrm>
              <a:off x="8215846" y="3634571"/>
              <a:ext cx="423254" cy="339829"/>
            </a:xfrm>
            <a:custGeom>
              <a:rect b="b" l="l" r="r" t="t"/>
              <a:pathLst>
                <a:path extrusionOk="0" h="4704" w="5859">
                  <a:moveTo>
                    <a:pt x="5859" y="0"/>
                  </a:moveTo>
                  <a:lnTo>
                    <a:pt x="1" y="4703"/>
                  </a:lnTo>
                  <a:cubicBezTo>
                    <a:pt x="1346" y="4691"/>
                    <a:pt x="2692" y="4215"/>
                    <a:pt x="3751" y="3370"/>
                  </a:cubicBezTo>
                  <a:cubicBezTo>
                    <a:pt x="4799" y="2512"/>
                    <a:pt x="5561" y="1310"/>
                    <a:pt x="5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139"/>
            <p:cNvSpPr/>
            <p:nvPr/>
          </p:nvSpPr>
          <p:spPr>
            <a:xfrm>
              <a:off x="7911350" y="3243963"/>
              <a:ext cx="848170" cy="746482"/>
            </a:xfrm>
            <a:custGeom>
              <a:rect b="b" l="l" r="r" t="t"/>
              <a:pathLst>
                <a:path extrusionOk="0" h="10333" w="11741">
                  <a:moveTo>
                    <a:pt x="10256" y="0"/>
                  </a:moveTo>
                  <a:cubicBezTo>
                    <a:pt x="9406" y="0"/>
                    <a:pt x="8359" y="1169"/>
                    <a:pt x="8359" y="1169"/>
                  </a:cubicBezTo>
                  <a:lnTo>
                    <a:pt x="4418" y="5717"/>
                  </a:lnTo>
                  <a:lnTo>
                    <a:pt x="3037" y="1954"/>
                  </a:lnTo>
                  <a:lnTo>
                    <a:pt x="1" y="2681"/>
                  </a:lnTo>
                  <a:cubicBezTo>
                    <a:pt x="1" y="2681"/>
                    <a:pt x="1180" y="8324"/>
                    <a:pt x="1727" y="9348"/>
                  </a:cubicBezTo>
                  <a:cubicBezTo>
                    <a:pt x="2136" y="10139"/>
                    <a:pt x="2822" y="10333"/>
                    <a:pt x="3479" y="10333"/>
                  </a:cubicBezTo>
                  <a:cubicBezTo>
                    <a:pt x="3683" y="10333"/>
                    <a:pt x="3884" y="10314"/>
                    <a:pt x="4073" y="10289"/>
                  </a:cubicBezTo>
                  <a:cubicBezTo>
                    <a:pt x="4882" y="10182"/>
                    <a:pt x="10324" y="5693"/>
                    <a:pt x="10800" y="4729"/>
                  </a:cubicBezTo>
                  <a:cubicBezTo>
                    <a:pt x="11324" y="3681"/>
                    <a:pt x="11740" y="1514"/>
                    <a:pt x="10919" y="359"/>
                  </a:cubicBezTo>
                  <a:cubicBezTo>
                    <a:pt x="10736" y="100"/>
                    <a:pt x="10504" y="0"/>
                    <a:pt x="102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39"/>
            <p:cNvSpPr/>
            <p:nvPr/>
          </p:nvSpPr>
          <p:spPr>
            <a:xfrm>
              <a:off x="7926015" y="3324945"/>
              <a:ext cx="673494" cy="671277"/>
            </a:xfrm>
            <a:custGeom>
              <a:rect b="b" l="l" r="r" t="t"/>
              <a:pathLst>
                <a:path extrusionOk="0" h="9292" w="9323">
                  <a:moveTo>
                    <a:pt x="8216" y="0"/>
                  </a:moveTo>
                  <a:cubicBezTo>
                    <a:pt x="8215" y="1"/>
                    <a:pt x="8203" y="36"/>
                    <a:pt x="8144" y="71"/>
                  </a:cubicBezTo>
                  <a:cubicBezTo>
                    <a:pt x="8097" y="131"/>
                    <a:pt x="8025" y="214"/>
                    <a:pt x="7930" y="310"/>
                  </a:cubicBezTo>
                  <a:cubicBezTo>
                    <a:pt x="7739" y="524"/>
                    <a:pt x="7477" y="833"/>
                    <a:pt x="7120" y="1214"/>
                  </a:cubicBezTo>
                  <a:cubicBezTo>
                    <a:pt x="6413" y="2004"/>
                    <a:pt x="5427" y="3131"/>
                    <a:pt x="4218" y="4481"/>
                  </a:cubicBezTo>
                  <a:lnTo>
                    <a:pt x="4218" y="4481"/>
                  </a:lnTo>
                  <a:cubicBezTo>
                    <a:pt x="3807" y="3364"/>
                    <a:pt x="3361" y="2133"/>
                    <a:pt x="2858" y="822"/>
                  </a:cubicBezTo>
                  <a:lnTo>
                    <a:pt x="2846" y="786"/>
                  </a:lnTo>
                  <a:lnTo>
                    <a:pt x="2810" y="798"/>
                  </a:lnTo>
                  <a:cubicBezTo>
                    <a:pt x="1941" y="1012"/>
                    <a:pt x="1000" y="1238"/>
                    <a:pt x="36" y="1476"/>
                  </a:cubicBezTo>
                  <a:lnTo>
                    <a:pt x="0" y="1488"/>
                  </a:lnTo>
                  <a:lnTo>
                    <a:pt x="0" y="1512"/>
                  </a:lnTo>
                  <a:cubicBezTo>
                    <a:pt x="96" y="2084"/>
                    <a:pt x="215" y="2691"/>
                    <a:pt x="310" y="3298"/>
                  </a:cubicBezTo>
                  <a:cubicBezTo>
                    <a:pt x="488" y="4298"/>
                    <a:pt x="691" y="5263"/>
                    <a:pt x="893" y="6203"/>
                  </a:cubicBezTo>
                  <a:cubicBezTo>
                    <a:pt x="1000" y="6667"/>
                    <a:pt x="1108" y="7132"/>
                    <a:pt x="1239" y="7572"/>
                  </a:cubicBezTo>
                  <a:cubicBezTo>
                    <a:pt x="1310" y="7799"/>
                    <a:pt x="1370" y="8025"/>
                    <a:pt x="1477" y="8227"/>
                  </a:cubicBezTo>
                  <a:cubicBezTo>
                    <a:pt x="1584" y="8442"/>
                    <a:pt x="1715" y="8632"/>
                    <a:pt x="1882" y="8775"/>
                  </a:cubicBezTo>
                  <a:cubicBezTo>
                    <a:pt x="2191" y="9108"/>
                    <a:pt x="2632" y="9251"/>
                    <a:pt x="3048" y="9287"/>
                  </a:cubicBezTo>
                  <a:cubicBezTo>
                    <a:pt x="3102" y="9290"/>
                    <a:pt x="3155" y="9291"/>
                    <a:pt x="3207" y="9291"/>
                  </a:cubicBezTo>
                  <a:cubicBezTo>
                    <a:pt x="3365" y="9291"/>
                    <a:pt x="3519" y="9278"/>
                    <a:pt x="3679" y="9251"/>
                  </a:cubicBezTo>
                  <a:cubicBezTo>
                    <a:pt x="3882" y="9227"/>
                    <a:pt x="4084" y="9168"/>
                    <a:pt x="4263" y="9073"/>
                  </a:cubicBezTo>
                  <a:cubicBezTo>
                    <a:pt x="4620" y="8894"/>
                    <a:pt x="4930" y="8692"/>
                    <a:pt x="5227" y="8477"/>
                  </a:cubicBezTo>
                  <a:cubicBezTo>
                    <a:pt x="5525" y="8275"/>
                    <a:pt x="5787" y="8061"/>
                    <a:pt x="6061" y="7858"/>
                  </a:cubicBezTo>
                  <a:cubicBezTo>
                    <a:pt x="7120" y="7037"/>
                    <a:pt x="7918" y="6322"/>
                    <a:pt x="8466" y="5822"/>
                  </a:cubicBezTo>
                  <a:cubicBezTo>
                    <a:pt x="8740" y="5560"/>
                    <a:pt x="8942" y="5370"/>
                    <a:pt x="9097" y="5239"/>
                  </a:cubicBezTo>
                  <a:cubicBezTo>
                    <a:pt x="9168" y="5179"/>
                    <a:pt x="9216" y="5120"/>
                    <a:pt x="9263" y="5084"/>
                  </a:cubicBezTo>
                  <a:lnTo>
                    <a:pt x="9323" y="5024"/>
                  </a:lnTo>
                  <a:lnTo>
                    <a:pt x="9323" y="5024"/>
                  </a:lnTo>
                  <a:cubicBezTo>
                    <a:pt x="9322" y="5025"/>
                    <a:pt x="9299" y="5049"/>
                    <a:pt x="9263" y="5072"/>
                  </a:cubicBezTo>
                  <a:cubicBezTo>
                    <a:pt x="9216" y="5108"/>
                    <a:pt x="9168" y="5167"/>
                    <a:pt x="9097" y="5227"/>
                  </a:cubicBezTo>
                  <a:cubicBezTo>
                    <a:pt x="8942" y="5358"/>
                    <a:pt x="8728" y="5536"/>
                    <a:pt x="8454" y="5786"/>
                  </a:cubicBezTo>
                  <a:cubicBezTo>
                    <a:pt x="7894" y="6275"/>
                    <a:pt x="7085" y="7001"/>
                    <a:pt x="6025" y="7810"/>
                  </a:cubicBezTo>
                  <a:cubicBezTo>
                    <a:pt x="5513" y="8215"/>
                    <a:pt x="4930" y="8656"/>
                    <a:pt x="4227" y="9013"/>
                  </a:cubicBezTo>
                  <a:cubicBezTo>
                    <a:pt x="4048" y="9096"/>
                    <a:pt x="3870" y="9156"/>
                    <a:pt x="3667" y="9180"/>
                  </a:cubicBezTo>
                  <a:cubicBezTo>
                    <a:pt x="3507" y="9206"/>
                    <a:pt x="3359" y="9220"/>
                    <a:pt x="3205" y="9220"/>
                  </a:cubicBezTo>
                  <a:cubicBezTo>
                    <a:pt x="3154" y="9220"/>
                    <a:pt x="3102" y="9218"/>
                    <a:pt x="3048" y="9215"/>
                  </a:cubicBezTo>
                  <a:cubicBezTo>
                    <a:pt x="2655" y="9192"/>
                    <a:pt x="2239" y="9037"/>
                    <a:pt x="1917" y="8739"/>
                  </a:cubicBezTo>
                  <a:cubicBezTo>
                    <a:pt x="1762" y="8584"/>
                    <a:pt x="1643" y="8406"/>
                    <a:pt x="1536" y="8215"/>
                  </a:cubicBezTo>
                  <a:cubicBezTo>
                    <a:pt x="1441" y="8001"/>
                    <a:pt x="1370" y="7799"/>
                    <a:pt x="1310" y="7572"/>
                  </a:cubicBezTo>
                  <a:cubicBezTo>
                    <a:pt x="1179" y="7132"/>
                    <a:pt x="1072" y="6667"/>
                    <a:pt x="965" y="6203"/>
                  </a:cubicBezTo>
                  <a:cubicBezTo>
                    <a:pt x="762" y="5286"/>
                    <a:pt x="572" y="4298"/>
                    <a:pt x="393" y="3298"/>
                  </a:cubicBezTo>
                  <a:cubicBezTo>
                    <a:pt x="277" y="2705"/>
                    <a:pt x="172" y="2112"/>
                    <a:pt x="79" y="1553"/>
                  </a:cubicBezTo>
                  <a:lnTo>
                    <a:pt x="79" y="1553"/>
                  </a:lnTo>
                  <a:cubicBezTo>
                    <a:pt x="1019" y="1343"/>
                    <a:pt x="1926" y="1111"/>
                    <a:pt x="2799" y="901"/>
                  </a:cubicBezTo>
                  <a:lnTo>
                    <a:pt x="2799" y="901"/>
                  </a:lnTo>
                  <a:cubicBezTo>
                    <a:pt x="3306" y="2223"/>
                    <a:pt x="3778" y="3462"/>
                    <a:pt x="4191" y="4572"/>
                  </a:cubicBezTo>
                  <a:lnTo>
                    <a:pt x="4203" y="4620"/>
                  </a:lnTo>
                  <a:lnTo>
                    <a:pt x="4227" y="4572"/>
                  </a:lnTo>
                  <a:cubicBezTo>
                    <a:pt x="5430" y="3191"/>
                    <a:pt x="6430" y="2060"/>
                    <a:pt x="7132" y="1250"/>
                  </a:cubicBezTo>
                  <a:cubicBezTo>
                    <a:pt x="7477" y="845"/>
                    <a:pt x="7739" y="536"/>
                    <a:pt x="7942" y="333"/>
                  </a:cubicBezTo>
                  <a:cubicBezTo>
                    <a:pt x="8025" y="226"/>
                    <a:pt x="8097" y="155"/>
                    <a:pt x="8144" y="95"/>
                  </a:cubicBezTo>
                  <a:cubicBezTo>
                    <a:pt x="8203" y="37"/>
                    <a:pt x="8215" y="1"/>
                    <a:pt x="82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139"/>
            <p:cNvSpPr/>
            <p:nvPr/>
          </p:nvSpPr>
          <p:spPr>
            <a:xfrm>
              <a:off x="8549600" y="3252993"/>
              <a:ext cx="117029" cy="42840"/>
            </a:xfrm>
            <a:custGeom>
              <a:rect b="b" l="l" r="r" t="t"/>
              <a:pathLst>
                <a:path extrusionOk="0" h="593" w="1620">
                  <a:moveTo>
                    <a:pt x="1346" y="0"/>
                  </a:moveTo>
                  <a:cubicBezTo>
                    <a:pt x="1189" y="0"/>
                    <a:pt x="975" y="22"/>
                    <a:pt x="750" y="103"/>
                  </a:cubicBezTo>
                  <a:cubicBezTo>
                    <a:pt x="274" y="270"/>
                    <a:pt x="0" y="579"/>
                    <a:pt x="24" y="591"/>
                  </a:cubicBezTo>
                  <a:cubicBezTo>
                    <a:pt x="25" y="592"/>
                    <a:pt x="26" y="593"/>
                    <a:pt x="27" y="593"/>
                  </a:cubicBezTo>
                  <a:cubicBezTo>
                    <a:pt x="59" y="593"/>
                    <a:pt x="339" y="323"/>
                    <a:pt x="762" y="174"/>
                  </a:cubicBezTo>
                  <a:cubicBezTo>
                    <a:pt x="1215" y="20"/>
                    <a:pt x="1608" y="55"/>
                    <a:pt x="1608" y="32"/>
                  </a:cubicBezTo>
                  <a:cubicBezTo>
                    <a:pt x="1620" y="25"/>
                    <a:pt x="1515" y="0"/>
                    <a:pt x="13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6" name="Google Shape;2086;p139"/>
          <p:cNvSpPr txBox="1"/>
          <p:nvPr/>
        </p:nvSpPr>
        <p:spPr>
          <a:xfrm>
            <a:off x="279225" y="676375"/>
            <a:ext cx="6542100" cy="42426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accent2"/>
              </a:buClr>
              <a:buSzPts val="1200"/>
              <a:buAutoNum type="arabicPeriod"/>
            </a:pPr>
            <a:r>
              <a:rPr b="1" lang="en" sz="1200">
                <a:solidFill>
                  <a:schemeClr val="accent2"/>
                </a:solidFill>
                <a:latin typeface="Roboto"/>
                <a:ea typeface="Roboto"/>
                <a:cs typeface="Roboto"/>
                <a:sym typeface="Roboto"/>
              </a:rPr>
              <a:t>DeGuard</a:t>
            </a:r>
            <a:r>
              <a:rPr lang="en" sz="1200">
                <a:solidFill>
                  <a:schemeClr val="accent2"/>
                </a:solidFill>
                <a:latin typeface="Roboto"/>
                <a:ea typeface="Roboto"/>
                <a:cs typeface="Roboto"/>
                <a:sym typeface="Roboto"/>
              </a:rPr>
              <a:t>:</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Proficient in reversing ProGuard obfuscation.</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Accurately predicts third-party libraries.</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Faces challenges with sophisticated obfuscation and scalability.</a:t>
            </a:r>
            <a:endParaRPr sz="1200">
              <a:solidFill>
                <a:schemeClr val="accent2"/>
              </a:solidFill>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AutoNum type="arabicPeriod"/>
            </a:pPr>
            <a:r>
              <a:rPr b="1" lang="en" sz="1200">
                <a:solidFill>
                  <a:schemeClr val="accent2"/>
                </a:solidFill>
                <a:latin typeface="Roboto"/>
                <a:ea typeface="Roboto"/>
                <a:cs typeface="Roboto"/>
                <a:sym typeface="Roboto"/>
              </a:rPr>
              <a:t>Deoptfuscator</a:t>
            </a:r>
            <a:r>
              <a:rPr lang="en" sz="1200">
                <a:solidFill>
                  <a:schemeClr val="accent2"/>
                </a:solidFill>
                <a:latin typeface="Roboto"/>
                <a:ea typeface="Roboto"/>
                <a:cs typeface="Roboto"/>
                <a:sym typeface="Roboto"/>
              </a:rPr>
              <a:t>:</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Effectively handles control-flow obfuscation.</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Optimizes app performance with ReDex.</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Limited applicability and potential errors require caution.</a:t>
            </a:r>
            <a:endParaRPr sz="1200">
              <a:solidFill>
                <a:schemeClr val="accent2"/>
              </a:solidFill>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AutoNum type="arabicPeriod"/>
            </a:pPr>
            <a:r>
              <a:rPr b="1" lang="en" sz="1200">
                <a:solidFill>
                  <a:schemeClr val="accent2"/>
                </a:solidFill>
                <a:latin typeface="Roboto"/>
                <a:ea typeface="Roboto"/>
                <a:cs typeface="Roboto"/>
                <a:sym typeface="Roboto"/>
              </a:rPr>
              <a:t>SiMBA</a:t>
            </a:r>
            <a:r>
              <a:rPr lang="en" sz="1200">
                <a:solidFill>
                  <a:schemeClr val="accent2"/>
                </a:solidFill>
                <a:latin typeface="Roboto"/>
                <a:ea typeface="Roboto"/>
                <a:cs typeface="Roboto"/>
                <a:sym typeface="Roboto"/>
              </a:rPr>
              <a:t>:</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Efficient linear MBA computation.</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Struggles with complexity and verification.</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Hinders scalability for larger datasets.</a:t>
            </a:r>
            <a:endParaRPr sz="1200">
              <a:solidFill>
                <a:schemeClr val="accent2"/>
              </a:solidFill>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AutoNum type="arabicPeriod"/>
            </a:pPr>
            <a:r>
              <a:rPr b="1" lang="en" sz="1200">
                <a:solidFill>
                  <a:schemeClr val="accent2"/>
                </a:solidFill>
                <a:latin typeface="Roboto"/>
                <a:ea typeface="Roboto"/>
                <a:cs typeface="Roboto"/>
                <a:sym typeface="Roboto"/>
              </a:rPr>
              <a:t>Katalina</a:t>
            </a:r>
            <a:r>
              <a:rPr lang="en" sz="1200">
                <a:solidFill>
                  <a:schemeClr val="accent2"/>
                </a:solidFill>
                <a:latin typeface="Roboto"/>
                <a:ea typeface="Roboto"/>
                <a:cs typeface="Roboto"/>
                <a:sym typeface="Roboto"/>
              </a:rPr>
              <a:t>:</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Valuable free alternative for malware analysis.</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Lacks multidex support.</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May introduce performance overheads.</a:t>
            </a:r>
            <a:endParaRPr sz="1200">
              <a:solidFill>
                <a:schemeClr val="accent2"/>
              </a:solidFill>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AutoNum type="arabicPeriod"/>
            </a:pPr>
            <a:r>
              <a:rPr b="1" lang="en" sz="1200">
                <a:solidFill>
                  <a:schemeClr val="accent2"/>
                </a:solidFill>
                <a:latin typeface="Roboto"/>
                <a:ea typeface="Roboto"/>
                <a:cs typeface="Roboto"/>
                <a:sym typeface="Roboto"/>
              </a:rPr>
              <a:t>MACNETO</a:t>
            </a:r>
            <a:r>
              <a:rPr lang="en" sz="1200">
                <a:solidFill>
                  <a:schemeClr val="accent2"/>
                </a:solidFill>
                <a:latin typeface="Roboto"/>
                <a:ea typeface="Roboto"/>
                <a:cs typeface="Roboto"/>
                <a:sym typeface="Roboto"/>
              </a:rPr>
              <a:t>:</a:t>
            </a:r>
            <a:endParaRPr sz="1200">
              <a:solidFill>
                <a:schemeClr val="accent2"/>
              </a:solidFill>
              <a:latin typeface="Roboto"/>
              <a:ea typeface="Roboto"/>
              <a:cs typeface="Roboto"/>
              <a:sym typeface="Roboto"/>
            </a:endParaRPr>
          </a:p>
          <a:p>
            <a:pPr indent="-304800" lvl="1" marL="914400" rtl="0" algn="l">
              <a:lnSpc>
                <a:spcPct val="115000"/>
              </a:lnSpc>
              <a:spcBef>
                <a:spcPts val="0"/>
              </a:spcBef>
              <a:spcAft>
                <a:spcPts val="0"/>
              </a:spcAft>
              <a:buClr>
                <a:schemeClr val="accent2"/>
              </a:buClr>
              <a:buSzPts val="1200"/>
              <a:buFont typeface="Roboto"/>
              <a:buChar char="○"/>
            </a:pPr>
            <a:r>
              <a:rPr lang="en" sz="1200">
                <a:solidFill>
                  <a:schemeClr val="accent2"/>
                </a:solidFill>
                <a:latin typeface="Roboto"/>
                <a:ea typeface="Roboto"/>
                <a:cs typeface="Roboto"/>
                <a:sym typeface="Roboto"/>
              </a:rPr>
              <a:t>High precision in deobfuscating obfuscated programs.</a:t>
            </a:r>
            <a:endParaRPr sz="1200">
              <a:solidFill>
                <a:schemeClr val="accent2"/>
              </a:solidFill>
              <a:latin typeface="Roboto"/>
              <a:ea typeface="Roboto"/>
              <a:cs typeface="Roboto"/>
              <a:sym typeface="Roboto"/>
            </a:endParaRPr>
          </a:p>
          <a:p>
            <a:pPr indent="-298450" lvl="1" marL="914400" rtl="0" algn="l">
              <a:lnSpc>
                <a:spcPct val="115000"/>
              </a:lnSpc>
              <a:spcBef>
                <a:spcPts val="0"/>
              </a:spcBef>
              <a:spcAft>
                <a:spcPts val="0"/>
              </a:spcAft>
              <a:buClr>
                <a:schemeClr val="accent2"/>
              </a:buClr>
              <a:buSzPts val="1100"/>
              <a:buChar char="○"/>
            </a:pPr>
            <a:r>
              <a:rPr lang="en" sz="1200">
                <a:solidFill>
                  <a:schemeClr val="accent2"/>
                </a:solidFill>
                <a:latin typeface="Roboto"/>
                <a:ea typeface="Roboto"/>
                <a:cs typeface="Roboto"/>
                <a:sym typeface="Roboto"/>
              </a:rPr>
              <a:t>Relies on callgraph and faces challenges with certain obfuscation tec</a:t>
            </a:r>
            <a:r>
              <a:rPr lang="en" sz="1100">
                <a:solidFill>
                  <a:schemeClr val="accent2"/>
                </a:solidFill>
              </a:rPr>
              <a:t>hniques.</a:t>
            </a:r>
            <a:endParaRPr sz="1100">
              <a:solidFill>
                <a:schemeClr val="accent2"/>
              </a:solidFill>
            </a:endParaRPr>
          </a:p>
          <a:p>
            <a:pPr indent="0" lvl="0" marL="0" rtl="0" algn="l">
              <a:spcBef>
                <a:spcPts val="1200"/>
              </a:spcBef>
              <a:spcAft>
                <a:spcPts val="0"/>
              </a:spcAft>
              <a:buNone/>
            </a:pPr>
            <a:r>
              <a:t/>
            </a:r>
            <a:endParaRPr>
              <a:solidFill>
                <a:schemeClr val="lt2"/>
              </a:solidFill>
              <a:latin typeface="Lato"/>
              <a:ea typeface="Lato"/>
              <a:cs typeface="Lato"/>
              <a:sym typeface="Lato"/>
            </a:endParaRPr>
          </a:p>
        </p:txBody>
      </p:sp>
      <p:sp>
        <p:nvSpPr>
          <p:cNvPr id="2087" name="Google Shape;2087;p139">
            <a:hlinkClick/>
          </p:cNvPr>
          <p:cNvSpPr txBox="1"/>
          <p:nvPr/>
        </p:nvSpPr>
        <p:spPr>
          <a:xfrm>
            <a:off x="8219375" y="120225"/>
            <a:ext cx="74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uFill>
                  <a:noFill/>
                </a:uFill>
                <a:latin typeface="Impact"/>
                <a:ea typeface="Impact"/>
                <a:cs typeface="Impact"/>
                <a:sym typeface="Impact"/>
                <a:hlinkClick action="ppaction://hlinksldjump" r:id="rId3">
                  <a:extLst>
                    <a:ext uri="{A12FA001-AC4F-418D-AE19-62706E023703}">
                      <ahyp:hlinkClr val="tx"/>
                    </a:ext>
                  </a:extLst>
                </a:hlinkClick>
              </a:rPr>
              <a:t>HOME</a:t>
            </a:r>
            <a:endParaRPr>
              <a:solidFill>
                <a:schemeClr val="accent3"/>
              </a:solidFill>
              <a:latin typeface="Impact"/>
              <a:ea typeface="Impact"/>
              <a:cs typeface="Impact"/>
              <a:sym typeface="Impac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1" name="Shape 2091"/>
        <p:cNvGrpSpPr/>
        <p:nvPr/>
      </p:nvGrpSpPr>
      <p:grpSpPr>
        <a:xfrm>
          <a:off x="0" y="0"/>
          <a:ext cx="0" cy="0"/>
          <a:chOff x="0" y="0"/>
          <a:chExt cx="0" cy="0"/>
        </a:xfrm>
      </p:grpSpPr>
      <p:sp>
        <p:nvSpPr>
          <p:cNvPr id="2092" name="Google Shape;2092;p140"/>
          <p:cNvSpPr txBox="1"/>
          <p:nvPr>
            <p:ph type="title"/>
          </p:nvPr>
        </p:nvSpPr>
        <p:spPr>
          <a:xfrm>
            <a:off x="843400" y="292775"/>
            <a:ext cx="77592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 </a:t>
            </a:r>
            <a:endParaRPr/>
          </a:p>
        </p:txBody>
      </p:sp>
      <p:sp>
        <p:nvSpPr>
          <p:cNvPr id="2093" name="Google Shape;2093;p140"/>
          <p:cNvSpPr txBox="1"/>
          <p:nvPr>
            <p:ph idx="4" type="subTitle"/>
          </p:nvPr>
        </p:nvSpPr>
        <p:spPr>
          <a:xfrm>
            <a:off x="1056875" y="2520750"/>
            <a:ext cx="7156500" cy="9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D0D0D"/>
                </a:solidFill>
                <a:latin typeface="Roboto"/>
                <a:ea typeface="Roboto"/>
                <a:cs typeface="Roboto"/>
                <a:sym typeface="Roboto"/>
              </a:rPr>
              <a:t>Not every application is obfuscated. Many are distributed in a clear, readable format, especially in open-source projects or when transparency and ease of debugging are prioritized. The level of obfuscation varies based on the developer's goals and security concerns.</a:t>
            </a:r>
            <a:endParaRPr>
              <a:solidFill>
                <a:srgbClr val="0D0D0D"/>
              </a:solidFill>
              <a:latin typeface="Roboto"/>
              <a:ea typeface="Roboto"/>
              <a:cs typeface="Roboto"/>
              <a:sym typeface="Roboto"/>
            </a:endParaRPr>
          </a:p>
          <a:p>
            <a:pPr indent="0" lvl="0" marL="0" rtl="0" algn="just">
              <a:spcBef>
                <a:spcPts val="1600"/>
              </a:spcBef>
              <a:spcAft>
                <a:spcPts val="0"/>
              </a:spcAft>
              <a:buNone/>
            </a:pPr>
            <a:r>
              <a:t/>
            </a:r>
            <a:endParaRPr>
              <a:latin typeface="Roboto"/>
              <a:ea typeface="Roboto"/>
              <a:cs typeface="Roboto"/>
              <a:sym typeface="Roboto"/>
            </a:endParaRPr>
          </a:p>
          <a:p>
            <a:pPr indent="0" lvl="0" marL="0" rtl="0" algn="just">
              <a:spcBef>
                <a:spcPts val="1600"/>
              </a:spcBef>
              <a:spcAft>
                <a:spcPts val="1600"/>
              </a:spcAft>
              <a:buNone/>
            </a:pPr>
            <a:r>
              <a:t/>
            </a:r>
            <a:endParaRPr>
              <a:latin typeface="Roboto"/>
              <a:ea typeface="Roboto"/>
              <a:cs typeface="Roboto"/>
              <a:sym typeface="Roboto"/>
            </a:endParaRPr>
          </a:p>
        </p:txBody>
      </p:sp>
      <p:sp>
        <p:nvSpPr>
          <p:cNvPr id="2094" name="Google Shape;2094;p140"/>
          <p:cNvSpPr txBox="1"/>
          <p:nvPr>
            <p:ph idx="6" type="subTitle"/>
          </p:nvPr>
        </p:nvSpPr>
        <p:spPr>
          <a:xfrm>
            <a:off x="1056875" y="3751950"/>
            <a:ext cx="6785100" cy="774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solidFill>
                  <a:srgbClr val="0D0D0D"/>
                </a:solidFill>
                <a:latin typeface="Roboto"/>
                <a:ea typeface="Roboto"/>
                <a:cs typeface="Roboto"/>
                <a:sym typeface="Roboto"/>
              </a:rPr>
              <a:t>They reverse obfuscation techniques, revealing the original code. This allows analysts to identify and analyze malicious components, ensuring the safety and security of drone operations by uncovering suspicious code patterns and behaviors.</a:t>
            </a:r>
            <a:endParaRPr>
              <a:solidFill>
                <a:srgbClr val="0D0D0D"/>
              </a:solidFill>
              <a:latin typeface="Roboto"/>
              <a:ea typeface="Roboto"/>
              <a:cs typeface="Roboto"/>
              <a:sym typeface="Roboto"/>
            </a:endParaRPr>
          </a:p>
        </p:txBody>
      </p:sp>
      <p:sp>
        <p:nvSpPr>
          <p:cNvPr id="2095" name="Google Shape;2095;p140"/>
          <p:cNvSpPr txBox="1"/>
          <p:nvPr>
            <p:ph idx="1" type="subTitle"/>
          </p:nvPr>
        </p:nvSpPr>
        <p:spPr>
          <a:xfrm>
            <a:off x="1004675" y="1502575"/>
            <a:ext cx="7260900" cy="9669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solidFill>
                  <a:srgbClr val="0D0D0D"/>
                </a:solidFill>
                <a:latin typeface="Roboto"/>
                <a:ea typeface="Roboto"/>
                <a:cs typeface="Roboto"/>
                <a:sym typeface="Roboto"/>
              </a:rPr>
              <a:t>Each technique has specific strengths and weaknesses tailored to different obfuscation types. Effective deobfuscation often requires combining multiple methods to handle various obfuscation strategies comprehensively.</a:t>
            </a:r>
            <a:endParaRPr>
              <a:solidFill>
                <a:srgbClr val="0D0D0D"/>
              </a:solidFill>
              <a:latin typeface="Roboto"/>
              <a:ea typeface="Roboto"/>
              <a:cs typeface="Roboto"/>
              <a:sym typeface="Roboto"/>
            </a:endParaRPr>
          </a:p>
        </p:txBody>
      </p:sp>
      <p:sp>
        <p:nvSpPr>
          <p:cNvPr id="2096" name="Google Shape;2096;p140"/>
          <p:cNvSpPr txBox="1"/>
          <p:nvPr>
            <p:ph idx="2" type="title"/>
          </p:nvPr>
        </p:nvSpPr>
        <p:spPr>
          <a:xfrm>
            <a:off x="843400" y="1243050"/>
            <a:ext cx="5818500" cy="36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 No single deobfuscation method is universally superior.</a:t>
            </a:r>
            <a:endParaRPr/>
          </a:p>
        </p:txBody>
      </p:sp>
      <p:sp>
        <p:nvSpPr>
          <p:cNvPr id="2097" name="Google Shape;2097;p140"/>
          <p:cNvSpPr txBox="1"/>
          <p:nvPr>
            <p:ph idx="3" type="title"/>
          </p:nvPr>
        </p:nvSpPr>
        <p:spPr>
          <a:xfrm>
            <a:off x="843400" y="2298704"/>
            <a:ext cx="4989900" cy="36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a:t>
            </a:r>
            <a:r>
              <a:rPr lang="en"/>
              <a:t>Not every application is obfuscated</a:t>
            </a:r>
            <a:endParaRPr/>
          </a:p>
        </p:txBody>
      </p:sp>
      <p:sp>
        <p:nvSpPr>
          <p:cNvPr id="2098" name="Google Shape;2098;p140"/>
          <p:cNvSpPr txBox="1"/>
          <p:nvPr>
            <p:ph idx="5" type="title"/>
          </p:nvPr>
        </p:nvSpPr>
        <p:spPr>
          <a:xfrm>
            <a:off x="890825" y="3474725"/>
            <a:ext cx="7488600" cy="36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a:t>
            </a:r>
            <a:r>
              <a:rPr lang="en"/>
              <a:t>Deobfuscators are vital in detecting malware within drone applications</a:t>
            </a:r>
            <a:endParaRPr/>
          </a:p>
        </p:txBody>
      </p:sp>
      <p:sp>
        <p:nvSpPr>
          <p:cNvPr id="2099" name="Google Shape;2099;p140">
            <a:hlinkClick/>
          </p:cNvPr>
          <p:cNvSpPr txBox="1"/>
          <p:nvPr/>
        </p:nvSpPr>
        <p:spPr>
          <a:xfrm>
            <a:off x="8219375" y="120225"/>
            <a:ext cx="74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uFill>
                  <a:noFill/>
                </a:uFill>
                <a:latin typeface="Impact"/>
                <a:ea typeface="Impact"/>
                <a:cs typeface="Impact"/>
                <a:sym typeface="Impact"/>
                <a:hlinkClick action="ppaction://hlinksldjump" r:id="rId3">
                  <a:extLst>
                    <a:ext uri="{A12FA001-AC4F-418D-AE19-62706E023703}">
                      <ahyp:hlinkClr val="tx"/>
                    </a:ext>
                  </a:extLst>
                </a:hlinkClick>
              </a:rPr>
              <a:t>HOME</a:t>
            </a:r>
            <a:endParaRPr>
              <a:solidFill>
                <a:schemeClr val="accent3"/>
              </a:solidFill>
              <a:latin typeface="Impact"/>
              <a:ea typeface="Impact"/>
              <a:cs typeface="Impact"/>
              <a:sym typeface="Impac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3" name="Shape 2103"/>
        <p:cNvGrpSpPr/>
        <p:nvPr/>
      </p:nvGrpSpPr>
      <p:grpSpPr>
        <a:xfrm>
          <a:off x="0" y="0"/>
          <a:ext cx="0" cy="0"/>
          <a:chOff x="0" y="0"/>
          <a:chExt cx="0" cy="0"/>
        </a:xfrm>
      </p:grpSpPr>
      <p:sp>
        <p:nvSpPr>
          <p:cNvPr id="2104" name="Google Shape;2104;p141"/>
          <p:cNvSpPr txBox="1"/>
          <p:nvPr>
            <p:ph idx="3" type="subTitle"/>
          </p:nvPr>
        </p:nvSpPr>
        <p:spPr>
          <a:xfrm>
            <a:off x="6500843" y="3449550"/>
            <a:ext cx="2190000" cy="2403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solidFill>
                  <a:schemeClr val="dk2"/>
                </a:solidFill>
              </a:rPr>
              <a:t>Harsh Yadav (20IT17)</a:t>
            </a:r>
            <a:endParaRPr>
              <a:solidFill>
                <a:schemeClr val="dk2"/>
              </a:solidFill>
            </a:endParaRPr>
          </a:p>
        </p:txBody>
      </p:sp>
      <p:sp>
        <p:nvSpPr>
          <p:cNvPr id="2105" name="Google Shape;2105;p141"/>
          <p:cNvSpPr txBox="1"/>
          <p:nvPr>
            <p:ph idx="4" type="subTitle"/>
          </p:nvPr>
        </p:nvSpPr>
        <p:spPr>
          <a:xfrm>
            <a:off x="3492240" y="4739825"/>
            <a:ext cx="2754000" cy="2403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solidFill>
                  <a:schemeClr val="accent3"/>
                </a:solidFill>
              </a:rPr>
              <a:t>Rajat Mishra (20IT43)</a:t>
            </a:r>
            <a:endParaRPr>
              <a:solidFill>
                <a:schemeClr val="accent3"/>
              </a:solidFill>
            </a:endParaRPr>
          </a:p>
        </p:txBody>
      </p:sp>
      <p:sp>
        <p:nvSpPr>
          <p:cNvPr id="2106" name="Google Shape;2106;p141"/>
          <p:cNvSpPr txBox="1"/>
          <p:nvPr>
            <p:ph idx="6" type="subTitle"/>
          </p:nvPr>
        </p:nvSpPr>
        <p:spPr>
          <a:xfrm>
            <a:off x="743513" y="3525755"/>
            <a:ext cx="1783200" cy="2403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solidFill>
                  <a:schemeClr val="accent3"/>
                </a:solidFill>
              </a:rPr>
              <a:t>Sparsh Bansal </a:t>
            </a:r>
            <a:r>
              <a:rPr lang="en">
                <a:solidFill>
                  <a:schemeClr val="accent3"/>
                </a:solidFill>
              </a:rPr>
              <a:t>[20IT57]</a:t>
            </a:r>
            <a:endParaRPr>
              <a:solidFill>
                <a:schemeClr val="accent3"/>
              </a:solidFill>
            </a:endParaRPr>
          </a:p>
        </p:txBody>
      </p:sp>
      <p:grpSp>
        <p:nvGrpSpPr>
          <p:cNvPr id="2107" name="Google Shape;2107;p141"/>
          <p:cNvGrpSpPr/>
          <p:nvPr/>
        </p:nvGrpSpPr>
        <p:grpSpPr>
          <a:xfrm>
            <a:off x="302084" y="1021737"/>
            <a:ext cx="2753896" cy="2362613"/>
            <a:chOff x="230179" y="1512313"/>
            <a:chExt cx="1391700" cy="1458313"/>
          </a:xfrm>
        </p:grpSpPr>
        <p:sp>
          <p:nvSpPr>
            <p:cNvPr id="2108" name="Google Shape;2108;p141"/>
            <p:cNvSpPr/>
            <p:nvPr/>
          </p:nvSpPr>
          <p:spPr>
            <a:xfrm>
              <a:off x="230179" y="1512325"/>
              <a:ext cx="1391700" cy="1458300"/>
            </a:xfrm>
            <a:prstGeom prst="roundRect">
              <a:avLst>
                <a:gd fmla="val 544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141"/>
            <p:cNvSpPr/>
            <p:nvPr/>
          </p:nvSpPr>
          <p:spPr>
            <a:xfrm>
              <a:off x="230185" y="1512313"/>
              <a:ext cx="1391681" cy="211021"/>
            </a:xfrm>
            <a:custGeom>
              <a:rect b="b" l="l" r="r" t="t"/>
              <a:pathLst>
                <a:path extrusionOk="0" h="3049" w="20111">
                  <a:moveTo>
                    <a:pt x="1072" y="1"/>
                  </a:moveTo>
                  <a:cubicBezTo>
                    <a:pt x="477" y="1"/>
                    <a:pt x="1" y="477"/>
                    <a:pt x="1" y="1072"/>
                  </a:cubicBezTo>
                  <a:lnTo>
                    <a:pt x="1" y="3049"/>
                  </a:lnTo>
                  <a:lnTo>
                    <a:pt x="20110" y="3049"/>
                  </a:lnTo>
                  <a:lnTo>
                    <a:pt x="20110" y="1072"/>
                  </a:lnTo>
                  <a:cubicBezTo>
                    <a:pt x="20110" y="477"/>
                    <a:pt x="19634" y="1"/>
                    <a:pt x="190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141"/>
            <p:cNvSpPr/>
            <p:nvPr/>
          </p:nvSpPr>
          <p:spPr>
            <a:xfrm>
              <a:off x="308828" y="1596354"/>
              <a:ext cx="51144" cy="52044"/>
            </a:xfrm>
            <a:custGeom>
              <a:rect b="b" l="l" r="r" t="t"/>
              <a:pathLst>
                <a:path extrusionOk="0" h="752" w="739">
                  <a:moveTo>
                    <a:pt x="387" y="0"/>
                  </a:moveTo>
                  <a:cubicBezTo>
                    <a:pt x="381" y="0"/>
                    <a:pt x="375" y="1"/>
                    <a:pt x="369" y="1"/>
                  </a:cubicBezTo>
                  <a:cubicBezTo>
                    <a:pt x="155" y="1"/>
                    <a:pt x="0" y="168"/>
                    <a:pt x="0" y="370"/>
                  </a:cubicBezTo>
                  <a:cubicBezTo>
                    <a:pt x="0" y="584"/>
                    <a:pt x="155" y="751"/>
                    <a:pt x="369" y="751"/>
                  </a:cubicBezTo>
                  <a:cubicBezTo>
                    <a:pt x="583" y="751"/>
                    <a:pt x="738" y="584"/>
                    <a:pt x="738" y="370"/>
                  </a:cubicBezTo>
                  <a:cubicBezTo>
                    <a:pt x="738" y="174"/>
                    <a:pt x="571" y="0"/>
                    <a:pt x="38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11" name="Google Shape;2111;p141"/>
            <p:cNvSpPr/>
            <p:nvPr/>
          </p:nvSpPr>
          <p:spPr>
            <a:xfrm>
              <a:off x="461228" y="1596354"/>
              <a:ext cx="51144" cy="52044"/>
            </a:xfrm>
            <a:custGeom>
              <a:rect b="b" l="l" r="r" t="t"/>
              <a:pathLst>
                <a:path extrusionOk="0" h="752" w="739">
                  <a:moveTo>
                    <a:pt x="387" y="0"/>
                  </a:moveTo>
                  <a:cubicBezTo>
                    <a:pt x="381" y="0"/>
                    <a:pt x="375" y="1"/>
                    <a:pt x="369" y="1"/>
                  </a:cubicBezTo>
                  <a:cubicBezTo>
                    <a:pt x="155" y="1"/>
                    <a:pt x="0" y="168"/>
                    <a:pt x="0" y="370"/>
                  </a:cubicBezTo>
                  <a:cubicBezTo>
                    <a:pt x="0" y="584"/>
                    <a:pt x="155" y="751"/>
                    <a:pt x="369" y="751"/>
                  </a:cubicBezTo>
                  <a:cubicBezTo>
                    <a:pt x="583" y="751"/>
                    <a:pt x="738" y="584"/>
                    <a:pt x="738" y="370"/>
                  </a:cubicBezTo>
                  <a:cubicBezTo>
                    <a:pt x="738" y="174"/>
                    <a:pt x="571" y="0"/>
                    <a:pt x="38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141"/>
            <p:cNvSpPr/>
            <p:nvPr/>
          </p:nvSpPr>
          <p:spPr>
            <a:xfrm>
              <a:off x="385028" y="1596354"/>
              <a:ext cx="51144" cy="52044"/>
            </a:xfrm>
            <a:custGeom>
              <a:rect b="b" l="l" r="r" t="t"/>
              <a:pathLst>
                <a:path extrusionOk="0" h="752" w="739">
                  <a:moveTo>
                    <a:pt x="387" y="0"/>
                  </a:moveTo>
                  <a:cubicBezTo>
                    <a:pt x="381" y="0"/>
                    <a:pt x="375" y="1"/>
                    <a:pt x="369" y="1"/>
                  </a:cubicBezTo>
                  <a:cubicBezTo>
                    <a:pt x="155" y="1"/>
                    <a:pt x="0" y="168"/>
                    <a:pt x="0" y="370"/>
                  </a:cubicBezTo>
                  <a:cubicBezTo>
                    <a:pt x="0" y="584"/>
                    <a:pt x="155" y="751"/>
                    <a:pt x="369" y="751"/>
                  </a:cubicBezTo>
                  <a:cubicBezTo>
                    <a:pt x="583" y="751"/>
                    <a:pt x="738" y="584"/>
                    <a:pt x="738" y="370"/>
                  </a:cubicBezTo>
                  <a:cubicBezTo>
                    <a:pt x="738" y="174"/>
                    <a:pt x="571" y="0"/>
                    <a:pt x="38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3" name="Google Shape;2113;p141"/>
          <p:cNvSpPr txBox="1"/>
          <p:nvPr>
            <p:ph type="title"/>
          </p:nvPr>
        </p:nvSpPr>
        <p:spPr>
          <a:xfrm>
            <a:off x="692400" y="115025"/>
            <a:ext cx="77592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rPr>
              <a:t>OUR TEAM</a:t>
            </a:r>
            <a:endParaRPr>
              <a:solidFill>
                <a:schemeClr val="accent3"/>
              </a:solidFill>
            </a:endParaRPr>
          </a:p>
        </p:txBody>
      </p:sp>
      <p:pic>
        <p:nvPicPr>
          <p:cNvPr id="2114" name="Google Shape;2114;p141"/>
          <p:cNvPicPr preferRelativeResize="0"/>
          <p:nvPr/>
        </p:nvPicPr>
        <p:blipFill rotWithShape="1">
          <a:blip r:embed="rId3">
            <a:alphaModFix/>
          </a:blip>
          <a:srcRect b="15158" l="0" r="-654" t="3955"/>
          <a:stretch/>
        </p:blipFill>
        <p:spPr>
          <a:xfrm>
            <a:off x="301177" y="727925"/>
            <a:ext cx="2407151" cy="2656549"/>
          </a:xfrm>
          <a:prstGeom prst="rect">
            <a:avLst/>
          </a:prstGeom>
          <a:noFill/>
          <a:ln>
            <a:noFill/>
          </a:ln>
        </p:spPr>
      </p:pic>
      <p:grpSp>
        <p:nvGrpSpPr>
          <p:cNvPr id="2115" name="Google Shape;2115;p141"/>
          <p:cNvGrpSpPr/>
          <p:nvPr/>
        </p:nvGrpSpPr>
        <p:grpSpPr>
          <a:xfrm>
            <a:off x="6299222" y="640725"/>
            <a:ext cx="2543610" cy="2449630"/>
            <a:chOff x="230185" y="1512313"/>
            <a:chExt cx="1391700" cy="1277713"/>
          </a:xfrm>
        </p:grpSpPr>
        <p:sp>
          <p:nvSpPr>
            <p:cNvPr id="2116" name="Google Shape;2116;p141"/>
            <p:cNvSpPr/>
            <p:nvPr/>
          </p:nvSpPr>
          <p:spPr>
            <a:xfrm>
              <a:off x="230185" y="1512325"/>
              <a:ext cx="1391700" cy="1277700"/>
            </a:xfrm>
            <a:prstGeom prst="roundRect">
              <a:avLst>
                <a:gd fmla="val 544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41"/>
            <p:cNvSpPr/>
            <p:nvPr/>
          </p:nvSpPr>
          <p:spPr>
            <a:xfrm>
              <a:off x="230185" y="1512313"/>
              <a:ext cx="1391681" cy="211021"/>
            </a:xfrm>
            <a:custGeom>
              <a:rect b="b" l="l" r="r" t="t"/>
              <a:pathLst>
                <a:path extrusionOk="0" h="3049" w="20111">
                  <a:moveTo>
                    <a:pt x="1072" y="1"/>
                  </a:moveTo>
                  <a:cubicBezTo>
                    <a:pt x="477" y="1"/>
                    <a:pt x="1" y="477"/>
                    <a:pt x="1" y="1072"/>
                  </a:cubicBezTo>
                  <a:lnTo>
                    <a:pt x="1" y="3049"/>
                  </a:lnTo>
                  <a:lnTo>
                    <a:pt x="20110" y="3049"/>
                  </a:lnTo>
                  <a:lnTo>
                    <a:pt x="20110" y="1072"/>
                  </a:lnTo>
                  <a:cubicBezTo>
                    <a:pt x="20110" y="477"/>
                    <a:pt x="19634" y="1"/>
                    <a:pt x="190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141"/>
            <p:cNvSpPr/>
            <p:nvPr/>
          </p:nvSpPr>
          <p:spPr>
            <a:xfrm>
              <a:off x="308828" y="1596354"/>
              <a:ext cx="51144" cy="52044"/>
            </a:xfrm>
            <a:custGeom>
              <a:rect b="b" l="l" r="r" t="t"/>
              <a:pathLst>
                <a:path extrusionOk="0" h="752" w="739">
                  <a:moveTo>
                    <a:pt x="387" y="0"/>
                  </a:moveTo>
                  <a:cubicBezTo>
                    <a:pt x="381" y="0"/>
                    <a:pt x="375" y="1"/>
                    <a:pt x="369" y="1"/>
                  </a:cubicBezTo>
                  <a:cubicBezTo>
                    <a:pt x="155" y="1"/>
                    <a:pt x="0" y="168"/>
                    <a:pt x="0" y="370"/>
                  </a:cubicBezTo>
                  <a:cubicBezTo>
                    <a:pt x="0" y="584"/>
                    <a:pt x="155" y="751"/>
                    <a:pt x="369" y="751"/>
                  </a:cubicBezTo>
                  <a:cubicBezTo>
                    <a:pt x="583" y="751"/>
                    <a:pt x="738" y="584"/>
                    <a:pt x="738" y="370"/>
                  </a:cubicBezTo>
                  <a:cubicBezTo>
                    <a:pt x="738" y="174"/>
                    <a:pt x="571" y="0"/>
                    <a:pt x="38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19" name="Google Shape;2119;p141"/>
            <p:cNvSpPr/>
            <p:nvPr/>
          </p:nvSpPr>
          <p:spPr>
            <a:xfrm>
              <a:off x="461228" y="1596354"/>
              <a:ext cx="51144" cy="52044"/>
            </a:xfrm>
            <a:custGeom>
              <a:rect b="b" l="l" r="r" t="t"/>
              <a:pathLst>
                <a:path extrusionOk="0" h="752" w="739">
                  <a:moveTo>
                    <a:pt x="387" y="0"/>
                  </a:moveTo>
                  <a:cubicBezTo>
                    <a:pt x="381" y="0"/>
                    <a:pt x="375" y="1"/>
                    <a:pt x="369" y="1"/>
                  </a:cubicBezTo>
                  <a:cubicBezTo>
                    <a:pt x="155" y="1"/>
                    <a:pt x="0" y="168"/>
                    <a:pt x="0" y="370"/>
                  </a:cubicBezTo>
                  <a:cubicBezTo>
                    <a:pt x="0" y="584"/>
                    <a:pt x="155" y="751"/>
                    <a:pt x="369" y="751"/>
                  </a:cubicBezTo>
                  <a:cubicBezTo>
                    <a:pt x="583" y="751"/>
                    <a:pt x="738" y="584"/>
                    <a:pt x="738" y="370"/>
                  </a:cubicBezTo>
                  <a:cubicBezTo>
                    <a:pt x="738" y="174"/>
                    <a:pt x="571" y="0"/>
                    <a:pt x="38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41"/>
            <p:cNvSpPr/>
            <p:nvPr/>
          </p:nvSpPr>
          <p:spPr>
            <a:xfrm>
              <a:off x="385028" y="1596354"/>
              <a:ext cx="51144" cy="52044"/>
            </a:xfrm>
            <a:custGeom>
              <a:rect b="b" l="l" r="r" t="t"/>
              <a:pathLst>
                <a:path extrusionOk="0" h="752" w="739">
                  <a:moveTo>
                    <a:pt x="387" y="0"/>
                  </a:moveTo>
                  <a:cubicBezTo>
                    <a:pt x="381" y="0"/>
                    <a:pt x="375" y="1"/>
                    <a:pt x="369" y="1"/>
                  </a:cubicBezTo>
                  <a:cubicBezTo>
                    <a:pt x="155" y="1"/>
                    <a:pt x="0" y="168"/>
                    <a:pt x="0" y="370"/>
                  </a:cubicBezTo>
                  <a:cubicBezTo>
                    <a:pt x="0" y="584"/>
                    <a:pt x="155" y="751"/>
                    <a:pt x="369" y="751"/>
                  </a:cubicBezTo>
                  <a:cubicBezTo>
                    <a:pt x="583" y="751"/>
                    <a:pt x="738" y="584"/>
                    <a:pt x="738" y="370"/>
                  </a:cubicBezTo>
                  <a:cubicBezTo>
                    <a:pt x="738" y="174"/>
                    <a:pt x="571" y="0"/>
                    <a:pt x="38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1" name="Google Shape;2121;p141"/>
          <p:cNvGrpSpPr/>
          <p:nvPr/>
        </p:nvGrpSpPr>
        <p:grpSpPr>
          <a:xfrm>
            <a:off x="3382410" y="1992191"/>
            <a:ext cx="2705111" cy="2449662"/>
            <a:chOff x="230180" y="1512315"/>
            <a:chExt cx="1690800" cy="1634415"/>
          </a:xfrm>
        </p:grpSpPr>
        <p:sp>
          <p:nvSpPr>
            <p:cNvPr id="2122" name="Google Shape;2122;p141"/>
            <p:cNvSpPr/>
            <p:nvPr/>
          </p:nvSpPr>
          <p:spPr>
            <a:xfrm>
              <a:off x="230180" y="1512330"/>
              <a:ext cx="1690800" cy="1634400"/>
            </a:xfrm>
            <a:prstGeom prst="roundRect">
              <a:avLst>
                <a:gd fmla="val 544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41"/>
            <p:cNvSpPr/>
            <p:nvPr/>
          </p:nvSpPr>
          <p:spPr>
            <a:xfrm>
              <a:off x="230180" y="1512315"/>
              <a:ext cx="1690782" cy="211021"/>
            </a:xfrm>
            <a:custGeom>
              <a:rect b="b" l="l" r="r" t="t"/>
              <a:pathLst>
                <a:path extrusionOk="0" h="3049" w="20111">
                  <a:moveTo>
                    <a:pt x="1072" y="1"/>
                  </a:moveTo>
                  <a:cubicBezTo>
                    <a:pt x="477" y="1"/>
                    <a:pt x="1" y="477"/>
                    <a:pt x="1" y="1072"/>
                  </a:cubicBezTo>
                  <a:lnTo>
                    <a:pt x="1" y="3049"/>
                  </a:lnTo>
                  <a:lnTo>
                    <a:pt x="20110" y="3049"/>
                  </a:lnTo>
                  <a:lnTo>
                    <a:pt x="20110" y="1072"/>
                  </a:lnTo>
                  <a:cubicBezTo>
                    <a:pt x="20110" y="477"/>
                    <a:pt x="19634" y="1"/>
                    <a:pt x="190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41"/>
            <p:cNvSpPr/>
            <p:nvPr/>
          </p:nvSpPr>
          <p:spPr>
            <a:xfrm>
              <a:off x="308828" y="1596354"/>
              <a:ext cx="51144" cy="52044"/>
            </a:xfrm>
            <a:custGeom>
              <a:rect b="b" l="l" r="r" t="t"/>
              <a:pathLst>
                <a:path extrusionOk="0" h="752" w="739">
                  <a:moveTo>
                    <a:pt x="387" y="0"/>
                  </a:moveTo>
                  <a:cubicBezTo>
                    <a:pt x="381" y="0"/>
                    <a:pt x="375" y="1"/>
                    <a:pt x="369" y="1"/>
                  </a:cubicBezTo>
                  <a:cubicBezTo>
                    <a:pt x="155" y="1"/>
                    <a:pt x="0" y="168"/>
                    <a:pt x="0" y="370"/>
                  </a:cubicBezTo>
                  <a:cubicBezTo>
                    <a:pt x="0" y="584"/>
                    <a:pt x="155" y="751"/>
                    <a:pt x="369" y="751"/>
                  </a:cubicBezTo>
                  <a:cubicBezTo>
                    <a:pt x="583" y="751"/>
                    <a:pt x="738" y="584"/>
                    <a:pt x="738" y="370"/>
                  </a:cubicBezTo>
                  <a:cubicBezTo>
                    <a:pt x="738" y="174"/>
                    <a:pt x="571" y="0"/>
                    <a:pt x="38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25" name="Google Shape;2125;p141"/>
            <p:cNvSpPr/>
            <p:nvPr/>
          </p:nvSpPr>
          <p:spPr>
            <a:xfrm>
              <a:off x="461228" y="1596354"/>
              <a:ext cx="51144" cy="52044"/>
            </a:xfrm>
            <a:custGeom>
              <a:rect b="b" l="l" r="r" t="t"/>
              <a:pathLst>
                <a:path extrusionOk="0" h="752" w="739">
                  <a:moveTo>
                    <a:pt x="387" y="0"/>
                  </a:moveTo>
                  <a:cubicBezTo>
                    <a:pt x="381" y="0"/>
                    <a:pt x="375" y="1"/>
                    <a:pt x="369" y="1"/>
                  </a:cubicBezTo>
                  <a:cubicBezTo>
                    <a:pt x="155" y="1"/>
                    <a:pt x="0" y="168"/>
                    <a:pt x="0" y="370"/>
                  </a:cubicBezTo>
                  <a:cubicBezTo>
                    <a:pt x="0" y="584"/>
                    <a:pt x="155" y="751"/>
                    <a:pt x="369" y="751"/>
                  </a:cubicBezTo>
                  <a:cubicBezTo>
                    <a:pt x="583" y="751"/>
                    <a:pt x="738" y="584"/>
                    <a:pt x="738" y="370"/>
                  </a:cubicBezTo>
                  <a:cubicBezTo>
                    <a:pt x="738" y="174"/>
                    <a:pt x="571" y="0"/>
                    <a:pt x="38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41"/>
            <p:cNvSpPr/>
            <p:nvPr/>
          </p:nvSpPr>
          <p:spPr>
            <a:xfrm>
              <a:off x="385028" y="1596354"/>
              <a:ext cx="51144" cy="52044"/>
            </a:xfrm>
            <a:custGeom>
              <a:rect b="b" l="l" r="r" t="t"/>
              <a:pathLst>
                <a:path extrusionOk="0" h="752" w="739">
                  <a:moveTo>
                    <a:pt x="387" y="0"/>
                  </a:moveTo>
                  <a:cubicBezTo>
                    <a:pt x="381" y="0"/>
                    <a:pt x="375" y="1"/>
                    <a:pt x="369" y="1"/>
                  </a:cubicBezTo>
                  <a:cubicBezTo>
                    <a:pt x="155" y="1"/>
                    <a:pt x="0" y="168"/>
                    <a:pt x="0" y="370"/>
                  </a:cubicBezTo>
                  <a:cubicBezTo>
                    <a:pt x="0" y="584"/>
                    <a:pt x="155" y="751"/>
                    <a:pt x="369" y="751"/>
                  </a:cubicBezTo>
                  <a:cubicBezTo>
                    <a:pt x="583" y="751"/>
                    <a:pt x="738" y="584"/>
                    <a:pt x="738" y="370"/>
                  </a:cubicBezTo>
                  <a:cubicBezTo>
                    <a:pt x="738" y="174"/>
                    <a:pt x="571" y="0"/>
                    <a:pt x="38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27" name="Google Shape;2127;p141"/>
          <p:cNvPicPr preferRelativeResize="0"/>
          <p:nvPr/>
        </p:nvPicPr>
        <p:blipFill rotWithShape="1">
          <a:blip r:embed="rId4">
            <a:alphaModFix/>
          </a:blip>
          <a:srcRect b="12470" l="22191" r="19716" t="23709"/>
          <a:stretch/>
        </p:blipFill>
        <p:spPr>
          <a:xfrm>
            <a:off x="3382420" y="1847225"/>
            <a:ext cx="2705100" cy="2805000"/>
          </a:xfrm>
          <a:prstGeom prst="roundRect">
            <a:avLst>
              <a:gd fmla="val 16667" name="adj"/>
            </a:avLst>
          </a:prstGeom>
          <a:noFill/>
          <a:ln>
            <a:noFill/>
          </a:ln>
        </p:spPr>
      </p:pic>
      <p:pic>
        <p:nvPicPr>
          <p:cNvPr id="2128" name="Google Shape;2128;p141"/>
          <p:cNvPicPr preferRelativeResize="0"/>
          <p:nvPr/>
        </p:nvPicPr>
        <p:blipFill>
          <a:blip r:embed="rId5">
            <a:alphaModFix/>
          </a:blip>
          <a:stretch>
            <a:fillRect/>
          </a:stretch>
        </p:blipFill>
        <p:spPr>
          <a:xfrm>
            <a:off x="6313125" y="423550"/>
            <a:ext cx="2543600" cy="2656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115"/>
          <p:cNvSpPr txBox="1"/>
          <p:nvPr>
            <p:ph idx="4294967295" type="ctrTitle"/>
          </p:nvPr>
        </p:nvSpPr>
        <p:spPr>
          <a:xfrm>
            <a:off x="394625" y="1560150"/>
            <a:ext cx="8411100" cy="20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t>INTRODUCTION</a:t>
            </a:r>
            <a:endParaRPr sz="4500"/>
          </a:p>
        </p:txBody>
      </p:sp>
      <p:sp>
        <p:nvSpPr>
          <p:cNvPr id="887" name="Google Shape;887;p115"/>
          <p:cNvSpPr/>
          <p:nvPr/>
        </p:nvSpPr>
        <p:spPr>
          <a:xfrm flipH="1" rot="-3112123">
            <a:off x="-347485" y="3327851"/>
            <a:ext cx="1867880" cy="1933538"/>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15"/>
          <p:cNvSpPr/>
          <p:nvPr/>
        </p:nvSpPr>
        <p:spPr>
          <a:xfrm flipH="1" rot="-308325">
            <a:off x="6960566" y="2665057"/>
            <a:ext cx="2217294" cy="3389124"/>
          </a:xfrm>
          <a:custGeom>
            <a:rect b="b" l="l" r="r" t="t"/>
            <a:pathLst>
              <a:path extrusionOk="0" h="33766" w="22091">
                <a:moveTo>
                  <a:pt x="2353" y="0"/>
                </a:moveTo>
                <a:cubicBezTo>
                  <a:pt x="2022" y="0"/>
                  <a:pt x="1816" y="111"/>
                  <a:pt x="1792" y="125"/>
                </a:cubicBezTo>
                <a:lnTo>
                  <a:pt x="1792" y="125"/>
                </a:lnTo>
                <a:cubicBezTo>
                  <a:pt x="1532" y="233"/>
                  <a:pt x="0" y="1052"/>
                  <a:pt x="1676" y="4953"/>
                </a:cubicBezTo>
                <a:cubicBezTo>
                  <a:pt x="3499" y="9197"/>
                  <a:pt x="4815" y="11327"/>
                  <a:pt x="4815" y="11327"/>
                </a:cubicBezTo>
                <a:cubicBezTo>
                  <a:pt x="4815" y="11327"/>
                  <a:pt x="5124" y="12304"/>
                  <a:pt x="4311" y="12399"/>
                </a:cubicBezTo>
                <a:cubicBezTo>
                  <a:pt x="4208" y="12411"/>
                  <a:pt x="4091" y="12415"/>
                  <a:pt x="3964" y="12415"/>
                </a:cubicBezTo>
                <a:cubicBezTo>
                  <a:pt x="3678" y="12415"/>
                  <a:pt x="3341" y="12394"/>
                  <a:pt x="3003" y="12394"/>
                </a:cubicBezTo>
                <a:cubicBezTo>
                  <a:pt x="2293" y="12394"/>
                  <a:pt x="1578" y="12486"/>
                  <a:pt x="1328" y="13053"/>
                </a:cubicBezTo>
                <a:cubicBezTo>
                  <a:pt x="890" y="14047"/>
                  <a:pt x="1566" y="15057"/>
                  <a:pt x="3010" y="15999"/>
                </a:cubicBezTo>
                <a:cubicBezTo>
                  <a:pt x="4454" y="16941"/>
                  <a:pt x="7541" y="19121"/>
                  <a:pt x="7820" y="19319"/>
                </a:cubicBezTo>
                <a:cubicBezTo>
                  <a:pt x="8093" y="19514"/>
                  <a:pt x="8350" y="19976"/>
                  <a:pt x="7807" y="20129"/>
                </a:cubicBezTo>
                <a:cubicBezTo>
                  <a:pt x="7264" y="20283"/>
                  <a:pt x="3262" y="20434"/>
                  <a:pt x="3448" y="22329"/>
                </a:cubicBezTo>
                <a:cubicBezTo>
                  <a:pt x="3633" y="24224"/>
                  <a:pt x="8087" y="26186"/>
                  <a:pt x="8570" y="26411"/>
                </a:cubicBezTo>
                <a:cubicBezTo>
                  <a:pt x="9053" y="26635"/>
                  <a:pt x="9157" y="26853"/>
                  <a:pt x="9099" y="27122"/>
                </a:cubicBezTo>
                <a:cubicBezTo>
                  <a:pt x="9040" y="27391"/>
                  <a:pt x="7691" y="27315"/>
                  <a:pt x="6554" y="27405"/>
                </a:cubicBezTo>
                <a:cubicBezTo>
                  <a:pt x="5418" y="27494"/>
                  <a:pt x="4116" y="27798"/>
                  <a:pt x="4314" y="28882"/>
                </a:cubicBezTo>
                <a:cubicBezTo>
                  <a:pt x="4513" y="29966"/>
                  <a:pt x="7068" y="32385"/>
                  <a:pt x="13590" y="33464"/>
                </a:cubicBezTo>
                <a:lnTo>
                  <a:pt x="16644" y="33765"/>
                </a:lnTo>
                <a:lnTo>
                  <a:pt x="18482" y="31290"/>
                </a:lnTo>
                <a:cubicBezTo>
                  <a:pt x="22090" y="25752"/>
                  <a:pt x="22032" y="22234"/>
                  <a:pt x="21366" y="21355"/>
                </a:cubicBezTo>
                <a:cubicBezTo>
                  <a:pt x="21154" y="21075"/>
                  <a:pt x="20897" y="20961"/>
                  <a:pt x="20619" y="20961"/>
                </a:cubicBezTo>
                <a:cubicBezTo>
                  <a:pt x="20025" y="20961"/>
                  <a:pt x="19332" y="21480"/>
                  <a:pt x="18765" y="22009"/>
                </a:cubicBezTo>
                <a:cubicBezTo>
                  <a:pt x="17981" y="22739"/>
                  <a:pt x="17179" y="23707"/>
                  <a:pt x="16888" y="23707"/>
                </a:cubicBezTo>
                <a:cubicBezTo>
                  <a:pt x="16869" y="23707"/>
                  <a:pt x="16852" y="23703"/>
                  <a:pt x="16838" y="23694"/>
                </a:cubicBezTo>
                <a:cubicBezTo>
                  <a:pt x="16599" y="23556"/>
                  <a:pt x="16509" y="23332"/>
                  <a:pt x="16670" y="22824"/>
                </a:cubicBezTo>
                <a:cubicBezTo>
                  <a:pt x="16831" y="22317"/>
                  <a:pt x="18391" y="17707"/>
                  <a:pt x="17119" y="16290"/>
                </a:cubicBezTo>
                <a:cubicBezTo>
                  <a:pt x="16868" y="16011"/>
                  <a:pt x="16557" y="15898"/>
                  <a:pt x="16217" y="15898"/>
                </a:cubicBezTo>
                <a:cubicBezTo>
                  <a:pt x="14828" y="15898"/>
                  <a:pt x="12938" y="17782"/>
                  <a:pt x="12553" y="18020"/>
                </a:cubicBezTo>
                <a:cubicBezTo>
                  <a:pt x="12451" y="18083"/>
                  <a:pt x="12362" y="18110"/>
                  <a:pt x="12287" y="18110"/>
                </a:cubicBezTo>
                <a:cubicBezTo>
                  <a:pt x="12011" y="18110"/>
                  <a:pt x="11914" y="17744"/>
                  <a:pt x="11946" y="17482"/>
                </a:cubicBezTo>
                <a:cubicBezTo>
                  <a:pt x="11988" y="17142"/>
                  <a:pt x="12466" y="13393"/>
                  <a:pt x="12746" y="11692"/>
                </a:cubicBezTo>
                <a:cubicBezTo>
                  <a:pt x="13026" y="9991"/>
                  <a:pt x="12738" y="8810"/>
                  <a:pt x="11710" y="8463"/>
                </a:cubicBezTo>
                <a:cubicBezTo>
                  <a:pt x="11615" y="8431"/>
                  <a:pt x="11521" y="8416"/>
                  <a:pt x="11428" y="8416"/>
                </a:cubicBezTo>
                <a:cubicBezTo>
                  <a:pt x="10551" y="8416"/>
                  <a:pt x="9772" y="9737"/>
                  <a:pt x="9212" y="10221"/>
                </a:cubicBezTo>
                <a:cubicBezTo>
                  <a:pt x="9070" y="10345"/>
                  <a:pt x="8932" y="10392"/>
                  <a:pt x="8805" y="10392"/>
                </a:cubicBezTo>
                <a:cubicBezTo>
                  <a:pt x="8384" y="10392"/>
                  <a:pt x="8081" y="9868"/>
                  <a:pt x="8081" y="9868"/>
                </a:cubicBezTo>
                <a:cubicBezTo>
                  <a:pt x="8081" y="9868"/>
                  <a:pt x="7400" y="7459"/>
                  <a:pt x="5501" y="3248"/>
                </a:cubicBezTo>
                <a:cubicBezTo>
                  <a:pt x="4249" y="473"/>
                  <a:pt x="3035" y="0"/>
                  <a:pt x="2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15"/>
          <p:cNvSpPr/>
          <p:nvPr/>
        </p:nvSpPr>
        <p:spPr>
          <a:xfrm flipH="1" rot="-308331">
            <a:off x="7765517" y="2976835"/>
            <a:ext cx="1066344" cy="2440310"/>
          </a:xfrm>
          <a:custGeom>
            <a:rect b="b" l="l" r="r" t="t"/>
            <a:pathLst>
              <a:path extrusionOk="0" h="30581" w="13363">
                <a:moveTo>
                  <a:pt x="0" y="0"/>
                </a:moveTo>
                <a:cubicBezTo>
                  <a:pt x="0" y="0"/>
                  <a:pt x="11" y="32"/>
                  <a:pt x="35" y="91"/>
                </a:cubicBezTo>
                <a:cubicBezTo>
                  <a:pt x="62" y="153"/>
                  <a:pt x="100" y="239"/>
                  <a:pt x="148" y="352"/>
                </a:cubicBezTo>
                <a:cubicBezTo>
                  <a:pt x="250" y="584"/>
                  <a:pt x="398" y="920"/>
                  <a:pt x="588" y="1352"/>
                </a:cubicBezTo>
                <a:cubicBezTo>
                  <a:pt x="973" y="2223"/>
                  <a:pt x="1527" y="3478"/>
                  <a:pt x="2211" y="5027"/>
                </a:cubicBezTo>
                <a:cubicBezTo>
                  <a:pt x="3578" y="8132"/>
                  <a:pt x="5442" y="12431"/>
                  <a:pt x="7497" y="17182"/>
                </a:cubicBezTo>
                <a:cubicBezTo>
                  <a:pt x="9552" y="21934"/>
                  <a:pt x="11918" y="27482"/>
                  <a:pt x="13301" y="30580"/>
                </a:cubicBezTo>
                <a:lnTo>
                  <a:pt x="13363" y="30553"/>
                </a:lnTo>
                <a:cubicBezTo>
                  <a:pt x="11995" y="27448"/>
                  <a:pt x="9640" y="21897"/>
                  <a:pt x="7584" y="17144"/>
                </a:cubicBezTo>
                <a:cubicBezTo>
                  <a:pt x="5530" y="12394"/>
                  <a:pt x="3655" y="8098"/>
                  <a:pt x="2272" y="5000"/>
                </a:cubicBezTo>
                <a:cubicBezTo>
                  <a:pt x="1581" y="3450"/>
                  <a:pt x="1017" y="2199"/>
                  <a:pt x="622" y="1336"/>
                </a:cubicBezTo>
                <a:cubicBezTo>
                  <a:pt x="425" y="908"/>
                  <a:pt x="271" y="575"/>
                  <a:pt x="165" y="344"/>
                </a:cubicBezTo>
                <a:cubicBezTo>
                  <a:pt x="113" y="233"/>
                  <a:pt x="73" y="148"/>
                  <a:pt x="44" y="87"/>
                </a:cubicBezTo>
                <a:cubicBezTo>
                  <a:pt x="16" y="29"/>
                  <a:pt x="0" y="0"/>
                  <a:pt x="0"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0" name="Google Shape;890;p115"/>
          <p:cNvGrpSpPr/>
          <p:nvPr/>
        </p:nvGrpSpPr>
        <p:grpSpPr>
          <a:xfrm rot="5044897">
            <a:off x="6377151" y="3392594"/>
            <a:ext cx="2593916" cy="2725342"/>
            <a:chOff x="7129899" y="3604576"/>
            <a:chExt cx="2648147" cy="2782321"/>
          </a:xfrm>
        </p:grpSpPr>
        <p:sp>
          <p:nvSpPr>
            <p:cNvPr id="891" name="Google Shape;891;p115"/>
            <p:cNvSpPr/>
            <p:nvPr/>
          </p:nvSpPr>
          <p:spPr>
            <a:xfrm flipH="1" rot="-7976589">
              <a:off x="7520020" y="4057063"/>
              <a:ext cx="1867904" cy="1933531"/>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15"/>
            <p:cNvSpPr/>
            <p:nvPr/>
          </p:nvSpPr>
          <p:spPr>
            <a:xfrm flipH="1" rot="-7976589">
              <a:off x="7697562" y="3883223"/>
              <a:ext cx="1582918" cy="2023344"/>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3" name="Google Shape;893;p115">
            <a:hlinkClick/>
          </p:cNvPr>
          <p:cNvSpPr txBox="1"/>
          <p:nvPr/>
        </p:nvSpPr>
        <p:spPr>
          <a:xfrm>
            <a:off x="8219375" y="120225"/>
            <a:ext cx="74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uFill>
                  <a:noFill/>
                </a:uFill>
                <a:latin typeface="Impact"/>
                <a:ea typeface="Impact"/>
                <a:cs typeface="Impact"/>
                <a:sym typeface="Impact"/>
                <a:hlinkClick action="ppaction://hlinksldjump" r:id="rId3">
                  <a:extLst>
                    <a:ext uri="{A12FA001-AC4F-418D-AE19-62706E023703}">
                      <ahyp:hlinkClr val="tx"/>
                    </a:ext>
                  </a:extLst>
                </a:hlinkClick>
              </a:rPr>
              <a:t>HOME</a:t>
            </a:r>
            <a:endParaRPr>
              <a:solidFill>
                <a:schemeClr val="accent3"/>
              </a:solidFill>
              <a:latin typeface="Impact"/>
              <a:ea typeface="Impact"/>
              <a:cs typeface="Impact"/>
              <a:sym typeface="Impact"/>
            </a:endParaRPr>
          </a:p>
        </p:txBody>
      </p:sp>
      <p:pic>
        <p:nvPicPr>
          <p:cNvPr id="894" name="Google Shape;894;p115"/>
          <p:cNvPicPr preferRelativeResize="0"/>
          <p:nvPr/>
        </p:nvPicPr>
        <p:blipFill>
          <a:blip r:embed="rId4">
            <a:alphaModFix/>
          </a:blip>
          <a:stretch>
            <a:fillRect/>
          </a:stretch>
        </p:blipFill>
        <p:spPr>
          <a:xfrm rot="-899987">
            <a:off x="269300" y="728299"/>
            <a:ext cx="1502822" cy="1502804"/>
          </a:xfrm>
          <a:prstGeom prst="rect">
            <a:avLst/>
          </a:prstGeom>
          <a:noFill/>
          <a:ln>
            <a:noFill/>
          </a:ln>
        </p:spPr>
      </p:pic>
      <p:pic>
        <p:nvPicPr>
          <p:cNvPr id="895" name="Google Shape;895;p115"/>
          <p:cNvPicPr preferRelativeResize="0"/>
          <p:nvPr/>
        </p:nvPicPr>
        <p:blipFill>
          <a:blip r:embed="rId4">
            <a:alphaModFix/>
          </a:blip>
          <a:stretch>
            <a:fillRect/>
          </a:stretch>
        </p:blipFill>
        <p:spPr>
          <a:xfrm rot="900011">
            <a:off x="6950675" y="1244724"/>
            <a:ext cx="1502822" cy="1502805"/>
          </a:xfrm>
          <a:prstGeom prst="rect">
            <a:avLst/>
          </a:prstGeom>
          <a:noFill/>
          <a:ln>
            <a:noFill/>
          </a:ln>
        </p:spPr>
      </p:pic>
      <p:pic>
        <p:nvPicPr>
          <p:cNvPr id="896" name="Google Shape;896;p115"/>
          <p:cNvPicPr preferRelativeResize="0"/>
          <p:nvPr/>
        </p:nvPicPr>
        <p:blipFill>
          <a:blip r:embed="rId5">
            <a:alphaModFix/>
          </a:blip>
          <a:stretch>
            <a:fillRect/>
          </a:stretch>
        </p:blipFill>
        <p:spPr>
          <a:xfrm>
            <a:off x="2232625" y="3519800"/>
            <a:ext cx="1084950" cy="1084950"/>
          </a:xfrm>
          <a:prstGeom prst="rect">
            <a:avLst/>
          </a:prstGeom>
          <a:noFill/>
          <a:ln>
            <a:noFill/>
          </a:ln>
          <a:effectLst>
            <a:outerShdw blurRad="57150" rotWithShape="0" algn="bl" dir="9420000" dist="85725">
              <a:schemeClr val="lt1">
                <a:alpha val="70000"/>
              </a:scheme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2" name="Shape 2132"/>
        <p:cNvGrpSpPr/>
        <p:nvPr/>
      </p:nvGrpSpPr>
      <p:grpSpPr>
        <a:xfrm>
          <a:off x="0" y="0"/>
          <a:ext cx="0" cy="0"/>
          <a:chOff x="0" y="0"/>
          <a:chExt cx="0" cy="0"/>
        </a:xfrm>
      </p:grpSpPr>
      <p:sp>
        <p:nvSpPr>
          <p:cNvPr id="2133" name="Google Shape;2133;p142"/>
          <p:cNvSpPr txBox="1"/>
          <p:nvPr>
            <p:ph type="title"/>
          </p:nvPr>
        </p:nvSpPr>
        <p:spPr>
          <a:xfrm>
            <a:off x="713250" y="2164500"/>
            <a:ext cx="7717500" cy="96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2134" name="Google Shape;2134;p142">
            <a:hlinkClick/>
          </p:cNvPr>
          <p:cNvSpPr txBox="1"/>
          <p:nvPr/>
        </p:nvSpPr>
        <p:spPr>
          <a:xfrm>
            <a:off x="8219375" y="120225"/>
            <a:ext cx="74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uFill>
                  <a:noFill/>
                </a:uFill>
                <a:latin typeface="Impact"/>
                <a:ea typeface="Impact"/>
                <a:cs typeface="Impact"/>
                <a:sym typeface="Impact"/>
                <a:hlinkClick action="ppaction://hlinksldjump" r:id="rId3">
                  <a:extLst>
                    <a:ext uri="{A12FA001-AC4F-418D-AE19-62706E023703}">
                      <ahyp:hlinkClr val="tx"/>
                    </a:ext>
                  </a:extLst>
                </a:hlinkClick>
              </a:rPr>
              <a:t>HOME</a:t>
            </a:r>
            <a:endParaRPr>
              <a:solidFill>
                <a:schemeClr val="accent3"/>
              </a:solidFill>
              <a:latin typeface="Impact"/>
              <a:ea typeface="Impact"/>
              <a:cs typeface="Impact"/>
              <a:sym typeface="Impact"/>
            </a:endParaRPr>
          </a:p>
        </p:txBody>
      </p:sp>
      <p:grpSp>
        <p:nvGrpSpPr>
          <p:cNvPr id="2135" name="Google Shape;2135;p142"/>
          <p:cNvGrpSpPr/>
          <p:nvPr/>
        </p:nvGrpSpPr>
        <p:grpSpPr>
          <a:xfrm flipH="1">
            <a:off x="6522150" y="4435640"/>
            <a:ext cx="827511" cy="801376"/>
            <a:chOff x="2546150" y="857725"/>
            <a:chExt cx="607125" cy="587950"/>
          </a:xfrm>
        </p:grpSpPr>
        <p:sp>
          <p:nvSpPr>
            <p:cNvPr id="2136" name="Google Shape;2136;p142"/>
            <p:cNvSpPr/>
            <p:nvPr/>
          </p:nvSpPr>
          <p:spPr>
            <a:xfrm>
              <a:off x="3113225" y="1037850"/>
              <a:ext cx="22550" cy="15875"/>
            </a:xfrm>
            <a:custGeom>
              <a:rect b="b" l="l" r="r" t="t"/>
              <a:pathLst>
                <a:path extrusionOk="0" h="635" w="902">
                  <a:moveTo>
                    <a:pt x="801" y="1"/>
                  </a:moveTo>
                  <a:lnTo>
                    <a:pt x="1" y="534"/>
                  </a:lnTo>
                  <a:lnTo>
                    <a:pt x="67" y="634"/>
                  </a:lnTo>
                  <a:lnTo>
                    <a:pt x="901" y="67"/>
                  </a:lnTo>
                  <a:lnTo>
                    <a:pt x="801"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42"/>
            <p:cNvSpPr/>
            <p:nvPr/>
          </p:nvSpPr>
          <p:spPr>
            <a:xfrm>
              <a:off x="3020650" y="925275"/>
              <a:ext cx="25050" cy="1700"/>
            </a:xfrm>
            <a:custGeom>
              <a:rect b="b" l="l" r="r" t="t"/>
              <a:pathLst>
                <a:path extrusionOk="0" h="68" w="1002">
                  <a:moveTo>
                    <a:pt x="1" y="0"/>
                  </a:moveTo>
                  <a:lnTo>
                    <a:pt x="1" y="67"/>
                  </a:lnTo>
                  <a:lnTo>
                    <a:pt x="1002" y="67"/>
                  </a:lnTo>
                  <a:lnTo>
                    <a:pt x="1002"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42"/>
            <p:cNvSpPr/>
            <p:nvPr/>
          </p:nvSpPr>
          <p:spPr>
            <a:xfrm>
              <a:off x="3111550" y="1096225"/>
              <a:ext cx="22550" cy="16700"/>
            </a:xfrm>
            <a:custGeom>
              <a:rect b="b" l="l" r="r" t="t"/>
              <a:pathLst>
                <a:path extrusionOk="0" h="668" w="902">
                  <a:moveTo>
                    <a:pt x="34" y="1"/>
                  </a:moveTo>
                  <a:lnTo>
                    <a:pt x="1" y="67"/>
                  </a:lnTo>
                  <a:lnTo>
                    <a:pt x="868" y="668"/>
                  </a:lnTo>
                  <a:lnTo>
                    <a:pt x="902" y="568"/>
                  </a:lnTo>
                  <a:lnTo>
                    <a:pt x="34"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142"/>
            <p:cNvSpPr/>
            <p:nvPr/>
          </p:nvSpPr>
          <p:spPr>
            <a:xfrm>
              <a:off x="3135750" y="1177125"/>
              <a:ext cx="17525" cy="15025"/>
            </a:xfrm>
            <a:custGeom>
              <a:rect b="b" l="l" r="r" t="t"/>
              <a:pathLst>
                <a:path extrusionOk="0" h="601" w="701">
                  <a:moveTo>
                    <a:pt x="667" y="0"/>
                  </a:moveTo>
                  <a:lnTo>
                    <a:pt x="0" y="501"/>
                  </a:lnTo>
                  <a:lnTo>
                    <a:pt x="67" y="601"/>
                  </a:lnTo>
                  <a:lnTo>
                    <a:pt x="701" y="100"/>
                  </a:lnTo>
                  <a:lnTo>
                    <a:pt x="667"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142"/>
            <p:cNvSpPr/>
            <p:nvPr/>
          </p:nvSpPr>
          <p:spPr>
            <a:xfrm>
              <a:off x="3109050" y="1258000"/>
              <a:ext cx="24225" cy="19225"/>
            </a:xfrm>
            <a:custGeom>
              <a:rect b="b" l="l" r="r" t="t"/>
              <a:pathLst>
                <a:path extrusionOk="0" h="769" w="969">
                  <a:moveTo>
                    <a:pt x="68" y="1"/>
                  </a:moveTo>
                  <a:lnTo>
                    <a:pt x="1" y="68"/>
                  </a:lnTo>
                  <a:lnTo>
                    <a:pt x="901" y="768"/>
                  </a:lnTo>
                  <a:lnTo>
                    <a:pt x="968" y="735"/>
                  </a:lnTo>
                  <a:lnTo>
                    <a:pt x="68"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142"/>
            <p:cNvSpPr/>
            <p:nvPr/>
          </p:nvSpPr>
          <p:spPr>
            <a:xfrm>
              <a:off x="3049850" y="1352250"/>
              <a:ext cx="19200" cy="15025"/>
            </a:xfrm>
            <a:custGeom>
              <a:rect b="b" l="l" r="r" t="t"/>
              <a:pathLst>
                <a:path extrusionOk="0" h="601" w="768">
                  <a:moveTo>
                    <a:pt x="701" y="0"/>
                  </a:moveTo>
                  <a:lnTo>
                    <a:pt x="0" y="567"/>
                  </a:lnTo>
                  <a:lnTo>
                    <a:pt x="34" y="601"/>
                  </a:lnTo>
                  <a:lnTo>
                    <a:pt x="768" y="67"/>
                  </a:lnTo>
                  <a:lnTo>
                    <a:pt x="701"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142"/>
            <p:cNvSpPr/>
            <p:nvPr/>
          </p:nvSpPr>
          <p:spPr>
            <a:xfrm>
              <a:off x="3111550" y="1219650"/>
              <a:ext cx="25050" cy="2525"/>
            </a:xfrm>
            <a:custGeom>
              <a:rect b="b" l="l" r="r" t="t"/>
              <a:pathLst>
                <a:path extrusionOk="0" h="101" w="1002">
                  <a:moveTo>
                    <a:pt x="1" y="0"/>
                  </a:moveTo>
                  <a:lnTo>
                    <a:pt x="1" y="101"/>
                  </a:lnTo>
                  <a:lnTo>
                    <a:pt x="1002" y="101"/>
                  </a:lnTo>
                  <a:lnTo>
                    <a:pt x="1002"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42"/>
            <p:cNvSpPr/>
            <p:nvPr/>
          </p:nvSpPr>
          <p:spPr>
            <a:xfrm>
              <a:off x="3007325" y="972800"/>
              <a:ext cx="17525" cy="24225"/>
            </a:xfrm>
            <a:custGeom>
              <a:rect b="b" l="l" r="r" t="t"/>
              <a:pathLst>
                <a:path extrusionOk="0" h="969" w="701">
                  <a:moveTo>
                    <a:pt x="67" y="1"/>
                  </a:moveTo>
                  <a:lnTo>
                    <a:pt x="0" y="34"/>
                  </a:lnTo>
                  <a:lnTo>
                    <a:pt x="634" y="968"/>
                  </a:lnTo>
                  <a:lnTo>
                    <a:pt x="701" y="935"/>
                  </a:lnTo>
                  <a:lnTo>
                    <a:pt x="67"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42"/>
            <p:cNvSpPr/>
            <p:nvPr/>
          </p:nvSpPr>
          <p:spPr>
            <a:xfrm>
              <a:off x="2762975" y="962800"/>
              <a:ext cx="15875" cy="21700"/>
            </a:xfrm>
            <a:custGeom>
              <a:rect b="b" l="l" r="r" t="t"/>
              <a:pathLst>
                <a:path extrusionOk="0" h="868" w="635">
                  <a:moveTo>
                    <a:pt x="101" y="0"/>
                  </a:moveTo>
                  <a:lnTo>
                    <a:pt x="1" y="34"/>
                  </a:lnTo>
                  <a:lnTo>
                    <a:pt x="534" y="868"/>
                  </a:lnTo>
                  <a:lnTo>
                    <a:pt x="634" y="834"/>
                  </a:lnTo>
                  <a:lnTo>
                    <a:pt x="101"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42"/>
            <p:cNvSpPr/>
            <p:nvPr/>
          </p:nvSpPr>
          <p:spPr>
            <a:xfrm>
              <a:off x="2899750" y="924425"/>
              <a:ext cx="17525" cy="24225"/>
            </a:xfrm>
            <a:custGeom>
              <a:rect b="b" l="l" r="r" t="t"/>
              <a:pathLst>
                <a:path extrusionOk="0" h="969" w="701">
                  <a:moveTo>
                    <a:pt x="634" y="1"/>
                  </a:moveTo>
                  <a:lnTo>
                    <a:pt x="0" y="902"/>
                  </a:lnTo>
                  <a:lnTo>
                    <a:pt x="67" y="968"/>
                  </a:lnTo>
                  <a:lnTo>
                    <a:pt x="701" y="68"/>
                  </a:lnTo>
                  <a:lnTo>
                    <a:pt x="634"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42"/>
            <p:cNvSpPr/>
            <p:nvPr/>
          </p:nvSpPr>
          <p:spPr>
            <a:xfrm>
              <a:off x="2998975" y="1222150"/>
              <a:ext cx="17550" cy="25050"/>
            </a:xfrm>
            <a:custGeom>
              <a:rect b="b" l="l" r="r" t="t"/>
              <a:pathLst>
                <a:path extrusionOk="0" h="1002" w="702">
                  <a:moveTo>
                    <a:pt x="67" y="1"/>
                  </a:moveTo>
                  <a:lnTo>
                    <a:pt x="1" y="101"/>
                  </a:lnTo>
                  <a:lnTo>
                    <a:pt x="634" y="1001"/>
                  </a:lnTo>
                  <a:lnTo>
                    <a:pt x="701" y="935"/>
                  </a:lnTo>
                  <a:lnTo>
                    <a:pt x="67"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142"/>
            <p:cNvSpPr/>
            <p:nvPr/>
          </p:nvSpPr>
          <p:spPr>
            <a:xfrm>
              <a:off x="2933100" y="991975"/>
              <a:ext cx="15025" cy="22550"/>
            </a:xfrm>
            <a:custGeom>
              <a:rect b="b" l="l" r="r" t="t"/>
              <a:pathLst>
                <a:path extrusionOk="0" h="902" w="601">
                  <a:moveTo>
                    <a:pt x="67" y="1"/>
                  </a:moveTo>
                  <a:lnTo>
                    <a:pt x="0" y="34"/>
                  </a:lnTo>
                  <a:lnTo>
                    <a:pt x="534" y="902"/>
                  </a:lnTo>
                  <a:lnTo>
                    <a:pt x="601" y="835"/>
                  </a:lnTo>
                  <a:lnTo>
                    <a:pt x="67"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142"/>
            <p:cNvSpPr/>
            <p:nvPr/>
          </p:nvSpPr>
          <p:spPr>
            <a:xfrm>
              <a:off x="2941450" y="1417300"/>
              <a:ext cx="3350" cy="25025"/>
            </a:xfrm>
            <a:custGeom>
              <a:rect b="b" l="l" r="r" t="t"/>
              <a:pathLst>
                <a:path extrusionOk="0" h="1001" w="134">
                  <a:moveTo>
                    <a:pt x="33" y="0"/>
                  </a:moveTo>
                  <a:lnTo>
                    <a:pt x="0" y="967"/>
                  </a:lnTo>
                  <a:lnTo>
                    <a:pt x="133" y="1001"/>
                  </a:lnTo>
                  <a:lnTo>
                    <a:pt x="133"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142"/>
            <p:cNvSpPr/>
            <p:nvPr/>
          </p:nvSpPr>
          <p:spPr>
            <a:xfrm>
              <a:off x="2879725" y="1405625"/>
              <a:ext cx="16700" cy="23375"/>
            </a:xfrm>
            <a:custGeom>
              <a:rect b="b" l="l" r="r" t="t"/>
              <a:pathLst>
                <a:path extrusionOk="0" h="935" w="668">
                  <a:moveTo>
                    <a:pt x="601" y="0"/>
                  </a:moveTo>
                  <a:lnTo>
                    <a:pt x="1" y="901"/>
                  </a:lnTo>
                  <a:lnTo>
                    <a:pt x="67" y="934"/>
                  </a:lnTo>
                  <a:lnTo>
                    <a:pt x="668" y="67"/>
                  </a:lnTo>
                  <a:lnTo>
                    <a:pt x="601"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142"/>
            <p:cNvSpPr/>
            <p:nvPr/>
          </p:nvSpPr>
          <p:spPr>
            <a:xfrm>
              <a:off x="2799675" y="1426475"/>
              <a:ext cx="13375" cy="19200"/>
            </a:xfrm>
            <a:custGeom>
              <a:rect b="b" l="l" r="r" t="t"/>
              <a:pathLst>
                <a:path extrusionOk="0" h="768" w="535">
                  <a:moveTo>
                    <a:pt x="100" y="0"/>
                  </a:moveTo>
                  <a:lnTo>
                    <a:pt x="0" y="100"/>
                  </a:lnTo>
                  <a:lnTo>
                    <a:pt x="501" y="767"/>
                  </a:lnTo>
                  <a:lnTo>
                    <a:pt x="534" y="701"/>
                  </a:lnTo>
                  <a:lnTo>
                    <a:pt x="100"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42"/>
            <p:cNvSpPr/>
            <p:nvPr/>
          </p:nvSpPr>
          <p:spPr>
            <a:xfrm>
              <a:off x="2960625" y="1164600"/>
              <a:ext cx="20875" cy="23375"/>
            </a:xfrm>
            <a:custGeom>
              <a:rect b="b" l="l" r="r" t="t"/>
              <a:pathLst>
                <a:path extrusionOk="0" h="935" w="835">
                  <a:moveTo>
                    <a:pt x="734" y="1"/>
                  </a:moveTo>
                  <a:lnTo>
                    <a:pt x="0" y="902"/>
                  </a:lnTo>
                  <a:lnTo>
                    <a:pt x="34" y="935"/>
                  </a:lnTo>
                  <a:lnTo>
                    <a:pt x="834" y="68"/>
                  </a:lnTo>
                  <a:lnTo>
                    <a:pt x="734"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142"/>
            <p:cNvSpPr/>
            <p:nvPr/>
          </p:nvSpPr>
          <p:spPr>
            <a:xfrm>
              <a:off x="2769650" y="1401450"/>
              <a:ext cx="3350" cy="25050"/>
            </a:xfrm>
            <a:custGeom>
              <a:rect b="b" l="l" r="r" t="t"/>
              <a:pathLst>
                <a:path extrusionOk="0" h="1002" w="134">
                  <a:moveTo>
                    <a:pt x="34" y="0"/>
                  </a:moveTo>
                  <a:lnTo>
                    <a:pt x="0" y="1001"/>
                  </a:lnTo>
                  <a:lnTo>
                    <a:pt x="67" y="1001"/>
                  </a:lnTo>
                  <a:lnTo>
                    <a:pt x="134" y="34"/>
                  </a:lnTo>
                  <a:lnTo>
                    <a:pt x="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142"/>
            <p:cNvSpPr/>
            <p:nvPr/>
          </p:nvSpPr>
          <p:spPr>
            <a:xfrm>
              <a:off x="2585350" y="997000"/>
              <a:ext cx="3350" cy="25875"/>
            </a:xfrm>
            <a:custGeom>
              <a:rect b="b" l="l" r="r" t="t"/>
              <a:pathLst>
                <a:path extrusionOk="0" h="1035" w="134">
                  <a:moveTo>
                    <a:pt x="67" y="0"/>
                  </a:moveTo>
                  <a:lnTo>
                    <a:pt x="1" y="1034"/>
                  </a:lnTo>
                  <a:lnTo>
                    <a:pt x="67" y="1034"/>
                  </a:lnTo>
                  <a:lnTo>
                    <a:pt x="1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142"/>
            <p:cNvSpPr/>
            <p:nvPr/>
          </p:nvSpPr>
          <p:spPr>
            <a:xfrm>
              <a:off x="2612875" y="1210475"/>
              <a:ext cx="15025" cy="32550"/>
            </a:xfrm>
            <a:custGeom>
              <a:rect b="b" l="l" r="r" t="t"/>
              <a:pathLst>
                <a:path extrusionOk="0" h="1302" w="601">
                  <a:moveTo>
                    <a:pt x="134" y="1"/>
                  </a:moveTo>
                  <a:lnTo>
                    <a:pt x="0" y="67"/>
                  </a:lnTo>
                  <a:lnTo>
                    <a:pt x="501" y="1301"/>
                  </a:lnTo>
                  <a:lnTo>
                    <a:pt x="601" y="1268"/>
                  </a:lnTo>
                  <a:lnTo>
                    <a:pt x="134"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142"/>
            <p:cNvSpPr/>
            <p:nvPr/>
          </p:nvSpPr>
          <p:spPr>
            <a:xfrm>
              <a:off x="2591200" y="1134600"/>
              <a:ext cx="20850" cy="32525"/>
            </a:xfrm>
            <a:custGeom>
              <a:rect b="b" l="l" r="r" t="t"/>
              <a:pathLst>
                <a:path extrusionOk="0" h="1301" w="834">
                  <a:moveTo>
                    <a:pt x="734" y="0"/>
                  </a:moveTo>
                  <a:lnTo>
                    <a:pt x="0" y="1268"/>
                  </a:lnTo>
                  <a:lnTo>
                    <a:pt x="100" y="1301"/>
                  </a:lnTo>
                  <a:lnTo>
                    <a:pt x="834" y="100"/>
                  </a:lnTo>
                  <a:lnTo>
                    <a:pt x="7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142"/>
            <p:cNvSpPr/>
            <p:nvPr/>
          </p:nvSpPr>
          <p:spPr>
            <a:xfrm>
              <a:off x="2769650" y="889400"/>
              <a:ext cx="20050" cy="21725"/>
            </a:xfrm>
            <a:custGeom>
              <a:rect b="b" l="l" r="r" t="t"/>
              <a:pathLst>
                <a:path extrusionOk="0" h="869" w="802">
                  <a:moveTo>
                    <a:pt x="701" y="1"/>
                  </a:moveTo>
                  <a:lnTo>
                    <a:pt x="0" y="802"/>
                  </a:lnTo>
                  <a:lnTo>
                    <a:pt x="34" y="868"/>
                  </a:lnTo>
                  <a:lnTo>
                    <a:pt x="801" y="68"/>
                  </a:lnTo>
                  <a:lnTo>
                    <a:pt x="701"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142"/>
            <p:cNvSpPr/>
            <p:nvPr/>
          </p:nvSpPr>
          <p:spPr>
            <a:xfrm>
              <a:off x="2822175" y="890250"/>
              <a:ext cx="28400" cy="23375"/>
            </a:xfrm>
            <a:custGeom>
              <a:rect b="b" l="l" r="r" t="t"/>
              <a:pathLst>
                <a:path extrusionOk="0" h="935" w="1136">
                  <a:moveTo>
                    <a:pt x="68" y="0"/>
                  </a:moveTo>
                  <a:lnTo>
                    <a:pt x="1" y="67"/>
                  </a:lnTo>
                  <a:lnTo>
                    <a:pt x="1068" y="934"/>
                  </a:lnTo>
                  <a:lnTo>
                    <a:pt x="1135" y="868"/>
                  </a:lnTo>
                  <a:lnTo>
                    <a:pt x="68"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142"/>
            <p:cNvSpPr/>
            <p:nvPr/>
          </p:nvSpPr>
          <p:spPr>
            <a:xfrm>
              <a:off x="2958950" y="889400"/>
              <a:ext cx="28375" cy="18375"/>
            </a:xfrm>
            <a:custGeom>
              <a:rect b="b" l="l" r="r" t="t"/>
              <a:pathLst>
                <a:path extrusionOk="0" h="735" w="1135">
                  <a:moveTo>
                    <a:pt x="101" y="1"/>
                  </a:moveTo>
                  <a:lnTo>
                    <a:pt x="1" y="101"/>
                  </a:lnTo>
                  <a:lnTo>
                    <a:pt x="1101" y="735"/>
                  </a:lnTo>
                  <a:lnTo>
                    <a:pt x="1135" y="635"/>
                  </a:lnTo>
                  <a:lnTo>
                    <a:pt x="101"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142"/>
            <p:cNvSpPr/>
            <p:nvPr/>
          </p:nvSpPr>
          <p:spPr>
            <a:xfrm>
              <a:off x="2961450" y="938625"/>
              <a:ext cx="18375" cy="28375"/>
            </a:xfrm>
            <a:custGeom>
              <a:rect b="b" l="l" r="r" t="t"/>
              <a:pathLst>
                <a:path extrusionOk="0" h="1135" w="735">
                  <a:moveTo>
                    <a:pt x="668" y="0"/>
                  </a:moveTo>
                  <a:lnTo>
                    <a:pt x="1" y="1101"/>
                  </a:lnTo>
                  <a:lnTo>
                    <a:pt x="67" y="1134"/>
                  </a:lnTo>
                  <a:lnTo>
                    <a:pt x="734" y="33"/>
                  </a:lnTo>
                  <a:lnTo>
                    <a:pt x="668"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142"/>
            <p:cNvSpPr/>
            <p:nvPr/>
          </p:nvSpPr>
          <p:spPr>
            <a:xfrm>
              <a:off x="3065700" y="964475"/>
              <a:ext cx="21700" cy="16700"/>
            </a:xfrm>
            <a:custGeom>
              <a:rect b="b" l="l" r="r" t="t"/>
              <a:pathLst>
                <a:path extrusionOk="0" h="668" w="868">
                  <a:moveTo>
                    <a:pt x="834" y="0"/>
                  </a:moveTo>
                  <a:lnTo>
                    <a:pt x="0" y="601"/>
                  </a:lnTo>
                  <a:lnTo>
                    <a:pt x="67" y="667"/>
                  </a:lnTo>
                  <a:lnTo>
                    <a:pt x="868" y="100"/>
                  </a:lnTo>
                  <a:lnTo>
                    <a:pt x="8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142"/>
            <p:cNvSpPr/>
            <p:nvPr/>
          </p:nvSpPr>
          <p:spPr>
            <a:xfrm>
              <a:off x="2702100" y="892750"/>
              <a:ext cx="1700" cy="25050"/>
            </a:xfrm>
            <a:custGeom>
              <a:rect b="b" l="l" r="r" t="t"/>
              <a:pathLst>
                <a:path extrusionOk="0" h="1002" w="68">
                  <a:moveTo>
                    <a:pt x="1" y="0"/>
                  </a:moveTo>
                  <a:lnTo>
                    <a:pt x="1" y="1001"/>
                  </a:lnTo>
                  <a:lnTo>
                    <a:pt x="67" y="1001"/>
                  </a:lnTo>
                  <a:lnTo>
                    <a:pt x="67"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142"/>
            <p:cNvSpPr/>
            <p:nvPr/>
          </p:nvSpPr>
          <p:spPr>
            <a:xfrm>
              <a:off x="2651225" y="931950"/>
              <a:ext cx="26725" cy="6700"/>
            </a:xfrm>
            <a:custGeom>
              <a:rect b="b" l="l" r="r" t="t"/>
              <a:pathLst>
                <a:path extrusionOk="0" h="268" w="1069">
                  <a:moveTo>
                    <a:pt x="1068" y="0"/>
                  </a:moveTo>
                  <a:lnTo>
                    <a:pt x="1" y="200"/>
                  </a:lnTo>
                  <a:lnTo>
                    <a:pt x="1" y="267"/>
                  </a:lnTo>
                  <a:lnTo>
                    <a:pt x="1068" y="100"/>
                  </a:lnTo>
                  <a:lnTo>
                    <a:pt x="1068"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42"/>
            <p:cNvSpPr/>
            <p:nvPr/>
          </p:nvSpPr>
          <p:spPr>
            <a:xfrm>
              <a:off x="2711275" y="970300"/>
              <a:ext cx="7525" cy="26725"/>
            </a:xfrm>
            <a:custGeom>
              <a:rect b="b" l="l" r="r" t="t"/>
              <a:pathLst>
                <a:path extrusionOk="0" h="1069" w="301">
                  <a:moveTo>
                    <a:pt x="0" y="1"/>
                  </a:moveTo>
                  <a:lnTo>
                    <a:pt x="167" y="1068"/>
                  </a:lnTo>
                  <a:lnTo>
                    <a:pt x="301" y="1035"/>
                  </a:lnTo>
                  <a:lnTo>
                    <a:pt x="101"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42"/>
            <p:cNvSpPr/>
            <p:nvPr/>
          </p:nvSpPr>
          <p:spPr>
            <a:xfrm>
              <a:off x="2720450" y="926100"/>
              <a:ext cx="29200" cy="8375"/>
            </a:xfrm>
            <a:custGeom>
              <a:rect b="b" l="l" r="r" t="t"/>
              <a:pathLst>
                <a:path extrusionOk="0" h="335" w="1168">
                  <a:moveTo>
                    <a:pt x="1168" y="1"/>
                  </a:moveTo>
                  <a:lnTo>
                    <a:pt x="0" y="234"/>
                  </a:lnTo>
                  <a:lnTo>
                    <a:pt x="34" y="334"/>
                  </a:lnTo>
                  <a:lnTo>
                    <a:pt x="1168" y="101"/>
                  </a:lnTo>
                  <a:lnTo>
                    <a:pt x="1168"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42"/>
            <p:cNvSpPr/>
            <p:nvPr/>
          </p:nvSpPr>
          <p:spPr>
            <a:xfrm>
              <a:off x="2624550" y="1012000"/>
              <a:ext cx="24200" cy="17525"/>
            </a:xfrm>
            <a:custGeom>
              <a:rect b="b" l="l" r="r" t="t"/>
              <a:pathLst>
                <a:path extrusionOk="0" h="701" w="968">
                  <a:moveTo>
                    <a:pt x="901" y="0"/>
                  </a:moveTo>
                  <a:lnTo>
                    <a:pt x="0" y="634"/>
                  </a:lnTo>
                  <a:lnTo>
                    <a:pt x="34" y="701"/>
                  </a:lnTo>
                  <a:lnTo>
                    <a:pt x="968" y="67"/>
                  </a:lnTo>
                  <a:lnTo>
                    <a:pt x="901"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42"/>
            <p:cNvSpPr/>
            <p:nvPr/>
          </p:nvSpPr>
          <p:spPr>
            <a:xfrm>
              <a:off x="2633725" y="1333075"/>
              <a:ext cx="4200" cy="33375"/>
            </a:xfrm>
            <a:custGeom>
              <a:rect b="b" l="l" r="r" t="t"/>
              <a:pathLst>
                <a:path extrusionOk="0" h="1335" w="168">
                  <a:moveTo>
                    <a:pt x="100" y="0"/>
                  </a:moveTo>
                  <a:lnTo>
                    <a:pt x="0" y="1334"/>
                  </a:lnTo>
                  <a:lnTo>
                    <a:pt x="100" y="1334"/>
                  </a:lnTo>
                  <a:lnTo>
                    <a:pt x="167" y="33"/>
                  </a:lnTo>
                  <a:lnTo>
                    <a:pt x="100"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142"/>
            <p:cNvSpPr/>
            <p:nvPr/>
          </p:nvSpPr>
          <p:spPr>
            <a:xfrm>
              <a:off x="2607875" y="1288025"/>
              <a:ext cx="20025" cy="22550"/>
            </a:xfrm>
            <a:custGeom>
              <a:rect b="b" l="l" r="r" t="t"/>
              <a:pathLst>
                <a:path extrusionOk="0" h="902" w="801">
                  <a:moveTo>
                    <a:pt x="701" y="1"/>
                  </a:moveTo>
                  <a:lnTo>
                    <a:pt x="0" y="835"/>
                  </a:lnTo>
                  <a:lnTo>
                    <a:pt x="34" y="901"/>
                  </a:lnTo>
                  <a:lnTo>
                    <a:pt x="801" y="67"/>
                  </a:lnTo>
                  <a:lnTo>
                    <a:pt x="701"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42"/>
            <p:cNvSpPr/>
            <p:nvPr/>
          </p:nvSpPr>
          <p:spPr>
            <a:xfrm>
              <a:off x="2702100" y="1362250"/>
              <a:ext cx="21700" cy="30050"/>
            </a:xfrm>
            <a:custGeom>
              <a:rect b="b" l="l" r="r" t="t"/>
              <a:pathLst>
                <a:path extrusionOk="0" h="1202" w="868">
                  <a:moveTo>
                    <a:pt x="67" y="1"/>
                  </a:moveTo>
                  <a:lnTo>
                    <a:pt x="1" y="67"/>
                  </a:lnTo>
                  <a:lnTo>
                    <a:pt x="834" y="1201"/>
                  </a:lnTo>
                  <a:lnTo>
                    <a:pt x="868" y="1168"/>
                  </a:lnTo>
                  <a:lnTo>
                    <a:pt x="67"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142"/>
            <p:cNvSpPr/>
            <p:nvPr/>
          </p:nvSpPr>
          <p:spPr>
            <a:xfrm>
              <a:off x="2771325" y="1086225"/>
              <a:ext cx="21700" cy="15875"/>
            </a:xfrm>
            <a:custGeom>
              <a:rect b="b" l="l" r="r" t="t"/>
              <a:pathLst>
                <a:path extrusionOk="0" h="635" w="868">
                  <a:moveTo>
                    <a:pt x="834" y="0"/>
                  </a:moveTo>
                  <a:lnTo>
                    <a:pt x="0" y="567"/>
                  </a:lnTo>
                  <a:lnTo>
                    <a:pt x="34" y="634"/>
                  </a:lnTo>
                  <a:lnTo>
                    <a:pt x="867" y="67"/>
                  </a:lnTo>
                  <a:lnTo>
                    <a:pt x="8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142"/>
            <p:cNvSpPr/>
            <p:nvPr/>
          </p:nvSpPr>
          <p:spPr>
            <a:xfrm>
              <a:off x="2998975" y="1116250"/>
              <a:ext cx="24225" cy="14200"/>
            </a:xfrm>
            <a:custGeom>
              <a:rect b="b" l="l" r="r" t="t"/>
              <a:pathLst>
                <a:path extrusionOk="0" h="568" w="969">
                  <a:moveTo>
                    <a:pt x="34" y="0"/>
                  </a:moveTo>
                  <a:lnTo>
                    <a:pt x="1" y="67"/>
                  </a:lnTo>
                  <a:lnTo>
                    <a:pt x="868" y="567"/>
                  </a:lnTo>
                  <a:lnTo>
                    <a:pt x="968" y="501"/>
                  </a:lnTo>
                  <a:lnTo>
                    <a:pt x="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142"/>
            <p:cNvSpPr/>
            <p:nvPr/>
          </p:nvSpPr>
          <p:spPr>
            <a:xfrm>
              <a:off x="2737125" y="1172950"/>
              <a:ext cx="31725" cy="8375"/>
            </a:xfrm>
            <a:custGeom>
              <a:rect b="b" l="l" r="r" t="t"/>
              <a:pathLst>
                <a:path extrusionOk="0" h="335" w="1269">
                  <a:moveTo>
                    <a:pt x="1" y="0"/>
                  </a:moveTo>
                  <a:lnTo>
                    <a:pt x="1" y="101"/>
                  </a:lnTo>
                  <a:lnTo>
                    <a:pt x="1201" y="334"/>
                  </a:lnTo>
                  <a:lnTo>
                    <a:pt x="1268" y="267"/>
                  </a:lnTo>
                  <a:lnTo>
                    <a:pt x="1"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142"/>
            <p:cNvSpPr/>
            <p:nvPr/>
          </p:nvSpPr>
          <p:spPr>
            <a:xfrm>
              <a:off x="2790500" y="1258000"/>
              <a:ext cx="17525" cy="14200"/>
            </a:xfrm>
            <a:custGeom>
              <a:rect b="b" l="l" r="r" t="t"/>
              <a:pathLst>
                <a:path extrusionOk="0" h="568" w="701">
                  <a:moveTo>
                    <a:pt x="634" y="1"/>
                  </a:moveTo>
                  <a:lnTo>
                    <a:pt x="0" y="501"/>
                  </a:lnTo>
                  <a:lnTo>
                    <a:pt x="34" y="568"/>
                  </a:lnTo>
                  <a:lnTo>
                    <a:pt x="701" y="68"/>
                  </a:lnTo>
                  <a:lnTo>
                    <a:pt x="634"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142"/>
            <p:cNvSpPr/>
            <p:nvPr/>
          </p:nvSpPr>
          <p:spPr>
            <a:xfrm>
              <a:off x="2762975" y="1337225"/>
              <a:ext cx="24200" cy="20875"/>
            </a:xfrm>
            <a:custGeom>
              <a:rect b="b" l="l" r="r" t="t"/>
              <a:pathLst>
                <a:path extrusionOk="0" h="835" w="968">
                  <a:moveTo>
                    <a:pt x="67" y="1"/>
                  </a:moveTo>
                  <a:lnTo>
                    <a:pt x="1" y="68"/>
                  </a:lnTo>
                  <a:lnTo>
                    <a:pt x="935" y="835"/>
                  </a:lnTo>
                  <a:lnTo>
                    <a:pt x="968" y="735"/>
                  </a:lnTo>
                  <a:lnTo>
                    <a:pt x="67"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142"/>
            <p:cNvSpPr/>
            <p:nvPr/>
          </p:nvSpPr>
          <p:spPr>
            <a:xfrm>
              <a:off x="2795500" y="1380600"/>
              <a:ext cx="17550" cy="11700"/>
            </a:xfrm>
            <a:custGeom>
              <a:rect b="b" l="l" r="r" t="t"/>
              <a:pathLst>
                <a:path extrusionOk="0" h="468" w="702">
                  <a:moveTo>
                    <a:pt x="67" y="0"/>
                  </a:moveTo>
                  <a:lnTo>
                    <a:pt x="1" y="100"/>
                  </a:lnTo>
                  <a:lnTo>
                    <a:pt x="668" y="467"/>
                  </a:lnTo>
                  <a:lnTo>
                    <a:pt x="701" y="367"/>
                  </a:lnTo>
                  <a:lnTo>
                    <a:pt x="67"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142"/>
            <p:cNvSpPr/>
            <p:nvPr/>
          </p:nvSpPr>
          <p:spPr>
            <a:xfrm>
              <a:off x="2766325" y="1300550"/>
              <a:ext cx="25025" cy="1675"/>
            </a:xfrm>
            <a:custGeom>
              <a:rect b="b" l="l" r="r" t="t"/>
              <a:pathLst>
                <a:path extrusionOk="0" h="67" w="1001">
                  <a:moveTo>
                    <a:pt x="0" y="0"/>
                  </a:moveTo>
                  <a:lnTo>
                    <a:pt x="0" y="67"/>
                  </a:lnTo>
                  <a:lnTo>
                    <a:pt x="1001" y="67"/>
                  </a:lnTo>
                  <a:lnTo>
                    <a:pt x="1001"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142"/>
            <p:cNvSpPr/>
            <p:nvPr/>
          </p:nvSpPr>
          <p:spPr>
            <a:xfrm>
              <a:off x="2853050" y="1007825"/>
              <a:ext cx="21700" cy="15875"/>
            </a:xfrm>
            <a:custGeom>
              <a:rect b="b" l="l" r="r" t="t"/>
              <a:pathLst>
                <a:path extrusionOk="0" h="635" w="868">
                  <a:moveTo>
                    <a:pt x="834" y="1"/>
                  </a:moveTo>
                  <a:lnTo>
                    <a:pt x="0" y="568"/>
                  </a:lnTo>
                  <a:lnTo>
                    <a:pt x="67" y="634"/>
                  </a:lnTo>
                  <a:lnTo>
                    <a:pt x="867" y="67"/>
                  </a:lnTo>
                  <a:lnTo>
                    <a:pt x="834"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142"/>
            <p:cNvSpPr/>
            <p:nvPr/>
          </p:nvSpPr>
          <p:spPr>
            <a:xfrm>
              <a:off x="2872225" y="1050350"/>
              <a:ext cx="25050" cy="1700"/>
            </a:xfrm>
            <a:custGeom>
              <a:rect b="b" l="l" r="r" t="t"/>
              <a:pathLst>
                <a:path extrusionOk="0" h="68" w="1002">
                  <a:moveTo>
                    <a:pt x="0" y="1"/>
                  </a:moveTo>
                  <a:lnTo>
                    <a:pt x="0" y="68"/>
                  </a:lnTo>
                  <a:lnTo>
                    <a:pt x="1001" y="68"/>
                  </a:lnTo>
                  <a:lnTo>
                    <a:pt x="1001"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142"/>
            <p:cNvSpPr/>
            <p:nvPr/>
          </p:nvSpPr>
          <p:spPr>
            <a:xfrm>
              <a:off x="2848050" y="1097900"/>
              <a:ext cx="22525" cy="15875"/>
            </a:xfrm>
            <a:custGeom>
              <a:rect b="b" l="l" r="r" t="t"/>
              <a:pathLst>
                <a:path extrusionOk="0" h="635" w="901">
                  <a:moveTo>
                    <a:pt x="33" y="0"/>
                  </a:moveTo>
                  <a:lnTo>
                    <a:pt x="0" y="100"/>
                  </a:lnTo>
                  <a:lnTo>
                    <a:pt x="867" y="634"/>
                  </a:lnTo>
                  <a:lnTo>
                    <a:pt x="901" y="567"/>
                  </a:lnTo>
                  <a:lnTo>
                    <a:pt x="33"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142"/>
            <p:cNvSpPr/>
            <p:nvPr/>
          </p:nvSpPr>
          <p:spPr>
            <a:xfrm>
              <a:off x="2856375" y="1200475"/>
              <a:ext cx="8375" cy="20875"/>
            </a:xfrm>
            <a:custGeom>
              <a:rect b="b" l="l" r="r" t="t"/>
              <a:pathLst>
                <a:path extrusionOk="0" h="835" w="335">
                  <a:moveTo>
                    <a:pt x="234" y="0"/>
                  </a:moveTo>
                  <a:lnTo>
                    <a:pt x="1" y="801"/>
                  </a:lnTo>
                  <a:lnTo>
                    <a:pt x="67" y="834"/>
                  </a:lnTo>
                  <a:lnTo>
                    <a:pt x="334" y="34"/>
                  </a:lnTo>
                  <a:lnTo>
                    <a:pt x="2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142"/>
            <p:cNvSpPr/>
            <p:nvPr/>
          </p:nvSpPr>
          <p:spPr>
            <a:xfrm>
              <a:off x="2844700" y="1259675"/>
              <a:ext cx="25050" cy="20050"/>
            </a:xfrm>
            <a:custGeom>
              <a:rect b="b" l="l" r="r" t="t"/>
              <a:pathLst>
                <a:path extrusionOk="0" h="802" w="1002">
                  <a:moveTo>
                    <a:pt x="67" y="1"/>
                  </a:moveTo>
                  <a:lnTo>
                    <a:pt x="1" y="101"/>
                  </a:lnTo>
                  <a:lnTo>
                    <a:pt x="901" y="801"/>
                  </a:lnTo>
                  <a:lnTo>
                    <a:pt x="1001" y="701"/>
                  </a:lnTo>
                  <a:lnTo>
                    <a:pt x="67"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142"/>
            <p:cNvSpPr/>
            <p:nvPr/>
          </p:nvSpPr>
          <p:spPr>
            <a:xfrm>
              <a:off x="2854700" y="1333075"/>
              <a:ext cx="18375" cy="12525"/>
            </a:xfrm>
            <a:custGeom>
              <a:rect b="b" l="l" r="r" t="t"/>
              <a:pathLst>
                <a:path extrusionOk="0" h="501" w="735">
                  <a:moveTo>
                    <a:pt x="101" y="0"/>
                  </a:moveTo>
                  <a:lnTo>
                    <a:pt x="1" y="67"/>
                  </a:lnTo>
                  <a:lnTo>
                    <a:pt x="668" y="500"/>
                  </a:lnTo>
                  <a:lnTo>
                    <a:pt x="735" y="400"/>
                  </a:lnTo>
                  <a:lnTo>
                    <a:pt x="101"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142"/>
            <p:cNvSpPr/>
            <p:nvPr/>
          </p:nvSpPr>
          <p:spPr>
            <a:xfrm>
              <a:off x="3039000" y="1217150"/>
              <a:ext cx="25050" cy="1700"/>
            </a:xfrm>
            <a:custGeom>
              <a:rect b="b" l="l" r="r" t="t"/>
              <a:pathLst>
                <a:path extrusionOk="0" h="68" w="1002">
                  <a:moveTo>
                    <a:pt x="1" y="0"/>
                  </a:moveTo>
                  <a:lnTo>
                    <a:pt x="1" y="67"/>
                  </a:lnTo>
                  <a:lnTo>
                    <a:pt x="1002" y="67"/>
                  </a:lnTo>
                  <a:lnTo>
                    <a:pt x="1002"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142"/>
            <p:cNvSpPr/>
            <p:nvPr/>
          </p:nvSpPr>
          <p:spPr>
            <a:xfrm>
              <a:off x="2731300" y="1204650"/>
              <a:ext cx="21700" cy="15850"/>
            </a:xfrm>
            <a:custGeom>
              <a:rect b="b" l="l" r="r" t="t"/>
              <a:pathLst>
                <a:path extrusionOk="0" h="634" w="868">
                  <a:moveTo>
                    <a:pt x="33" y="0"/>
                  </a:moveTo>
                  <a:lnTo>
                    <a:pt x="0" y="67"/>
                  </a:lnTo>
                  <a:lnTo>
                    <a:pt x="767" y="634"/>
                  </a:lnTo>
                  <a:lnTo>
                    <a:pt x="867" y="567"/>
                  </a:lnTo>
                  <a:lnTo>
                    <a:pt x="33"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142"/>
            <p:cNvSpPr/>
            <p:nvPr/>
          </p:nvSpPr>
          <p:spPr>
            <a:xfrm>
              <a:off x="2770475" y="1020350"/>
              <a:ext cx="25050" cy="1675"/>
            </a:xfrm>
            <a:custGeom>
              <a:rect b="b" l="l" r="r" t="t"/>
              <a:pathLst>
                <a:path extrusionOk="0" h="67" w="1002">
                  <a:moveTo>
                    <a:pt x="1" y="0"/>
                  </a:moveTo>
                  <a:lnTo>
                    <a:pt x="1" y="67"/>
                  </a:lnTo>
                  <a:lnTo>
                    <a:pt x="1002" y="67"/>
                  </a:lnTo>
                  <a:lnTo>
                    <a:pt x="1002"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42"/>
            <p:cNvSpPr/>
            <p:nvPr/>
          </p:nvSpPr>
          <p:spPr>
            <a:xfrm>
              <a:off x="2669575" y="1137100"/>
              <a:ext cx="21700" cy="16700"/>
            </a:xfrm>
            <a:custGeom>
              <a:rect b="b" l="l" r="r" t="t"/>
              <a:pathLst>
                <a:path extrusionOk="0" h="668" w="868">
                  <a:moveTo>
                    <a:pt x="34" y="0"/>
                  </a:moveTo>
                  <a:lnTo>
                    <a:pt x="1" y="67"/>
                  </a:lnTo>
                  <a:lnTo>
                    <a:pt x="801" y="667"/>
                  </a:lnTo>
                  <a:lnTo>
                    <a:pt x="868" y="567"/>
                  </a:lnTo>
                  <a:lnTo>
                    <a:pt x="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142"/>
            <p:cNvSpPr/>
            <p:nvPr/>
          </p:nvSpPr>
          <p:spPr>
            <a:xfrm>
              <a:off x="2647900" y="1179625"/>
              <a:ext cx="25050" cy="1700"/>
            </a:xfrm>
            <a:custGeom>
              <a:rect b="b" l="l" r="r" t="t"/>
              <a:pathLst>
                <a:path extrusionOk="0" h="68" w="1002">
                  <a:moveTo>
                    <a:pt x="0" y="0"/>
                  </a:moveTo>
                  <a:lnTo>
                    <a:pt x="0" y="67"/>
                  </a:lnTo>
                  <a:lnTo>
                    <a:pt x="1001" y="67"/>
                  </a:lnTo>
                  <a:lnTo>
                    <a:pt x="1001"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142"/>
            <p:cNvSpPr/>
            <p:nvPr/>
          </p:nvSpPr>
          <p:spPr>
            <a:xfrm>
              <a:off x="2673750" y="1226325"/>
              <a:ext cx="24200" cy="16700"/>
            </a:xfrm>
            <a:custGeom>
              <a:rect b="b" l="l" r="r" t="t"/>
              <a:pathLst>
                <a:path extrusionOk="0" h="668" w="968">
                  <a:moveTo>
                    <a:pt x="868" y="0"/>
                  </a:moveTo>
                  <a:lnTo>
                    <a:pt x="0" y="601"/>
                  </a:lnTo>
                  <a:lnTo>
                    <a:pt x="34" y="667"/>
                  </a:lnTo>
                  <a:lnTo>
                    <a:pt x="968" y="100"/>
                  </a:lnTo>
                  <a:lnTo>
                    <a:pt x="868"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142"/>
            <p:cNvSpPr/>
            <p:nvPr/>
          </p:nvSpPr>
          <p:spPr>
            <a:xfrm>
              <a:off x="2935600" y="1109575"/>
              <a:ext cx="20875" cy="15025"/>
            </a:xfrm>
            <a:custGeom>
              <a:rect b="b" l="l" r="r" t="t"/>
              <a:pathLst>
                <a:path extrusionOk="0" h="601" w="835">
                  <a:moveTo>
                    <a:pt x="768" y="0"/>
                  </a:moveTo>
                  <a:lnTo>
                    <a:pt x="1" y="501"/>
                  </a:lnTo>
                  <a:lnTo>
                    <a:pt x="34" y="601"/>
                  </a:lnTo>
                  <a:lnTo>
                    <a:pt x="834" y="100"/>
                  </a:lnTo>
                  <a:lnTo>
                    <a:pt x="768"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142"/>
            <p:cNvSpPr/>
            <p:nvPr/>
          </p:nvSpPr>
          <p:spPr>
            <a:xfrm>
              <a:off x="2938100" y="1062025"/>
              <a:ext cx="20875" cy="16725"/>
            </a:xfrm>
            <a:custGeom>
              <a:rect b="b" l="l" r="r" t="t"/>
              <a:pathLst>
                <a:path extrusionOk="0" h="669" w="835">
                  <a:moveTo>
                    <a:pt x="34" y="1"/>
                  </a:moveTo>
                  <a:lnTo>
                    <a:pt x="1" y="68"/>
                  </a:lnTo>
                  <a:lnTo>
                    <a:pt x="801" y="668"/>
                  </a:lnTo>
                  <a:lnTo>
                    <a:pt x="835" y="601"/>
                  </a:lnTo>
                  <a:lnTo>
                    <a:pt x="34"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142"/>
            <p:cNvSpPr/>
            <p:nvPr/>
          </p:nvSpPr>
          <p:spPr>
            <a:xfrm>
              <a:off x="2993975" y="1029500"/>
              <a:ext cx="4200" cy="25050"/>
            </a:xfrm>
            <a:custGeom>
              <a:rect b="b" l="l" r="r" t="t"/>
              <a:pathLst>
                <a:path extrusionOk="0" h="1002" w="168">
                  <a:moveTo>
                    <a:pt x="67" y="1"/>
                  </a:moveTo>
                  <a:lnTo>
                    <a:pt x="1" y="968"/>
                  </a:lnTo>
                  <a:lnTo>
                    <a:pt x="101" y="1002"/>
                  </a:lnTo>
                  <a:lnTo>
                    <a:pt x="167"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142"/>
            <p:cNvSpPr/>
            <p:nvPr/>
          </p:nvSpPr>
          <p:spPr>
            <a:xfrm>
              <a:off x="2919750" y="1388925"/>
              <a:ext cx="25050" cy="3375"/>
            </a:xfrm>
            <a:custGeom>
              <a:rect b="b" l="l" r="r" t="t"/>
              <a:pathLst>
                <a:path extrusionOk="0" h="135" w="1002">
                  <a:moveTo>
                    <a:pt x="34" y="1"/>
                  </a:moveTo>
                  <a:lnTo>
                    <a:pt x="1" y="101"/>
                  </a:lnTo>
                  <a:lnTo>
                    <a:pt x="1001" y="134"/>
                  </a:lnTo>
                  <a:lnTo>
                    <a:pt x="1001" y="34"/>
                  </a:lnTo>
                  <a:lnTo>
                    <a:pt x="34"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142"/>
            <p:cNvSpPr/>
            <p:nvPr/>
          </p:nvSpPr>
          <p:spPr>
            <a:xfrm>
              <a:off x="2927250" y="1340575"/>
              <a:ext cx="21725" cy="16700"/>
            </a:xfrm>
            <a:custGeom>
              <a:rect b="b" l="l" r="r" t="t"/>
              <a:pathLst>
                <a:path extrusionOk="0" h="668" w="869">
                  <a:moveTo>
                    <a:pt x="68" y="0"/>
                  </a:moveTo>
                  <a:lnTo>
                    <a:pt x="1" y="67"/>
                  </a:lnTo>
                  <a:lnTo>
                    <a:pt x="802" y="667"/>
                  </a:lnTo>
                  <a:lnTo>
                    <a:pt x="868" y="601"/>
                  </a:lnTo>
                  <a:lnTo>
                    <a:pt x="68"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142"/>
            <p:cNvSpPr/>
            <p:nvPr/>
          </p:nvSpPr>
          <p:spPr>
            <a:xfrm>
              <a:off x="2985625" y="1308875"/>
              <a:ext cx="11700" cy="26725"/>
            </a:xfrm>
            <a:custGeom>
              <a:rect b="b" l="l" r="r" t="t"/>
              <a:pathLst>
                <a:path extrusionOk="0" h="1069" w="468">
                  <a:moveTo>
                    <a:pt x="101" y="1"/>
                  </a:moveTo>
                  <a:lnTo>
                    <a:pt x="1" y="34"/>
                  </a:lnTo>
                  <a:lnTo>
                    <a:pt x="368" y="1068"/>
                  </a:lnTo>
                  <a:lnTo>
                    <a:pt x="468" y="1035"/>
                  </a:lnTo>
                  <a:lnTo>
                    <a:pt x="101"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142"/>
            <p:cNvSpPr/>
            <p:nvPr/>
          </p:nvSpPr>
          <p:spPr>
            <a:xfrm>
              <a:off x="2923100" y="1208800"/>
              <a:ext cx="21700" cy="15875"/>
            </a:xfrm>
            <a:custGeom>
              <a:rect b="b" l="l" r="r" t="t"/>
              <a:pathLst>
                <a:path extrusionOk="0" h="635" w="868">
                  <a:moveTo>
                    <a:pt x="834" y="1"/>
                  </a:moveTo>
                  <a:lnTo>
                    <a:pt x="0" y="535"/>
                  </a:lnTo>
                  <a:lnTo>
                    <a:pt x="34" y="635"/>
                  </a:lnTo>
                  <a:lnTo>
                    <a:pt x="867" y="68"/>
                  </a:lnTo>
                  <a:lnTo>
                    <a:pt x="834"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142"/>
            <p:cNvSpPr/>
            <p:nvPr/>
          </p:nvSpPr>
          <p:spPr>
            <a:xfrm>
              <a:off x="2915575" y="1262175"/>
              <a:ext cx="26725" cy="10025"/>
            </a:xfrm>
            <a:custGeom>
              <a:rect b="b" l="l" r="r" t="t"/>
              <a:pathLst>
                <a:path extrusionOk="0" h="401" w="1069">
                  <a:moveTo>
                    <a:pt x="1" y="1"/>
                  </a:moveTo>
                  <a:lnTo>
                    <a:pt x="1" y="67"/>
                  </a:lnTo>
                  <a:lnTo>
                    <a:pt x="1035" y="401"/>
                  </a:lnTo>
                  <a:lnTo>
                    <a:pt x="1068" y="268"/>
                  </a:lnTo>
                  <a:lnTo>
                    <a:pt x="1"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142"/>
            <p:cNvSpPr/>
            <p:nvPr/>
          </p:nvSpPr>
          <p:spPr>
            <a:xfrm>
              <a:off x="2992300" y="1381425"/>
              <a:ext cx="24225" cy="16700"/>
            </a:xfrm>
            <a:custGeom>
              <a:rect b="b" l="l" r="r" t="t"/>
              <a:pathLst>
                <a:path extrusionOk="0" h="668" w="969">
                  <a:moveTo>
                    <a:pt x="68" y="1"/>
                  </a:moveTo>
                  <a:lnTo>
                    <a:pt x="1" y="101"/>
                  </a:lnTo>
                  <a:lnTo>
                    <a:pt x="901" y="668"/>
                  </a:lnTo>
                  <a:lnTo>
                    <a:pt x="968" y="601"/>
                  </a:lnTo>
                  <a:lnTo>
                    <a:pt x="68"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142"/>
            <p:cNvSpPr/>
            <p:nvPr/>
          </p:nvSpPr>
          <p:spPr>
            <a:xfrm>
              <a:off x="3054025" y="1172950"/>
              <a:ext cx="24200" cy="16700"/>
            </a:xfrm>
            <a:custGeom>
              <a:rect b="b" l="l" r="r" t="t"/>
              <a:pathLst>
                <a:path extrusionOk="0" h="668" w="968">
                  <a:moveTo>
                    <a:pt x="34" y="0"/>
                  </a:moveTo>
                  <a:lnTo>
                    <a:pt x="0" y="101"/>
                  </a:lnTo>
                  <a:lnTo>
                    <a:pt x="868" y="668"/>
                  </a:lnTo>
                  <a:lnTo>
                    <a:pt x="968" y="601"/>
                  </a:lnTo>
                  <a:lnTo>
                    <a:pt x="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142"/>
            <p:cNvSpPr/>
            <p:nvPr/>
          </p:nvSpPr>
          <p:spPr>
            <a:xfrm>
              <a:off x="3041500" y="1277200"/>
              <a:ext cx="17550" cy="15025"/>
            </a:xfrm>
            <a:custGeom>
              <a:rect b="b" l="l" r="r" t="t"/>
              <a:pathLst>
                <a:path extrusionOk="0" h="601" w="702">
                  <a:moveTo>
                    <a:pt x="668" y="0"/>
                  </a:moveTo>
                  <a:lnTo>
                    <a:pt x="1" y="500"/>
                  </a:lnTo>
                  <a:lnTo>
                    <a:pt x="34" y="601"/>
                  </a:lnTo>
                  <a:lnTo>
                    <a:pt x="701" y="100"/>
                  </a:lnTo>
                  <a:lnTo>
                    <a:pt x="668"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142"/>
            <p:cNvSpPr/>
            <p:nvPr/>
          </p:nvSpPr>
          <p:spPr>
            <a:xfrm>
              <a:off x="2708775" y="1093725"/>
              <a:ext cx="25050" cy="3350"/>
            </a:xfrm>
            <a:custGeom>
              <a:rect b="b" l="l" r="r" t="t"/>
              <a:pathLst>
                <a:path extrusionOk="0" h="134" w="1002">
                  <a:moveTo>
                    <a:pt x="0" y="1"/>
                  </a:moveTo>
                  <a:lnTo>
                    <a:pt x="0" y="101"/>
                  </a:lnTo>
                  <a:lnTo>
                    <a:pt x="1001" y="134"/>
                  </a:lnTo>
                  <a:lnTo>
                    <a:pt x="1001" y="67"/>
                  </a:lnTo>
                  <a:lnTo>
                    <a:pt x="0"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42"/>
            <p:cNvSpPr/>
            <p:nvPr/>
          </p:nvSpPr>
          <p:spPr>
            <a:xfrm>
              <a:off x="2716275" y="1047025"/>
              <a:ext cx="21700" cy="16700"/>
            </a:xfrm>
            <a:custGeom>
              <a:rect b="b" l="l" r="r" t="t"/>
              <a:pathLst>
                <a:path extrusionOk="0" h="668" w="868">
                  <a:moveTo>
                    <a:pt x="67" y="0"/>
                  </a:moveTo>
                  <a:lnTo>
                    <a:pt x="1" y="67"/>
                  </a:lnTo>
                  <a:lnTo>
                    <a:pt x="801" y="668"/>
                  </a:lnTo>
                  <a:lnTo>
                    <a:pt x="868" y="634"/>
                  </a:lnTo>
                  <a:lnTo>
                    <a:pt x="67"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142"/>
            <p:cNvSpPr/>
            <p:nvPr/>
          </p:nvSpPr>
          <p:spPr>
            <a:xfrm>
              <a:off x="3021500" y="1086225"/>
              <a:ext cx="22525" cy="6700"/>
            </a:xfrm>
            <a:custGeom>
              <a:rect b="b" l="l" r="r" t="t"/>
              <a:pathLst>
                <a:path extrusionOk="0" h="268" w="901">
                  <a:moveTo>
                    <a:pt x="0" y="0"/>
                  </a:moveTo>
                  <a:lnTo>
                    <a:pt x="0" y="67"/>
                  </a:lnTo>
                  <a:lnTo>
                    <a:pt x="901" y="267"/>
                  </a:lnTo>
                  <a:lnTo>
                    <a:pt x="901" y="167"/>
                  </a:lnTo>
                  <a:lnTo>
                    <a:pt x="0"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142"/>
            <p:cNvSpPr/>
            <p:nvPr/>
          </p:nvSpPr>
          <p:spPr>
            <a:xfrm>
              <a:off x="2670400" y="1309725"/>
              <a:ext cx="7550" cy="27525"/>
            </a:xfrm>
            <a:custGeom>
              <a:rect b="b" l="l" r="r" t="t"/>
              <a:pathLst>
                <a:path extrusionOk="0" h="1101" w="302">
                  <a:moveTo>
                    <a:pt x="1" y="0"/>
                  </a:moveTo>
                  <a:lnTo>
                    <a:pt x="168" y="1101"/>
                  </a:lnTo>
                  <a:lnTo>
                    <a:pt x="301" y="1034"/>
                  </a:lnTo>
                  <a:lnTo>
                    <a:pt x="1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142"/>
            <p:cNvSpPr/>
            <p:nvPr/>
          </p:nvSpPr>
          <p:spPr>
            <a:xfrm>
              <a:off x="2687925" y="1285525"/>
              <a:ext cx="29200" cy="8375"/>
            </a:xfrm>
            <a:custGeom>
              <a:rect b="b" l="l" r="r" t="t"/>
              <a:pathLst>
                <a:path extrusionOk="0" h="335" w="1168">
                  <a:moveTo>
                    <a:pt x="1135" y="1"/>
                  </a:moveTo>
                  <a:lnTo>
                    <a:pt x="0" y="268"/>
                  </a:lnTo>
                  <a:lnTo>
                    <a:pt x="0" y="334"/>
                  </a:lnTo>
                  <a:lnTo>
                    <a:pt x="1168" y="101"/>
                  </a:lnTo>
                  <a:lnTo>
                    <a:pt x="1135"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142"/>
            <p:cNvSpPr/>
            <p:nvPr/>
          </p:nvSpPr>
          <p:spPr>
            <a:xfrm>
              <a:off x="2817175" y="956125"/>
              <a:ext cx="32550" cy="8375"/>
            </a:xfrm>
            <a:custGeom>
              <a:rect b="b" l="l" r="r" t="t"/>
              <a:pathLst>
                <a:path extrusionOk="0" h="335" w="1302">
                  <a:moveTo>
                    <a:pt x="1" y="1"/>
                  </a:moveTo>
                  <a:lnTo>
                    <a:pt x="1" y="134"/>
                  </a:lnTo>
                  <a:lnTo>
                    <a:pt x="1302" y="334"/>
                  </a:lnTo>
                  <a:lnTo>
                    <a:pt x="1302" y="267"/>
                  </a:lnTo>
                  <a:lnTo>
                    <a:pt x="1"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42"/>
            <p:cNvSpPr/>
            <p:nvPr/>
          </p:nvSpPr>
          <p:spPr>
            <a:xfrm>
              <a:off x="2821350" y="1127075"/>
              <a:ext cx="6700" cy="29225"/>
            </a:xfrm>
            <a:custGeom>
              <a:rect b="b" l="l" r="r" t="t"/>
              <a:pathLst>
                <a:path extrusionOk="0" h="1169" w="268">
                  <a:moveTo>
                    <a:pt x="134" y="1"/>
                  </a:moveTo>
                  <a:lnTo>
                    <a:pt x="1" y="68"/>
                  </a:lnTo>
                  <a:lnTo>
                    <a:pt x="167" y="1168"/>
                  </a:lnTo>
                  <a:lnTo>
                    <a:pt x="267" y="1168"/>
                  </a:lnTo>
                  <a:lnTo>
                    <a:pt x="134"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42"/>
            <p:cNvSpPr/>
            <p:nvPr/>
          </p:nvSpPr>
          <p:spPr>
            <a:xfrm>
              <a:off x="3056525" y="1030350"/>
              <a:ext cx="20875" cy="12525"/>
            </a:xfrm>
            <a:custGeom>
              <a:rect b="b" l="l" r="r" t="t"/>
              <a:pathLst>
                <a:path extrusionOk="0" h="501" w="835">
                  <a:moveTo>
                    <a:pt x="34" y="0"/>
                  </a:moveTo>
                  <a:lnTo>
                    <a:pt x="0" y="100"/>
                  </a:lnTo>
                  <a:lnTo>
                    <a:pt x="768" y="501"/>
                  </a:lnTo>
                  <a:lnTo>
                    <a:pt x="834" y="434"/>
                  </a:lnTo>
                  <a:lnTo>
                    <a:pt x="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42"/>
            <p:cNvSpPr/>
            <p:nvPr/>
          </p:nvSpPr>
          <p:spPr>
            <a:xfrm>
              <a:off x="2630375" y="962800"/>
              <a:ext cx="27550" cy="23375"/>
            </a:xfrm>
            <a:custGeom>
              <a:rect b="b" l="l" r="r" t="t"/>
              <a:pathLst>
                <a:path extrusionOk="0" h="935" w="1102">
                  <a:moveTo>
                    <a:pt x="34" y="0"/>
                  </a:moveTo>
                  <a:lnTo>
                    <a:pt x="1" y="67"/>
                  </a:lnTo>
                  <a:lnTo>
                    <a:pt x="1035" y="934"/>
                  </a:lnTo>
                  <a:lnTo>
                    <a:pt x="1102" y="901"/>
                  </a:lnTo>
                  <a:lnTo>
                    <a:pt x="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42"/>
            <p:cNvSpPr/>
            <p:nvPr/>
          </p:nvSpPr>
          <p:spPr>
            <a:xfrm>
              <a:off x="2567000" y="1093725"/>
              <a:ext cx="21700" cy="16700"/>
            </a:xfrm>
            <a:custGeom>
              <a:rect b="b" l="l" r="r" t="t"/>
              <a:pathLst>
                <a:path extrusionOk="0" h="668" w="868">
                  <a:moveTo>
                    <a:pt x="801" y="1"/>
                  </a:moveTo>
                  <a:lnTo>
                    <a:pt x="1" y="601"/>
                  </a:lnTo>
                  <a:lnTo>
                    <a:pt x="34" y="668"/>
                  </a:lnTo>
                  <a:lnTo>
                    <a:pt x="868" y="101"/>
                  </a:lnTo>
                  <a:lnTo>
                    <a:pt x="801"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142"/>
            <p:cNvSpPr/>
            <p:nvPr/>
          </p:nvSpPr>
          <p:spPr>
            <a:xfrm>
              <a:off x="2661250" y="1049525"/>
              <a:ext cx="17525" cy="13375"/>
            </a:xfrm>
            <a:custGeom>
              <a:rect b="b" l="l" r="r" t="t"/>
              <a:pathLst>
                <a:path extrusionOk="0" h="535" w="701">
                  <a:moveTo>
                    <a:pt x="667" y="1"/>
                  </a:moveTo>
                  <a:lnTo>
                    <a:pt x="0" y="434"/>
                  </a:lnTo>
                  <a:lnTo>
                    <a:pt x="33" y="534"/>
                  </a:lnTo>
                  <a:lnTo>
                    <a:pt x="701" y="67"/>
                  </a:lnTo>
                  <a:lnTo>
                    <a:pt x="667"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142"/>
            <p:cNvSpPr/>
            <p:nvPr/>
          </p:nvSpPr>
          <p:spPr>
            <a:xfrm>
              <a:off x="2885575" y="869400"/>
              <a:ext cx="17525" cy="24200"/>
            </a:xfrm>
            <a:custGeom>
              <a:rect b="b" l="l" r="r" t="t"/>
              <a:pathLst>
                <a:path extrusionOk="0" h="968" w="701">
                  <a:moveTo>
                    <a:pt x="634" y="0"/>
                  </a:moveTo>
                  <a:lnTo>
                    <a:pt x="0" y="901"/>
                  </a:lnTo>
                  <a:lnTo>
                    <a:pt x="67" y="968"/>
                  </a:lnTo>
                  <a:lnTo>
                    <a:pt x="701" y="67"/>
                  </a:lnTo>
                  <a:lnTo>
                    <a:pt x="6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142"/>
            <p:cNvSpPr/>
            <p:nvPr/>
          </p:nvSpPr>
          <p:spPr>
            <a:xfrm>
              <a:off x="3076525" y="1117075"/>
              <a:ext cx="17550" cy="23375"/>
            </a:xfrm>
            <a:custGeom>
              <a:rect b="b" l="l" r="r" t="t"/>
              <a:pathLst>
                <a:path extrusionOk="0" h="935" w="702">
                  <a:moveTo>
                    <a:pt x="635" y="1"/>
                  </a:moveTo>
                  <a:lnTo>
                    <a:pt x="1" y="901"/>
                  </a:lnTo>
                  <a:lnTo>
                    <a:pt x="68" y="935"/>
                  </a:lnTo>
                  <a:lnTo>
                    <a:pt x="701" y="34"/>
                  </a:lnTo>
                  <a:lnTo>
                    <a:pt x="635"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142"/>
            <p:cNvSpPr/>
            <p:nvPr/>
          </p:nvSpPr>
          <p:spPr>
            <a:xfrm>
              <a:off x="2824700" y="1045350"/>
              <a:ext cx="8350" cy="23375"/>
            </a:xfrm>
            <a:custGeom>
              <a:rect b="b" l="l" r="r" t="t"/>
              <a:pathLst>
                <a:path extrusionOk="0" h="935" w="334">
                  <a:moveTo>
                    <a:pt x="200" y="1"/>
                  </a:moveTo>
                  <a:lnTo>
                    <a:pt x="0" y="901"/>
                  </a:lnTo>
                  <a:lnTo>
                    <a:pt x="100" y="935"/>
                  </a:lnTo>
                  <a:lnTo>
                    <a:pt x="334" y="34"/>
                  </a:lnTo>
                  <a:lnTo>
                    <a:pt x="200"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142"/>
            <p:cNvSpPr/>
            <p:nvPr/>
          </p:nvSpPr>
          <p:spPr>
            <a:xfrm>
              <a:off x="2713775" y="1312225"/>
              <a:ext cx="9200" cy="22525"/>
            </a:xfrm>
            <a:custGeom>
              <a:rect b="b" l="l" r="r" t="t"/>
              <a:pathLst>
                <a:path extrusionOk="0" h="901" w="368">
                  <a:moveTo>
                    <a:pt x="234" y="0"/>
                  </a:moveTo>
                  <a:lnTo>
                    <a:pt x="1" y="901"/>
                  </a:lnTo>
                  <a:lnTo>
                    <a:pt x="101" y="901"/>
                  </a:lnTo>
                  <a:lnTo>
                    <a:pt x="367"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142"/>
            <p:cNvSpPr/>
            <p:nvPr/>
          </p:nvSpPr>
          <p:spPr>
            <a:xfrm>
              <a:off x="2791325" y="1202125"/>
              <a:ext cx="19200" cy="15050"/>
            </a:xfrm>
            <a:custGeom>
              <a:rect b="b" l="l" r="r" t="t"/>
              <a:pathLst>
                <a:path extrusionOk="0" h="602" w="768">
                  <a:moveTo>
                    <a:pt x="668" y="1"/>
                  </a:moveTo>
                  <a:lnTo>
                    <a:pt x="1" y="501"/>
                  </a:lnTo>
                  <a:lnTo>
                    <a:pt x="101" y="601"/>
                  </a:lnTo>
                  <a:lnTo>
                    <a:pt x="768" y="101"/>
                  </a:lnTo>
                  <a:lnTo>
                    <a:pt x="668"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142"/>
            <p:cNvSpPr/>
            <p:nvPr/>
          </p:nvSpPr>
          <p:spPr>
            <a:xfrm>
              <a:off x="2565325" y="1056200"/>
              <a:ext cx="25050" cy="2525"/>
            </a:xfrm>
            <a:custGeom>
              <a:rect b="b" l="l" r="r" t="t"/>
              <a:pathLst>
                <a:path extrusionOk="0" h="101" w="1002">
                  <a:moveTo>
                    <a:pt x="1" y="0"/>
                  </a:moveTo>
                  <a:lnTo>
                    <a:pt x="1" y="100"/>
                  </a:lnTo>
                  <a:lnTo>
                    <a:pt x="1002" y="100"/>
                  </a:lnTo>
                  <a:lnTo>
                    <a:pt x="1002"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142"/>
            <p:cNvSpPr/>
            <p:nvPr/>
          </p:nvSpPr>
          <p:spPr>
            <a:xfrm>
              <a:off x="2546150" y="1177125"/>
              <a:ext cx="18375" cy="15025"/>
            </a:xfrm>
            <a:custGeom>
              <a:rect b="b" l="l" r="r" t="t"/>
              <a:pathLst>
                <a:path extrusionOk="0" h="601" w="735">
                  <a:moveTo>
                    <a:pt x="668" y="0"/>
                  </a:moveTo>
                  <a:lnTo>
                    <a:pt x="1" y="501"/>
                  </a:lnTo>
                  <a:lnTo>
                    <a:pt x="34" y="601"/>
                  </a:lnTo>
                  <a:lnTo>
                    <a:pt x="735" y="100"/>
                  </a:lnTo>
                  <a:lnTo>
                    <a:pt x="668"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142"/>
            <p:cNvSpPr/>
            <p:nvPr/>
          </p:nvSpPr>
          <p:spPr>
            <a:xfrm>
              <a:off x="2838025" y="857725"/>
              <a:ext cx="14200" cy="18375"/>
            </a:xfrm>
            <a:custGeom>
              <a:rect b="b" l="l" r="r" t="t"/>
              <a:pathLst>
                <a:path extrusionOk="0" h="735" w="568">
                  <a:moveTo>
                    <a:pt x="101" y="0"/>
                  </a:moveTo>
                  <a:lnTo>
                    <a:pt x="1" y="34"/>
                  </a:lnTo>
                  <a:lnTo>
                    <a:pt x="468" y="734"/>
                  </a:lnTo>
                  <a:lnTo>
                    <a:pt x="568" y="668"/>
                  </a:lnTo>
                  <a:lnTo>
                    <a:pt x="101"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142"/>
            <p:cNvSpPr/>
            <p:nvPr/>
          </p:nvSpPr>
          <p:spPr>
            <a:xfrm>
              <a:off x="2564500" y="1247175"/>
              <a:ext cx="30875" cy="9200"/>
            </a:xfrm>
            <a:custGeom>
              <a:rect b="b" l="l" r="r" t="t"/>
              <a:pathLst>
                <a:path extrusionOk="0" h="368" w="1235">
                  <a:moveTo>
                    <a:pt x="34" y="0"/>
                  </a:moveTo>
                  <a:lnTo>
                    <a:pt x="1" y="134"/>
                  </a:lnTo>
                  <a:lnTo>
                    <a:pt x="1235" y="367"/>
                  </a:lnTo>
                  <a:lnTo>
                    <a:pt x="1235" y="267"/>
                  </a:lnTo>
                  <a:lnTo>
                    <a:pt x="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142"/>
            <p:cNvSpPr/>
            <p:nvPr/>
          </p:nvSpPr>
          <p:spPr>
            <a:xfrm>
              <a:off x="3092375" y="1298875"/>
              <a:ext cx="17550" cy="24200"/>
            </a:xfrm>
            <a:custGeom>
              <a:rect b="b" l="l" r="r" t="t"/>
              <a:pathLst>
                <a:path extrusionOk="0" h="968" w="702">
                  <a:moveTo>
                    <a:pt x="67" y="0"/>
                  </a:moveTo>
                  <a:lnTo>
                    <a:pt x="1" y="34"/>
                  </a:lnTo>
                  <a:lnTo>
                    <a:pt x="634" y="968"/>
                  </a:lnTo>
                  <a:lnTo>
                    <a:pt x="701" y="934"/>
                  </a:lnTo>
                  <a:lnTo>
                    <a:pt x="67"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42"/>
            <p:cNvSpPr/>
            <p:nvPr/>
          </p:nvSpPr>
          <p:spPr>
            <a:xfrm>
              <a:off x="2744625" y="1125425"/>
              <a:ext cx="7525" cy="22525"/>
            </a:xfrm>
            <a:custGeom>
              <a:rect b="b" l="l" r="r" t="t"/>
              <a:pathLst>
                <a:path extrusionOk="0" h="901" w="301">
                  <a:moveTo>
                    <a:pt x="201" y="0"/>
                  </a:moveTo>
                  <a:lnTo>
                    <a:pt x="1" y="901"/>
                  </a:lnTo>
                  <a:lnTo>
                    <a:pt x="67" y="901"/>
                  </a:lnTo>
                  <a:lnTo>
                    <a:pt x="301"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142"/>
            <p:cNvSpPr/>
            <p:nvPr/>
          </p:nvSpPr>
          <p:spPr>
            <a:xfrm>
              <a:off x="2898075" y="1154600"/>
              <a:ext cx="17525" cy="14200"/>
            </a:xfrm>
            <a:custGeom>
              <a:rect b="b" l="l" r="r" t="t"/>
              <a:pathLst>
                <a:path extrusionOk="0" h="568" w="701">
                  <a:moveTo>
                    <a:pt x="668" y="1"/>
                  </a:moveTo>
                  <a:lnTo>
                    <a:pt x="0" y="501"/>
                  </a:lnTo>
                  <a:lnTo>
                    <a:pt x="34" y="568"/>
                  </a:lnTo>
                  <a:lnTo>
                    <a:pt x="701" y="67"/>
                  </a:lnTo>
                  <a:lnTo>
                    <a:pt x="668"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2" name="Google Shape;2222;p142"/>
          <p:cNvGrpSpPr/>
          <p:nvPr/>
        </p:nvGrpSpPr>
        <p:grpSpPr>
          <a:xfrm flipH="1">
            <a:off x="8070850" y="2733590"/>
            <a:ext cx="827511" cy="801376"/>
            <a:chOff x="2546150" y="857725"/>
            <a:chExt cx="607125" cy="587950"/>
          </a:xfrm>
        </p:grpSpPr>
        <p:sp>
          <p:nvSpPr>
            <p:cNvPr id="2223" name="Google Shape;2223;p142"/>
            <p:cNvSpPr/>
            <p:nvPr/>
          </p:nvSpPr>
          <p:spPr>
            <a:xfrm>
              <a:off x="3113225" y="1037850"/>
              <a:ext cx="22550" cy="15875"/>
            </a:xfrm>
            <a:custGeom>
              <a:rect b="b" l="l" r="r" t="t"/>
              <a:pathLst>
                <a:path extrusionOk="0" h="635" w="902">
                  <a:moveTo>
                    <a:pt x="801" y="1"/>
                  </a:moveTo>
                  <a:lnTo>
                    <a:pt x="1" y="534"/>
                  </a:lnTo>
                  <a:lnTo>
                    <a:pt x="67" y="634"/>
                  </a:lnTo>
                  <a:lnTo>
                    <a:pt x="901" y="67"/>
                  </a:lnTo>
                  <a:lnTo>
                    <a:pt x="801"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142"/>
            <p:cNvSpPr/>
            <p:nvPr/>
          </p:nvSpPr>
          <p:spPr>
            <a:xfrm>
              <a:off x="3020650" y="925275"/>
              <a:ext cx="25050" cy="1700"/>
            </a:xfrm>
            <a:custGeom>
              <a:rect b="b" l="l" r="r" t="t"/>
              <a:pathLst>
                <a:path extrusionOk="0" h="68" w="1002">
                  <a:moveTo>
                    <a:pt x="1" y="0"/>
                  </a:moveTo>
                  <a:lnTo>
                    <a:pt x="1" y="67"/>
                  </a:lnTo>
                  <a:lnTo>
                    <a:pt x="1002" y="67"/>
                  </a:lnTo>
                  <a:lnTo>
                    <a:pt x="1002"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42"/>
            <p:cNvSpPr/>
            <p:nvPr/>
          </p:nvSpPr>
          <p:spPr>
            <a:xfrm>
              <a:off x="3111550" y="1096225"/>
              <a:ext cx="22550" cy="16700"/>
            </a:xfrm>
            <a:custGeom>
              <a:rect b="b" l="l" r="r" t="t"/>
              <a:pathLst>
                <a:path extrusionOk="0" h="668" w="902">
                  <a:moveTo>
                    <a:pt x="34" y="1"/>
                  </a:moveTo>
                  <a:lnTo>
                    <a:pt x="1" y="67"/>
                  </a:lnTo>
                  <a:lnTo>
                    <a:pt x="868" y="668"/>
                  </a:lnTo>
                  <a:lnTo>
                    <a:pt x="902" y="568"/>
                  </a:lnTo>
                  <a:lnTo>
                    <a:pt x="34"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42"/>
            <p:cNvSpPr/>
            <p:nvPr/>
          </p:nvSpPr>
          <p:spPr>
            <a:xfrm>
              <a:off x="3135750" y="1177125"/>
              <a:ext cx="17525" cy="15025"/>
            </a:xfrm>
            <a:custGeom>
              <a:rect b="b" l="l" r="r" t="t"/>
              <a:pathLst>
                <a:path extrusionOk="0" h="601" w="701">
                  <a:moveTo>
                    <a:pt x="667" y="0"/>
                  </a:moveTo>
                  <a:lnTo>
                    <a:pt x="0" y="501"/>
                  </a:lnTo>
                  <a:lnTo>
                    <a:pt x="67" y="601"/>
                  </a:lnTo>
                  <a:lnTo>
                    <a:pt x="701" y="100"/>
                  </a:lnTo>
                  <a:lnTo>
                    <a:pt x="667"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42"/>
            <p:cNvSpPr/>
            <p:nvPr/>
          </p:nvSpPr>
          <p:spPr>
            <a:xfrm>
              <a:off x="3109050" y="1258000"/>
              <a:ext cx="24225" cy="19225"/>
            </a:xfrm>
            <a:custGeom>
              <a:rect b="b" l="l" r="r" t="t"/>
              <a:pathLst>
                <a:path extrusionOk="0" h="769" w="969">
                  <a:moveTo>
                    <a:pt x="68" y="1"/>
                  </a:moveTo>
                  <a:lnTo>
                    <a:pt x="1" y="68"/>
                  </a:lnTo>
                  <a:lnTo>
                    <a:pt x="901" y="768"/>
                  </a:lnTo>
                  <a:lnTo>
                    <a:pt x="968" y="735"/>
                  </a:lnTo>
                  <a:lnTo>
                    <a:pt x="68"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42"/>
            <p:cNvSpPr/>
            <p:nvPr/>
          </p:nvSpPr>
          <p:spPr>
            <a:xfrm>
              <a:off x="3049850" y="1352250"/>
              <a:ext cx="19200" cy="15025"/>
            </a:xfrm>
            <a:custGeom>
              <a:rect b="b" l="l" r="r" t="t"/>
              <a:pathLst>
                <a:path extrusionOk="0" h="601" w="768">
                  <a:moveTo>
                    <a:pt x="701" y="0"/>
                  </a:moveTo>
                  <a:lnTo>
                    <a:pt x="0" y="567"/>
                  </a:lnTo>
                  <a:lnTo>
                    <a:pt x="34" y="601"/>
                  </a:lnTo>
                  <a:lnTo>
                    <a:pt x="768" y="67"/>
                  </a:lnTo>
                  <a:lnTo>
                    <a:pt x="701"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42"/>
            <p:cNvSpPr/>
            <p:nvPr/>
          </p:nvSpPr>
          <p:spPr>
            <a:xfrm>
              <a:off x="3111550" y="1219650"/>
              <a:ext cx="25050" cy="2525"/>
            </a:xfrm>
            <a:custGeom>
              <a:rect b="b" l="l" r="r" t="t"/>
              <a:pathLst>
                <a:path extrusionOk="0" h="101" w="1002">
                  <a:moveTo>
                    <a:pt x="1" y="0"/>
                  </a:moveTo>
                  <a:lnTo>
                    <a:pt x="1" y="101"/>
                  </a:lnTo>
                  <a:lnTo>
                    <a:pt x="1002" y="101"/>
                  </a:lnTo>
                  <a:lnTo>
                    <a:pt x="1002"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42"/>
            <p:cNvSpPr/>
            <p:nvPr/>
          </p:nvSpPr>
          <p:spPr>
            <a:xfrm>
              <a:off x="3007325" y="972800"/>
              <a:ext cx="17525" cy="24225"/>
            </a:xfrm>
            <a:custGeom>
              <a:rect b="b" l="l" r="r" t="t"/>
              <a:pathLst>
                <a:path extrusionOk="0" h="969" w="701">
                  <a:moveTo>
                    <a:pt x="67" y="1"/>
                  </a:moveTo>
                  <a:lnTo>
                    <a:pt x="0" y="34"/>
                  </a:lnTo>
                  <a:lnTo>
                    <a:pt x="634" y="968"/>
                  </a:lnTo>
                  <a:lnTo>
                    <a:pt x="701" y="935"/>
                  </a:lnTo>
                  <a:lnTo>
                    <a:pt x="67"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42"/>
            <p:cNvSpPr/>
            <p:nvPr/>
          </p:nvSpPr>
          <p:spPr>
            <a:xfrm>
              <a:off x="2762975" y="962800"/>
              <a:ext cx="15875" cy="21700"/>
            </a:xfrm>
            <a:custGeom>
              <a:rect b="b" l="l" r="r" t="t"/>
              <a:pathLst>
                <a:path extrusionOk="0" h="868" w="635">
                  <a:moveTo>
                    <a:pt x="101" y="0"/>
                  </a:moveTo>
                  <a:lnTo>
                    <a:pt x="1" y="34"/>
                  </a:lnTo>
                  <a:lnTo>
                    <a:pt x="534" y="868"/>
                  </a:lnTo>
                  <a:lnTo>
                    <a:pt x="634" y="834"/>
                  </a:lnTo>
                  <a:lnTo>
                    <a:pt x="101"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142"/>
            <p:cNvSpPr/>
            <p:nvPr/>
          </p:nvSpPr>
          <p:spPr>
            <a:xfrm>
              <a:off x="2899750" y="924425"/>
              <a:ext cx="17525" cy="24225"/>
            </a:xfrm>
            <a:custGeom>
              <a:rect b="b" l="l" r="r" t="t"/>
              <a:pathLst>
                <a:path extrusionOk="0" h="969" w="701">
                  <a:moveTo>
                    <a:pt x="634" y="1"/>
                  </a:moveTo>
                  <a:lnTo>
                    <a:pt x="0" y="902"/>
                  </a:lnTo>
                  <a:lnTo>
                    <a:pt x="67" y="968"/>
                  </a:lnTo>
                  <a:lnTo>
                    <a:pt x="701" y="68"/>
                  </a:lnTo>
                  <a:lnTo>
                    <a:pt x="634"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142"/>
            <p:cNvSpPr/>
            <p:nvPr/>
          </p:nvSpPr>
          <p:spPr>
            <a:xfrm>
              <a:off x="2998975" y="1222150"/>
              <a:ext cx="17550" cy="25050"/>
            </a:xfrm>
            <a:custGeom>
              <a:rect b="b" l="l" r="r" t="t"/>
              <a:pathLst>
                <a:path extrusionOk="0" h="1002" w="702">
                  <a:moveTo>
                    <a:pt x="67" y="1"/>
                  </a:moveTo>
                  <a:lnTo>
                    <a:pt x="1" y="101"/>
                  </a:lnTo>
                  <a:lnTo>
                    <a:pt x="634" y="1001"/>
                  </a:lnTo>
                  <a:lnTo>
                    <a:pt x="701" y="935"/>
                  </a:lnTo>
                  <a:lnTo>
                    <a:pt x="67"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142"/>
            <p:cNvSpPr/>
            <p:nvPr/>
          </p:nvSpPr>
          <p:spPr>
            <a:xfrm>
              <a:off x="2933100" y="991975"/>
              <a:ext cx="15025" cy="22550"/>
            </a:xfrm>
            <a:custGeom>
              <a:rect b="b" l="l" r="r" t="t"/>
              <a:pathLst>
                <a:path extrusionOk="0" h="902" w="601">
                  <a:moveTo>
                    <a:pt x="67" y="1"/>
                  </a:moveTo>
                  <a:lnTo>
                    <a:pt x="0" y="34"/>
                  </a:lnTo>
                  <a:lnTo>
                    <a:pt x="534" y="902"/>
                  </a:lnTo>
                  <a:lnTo>
                    <a:pt x="601" y="835"/>
                  </a:lnTo>
                  <a:lnTo>
                    <a:pt x="67"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142"/>
            <p:cNvSpPr/>
            <p:nvPr/>
          </p:nvSpPr>
          <p:spPr>
            <a:xfrm>
              <a:off x="2941450" y="1417300"/>
              <a:ext cx="3350" cy="25025"/>
            </a:xfrm>
            <a:custGeom>
              <a:rect b="b" l="l" r="r" t="t"/>
              <a:pathLst>
                <a:path extrusionOk="0" h="1001" w="134">
                  <a:moveTo>
                    <a:pt x="33" y="0"/>
                  </a:moveTo>
                  <a:lnTo>
                    <a:pt x="0" y="967"/>
                  </a:lnTo>
                  <a:lnTo>
                    <a:pt x="133" y="1001"/>
                  </a:lnTo>
                  <a:lnTo>
                    <a:pt x="133"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142"/>
            <p:cNvSpPr/>
            <p:nvPr/>
          </p:nvSpPr>
          <p:spPr>
            <a:xfrm>
              <a:off x="2879725" y="1405625"/>
              <a:ext cx="16700" cy="23375"/>
            </a:xfrm>
            <a:custGeom>
              <a:rect b="b" l="l" r="r" t="t"/>
              <a:pathLst>
                <a:path extrusionOk="0" h="935" w="668">
                  <a:moveTo>
                    <a:pt x="601" y="0"/>
                  </a:moveTo>
                  <a:lnTo>
                    <a:pt x="1" y="901"/>
                  </a:lnTo>
                  <a:lnTo>
                    <a:pt x="67" y="934"/>
                  </a:lnTo>
                  <a:lnTo>
                    <a:pt x="668" y="67"/>
                  </a:lnTo>
                  <a:lnTo>
                    <a:pt x="601"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142"/>
            <p:cNvSpPr/>
            <p:nvPr/>
          </p:nvSpPr>
          <p:spPr>
            <a:xfrm>
              <a:off x="2799675" y="1426475"/>
              <a:ext cx="13375" cy="19200"/>
            </a:xfrm>
            <a:custGeom>
              <a:rect b="b" l="l" r="r" t="t"/>
              <a:pathLst>
                <a:path extrusionOk="0" h="768" w="535">
                  <a:moveTo>
                    <a:pt x="100" y="0"/>
                  </a:moveTo>
                  <a:lnTo>
                    <a:pt x="0" y="100"/>
                  </a:lnTo>
                  <a:lnTo>
                    <a:pt x="501" y="767"/>
                  </a:lnTo>
                  <a:lnTo>
                    <a:pt x="534" y="701"/>
                  </a:lnTo>
                  <a:lnTo>
                    <a:pt x="100"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142"/>
            <p:cNvSpPr/>
            <p:nvPr/>
          </p:nvSpPr>
          <p:spPr>
            <a:xfrm>
              <a:off x="2960625" y="1164600"/>
              <a:ext cx="20875" cy="23375"/>
            </a:xfrm>
            <a:custGeom>
              <a:rect b="b" l="l" r="r" t="t"/>
              <a:pathLst>
                <a:path extrusionOk="0" h="935" w="835">
                  <a:moveTo>
                    <a:pt x="734" y="1"/>
                  </a:moveTo>
                  <a:lnTo>
                    <a:pt x="0" y="902"/>
                  </a:lnTo>
                  <a:lnTo>
                    <a:pt x="34" y="935"/>
                  </a:lnTo>
                  <a:lnTo>
                    <a:pt x="834" y="68"/>
                  </a:lnTo>
                  <a:lnTo>
                    <a:pt x="734"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142"/>
            <p:cNvSpPr/>
            <p:nvPr/>
          </p:nvSpPr>
          <p:spPr>
            <a:xfrm>
              <a:off x="2769650" y="1401450"/>
              <a:ext cx="3350" cy="25050"/>
            </a:xfrm>
            <a:custGeom>
              <a:rect b="b" l="l" r="r" t="t"/>
              <a:pathLst>
                <a:path extrusionOk="0" h="1002" w="134">
                  <a:moveTo>
                    <a:pt x="34" y="0"/>
                  </a:moveTo>
                  <a:lnTo>
                    <a:pt x="0" y="1001"/>
                  </a:lnTo>
                  <a:lnTo>
                    <a:pt x="67" y="1001"/>
                  </a:lnTo>
                  <a:lnTo>
                    <a:pt x="134" y="34"/>
                  </a:lnTo>
                  <a:lnTo>
                    <a:pt x="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142"/>
            <p:cNvSpPr/>
            <p:nvPr/>
          </p:nvSpPr>
          <p:spPr>
            <a:xfrm>
              <a:off x="2585350" y="997000"/>
              <a:ext cx="3350" cy="25875"/>
            </a:xfrm>
            <a:custGeom>
              <a:rect b="b" l="l" r="r" t="t"/>
              <a:pathLst>
                <a:path extrusionOk="0" h="1035" w="134">
                  <a:moveTo>
                    <a:pt x="67" y="0"/>
                  </a:moveTo>
                  <a:lnTo>
                    <a:pt x="1" y="1034"/>
                  </a:lnTo>
                  <a:lnTo>
                    <a:pt x="67" y="1034"/>
                  </a:lnTo>
                  <a:lnTo>
                    <a:pt x="1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142"/>
            <p:cNvSpPr/>
            <p:nvPr/>
          </p:nvSpPr>
          <p:spPr>
            <a:xfrm>
              <a:off x="2612875" y="1210475"/>
              <a:ext cx="15025" cy="32550"/>
            </a:xfrm>
            <a:custGeom>
              <a:rect b="b" l="l" r="r" t="t"/>
              <a:pathLst>
                <a:path extrusionOk="0" h="1302" w="601">
                  <a:moveTo>
                    <a:pt x="134" y="1"/>
                  </a:moveTo>
                  <a:lnTo>
                    <a:pt x="0" y="67"/>
                  </a:lnTo>
                  <a:lnTo>
                    <a:pt x="501" y="1301"/>
                  </a:lnTo>
                  <a:lnTo>
                    <a:pt x="601" y="1268"/>
                  </a:lnTo>
                  <a:lnTo>
                    <a:pt x="134"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142"/>
            <p:cNvSpPr/>
            <p:nvPr/>
          </p:nvSpPr>
          <p:spPr>
            <a:xfrm>
              <a:off x="2591200" y="1134600"/>
              <a:ext cx="20850" cy="32525"/>
            </a:xfrm>
            <a:custGeom>
              <a:rect b="b" l="l" r="r" t="t"/>
              <a:pathLst>
                <a:path extrusionOk="0" h="1301" w="834">
                  <a:moveTo>
                    <a:pt x="734" y="0"/>
                  </a:moveTo>
                  <a:lnTo>
                    <a:pt x="0" y="1268"/>
                  </a:lnTo>
                  <a:lnTo>
                    <a:pt x="100" y="1301"/>
                  </a:lnTo>
                  <a:lnTo>
                    <a:pt x="834" y="100"/>
                  </a:lnTo>
                  <a:lnTo>
                    <a:pt x="7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42"/>
            <p:cNvSpPr/>
            <p:nvPr/>
          </p:nvSpPr>
          <p:spPr>
            <a:xfrm>
              <a:off x="2769650" y="889400"/>
              <a:ext cx="20050" cy="21725"/>
            </a:xfrm>
            <a:custGeom>
              <a:rect b="b" l="l" r="r" t="t"/>
              <a:pathLst>
                <a:path extrusionOk="0" h="869" w="802">
                  <a:moveTo>
                    <a:pt x="701" y="1"/>
                  </a:moveTo>
                  <a:lnTo>
                    <a:pt x="0" y="802"/>
                  </a:lnTo>
                  <a:lnTo>
                    <a:pt x="34" y="868"/>
                  </a:lnTo>
                  <a:lnTo>
                    <a:pt x="801" y="68"/>
                  </a:lnTo>
                  <a:lnTo>
                    <a:pt x="701"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142"/>
            <p:cNvSpPr/>
            <p:nvPr/>
          </p:nvSpPr>
          <p:spPr>
            <a:xfrm>
              <a:off x="2822175" y="890250"/>
              <a:ext cx="28400" cy="23375"/>
            </a:xfrm>
            <a:custGeom>
              <a:rect b="b" l="l" r="r" t="t"/>
              <a:pathLst>
                <a:path extrusionOk="0" h="935" w="1136">
                  <a:moveTo>
                    <a:pt x="68" y="0"/>
                  </a:moveTo>
                  <a:lnTo>
                    <a:pt x="1" y="67"/>
                  </a:lnTo>
                  <a:lnTo>
                    <a:pt x="1068" y="934"/>
                  </a:lnTo>
                  <a:lnTo>
                    <a:pt x="1135" y="868"/>
                  </a:lnTo>
                  <a:lnTo>
                    <a:pt x="68"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142"/>
            <p:cNvSpPr/>
            <p:nvPr/>
          </p:nvSpPr>
          <p:spPr>
            <a:xfrm>
              <a:off x="2958950" y="889400"/>
              <a:ext cx="28375" cy="18375"/>
            </a:xfrm>
            <a:custGeom>
              <a:rect b="b" l="l" r="r" t="t"/>
              <a:pathLst>
                <a:path extrusionOk="0" h="735" w="1135">
                  <a:moveTo>
                    <a:pt x="101" y="1"/>
                  </a:moveTo>
                  <a:lnTo>
                    <a:pt x="1" y="101"/>
                  </a:lnTo>
                  <a:lnTo>
                    <a:pt x="1101" y="735"/>
                  </a:lnTo>
                  <a:lnTo>
                    <a:pt x="1135" y="635"/>
                  </a:lnTo>
                  <a:lnTo>
                    <a:pt x="101"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142"/>
            <p:cNvSpPr/>
            <p:nvPr/>
          </p:nvSpPr>
          <p:spPr>
            <a:xfrm>
              <a:off x="2961450" y="938625"/>
              <a:ext cx="18375" cy="28375"/>
            </a:xfrm>
            <a:custGeom>
              <a:rect b="b" l="l" r="r" t="t"/>
              <a:pathLst>
                <a:path extrusionOk="0" h="1135" w="735">
                  <a:moveTo>
                    <a:pt x="668" y="0"/>
                  </a:moveTo>
                  <a:lnTo>
                    <a:pt x="1" y="1101"/>
                  </a:lnTo>
                  <a:lnTo>
                    <a:pt x="67" y="1134"/>
                  </a:lnTo>
                  <a:lnTo>
                    <a:pt x="734" y="33"/>
                  </a:lnTo>
                  <a:lnTo>
                    <a:pt x="668"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142"/>
            <p:cNvSpPr/>
            <p:nvPr/>
          </p:nvSpPr>
          <p:spPr>
            <a:xfrm>
              <a:off x="3065700" y="964475"/>
              <a:ext cx="21700" cy="16700"/>
            </a:xfrm>
            <a:custGeom>
              <a:rect b="b" l="l" r="r" t="t"/>
              <a:pathLst>
                <a:path extrusionOk="0" h="668" w="868">
                  <a:moveTo>
                    <a:pt x="834" y="0"/>
                  </a:moveTo>
                  <a:lnTo>
                    <a:pt x="0" y="601"/>
                  </a:lnTo>
                  <a:lnTo>
                    <a:pt x="67" y="667"/>
                  </a:lnTo>
                  <a:lnTo>
                    <a:pt x="868" y="100"/>
                  </a:lnTo>
                  <a:lnTo>
                    <a:pt x="8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42"/>
            <p:cNvSpPr/>
            <p:nvPr/>
          </p:nvSpPr>
          <p:spPr>
            <a:xfrm>
              <a:off x="2702100" y="892750"/>
              <a:ext cx="1700" cy="25050"/>
            </a:xfrm>
            <a:custGeom>
              <a:rect b="b" l="l" r="r" t="t"/>
              <a:pathLst>
                <a:path extrusionOk="0" h="1002" w="68">
                  <a:moveTo>
                    <a:pt x="1" y="0"/>
                  </a:moveTo>
                  <a:lnTo>
                    <a:pt x="1" y="1001"/>
                  </a:lnTo>
                  <a:lnTo>
                    <a:pt x="67" y="1001"/>
                  </a:lnTo>
                  <a:lnTo>
                    <a:pt x="67"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42"/>
            <p:cNvSpPr/>
            <p:nvPr/>
          </p:nvSpPr>
          <p:spPr>
            <a:xfrm>
              <a:off x="2651225" y="931950"/>
              <a:ext cx="26725" cy="6700"/>
            </a:xfrm>
            <a:custGeom>
              <a:rect b="b" l="l" r="r" t="t"/>
              <a:pathLst>
                <a:path extrusionOk="0" h="268" w="1069">
                  <a:moveTo>
                    <a:pt x="1068" y="0"/>
                  </a:moveTo>
                  <a:lnTo>
                    <a:pt x="1" y="200"/>
                  </a:lnTo>
                  <a:lnTo>
                    <a:pt x="1" y="267"/>
                  </a:lnTo>
                  <a:lnTo>
                    <a:pt x="1068" y="100"/>
                  </a:lnTo>
                  <a:lnTo>
                    <a:pt x="1068"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42"/>
            <p:cNvSpPr/>
            <p:nvPr/>
          </p:nvSpPr>
          <p:spPr>
            <a:xfrm>
              <a:off x="2711275" y="970300"/>
              <a:ext cx="7525" cy="26725"/>
            </a:xfrm>
            <a:custGeom>
              <a:rect b="b" l="l" r="r" t="t"/>
              <a:pathLst>
                <a:path extrusionOk="0" h="1069" w="301">
                  <a:moveTo>
                    <a:pt x="0" y="1"/>
                  </a:moveTo>
                  <a:lnTo>
                    <a:pt x="167" y="1068"/>
                  </a:lnTo>
                  <a:lnTo>
                    <a:pt x="301" y="1035"/>
                  </a:lnTo>
                  <a:lnTo>
                    <a:pt x="101"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42"/>
            <p:cNvSpPr/>
            <p:nvPr/>
          </p:nvSpPr>
          <p:spPr>
            <a:xfrm>
              <a:off x="2720450" y="926100"/>
              <a:ext cx="29200" cy="8375"/>
            </a:xfrm>
            <a:custGeom>
              <a:rect b="b" l="l" r="r" t="t"/>
              <a:pathLst>
                <a:path extrusionOk="0" h="335" w="1168">
                  <a:moveTo>
                    <a:pt x="1168" y="1"/>
                  </a:moveTo>
                  <a:lnTo>
                    <a:pt x="0" y="234"/>
                  </a:lnTo>
                  <a:lnTo>
                    <a:pt x="34" y="334"/>
                  </a:lnTo>
                  <a:lnTo>
                    <a:pt x="1168" y="101"/>
                  </a:lnTo>
                  <a:lnTo>
                    <a:pt x="1168"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142"/>
            <p:cNvSpPr/>
            <p:nvPr/>
          </p:nvSpPr>
          <p:spPr>
            <a:xfrm>
              <a:off x="2624550" y="1012000"/>
              <a:ext cx="24200" cy="17525"/>
            </a:xfrm>
            <a:custGeom>
              <a:rect b="b" l="l" r="r" t="t"/>
              <a:pathLst>
                <a:path extrusionOk="0" h="701" w="968">
                  <a:moveTo>
                    <a:pt x="901" y="0"/>
                  </a:moveTo>
                  <a:lnTo>
                    <a:pt x="0" y="634"/>
                  </a:lnTo>
                  <a:lnTo>
                    <a:pt x="34" y="701"/>
                  </a:lnTo>
                  <a:lnTo>
                    <a:pt x="968" y="67"/>
                  </a:lnTo>
                  <a:lnTo>
                    <a:pt x="901"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142"/>
            <p:cNvSpPr/>
            <p:nvPr/>
          </p:nvSpPr>
          <p:spPr>
            <a:xfrm>
              <a:off x="2633725" y="1333075"/>
              <a:ext cx="4200" cy="33375"/>
            </a:xfrm>
            <a:custGeom>
              <a:rect b="b" l="l" r="r" t="t"/>
              <a:pathLst>
                <a:path extrusionOk="0" h="1335" w="168">
                  <a:moveTo>
                    <a:pt x="100" y="0"/>
                  </a:moveTo>
                  <a:lnTo>
                    <a:pt x="0" y="1334"/>
                  </a:lnTo>
                  <a:lnTo>
                    <a:pt x="100" y="1334"/>
                  </a:lnTo>
                  <a:lnTo>
                    <a:pt x="167" y="33"/>
                  </a:lnTo>
                  <a:lnTo>
                    <a:pt x="100"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142"/>
            <p:cNvSpPr/>
            <p:nvPr/>
          </p:nvSpPr>
          <p:spPr>
            <a:xfrm>
              <a:off x="2607875" y="1288025"/>
              <a:ext cx="20025" cy="22550"/>
            </a:xfrm>
            <a:custGeom>
              <a:rect b="b" l="l" r="r" t="t"/>
              <a:pathLst>
                <a:path extrusionOk="0" h="902" w="801">
                  <a:moveTo>
                    <a:pt x="701" y="1"/>
                  </a:moveTo>
                  <a:lnTo>
                    <a:pt x="0" y="835"/>
                  </a:lnTo>
                  <a:lnTo>
                    <a:pt x="34" y="901"/>
                  </a:lnTo>
                  <a:lnTo>
                    <a:pt x="801" y="67"/>
                  </a:lnTo>
                  <a:lnTo>
                    <a:pt x="701"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142"/>
            <p:cNvSpPr/>
            <p:nvPr/>
          </p:nvSpPr>
          <p:spPr>
            <a:xfrm>
              <a:off x="2702100" y="1362250"/>
              <a:ext cx="21700" cy="30050"/>
            </a:xfrm>
            <a:custGeom>
              <a:rect b="b" l="l" r="r" t="t"/>
              <a:pathLst>
                <a:path extrusionOk="0" h="1202" w="868">
                  <a:moveTo>
                    <a:pt x="67" y="1"/>
                  </a:moveTo>
                  <a:lnTo>
                    <a:pt x="1" y="67"/>
                  </a:lnTo>
                  <a:lnTo>
                    <a:pt x="834" y="1201"/>
                  </a:lnTo>
                  <a:lnTo>
                    <a:pt x="868" y="1168"/>
                  </a:lnTo>
                  <a:lnTo>
                    <a:pt x="67"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142"/>
            <p:cNvSpPr/>
            <p:nvPr/>
          </p:nvSpPr>
          <p:spPr>
            <a:xfrm>
              <a:off x="2771325" y="1086225"/>
              <a:ext cx="21700" cy="15875"/>
            </a:xfrm>
            <a:custGeom>
              <a:rect b="b" l="l" r="r" t="t"/>
              <a:pathLst>
                <a:path extrusionOk="0" h="635" w="868">
                  <a:moveTo>
                    <a:pt x="834" y="0"/>
                  </a:moveTo>
                  <a:lnTo>
                    <a:pt x="0" y="567"/>
                  </a:lnTo>
                  <a:lnTo>
                    <a:pt x="34" y="634"/>
                  </a:lnTo>
                  <a:lnTo>
                    <a:pt x="867" y="67"/>
                  </a:lnTo>
                  <a:lnTo>
                    <a:pt x="8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142"/>
            <p:cNvSpPr/>
            <p:nvPr/>
          </p:nvSpPr>
          <p:spPr>
            <a:xfrm>
              <a:off x="2998975" y="1116250"/>
              <a:ext cx="24225" cy="14200"/>
            </a:xfrm>
            <a:custGeom>
              <a:rect b="b" l="l" r="r" t="t"/>
              <a:pathLst>
                <a:path extrusionOk="0" h="568" w="969">
                  <a:moveTo>
                    <a:pt x="34" y="0"/>
                  </a:moveTo>
                  <a:lnTo>
                    <a:pt x="1" y="67"/>
                  </a:lnTo>
                  <a:lnTo>
                    <a:pt x="868" y="567"/>
                  </a:lnTo>
                  <a:lnTo>
                    <a:pt x="968" y="501"/>
                  </a:lnTo>
                  <a:lnTo>
                    <a:pt x="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142"/>
            <p:cNvSpPr/>
            <p:nvPr/>
          </p:nvSpPr>
          <p:spPr>
            <a:xfrm>
              <a:off x="2737125" y="1172950"/>
              <a:ext cx="31725" cy="8375"/>
            </a:xfrm>
            <a:custGeom>
              <a:rect b="b" l="l" r="r" t="t"/>
              <a:pathLst>
                <a:path extrusionOk="0" h="335" w="1269">
                  <a:moveTo>
                    <a:pt x="1" y="0"/>
                  </a:moveTo>
                  <a:lnTo>
                    <a:pt x="1" y="101"/>
                  </a:lnTo>
                  <a:lnTo>
                    <a:pt x="1201" y="334"/>
                  </a:lnTo>
                  <a:lnTo>
                    <a:pt x="1268" y="267"/>
                  </a:lnTo>
                  <a:lnTo>
                    <a:pt x="1"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142"/>
            <p:cNvSpPr/>
            <p:nvPr/>
          </p:nvSpPr>
          <p:spPr>
            <a:xfrm>
              <a:off x="2790500" y="1258000"/>
              <a:ext cx="17525" cy="14200"/>
            </a:xfrm>
            <a:custGeom>
              <a:rect b="b" l="l" r="r" t="t"/>
              <a:pathLst>
                <a:path extrusionOk="0" h="568" w="701">
                  <a:moveTo>
                    <a:pt x="634" y="1"/>
                  </a:moveTo>
                  <a:lnTo>
                    <a:pt x="0" y="501"/>
                  </a:lnTo>
                  <a:lnTo>
                    <a:pt x="34" y="568"/>
                  </a:lnTo>
                  <a:lnTo>
                    <a:pt x="701" y="68"/>
                  </a:lnTo>
                  <a:lnTo>
                    <a:pt x="634"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142"/>
            <p:cNvSpPr/>
            <p:nvPr/>
          </p:nvSpPr>
          <p:spPr>
            <a:xfrm>
              <a:off x="2762975" y="1337225"/>
              <a:ext cx="24200" cy="20875"/>
            </a:xfrm>
            <a:custGeom>
              <a:rect b="b" l="l" r="r" t="t"/>
              <a:pathLst>
                <a:path extrusionOk="0" h="835" w="968">
                  <a:moveTo>
                    <a:pt x="67" y="1"/>
                  </a:moveTo>
                  <a:lnTo>
                    <a:pt x="1" y="68"/>
                  </a:lnTo>
                  <a:lnTo>
                    <a:pt x="935" y="835"/>
                  </a:lnTo>
                  <a:lnTo>
                    <a:pt x="968" y="735"/>
                  </a:lnTo>
                  <a:lnTo>
                    <a:pt x="67"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142"/>
            <p:cNvSpPr/>
            <p:nvPr/>
          </p:nvSpPr>
          <p:spPr>
            <a:xfrm>
              <a:off x="2795500" y="1380600"/>
              <a:ext cx="17550" cy="11700"/>
            </a:xfrm>
            <a:custGeom>
              <a:rect b="b" l="l" r="r" t="t"/>
              <a:pathLst>
                <a:path extrusionOk="0" h="468" w="702">
                  <a:moveTo>
                    <a:pt x="67" y="0"/>
                  </a:moveTo>
                  <a:lnTo>
                    <a:pt x="1" y="100"/>
                  </a:lnTo>
                  <a:lnTo>
                    <a:pt x="668" y="467"/>
                  </a:lnTo>
                  <a:lnTo>
                    <a:pt x="701" y="367"/>
                  </a:lnTo>
                  <a:lnTo>
                    <a:pt x="67"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142"/>
            <p:cNvSpPr/>
            <p:nvPr/>
          </p:nvSpPr>
          <p:spPr>
            <a:xfrm>
              <a:off x="2766325" y="1300550"/>
              <a:ext cx="25025" cy="1675"/>
            </a:xfrm>
            <a:custGeom>
              <a:rect b="b" l="l" r="r" t="t"/>
              <a:pathLst>
                <a:path extrusionOk="0" h="67" w="1001">
                  <a:moveTo>
                    <a:pt x="0" y="0"/>
                  </a:moveTo>
                  <a:lnTo>
                    <a:pt x="0" y="67"/>
                  </a:lnTo>
                  <a:lnTo>
                    <a:pt x="1001" y="67"/>
                  </a:lnTo>
                  <a:lnTo>
                    <a:pt x="1001"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42"/>
            <p:cNvSpPr/>
            <p:nvPr/>
          </p:nvSpPr>
          <p:spPr>
            <a:xfrm>
              <a:off x="2853050" y="1007825"/>
              <a:ext cx="21700" cy="15875"/>
            </a:xfrm>
            <a:custGeom>
              <a:rect b="b" l="l" r="r" t="t"/>
              <a:pathLst>
                <a:path extrusionOk="0" h="635" w="868">
                  <a:moveTo>
                    <a:pt x="834" y="1"/>
                  </a:moveTo>
                  <a:lnTo>
                    <a:pt x="0" y="568"/>
                  </a:lnTo>
                  <a:lnTo>
                    <a:pt x="67" y="634"/>
                  </a:lnTo>
                  <a:lnTo>
                    <a:pt x="867" y="67"/>
                  </a:lnTo>
                  <a:lnTo>
                    <a:pt x="834"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142"/>
            <p:cNvSpPr/>
            <p:nvPr/>
          </p:nvSpPr>
          <p:spPr>
            <a:xfrm>
              <a:off x="2872225" y="1050350"/>
              <a:ext cx="25050" cy="1700"/>
            </a:xfrm>
            <a:custGeom>
              <a:rect b="b" l="l" r="r" t="t"/>
              <a:pathLst>
                <a:path extrusionOk="0" h="68" w="1002">
                  <a:moveTo>
                    <a:pt x="0" y="1"/>
                  </a:moveTo>
                  <a:lnTo>
                    <a:pt x="0" y="68"/>
                  </a:lnTo>
                  <a:lnTo>
                    <a:pt x="1001" y="68"/>
                  </a:lnTo>
                  <a:lnTo>
                    <a:pt x="1001"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142"/>
            <p:cNvSpPr/>
            <p:nvPr/>
          </p:nvSpPr>
          <p:spPr>
            <a:xfrm>
              <a:off x="2848050" y="1097900"/>
              <a:ext cx="22525" cy="15875"/>
            </a:xfrm>
            <a:custGeom>
              <a:rect b="b" l="l" r="r" t="t"/>
              <a:pathLst>
                <a:path extrusionOk="0" h="635" w="901">
                  <a:moveTo>
                    <a:pt x="33" y="0"/>
                  </a:moveTo>
                  <a:lnTo>
                    <a:pt x="0" y="100"/>
                  </a:lnTo>
                  <a:lnTo>
                    <a:pt x="867" y="634"/>
                  </a:lnTo>
                  <a:lnTo>
                    <a:pt x="901" y="567"/>
                  </a:lnTo>
                  <a:lnTo>
                    <a:pt x="33"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142"/>
            <p:cNvSpPr/>
            <p:nvPr/>
          </p:nvSpPr>
          <p:spPr>
            <a:xfrm>
              <a:off x="2856375" y="1200475"/>
              <a:ext cx="8375" cy="20875"/>
            </a:xfrm>
            <a:custGeom>
              <a:rect b="b" l="l" r="r" t="t"/>
              <a:pathLst>
                <a:path extrusionOk="0" h="835" w="335">
                  <a:moveTo>
                    <a:pt x="234" y="0"/>
                  </a:moveTo>
                  <a:lnTo>
                    <a:pt x="1" y="801"/>
                  </a:lnTo>
                  <a:lnTo>
                    <a:pt x="67" y="834"/>
                  </a:lnTo>
                  <a:lnTo>
                    <a:pt x="334" y="34"/>
                  </a:lnTo>
                  <a:lnTo>
                    <a:pt x="2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142"/>
            <p:cNvSpPr/>
            <p:nvPr/>
          </p:nvSpPr>
          <p:spPr>
            <a:xfrm>
              <a:off x="2844700" y="1259675"/>
              <a:ext cx="25050" cy="20050"/>
            </a:xfrm>
            <a:custGeom>
              <a:rect b="b" l="l" r="r" t="t"/>
              <a:pathLst>
                <a:path extrusionOk="0" h="802" w="1002">
                  <a:moveTo>
                    <a:pt x="67" y="1"/>
                  </a:moveTo>
                  <a:lnTo>
                    <a:pt x="1" y="101"/>
                  </a:lnTo>
                  <a:lnTo>
                    <a:pt x="901" y="801"/>
                  </a:lnTo>
                  <a:lnTo>
                    <a:pt x="1001" y="701"/>
                  </a:lnTo>
                  <a:lnTo>
                    <a:pt x="67"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42"/>
            <p:cNvSpPr/>
            <p:nvPr/>
          </p:nvSpPr>
          <p:spPr>
            <a:xfrm>
              <a:off x="2854700" y="1333075"/>
              <a:ext cx="18375" cy="12525"/>
            </a:xfrm>
            <a:custGeom>
              <a:rect b="b" l="l" r="r" t="t"/>
              <a:pathLst>
                <a:path extrusionOk="0" h="501" w="735">
                  <a:moveTo>
                    <a:pt x="101" y="0"/>
                  </a:moveTo>
                  <a:lnTo>
                    <a:pt x="1" y="67"/>
                  </a:lnTo>
                  <a:lnTo>
                    <a:pt x="668" y="500"/>
                  </a:lnTo>
                  <a:lnTo>
                    <a:pt x="735" y="400"/>
                  </a:lnTo>
                  <a:lnTo>
                    <a:pt x="101"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42"/>
            <p:cNvSpPr/>
            <p:nvPr/>
          </p:nvSpPr>
          <p:spPr>
            <a:xfrm>
              <a:off x="3039000" y="1217150"/>
              <a:ext cx="25050" cy="1700"/>
            </a:xfrm>
            <a:custGeom>
              <a:rect b="b" l="l" r="r" t="t"/>
              <a:pathLst>
                <a:path extrusionOk="0" h="68" w="1002">
                  <a:moveTo>
                    <a:pt x="1" y="0"/>
                  </a:moveTo>
                  <a:lnTo>
                    <a:pt x="1" y="67"/>
                  </a:lnTo>
                  <a:lnTo>
                    <a:pt x="1002" y="67"/>
                  </a:lnTo>
                  <a:lnTo>
                    <a:pt x="1002"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42"/>
            <p:cNvSpPr/>
            <p:nvPr/>
          </p:nvSpPr>
          <p:spPr>
            <a:xfrm>
              <a:off x="2731300" y="1204650"/>
              <a:ext cx="21700" cy="15850"/>
            </a:xfrm>
            <a:custGeom>
              <a:rect b="b" l="l" r="r" t="t"/>
              <a:pathLst>
                <a:path extrusionOk="0" h="634" w="868">
                  <a:moveTo>
                    <a:pt x="33" y="0"/>
                  </a:moveTo>
                  <a:lnTo>
                    <a:pt x="0" y="67"/>
                  </a:lnTo>
                  <a:lnTo>
                    <a:pt x="767" y="634"/>
                  </a:lnTo>
                  <a:lnTo>
                    <a:pt x="867" y="567"/>
                  </a:lnTo>
                  <a:lnTo>
                    <a:pt x="33"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42"/>
            <p:cNvSpPr/>
            <p:nvPr/>
          </p:nvSpPr>
          <p:spPr>
            <a:xfrm>
              <a:off x="2770475" y="1020350"/>
              <a:ext cx="25050" cy="1675"/>
            </a:xfrm>
            <a:custGeom>
              <a:rect b="b" l="l" r="r" t="t"/>
              <a:pathLst>
                <a:path extrusionOk="0" h="67" w="1002">
                  <a:moveTo>
                    <a:pt x="1" y="0"/>
                  </a:moveTo>
                  <a:lnTo>
                    <a:pt x="1" y="67"/>
                  </a:lnTo>
                  <a:lnTo>
                    <a:pt x="1002" y="67"/>
                  </a:lnTo>
                  <a:lnTo>
                    <a:pt x="1002"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142"/>
            <p:cNvSpPr/>
            <p:nvPr/>
          </p:nvSpPr>
          <p:spPr>
            <a:xfrm>
              <a:off x="2669575" y="1137100"/>
              <a:ext cx="21700" cy="16700"/>
            </a:xfrm>
            <a:custGeom>
              <a:rect b="b" l="l" r="r" t="t"/>
              <a:pathLst>
                <a:path extrusionOk="0" h="668" w="868">
                  <a:moveTo>
                    <a:pt x="34" y="0"/>
                  </a:moveTo>
                  <a:lnTo>
                    <a:pt x="1" y="67"/>
                  </a:lnTo>
                  <a:lnTo>
                    <a:pt x="801" y="667"/>
                  </a:lnTo>
                  <a:lnTo>
                    <a:pt x="868" y="567"/>
                  </a:lnTo>
                  <a:lnTo>
                    <a:pt x="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142"/>
            <p:cNvSpPr/>
            <p:nvPr/>
          </p:nvSpPr>
          <p:spPr>
            <a:xfrm>
              <a:off x="2647900" y="1179625"/>
              <a:ext cx="25050" cy="1700"/>
            </a:xfrm>
            <a:custGeom>
              <a:rect b="b" l="l" r="r" t="t"/>
              <a:pathLst>
                <a:path extrusionOk="0" h="68" w="1002">
                  <a:moveTo>
                    <a:pt x="0" y="0"/>
                  </a:moveTo>
                  <a:lnTo>
                    <a:pt x="0" y="67"/>
                  </a:lnTo>
                  <a:lnTo>
                    <a:pt x="1001" y="67"/>
                  </a:lnTo>
                  <a:lnTo>
                    <a:pt x="1001"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142"/>
            <p:cNvSpPr/>
            <p:nvPr/>
          </p:nvSpPr>
          <p:spPr>
            <a:xfrm>
              <a:off x="2673750" y="1226325"/>
              <a:ext cx="24200" cy="16700"/>
            </a:xfrm>
            <a:custGeom>
              <a:rect b="b" l="l" r="r" t="t"/>
              <a:pathLst>
                <a:path extrusionOk="0" h="668" w="968">
                  <a:moveTo>
                    <a:pt x="868" y="0"/>
                  </a:moveTo>
                  <a:lnTo>
                    <a:pt x="0" y="601"/>
                  </a:lnTo>
                  <a:lnTo>
                    <a:pt x="34" y="667"/>
                  </a:lnTo>
                  <a:lnTo>
                    <a:pt x="968" y="100"/>
                  </a:lnTo>
                  <a:lnTo>
                    <a:pt x="868"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142"/>
            <p:cNvSpPr/>
            <p:nvPr/>
          </p:nvSpPr>
          <p:spPr>
            <a:xfrm>
              <a:off x="2935600" y="1109575"/>
              <a:ext cx="20875" cy="15025"/>
            </a:xfrm>
            <a:custGeom>
              <a:rect b="b" l="l" r="r" t="t"/>
              <a:pathLst>
                <a:path extrusionOk="0" h="601" w="835">
                  <a:moveTo>
                    <a:pt x="768" y="0"/>
                  </a:moveTo>
                  <a:lnTo>
                    <a:pt x="1" y="501"/>
                  </a:lnTo>
                  <a:lnTo>
                    <a:pt x="34" y="601"/>
                  </a:lnTo>
                  <a:lnTo>
                    <a:pt x="834" y="100"/>
                  </a:lnTo>
                  <a:lnTo>
                    <a:pt x="768"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142"/>
            <p:cNvSpPr/>
            <p:nvPr/>
          </p:nvSpPr>
          <p:spPr>
            <a:xfrm>
              <a:off x="2938100" y="1062025"/>
              <a:ext cx="20875" cy="16725"/>
            </a:xfrm>
            <a:custGeom>
              <a:rect b="b" l="l" r="r" t="t"/>
              <a:pathLst>
                <a:path extrusionOk="0" h="669" w="835">
                  <a:moveTo>
                    <a:pt x="34" y="1"/>
                  </a:moveTo>
                  <a:lnTo>
                    <a:pt x="1" y="68"/>
                  </a:lnTo>
                  <a:lnTo>
                    <a:pt x="801" y="668"/>
                  </a:lnTo>
                  <a:lnTo>
                    <a:pt x="835" y="601"/>
                  </a:lnTo>
                  <a:lnTo>
                    <a:pt x="34"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142"/>
            <p:cNvSpPr/>
            <p:nvPr/>
          </p:nvSpPr>
          <p:spPr>
            <a:xfrm>
              <a:off x="2993975" y="1029500"/>
              <a:ext cx="4200" cy="25050"/>
            </a:xfrm>
            <a:custGeom>
              <a:rect b="b" l="l" r="r" t="t"/>
              <a:pathLst>
                <a:path extrusionOk="0" h="1002" w="168">
                  <a:moveTo>
                    <a:pt x="67" y="1"/>
                  </a:moveTo>
                  <a:lnTo>
                    <a:pt x="1" y="968"/>
                  </a:lnTo>
                  <a:lnTo>
                    <a:pt x="101" y="1002"/>
                  </a:lnTo>
                  <a:lnTo>
                    <a:pt x="167"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142"/>
            <p:cNvSpPr/>
            <p:nvPr/>
          </p:nvSpPr>
          <p:spPr>
            <a:xfrm>
              <a:off x="2919750" y="1388925"/>
              <a:ext cx="25050" cy="3375"/>
            </a:xfrm>
            <a:custGeom>
              <a:rect b="b" l="l" r="r" t="t"/>
              <a:pathLst>
                <a:path extrusionOk="0" h="135" w="1002">
                  <a:moveTo>
                    <a:pt x="34" y="1"/>
                  </a:moveTo>
                  <a:lnTo>
                    <a:pt x="1" y="101"/>
                  </a:lnTo>
                  <a:lnTo>
                    <a:pt x="1001" y="134"/>
                  </a:lnTo>
                  <a:lnTo>
                    <a:pt x="1001" y="34"/>
                  </a:lnTo>
                  <a:lnTo>
                    <a:pt x="34"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142"/>
            <p:cNvSpPr/>
            <p:nvPr/>
          </p:nvSpPr>
          <p:spPr>
            <a:xfrm>
              <a:off x="2927250" y="1340575"/>
              <a:ext cx="21725" cy="16700"/>
            </a:xfrm>
            <a:custGeom>
              <a:rect b="b" l="l" r="r" t="t"/>
              <a:pathLst>
                <a:path extrusionOk="0" h="668" w="869">
                  <a:moveTo>
                    <a:pt x="68" y="0"/>
                  </a:moveTo>
                  <a:lnTo>
                    <a:pt x="1" y="67"/>
                  </a:lnTo>
                  <a:lnTo>
                    <a:pt x="802" y="667"/>
                  </a:lnTo>
                  <a:lnTo>
                    <a:pt x="868" y="601"/>
                  </a:lnTo>
                  <a:lnTo>
                    <a:pt x="68"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142"/>
            <p:cNvSpPr/>
            <p:nvPr/>
          </p:nvSpPr>
          <p:spPr>
            <a:xfrm>
              <a:off x="2985625" y="1308875"/>
              <a:ext cx="11700" cy="26725"/>
            </a:xfrm>
            <a:custGeom>
              <a:rect b="b" l="l" r="r" t="t"/>
              <a:pathLst>
                <a:path extrusionOk="0" h="1069" w="468">
                  <a:moveTo>
                    <a:pt x="101" y="1"/>
                  </a:moveTo>
                  <a:lnTo>
                    <a:pt x="1" y="34"/>
                  </a:lnTo>
                  <a:lnTo>
                    <a:pt x="368" y="1068"/>
                  </a:lnTo>
                  <a:lnTo>
                    <a:pt x="468" y="1035"/>
                  </a:lnTo>
                  <a:lnTo>
                    <a:pt x="101"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142"/>
            <p:cNvSpPr/>
            <p:nvPr/>
          </p:nvSpPr>
          <p:spPr>
            <a:xfrm>
              <a:off x="2923100" y="1208800"/>
              <a:ext cx="21700" cy="15875"/>
            </a:xfrm>
            <a:custGeom>
              <a:rect b="b" l="l" r="r" t="t"/>
              <a:pathLst>
                <a:path extrusionOk="0" h="635" w="868">
                  <a:moveTo>
                    <a:pt x="834" y="1"/>
                  </a:moveTo>
                  <a:lnTo>
                    <a:pt x="0" y="535"/>
                  </a:lnTo>
                  <a:lnTo>
                    <a:pt x="34" y="635"/>
                  </a:lnTo>
                  <a:lnTo>
                    <a:pt x="867" y="68"/>
                  </a:lnTo>
                  <a:lnTo>
                    <a:pt x="834"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142"/>
            <p:cNvSpPr/>
            <p:nvPr/>
          </p:nvSpPr>
          <p:spPr>
            <a:xfrm>
              <a:off x="2915575" y="1262175"/>
              <a:ext cx="26725" cy="10025"/>
            </a:xfrm>
            <a:custGeom>
              <a:rect b="b" l="l" r="r" t="t"/>
              <a:pathLst>
                <a:path extrusionOk="0" h="401" w="1069">
                  <a:moveTo>
                    <a:pt x="1" y="1"/>
                  </a:moveTo>
                  <a:lnTo>
                    <a:pt x="1" y="67"/>
                  </a:lnTo>
                  <a:lnTo>
                    <a:pt x="1035" y="401"/>
                  </a:lnTo>
                  <a:lnTo>
                    <a:pt x="1068" y="268"/>
                  </a:lnTo>
                  <a:lnTo>
                    <a:pt x="1"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142"/>
            <p:cNvSpPr/>
            <p:nvPr/>
          </p:nvSpPr>
          <p:spPr>
            <a:xfrm>
              <a:off x="2992300" y="1381425"/>
              <a:ext cx="24225" cy="16700"/>
            </a:xfrm>
            <a:custGeom>
              <a:rect b="b" l="l" r="r" t="t"/>
              <a:pathLst>
                <a:path extrusionOk="0" h="668" w="969">
                  <a:moveTo>
                    <a:pt x="68" y="1"/>
                  </a:moveTo>
                  <a:lnTo>
                    <a:pt x="1" y="101"/>
                  </a:lnTo>
                  <a:lnTo>
                    <a:pt x="901" y="668"/>
                  </a:lnTo>
                  <a:lnTo>
                    <a:pt x="968" y="601"/>
                  </a:lnTo>
                  <a:lnTo>
                    <a:pt x="68"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142"/>
            <p:cNvSpPr/>
            <p:nvPr/>
          </p:nvSpPr>
          <p:spPr>
            <a:xfrm>
              <a:off x="3054025" y="1172950"/>
              <a:ext cx="24200" cy="16700"/>
            </a:xfrm>
            <a:custGeom>
              <a:rect b="b" l="l" r="r" t="t"/>
              <a:pathLst>
                <a:path extrusionOk="0" h="668" w="968">
                  <a:moveTo>
                    <a:pt x="34" y="0"/>
                  </a:moveTo>
                  <a:lnTo>
                    <a:pt x="0" y="101"/>
                  </a:lnTo>
                  <a:lnTo>
                    <a:pt x="868" y="668"/>
                  </a:lnTo>
                  <a:lnTo>
                    <a:pt x="968" y="601"/>
                  </a:lnTo>
                  <a:lnTo>
                    <a:pt x="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142"/>
            <p:cNvSpPr/>
            <p:nvPr/>
          </p:nvSpPr>
          <p:spPr>
            <a:xfrm>
              <a:off x="3041500" y="1277200"/>
              <a:ext cx="17550" cy="15025"/>
            </a:xfrm>
            <a:custGeom>
              <a:rect b="b" l="l" r="r" t="t"/>
              <a:pathLst>
                <a:path extrusionOk="0" h="601" w="702">
                  <a:moveTo>
                    <a:pt x="668" y="0"/>
                  </a:moveTo>
                  <a:lnTo>
                    <a:pt x="1" y="500"/>
                  </a:lnTo>
                  <a:lnTo>
                    <a:pt x="34" y="601"/>
                  </a:lnTo>
                  <a:lnTo>
                    <a:pt x="701" y="100"/>
                  </a:lnTo>
                  <a:lnTo>
                    <a:pt x="668"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142"/>
            <p:cNvSpPr/>
            <p:nvPr/>
          </p:nvSpPr>
          <p:spPr>
            <a:xfrm>
              <a:off x="2708775" y="1093725"/>
              <a:ext cx="25050" cy="3350"/>
            </a:xfrm>
            <a:custGeom>
              <a:rect b="b" l="l" r="r" t="t"/>
              <a:pathLst>
                <a:path extrusionOk="0" h="134" w="1002">
                  <a:moveTo>
                    <a:pt x="0" y="1"/>
                  </a:moveTo>
                  <a:lnTo>
                    <a:pt x="0" y="101"/>
                  </a:lnTo>
                  <a:lnTo>
                    <a:pt x="1001" y="134"/>
                  </a:lnTo>
                  <a:lnTo>
                    <a:pt x="1001" y="67"/>
                  </a:lnTo>
                  <a:lnTo>
                    <a:pt x="0"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142"/>
            <p:cNvSpPr/>
            <p:nvPr/>
          </p:nvSpPr>
          <p:spPr>
            <a:xfrm>
              <a:off x="2716275" y="1047025"/>
              <a:ext cx="21700" cy="16700"/>
            </a:xfrm>
            <a:custGeom>
              <a:rect b="b" l="l" r="r" t="t"/>
              <a:pathLst>
                <a:path extrusionOk="0" h="668" w="868">
                  <a:moveTo>
                    <a:pt x="67" y="0"/>
                  </a:moveTo>
                  <a:lnTo>
                    <a:pt x="1" y="67"/>
                  </a:lnTo>
                  <a:lnTo>
                    <a:pt x="801" y="668"/>
                  </a:lnTo>
                  <a:lnTo>
                    <a:pt x="868" y="634"/>
                  </a:lnTo>
                  <a:lnTo>
                    <a:pt x="67"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142"/>
            <p:cNvSpPr/>
            <p:nvPr/>
          </p:nvSpPr>
          <p:spPr>
            <a:xfrm>
              <a:off x="3021500" y="1086225"/>
              <a:ext cx="22525" cy="6700"/>
            </a:xfrm>
            <a:custGeom>
              <a:rect b="b" l="l" r="r" t="t"/>
              <a:pathLst>
                <a:path extrusionOk="0" h="268" w="901">
                  <a:moveTo>
                    <a:pt x="0" y="0"/>
                  </a:moveTo>
                  <a:lnTo>
                    <a:pt x="0" y="67"/>
                  </a:lnTo>
                  <a:lnTo>
                    <a:pt x="901" y="267"/>
                  </a:lnTo>
                  <a:lnTo>
                    <a:pt x="901" y="167"/>
                  </a:lnTo>
                  <a:lnTo>
                    <a:pt x="0"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142"/>
            <p:cNvSpPr/>
            <p:nvPr/>
          </p:nvSpPr>
          <p:spPr>
            <a:xfrm>
              <a:off x="2670400" y="1309725"/>
              <a:ext cx="7550" cy="27525"/>
            </a:xfrm>
            <a:custGeom>
              <a:rect b="b" l="l" r="r" t="t"/>
              <a:pathLst>
                <a:path extrusionOk="0" h="1101" w="302">
                  <a:moveTo>
                    <a:pt x="1" y="0"/>
                  </a:moveTo>
                  <a:lnTo>
                    <a:pt x="168" y="1101"/>
                  </a:lnTo>
                  <a:lnTo>
                    <a:pt x="301" y="1034"/>
                  </a:lnTo>
                  <a:lnTo>
                    <a:pt x="1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142"/>
            <p:cNvSpPr/>
            <p:nvPr/>
          </p:nvSpPr>
          <p:spPr>
            <a:xfrm>
              <a:off x="2687925" y="1285525"/>
              <a:ext cx="29200" cy="8375"/>
            </a:xfrm>
            <a:custGeom>
              <a:rect b="b" l="l" r="r" t="t"/>
              <a:pathLst>
                <a:path extrusionOk="0" h="335" w="1168">
                  <a:moveTo>
                    <a:pt x="1135" y="1"/>
                  </a:moveTo>
                  <a:lnTo>
                    <a:pt x="0" y="268"/>
                  </a:lnTo>
                  <a:lnTo>
                    <a:pt x="0" y="334"/>
                  </a:lnTo>
                  <a:lnTo>
                    <a:pt x="1168" y="101"/>
                  </a:lnTo>
                  <a:lnTo>
                    <a:pt x="1135"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42"/>
            <p:cNvSpPr/>
            <p:nvPr/>
          </p:nvSpPr>
          <p:spPr>
            <a:xfrm>
              <a:off x="2817175" y="956125"/>
              <a:ext cx="32550" cy="8375"/>
            </a:xfrm>
            <a:custGeom>
              <a:rect b="b" l="l" r="r" t="t"/>
              <a:pathLst>
                <a:path extrusionOk="0" h="335" w="1302">
                  <a:moveTo>
                    <a:pt x="1" y="1"/>
                  </a:moveTo>
                  <a:lnTo>
                    <a:pt x="1" y="134"/>
                  </a:lnTo>
                  <a:lnTo>
                    <a:pt x="1302" y="334"/>
                  </a:lnTo>
                  <a:lnTo>
                    <a:pt x="1302" y="267"/>
                  </a:lnTo>
                  <a:lnTo>
                    <a:pt x="1"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142"/>
            <p:cNvSpPr/>
            <p:nvPr/>
          </p:nvSpPr>
          <p:spPr>
            <a:xfrm>
              <a:off x="2821350" y="1127075"/>
              <a:ext cx="6700" cy="29225"/>
            </a:xfrm>
            <a:custGeom>
              <a:rect b="b" l="l" r="r" t="t"/>
              <a:pathLst>
                <a:path extrusionOk="0" h="1169" w="268">
                  <a:moveTo>
                    <a:pt x="134" y="1"/>
                  </a:moveTo>
                  <a:lnTo>
                    <a:pt x="1" y="68"/>
                  </a:lnTo>
                  <a:lnTo>
                    <a:pt x="167" y="1168"/>
                  </a:lnTo>
                  <a:lnTo>
                    <a:pt x="267" y="1168"/>
                  </a:lnTo>
                  <a:lnTo>
                    <a:pt x="134"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142"/>
            <p:cNvSpPr/>
            <p:nvPr/>
          </p:nvSpPr>
          <p:spPr>
            <a:xfrm>
              <a:off x="3056525" y="1030350"/>
              <a:ext cx="20875" cy="12525"/>
            </a:xfrm>
            <a:custGeom>
              <a:rect b="b" l="l" r="r" t="t"/>
              <a:pathLst>
                <a:path extrusionOk="0" h="501" w="835">
                  <a:moveTo>
                    <a:pt x="34" y="0"/>
                  </a:moveTo>
                  <a:lnTo>
                    <a:pt x="0" y="100"/>
                  </a:lnTo>
                  <a:lnTo>
                    <a:pt x="768" y="501"/>
                  </a:lnTo>
                  <a:lnTo>
                    <a:pt x="834" y="434"/>
                  </a:lnTo>
                  <a:lnTo>
                    <a:pt x="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142"/>
            <p:cNvSpPr/>
            <p:nvPr/>
          </p:nvSpPr>
          <p:spPr>
            <a:xfrm>
              <a:off x="2630375" y="962800"/>
              <a:ext cx="27550" cy="23375"/>
            </a:xfrm>
            <a:custGeom>
              <a:rect b="b" l="l" r="r" t="t"/>
              <a:pathLst>
                <a:path extrusionOk="0" h="935" w="1102">
                  <a:moveTo>
                    <a:pt x="34" y="0"/>
                  </a:moveTo>
                  <a:lnTo>
                    <a:pt x="1" y="67"/>
                  </a:lnTo>
                  <a:lnTo>
                    <a:pt x="1035" y="934"/>
                  </a:lnTo>
                  <a:lnTo>
                    <a:pt x="1102" y="901"/>
                  </a:lnTo>
                  <a:lnTo>
                    <a:pt x="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142"/>
            <p:cNvSpPr/>
            <p:nvPr/>
          </p:nvSpPr>
          <p:spPr>
            <a:xfrm>
              <a:off x="2567000" y="1093725"/>
              <a:ext cx="21700" cy="16700"/>
            </a:xfrm>
            <a:custGeom>
              <a:rect b="b" l="l" r="r" t="t"/>
              <a:pathLst>
                <a:path extrusionOk="0" h="668" w="868">
                  <a:moveTo>
                    <a:pt x="801" y="1"/>
                  </a:moveTo>
                  <a:lnTo>
                    <a:pt x="1" y="601"/>
                  </a:lnTo>
                  <a:lnTo>
                    <a:pt x="34" y="668"/>
                  </a:lnTo>
                  <a:lnTo>
                    <a:pt x="868" y="101"/>
                  </a:lnTo>
                  <a:lnTo>
                    <a:pt x="801"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142"/>
            <p:cNvSpPr/>
            <p:nvPr/>
          </p:nvSpPr>
          <p:spPr>
            <a:xfrm>
              <a:off x="2661250" y="1049525"/>
              <a:ext cx="17525" cy="13375"/>
            </a:xfrm>
            <a:custGeom>
              <a:rect b="b" l="l" r="r" t="t"/>
              <a:pathLst>
                <a:path extrusionOk="0" h="535" w="701">
                  <a:moveTo>
                    <a:pt x="667" y="1"/>
                  </a:moveTo>
                  <a:lnTo>
                    <a:pt x="0" y="434"/>
                  </a:lnTo>
                  <a:lnTo>
                    <a:pt x="33" y="534"/>
                  </a:lnTo>
                  <a:lnTo>
                    <a:pt x="701" y="67"/>
                  </a:lnTo>
                  <a:lnTo>
                    <a:pt x="667"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142"/>
            <p:cNvSpPr/>
            <p:nvPr/>
          </p:nvSpPr>
          <p:spPr>
            <a:xfrm>
              <a:off x="2885575" y="869400"/>
              <a:ext cx="17525" cy="24200"/>
            </a:xfrm>
            <a:custGeom>
              <a:rect b="b" l="l" r="r" t="t"/>
              <a:pathLst>
                <a:path extrusionOk="0" h="968" w="701">
                  <a:moveTo>
                    <a:pt x="634" y="0"/>
                  </a:moveTo>
                  <a:lnTo>
                    <a:pt x="0" y="901"/>
                  </a:lnTo>
                  <a:lnTo>
                    <a:pt x="67" y="968"/>
                  </a:lnTo>
                  <a:lnTo>
                    <a:pt x="701" y="67"/>
                  </a:lnTo>
                  <a:lnTo>
                    <a:pt x="6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142"/>
            <p:cNvSpPr/>
            <p:nvPr/>
          </p:nvSpPr>
          <p:spPr>
            <a:xfrm>
              <a:off x="3076525" y="1117075"/>
              <a:ext cx="17550" cy="23375"/>
            </a:xfrm>
            <a:custGeom>
              <a:rect b="b" l="l" r="r" t="t"/>
              <a:pathLst>
                <a:path extrusionOk="0" h="935" w="702">
                  <a:moveTo>
                    <a:pt x="635" y="1"/>
                  </a:moveTo>
                  <a:lnTo>
                    <a:pt x="1" y="901"/>
                  </a:lnTo>
                  <a:lnTo>
                    <a:pt x="68" y="935"/>
                  </a:lnTo>
                  <a:lnTo>
                    <a:pt x="701" y="34"/>
                  </a:lnTo>
                  <a:lnTo>
                    <a:pt x="635"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142"/>
            <p:cNvSpPr/>
            <p:nvPr/>
          </p:nvSpPr>
          <p:spPr>
            <a:xfrm>
              <a:off x="2824700" y="1045350"/>
              <a:ext cx="8350" cy="23375"/>
            </a:xfrm>
            <a:custGeom>
              <a:rect b="b" l="l" r="r" t="t"/>
              <a:pathLst>
                <a:path extrusionOk="0" h="935" w="334">
                  <a:moveTo>
                    <a:pt x="200" y="1"/>
                  </a:moveTo>
                  <a:lnTo>
                    <a:pt x="0" y="901"/>
                  </a:lnTo>
                  <a:lnTo>
                    <a:pt x="100" y="935"/>
                  </a:lnTo>
                  <a:lnTo>
                    <a:pt x="334" y="34"/>
                  </a:lnTo>
                  <a:lnTo>
                    <a:pt x="200"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142"/>
            <p:cNvSpPr/>
            <p:nvPr/>
          </p:nvSpPr>
          <p:spPr>
            <a:xfrm>
              <a:off x="2713775" y="1312225"/>
              <a:ext cx="9200" cy="22525"/>
            </a:xfrm>
            <a:custGeom>
              <a:rect b="b" l="l" r="r" t="t"/>
              <a:pathLst>
                <a:path extrusionOk="0" h="901" w="368">
                  <a:moveTo>
                    <a:pt x="234" y="0"/>
                  </a:moveTo>
                  <a:lnTo>
                    <a:pt x="1" y="901"/>
                  </a:lnTo>
                  <a:lnTo>
                    <a:pt x="101" y="901"/>
                  </a:lnTo>
                  <a:lnTo>
                    <a:pt x="367"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142"/>
            <p:cNvSpPr/>
            <p:nvPr/>
          </p:nvSpPr>
          <p:spPr>
            <a:xfrm>
              <a:off x="2791325" y="1202125"/>
              <a:ext cx="19200" cy="15050"/>
            </a:xfrm>
            <a:custGeom>
              <a:rect b="b" l="l" r="r" t="t"/>
              <a:pathLst>
                <a:path extrusionOk="0" h="602" w="768">
                  <a:moveTo>
                    <a:pt x="668" y="1"/>
                  </a:moveTo>
                  <a:lnTo>
                    <a:pt x="1" y="501"/>
                  </a:lnTo>
                  <a:lnTo>
                    <a:pt x="101" y="601"/>
                  </a:lnTo>
                  <a:lnTo>
                    <a:pt x="768" y="101"/>
                  </a:lnTo>
                  <a:lnTo>
                    <a:pt x="668"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142"/>
            <p:cNvSpPr/>
            <p:nvPr/>
          </p:nvSpPr>
          <p:spPr>
            <a:xfrm>
              <a:off x="2565325" y="1056200"/>
              <a:ext cx="25050" cy="2525"/>
            </a:xfrm>
            <a:custGeom>
              <a:rect b="b" l="l" r="r" t="t"/>
              <a:pathLst>
                <a:path extrusionOk="0" h="101" w="1002">
                  <a:moveTo>
                    <a:pt x="1" y="0"/>
                  </a:moveTo>
                  <a:lnTo>
                    <a:pt x="1" y="100"/>
                  </a:lnTo>
                  <a:lnTo>
                    <a:pt x="1002" y="100"/>
                  </a:lnTo>
                  <a:lnTo>
                    <a:pt x="1002"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142"/>
            <p:cNvSpPr/>
            <p:nvPr/>
          </p:nvSpPr>
          <p:spPr>
            <a:xfrm>
              <a:off x="2546150" y="1177125"/>
              <a:ext cx="18375" cy="15025"/>
            </a:xfrm>
            <a:custGeom>
              <a:rect b="b" l="l" r="r" t="t"/>
              <a:pathLst>
                <a:path extrusionOk="0" h="601" w="735">
                  <a:moveTo>
                    <a:pt x="668" y="0"/>
                  </a:moveTo>
                  <a:lnTo>
                    <a:pt x="1" y="501"/>
                  </a:lnTo>
                  <a:lnTo>
                    <a:pt x="34" y="601"/>
                  </a:lnTo>
                  <a:lnTo>
                    <a:pt x="735" y="100"/>
                  </a:lnTo>
                  <a:lnTo>
                    <a:pt x="668"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142"/>
            <p:cNvSpPr/>
            <p:nvPr/>
          </p:nvSpPr>
          <p:spPr>
            <a:xfrm>
              <a:off x="2838025" y="857725"/>
              <a:ext cx="14200" cy="18375"/>
            </a:xfrm>
            <a:custGeom>
              <a:rect b="b" l="l" r="r" t="t"/>
              <a:pathLst>
                <a:path extrusionOk="0" h="735" w="568">
                  <a:moveTo>
                    <a:pt x="101" y="0"/>
                  </a:moveTo>
                  <a:lnTo>
                    <a:pt x="1" y="34"/>
                  </a:lnTo>
                  <a:lnTo>
                    <a:pt x="468" y="734"/>
                  </a:lnTo>
                  <a:lnTo>
                    <a:pt x="568" y="668"/>
                  </a:lnTo>
                  <a:lnTo>
                    <a:pt x="101"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142"/>
            <p:cNvSpPr/>
            <p:nvPr/>
          </p:nvSpPr>
          <p:spPr>
            <a:xfrm>
              <a:off x="2564500" y="1247175"/>
              <a:ext cx="30875" cy="9200"/>
            </a:xfrm>
            <a:custGeom>
              <a:rect b="b" l="l" r="r" t="t"/>
              <a:pathLst>
                <a:path extrusionOk="0" h="368" w="1235">
                  <a:moveTo>
                    <a:pt x="34" y="0"/>
                  </a:moveTo>
                  <a:lnTo>
                    <a:pt x="1" y="134"/>
                  </a:lnTo>
                  <a:lnTo>
                    <a:pt x="1235" y="367"/>
                  </a:lnTo>
                  <a:lnTo>
                    <a:pt x="1235" y="267"/>
                  </a:lnTo>
                  <a:lnTo>
                    <a:pt x="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42"/>
            <p:cNvSpPr/>
            <p:nvPr/>
          </p:nvSpPr>
          <p:spPr>
            <a:xfrm>
              <a:off x="3092375" y="1298875"/>
              <a:ext cx="17550" cy="24200"/>
            </a:xfrm>
            <a:custGeom>
              <a:rect b="b" l="l" r="r" t="t"/>
              <a:pathLst>
                <a:path extrusionOk="0" h="968" w="702">
                  <a:moveTo>
                    <a:pt x="67" y="0"/>
                  </a:moveTo>
                  <a:lnTo>
                    <a:pt x="1" y="34"/>
                  </a:lnTo>
                  <a:lnTo>
                    <a:pt x="634" y="968"/>
                  </a:lnTo>
                  <a:lnTo>
                    <a:pt x="701" y="934"/>
                  </a:lnTo>
                  <a:lnTo>
                    <a:pt x="67"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142"/>
            <p:cNvSpPr/>
            <p:nvPr/>
          </p:nvSpPr>
          <p:spPr>
            <a:xfrm>
              <a:off x="2744625" y="1125425"/>
              <a:ext cx="7525" cy="22525"/>
            </a:xfrm>
            <a:custGeom>
              <a:rect b="b" l="l" r="r" t="t"/>
              <a:pathLst>
                <a:path extrusionOk="0" h="901" w="301">
                  <a:moveTo>
                    <a:pt x="201" y="0"/>
                  </a:moveTo>
                  <a:lnTo>
                    <a:pt x="1" y="901"/>
                  </a:lnTo>
                  <a:lnTo>
                    <a:pt x="67" y="901"/>
                  </a:lnTo>
                  <a:lnTo>
                    <a:pt x="301"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142"/>
            <p:cNvSpPr/>
            <p:nvPr/>
          </p:nvSpPr>
          <p:spPr>
            <a:xfrm>
              <a:off x="2898075" y="1154600"/>
              <a:ext cx="17525" cy="14200"/>
            </a:xfrm>
            <a:custGeom>
              <a:rect b="b" l="l" r="r" t="t"/>
              <a:pathLst>
                <a:path extrusionOk="0" h="568" w="701">
                  <a:moveTo>
                    <a:pt x="668" y="1"/>
                  </a:moveTo>
                  <a:lnTo>
                    <a:pt x="0" y="501"/>
                  </a:lnTo>
                  <a:lnTo>
                    <a:pt x="34" y="568"/>
                  </a:lnTo>
                  <a:lnTo>
                    <a:pt x="701" y="67"/>
                  </a:lnTo>
                  <a:lnTo>
                    <a:pt x="668"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9" name="Google Shape;2309;p142"/>
          <p:cNvGrpSpPr/>
          <p:nvPr/>
        </p:nvGrpSpPr>
        <p:grpSpPr>
          <a:xfrm flipH="1">
            <a:off x="-427512" y="-144255"/>
            <a:ext cx="2291229" cy="2115797"/>
            <a:chOff x="2546150" y="857725"/>
            <a:chExt cx="607125" cy="587950"/>
          </a:xfrm>
        </p:grpSpPr>
        <p:sp>
          <p:nvSpPr>
            <p:cNvPr id="2310" name="Google Shape;2310;p142"/>
            <p:cNvSpPr/>
            <p:nvPr/>
          </p:nvSpPr>
          <p:spPr>
            <a:xfrm>
              <a:off x="3113225" y="1037850"/>
              <a:ext cx="22550" cy="15875"/>
            </a:xfrm>
            <a:custGeom>
              <a:rect b="b" l="l" r="r" t="t"/>
              <a:pathLst>
                <a:path extrusionOk="0" h="635" w="902">
                  <a:moveTo>
                    <a:pt x="801" y="1"/>
                  </a:moveTo>
                  <a:lnTo>
                    <a:pt x="1" y="534"/>
                  </a:lnTo>
                  <a:lnTo>
                    <a:pt x="67" y="634"/>
                  </a:lnTo>
                  <a:lnTo>
                    <a:pt x="901" y="67"/>
                  </a:lnTo>
                  <a:lnTo>
                    <a:pt x="801"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142"/>
            <p:cNvSpPr/>
            <p:nvPr/>
          </p:nvSpPr>
          <p:spPr>
            <a:xfrm>
              <a:off x="3020650" y="925275"/>
              <a:ext cx="25050" cy="1700"/>
            </a:xfrm>
            <a:custGeom>
              <a:rect b="b" l="l" r="r" t="t"/>
              <a:pathLst>
                <a:path extrusionOk="0" h="68" w="1002">
                  <a:moveTo>
                    <a:pt x="1" y="0"/>
                  </a:moveTo>
                  <a:lnTo>
                    <a:pt x="1" y="67"/>
                  </a:lnTo>
                  <a:lnTo>
                    <a:pt x="1002" y="67"/>
                  </a:lnTo>
                  <a:lnTo>
                    <a:pt x="1002"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142"/>
            <p:cNvSpPr/>
            <p:nvPr/>
          </p:nvSpPr>
          <p:spPr>
            <a:xfrm>
              <a:off x="3111550" y="1096225"/>
              <a:ext cx="22550" cy="16700"/>
            </a:xfrm>
            <a:custGeom>
              <a:rect b="b" l="l" r="r" t="t"/>
              <a:pathLst>
                <a:path extrusionOk="0" h="668" w="902">
                  <a:moveTo>
                    <a:pt x="34" y="1"/>
                  </a:moveTo>
                  <a:lnTo>
                    <a:pt x="1" y="67"/>
                  </a:lnTo>
                  <a:lnTo>
                    <a:pt x="868" y="668"/>
                  </a:lnTo>
                  <a:lnTo>
                    <a:pt x="902" y="568"/>
                  </a:lnTo>
                  <a:lnTo>
                    <a:pt x="34"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142"/>
            <p:cNvSpPr/>
            <p:nvPr/>
          </p:nvSpPr>
          <p:spPr>
            <a:xfrm>
              <a:off x="3135750" y="1177125"/>
              <a:ext cx="17525" cy="15025"/>
            </a:xfrm>
            <a:custGeom>
              <a:rect b="b" l="l" r="r" t="t"/>
              <a:pathLst>
                <a:path extrusionOk="0" h="601" w="701">
                  <a:moveTo>
                    <a:pt x="667" y="0"/>
                  </a:moveTo>
                  <a:lnTo>
                    <a:pt x="0" y="501"/>
                  </a:lnTo>
                  <a:lnTo>
                    <a:pt x="67" y="601"/>
                  </a:lnTo>
                  <a:lnTo>
                    <a:pt x="701" y="100"/>
                  </a:lnTo>
                  <a:lnTo>
                    <a:pt x="667"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142"/>
            <p:cNvSpPr/>
            <p:nvPr/>
          </p:nvSpPr>
          <p:spPr>
            <a:xfrm>
              <a:off x="3109050" y="1258000"/>
              <a:ext cx="24225" cy="19225"/>
            </a:xfrm>
            <a:custGeom>
              <a:rect b="b" l="l" r="r" t="t"/>
              <a:pathLst>
                <a:path extrusionOk="0" h="769" w="969">
                  <a:moveTo>
                    <a:pt x="68" y="1"/>
                  </a:moveTo>
                  <a:lnTo>
                    <a:pt x="1" y="68"/>
                  </a:lnTo>
                  <a:lnTo>
                    <a:pt x="901" y="768"/>
                  </a:lnTo>
                  <a:lnTo>
                    <a:pt x="968" y="735"/>
                  </a:lnTo>
                  <a:lnTo>
                    <a:pt x="68"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142"/>
            <p:cNvSpPr/>
            <p:nvPr/>
          </p:nvSpPr>
          <p:spPr>
            <a:xfrm>
              <a:off x="3049850" y="1352250"/>
              <a:ext cx="19200" cy="15025"/>
            </a:xfrm>
            <a:custGeom>
              <a:rect b="b" l="l" r="r" t="t"/>
              <a:pathLst>
                <a:path extrusionOk="0" h="601" w="768">
                  <a:moveTo>
                    <a:pt x="701" y="0"/>
                  </a:moveTo>
                  <a:lnTo>
                    <a:pt x="0" y="567"/>
                  </a:lnTo>
                  <a:lnTo>
                    <a:pt x="34" y="601"/>
                  </a:lnTo>
                  <a:lnTo>
                    <a:pt x="768" y="67"/>
                  </a:lnTo>
                  <a:lnTo>
                    <a:pt x="701"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142"/>
            <p:cNvSpPr/>
            <p:nvPr/>
          </p:nvSpPr>
          <p:spPr>
            <a:xfrm>
              <a:off x="3111550" y="1219650"/>
              <a:ext cx="25050" cy="2525"/>
            </a:xfrm>
            <a:custGeom>
              <a:rect b="b" l="l" r="r" t="t"/>
              <a:pathLst>
                <a:path extrusionOk="0" h="101" w="1002">
                  <a:moveTo>
                    <a:pt x="1" y="0"/>
                  </a:moveTo>
                  <a:lnTo>
                    <a:pt x="1" y="101"/>
                  </a:lnTo>
                  <a:lnTo>
                    <a:pt x="1002" y="101"/>
                  </a:lnTo>
                  <a:lnTo>
                    <a:pt x="1002"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142"/>
            <p:cNvSpPr/>
            <p:nvPr/>
          </p:nvSpPr>
          <p:spPr>
            <a:xfrm>
              <a:off x="3007325" y="972800"/>
              <a:ext cx="17525" cy="24225"/>
            </a:xfrm>
            <a:custGeom>
              <a:rect b="b" l="l" r="r" t="t"/>
              <a:pathLst>
                <a:path extrusionOk="0" h="969" w="701">
                  <a:moveTo>
                    <a:pt x="67" y="1"/>
                  </a:moveTo>
                  <a:lnTo>
                    <a:pt x="0" y="34"/>
                  </a:lnTo>
                  <a:lnTo>
                    <a:pt x="634" y="968"/>
                  </a:lnTo>
                  <a:lnTo>
                    <a:pt x="701" y="935"/>
                  </a:lnTo>
                  <a:lnTo>
                    <a:pt x="67"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142"/>
            <p:cNvSpPr/>
            <p:nvPr/>
          </p:nvSpPr>
          <p:spPr>
            <a:xfrm>
              <a:off x="2762975" y="962800"/>
              <a:ext cx="15875" cy="21700"/>
            </a:xfrm>
            <a:custGeom>
              <a:rect b="b" l="l" r="r" t="t"/>
              <a:pathLst>
                <a:path extrusionOk="0" h="868" w="635">
                  <a:moveTo>
                    <a:pt x="101" y="0"/>
                  </a:moveTo>
                  <a:lnTo>
                    <a:pt x="1" y="34"/>
                  </a:lnTo>
                  <a:lnTo>
                    <a:pt x="534" y="868"/>
                  </a:lnTo>
                  <a:lnTo>
                    <a:pt x="634" y="834"/>
                  </a:lnTo>
                  <a:lnTo>
                    <a:pt x="101"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142"/>
            <p:cNvSpPr/>
            <p:nvPr/>
          </p:nvSpPr>
          <p:spPr>
            <a:xfrm>
              <a:off x="2899750" y="924425"/>
              <a:ext cx="17525" cy="24225"/>
            </a:xfrm>
            <a:custGeom>
              <a:rect b="b" l="l" r="r" t="t"/>
              <a:pathLst>
                <a:path extrusionOk="0" h="969" w="701">
                  <a:moveTo>
                    <a:pt x="634" y="1"/>
                  </a:moveTo>
                  <a:lnTo>
                    <a:pt x="0" y="902"/>
                  </a:lnTo>
                  <a:lnTo>
                    <a:pt x="67" y="968"/>
                  </a:lnTo>
                  <a:lnTo>
                    <a:pt x="701" y="68"/>
                  </a:lnTo>
                  <a:lnTo>
                    <a:pt x="634"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142"/>
            <p:cNvSpPr/>
            <p:nvPr/>
          </p:nvSpPr>
          <p:spPr>
            <a:xfrm>
              <a:off x="2998975" y="1222150"/>
              <a:ext cx="17550" cy="25050"/>
            </a:xfrm>
            <a:custGeom>
              <a:rect b="b" l="l" r="r" t="t"/>
              <a:pathLst>
                <a:path extrusionOk="0" h="1002" w="702">
                  <a:moveTo>
                    <a:pt x="67" y="1"/>
                  </a:moveTo>
                  <a:lnTo>
                    <a:pt x="1" y="101"/>
                  </a:lnTo>
                  <a:lnTo>
                    <a:pt x="634" y="1001"/>
                  </a:lnTo>
                  <a:lnTo>
                    <a:pt x="701" y="935"/>
                  </a:lnTo>
                  <a:lnTo>
                    <a:pt x="67"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142"/>
            <p:cNvSpPr/>
            <p:nvPr/>
          </p:nvSpPr>
          <p:spPr>
            <a:xfrm>
              <a:off x="2933100" y="991975"/>
              <a:ext cx="15025" cy="22550"/>
            </a:xfrm>
            <a:custGeom>
              <a:rect b="b" l="l" r="r" t="t"/>
              <a:pathLst>
                <a:path extrusionOk="0" h="902" w="601">
                  <a:moveTo>
                    <a:pt x="67" y="1"/>
                  </a:moveTo>
                  <a:lnTo>
                    <a:pt x="0" y="34"/>
                  </a:lnTo>
                  <a:lnTo>
                    <a:pt x="534" y="902"/>
                  </a:lnTo>
                  <a:lnTo>
                    <a:pt x="601" y="835"/>
                  </a:lnTo>
                  <a:lnTo>
                    <a:pt x="67"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142"/>
            <p:cNvSpPr/>
            <p:nvPr/>
          </p:nvSpPr>
          <p:spPr>
            <a:xfrm>
              <a:off x="2941450" y="1417300"/>
              <a:ext cx="3350" cy="25025"/>
            </a:xfrm>
            <a:custGeom>
              <a:rect b="b" l="l" r="r" t="t"/>
              <a:pathLst>
                <a:path extrusionOk="0" h="1001" w="134">
                  <a:moveTo>
                    <a:pt x="33" y="0"/>
                  </a:moveTo>
                  <a:lnTo>
                    <a:pt x="0" y="967"/>
                  </a:lnTo>
                  <a:lnTo>
                    <a:pt x="133" y="1001"/>
                  </a:lnTo>
                  <a:lnTo>
                    <a:pt x="133"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142"/>
            <p:cNvSpPr/>
            <p:nvPr/>
          </p:nvSpPr>
          <p:spPr>
            <a:xfrm>
              <a:off x="2879725" y="1405625"/>
              <a:ext cx="16700" cy="23375"/>
            </a:xfrm>
            <a:custGeom>
              <a:rect b="b" l="l" r="r" t="t"/>
              <a:pathLst>
                <a:path extrusionOk="0" h="935" w="668">
                  <a:moveTo>
                    <a:pt x="601" y="0"/>
                  </a:moveTo>
                  <a:lnTo>
                    <a:pt x="1" y="901"/>
                  </a:lnTo>
                  <a:lnTo>
                    <a:pt x="67" y="934"/>
                  </a:lnTo>
                  <a:lnTo>
                    <a:pt x="668" y="67"/>
                  </a:lnTo>
                  <a:lnTo>
                    <a:pt x="601"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142"/>
            <p:cNvSpPr/>
            <p:nvPr/>
          </p:nvSpPr>
          <p:spPr>
            <a:xfrm>
              <a:off x="2799675" y="1426475"/>
              <a:ext cx="13375" cy="19200"/>
            </a:xfrm>
            <a:custGeom>
              <a:rect b="b" l="l" r="r" t="t"/>
              <a:pathLst>
                <a:path extrusionOk="0" h="768" w="535">
                  <a:moveTo>
                    <a:pt x="100" y="0"/>
                  </a:moveTo>
                  <a:lnTo>
                    <a:pt x="0" y="100"/>
                  </a:lnTo>
                  <a:lnTo>
                    <a:pt x="501" y="767"/>
                  </a:lnTo>
                  <a:lnTo>
                    <a:pt x="534" y="701"/>
                  </a:lnTo>
                  <a:lnTo>
                    <a:pt x="100"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142"/>
            <p:cNvSpPr/>
            <p:nvPr/>
          </p:nvSpPr>
          <p:spPr>
            <a:xfrm>
              <a:off x="2960625" y="1164600"/>
              <a:ext cx="20875" cy="23375"/>
            </a:xfrm>
            <a:custGeom>
              <a:rect b="b" l="l" r="r" t="t"/>
              <a:pathLst>
                <a:path extrusionOk="0" h="935" w="835">
                  <a:moveTo>
                    <a:pt x="734" y="1"/>
                  </a:moveTo>
                  <a:lnTo>
                    <a:pt x="0" y="902"/>
                  </a:lnTo>
                  <a:lnTo>
                    <a:pt x="34" y="935"/>
                  </a:lnTo>
                  <a:lnTo>
                    <a:pt x="834" y="68"/>
                  </a:lnTo>
                  <a:lnTo>
                    <a:pt x="734"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142"/>
            <p:cNvSpPr/>
            <p:nvPr/>
          </p:nvSpPr>
          <p:spPr>
            <a:xfrm>
              <a:off x="2769650" y="1401450"/>
              <a:ext cx="3350" cy="25050"/>
            </a:xfrm>
            <a:custGeom>
              <a:rect b="b" l="l" r="r" t="t"/>
              <a:pathLst>
                <a:path extrusionOk="0" h="1002" w="134">
                  <a:moveTo>
                    <a:pt x="34" y="0"/>
                  </a:moveTo>
                  <a:lnTo>
                    <a:pt x="0" y="1001"/>
                  </a:lnTo>
                  <a:lnTo>
                    <a:pt x="67" y="1001"/>
                  </a:lnTo>
                  <a:lnTo>
                    <a:pt x="134" y="34"/>
                  </a:lnTo>
                  <a:lnTo>
                    <a:pt x="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142"/>
            <p:cNvSpPr/>
            <p:nvPr/>
          </p:nvSpPr>
          <p:spPr>
            <a:xfrm>
              <a:off x="2585350" y="997000"/>
              <a:ext cx="3350" cy="25875"/>
            </a:xfrm>
            <a:custGeom>
              <a:rect b="b" l="l" r="r" t="t"/>
              <a:pathLst>
                <a:path extrusionOk="0" h="1035" w="134">
                  <a:moveTo>
                    <a:pt x="67" y="0"/>
                  </a:moveTo>
                  <a:lnTo>
                    <a:pt x="1" y="1034"/>
                  </a:lnTo>
                  <a:lnTo>
                    <a:pt x="67" y="1034"/>
                  </a:lnTo>
                  <a:lnTo>
                    <a:pt x="1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142"/>
            <p:cNvSpPr/>
            <p:nvPr/>
          </p:nvSpPr>
          <p:spPr>
            <a:xfrm>
              <a:off x="2612875" y="1210475"/>
              <a:ext cx="15025" cy="32550"/>
            </a:xfrm>
            <a:custGeom>
              <a:rect b="b" l="l" r="r" t="t"/>
              <a:pathLst>
                <a:path extrusionOk="0" h="1302" w="601">
                  <a:moveTo>
                    <a:pt x="134" y="1"/>
                  </a:moveTo>
                  <a:lnTo>
                    <a:pt x="0" y="67"/>
                  </a:lnTo>
                  <a:lnTo>
                    <a:pt x="501" y="1301"/>
                  </a:lnTo>
                  <a:lnTo>
                    <a:pt x="601" y="1268"/>
                  </a:lnTo>
                  <a:lnTo>
                    <a:pt x="134"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142"/>
            <p:cNvSpPr/>
            <p:nvPr/>
          </p:nvSpPr>
          <p:spPr>
            <a:xfrm>
              <a:off x="2591200" y="1134600"/>
              <a:ext cx="20850" cy="32525"/>
            </a:xfrm>
            <a:custGeom>
              <a:rect b="b" l="l" r="r" t="t"/>
              <a:pathLst>
                <a:path extrusionOk="0" h="1301" w="834">
                  <a:moveTo>
                    <a:pt x="734" y="0"/>
                  </a:moveTo>
                  <a:lnTo>
                    <a:pt x="0" y="1268"/>
                  </a:lnTo>
                  <a:lnTo>
                    <a:pt x="100" y="1301"/>
                  </a:lnTo>
                  <a:lnTo>
                    <a:pt x="834" y="100"/>
                  </a:lnTo>
                  <a:lnTo>
                    <a:pt x="7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142"/>
            <p:cNvSpPr/>
            <p:nvPr/>
          </p:nvSpPr>
          <p:spPr>
            <a:xfrm>
              <a:off x="2769650" y="889400"/>
              <a:ext cx="20050" cy="21725"/>
            </a:xfrm>
            <a:custGeom>
              <a:rect b="b" l="l" r="r" t="t"/>
              <a:pathLst>
                <a:path extrusionOk="0" h="869" w="802">
                  <a:moveTo>
                    <a:pt x="701" y="1"/>
                  </a:moveTo>
                  <a:lnTo>
                    <a:pt x="0" y="802"/>
                  </a:lnTo>
                  <a:lnTo>
                    <a:pt x="34" y="868"/>
                  </a:lnTo>
                  <a:lnTo>
                    <a:pt x="801" y="68"/>
                  </a:lnTo>
                  <a:lnTo>
                    <a:pt x="701"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142"/>
            <p:cNvSpPr/>
            <p:nvPr/>
          </p:nvSpPr>
          <p:spPr>
            <a:xfrm>
              <a:off x="2822175" y="890250"/>
              <a:ext cx="28400" cy="23375"/>
            </a:xfrm>
            <a:custGeom>
              <a:rect b="b" l="l" r="r" t="t"/>
              <a:pathLst>
                <a:path extrusionOk="0" h="935" w="1136">
                  <a:moveTo>
                    <a:pt x="68" y="0"/>
                  </a:moveTo>
                  <a:lnTo>
                    <a:pt x="1" y="67"/>
                  </a:lnTo>
                  <a:lnTo>
                    <a:pt x="1068" y="934"/>
                  </a:lnTo>
                  <a:lnTo>
                    <a:pt x="1135" y="868"/>
                  </a:lnTo>
                  <a:lnTo>
                    <a:pt x="68"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142"/>
            <p:cNvSpPr/>
            <p:nvPr/>
          </p:nvSpPr>
          <p:spPr>
            <a:xfrm>
              <a:off x="2958950" y="889400"/>
              <a:ext cx="28375" cy="18375"/>
            </a:xfrm>
            <a:custGeom>
              <a:rect b="b" l="l" r="r" t="t"/>
              <a:pathLst>
                <a:path extrusionOk="0" h="735" w="1135">
                  <a:moveTo>
                    <a:pt x="101" y="1"/>
                  </a:moveTo>
                  <a:lnTo>
                    <a:pt x="1" y="101"/>
                  </a:lnTo>
                  <a:lnTo>
                    <a:pt x="1101" y="735"/>
                  </a:lnTo>
                  <a:lnTo>
                    <a:pt x="1135" y="635"/>
                  </a:lnTo>
                  <a:lnTo>
                    <a:pt x="101"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142"/>
            <p:cNvSpPr/>
            <p:nvPr/>
          </p:nvSpPr>
          <p:spPr>
            <a:xfrm>
              <a:off x="2961450" y="938625"/>
              <a:ext cx="18375" cy="28375"/>
            </a:xfrm>
            <a:custGeom>
              <a:rect b="b" l="l" r="r" t="t"/>
              <a:pathLst>
                <a:path extrusionOk="0" h="1135" w="735">
                  <a:moveTo>
                    <a:pt x="668" y="0"/>
                  </a:moveTo>
                  <a:lnTo>
                    <a:pt x="1" y="1101"/>
                  </a:lnTo>
                  <a:lnTo>
                    <a:pt x="67" y="1134"/>
                  </a:lnTo>
                  <a:lnTo>
                    <a:pt x="734" y="33"/>
                  </a:lnTo>
                  <a:lnTo>
                    <a:pt x="668"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142"/>
            <p:cNvSpPr/>
            <p:nvPr/>
          </p:nvSpPr>
          <p:spPr>
            <a:xfrm>
              <a:off x="3065700" y="964475"/>
              <a:ext cx="21700" cy="16700"/>
            </a:xfrm>
            <a:custGeom>
              <a:rect b="b" l="l" r="r" t="t"/>
              <a:pathLst>
                <a:path extrusionOk="0" h="668" w="868">
                  <a:moveTo>
                    <a:pt x="834" y="0"/>
                  </a:moveTo>
                  <a:lnTo>
                    <a:pt x="0" y="601"/>
                  </a:lnTo>
                  <a:lnTo>
                    <a:pt x="67" y="667"/>
                  </a:lnTo>
                  <a:lnTo>
                    <a:pt x="868" y="100"/>
                  </a:lnTo>
                  <a:lnTo>
                    <a:pt x="8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142"/>
            <p:cNvSpPr/>
            <p:nvPr/>
          </p:nvSpPr>
          <p:spPr>
            <a:xfrm>
              <a:off x="2702100" y="892750"/>
              <a:ext cx="1700" cy="25050"/>
            </a:xfrm>
            <a:custGeom>
              <a:rect b="b" l="l" r="r" t="t"/>
              <a:pathLst>
                <a:path extrusionOk="0" h="1002" w="68">
                  <a:moveTo>
                    <a:pt x="1" y="0"/>
                  </a:moveTo>
                  <a:lnTo>
                    <a:pt x="1" y="1001"/>
                  </a:lnTo>
                  <a:lnTo>
                    <a:pt x="67" y="1001"/>
                  </a:lnTo>
                  <a:lnTo>
                    <a:pt x="67"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142"/>
            <p:cNvSpPr/>
            <p:nvPr/>
          </p:nvSpPr>
          <p:spPr>
            <a:xfrm>
              <a:off x="2651225" y="931950"/>
              <a:ext cx="26725" cy="6700"/>
            </a:xfrm>
            <a:custGeom>
              <a:rect b="b" l="l" r="r" t="t"/>
              <a:pathLst>
                <a:path extrusionOk="0" h="268" w="1069">
                  <a:moveTo>
                    <a:pt x="1068" y="0"/>
                  </a:moveTo>
                  <a:lnTo>
                    <a:pt x="1" y="200"/>
                  </a:lnTo>
                  <a:lnTo>
                    <a:pt x="1" y="267"/>
                  </a:lnTo>
                  <a:lnTo>
                    <a:pt x="1068" y="100"/>
                  </a:lnTo>
                  <a:lnTo>
                    <a:pt x="1068"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142"/>
            <p:cNvSpPr/>
            <p:nvPr/>
          </p:nvSpPr>
          <p:spPr>
            <a:xfrm>
              <a:off x="2711275" y="970300"/>
              <a:ext cx="7525" cy="26725"/>
            </a:xfrm>
            <a:custGeom>
              <a:rect b="b" l="l" r="r" t="t"/>
              <a:pathLst>
                <a:path extrusionOk="0" h="1069" w="301">
                  <a:moveTo>
                    <a:pt x="0" y="1"/>
                  </a:moveTo>
                  <a:lnTo>
                    <a:pt x="167" y="1068"/>
                  </a:lnTo>
                  <a:lnTo>
                    <a:pt x="301" y="1035"/>
                  </a:lnTo>
                  <a:lnTo>
                    <a:pt x="101"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142"/>
            <p:cNvSpPr/>
            <p:nvPr/>
          </p:nvSpPr>
          <p:spPr>
            <a:xfrm>
              <a:off x="2720450" y="926100"/>
              <a:ext cx="29200" cy="8375"/>
            </a:xfrm>
            <a:custGeom>
              <a:rect b="b" l="l" r="r" t="t"/>
              <a:pathLst>
                <a:path extrusionOk="0" h="335" w="1168">
                  <a:moveTo>
                    <a:pt x="1168" y="1"/>
                  </a:moveTo>
                  <a:lnTo>
                    <a:pt x="0" y="234"/>
                  </a:lnTo>
                  <a:lnTo>
                    <a:pt x="34" y="334"/>
                  </a:lnTo>
                  <a:lnTo>
                    <a:pt x="1168" y="101"/>
                  </a:lnTo>
                  <a:lnTo>
                    <a:pt x="1168"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142"/>
            <p:cNvSpPr/>
            <p:nvPr/>
          </p:nvSpPr>
          <p:spPr>
            <a:xfrm>
              <a:off x="2624550" y="1012000"/>
              <a:ext cx="24200" cy="17525"/>
            </a:xfrm>
            <a:custGeom>
              <a:rect b="b" l="l" r="r" t="t"/>
              <a:pathLst>
                <a:path extrusionOk="0" h="701" w="968">
                  <a:moveTo>
                    <a:pt x="901" y="0"/>
                  </a:moveTo>
                  <a:lnTo>
                    <a:pt x="0" y="634"/>
                  </a:lnTo>
                  <a:lnTo>
                    <a:pt x="34" y="701"/>
                  </a:lnTo>
                  <a:lnTo>
                    <a:pt x="968" y="67"/>
                  </a:lnTo>
                  <a:lnTo>
                    <a:pt x="901"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142"/>
            <p:cNvSpPr/>
            <p:nvPr/>
          </p:nvSpPr>
          <p:spPr>
            <a:xfrm>
              <a:off x="2633725" y="1333075"/>
              <a:ext cx="4200" cy="33375"/>
            </a:xfrm>
            <a:custGeom>
              <a:rect b="b" l="l" r="r" t="t"/>
              <a:pathLst>
                <a:path extrusionOk="0" h="1335" w="168">
                  <a:moveTo>
                    <a:pt x="100" y="0"/>
                  </a:moveTo>
                  <a:lnTo>
                    <a:pt x="0" y="1334"/>
                  </a:lnTo>
                  <a:lnTo>
                    <a:pt x="100" y="1334"/>
                  </a:lnTo>
                  <a:lnTo>
                    <a:pt x="167" y="33"/>
                  </a:lnTo>
                  <a:lnTo>
                    <a:pt x="100"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142"/>
            <p:cNvSpPr/>
            <p:nvPr/>
          </p:nvSpPr>
          <p:spPr>
            <a:xfrm>
              <a:off x="2607875" y="1288025"/>
              <a:ext cx="20025" cy="22550"/>
            </a:xfrm>
            <a:custGeom>
              <a:rect b="b" l="l" r="r" t="t"/>
              <a:pathLst>
                <a:path extrusionOk="0" h="902" w="801">
                  <a:moveTo>
                    <a:pt x="701" y="1"/>
                  </a:moveTo>
                  <a:lnTo>
                    <a:pt x="0" y="835"/>
                  </a:lnTo>
                  <a:lnTo>
                    <a:pt x="34" y="901"/>
                  </a:lnTo>
                  <a:lnTo>
                    <a:pt x="801" y="67"/>
                  </a:lnTo>
                  <a:lnTo>
                    <a:pt x="701"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142"/>
            <p:cNvSpPr/>
            <p:nvPr/>
          </p:nvSpPr>
          <p:spPr>
            <a:xfrm>
              <a:off x="2702100" y="1362250"/>
              <a:ext cx="21700" cy="30050"/>
            </a:xfrm>
            <a:custGeom>
              <a:rect b="b" l="l" r="r" t="t"/>
              <a:pathLst>
                <a:path extrusionOk="0" h="1202" w="868">
                  <a:moveTo>
                    <a:pt x="67" y="1"/>
                  </a:moveTo>
                  <a:lnTo>
                    <a:pt x="1" y="67"/>
                  </a:lnTo>
                  <a:lnTo>
                    <a:pt x="834" y="1201"/>
                  </a:lnTo>
                  <a:lnTo>
                    <a:pt x="868" y="1168"/>
                  </a:lnTo>
                  <a:lnTo>
                    <a:pt x="67"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142"/>
            <p:cNvSpPr/>
            <p:nvPr/>
          </p:nvSpPr>
          <p:spPr>
            <a:xfrm>
              <a:off x="2771325" y="1086225"/>
              <a:ext cx="21700" cy="15875"/>
            </a:xfrm>
            <a:custGeom>
              <a:rect b="b" l="l" r="r" t="t"/>
              <a:pathLst>
                <a:path extrusionOk="0" h="635" w="868">
                  <a:moveTo>
                    <a:pt x="834" y="0"/>
                  </a:moveTo>
                  <a:lnTo>
                    <a:pt x="0" y="567"/>
                  </a:lnTo>
                  <a:lnTo>
                    <a:pt x="34" y="634"/>
                  </a:lnTo>
                  <a:lnTo>
                    <a:pt x="867" y="67"/>
                  </a:lnTo>
                  <a:lnTo>
                    <a:pt x="8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142"/>
            <p:cNvSpPr/>
            <p:nvPr/>
          </p:nvSpPr>
          <p:spPr>
            <a:xfrm>
              <a:off x="2998975" y="1116250"/>
              <a:ext cx="24225" cy="14200"/>
            </a:xfrm>
            <a:custGeom>
              <a:rect b="b" l="l" r="r" t="t"/>
              <a:pathLst>
                <a:path extrusionOk="0" h="568" w="969">
                  <a:moveTo>
                    <a:pt x="34" y="0"/>
                  </a:moveTo>
                  <a:lnTo>
                    <a:pt x="1" y="67"/>
                  </a:lnTo>
                  <a:lnTo>
                    <a:pt x="868" y="567"/>
                  </a:lnTo>
                  <a:lnTo>
                    <a:pt x="968" y="501"/>
                  </a:lnTo>
                  <a:lnTo>
                    <a:pt x="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142"/>
            <p:cNvSpPr/>
            <p:nvPr/>
          </p:nvSpPr>
          <p:spPr>
            <a:xfrm>
              <a:off x="2737125" y="1172950"/>
              <a:ext cx="31725" cy="8375"/>
            </a:xfrm>
            <a:custGeom>
              <a:rect b="b" l="l" r="r" t="t"/>
              <a:pathLst>
                <a:path extrusionOk="0" h="335" w="1269">
                  <a:moveTo>
                    <a:pt x="1" y="0"/>
                  </a:moveTo>
                  <a:lnTo>
                    <a:pt x="1" y="101"/>
                  </a:lnTo>
                  <a:lnTo>
                    <a:pt x="1201" y="334"/>
                  </a:lnTo>
                  <a:lnTo>
                    <a:pt x="1268" y="267"/>
                  </a:lnTo>
                  <a:lnTo>
                    <a:pt x="1"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142"/>
            <p:cNvSpPr/>
            <p:nvPr/>
          </p:nvSpPr>
          <p:spPr>
            <a:xfrm>
              <a:off x="2790500" y="1258000"/>
              <a:ext cx="17525" cy="14200"/>
            </a:xfrm>
            <a:custGeom>
              <a:rect b="b" l="l" r="r" t="t"/>
              <a:pathLst>
                <a:path extrusionOk="0" h="568" w="701">
                  <a:moveTo>
                    <a:pt x="634" y="1"/>
                  </a:moveTo>
                  <a:lnTo>
                    <a:pt x="0" y="501"/>
                  </a:lnTo>
                  <a:lnTo>
                    <a:pt x="34" y="568"/>
                  </a:lnTo>
                  <a:lnTo>
                    <a:pt x="701" y="68"/>
                  </a:lnTo>
                  <a:lnTo>
                    <a:pt x="634"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142"/>
            <p:cNvSpPr/>
            <p:nvPr/>
          </p:nvSpPr>
          <p:spPr>
            <a:xfrm>
              <a:off x="2762975" y="1337225"/>
              <a:ext cx="24200" cy="20875"/>
            </a:xfrm>
            <a:custGeom>
              <a:rect b="b" l="l" r="r" t="t"/>
              <a:pathLst>
                <a:path extrusionOk="0" h="835" w="968">
                  <a:moveTo>
                    <a:pt x="67" y="1"/>
                  </a:moveTo>
                  <a:lnTo>
                    <a:pt x="1" y="68"/>
                  </a:lnTo>
                  <a:lnTo>
                    <a:pt x="935" y="835"/>
                  </a:lnTo>
                  <a:lnTo>
                    <a:pt x="968" y="735"/>
                  </a:lnTo>
                  <a:lnTo>
                    <a:pt x="67"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142"/>
            <p:cNvSpPr/>
            <p:nvPr/>
          </p:nvSpPr>
          <p:spPr>
            <a:xfrm>
              <a:off x="2795500" y="1380600"/>
              <a:ext cx="17550" cy="11700"/>
            </a:xfrm>
            <a:custGeom>
              <a:rect b="b" l="l" r="r" t="t"/>
              <a:pathLst>
                <a:path extrusionOk="0" h="468" w="702">
                  <a:moveTo>
                    <a:pt x="67" y="0"/>
                  </a:moveTo>
                  <a:lnTo>
                    <a:pt x="1" y="100"/>
                  </a:lnTo>
                  <a:lnTo>
                    <a:pt x="668" y="467"/>
                  </a:lnTo>
                  <a:lnTo>
                    <a:pt x="701" y="367"/>
                  </a:lnTo>
                  <a:lnTo>
                    <a:pt x="67"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142"/>
            <p:cNvSpPr/>
            <p:nvPr/>
          </p:nvSpPr>
          <p:spPr>
            <a:xfrm>
              <a:off x="2766325" y="1300550"/>
              <a:ext cx="25025" cy="1675"/>
            </a:xfrm>
            <a:custGeom>
              <a:rect b="b" l="l" r="r" t="t"/>
              <a:pathLst>
                <a:path extrusionOk="0" h="67" w="1001">
                  <a:moveTo>
                    <a:pt x="0" y="0"/>
                  </a:moveTo>
                  <a:lnTo>
                    <a:pt x="0" y="67"/>
                  </a:lnTo>
                  <a:lnTo>
                    <a:pt x="1001" y="67"/>
                  </a:lnTo>
                  <a:lnTo>
                    <a:pt x="1001"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142"/>
            <p:cNvSpPr/>
            <p:nvPr/>
          </p:nvSpPr>
          <p:spPr>
            <a:xfrm>
              <a:off x="2853050" y="1007825"/>
              <a:ext cx="21700" cy="15875"/>
            </a:xfrm>
            <a:custGeom>
              <a:rect b="b" l="l" r="r" t="t"/>
              <a:pathLst>
                <a:path extrusionOk="0" h="635" w="868">
                  <a:moveTo>
                    <a:pt x="834" y="1"/>
                  </a:moveTo>
                  <a:lnTo>
                    <a:pt x="0" y="568"/>
                  </a:lnTo>
                  <a:lnTo>
                    <a:pt x="67" y="634"/>
                  </a:lnTo>
                  <a:lnTo>
                    <a:pt x="867" y="67"/>
                  </a:lnTo>
                  <a:lnTo>
                    <a:pt x="834"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142"/>
            <p:cNvSpPr/>
            <p:nvPr/>
          </p:nvSpPr>
          <p:spPr>
            <a:xfrm>
              <a:off x="2872225" y="1050350"/>
              <a:ext cx="25050" cy="1700"/>
            </a:xfrm>
            <a:custGeom>
              <a:rect b="b" l="l" r="r" t="t"/>
              <a:pathLst>
                <a:path extrusionOk="0" h="68" w="1002">
                  <a:moveTo>
                    <a:pt x="0" y="1"/>
                  </a:moveTo>
                  <a:lnTo>
                    <a:pt x="0" y="68"/>
                  </a:lnTo>
                  <a:lnTo>
                    <a:pt x="1001" y="68"/>
                  </a:lnTo>
                  <a:lnTo>
                    <a:pt x="1001"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142"/>
            <p:cNvSpPr/>
            <p:nvPr/>
          </p:nvSpPr>
          <p:spPr>
            <a:xfrm>
              <a:off x="2848050" y="1097900"/>
              <a:ext cx="22525" cy="15875"/>
            </a:xfrm>
            <a:custGeom>
              <a:rect b="b" l="l" r="r" t="t"/>
              <a:pathLst>
                <a:path extrusionOk="0" h="635" w="901">
                  <a:moveTo>
                    <a:pt x="33" y="0"/>
                  </a:moveTo>
                  <a:lnTo>
                    <a:pt x="0" y="100"/>
                  </a:lnTo>
                  <a:lnTo>
                    <a:pt x="867" y="634"/>
                  </a:lnTo>
                  <a:lnTo>
                    <a:pt x="901" y="567"/>
                  </a:lnTo>
                  <a:lnTo>
                    <a:pt x="33"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142"/>
            <p:cNvSpPr/>
            <p:nvPr/>
          </p:nvSpPr>
          <p:spPr>
            <a:xfrm>
              <a:off x="2856375" y="1200475"/>
              <a:ext cx="8375" cy="20875"/>
            </a:xfrm>
            <a:custGeom>
              <a:rect b="b" l="l" r="r" t="t"/>
              <a:pathLst>
                <a:path extrusionOk="0" h="835" w="335">
                  <a:moveTo>
                    <a:pt x="234" y="0"/>
                  </a:moveTo>
                  <a:lnTo>
                    <a:pt x="1" y="801"/>
                  </a:lnTo>
                  <a:lnTo>
                    <a:pt x="67" y="834"/>
                  </a:lnTo>
                  <a:lnTo>
                    <a:pt x="334" y="34"/>
                  </a:lnTo>
                  <a:lnTo>
                    <a:pt x="2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142"/>
            <p:cNvSpPr/>
            <p:nvPr/>
          </p:nvSpPr>
          <p:spPr>
            <a:xfrm>
              <a:off x="2844700" y="1259675"/>
              <a:ext cx="25050" cy="20050"/>
            </a:xfrm>
            <a:custGeom>
              <a:rect b="b" l="l" r="r" t="t"/>
              <a:pathLst>
                <a:path extrusionOk="0" h="802" w="1002">
                  <a:moveTo>
                    <a:pt x="67" y="1"/>
                  </a:moveTo>
                  <a:lnTo>
                    <a:pt x="1" y="101"/>
                  </a:lnTo>
                  <a:lnTo>
                    <a:pt x="901" y="801"/>
                  </a:lnTo>
                  <a:lnTo>
                    <a:pt x="1001" y="701"/>
                  </a:lnTo>
                  <a:lnTo>
                    <a:pt x="67"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142"/>
            <p:cNvSpPr/>
            <p:nvPr/>
          </p:nvSpPr>
          <p:spPr>
            <a:xfrm>
              <a:off x="2854700" y="1333075"/>
              <a:ext cx="18375" cy="12525"/>
            </a:xfrm>
            <a:custGeom>
              <a:rect b="b" l="l" r="r" t="t"/>
              <a:pathLst>
                <a:path extrusionOk="0" h="501" w="735">
                  <a:moveTo>
                    <a:pt x="101" y="0"/>
                  </a:moveTo>
                  <a:lnTo>
                    <a:pt x="1" y="67"/>
                  </a:lnTo>
                  <a:lnTo>
                    <a:pt x="668" y="500"/>
                  </a:lnTo>
                  <a:lnTo>
                    <a:pt x="735" y="400"/>
                  </a:lnTo>
                  <a:lnTo>
                    <a:pt x="101"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142"/>
            <p:cNvSpPr/>
            <p:nvPr/>
          </p:nvSpPr>
          <p:spPr>
            <a:xfrm>
              <a:off x="3039000" y="1217150"/>
              <a:ext cx="25050" cy="1700"/>
            </a:xfrm>
            <a:custGeom>
              <a:rect b="b" l="l" r="r" t="t"/>
              <a:pathLst>
                <a:path extrusionOk="0" h="68" w="1002">
                  <a:moveTo>
                    <a:pt x="1" y="0"/>
                  </a:moveTo>
                  <a:lnTo>
                    <a:pt x="1" y="67"/>
                  </a:lnTo>
                  <a:lnTo>
                    <a:pt x="1002" y="67"/>
                  </a:lnTo>
                  <a:lnTo>
                    <a:pt x="1002"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142"/>
            <p:cNvSpPr/>
            <p:nvPr/>
          </p:nvSpPr>
          <p:spPr>
            <a:xfrm>
              <a:off x="2731300" y="1204650"/>
              <a:ext cx="21700" cy="15850"/>
            </a:xfrm>
            <a:custGeom>
              <a:rect b="b" l="l" r="r" t="t"/>
              <a:pathLst>
                <a:path extrusionOk="0" h="634" w="868">
                  <a:moveTo>
                    <a:pt x="33" y="0"/>
                  </a:moveTo>
                  <a:lnTo>
                    <a:pt x="0" y="67"/>
                  </a:lnTo>
                  <a:lnTo>
                    <a:pt x="767" y="634"/>
                  </a:lnTo>
                  <a:lnTo>
                    <a:pt x="867" y="567"/>
                  </a:lnTo>
                  <a:lnTo>
                    <a:pt x="33"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142"/>
            <p:cNvSpPr/>
            <p:nvPr/>
          </p:nvSpPr>
          <p:spPr>
            <a:xfrm>
              <a:off x="2770475" y="1020350"/>
              <a:ext cx="25050" cy="1675"/>
            </a:xfrm>
            <a:custGeom>
              <a:rect b="b" l="l" r="r" t="t"/>
              <a:pathLst>
                <a:path extrusionOk="0" h="67" w="1002">
                  <a:moveTo>
                    <a:pt x="1" y="0"/>
                  </a:moveTo>
                  <a:lnTo>
                    <a:pt x="1" y="67"/>
                  </a:lnTo>
                  <a:lnTo>
                    <a:pt x="1002" y="67"/>
                  </a:lnTo>
                  <a:lnTo>
                    <a:pt x="1002"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142"/>
            <p:cNvSpPr/>
            <p:nvPr/>
          </p:nvSpPr>
          <p:spPr>
            <a:xfrm>
              <a:off x="2669575" y="1137100"/>
              <a:ext cx="21700" cy="16700"/>
            </a:xfrm>
            <a:custGeom>
              <a:rect b="b" l="l" r="r" t="t"/>
              <a:pathLst>
                <a:path extrusionOk="0" h="668" w="868">
                  <a:moveTo>
                    <a:pt x="34" y="0"/>
                  </a:moveTo>
                  <a:lnTo>
                    <a:pt x="1" y="67"/>
                  </a:lnTo>
                  <a:lnTo>
                    <a:pt x="801" y="667"/>
                  </a:lnTo>
                  <a:lnTo>
                    <a:pt x="868" y="567"/>
                  </a:lnTo>
                  <a:lnTo>
                    <a:pt x="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142"/>
            <p:cNvSpPr/>
            <p:nvPr/>
          </p:nvSpPr>
          <p:spPr>
            <a:xfrm>
              <a:off x="2647900" y="1179625"/>
              <a:ext cx="25050" cy="1700"/>
            </a:xfrm>
            <a:custGeom>
              <a:rect b="b" l="l" r="r" t="t"/>
              <a:pathLst>
                <a:path extrusionOk="0" h="68" w="1002">
                  <a:moveTo>
                    <a:pt x="0" y="0"/>
                  </a:moveTo>
                  <a:lnTo>
                    <a:pt x="0" y="67"/>
                  </a:lnTo>
                  <a:lnTo>
                    <a:pt x="1001" y="67"/>
                  </a:lnTo>
                  <a:lnTo>
                    <a:pt x="1001"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142"/>
            <p:cNvSpPr/>
            <p:nvPr/>
          </p:nvSpPr>
          <p:spPr>
            <a:xfrm>
              <a:off x="2673750" y="1226325"/>
              <a:ext cx="24200" cy="16700"/>
            </a:xfrm>
            <a:custGeom>
              <a:rect b="b" l="l" r="r" t="t"/>
              <a:pathLst>
                <a:path extrusionOk="0" h="668" w="968">
                  <a:moveTo>
                    <a:pt x="868" y="0"/>
                  </a:moveTo>
                  <a:lnTo>
                    <a:pt x="0" y="601"/>
                  </a:lnTo>
                  <a:lnTo>
                    <a:pt x="34" y="667"/>
                  </a:lnTo>
                  <a:lnTo>
                    <a:pt x="968" y="100"/>
                  </a:lnTo>
                  <a:lnTo>
                    <a:pt x="868"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142"/>
            <p:cNvSpPr/>
            <p:nvPr/>
          </p:nvSpPr>
          <p:spPr>
            <a:xfrm>
              <a:off x="2935600" y="1109575"/>
              <a:ext cx="20875" cy="15025"/>
            </a:xfrm>
            <a:custGeom>
              <a:rect b="b" l="l" r="r" t="t"/>
              <a:pathLst>
                <a:path extrusionOk="0" h="601" w="835">
                  <a:moveTo>
                    <a:pt x="768" y="0"/>
                  </a:moveTo>
                  <a:lnTo>
                    <a:pt x="1" y="501"/>
                  </a:lnTo>
                  <a:lnTo>
                    <a:pt x="34" y="601"/>
                  </a:lnTo>
                  <a:lnTo>
                    <a:pt x="834" y="100"/>
                  </a:lnTo>
                  <a:lnTo>
                    <a:pt x="768"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142"/>
            <p:cNvSpPr/>
            <p:nvPr/>
          </p:nvSpPr>
          <p:spPr>
            <a:xfrm>
              <a:off x="2938100" y="1062025"/>
              <a:ext cx="20875" cy="16725"/>
            </a:xfrm>
            <a:custGeom>
              <a:rect b="b" l="l" r="r" t="t"/>
              <a:pathLst>
                <a:path extrusionOk="0" h="669" w="835">
                  <a:moveTo>
                    <a:pt x="34" y="1"/>
                  </a:moveTo>
                  <a:lnTo>
                    <a:pt x="1" y="68"/>
                  </a:lnTo>
                  <a:lnTo>
                    <a:pt x="801" y="668"/>
                  </a:lnTo>
                  <a:lnTo>
                    <a:pt x="835" y="601"/>
                  </a:lnTo>
                  <a:lnTo>
                    <a:pt x="34"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142"/>
            <p:cNvSpPr/>
            <p:nvPr/>
          </p:nvSpPr>
          <p:spPr>
            <a:xfrm>
              <a:off x="2993975" y="1029500"/>
              <a:ext cx="4200" cy="25050"/>
            </a:xfrm>
            <a:custGeom>
              <a:rect b="b" l="l" r="r" t="t"/>
              <a:pathLst>
                <a:path extrusionOk="0" h="1002" w="168">
                  <a:moveTo>
                    <a:pt x="67" y="1"/>
                  </a:moveTo>
                  <a:lnTo>
                    <a:pt x="1" y="968"/>
                  </a:lnTo>
                  <a:lnTo>
                    <a:pt x="101" y="1002"/>
                  </a:lnTo>
                  <a:lnTo>
                    <a:pt x="167"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142"/>
            <p:cNvSpPr/>
            <p:nvPr/>
          </p:nvSpPr>
          <p:spPr>
            <a:xfrm>
              <a:off x="2919750" y="1388925"/>
              <a:ext cx="25050" cy="3375"/>
            </a:xfrm>
            <a:custGeom>
              <a:rect b="b" l="l" r="r" t="t"/>
              <a:pathLst>
                <a:path extrusionOk="0" h="135" w="1002">
                  <a:moveTo>
                    <a:pt x="34" y="1"/>
                  </a:moveTo>
                  <a:lnTo>
                    <a:pt x="1" y="101"/>
                  </a:lnTo>
                  <a:lnTo>
                    <a:pt x="1001" y="134"/>
                  </a:lnTo>
                  <a:lnTo>
                    <a:pt x="1001" y="34"/>
                  </a:lnTo>
                  <a:lnTo>
                    <a:pt x="34"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142"/>
            <p:cNvSpPr/>
            <p:nvPr/>
          </p:nvSpPr>
          <p:spPr>
            <a:xfrm>
              <a:off x="2927250" y="1340575"/>
              <a:ext cx="21725" cy="16700"/>
            </a:xfrm>
            <a:custGeom>
              <a:rect b="b" l="l" r="r" t="t"/>
              <a:pathLst>
                <a:path extrusionOk="0" h="668" w="869">
                  <a:moveTo>
                    <a:pt x="68" y="0"/>
                  </a:moveTo>
                  <a:lnTo>
                    <a:pt x="1" y="67"/>
                  </a:lnTo>
                  <a:lnTo>
                    <a:pt x="802" y="667"/>
                  </a:lnTo>
                  <a:lnTo>
                    <a:pt x="868" y="601"/>
                  </a:lnTo>
                  <a:lnTo>
                    <a:pt x="68"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142"/>
            <p:cNvSpPr/>
            <p:nvPr/>
          </p:nvSpPr>
          <p:spPr>
            <a:xfrm>
              <a:off x="2985625" y="1308875"/>
              <a:ext cx="11700" cy="26725"/>
            </a:xfrm>
            <a:custGeom>
              <a:rect b="b" l="l" r="r" t="t"/>
              <a:pathLst>
                <a:path extrusionOk="0" h="1069" w="468">
                  <a:moveTo>
                    <a:pt x="101" y="1"/>
                  </a:moveTo>
                  <a:lnTo>
                    <a:pt x="1" y="34"/>
                  </a:lnTo>
                  <a:lnTo>
                    <a:pt x="368" y="1068"/>
                  </a:lnTo>
                  <a:lnTo>
                    <a:pt x="468" y="1035"/>
                  </a:lnTo>
                  <a:lnTo>
                    <a:pt x="101"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142"/>
            <p:cNvSpPr/>
            <p:nvPr/>
          </p:nvSpPr>
          <p:spPr>
            <a:xfrm>
              <a:off x="2923100" y="1208800"/>
              <a:ext cx="21700" cy="15875"/>
            </a:xfrm>
            <a:custGeom>
              <a:rect b="b" l="l" r="r" t="t"/>
              <a:pathLst>
                <a:path extrusionOk="0" h="635" w="868">
                  <a:moveTo>
                    <a:pt x="834" y="1"/>
                  </a:moveTo>
                  <a:lnTo>
                    <a:pt x="0" y="535"/>
                  </a:lnTo>
                  <a:lnTo>
                    <a:pt x="34" y="635"/>
                  </a:lnTo>
                  <a:lnTo>
                    <a:pt x="867" y="68"/>
                  </a:lnTo>
                  <a:lnTo>
                    <a:pt x="834"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142"/>
            <p:cNvSpPr/>
            <p:nvPr/>
          </p:nvSpPr>
          <p:spPr>
            <a:xfrm>
              <a:off x="2915575" y="1262175"/>
              <a:ext cx="26725" cy="10025"/>
            </a:xfrm>
            <a:custGeom>
              <a:rect b="b" l="l" r="r" t="t"/>
              <a:pathLst>
                <a:path extrusionOk="0" h="401" w="1069">
                  <a:moveTo>
                    <a:pt x="1" y="1"/>
                  </a:moveTo>
                  <a:lnTo>
                    <a:pt x="1" y="67"/>
                  </a:lnTo>
                  <a:lnTo>
                    <a:pt x="1035" y="401"/>
                  </a:lnTo>
                  <a:lnTo>
                    <a:pt x="1068" y="268"/>
                  </a:lnTo>
                  <a:lnTo>
                    <a:pt x="1"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142"/>
            <p:cNvSpPr/>
            <p:nvPr/>
          </p:nvSpPr>
          <p:spPr>
            <a:xfrm>
              <a:off x="2992300" y="1381425"/>
              <a:ext cx="24225" cy="16700"/>
            </a:xfrm>
            <a:custGeom>
              <a:rect b="b" l="l" r="r" t="t"/>
              <a:pathLst>
                <a:path extrusionOk="0" h="668" w="969">
                  <a:moveTo>
                    <a:pt x="68" y="1"/>
                  </a:moveTo>
                  <a:lnTo>
                    <a:pt x="1" y="101"/>
                  </a:lnTo>
                  <a:lnTo>
                    <a:pt x="901" y="668"/>
                  </a:lnTo>
                  <a:lnTo>
                    <a:pt x="968" y="601"/>
                  </a:lnTo>
                  <a:lnTo>
                    <a:pt x="68"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142"/>
            <p:cNvSpPr/>
            <p:nvPr/>
          </p:nvSpPr>
          <p:spPr>
            <a:xfrm>
              <a:off x="3054025" y="1172950"/>
              <a:ext cx="24200" cy="16700"/>
            </a:xfrm>
            <a:custGeom>
              <a:rect b="b" l="l" r="r" t="t"/>
              <a:pathLst>
                <a:path extrusionOk="0" h="668" w="968">
                  <a:moveTo>
                    <a:pt x="34" y="0"/>
                  </a:moveTo>
                  <a:lnTo>
                    <a:pt x="0" y="101"/>
                  </a:lnTo>
                  <a:lnTo>
                    <a:pt x="868" y="668"/>
                  </a:lnTo>
                  <a:lnTo>
                    <a:pt x="968" y="601"/>
                  </a:lnTo>
                  <a:lnTo>
                    <a:pt x="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142"/>
            <p:cNvSpPr/>
            <p:nvPr/>
          </p:nvSpPr>
          <p:spPr>
            <a:xfrm>
              <a:off x="3041500" y="1277200"/>
              <a:ext cx="17550" cy="15025"/>
            </a:xfrm>
            <a:custGeom>
              <a:rect b="b" l="l" r="r" t="t"/>
              <a:pathLst>
                <a:path extrusionOk="0" h="601" w="702">
                  <a:moveTo>
                    <a:pt x="668" y="0"/>
                  </a:moveTo>
                  <a:lnTo>
                    <a:pt x="1" y="500"/>
                  </a:lnTo>
                  <a:lnTo>
                    <a:pt x="34" y="601"/>
                  </a:lnTo>
                  <a:lnTo>
                    <a:pt x="701" y="100"/>
                  </a:lnTo>
                  <a:lnTo>
                    <a:pt x="668"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142"/>
            <p:cNvSpPr/>
            <p:nvPr/>
          </p:nvSpPr>
          <p:spPr>
            <a:xfrm>
              <a:off x="2708775" y="1093725"/>
              <a:ext cx="25050" cy="3350"/>
            </a:xfrm>
            <a:custGeom>
              <a:rect b="b" l="l" r="r" t="t"/>
              <a:pathLst>
                <a:path extrusionOk="0" h="134" w="1002">
                  <a:moveTo>
                    <a:pt x="0" y="1"/>
                  </a:moveTo>
                  <a:lnTo>
                    <a:pt x="0" y="101"/>
                  </a:lnTo>
                  <a:lnTo>
                    <a:pt x="1001" y="134"/>
                  </a:lnTo>
                  <a:lnTo>
                    <a:pt x="1001" y="67"/>
                  </a:lnTo>
                  <a:lnTo>
                    <a:pt x="0"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142"/>
            <p:cNvSpPr/>
            <p:nvPr/>
          </p:nvSpPr>
          <p:spPr>
            <a:xfrm>
              <a:off x="2716275" y="1047025"/>
              <a:ext cx="21700" cy="16700"/>
            </a:xfrm>
            <a:custGeom>
              <a:rect b="b" l="l" r="r" t="t"/>
              <a:pathLst>
                <a:path extrusionOk="0" h="668" w="868">
                  <a:moveTo>
                    <a:pt x="67" y="0"/>
                  </a:moveTo>
                  <a:lnTo>
                    <a:pt x="1" y="67"/>
                  </a:lnTo>
                  <a:lnTo>
                    <a:pt x="801" y="668"/>
                  </a:lnTo>
                  <a:lnTo>
                    <a:pt x="868" y="634"/>
                  </a:lnTo>
                  <a:lnTo>
                    <a:pt x="67"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142"/>
            <p:cNvSpPr/>
            <p:nvPr/>
          </p:nvSpPr>
          <p:spPr>
            <a:xfrm>
              <a:off x="3021500" y="1086225"/>
              <a:ext cx="22525" cy="6700"/>
            </a:xfrm>
            <a:custGeom>
              <a:rect b="b" l="l" r="r" t="t"/>
              <a:pathLst>
                <a:path extrusionOk="0" h="268" w="901">
                  <a:moveTo>
                    <a:pt x="0" y="0"/>
                  </a:moveTo>
                  <a:lnTo>
                    <a:pt x="0" y="67"/>
                  </a:lnTo>
                  <a:lnTo>
                    <a:pt x="901" y="267"/>
                  </a:lnTo>
                  <a:lnTo>
                    <a:pt x="901" y="167"/>
                  </a:lnTo>
                  <a:lnTo>
                    <a:pt x="0"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142"/>
            <p:cNvSpPr/>
            <p:nvPr/>
          </p:nvSpPr>
          <p:spPr>
            <a:xfrm>
              <a:off x="2670400" y="1309725"/>
              <a:ext cx="7550" cy="27525"/>
            </a:xfrm>
            <a:custGeom>
              <a:rect b="b" l="l" r="r" t="t"/>
              <a:pathLst>
                <a:path extrusionOk="0" h="1101" w="302">
                  <a:moveTo>
                    <a:pt x="1" y="0"/>
                  </a:moveTo>
                  <a:lnTo>
                    <a:pt x="168" y="1101"/>
                  </a:lnTo>
                  <a:lnTo>
                    <a:pt x="301" y="1034"/>
                  </a:lnTo>
                  <a:lnTo>
                    <a:pt x="1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142"/>
            <p:cNvSpPr/>
            <p:nvPr/>
          </p:nvSpPr>
          <p:spPr>
            <a:xfrm>
              <a:off x="2687925" y="1285525"/>
              <a:ext cx="29200" cy="8375"/>
            </a:xfrm>
            <a:custGeom>
              <a:rect b="b" l="l" r="r" t="t"/>
              <a:pathLst>
                <a:path extrusionOk="0" h="335" w="1168">
                  <a:moveTo>
                    <a:pt x="1135" y="1"/>
                  </a:moveTo>
                  <a:lnTo>
                    <a:pt x="0" y="268"/>
                  </a:lnTo>
                  <a:lnTo>
                    <a:pt x="0" y="334"/>
                  </a:lnTo>
                  <a:lnTo>
                    <a:pt x="1168" y="101"/>
                  </a:lnTo>
                  <a:lnTo>
                    <a:pt x="1135"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142"/>
            <p:cNvSpPr/>
            <p:nvPr/>
          </p:nvSpPr>
          <p:spPr>
            <a:xfrm>
              <a:off x="2817175" y="956125"/>
              <a:ext cx="32550" cy="8375"/>
            </a:xfrm>
            <a:custGeom>
              <a:rect b="b" l="l" r="r" t="t"/>
              <a:pathLst>
                <a:path extrusionOk="0" h="335" w="1302">
                  <a:moveTo>
                    <a:pt x="1" y="1"/>
                  </a:moveTo>
                  <a:lnTo>
                    <a:pt x="1" y="134"/>
                  </a:lnTo>
                  <a:lnTo>
                    <a:pt x="1302" y="334"/>
                  </a:lnTo>
                  <a:lnTo>
                    <a:pt x="1302" y="267"/>
                  </a:lnTo>
                  <a:lnTo>
                    <a:pt x="1"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142"/>
            <p:cNvSpPr/>
            <p:nvPr/>
          </p:nvSpPr>
          <p:spPr>
            <a:xfrm>
              <a:off x="2821350" y="1127075"/>
              <a:ext cx="6700" cy="29225"/>
            </a:xfrm>
            <a:custGeom>
              <a:rect b="b" l="l" r="r" t="t"/>
              <a:pathLst>
                <a:path extrusionOk="0" h="1169" w="268">
                  <a:moveTo>
                    <a:pt x="134" y="1"/>
                  </a:moveTo>
                  <a:lnTo>
                    <a:pt x="1" y="68"/>
                  </a:lnTo>
                  <a:lnTo>
                    <a:pt x="167" y="1168"/>
                  </a:lnTo>
                  <a:lnTo>
                    <a:pt x="267" y="1168"/>
                  </a:lnTo>
                  <a:lnTo>
                    <a:pt x="134"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142"/>
            <p:cNvSpPr/>
            <p:nvPr/>
          </p:nvSpPr>
          <p:spPr>
            <a:xfrm>
              <a:off x="3056525" y="1030350"/>
              <a:ext cx="20875" cy="12525"/>
            </a:xfrm>
            <a:custGeom>
              <a:rect b="b" l="l" r="r" t="t"/>
              <a:pathLst>
                <a:path extrusionOk="0" h="501" w="835">
                  <a:moveTo>
                    <a:pt x="34" y="0"/>
                  </a:moveTo>
                  <a:lnTo>
                    <a:pt x="0" y="100"/>
                  </a:lnTo>
                  <a:lnTo>
                    <a:pt x="768" y="501"/>
                  </a:lnTo>
                  <a:lnTo>
                    <a:pt x="834" y="434"/>
                  </a:lnTo>
                  <a:lnTo>
                    <a:pt x="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142"/>
            <p:cNvSpPr/>
            <p:nvPr/>
          </p:nvSpPr>
          <p:spPr>
            <a:xfrm>
              <a:off x="2630375" y="962800"/>
              <a:ext cx="27550" cy="23375"/>
            </a:xfrm>
            <a:custGeom>
              <a:rect b="b" l="l" r="r" t="t"/>
              <a:pathLst>
                <a:path extrusionOk="0" h="935" w="1102">
                  <a:moveTo>
                    <a:pt x="34" y="0"/>
                  </a:moveTo>
                  <a:lnTo>
                    <a:pt x="1" y="67"/>
                  </a:lnTo>
                  <a:lnTo>
                    <a:pt x="1035" y="934"/>
                  </a:lnTo>
                  <a:lnTo>
                    <a:pt x="1102" y="901"/>
                  </a:lnTo>
                  <a:lnTo>
                    <a:pt x="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142"/>
            <p:cNvSpPr/>
            <p:nvPr/>
          </p:nvSpPr>
          <p:spPr>
            <a:xfrm>
              <a:off x="2567000" y="1093725"/>
              <a:ext cx="21700" cy="16700"/>
            </a:xfrm>
            <a:custGeom>
              <a:rect b="b" l="l" r="r" t="t"/>
              <a:pathLst>
                <a:path extrusionOk="0" h="668" w="868">
                  <a:moveTo>
                    <a:pt x="801" y="1"/>
                  </a:moveTo>
                  <a:lnTo>
                    <a:pt x="1" y="601"/>
                  </a:lnTo>
                  <a:lnTo>
                    <a:pt x="34" y="668"/>
                  </a:lnTo>
                  <a:lnTo>
                    <a:pt x="868" y="101"/>
                  </a:lnTo>
                  <a:lnTo>
                    <a:pt x="801"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142"/>
            <p:cNvSpPr/>
            <p:nvPr/>
          </p:nvSpPr>
          <p:spPr>
            <a:xfrm>
              <a:off x="2661250" y="1049525"/>
              <a:ext cx="17525" cy="13375"/>
            </a:xfrm>
            <a:custGeom>
              <a:rect b="b" l="l" r="r" t="t"/>
              <a:pathLst>
                <a:path extrusionOk="0" h="535" w="701">
                  <a:moveTo>
                    <a:pt x="667" y="1"/>
                  </a:moveTo>
                  <a:lnTo>
                    <a:pt x="0" y="434"/>
                  </a:lnTo>
                  <a:lnTo>
                    <a:pt x="33" y="534"/>
                  </a:lnTo>
                  <a:lnTo>
                    <a:pt x="701" y="67"/>
                  </a:lnTo>
                  <a:lnTo>
                    <a:pt x="667"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142"/>
            <p:cNvSpPr/>
            <p:nvPr/>
          </p:nvSpPr>
          <p:spPr>
            <a:xfrm>
              <a:off x="2885575" y="869400"/>
              <a:ext cx="17525" cy="24200"/>
            </a:xfrm>
            <a:custGeom>
              <a:rect b="b" l="l" r="r" t="t"/>
              <a:pathLst>
                <a:path extrusionOk="0" h="968" w="701">
                  <a:moveTo>
                    <a:pt x="634" y="0"/>
                  </a:moveTo>
                  <a:lnTo>
                    <a:pt x="0" y="901"/>
                  </a:lnTo>
                  <a:lnTo>
                    <a:pt x="67" y="968"/>
                  </a:lnTo>
                  <a:lnTo>
                    <a:pt x="701" y="67"/>
                  </a:lnTo>
                  <a:lnTo>
                    <a:pt x="6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142"/>
            <p:cNvSpPr/>
            <p:nvPr/>
          </p:nvSpPr>
          <p:spPr>
            <a:xfrm>
              <a:off x="3076525" y="1117075"/>
              <a:ext cx="17550" cy="23375"/>
            </a:xfrm>
            <a:custGeom>
              <a:rect b="b" l="l" r="r" t="t"/>
              <a:pathLst>
                <a:path extrusionOk="0" h="935" w="702">
                  <a:moveTo>
                    <a:pt x="635" y="1"/>
                  </a:moveTo>
                  <a:lnTo>
                    <a:pt x="1" y="901"/>
                  </a:lnTo>
                  <a:lnTo>
                    <a:pt x="68" y="935"/>
                  </a:lnTo>
                  <a:lnTo>
                    <a:pt x="701" y="34"/>
                  </a:lnTo>
                  <a:lnTo>
                    <a:pt x="635"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142"/>
            <p:cNvSpPr/>
            <p:nvPr/>
          </p:nvSpPr>
          <p:spPr>
            <a:xfrm>
              <a:off x="2824700" y="1045350"/>
              <a:ext cx="8350" cy="23375"/>
            </a:xfrm>
            <a:custGeom>
              <a:rect b="b" l="l" r="r" t="t"/>
              <a:pathLst>
                <a:path extrusionOk="0" h="935" w="334">
                  <a:moveTo>
                    <a:pt x="200" y="1"/>
                  </a:moveTo>
                  <a:lnTo>
                    <a:pt x="0" y="901"/>
                  </a:lnTo>
                  <a:lnTo>
                    <a:pt x="100" y="935"/>
                  </a:lnTo>
                  <a:lnTo>
                    <a:pt x="334" y="34"/>
                  </a:lnTo>
                  <a:lnTo>
                    <a:pt x="200"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142"/>
            <p:cNvSpPr/>
            <p:nvPr/>
          </p:nvSpPr>
          <p:spPr>
            <a:xfrm>
              <a:off x="2713775" y="1312225"/>
              <a:ext cx="9200" cy="22525"/>
            </a:xfrm>
            <a:custGeom>
              <a:rect b="b" l="l" r="r" t="t"/>
              <a:pathLst>
                <a:path extrusionOk="0" h="901" w="368">
                  <a:moveTo>
                    <a:pt x="234" y="0"/>
                  </a:moveTo>
                  <a:lnTo>
                    <a:pt x="1" y="901"/>
                  </a:lnTo>
                  <a:lnTo>
                    <a:pt x="101" y="901"/>
                  </a:lnTo>
                  <a:lnTo>
                    <a:pt x="367"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142"/>
            <p:cNvSpPr/>
            <p:nvPr/>
          </p:nvSpPr>
          <p:spPr>
            <a:xfrm>
              <a:off x="2791325" y="1202125"/>
              <a:ext cx="19200" cy="15050"/>
            </a:xfrm>
            <a:custGeom>
              <a:rect b="b" l="l" r="r" t="t"/>
              <a:pathLst>
                <a:path extrusionOk="0" h="602" w="768">
                  <a:moveTo>
                    <a:pt x="668" y="1"/>
                  </a:moveTo>
                  <a:lnTo>
                    <a:pt x="1" y="501"/>
                  </a:lnTo>
                  <a:lnTo>
                    <a:pt x="101" y="601"/>
                  </a:lnTo>
                  <a:lnTo>
                    <a:pt x="768" y="101"/>
                  </a:lnTo>
                  <a:lnTo>
                    <a:pt x="668"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142"/>
            <p:cNvSpPr/>
            <p:nvPr/>
          </p:nvSpPr>
          <p:spPr>
            <a:xfrm>
              <a:off x="2565325" y="1056200"/>
              <a:ext cx="25050" cy="2525"/>
            </a:xfrm>
            <a:custGeom>
              <a:rect b="b" l="l" r="r" t="t"/>
              <a:pathLst>
                <a:path extrusionOk="0" h="101" w="1002">
                  <a:moveTo>
                    <a:pt x="1" y="0"/>
                  </a:moveTo>
                  <a:lnTo>
                    <a:pt x="1" y="100"/>
                  </a:lnTo>
                  <a:lnTo>
                    <a:pt x="1002" y="100"/>
                  </a:lnTo>
                  <a:lnTo>
                    <a:pt x="1002"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142"/>
            <p:cNvSpPr/>
            <p:nvPr/>
          </p:nvSpPr>
          <p:spPr>
            <a:xfrm>
              <a:off x="2546150" y="1177125"/>
              <a:ext cx="18375" cy="15025"/>
            </a:xfrm>
            <a:custGeom>
              <a:rect b="b" l="l" r="r" t="t"/>
              <a:pathLst>
                <a:path extrusionOk="0" h="601" w="735">
                  <a:moveTo>
                    <a:pt x="668" y="0"/>
                  </a:moveTo>
                  <a:lnTo>
                    <a:pt x="1" y="501"/>
                  </a:lnTo>
                  <a:lnTo>
                    <a:pt x="34" y="601"/>
                  </a:lnTo>
                  <a:lnTo>
                    <a:pt x="735" y="100"/>
                  </a:lnTo>
                  <a:lnTo>
                    <a:pt x="668"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142"/>
            <p:cNvSpPr/>
            <p:nvPr/>
          </p:nvSpPr>
          <p:spPr>
            <a:xfrm>
              <a:off x="2838025" y="857725"/>
              <a:ext cx="14200" cy="18375"/>
            </a:xfrm>
            <a:custGeom>
              <a:rect b="b" l="l" r="r" t="t"/>
              <a:pathLst>
                <a:path extrusionOk="0" h="735" w="568">
                  <a:moveTo>
                    <a:pt x="101" y="0"/>
                  </a:moveTo>
                  <a:lnTo>
                    <a:pt x="1" y="34"/>
                  </a:lnTo>
                  <a:lnTo>
                    <a:pt x="468" y="734"/>
                  </a:lnTo>
                  <a:lnTo>
                    <a:pt x="568" y="668"/>
                  </a:lnTo>
                  <a:lnTo>
                    <a:pt x="101"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142"/>
            <p:cNvSpPr/>
            <p:nvPr/>
          </p:nvSpPr>
          <p:spPr>
            <a:xfrm>
              <a:off x="2564500" y="1247175"/>
              <a:ext cx="30875" cy="9200"/>
            </a:xfrm>
            <a:custGeom>
              <a:rect b="b" l="l" r="r" t="t"/>
              <a:pathLst>
                <a:path extrusionOk="0" h="368" w="1235">
                  <a:moveTo>
                    <a:pt x="34" y="0"/>
                  </a:moveTo>
                  <a:lnTo>
                    <a:pt x="1" y="134"/>
                  </a:lnTo>
                  <a:lnTo>
                    <a:pt x="1235" y="367"/>
                  </a:lnTo>
                  <a:lnTo>
                    <a:pt x="1235" y="267"/>
                  </a:lnTo>
                  <a:lnTo>
                    <a:pt x="34"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142"/>
            <p:cNvSpPr/>
            <p:nvPr/>
          </p:nvSpPr>
          <p:spPr>
            <a:xfrm>
              <a:off x="3092375" y="1298875"/>
              <a:ext cx="17550" cy="24200"/>
            </a:xfrm>
            <a:custGeom>
              <a:rect b="b" l="l" r="r" t="t"/>
              <a:pathLst>
                <a:path extrusionOk="0" h="968" w="702">
                  <a:moveTo>
                    <a:pt x="67" y="0"/>
                  </a:moveTo>
                  <a:lnTo>
                    <a:pt x="1" y="34"/>
                  </a:lnTo>
                  <a:lnTo>
                    <a:pt x="634" y="968"/>
                  </a:lnTo>
                  <a:lnTo>
                    <a:pt x="701" y="934"/>
                  </a:lnTo>
                  <a:lnTo>
                    <a:pt x="67"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142"/>
            <p:cNvSpPr/>
            <p:nvPr/>
          </p:nvSpPr>
          <p:spPr>
            <a:xfrm>
              <a:off x="2744625" y="1125425"/>
              <a:ext cx="7525" cy="22525"/>
            </a:xfrm>
            <a:custGeom>
              <a:rect b="b" l="l" r="r" t="t"/>
              <a:pathLst>
                <a:path extrusionOk="0" h="901" w="301">
                  <a:moveTo>
                    <a:pt x="201" y="0"/>
                  </a:moveTo>
                  <a:lnTo>
                    <a:pt x="1" y="901"/>
                  </a:lnTo>
                  <a:lnTo>
                    <a:pt x="67" y="901"/>
                  </a:lnTo>
                  <a:lnTo>
                    <a:pt x="301" y="0"/>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142"/>
            <p:cNvSpPr/>
            <p:nvPr/>
          </p:nvSpPr>
          <p:spPr>
            <a:xfrm>
              <a:off x="2898075" y="1154600"/>
              <a:ext cx="17525" cy="14200"/>
            </a:xfrm>
            <a:custGeom>
              <a:rect b="b" l="l" r="r" t="t"/>
              <a:pathLst>
                <a:path extrusionOk="0" h="568" w="701">
                  <a:moveTo>
                    <a:pt x="668" y="1"/>
                  </a:moveTo>
                  <a:lnTo>
                    <a:pt x="0" y="501"/>
                  </a:lnTo>
                  <a:lnTo>
                    <a:pt x="34" y="568"/>
                  </a:lnTo>
                  <a:lnTo>
                    <a:pt x="701" y="67"/>
                  </a:lnTo>
                  <a:lnTo>
                    <a:pt x="668" y="1"/>
                  </a:lnTo>
                  <a:close/>
                </a:path>
              </a:pathLst>
            </a:custGeom>
            <a:solidFill>
              <a:schemeClr val="accent2"/>
            </a:solidFill>
            <a:ln cap="flat" cmpd="sng" w="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9" name="Shape 2399"/>
        <p:cNvGrpSpPr/>
        <p:nvPr/>
      </p:nvGrpSpPr>
      <p:grpSpPr>
        <a:xfrm>
          <a:off x="0" y="0"/>
          <a:ext cx="0" cy="0"/>
          <a:chOff x="0" y="0"/>
          <a:chExt cx="0" cy="0"/>
        </a:xfrm>
      </p:grpSpPr>
      <p:pic>
        <p:nvPicPr>
          <p:cNvPr id="2400" name="Google Shape;2400;p143"/>
          <p:cNvPicPr preferRelativeResize="0"/>
          <p:nvPr/>
        </p:nvPicPr>
        <p:blipFill>
          <a:blip r:embed="rId3">
            <a:alphaModFix/>
          </a:blip>
          <a:stretch>
            <a:fillRect/>
          </a:stretch>
        </p:blipFill>
        <p:spPr>
          <a:xfrm>
            <a:off x="1102000" y="1281575"/>
            <a:ext cx="6626399" cy="3785724"/>
          </a:xfrm>
          <a:prstGeom prst="rect">
            <a:avLst/>
          </a:prstGeom>
          <a:noFill/>
          <a:ln>
            <a:noFill/>
          </a:ln>
        </p:spPr>
      </p:pic>
      <p:sp>
        <p:nvSpPr>
          <p:cNvPr id="2401" name="Google Shape;2401;p143"/>
          <p:cNvSpPr txBox="1"/>
          <p:nvPr/>
        </p:nvSpPr>
        <p:spPr>
          <a:xfrm>
            <a:off x="577350" y="404425"/>
            <a:ext cx="7102200" cy="5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latin typeface="Roboto"/>
                <a:ea typeface="Roboto"/>
                <a:cs typeface="Roboto"/>
                <a:sym typeface="Roboto"/>
              </a:rPr>
              <a:t>Statistical deobfuscation of Android applications using DeGuard</a:t>
            </a:r>
            <a:r>
              <a:rPr lang="en">
                <a:solidFill>
                  <a:schemeClr val="lt2"/>
                </a:solidFill>
                <a:latin typeface="Roboto"/>
                <a:ea typeface="Roboto"/>
                <a:cs typeface="Roboto"/>
                <a:sym typeface="Roboto"/>
              </a:rPr>
              <a:t>. The red color indicates the elements whose names are to be renamed (in the input), the green color are the same elements with the new names (in the output), and the purple color denotes the elements whose names are known and remain the same.</a:t>
            </a:r>
            <a:endParaRPr>
              <a:solidFill>
                <a:schemeClr val="lt2"/>
              </a:solidFill>
              <a:latin typeface="Roboto"/>
              <a:ea typeface="Roboto"/>
              <a:cs typeface="Roboto"/>
              <a:sym typeface="Roboto"/>
            </a:endParaRPr>
          </a:p>
        </p:txBody>
      </p:sp>
      <p:sp>
        <p:nvSpPr>
          <p:cNvPr id="2402" name="Google Shape;2402;p143">
            <a:hlinkClick/>
          </p:cNvPr>
          <p:cNvSpPr txBox="1"/>
          <p:nvPr/>
        </p:nvSpPr>
        <p:spPr>
          <a:xfrm>
            <a:off x="8219375" y="120225"/>
            <a:ext cx="74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uFill>
                  <a:noFill/>
                </a:uFill>
                <a:latin typeface="Impact"/>
                <a:ea typeface="Impact"/>
                <a:cs typeface="Impact"/>
                <a:sym typeface="Impact"/>
                <a:hlinkClick action="ppaction://hlinksldjump" r:id="rId4">
                  <a:extLst>
                    <a:ext uri="{A12FA001-AC4F-418D-AE19-62706E023703}">
                      <ahyp:hlinkClr val="tx"/>
                    </a:ext>
                  </a:extLst>
                </a:hlinkClick>
              </a:rPr>
              <a:t>BACK</a:t>
            </a:r>
            <a:endParaRPr>
              <a:solidFill>
                <a:schemeClr val="accent3"/>
              </a:solidFill>
              <a:latin typeface="Impact"/>
              <a:ea typeface="Impact"/>
              <a:cs typeface="Impact"/>
              <a:sym typeface="Impac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6" name="Shape 2406"/>
        <p:cNvGrpSpPr/>
        <p:nvPr/>
      </p:nvGrpSpPr>
      <p:grpSpPr>
        <a:xfrm>
          <a:off x="0" y="0"/>
          <a:ext cx="0" cy="0"/>
          <a:chOff x="0" y="0"/>
          <a:chExt cx="0" cy="0"/>
        </a:xfrm>
      </p:grpSpPr>
      <p:pic>
        <p:nvPicPr>
          <p:cNvPr id="2407" name="Google Shape;2407;p144"/>
          <p:cNvPicPr preferRelativeResize="0"/>
          <p:nvPr/>
        </p:nvPicPr>
        <p:blipFill rotWithShape="1">
          <a:blip r:embed="rId3">
            <a:alphaModFix/>
          </a:blip>
          <a:srcRect b="20997" l="14012" r="15465" t="11357"/>
          <a:stretch/>
        </p:blipFill>
        <p:spPr>
          <a:xfrm>
            <a:off x="1087075" y="702350"/>
            <a:ext cx="6969851" cy="4348401"/>
          </a:xfrm>
          <a:prstGeom prst="rect">
            <a:avLst/>
          </a:prstGeom>
          <a:noFill/>
          <a:ln>
            <a:noFill/>
          </a:ln>
        </p:spPr>
      </p:pic>
      <p:sp>
        <p:nvSpPr>
          <p:cNvPr id="2408" name="Google Shape;2408;p144"/>
          <p:cNvSpPr txBox="1"/>
          <p:nvPr/>
        </p:nvSpPr>
        <p:spPr>
          <a:xfrm>
            <a:off x="328650" y="268975"/>
            <a:ext cx="7795800" cy="2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latin typeface="Roboto"/>
                <a:ea typeface="Roboto"/>
                <a:cs typeface="Roboto"/>
                <a:sym typeface="Roboto"/>
              </a:rPr>
              <a:t>The system architecture of MACNETO</a:t>
            </a:r>
            <a:r>
              <a:rPr lang="en">
                <a:solidFill>
                  <a:schemeClr val="lt2"/>
                </a:solidFill>
                <a:latin typeface="Roboto"/>
                <a:ea typeface="Roboto"/>
                <a:cs typeface="Roboto"/>
                <a:sym typeface="Roboto"/>
              </a:rPr>
              <a:t>, which consists of four stages: instruction distribution, classification, deep-learning on machine topics and online scoring, to deobfuscate Android apps.</a:t>
            </a:r>
            <a:endParaRPr>
              <a:solidFill>
                <a:schemeClr val="lt2"/>
              </a:solidFill>
              <a:latin typeface="Roboto"/>
              <a:ea typeface="Roboto"/>
              <a:cs typeface="Roboto"/>
              <a:sym typeface="Roboto"/>
            </a:endParaRPr>
          </a:p>
        </p:txBody>
      </p:sp>
      <p:sp>
        <p:nvSpPr>
          <p:cNvPr id="2409" name="Google Shape;2409;p144">
            <a:hlinkClick/>
          </p:cNvPr>
          <p:cNvSpPr txBox="1"/>
          <p:nvPr/>
        </p:nvSpPr>
        <p:spPr>
          <a:xfrm>
            <a:off x="8219375" y="120225"/>
            <a:ext cx="74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uFill>
                  <a:noFill/>
                </a:uFill>
                <a:latin typeface="Impact"/>
                <a:ea typeface="Impact"/>
                <a:cs typeface="Impact"/>
                <a:sym typeface="Impact"/>
                <a:hlinkClick action="ppaction://hlinksldjump" r:id="rId4">
                  <a:extLst>
                    <a:ext uri="{A12FA001-AC4F-418D-AE19-62706E023703}">
                      <ahyp:hlinkClr val="tx"/>
                    </a:ext>
                  </a:extLst>
                </a:hlinkClick>
              </a:rPr>
              <a:t>BACK</a:t>
            </a:r>
            <a:endParaRPr>
              <a:solidFill>
                <a:schemeClr val="accent3"/>
              </a:solidFill>
              <a:latin typeface="Impact"/>
              <a:ea typeface="Impact"/>
              <a:cs typeface="Impact"/>
              <a:sym typeface="Impac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3" name="Shape 2413"/>
        <p:cNvGrpSpPr/>
        <p:nvPr/>
      </p:nvGrpSpPr>
      <p:grpSpPr>
        <a:xfrm>
          <a:off x="0" y="0"/>
          <a:ext cx="0" cy="0"/>
          <a:chOff x="0" y="0"/>
          <a:chExt cx="0" cy="0"/>
        </a:xfrm>
      </p:grpSpPr>
      <p:pic>
        <p:nvPicPr>
          <p:cNvPr id="2414" name="Google Shape;2414;p145"/>
          <p:cNvPicPr preferRelativeResize="0"/>
          <p:nvPr/>
        </p:nvPicPr>
        <p:blipFill>
          <a:blip r:embed="rId3">
            <a:alphaModFix/>
          </a:blip>
          <a:stretch>
            <a:fillRect/>
          </a:stretch>
        </p:blipFill>
        <p:spPr>
          <a:xfrm>
            <a:off x="152400" y="700000"/>
            <a:ext cx="8839199" cy="4068719"/>
          </a:xfrm>
          <a:prstGeom prst="rect">
            <a:avLst/>
          </a:prstGeom>
          <a:noFill/>
          <a:ln>
            <a:noFill/>
          </a:ln>
        </p:spPr>
      </p:pic>
      <p:sp>
        <p:nvSpPr>
          <p:cNvPr id="2415" name="Google Shape;2415;p145"/>
          <p:cNvSpPr txBox="1"/>
          <p:nvPr/>
        </p:nvSpPr>
        <p:spPr>
          <a:xfrm>
            <a:off x="840600" y="281100"/>
            <a:ext cx="7462800" cy="5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Roboto"/>
                <a:ea typeface="Roboto"/>
                <a:cs typeface="Roboto"/>
                <a:sym typeface="Roboto"/>
              </a:rPr>
              <a:t>Deobfuscation process of deoptfuscator</a:t>
            </a:r>
            <a:endParaRPr b="1">
              <a:solidFill>
                <a:schemeClr val="lt2"/>
              </a:solidFill>
              <a:latin typeface="Roboto"/>
              <a:ea typeface="Roboto"/>
              <a:cs typeface="Roboto"/>
              <a:sym typeface="Roboto"/>
            </a:endParaRPr>
          </a:p>
        </p:txBody>
      </p:sp>
      <p:sp>
        <p:nvSpPr>
          <p:cNvPr id="2416" name="Google Shape;2416;p145">
            <a:hlinkClick/>
          </p:cNvPr>
          <p:cNvSpPr txBox="1"/>
          <p:nvPr/>
        </p:nvSpPr>
        <p:spPr>
          <a:xfrm>
            <a:off x="8219375" y="120225"/>
            <a:ext cx="74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2"/>
                </a:solidFill>
                <a:uFill>
                  <a:noFill/>
                </a:uFill>
                <a:latin typeface="Impact"/>
                <a:ea typeface="Impact"/>
                <a:cs typeface="Impact"/>
                <a:sym typeface="Impact"/>
                <a:hlinkClick action="ppaction://hlinksldjump" r:id="rId4">
                  <a:extLst>
                    <a:ext uri="{A12FA001-AC4F-418D-AE19-62706E023703}">
                      <ahyp:hlinkClr val="tx"/>
                    </a:ext>
                  </a:extLst>
                </a:hlinkClick>
              </a:rPr>
              <a:t>BACK</a:t>
            </a:r>
            <a:endParaRPr>
              <a:solidFill>
                <a:schemeClr val="lt2"/>
              </a:solidFill>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116"/>
          <p:cNvSpPr txBox="1"/>
          <p:nvPr>
            <p:ph type="title"/>
          </p:nvPr>
        </p:nvSpPr>
        <p:spPr>
          <a:xfrm>
            <a:off x="1375425" y="445341"/>
            <a:ext cx="7539900" cy="106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Vulnerabilities In Drone Android Applications In Absence Of Security Measures</a:t>
            </a:r>
            <a:endParaRPr sz="3000"/>
          </a:p>
          <a:p>
            <a:pPr indent="0" lvl="0" marL="0" rtl="0" algn="l">
              <a:spcBef>
                <a:spcPts val="0"/>
              </a:spcBef>
              <a:spcAft>
                <a:spcPts val="0"/>
              </a:spcAft>
              <a:buClr>
                <a:schemeClr val="accent2"/>
              </a:buClr>
              <a:buSzPts val="1100"/>
              <a:buFont typeface="Arial"/>
              <a:buNone/>
            </a:pPr>
            <a:r>
              <a:t/>
            </a:r>
            <a:endParaRPr sz="3000"/>
          </a:p>
          <a:p>
            <a:pPr indent="0" lvl="0" marL="0" rtl="0" algn="l">
              <a:spcBef>
                <a:spcPts val="0"/>
              </a:spcBef>
              <a:spcAft>
                <a:spcPts val="0"/>
              </a:spcAft>
              <a:buNone/>
            </a:pPr>
            <a:r>
              <a:t/>
            </a:r>
            <a:endParaRPr sz="3000"/>
          </a:p>
        </p:txBody>
      </p:sp>
      <p:sp>
        <p:nvSpPr>
          <p:cNvPr descr="01&#10;" id="902" name="Google Shape;902;p116" title="01"/>
          <p:cNvSpPr txBox="1"/>
          <p:nvPr>
            <p:ph idx="1" type="body"/>
          </p:nvPr>
        </p:nvSpPr>
        <p:spPr>
          <a:xfrm>
            <a:off x="702825" y="1619250"/>
            <a:ext cx="3846900" cy="34290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rPr b="1" lang="en">
                <a:solidFill>
                  <a:srgbClr val="0D0D0D"/>
                </a:solidFill>
                <a:latin typeface="Roboto"/>
                <a:ea typeface="Roboto"/>
                <a:cs typeface="Roboto"/>
                <a:sym typeface="Roboto"/>
              </a:rPr>
              <a:t>Data Theft and Privacy Breach: </a:t>
            </a:r>
            <a:r>
              <a:rPr lang="en">
                <a:solidFill>
                  <a:srgbClr val="0D0D0D"/>
                </a:solidFill>
                <a:latin typeface="Roboto"/>
                <a:ea typeface="Roboto"/>
                <a:cs typeface="Roboto"/>
                <a:sym typeface="Roboto"/>
              </a:rPr>
              <a:t>In hostile environments, drone applications are susceptible to data theft, enabling malicious actors to intercept and exploit sensitive information such as the drone's location path or acquired data.</a:t>
            </a:r>
            <a:endParaRPr>
              <a:solidFill>
                <a:srgbClr val="0D0D0D"/>
              </a:solidFill>
              <a:latin typeface="Roboto"/>
              <a:ea typeface="Roboto"/>
              <a:cs typeface="Roboto"/>
              <a:sym typeface="Roboto"/>
            </a:endParaRPr>
          </a:p>
          <a:p>
            <a:pPr indent="0" lvl="0" marL="457200" rtl="0" algn="l">
              <a:lnSpc>
                <a:spcPct val="115000"/>
              </a:lnSpc>
              <a:spcBef>
                <a:spcPts val="600"/>
              </a:spcBef>
              <a:spcAft>
                <a:spcPts val="0"/>
              </a:spcAft>
              <a:buNone/>
            </a:pPr>
            <a:r>
              <a:t/>
            </a:r>
            <a:endParaRPr>
              <a:solidFill>
                <a:srgbClr val="0D0D0D"/>
              </a:solidFill>
              <a:latin typeface="Roboto"/>
              <a:ea typeface="Roboto"/>
              <a:cs typeface="Roboto"/>
              <a:sym typeface="Roboto"/>
            </a:endParaRPr>
          </a:p>
          <a:p>
            <a:pPr indent="0" lvl="0" marL="0" rtl="0" algn="l">
              <a:lnSpc>
                <a:spcPct val="115000"/>
              </a:lnSpc>
              <a:spcBef>
                <a:spcPts val="600"/>
              </a:spcBef>
              <a:spcAft>
                <a:spcPts val="0"/>
              </a:spcAft>
              <a:buNone/>
            </a:pPr>
            <a:r>
              <a:rPr b="1" lang="en">
                <a:solidFill>
                  <a:srgbClr val="0D0D0D"/>
                </a:solidFill>
                <a:latin typeface="Roboto"/>
                <a:ea typeface="Roboto"/>
                <a:cs typeface="Roboto"/>
                <a:sym typeface="Roboto"/>
              </a:rPr>
              <a:t>Data Tampering and Manipulation</a:t>
            </a:r>
            <a:r>
              <a:rPr lang="en">
                <a:solidFill>
                  <a:srgbClr val="0D0D0D"/>
                </a:solidFill>
                <a:latin typeface="Roboto"/>
                <a:ea typeface="Roboto"/>
                <a:cs typeface="Roboto"/>
                <a:sym typeface="Roboto"/>
              </a:rPr>
              <a:t>: Malicious entities can tamper with transmitted data, posing risks of altering critical telemetry or mission commands, potentially leading to safety hazards or mission failure in drone operations.</a:t>
            </a:r>
            <a:endParaRPr>
              <a:solidFill>
                <a:srgbClr val="0D0D0D"/>
              </a:solidFill>
              <a:latin typeface="Roboto"/>
              <a:ea typeface="Roboto"/>
              <a:cs typeface="Roboto"/>
              <a:sym typeface="Roboto"/>
            </a:endParaRPr>
          </a:p>
          <a:p>
            <a:pPr indent="0" lvl="0" marL="457200" rtl="0" algn="l">
              <a:lnSpc>
                <a:spcPct val="115000"/>
              </a:lnSpc>
              <a:spcBef>
                <a:spcPts val="600"/>
              </a:spcBef>
              <a:spcAft>
                <a:spcPts val="0"/>
              </a:spcAft>
              <a:buNone/>
            </a:pPr>
            <a:r>
              <a:t/>
            </a:r>
            <a:endParaRPr>
              <a:solidFill>
                <a:srgbClr val="0D0D0D"/>
              </a:solidFill>
              <a:latin typeface="Roboto"/>
              <a:ea typeface="Roboto"/>
              <a:cs typeface="Roboto"/>
              <a:sym typeface="Roboto"/>
            </a:endParaRPr>
          </a:p>
          <a:p>
            <a:pPr indent="0" lvl="0" marL="0" rtl="0" algn="l">
              <a:spcBef>
                <a:spcPts val="600"/>
              </a:spcBef>
              <a:spcAft>
                <a:spcPts val="0"/>
              </a:spcAft>
              <a:buNone/>
            </a:pPr>
            <a:r>
              <a:t/>
            </a:r>
            <a:endParaRPr sz="1400"/>
          </a:p>
          <a:p>
            <a:pPr indent="0" lvl="0" marL="0" rtl="0" algn="l">
              <a:spcBef>
                <a:spcPts val="0"/>
              </a:spcBef>
              <a:spcAft>
                <a:spcPts val="70"/>
              </a:spcAft>
              <a:buNone/>
            </a:pPr>
            <a:r>
              <a:t/>
            </a:r>
            <a:endParaRPr/>
          </a:p>
        </p:txBody>
      </p:sp>
      <p:sp>
        <p:nvSpPr>
          <p:cNvPr id="903" name="Google Shape;903;p116"/>
          <p:cNvSpPr txBox="1"/>
          <p:nvPr/>
        </p:nvSpPr>
        <p:spPr>
          <a:xfrm>
            <a:off x="4867875" y="1610400"/>
            <a:ext cx="3878100" cy="344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sz="1200">
                <a:solidFill>
                  <a:srgbClr val="0D0D0D"/>
                </a:solidFill>
                <a:latin typeface="Roboto"/>
                <a:ea typeface="Roboto"/>
                <a:cs typeface="Roboto"/>
                <a:sym typeface="Roboto"/>
              </a:rPr>
              <a:t>Reverse Engineering and Exploitation:</a:t>
            </a:r>
            <a:r>
              <a:rPr lang="en" sz="1200">
                <a:solidFill>
                  <a:srgbClr val="0D0D0D"/>
                </a:solidFill>
                <a:latin typeface="Roboto"/>
                <a:ea typeface="Roboto"/>
                <a:cs typeface="Roboto"/>
                <a:sym typeface="Roboto"/>
              </a:rPr>
              <a:t> Hostile actors may reverse engineer drone applications to uncover vulnerabilities, exploiting weaknesses in the source code to gain unauthorized access or control over the drone, compromising its security.</a:t>
            </a:r>
            <a:endParaRPr sz="1200">
              <a:solidFill>
                <a:srgbClr val="0D0D0D"/>
              </a:solidFill>
              <a:latin typeface="Roboto"/>
              <a:ea typeface="Roboto"/>
              <a:cs typeface="Roboto"/>
              <a:sym typeface="Roboto"/>
            </a:endParaRPr>
          </a:p>
          <a:p>
            <a:pPr indent="0" lvl="0" marL="457200" rtl="0" algn="l">
              <a:lnSpc>
                <a:spcPct val="115000"/>
              </a:lnSpc>
              <a:spcBef>
                <a:spcPts val="600"/>
              </a:spcBef>
              <a:spcAft>
                <a:spcPts val="0"/>
              </a:spcAft>
              <a:buNone/>
            </a:pPr>
            <a:r>
              <a:t/>
            </a:r>
            <a:endParaRPr sz="1200">
              <a:solidFill>
                <a:srgbClr val="0D0D0D"/>
              </a:solidFill>
              <a:latin typeface="Roboto"/>
              <a:ea typeface="Roboto"/>
              <a:cs typeface="Roboto"/>
              <a:sym typeface="Roboto"/>
            </a:endParaRPr>
          </a:p>
          <a:p>
            <a:pPr indent="0" lvl="0" marL="0" rtl="0" algn="l">
              <a:lnSpc>
                <a:spcPct val="115000"/>
              </a:lnSpc>
              <a:spcBef>
                <a:spcPts val="600"/>
              </a:spcBef>
              <a:spcAft>
                <a:spcPts val="600"/>
              </a:spcAft>
              <a:buNone/>
            </a:pPr>
            <a:r>
              <a:rPr b="1" lang="en" sz="1200">
                <a:solidFill>
                  <a:srgbClr val="0D0D0D"/>
                </a:solidFill>
                <a:latin typeface="Roboto"/>
                <a:ea typeface="Roboto"/>
                <a:cs typeface="Roboto"/>
                <a:sym typeface="Roboto"/>
              </a:rPr>
              <a:t>Exposure of Weaknesses of the Application: </a:t>
            </a:r>
            <a:r>
              <a:rPr lang="en" sz="1200">
                <a:solidFill>
                  <a:srgbClr val="0D0D0D"/>
                </a:solidFill>
                <a:latin typeface="Roboto"/>
                <a:ea typeface="Roboto"/>
                <a:cs typeface="Roboto"/>
                <a:sym typeface="Roboto"/>
              </a:rPr>
              <a:t>Discovery of vulnerabilities in the application's codebase exposes it to potential attacks, enabling adversaries to exploit weaknesses for targeted attacks, jeopardizing the confidentiality and integrity of drone operations.</a:t>
            </a:r>
            <a:endParaRPr>
              <a:solidFill>
                <a:schemeClr val="lt2"/>
              </a:solidFill>
              <a:latin typeface="Lato"/>
              <a:ea typeface="Lato"/>
              <a:cs typeface="Lato"/>
              <a:sym typeface="Lato"/>
            </a:endParaRPr>
          </a:p>
        </p:txBody>
      </p:sp>
      <p:sp>
        <p:nvSpPr>
          <p:cNvPr id="904" name="Google Shape;904;p116"/>
          <p:cNvSpPr txBox="1"/>
          <p:nvPr/>
        </p:nvSpPr>
        <p:spPr>
          <a:xfrm>
            <a:off x="222225" y="1657600"/>
            <a:ext cx="5568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400">
                <a:solidFill>
                  <a:schemeClr val="lt1"/>
                </a:solidFill>
                <a:latin typeface="Impact"/>
                <a:ea typeface="Impact"/>
                <a:cs typeface="Impact"/>
                <a:sym typeface="Impact"/>
              </a:rPr>
              <a:t>01</a:t>
            </a:r>
            <a:endParaRPr/>
          </a:p>
        </p:txBody>
      </p:sp>
      <p:sp>
        <p:nvSpPr>
          <p:cNvPr id="905" name="Google Shape;905;p116"/>
          <p:cNvSpPr txBox="1"/>
          <p:nvPr/>
        </p:nvSpPr>
        <p:spPr>
          <a:xfrm>
            <a:off x="4396331" y="3013564"/>
            <a:ext cx="5568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400">
                <a:solidFill>
                  <a:schemeClr val="lt1"/>
                </a:solidFill>
                <a:latin typeface="Impact"/>
                <a:ea typeface="Impact"/>
                <a:cs typeface="Impact"/>
                <a:sym typeface="Impact"/>
              </a:rPr>
              <a:t>04</a:t>
            </a:r>
            <a:endParaRPr/>
          </a:p>
        </p:txBody>
      </p:sp>
      <p:sp>
        <p:nvSpPr>
          <p:cNvPr id="906" name="Google Shape;906;p116"/>
          <p:cNvSpPr txBox="1"/>
          <p:nvPr/>
        </p:nvSpPr>
        <p:spPr>
          <a:xfrm>
            <a:off x="222225" y="3072600"/>
            <a:ext cx="5568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400">
                <a:solidFill>
                  <a:schemeClr val="lt1"/>
                </a:solidFill>
                <a:latin typeface="Impact"/>
                <a:ea typeface="Impact"/>
                <a:cs typeface="Impact"/>
                <a:sym typeface="Impact"/>
              </a:rPr>
              <a:t>02</a:t>
            </a:r>
            <a:endParaRPr/>
          </a:p>
        </p:txBody>
      </p:sp>
      <p:sp>
        <p:nvSpPr>
          <p:cNvPr id="907" name="Google Shape;907;p116"/>
          <p:cNvSpPr txBox="1"/>
          <p:nvPr/>
        </p:nvSpPr>
        <p:spPr>
          <a:xfrm>
            <a:off x="4369800" y="1581400"/>
            <a:ext cx="5568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400">
                <a:solidFill>
                  <a:schemeClr val="lt1"/>
                </a:solidFill>
                <a:latin typeface="Impact"/>
                <a:ea typeface="Impact"/>
                <a:cs typeface="Impact"/>
                <a:sym typeface="Impact"/>
              </a:rPr>
              <a:t>03</a:t>
            </a:r>
            <a:endParaRPr/>
          </a:p>
        </p:txBody>
      </p:sp>
      <p:pic>
        <p:nvPicPr>
          <p:cNvPr id="908" name="Google Shape;908;p116"/>
          <p:cNvPicPr preferRelativeResize="0"/>
          <p:nvPr/>
        </p:nvPicPr>
        <p:blipFill>
          <a:blip r:embed="rId3">
            <a:alphaModFix/>
          </a:blip>
          <a:stretch>
            <a:fillRect/>
          </a:stretch>
        </p:blipFill>
        <p:spPr>
          <a:xfrm rot="-899985">
            <a:off x="140606" y="138576"/>
            <a:ext cx="1251238" cy="1251222"/>
          </a:xfrm>
          <a:prstGeom prst="rect">
            <a:avLst/>
          </a:prstGeom>
          <a:noFill/>
          <a:ln>
            <a:noFill/>
          </a:ln>
        </p:spPr>
      </p:pic>
      <p:sp>
        <p:nvSpPr>
          <p:cNvPr id="909" name="Google Shape;909;p116">
            <a:hlinkClick/>
          </p:cNvPr>
          <p:cNvSpPr txBox="1"/>
          <p:nvPr/>
        </p:nvSpPr>
        <p:spPr>
          <a:xfrm>
            <a:off x="8219375" y="120225"/>
            <a:ext cx="74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uFill>
                  <a:noFill/>
                </a:uFill>
                <a:latin typeface="Impact"/>
                <a:ea typeface="Impact"/>
                <a:cs typeface="Impact"/>
                <a:sym typeface="Impact"/>
                <a:hlinkClick action="ppaction://hlinksldjump" r:id="rId4">
                  <a:extLst>
                    <a:ext uri="{A12FA001-AC4F-418D-AE19-62706E023703}">
                      <ahyp:hlinkClr val="tx"/>
                    </a:ext>
                  </a:extLst>
                </a:hlinkClick>
              </a:rPr>
              <a:t>HOME</a:t>
            </a:r>
            <a:endParaRPr>
              <a:solidFill>
                <a:schemeClr val="accent3"/>
              </a:solidFill>
              <a:latin typeface="Impact"/>
              <a:ea typeface="Impact"/>
              <a:cs typeface="Impact"/>
              <a:sym typeface="Impac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117"/>
          <p:cNvSpPr txBox="1"/>
          <p:nvPr>
            <p:ph type="title"/>
          </p:nvPr>
        </p:nvSpPr>
        <p:spPr>
          <a:xfrm>
            <a:off x="713225" y="198850"/>
            <a:ext cx="7401900" cy="9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Safeguarding Techniques For Drone Android Applications </a:t>
            </a:r>
            <a:endParaRPr sz="3000"/>
          </a:p>
        </p:txBody>
      </p:sp>
      <p:grpSp>
        <p:nvGrpSpPr>
          <p:cNvPr id="915" name="Google Shape;915;p117"/>
          <p:cNvGrpSpPr/>
          <p:nvPr/>
        </p:nvGrpSpPr>
        <p:grpSpPr>
          <a:xfrm>
            <a:off x="450050" y="2769150"/>
            <a:ext cx="2068550" cy="2201925"/>
            <a:chOff x="450050" y="2769150"/>
            <a:chExt cx="2068550" cy="2201925"/>
          </a:xfrm>
        </p:grpSpPr>
        <p:pic>
          <p:nvPicPr>
            <p:cNvPr id="916" name="Google Shape;916;p117"/>
            <p:cNvPicPr preferRelativeResize="0"/>
            <p:nvPr/>
          </p:nvPicPr>
          <p:blipFill>
            <a:blip r:embed="rId3">
              <a:alphaModFix/>
            </a:blip>
            <a:stretch>
              <a:fillRect/>
            </a:stretch>
          </p:blipFill>
          <p:spPr>
            <a:xfrm>
              <a:off x="450050" y="2769150"/>
              <a:ext cx="1684225" cy="1684225"/>
            </a:xfrm>
            <a:prstGeom prst="rect">
              <a:avLst/>
            </a:prstGeom>
            <a:noFill/>
            <a:ln>
              <a:noFill/>
            </a:ln>
          </p:spPr>
        </p:pic>
        <p:sp>
          <p:nvSpPr>
            <p:cNvPr id="917" name="Google Shape;917;p117"/>
            <p:cNvSpPr txBox="1"/>
            <p:nvPr/>
          </p:nvSpPr>
          <p:spPr>
            <a:xfrm>
              <a:off x="517000" y="4599975"/>
              <a:ext cx="2001600" cy="3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D0D0D"/>
                  </a:solidFill>
                  <a:latin typeface="Roboto"/>
                  <a:ea typeface="Roboto"/>
                  <a:cs typeface="Roboto"/>
                  <a:sym typeface="Roboto"/>
                </a:rPr>
                <a:t>ENCRYPTION</a:t>
              </a:r>
              <a:endParaRPr sz="2400">
                <a:solidFill>
                  <a:schemeClr val="lt2"/>
                </a:solidFill>
                <a:latin typeface="Lato"/>
                <a:ea typeface="Lato"/>
                <a:cs typeface="Lato"/>
                <a:sym typeface="Lato"/>
              </a:endParaRPr>
            </a:p>
          </p:txBody>
        </p:sp>
      </p:grpSp>
      <p:grpSp>
        <p:nvGrpSpPr>
          <p:cNvPr id="918" name="Google Shape;918;p117"/>
          <p:cNvGrpSpPr/>
          <p:nvPr/>
        </p:nvGrpSpPr>
        <p:grpSpPr>
          <a:xfrm>
            <a:off x="6695550" y="3446677"/>
            <a:ext cx="2545200" cy="1632661"/>
            <a:chOff x="2277975" y="2024589"/>
            <a:chExt cx="2545200" cy="1632661"/>
          </a:xfrm>
        </p:grpSpPr>
        <p:pic>
          <p:nvPicPr>
            <p:cNvPr id="919" name="Google Shape;919;p117"/>
            <p:cNvPicPr preferRelativeResize="0"/>
            <p:nvPr/>
          </p:nvPicPr>
          <p:blipFill>
            <a:blip r:embed="rId4">
              <a:alphaModFix/>
            </a:blip>
            <a:stretch>
              <a:fillRect/>
            </a:stretch>
          </p:blipFill>
          <p:spPr>
            <a:xfrm>
              <a:off x="2705600" y="2024589"/>
              <a:ext cx="1019750" cy="1019750"/>
            </a:xfrm>
            <a:prstGeom prst="rect">
              <a:avLst/>
            </a:prstGeom>
            <a:noFill/>
            <a:ln>
              <a:noFill/>
            </a:ln>
          </p:spPr>
        </p:pic>
        <p:sp>
          <p:nvSpPr>
            <p:cNvPr id="920" name="Google Shape;920;p117"/>
            <p:cNvSpPr txBox="1"/>
            <p:nvPr/>
          </p:nvSpPr>
          <p:spPr>
            <a:xfrm>
              <a:off x="2277975" y="3044350"/>
              <a:ext cx="2545200" cy="6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D0D0D"/>
                  </a:solidFill>
                  <a:latin typeface="Roboto"/>
                  <a:ea typeface="Roboto"/>
                  <a:cs typeface="Roboto"/>
                  <a:sym typeface="Roboto"/>
                </a:rPr>
                <a:t>AUTHENTICATION</a:t>
              </a:r>
              <a:endParaRPr sz="1700">
                <a:solidFill>
                  <a:schemeClr val="lt2"/>
                </a:solidFill>
                <a:latin typeface="Lato"/>
                <a:ea typeface="Lato"/>
                <a:cs typeface="Lato"/>
                <a:sym typeface="Lato"/>
              </a:endParaRPr>
            </a:p>
          </p:txBody>
        </p:sp>
      </p:grpSp>
      <p:grpSp>
        <p:nvGrpSpPr>
          <p:cNvPr id="921" name="Google Shape;921;p117"/>
          <p:cNvGrpSpPr/>
          <p:nvPr/>
        </p:nvGrpSpPr>
        <p:grpSpPr>
          <a:xfrm>
            <a:off x="6363725" y="1393000"/>
            <a:ext cx="2108700" cy="1376150"/>
            <a:chOff x="3552725" y="3502150"/>
            <a:chExt cx="2108700" cy="1376150"/>
          </a:xfrm>
        </p:grpSpPr>
        <p:pic>
          <p:nvPicPr>
            <p:cNvPr id="922" name="Google Shape;922;p117"/>
            <p:cNvPicPr preferRelativeResize="0"/>
            <p:nvPr/>
          </p:nvPicPr>
          <p:blipFill>
            <a:blip r:embed="rId5">
              <a:alphaModFix/>
            </a:blip>
            <a:stretch>
              <a:fillRect/>
            </a:stretch>
          </p:blipFill>
          <p:spPr>
            <a:xfrm>
              <a:off x="4176950" y="3502150"/>
              <a:ext cx="1027425" cy="1027425"/>
            </a:xfrm>
            <a:prstGeom prst="rect">
              <a:avLst/>
            </a:prstGeom>
            <a:noFill/>
            <a:ln>
              <a:noFill/>
            </a:ln>
          </p:spPr>
        </p:pic>
        <p:sp>
          <p:nvSpPr>
            <p:cNvPr id="923" name="Google Shape;923;p117"/>
            <p:cNvSpPr txBox="1"/>
            <p:nvPr/>
          </p:nvSpPr>
          <p:spPr>
            <a:xfrm>
              <a:off x="3552725" y="4507200"/>
              <a:ext cx="2108700" cy="37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0D0D0D"/>
                  </a:solidFill>
                  <a:highlight>
                    <a:srgbClr val="FFFFFF"/>
                  </a:highlight>
                  <a:latin typeface="Roboto"/>
                  <a:ea typeface="Roboto"/>
                  <a:cs typeface="Roboto"/>
                  <a:sym typeface="Roboto"/>
                </a:rPr>
                <a:t>SECURE COMMUNICATION</a:t>
              </a:r>
              <a:endParaRPr sz="1200">
                <a:solidFill>
                  <a:srgbClr val="0D0D0D"/>
                </a:solidFill>
                <a:highlight>
                  <a:srgbClr val="FFFFFF"/>
                </a:highlight>
                <a:latin typeface="Roboto"/>
                <a:ea typeface="Roboto"/>
                <a:cs typeface="Roboto"/>
                <a:sym typeface="Roboto"/>
              </a:endParaRPr>
            </a:p>
            <a:p>
              <a:pPr indent="0" lvl="0" marL="0" rtl="0" algn="ctr">
                <a:spcBef>
                  <a:spcPts val="0"/>
                </a:spcBef>
                <a:spcAft>
                  <a:spcPts val="0"/>
                </a:spcAft>
                <a:buNone/>
              </a:pPr>
              <a:r>
                <a:rPr lang="en" sz="1200">
                  <a:solidFill>
                    <a:srgbClr val="0D0D0D"/>
                  </a:solidFill>
                  <a:highlight>
                    <a:srgbClr val="FFFFFF"/>
                  </a:highlight>
                  <a:latin typeface="Roboto"/>
                  <a:ea typeface="Roboto"/>
                  <a:cs typeface="Roboto"/>
                  <a:sym typeface="Roboto"/>
                </a:rPr>
                <a:t> PROTOCOLS</a:t>
              </a:r>
              <a:endParaRPr>
                <a:solidFill>
                  <a:schemeClr val="lt2"/>
                </a:solidFill>
                <a:latin typeface="Lato"/>
                <a:ea typeface="Lato"/>
                <a:cs typeface="Lato"/>
                <a:sym typeface="Lato"/>
              </a:endParaRPr>
            </a:p>
          </p:txBody>
        </p:sp>
      </p:grpSp>
      <p:grpSp>
        <p:nvGrpSpPr>
          <p:cNvPr id="924" name="Google Shape;924;p117"/>
          <p:cNvGrpSpPr/>
          <p:nvPr/>
        </p:nvGrpSpPr>
        <p:grpSpPr>
          <a:xfrm>
            <a:off x="2695295" y="1393040"/>
            <a:ext cx="3447556" cy="3458954"/>
            <a:chOff x="5661574" y="1224386"/>
            <a:chExt cx="3117421" cy="3126314"/>
          </a:xfrm>
        </p:grpSpPr>
        <p:grpSp>
          <p:nvGrpSpPr>
            <p:cNvPr id="925" name="Google Shape;925;p117"/>
            <p:cNvGrpSpPr/>
            <p:nvPr/>
          </p:nvGrpSpPr>
          <p:grpSpPr>
            <a:xfrm>
              <a:off x="5661574" y="1224386"/>
              <a:ext cx="3117421" cy="2639603"/>
              <a:chOff x="575100" y="316100"/>
              <a:chExt cx="2077450" cy="1607260"/>
            </a:xfrm>
          </p:grpSpPr>
          <p:sp>
            <p:nvSpPr>
              <p:cNvPr id="926" name="Google Shape;926;p117"/>
              <p:cNvSpPr/>
              <p:nvPr/>
            </p:nvSpPr>
            <p:spPr>
              <a:xfrm>
                <a:off x="2429900" y="602400"/>
                <a:ext cx="222650" cy="268075"/>
              </a:xfrm>
              <a:custGeom>
                <a:rect b="b" l="l" r="r" t="t"/>
                <a:pathLst>
                  <a:path extrusionOk="0" h="10723" w="8906">
                    <a:moveTo>
                      <a:pt x="5954" y="527"/>
                    </a:moveTo>
                    <a:cubicBezTo>
                      <a:pt x="6178" y="527"/>
                      <a:pt x="6406" y="567"/>
                      <a:pt x="6628" y="651"/>
                    </a:cubicBezTo>
                    <a:cubicBezTo>
                      <a:pt x="7619" y="1023"/>
                      <a:pt x="8121" y="2133"/>
                      <a:pt x="7750" y="3121"/>
                    </a:cubicBezTo>
                    <a:lnTo>
                      <a:pt x="7478" y="3812"/>
                    </a:lnTo>
                    <a:lnTo>
                      <a:pt x="3885" y="2460"/>
                    </a:lnTo>
                    <a:lnTo>
                      <a:pt x="4155" y="1771"/>
                    </a:lnTo>
                    <a:cubicBezTo>
                      <a:pt x="4445" y="1002"/>
                      <a:pt x="5177" y="527"/>
                      <a:pt x="5954" y="527"/>
                    </a:cubicBezTo>
                    <a:close/>
                    <a:moveTo>
                      <a:pt x="4593" y="5409"/>
                    </a:moveTo>
                    <a:cubicBezTo>
                      <a:pt x="4678" y="5409"/>
                      <a:pt x="4765" y="5424"/>
                      <a:pt x="4849" y="5455"/>
                    </a:cubicBezTo>
                    <a:cubicBezTo>
                      <a:pt x="5226" y="5598"/>
                      <a:pt x="5416" y="6018"/>
                      <a:pt x="5274" y="6394"/>
                    </a:cubicBezTo>
                    <a:cubicBezTo>
                      <a:pt x="5186" y="6630"/>
                      <a:pt x="4987" y="6792"/>
                      <a:pt x="4759" y="6846"/>
                    </a:cubicBezTo>
                    <a:cubicBezTo>
                      <a:pt x="4721" y="7189"/>
                      <a:pt x="4656" y="7744"/>
                      <a:pt x="4656" y="7744"/>
                    </a:cubicBezTo>
                    <a:lnTo>
                      <a:pt x="3537" y="7323"/>
                    </a:lnTo>
                    <a:lnTo>
                      <a:pt x="4016" y="6581"/>
                    </a:lnTo>
                    <a:cubicBezTo>
                      <a:pt x="3867" y="6388"/>
                      <a:pt x="3819" y="6125"/>
                      <a:pt x="3911" y="5881"/>
                    </a:cubicBezTo>
                    <a:cubicBezTo>
                      <a:pt x="4021" y="5589"/>
                      <a:pt x="4298" y="5409"/>
                      <a:pt x="4593" y="5409"/>
                    </a:cubicBezTo>
                    <a:close/>
                    <a:moveTo>
                      <a:pt x="5954" y="0"/>
                    </a:moveTo>
                    <a:cubicBezTo>
                      <a:pt x="4964" y="0"/>
                      <a:pt x="4031" y="605"/>
                      <a:pt x="3663" y="1582"/>
                    </a:cubicBezTo>
                    <a:lnTo>
                      <a:pt x="3385" y="2289"/>
                    </a:lnTo>
                    <a:cubicBezTo>
                      <a:pt x="3289" y="2269"/>
                      <a:pt x="3192" y="2258"/>
                      <a:pt x="3096" y="2258"/>
                    </a:cubicBezTo>
                    <a:cubicBezTo>
                      <a:pt x="2543" y="2258"/>
                      <a:pt x="2022" y="2596"/>
                      <a:pt x="1816" y="3144"/>
                    </a:cubicBezTo>
                    <a:lnTo>
                      <a:pt x="266" y="7261"/>
                    </a:lnTo>
                    <a:cubicBezTo>
                      <a:pt x="0" y="7969"/>
                      <a:pt x="358" y="8759"/>
                      <a:pt x="1065" y="9026"/>
                    </a:cubicBezTo>
                    <a:lnTo>
                      <a:pt x="5340" y="10634"/>
                    </a:lnTo>
                    <a:cubicBezTo>
                      <a:pt x="5499" y="10694"/>
                      <a:pt x="5662" y="10722"/>
                      <a:pt x="5822" y="10722"/>
                    </a:cubicBezTo>
                    <a:cubicBezTo>
                      <a:pt x="6376" y="10722"/>
                      <a:pt x="6897" y="10384"/>
                      <a:pt x="7104" y="9835"/>
                    </a:cubicBezTo>
                    <a:lnTo>
                      <a:pt x="8654" y="5717"/>
                    </a:lnTo>
                    <a:cubicBezTo>
                      <a:pt x="8905" y="5049"/>
                      <a:pt x="8600" y="4309"/>
                      <a:pt x="7969" y="4004"/>
                    </a:cubicBezTo>
                    <a:lnTo>
                      <a:pt x="8242" y="3309"/>
                    </a:lnTo>
                    <a:cubicBezTo>
                      <a:pt x="8717" y="2047"/>
                      <a:pt x="8077" y="632"/>
                      <a:pt x="6814" y="157"/>
                    </a:cubicBezTo>
                    <a:cubicBezTo>
                      <a:pt x="6531" y="51"/>
                      <a:pt x="6240" y="0"/>
                      <a:pt x="59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17"/>
              <p:cNvSpPr/>
              <p:nvPr/>
            </p:nvSpPr>
            <p:spPr>
              <a:xfrm>
                <a:off x="1099125" y="316100"/>
                <a:ext cx="193200" cy="193900"/>
              </a:xfrm>
              <a:custGeom>
                <a:rect b="b" l="l" r="r" t="t"/>
                <a:pathLst>
                  <a:path extrusionOk="0" h="7756" w="7728">
                    <a:moveTo>
                      <a:pt x="3887" y="102"/>
                    </a:moveTo>
                    <a:cubicBezTo>
                      <a:pt x="4128" y="102"/>
                      <a:pt x="4364" y="123"/>
                      <a:pt x="4589" y="162"/>
                    </a:cubicBezTo>
                    <a:cubicBezTo>
                      <a:pt x="5213" y="272"/>
                      <a:pt x="5754" y="544"/>
                      <a:pt x="6184" y="865"/>
                    </a:cubicBezTo>
                    <a:cubicBezTo>
                      <a:pt x="6615" y="1189"/>
                      <a:pt x="6932" y="1572"/>
                      <a:pt x="7152" y="1937"/>
                    </a:cubicBezTo>
                    <a:cubicBezTo>
                      <a:pt x="7372" y="2306"/>
                      <a:pt x="7511" y="2653"/>
                      <a:pt x="7580" y="2948"/>
                    </a:cubicBezTo>
                    <a:cubicBezTo>
                      <a:pt x="7728" y="3533"/>
                      <a:pt x="7703" y="3876"/>
                      <a:pt x="7722" y="3878"/>
                    </a:cubicBezTo>
                    <a:lnTo>
                      <a:pt x="7722" y="3878"/>
                    </a:lnTo>
                    <a:cubicBezTo>
                      <a:pt x="7703" y="3879"/>
                      <a:pt x="7728" y="4222"/>
                      <a:pt x="7580" y="4807"/>
                    </a:cubicBezTo>
                    <a:cubicBezTo>
                      <a:pt x="7511" y="5102"/>
                      <a:pt x="7372" y="5449"/>
                      <a:pt x="7153" y="5817"/>
                    </a:cubicBezTo>
                    <a:cubicBezTo>
                      <a:pt x="6932" y="6184"/>
                      <a:pt x="6615" y="6566"/>
                      <a:pt x="6184" y="6890"/>
                    </a:cubicBezTo>
                    <a:cubicBezTo>
                      <a:pt x="5754" y="7211"/>
                      <a:pt x="5214" y="7484"/>
                      <a:pt x="4590" y="7594"/>
                    </a:cubicBezTo>
                    <a:cubicBezTo>
                      <a:pt x="4364" y="7632"/>
                      <a:pt x="4129" y="7654"/>
                      <a:pt x="3888" y="7654"/>
                    </a:cubicBezTo>
                    <a:cubicBezTo>
                      <a:pt x="3466" y="7654"/>
                      <a:pt x="3028" y="7587"/>
                      <a:pt x="2604" y="7425"/>
                    </a:cubicBezTo>
                    <a:cubicBezTo>
                      <a:pt x="2269" y="7309"/>
                      <a:pt x="1946" y="7133"/>
                      <a:pt x="1649" y="6910"/>
                    </a:cubicBezTo>
                    <a:cubicBezTo>
                      <a:pt x="1496" y="6805"/>
                      <a:pt x="1362" y="6672"/>
                      <a:pt x="1221" y="6546"/>
                    </a:cubicBezTo>
                    <a:cubicBezTo>
                      <a:pt x="1095" y="6405"/>
                      <a:pt x="961" y="6267"/>
                      <a:pt x="852" y="6108"/>
                    </a:cubicBezTo>
                    <a:cubicBezTo>
                      <a:pt x="387" y="5490"/>
                      <a:pt x="125" y="4696"/>
                      <a:pt x="118" y="3877"/>
                    </a:cubicBezTo>
                    <a:cubicBezTo>
                      <a:pt x="126" y="3059"/>
                      <a:pt x="387" y="2265"/>
                      <a:pt x="852" y="1647"/>
                    </a:cubicBezTo>
                    <a:cubicBezTo>
                      <a:pt x="961" y="1487"/>
                      <a:pt x="1095" y="1350"/>
                      <a:pt x="1221" y="1209"/>
                    </a:cubicBezTo>
                    <a:cubicBezTo>
                      <a:pt x="1362" y="1082"/>
                      <a:pt x="1496" y="950"/>
                      <a:pt x="1649" y="845"/>
                    </a:cubicBezTo>
                    <a:cubicBezTo>
                      <a:pt x="1946" y="623"/>
                      <a:pt x="2269" y="446"/>
                      <a:pt x="2604" y="330"/>
                    </a:cubicBezTo>
                    <a:cubicBezTo>
                      <a:pt x="3028" y="168"/>
                      <a:pt x="3465" y="102"/>
                      <a:pt x="3887" y="102"/>
                    </a:cubicBezTo>
                    <a:close/>
                    <a:moveTo>
                      <a:pt x="3864" y="0"/>
                    </a:moveTo>
                    <a:cubicBezTo>
                      <a:pt x="3438" y="0"/>
                      <a:pt x="2996" y="67"/>
                      <a:pt x="2568" y="228"/>
                    </a:cubicBezTo>
                    <a:cubicBezTo>
                      <a:pt x="2223" y="347"/>
                      <a:pt x="1889" y="526"/>
                      <a:pt x="1583" y="754"/>
                    </a:cubicBezTo>
                    <a:cubicBezTo>
                      <a:pt x="1425" y="863"/>
                      <a:pt x="1286" y="998"/>
                      <a:pt x="1141" y="1129"/>
                    </a:cubicBezTo>
                    <a:cubicBezTo>
                      <a:pt x="1010" y="1273"/>
                      <a:pt x="872" y="1414"/>
                      <a:pt x="759" y="1579"/>
                    </a:cubicBezTo>
                    <a:cubicBezTo>
                      <a:pt x="280" y="2214"/>
                      <a:pt x="8" y="3033"/>
                      <a:pt x="1" y="3877"/>
                    </a:cubicBezTo>
                    <a:cubicBezTo>
                      <a:pt x="8" y="4721"/>
                      <a:pt x="279" y="5540"/>
                      <a:pt x="759" y="6176"/>
                    </a:cubicBezTo>
                    <a:cubicBezTo>
                      <a:pt x="872" y="6340"/>
                      <a:pt x="1010" y="6482"/>
                      <a:pt x="1141" y="6626"/>
                    </a:cubicBezTo>
                    <a:cubicBezTo>
                      <a:pt x="1286" y="6757"/>
                      <a:pt x="1425" y="6893"/>
                      <a:pt x="1583" y="7001"/>
                    </a:cubicBezTo>
                    <a:cubicBezTo>
                      <a:pt x="1889" y="7229"/>
                      <a:pt x="2223" y="7409"/>
                      <a:pt x="2568" y="7527"/>
                    </a:cubicBezTo>
                    <a:cubicBezTo>
                      <a:pt x="2996" y="7688"/>
                      <a:pt x="3438" y="7755"/>
                      <a:pt x="3864" y="7755"/>
                    </a:cubicBezTo>
                    <a:cubicBezTo>
                      <a:pt x="4119" y="7755"/>
                      <a:pt x="4369" y="7731"/>
                      <a:pt x="4607" y="7689"/>
                    </a:cubicBezTo>
                    <a:cubicBezTo>
                      <a:pt x="5247" y="7572"/>
                      <a:pt x="5799" y="7288"/>
                      <a:pt x="6235" y="6956"/>
                    </a:cubicBezTo>
                    <a:cubicBezTo>
                      <a:pt x="6671" y="6620"/>
                      <a:pt x="6990" y="6226"/>
                      <a:pt x="7209" y="5851"/>
                    </a:cubicBezTo>
                    <a:cubicBezTo>
                      <a:pt x="7427" y="5474"/>
                      <a:pt x="7562" y="5118"/>
                      <a:pt x="7625" y="4819"/>
                    </a:cubicBezTo>
                    <a:cubicBezTo>
                      <a:pt x="7667" y="4671"/>
                      <a:pt x="7681" y="4535"/>
                      <a:pt x="7697" y="4419"/>
                    </a:cubicBezTo>
                    <a:cubicBezTo>
                      <a:pt x="7717" y="4303"/>
                      <a:pt x="7722" y="4203"/>
                      <a:pt x="7722" y="4123"/>
                    </a:cubicBezTo>
                    <a:cubicBezTo>
                      <a:pt x="7723" y="4048"/>
                      <a:pt x="7724" y="3988"/>
                      <a:pt x="7725" y="3940"/>
                    </a:cubicBezTo>
                    <a:cubicBezTo>
                      <a:pt x="7725" y="3899"/>
                      <a:pt x="7724" y="3878"/>
                      <a:pt x="7723" y="3878"/>
                    </a:cubicBezTo>
                    <a:cubicBezTo>
                      <a:pt x="7724" y="3878"/>
                      <a:pt x="7725" y="3857"/>
                      <a:pt x="7725" y="3816"/>
                    </a:cubicBezTo>
                    <a:cubicBezTo>
                      <a:pt x="7724" y="3768"/>
                      <a:pt x="7723" y="3707"/>
                      <a:pt x="7722" y="3633"/>
                    </a:cubicBezTo>
                    <a:cubicBezTo>
                      <a:pt x="7722" y="3552"/>
                      <a:pt x="7717" y="3452"/>
                      <a:pt x="7697" y="3336"/>
                    </a:cubicBezTo>
                    <a:cubicBezTo>
                      <a:pt x="7681" y="3219"/>
                      <a:pt x="7667" y="3084"/>
                      <a:pt x="7625" y="2936"/>
                    </a:cubicBezTo>
                    <a:cubicBezTo>
                      <a:pt x="7562" y="2637"/>
                      <a:pt x="7427" y="2281"/>
                      <a:pt x="7209" y="1904"/>
                    </a:cubicBezTo>
                    <a:cubicBezTo>
                      <a:pt x="6990" y="1528"/>
                      <a:pt x="6671" y="1134"/>
                      <a:pt x="6235" y="799"/>
                    </a:cubicBezTo>
                    <a:cubicBezTo>
                      <a:pt x="5799" y="467"/>
                      <a:pt x="5246" y="182"/>
                      <a:pt x="4607" y="66"/>
                    </a:cubicBezTo>
                    <a:cubicBezTo>
                      <a:pt x="4369" y="24"/>
                      <a:pt x="4119" y="0"/>
                      <a:pt x="3864"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17"/>
              <p:cNvSpPr/>
              <p:nvPr/>
            </p:nvSpPr>
            <p:spPr>
              <a:xfrm>
                <a:off x="1261425" y="482800"/>
                <a:ext cx="92325" cy="91200"/>
              </a:xfrm>
              <a:custGeom>
                <a:rect b="b" l="l" r="r" t="t"/>
                <a:pathLst>
                  <a:path extrusionOk="0" h="3648" w="3693">
                    <a:moveTo>
                      <a:pt x="24" y="1"/>
                    </a:moveTo>
                    <a:cubicBezTo>
                      <a:pt x="24" y="1"/>
                      <a:pt x="23" y="1"/>
                      <a:pt x="23" y="1"/>
                    </a:cubicBezTo>
                    <a:cubicBezTo>
                      <a:pt x="0" y="24"/>
                      <a:pt x="798" y="859"/>
                      <a:pt x="1805" y="1866"/>
                    </a:cubicBezTo>
                    <a:cubicBezTo>
                      <a:pt x="2797" y="2858"/>
                      <a:pt x="3622" y="3648"/>
                      <a:pt x="3668" y="3648"/>
                    </a:cubicBezTo>
                    <a:cubicBezTo>
                      <a:pt x="3668" y="3648"/>
                      <a:pt x="3669" y="3648"/>
                      <a:pt x="3669" y="3647"/>
                    </a:cubicBezTo>
                    <a:cubicBezTo>
                      <a:pt x="3693" y="3625"/>
                      <a:pt x="2895" y="2790"/>
                      <a:pt x="1888" y="1783"/>
                    </a:cubicBezTo>
                    <a:cubicBezTo>
                      <a:pt x="895" y="790"/>
                      <a:pt x="69" y="1"/>
                      <a:pt x="24"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17"/>
              <p:cNvSpPr/>
              <p:nvPr/>
            </p:nvSpPr>
            <p:spPr>
              <a:xfrm>
                <a:off x="1454325" y="350925"/>
                <a:ext cx="465325" cy="584200"/>
              </a:xfrm>
              <a:custGeom>
                <a:rect b="b" l="l" r="r" t="t"/>
                <a:pathLst>
                  <a:path extrusionOk="0" h="23368" w="18613">
                    <a:moveTo>
                      <a:pt x="5307" y="0"/>
                    </a:moveTo>
                    <a:cubicBezTo>
                      <a:pt x="4552" y="0"/>
                      <a:pt x="3876" y="531"/>
                      <a:pt x="3721" y="1301"/>
                    </a:cubicBezTo>
                    <a:lnTo>
                      <a:pt x="177" y="18866"/>
                    </a:lnTo>
                    <a:cubicBezTo>
                      <a:pt x="0" y="19743"/>
                      <a:pt x="568" y="20598"/>
                      <a:pt x="1444" y="20775"/>
                    </a:cubicBezTo>
                    <a:lnTo>
                      <a:pt x="14135" y="23335"/>
                    </a:lnTo>
                    <a:cubicBezTo>
                      <a:pt x="14244" y="23357"/>
                      <a:pt x="14352" y="23367"/>
                      <a:pt x="14458" y="23367"/>
                    </a:cubicBezTo>
                    <a:cubicBezTo>
                      <a:pt x="15213" y="23367"/>
                      <a:pt x="15889" y="22837"/>
                      <a:pt x="16044" y="22068"/>
                    </a:cubicBezTo>
                    <a:lnTo>
                      <a:pt x="18613" y="9335"/>
                    </a:lnTo>
                    <a:lnTo>
                      <a:pt x="13678" y="1657"/>
                    </a:lnTo>
                    <a:lnTo>
                      <a:pt x="5629" y="33"/>
                    </a:lnTo>
                    <a:cubicBezTo>
                      <a:pt x="5521" y="11"/>
                      <a:pt x="5413" y="0"/>
                      <a:pt x="53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17"/>
              <p:cNvSpPr/>
              <p:nvPr/>
            </p:nvSpPr>
            <p:spPr>
              <a:xfrm>
                <a:off x="1767225" y="392325"/>
                <a:ext cx="152425" cy="192000"/>
              </a:xfrm>
              <a:custGeom>
                <a:rect b="b" l="l" r="r" t="t"/>
                <a:pathLst>
                  <a:path extrusionOk="0" h="7680" w="6097">
                    <a:moveTo>
                      <a:pt x="1162" y="1"/>
                    </a:moveTo>
                    <a:lnTo>
                      <a:pt x="165" y="4945"/>
                    </a:lnTo>
                    <a:cubicBezTo>
                      <a:pt x="0" y="5760"/>
                      <a:pt x="528" y="6555"/>
                      <a:pt x="1343" y="6720"/>
                    </a:cubicBezTo>
                    <a:lnTo>
                      <a:pt x="6097" y="7679"/>
                    </a:lnTo>
                    <a:lnTo>
                      <a:pt x="6097" y="7679"/>
                    </a:lnTo>
                    <a:lnTo>
                      <a:pt x="11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17"/>
              <p:cNvSpPr/>
              <p:nvPr/>
            </p:nvSpPr>
            <p:spPr>
              <a:xfrm>
                <a:off x="1763150" y="527100"/>
                <a:ext cx="156500" cy="90550"/>
              </a:xfrm>
              <a:custGeom>
                <a:rect b="b" l="l" r="r" t="t"/>
                <a:pathLst>
                  <a:path extrusionOk="0" h="3622" w="6260">
                    <a:moveTo>
                      <a:pt x="305" y="1"/>
                    </a:moveTo>
                    <a:cubicBezTo>
                      <a:pt x="305" y="1"/>
                      <a:pt x="0" y="1187"/>
                      <a:pt x="1286" y="1857"/>
                    </a:cubicBezTo>
                    <a:cubicBezTo>
                      <a:pt x="1334" y="1881"/>
                      <a:pt x="1385" y="1903"/>
                      <a:pt x="1436" y="1923"/>
                    </a:cubicBezTo>
                    <a:cubicBezTo>
                      <a:pt x="2016" y="2152"/>
                      <a:pt x="5746" y="3621"/>
                      <a:pt x="5980" y="3621"/>
                    </a:cubicBezTo>
                    <a:cubicBezTo>
                      <a:pt x="5987" y="3621"/>
                      <a:pt x="5991" y="3620"/>
                      <a:pt x="5992" y="3617"/>
                    </a:cubicBezTo>
                    <a:cubicBezTo>
                      <a:pt x="6013" y="3515"/>
                      <a:pt x="6260" y="2288"/>
                      <a:pt x="6260" y="2288"/>
                    </a:cubicBezTo>
                    <a:lnTo>
                      <a:pt x="1506" y="1330"/>
                    </a:lnTo>
                    <a:cubicBezTo>
                      <a:pt x="1506" y="1330"/>
                      <a:pt x="328" y="1049"/>
                      <a:pt x="305"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17"/>
              <p:cNvSpPr/>
              <p:nvPr/>
            </p:nvSpPr>
            <p:spPr>
              <a:xfrm>
                <a:off x="1575375" y="575725"/>
                <a:ext cx="237025" cy="160825"/>
              </a:xfrm>
              <a:custGeom>
                <a:rect b="b" l="l" r="r" t="t"/>
                <a:pathLst>
                  <a:path extrusionOk="0" h="6433" w="9481">
                    <a:moveTo>
                      <a:pt x="4693" y="276"/>
                    </a:moveTo>
                    <a:cubicBezTo>
                      <a:pt x="4954" y="276"/>
                      <a:pt x="5225" y="299"/>
                      <a:pt x="5503" y="351"/>
                    </a:cubicBezTo>
                    <a:cubicBezTo>
                      <a:pt x="8310" y="872"/>
                      <a:pt x="9089" y="3867"/>
                      <a:pt x="9191" y="4323"/>
                    </a:cubicBezTo>
                    <a:cubicBezTo>
                      <a:pt x="9073" y="4474"/>
                      <a:pt x="8657" y="4968"/>
                      <a:pt x="7956" y="5402"/>
                    </a:cubicBezTo>
                    <a:cubicBezTo>
                      <a:pt x="7142" y="5907"/>
                      <a:pt x="6245" y="6160"/>
                      <a:pt x="5280" y="6160"/>
                    </a:cubicBezTo>
                    <a:cubicBezTo>
                      <a:pt x="4922" y="6160"/>
                      <a:pt x="4555" y="6125"/>
                      <a:pt x="4178" y="6055"/>
                    </a:cubicBezTo>
                    <a:cubicBezTo>
                      <a:pt x="1601" y="5578"/>
                      <a:pt x="483" y="3161"/>
                      <a:pt x="301" y="2727"/>
                    </a:cubicBezTo>
                    <a:cubicBezTo>
                      <a:pt x="583" y="2350"/>
                      <a:pt x="2244" y="276"/>
                      <a:pt x="4693" y="276"/>
                    </a:cubicBezTo>
                    <a:close/>
                    <a:moveTo>
                      <a:pt x="4692" y="0"/>
                    </a:moveTo>
                    <a:cubicBezTo>
                      <a:pt x="1865" y="0"/>
                      <a:pt x="51" y="2601"/>
                      <a:pt x="31" y="2630"/>
                    </a:cubicBezTo>
                    <a:cubicBezTo>
                      <a:pt x="7" y="2667"/>
                      <a:pt x="1" y="2713"/>
                      <a:pt x="15" y="2755"/>
                    </a:cubicBezTo>
                    <a:cubicBezTo>
                      <a:pt x="27" y="2785"/>
                      <a:pt x="1151" y="5774"/>
                      <a:pt x="4129" y="6326"/>
                    </a:cubicBezTo>
                    <a:cubicBezTo>
                      <a:pt x="4527" y="6400"/>
                      <a:pt x="4903" y="6432"/>
                      <a:pt x="5258" y="6432"/>
                    </a:cubicBezTo>
                    <a:cubicBezTo>
                      <a:pt x="8011" y="6432"/>
                      <a:pt x="9436" y="4457"/>
                      <a:pt x="9451" y="4435"/>
                    </a:cubicBezTo>
                    <a:cubicBezTo>
                      <a:pt x="9472" y="4404"/>
                      <a:pt x="9481" y="4367"/>
                      <a:pt x="9474" y="4331"/>
                    </a:cubicBezTo>
                    <a:cubicBezTo>
                      <a:pt x="9467" y="4294"/>
                      <a:pt x="8765" y="678"/>
                      <a:pt x="5554" y="80"/>
                    </a:cubicBezTo>
                    <a:cubicBezTo>
                      <a:pt x="5257" y="25"/>
                      <a:pt x="4970" y="0"/>
                      <a:pt x="46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17"/>
              <p:cNvSpPr/>
              <p:nvPr/>
            </p:nvSpPr>
            <p:spPr>
              <a:xfrm>
                <a:off x="1652550" y="610475"/>
                <a:ext cx="95700" cy="96675"/>
              </a:xfrm>
              <a:custGeom>
                <a:rect b="b" l="l" r="r" t="t"/>
                <a:pathLst>
                  <a:path extrusionOk="0" h="3867" w="3828">
                    <a:moveTo>
                      <a:pt x="1941" y="275"/>
                    </a:moveTo>
                    <a:cubicBezTo>
                      <a:pt x="2034" y="275"/>
                      <a:pt x="2127" y="284"/>
                      <a:pt x="2220" y="301"/>
                    </a:cubicBezTo>
                    <a:cubicBezTo>
                      <a:pt x="2633" y="379"/>
                      <a:pt x="2989" y="620"/>
                      <a:pt x="3224" y="982"/>
                    </a:cubicBezTo>
                    <a:cubicBezTo>
                      <a:pt x="3459" y="1346"/>
                      <a:pt x="3545" y="1787"/>
                      <a:pt x="3463" y="2223"/>
                    </a:cubicBezTo>
                    <a:cubicBezTo>
                      <a:pt x="3381" y="2661"/>
                      <a:pt x="3142" y="3041"/>
                      <a:pt x="2791" y="3294"/>
                    </a:cubicBezTo>
                    <a:cubicBezTo>
                      <a:pt x="2519" y="3489"/>
                      <a:pt x="2206" y="3591"/>
                      <a:pt x="1887" y="3591"/>
                    </a:cubicBezTo>
                    <a:cubicBezTo>
                      <a:pt x="1795" y="3591"/>
                      <a:pt x="1701" y="3583"/>
                      <a:pt x="1608" y="3565"/>
                    </a:cubicBezTo>
                    <a:cubicBezTo>
                      <a:pt x="1195" y="3487"/>
                      <a:pt x="839" y="3246"/>
                      <a:pt x="604" y="2885"/>
                    </a:cubicBezTo>
                    <a:cubicBezTo>
                      <a:pt x="369" y="2521"/>
                      <a:pt x="284" y="2080"/>
                      <a:pt x="365" y="1643"/>
                    </a:cubicBezTo>
                    <a:cubicBezTo>
                      <a:pt x="447" y="1206"/>
                      <a:pt x="686" y="825"/>
                      <a:pt x="1038" y="572"/>
                    </a:cubicBezTo>
                    <a:cubicBezTo>
                      <a:pt x="1309" y="377"/>
                      <a:pt x="1621" y="275"/>
                      <a:pt x="1941" y="275"/>
                    </a:cubicBezTo>
                    <a:close/>
                    <a:moveTo>
                      <a:pt x="1939" y="0"/>
                    </a:moveTo>
                    <a:cubicBezTo>
                      <a:pt x="1563" y="0"/>
                      <a:pt x="1195" y="120"/>
                      <a:pt x="878" y="349"/>
                    </a:cubicBezTo>
                    <a:cubicBezTo>
                      <a:pt x="468" y="644"/>
                      <a:pt x="190" y="1085"/>
                      <a:pt x="95" y="1593"/>
                    </a:cubicBezTo>
                    <a:cubicBezTo>
                      <a:pt x="0" y="2099"/>
                      <a:pt x="99" y="2612"/>
                      <a:pt x="374" y="3034"/>
                    </a:cubicBezTo>
                    <a:cubicBezTo>
                      <a:pt x="650" y="3459"/>
                      <a:pt x="1071" y="3744"/>
                      <a:pt x="1558" y="3835"/>
                    </a:cubicBezTo>
                    <a:cubicBezTo>
                      <a:pt x="1668" y="3856"/>
                      <a:pt x="1779" y="3866"/>
                      <a:pt x="1888" y="3866"/>
                    </a:cubicBezTo>
                    <a:cubicBezTo>
                      <a:pt x="2264" y="3866"/>
                      <a:pt x="2633" y="3747"/>
                      <a:pt x="2951" y="3517"/>
                    </a:cubicBezTo>
                    <a:cubicBezTo>
                      <a:pt x="3360" y="3222"/>
                      <a:pt x="3638" y="2781"/>
                      <a:pt x="3733" y="2274"/>
                    </a:cubicBezTo>
                    <a:cubicBezTo>
                      <a:pt x="3828" y="1767"/>
                      <a:pt x="3729" y="1255"/>
                      <a:pt x="3454" y="832"/>
                    </a:cubicBezTo>
                    <a:cubicBezTo>
                      <a:pt x="3178" y="407"/>
                      <a:pt x="2757" y="122"/>
                      <a:pt x="2270" y="32"/>
                    </a:cubicBezTo>
                    <a:cubicBezTo>
                      <a:pt x="2160" y="11"/>
                      <a:pt x="2049" y="0"/>
                      <a:pt x="19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17"/>
              <p:cNvSpPr/>
              <p:nvPr/>
            </p:nvSpPr>
            <p:spPr>
              <a:xfrm>
                <a:off x="1595925" y="586050"/>
                <a:ext cx="218200" cy="138350"/>
              </a:xfrm>
              <a:custGeom>
                <a:rect b="b" l="l" r="r" t="t"/>
                <a:pathLst>
                  <a:path extrusionOk="0" h="5534" w="8728">
                    <a:moveTo>
                      <a:pt x="8571" y="0"/>
                    </a:moveTo>
                    <a:cubicBezTo>
                      <a:pt x="8546" y="0"/>
                      <a:pt x="8521" y="7"/>
                      <a:pt x="8498" y="21"/>
                    </a:cubicBezTo>
                    <a:lnTo>
                      <a:pt x="84" y="5281"/>
                    </a:lnTo>
                    <a:cubicBezTo>
                      <a:pt x="19" y="5321"/>
                      <a:pt x="0" y="5406"/>
                      <a:pt x="40" y="5470"/>
                    </a:cubicBezTo>
                    <a:cubicBezTo>
                      <a:pt x="67" y="5511"/>
                      <a:pt x="111" y="5534"/>
                      <a:pt x="157" y="5534"/>
                    </a:cubicBezTo>
                    <a:cubicBezTo>
                      <a:pt x="182" y="5534"/>
                      <a:pt x="207" y="5528"/>
                      <a:pt x="230" y="5514"/>
                    </a:cubicBezTo>
                    <a:lnTo>
                      <a:pt x="8644" y="254"/>
                    </a:lnTo>
                    <a:cubicBezTo>
                      <a:pt x="8708" y="214"/>
                      <a:pt x="8728" y="129"/>
                      <a:pt x="8687" y="65"/>
                    </a:cubicBezTo>
                    <a:cubicBezTo>
                      <a:pt x="8662" y="23"/>
                      <a:pt x="8617" y="0"/>
                      <a:pt x="85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17"/>
              <p:cNvSpPr/>
              <p:nvPr/>
            </p:nvSpPr>
            <p:spPr>
              <a:xfrm>
                <a:off x="590900" y="1302575"/>
                <a:ext cx="481150" cy="455425"/>
              </a:xfrm>
              <a:custGeom>
                <a:rect b="b" l="l" r="r" t="t"/>
                <a:pathLst>
                  <a:path extrusionOk="0" h="18217" w="19246">
                    <a:moveTo>
                      <a:pt x="6539" y="1"/>
                    </a:moveTo>
                    <a:lnTo>
                      <a:pt x="832" y="3331"/>
                    </a:lnTo>
                    <a:cubicBezTo>
                      <a:pt x="211" y="3694"/>
                      <a:pt x="0" y="4492"/>
                      <a:pt x="364" y="5114"/>
                    </a:cubicBezTo>
                    <a:lnTo>
                      <a:pt x="7632" y="17570"/>
                    </a:lnTo>
                    <a:cubicBezTo>
                      <a:pt x="7874" y="17985"/>
                      <a:pt x="8311" y="18217"/>
                      <a:pt x="8760" y="18217"/>
                    </a:cubicBezTo>
                    <a:cubicBezTo>
                      <a:pt x="8983" y="18217"/>
                      <a:pt x="9209" y="18159"/>
                      <a:pt x="9415" y="18039"/>
                    </a:cubicBezTo>
                    <a:lnTo>
                      <a:pt x="18415" y="12787"/>
                    </a:lnTo>
                    <a:cubicBezTo>
                      <a:pt x="19036" y="12424"/>
                      <a:pt x="19246" y="11626"/>
                      <a:pt x="18884" y="11004"/>
                    </a:cubicBezTo>
                    <a:lnTo>
                      <a:pt x="13614" y="1976"/>
                    </a:lnTo>
                    <a:lnTo>
                      <a:pt x="653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17"/>
              <p:cNvSpPr/>
              <p:nvPr/>
            </p:nvSpPr>
            <p:spPr>
              <a:xfrm>
                <a:off x="754375" y="1302575"/>
                <a:ext cx="176900" cy="102700"/>
              </a:xfrm>
              <a:custGeom>
                <a:rect b="b" l="l" r="r" t="t"/>
                <a:pathLst>
                  <a:path extrusionOk="0" h="4108" w="7076">
                    <a:moveTo>
                      <a:pt x="0" y="1"/>
                    </a:moveTo>
                    <a:lnTo>
                      <a:pt x="2046" y="3506"/>
                    </a:lnTo>
                    <a:cubicBezTo>
                      <a:pt x="2272" y="3892"/>
                      <a:pt x="2677" y="4108"/>
                      <a:pt x="3095" y="4108"/>
                    </a:cubicBezTo>
                    <a:cubicBezTo>
                      <a:pt x="3302" y="4108"/>
                      <a:pt x="3513" y="4054"/>
                      <a:pt x="3705" y="3942"/>
                    </a:cubicBezTo>
                    <a:lnTo>
                      <a:pt x="7075" y="1976"/>
                    </a:lnTo>
                    <a:lnTo>
                      <a:pt x="0" y="1"/>
                    </a:lnTo>
                    <a:close/>
                  </a:path>
                </a:pathLst>
              </a:custGeom>
              <a:solidFill>
                <a:srgbClr val="FFC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17"/>
              <p:cNvSpPr/>
              <p:nvPr/>
            </p:nvSpPr>
            <p:spPr>
              <a:xfrm>
                <a:off x="811175" y="1351950"/>
                <a:ext cx="134825" cy="61500"/>
              </a:xfrm>
              <a:custGeom>
                <a:rect b="b" l="l" r="r" t="t"/>
                <a:pathLst>
                  <a:path extrusionOk="0" h="2460" w="5393">
                    <a:moveTo>
                      <a:pt x="4803" y="1"/>
                    </a:moveTo>
                    <a:lnTo>
                      <a:pt x="1433" y="1968"/>
                    </a:lnTo>
                    <a:cubicBezTo>
                      <a:pt x="1433" y="1968"/>
                      <a:pt x="1125" y="2134"/>
                      <a:pt x="754" y="2134"/>
                    </a:cubicBezTo>
                    <a:cubicBezTo>
                      <a:pt x="506" y="2134"/>
                      <a:pt x="231" y="2059"/>
                      <a:pt x="0" y="1812"/>
                    </a:cubicBezTo>
                    <a:lnTo>
                      <a:pt x="0" y="1812"/>
                    </a:lnTo>
                    <a:cubicBezTo>
                      <a:pt x="0" y="1812"/>
                      <a:pt x="334" y="2460"/>
                      <a:pt x="1147" y="2460"/>
                    </a:cubicBezTo>
                    <a:cubicBezTo>
                      <a:pt x="1279" y="2460"/>
                      <a:pt x="1424" y="2443"/>
                      <a:pt x="1582" y="2403"/>
                    </a:cubicBezTo>
                    <a:cubicBezTo>
                      <a:pt x="1625" y="2392"/>
                      <a:pt x="1667" y="2378"/>
                      <a:pt x="1708" y="2362"/>
                    </a:cubicBezTo>
                    <a:cubicBezTo>
                      <a:pt x="2194" y="2184"/>
                      <a:pt x="5393" y="1009"/>
                      <a:pt x="5353" y="943"/>
                    </a:cubicBezTo>
                    <a:cubicBezTo>
                      <a:pt x="5311" y="870"/>
                      <a:pt x="4803" y="1"/>
                      <a:pt x="4803"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17"/>
              <p:cNvSpPr/>
              <p:nvPr/>
            </p:nvSpPr>
            <p:spPr>
              <a:xfrm>
                <a:off x="759175" y="336450"/>
                <a:ext cx="1693725" cy="1180575"/>
              </a:xfrm>
              <a:custGeom>
                <a:rect b="b" l="l" r="r" t="t"/>
                <a:pathLst>
                  <a:path extrusionOk="0" h="47223" w="67749">
                    <a:moveTo>
                      <a:pt x="17124" y="1"/>
                    </a:moveTo>
                    <a:cubicBezTo>
                      <a:pt x="16556" y="1"/>
                      <a:pt x="15988" y="31"/>
                      <a:pt x="15423" y="93"/>
                    </a:cubicBezTo>
                    <a:cubicBezTo>
                      <a:pt x="14652" y="178"/>
                      <a:pt x="13891" y="320"/>
                      <a:pt x="13144" y="517"/>
                    </a:cubicBezTo>
                    <a:cubicBezTo>
                      <a:pt x="7331" y="2043"/>
                      <a:pt x="2915" y="6799"/>
                      <a:pt x="1559" y="12710"/>
                    </a:cubicBezTo>
                    <a:lnTo>
                      <a:pt x="1398" y="13412"/>
                    </a:lnTo>
                    <a:cubicBezTo>
                      <a:pt x="0" y="23323"/>
                      <a:pt x="4896" y="33627"/>
                      <a:pt x="12783" y="39767"/>
                    </a:cubicBezTo>
                    <a:cubicBezTo>
                      <a:pt x="19299" y="44839"/>
                      <a:pt x="27575" y="47222"/>
                      <a:pt x="35805" y="47222"/>
                    </a:cubicBezTo>
                    <a:cubicBezTo>
                      <a:pt x="37536" y="47222"/>
                      <a:pt x="39265" y="47117"/>
                      <a:pt x="40976" y="46909"/>
                    </a:cubicBezTo>
                    <a:cubicBezTo>
                      <a:pt x="48001" y="46054"/>
                      <a:pt x="54995" y="43437"/>
                      <a:pt x="60013" y="38425"/>
                    </a:cubicBezTo>
                    <a:cubicBezTo>
                      <a:pt x="65029" y="33414"/>
                      <a:pt x="67748" y="25775"/>
                      <a:pt x="65859" y="18866"/>
                    </a:cubicBezTo>
                    <a:cubicBezTo>
                      <a:pt x="65146" y="16256"/>
                      <a:pt x="63706" y="13711"/>
                      <a:pt x="61382" y="12355"/>
                    </a:cubicBezTo>
                    <a:cubicBezTo>
                      <a:pt x="60011" y="11557"/>
                      <a:pt x="58514" y="11247"/>
                      <a:pt x="56969" y="11247"/>
                    </a:cubicBezTo>
                    <a:cubicBezTo>
                      <a:pt x="54329" y="11247"/>
                      <a:pt x="51549" y="12153"/>
                      <a:pt x="49022" y="13078"/>
                    </a:cubicBezTo>
                    <a:cubicBezTo>
                      <a:pt x="46485" y="14008"/>
                      <a:pt x="43695" y="14923"/>
                      <a:pt x="41045" y="14923"/>
                    </a:cubicBezTo>
                    <a:cubicBezTo>
                      <a:pt x="39511" y="14923"/>
                      <a:pt x="38024" y="14616"/>
                      <a:pt x="36660" y="13829"/>
                    </a:cubicBezTo>
                    <a:cubicBezTo>
                      <a:pt x="33801" y="12179"/>
                      <a:pt x="32369" y="8887"/>
                      <a:pt x="30295" y="6302"/>
                    </a:cubicBezTo>
                    <a:cubicBezTo>
                      <a:pt x="27126" y="2356"/>
                      <a:pt x="22125" y="1"/>
                      <a:pt x="17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17"/>
              <p:cNvSpPr/>
              <p:nvPr/>
            </p:nvSpPr>
            <p:spPr>
              <a:xfrm>
                <a:off x="2397025" y="387025"/>
                <a:ext cx="245050" cy="245050"/>
              </a:xfrm>
              <a:custGeom>
                <a:rect b="b" l="l" r="r" t="t"/>
                <a:pathLst>
                  <a:path extrusionOk="0" h="9802" w="9802">
                    <a:moveTo>
                      <a:pt x="4901" y="1"/>
                    </a:moveTo>
                    <a:cubicBezTo>
                      <a:pt x="2194" y="1"/>
                      <a:pt x="0" y="2195"/>
                      <a:pt x="0" y="4902"/>
                    </a:cubicBezTo>
                    <a:cubicBezTo>
                      <a:pt x="0" y="7607"/>
                      <a:pt x="2194" y="9802"/>
                      <a:pt x="4901" y="9802"/>
                    </a:cubicBezTo>
                    <a:cubicBezTo>
                      <a:pt x="7607" y="9802"/>
                      <a:pt x="9801" y="7607"/>
                      <a:pt x="9801" y="4902"/>
                    </a:cubicBezTo>
                    <a:cubicBezTo>
                      <a:pt x="9801" y="2195"/>
                      <a:pt x="7607" y="1"/>
                      <a:pt x="4901"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17"/>
              <p:cNvSpPr/>
              <p:nvPr/>
            </p:nvSpPr>
            <p:spPr>
              <a:xfrm>
                <a:off x="590625" y="609950"/>
                <a:ext cx="704550" cy="438050"/>
              </a:xfrm>
              <a:custGeom>
                <a:rect b="b" l="l" r="r" t="t"/>
                <a:pathLst>
                  <a:path extrusionOk="0" h="17522" w="28182">
                    <a:moveTo>
                      <a:pt x="24507" y="0"/>
                    </a:moveTo>
                    <a:cubicBezTo>
                      <a:pt x="24428" y="0"/>
                      <a:pt x="24347" y="12"/>
                      <a:pt x="24266" y="35"/>
                    </a:cubicBezTo>
                    <a:lnTo>
                      <a:pt x="10758" y="3987"/>
                    </a:lnTo>
                    <a:cubicBezTo>
                      <a:pt x="10679" y="4010"/>
                      <a:pt x="10598" y="4021"/>
                      <a:pt x="10517" y="4021"/>
                    </a:cubicBezTo>
                    <a:cubicBezTo>
                      <a:pt x="10374" y="4021"/>
                      <a:pt x="10232" y="3986"/>
                      <a:pt x="10105" y="3916"/>
                    </a:cubicBezTo>
                    <a:lnTo>
                      <a:pt x="7092" y="2271"/>
                    </a:lnTo>
                    <a:cubicBezTo>
                      <a:pt x="6964" y="2202"/>
                      <a:pt x="6822" y="2167"/>
                      <a:pt x="6680" y="2167"/>
                    </a:cubicBezTo>
                    <a:cubicBezTo>
                      <a:pt x="6601" y="2167"/>
                      <a:pt x="6521" y="2177"/>
                      <a:pt x="6444" y="2200"/>
                    </a:cubicBezTo>
                    <a:lnTo>
                      <a:pt x="739" y="3829"/>
                    </a:lnTo>
                    <a:cubicBezTo>
                      <a:pt x="263" y="3965"/>
                      <a:pt x="0" y="4474"/>
                      <a:pt x="165" y="4940"/>
                    </a:cubicBezTo>
                    <a:lnTo>
                      <a:pt x="4410" y="16949"/>
                    </a:lnTo>
                    <a:cubicBezTo>
                      <a:pt x="4534" y="17299"/>
                      <a:pt x="4864" y="17521"/>
                      <a:pt x="5219" y="17521"/>
                    </a:cubicBezTo>
                    <a:cubicBezTo>
                      <a:pt x="5297" y="17521"/>
                      <a:pt x="5377" y="17511"/>
                      <a:pt x="5455" y="17488"/>
                    </a:cubicBezTo>
                    <a:lnTo>
                      <a:pt x="27462" y="11204"/>
                    </a:lnTo>
                    <a:cubicBezTo>
                      <a:pt x="27918" y="11073"/>
                      <a:pt x="28181" y="10598"/>
                      <a:pt x="28051" y="10142"/>
                    </a:cubicBezTo>
                    <a:lnTo>
                      <a:pt x="25333" y="624"/>
                    </a:lnTo>
                    <a:cubicBezTo>
                      <a:pt x="25225" y="246"/>
                      <a:pt x="24881" y="0"/>
                      <a:pt x="245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17"/>
              <p:cNvSpPr/>
              <p:nvPr/>
            </p:nvSpPr>
            <p:spPr>
              <a:xfrm>
                <a:off x="590625" y="609950"/>
                <a:ext cx="704550" cy="438050"/>
              </a:xfrm>
              <a:custGeom>
                <a:rect b="b" l="l" r="r" t="t"/>
                <a:pathLst>
                  <a:path extrusionOk="0" h="17522" w="28182">
                    <a:moveTo>
                      <a:pt x="24507" y="0"/>
                    </a:moveTo>
                    <a:cubicBezTo>
                      <a:pt x="24428" y="0"/>
                      <a:pt x="24347" y="12"/>
                      <a:pt x="24266" y="35"/>
                    </a:cubicBezTo>
                    <a:lnTo>
                      <a:pt x="10758" y="3987"/>
                    </a:lnTo>
                    <a:cubicBezTo>
                      <a:pt x="10679" y="4010"/>
                      <a:pt x="10598" y="4021"/>
                      <a:pt x="10517" y="4021"/>
                    </a:cubicBezTo>
                    <a:cubicBezTo>
                      <a:pt x="10374" y="4021"/>
                      <a:pt x="10232" y="3986"/>
                      <a:pt x="10105" y="3916"/>
                    </a:cubicBezTo>
                    <a:lnTo>
                      <a:pt x="7092" y="2271"/>
                    </a:lnTo>
                    <a:cubicBezTo>
                      <a:pt x="6964" y="2202"/>
                      <a:pt x="6822" y="2167"/>
                      <a:pt x="6680" y="2167"/>
                    </a:cubicBezTo>
                    <a:cubicBezTo>
                      <a:pt x="6601" y="2167"/>
                      <a:pt x="6521" y="2177"/>
                      <a:pt x="6444" y="2200"/>
                    </a:cubicBezTo>
                    <a:lnTo>
                      <a:pt x="739" y="3829"/>
                    </a:lnTo>
                    <a:cubicBezTo>
                      <a:pt x="263" y="3965"/>
                      <a:pt x="0" y="4474"/>
                      <a:pt x="165" y="4940"/>
                    </a:cubicBezTo>
                    <a:lnTo>
                      <a:pt x="4410" y="16949"/>
                    </a:lnTo>
                    <a:cubicBezTo>
                      <a:pt x="4534" y="17299"/>
                      <a:pt x="4864" y="17521"/>
                      <a:pt x="5219" y="17521"/>
                    </a:cubicBezTo>
                    <a:cubicBezTo>
                      <a:pt x="5297" y="17521"/>
                      <a:pt x="5377" y="17511"/>
                      <a:pt x="5455" y="17488"/>
                    </a:cubicBezTo>
                    <a:lnTo>
                      <a:pt x="27462" y="11204"/>
                    </a:lnTo>
                    <a:cubicBezTo>
                      <a:pt x="27918" y="11073"/>
                      <a:pt x="28181" y="10598"/>
                      <a:pt x="28051" y="10142"/>
                    </a:cubicBezTo>
                    <a:lnTo>
                      <a:pt x="25333" y="624"/>
                    </a:lnTo>
                    <a:cubicBezTo>
                      <a:pt x="25225" y="246"/>
                      <a:pt x="24881" y="0"/>
                      <a:pt x="24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17"/>
              <p:cNvSpPr/>
              <p:nvPr/>
            </p:nvSpPr>
            <p:spPr>
              <a:xfrm>
                <a:off x="651725" y="587200"/>
                <a:ext cx="621500" cy="473950"/>
              </a:xfrm>
              <a:custGeom>
                <a:rect b="b" l="l" r="r" t="t"/>
                <a:pathLst>
                  <a:path extrusionOk="0" h="18958" w="24860">
                    <a:moveTo>
                      <a:pt x="22159" y="0"/>
                    </a:moveTo>
                    <a:cubicBezTo>
                      <a:pt x="22103" y="0"/>
                      <a:pt x="22046" y="8"/>
                      <a:pt x="21989" y="26"/>
                    </a:cubicBezTo>
                    <a:lnTo>
                      <a:pt x="510" y="6491"/>
                    </a:lnTo>
                    <a:cubicBezTo>
                      <a:pt x="176" y="6592"/>
                      <a:pt x="1" y="6954"/>
                      <a:pt x="134" y="7276"/>
                    </a:cubicBezTo>
                    <a:cubicBezTo>
                      <a:pt x="1018" y="9420"/>
                      <a:pt x="4023" y="16695"/>
                      <a:pt x="4866" y="18606"/>
                    </a:cubicBezTo>
                    <a:cubicBezTo>
                      <a:pt x="4962" y="18824"/>
                      <a:pt x="5176" y="18958"/>
                      <a:pt x="5405" y="18958"/>
                    </a:cubicBezTo>
                    <a:cubicBezTo>
                      <a:pt x="5455" y="18958"/>
                      <a:pt x="5506" y="18951"/>
                      <a:pt x="5557" y="18938"/>
                    </a:cubicBezTo>
                    <a:lnTo>
                      <a:pt x="24381" y="13937"/>
                    </a:lnTo>
                    <a:cubicBezTo>
                      <a:pt x="24674" y="13860"/>
                      <a:pt x="24860" y="13572"/>
                      <a:pt x="24812" y="13274"/>
                    </a:cubicBezTo>
                    <a:lnTo>
                      <a:pt x="22740" y="495"/>
                    </a:lnTo>
                    <a:cubicBezTo>
                      <a:pt x="22693" y="203"/>
                      <a:pt x="22439" y="0"/>
                      <a:pt x="22159"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17"/>
              <p:cNvSpPr/>
              <p:nvPr/>
            </p:nvSpPr>
            <p:spPr>
              <a:xfrm>
                <a:off x="624875" y="624325"/>
                <a:ext cx="621725" cy="467800"/>
              </a:xfrm>
              <a:custGeom>
                <a:rect b="b" l="l" r="r" t="t"/>
                <a:pathLst>
                  <a:path extrusionOk="0" h="18712" w="24869">
                    <a:moveTo>
                      <a:pt x="22243" y="1"/>
                    </a:moveTo>
                    <a:cubicBezTo>
                      <a:pt x="22193" y="1"/>
                      <a:pt x="22142" y="8"/>
                      <a:pt x="22091" y="22"/>
                    </a:cubicBezTo>
                    <a:lnTo>
                      <a:pt x="479" y="6255"/>
                    </a:lnTo>
                    <a:cubicBezTo>
                      <a:pt x="167" y="6345"/>
                      <a:pt x="1" y="6684"/>
                      <a:pt x="125" y="6986"/>
                    </a:cubicBezTo>
                    <a:cubicBezTo>
                      <a:pt x="995" y="9096"/>
                      <a:pt x="4064" y="16525"/>
                      <a:pt x="4888" y="18388"/>
                    </a:cubicBezTo>
                    <a:cubicBezTo>
                      <a:pt x="4977" y="18589"/>
                      <a:pt x="5175" y="18711"/>
                      <a:pt x="5386" y="18711"/>
                    </a:cubicBezTo>
                    <a:cubicBezTo>
                      <a:pt x="5432" y="18711"/>
                      <a:pt x="5480" y="18705"/>
                      <a:pt x="5527" y="18693"/>
                    </a:cubicBezTo>
                    <a:lnTo>
                      <a:pt x="24425" y="13673"/>
                    </a:lnTo>
                    <a:cubicBezTo>
                      <a:pt x="24697" y="13601"/>
                      <a:pt x="24869" y="13334"/>
                      <a:pt x="24824" y="13057"/>
                    </a:cubicBezTo>
                    <a:lnTo>
                      <a:pt x="22782" y="461"/>
                    </a:lnTo>
                    <a:cubicBezTo>
                      <a:pt x="22738" y="189"/>
                      <a:pt x="22503" y="1"/>
                      <a:pt x="222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17"/>
              <p:cNvSpPr/>
              <p:nvPr/>
            </p:nvSpPr>
            <p:spPr>
              <a:xfrm>
                <a:off x="575100" y="638425"/>
                <a:ext cx="773300" cy="558150"/>
              </a:xfrm>
              <a:custGeom>
                <a:rect b="b" l="l" r="r" t="t"/>
                <a:pathLst>
                  <a:path extrusionOk="0" h="22326" w="30932">
                    <a:moveTo>
                      <a:pt x="27354" y="1"/>
                    </a:moveTo>
                    <a:cubicBezTo>
                      <a:pt x="27298" y="1"/>
                      <a:pt x="27241" y="9"/>
                      <a:pt x="27184" y="26"/>
                    </a:cubicBezTo>
                    <a:lnTo>
                      <a:pt x="7610" y="5886"/>
                    </a:lnTo>
                    <a:lnTo>
                      <a:pt x="7314" y="5426"/>
                    </a:lnTo>
                    <a:cubicBezTo>
                      <a:pt x="7211" y="5265"/>
                      <a:pt x="7031" y="5172"/>
                      <a:pt x="6841" y="5172"/>
                    </a:cubicBezTo>
                    <a:cubicBezTo>
                      <a:pt x="6786" y="5172"/>
                      <a:pt x="6731" y="5180"/>
                      <a:pt x="6676" y="5196"/>
                    </a:cubicBezTo>
                    <a:lnTo>
                      <a:pt x="498" y="6986"/>
                    </a:lnTo>
                    <a:cubicBezTo>
                      <a:pt x="176" y="7079"/>
                      <a:pt x="0" y="7419"/>
                      <a:pt x="119" y="7720"/>
                    </a:cubicBezTo>
                    <a:lnTo>
                      <a:pt x="375" y="8370"/>
                    </a:lnTo>
                    <a:lnTo>
                      <a:pt x="476" y="8625"/>
                    </a:lnTo>
                    <a:lnTo>
                      <a:pt x="6485" y="22024"/>
                    </a:lnTo>
                    <a:cubicBezTo>
                      <a:pt x="6569" y="22211"/>
                      <a:pt x="6762" y="22325"/>
                      <a:pt x="6971" y="22325"/>
                    </a:cubicBezTo>
                    <a:cubicBezTo>
                      <a:pt x="7027" y="22325"/>
                      <a:pt x="7084" y="22317"/>
                      <a:pt x="7140" y="22300"/>
                    </a:cubicBezTo>
                    <a:lnTo>
                      <a:pt x="30486" y="15312"/>
                    </a:lnTo>
                    <a:cubicBezTo>
                      <a:pt x="30762" y="15229"/>
                      <a:pt x="30932" y="14963"/>
                      <a:pt x="30877" y="14699"/>
                    </a:cubicBezTo>
                    <a:lnTo>
                      <a:pt x="27872" y="400"/>
                    </a:lnTo>
                    <a:cubicBezTo>
                      <a:pt x="27821" y="160"/>
                      <a:pt x="27601" y="1"/>
                      <a:pt x="27354" y="1"/>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17"/>
              <p:cNvSpPr/>
              <p:nvPr/>
            </p:nvSpPr>
            <p:spPr>
              <a:xfrm>
                <a:off x="904975" y="866050"/>
                <a:ext cx="188400" cy="128775"/>
              </a:xfrm>
              <a:custGeom>
                <a:rect b="b" l="l" r="r" t="t"/>
                <a:pathLst>
                  <a:path extrusionOk="0" h="5151" w="7536">
                    <a:moveTo>
                      <a:pt x="4175" y="139"/>
                    </a:moveTo>
                    <a:cubicBezTo>
                      <a:pt x="5972" y="139"/>
                      <a:pt x="7221" y="1534"/>
                      <a:pt x="7391" y="1735"/>
                    </a:cubicBezTo>
                    <a:cubicBezTo>
                      <a:pt x="7365" y="1863"/>
                      <a:pt x="7241" y="2383"/>
                      <a:pt x="6865" y="2974"/>
                    </a:cubicBezTo>
                    <a:cubicBezTo>
                      <a:pt x="6466" y="3597"/>
                      <a:pt x="5695" y="4427"/>
                      <a:pt x="4284" y="4846"/>
                    </a:cubicBezTo>
                    <a:cubicBezTo>
                      <a:pt x="3883" y="4964"/>
                      <a:pt x="3496" y="5013"/>
                      <a:pt x="3130" y="5013"/>
                    </a:cubicBezTo>
                    <a:cubicBezTo>
                      <a:pt x="1538" y="5013"/>
                      <a:pt x="344" y="4086"/>
                      <a:pt x="147" y="3924"/>
                    </a:cubicBezTo>
                    <a:cubicBezTo>
                      <a:pt x="209" y="3582"/>
                      <a:pt x="757" y="999"/>
                      <a:pt x="3160" y="288"/>
                    </a:cubicBezTo>
                    <a:cubicBezTo>
                      <a:pt x="3514" y="183"/>
                      <a:pt x="3853" y="139"/>
                      <a:pt x="4175" y="139"/>
                    </a:cubicBezTo>
                    <a:close/>
                    <a:moveTo>
                      <a:pt x="4176" y="1"/>
                    </a:moveTo>
                    <a:cubicBezTo>
                      <a:pt x="3842" y="1"/>
                      <a:pt x="3489" y="47"/>
                      <a:pt x="3121" y="156"/>
                    </a:cubicBezTo>
                    <a:cubicBezTo>
                      <a:pt x="476" y="938"/>
                      <a:pt x="9" y="3911"/>
                      <a:pt x="4" y="3940"/>
                    </a:cubicBezTo>
                    <a:cubicBezTo>
                      <a:pt x="1" y="3963"/>
                      <a:pt x="9" y="3987"/>
                      <a:pt x="26" y="4001"/>
                    </a:cubicBezTo>
                    <a:cubicBezTo>
                      <a:pt x="42" y="4015"/>
                      <a:pt x="1341" y="5150"/>
                      <a:pt x="3130" y="5150"/>
                    </a:cubicBezTo>
                    <a:cubicBezTo>
                      <a:pt x="3508" y="5150"/>
                      <a:pt x="3908" y="5100"/>
                      <a:pt x="4323" y="4978"/>
                    </a:cubicBezTo>
                    <a:cubicBezTo>
                      <a:pt x="7111" y="4152"/>
                      <a:pt x="7528" y="1751"/>
                      <a:pt x="7533" y="1727"/>
                    </a:cubicBezTo>
                    <a:cubicBezTo>
                      <a:pt x="7535" y="1708"/>
                      <a:pt x="7531" y="1688"/>
                      <a:pt x="7519" y="1674"/>
                    </a:cubicBezTo>
                    <a:cubicBezTo>
                      <a:pt x="7503" y="1654"/>
                      <a:pt x="6167" y="1"/>
                      <a:pt x="41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17"/>
              <p:cNvSpPr/>
              <p:nvPr/>
            </p:nvSpPr>
            <p:spPr>
              <a:xfrm>
                <a:off x="960675" y="893700"/>
                <a:ext cx="82825" cy="74300"/>
              </a:xfrm>
              <a:custGeom>
                <a:rect b="b" l="l" r="r" t="t"/>
                <a:pathLst>
                  <a:path extrusionOk="0" h="2972" w="3313">
                    <a:moveTo>
                      <a:pt x="1655" y="138"/>
                    </a:moveTo>
                    <a:cubicBezTo>
                      <a:pt x="2238" y="138"/>
                      <a:pt x="2776" y="519"/>
                      <a:pt x="2949" y="1105"/>
                    </a:cubicBezTo>
                    <a:cubicBezTo>
                      <a:pt x="3158" y="1819"/>
                      <a:pt x="2749" y="2569"/>
                      <a:pt x="2036" y="2779"/>
                    </a:cubicBezTo>
                    <a:cubicBezTo>
                      <a:pt x="1909" y="2816"/>
                      <a:pt x="1782" y="2834"/>
                      <a:pt x="1656" y="2834"/>
                    </a:cubicBezTo>
                    <a:cubicBezTo>
                      <a:pt x="1074" y="2834"/>
                      <a:pt x="535" y="2453"/>
                      <a:pt x="363" y="1866"/>
                    </a:cubicBezTo>
                    <a:cubicBezTo>
                      <a:pt x="153" y="1153"/>
                      <a:pt x="563" y="403"/>
                      <a:pt x="1276" y="193"/>
                    </a:cubicBezTo>
                    <a:cubicBezTo>
                      <a:pt x="1402" y="155"/>
                      <a:pt x="1530" y="138"/>
                      <a:pt x="1655" y="138"/>
                    </a:cubicBezTo>
                    <a:close/>
                    <a:moveTo>
                      <a:pt x="1655" y="1"/>
                    </a:moveTo>
                    <a:cubicBezTo>
                      <a:pt x="1517" y="1"/>
                      <a:pt x="1376" y="20"/>
                      <a:pt x="1237" y="61"/>
                    </a:cubicBezTo>
                    <a:cubicBezTo>
                      <a:pt x="451" y="292"/>
                      <a:pt x="0" y="1119"/>
                      <a:pt x="231" y="1904"/>
                    </a:cubicBezTo>
                    <a:cubicBezTo>
                      <a:pt x="421" y="2551"/>
                      <a:pt x="1014" y="2971"/>
                      <a:pt x="1657" y="2971"/>
                    </a:cubicBezTo>
                    <a:cubicBezTo>
                      <a:pt x="1795" y="2971"/>
                      <a:pt x="1935" y="2951"/>
                      <a:pt x="2075" y="2910"/>
                    </a:cubicBezTo>
                    <a:cubicBezTo>
                      <a:pt x="2861" y="2680"/>
                      <a:pt x="3312" y="1853"/>
                      <a:pt x="3081" y="1067"/>
                    </a:cubicBezTo>
                    <a:cubicBezTo>
                      <a:pt x="2890" y="421"/>
                      <a:pt x="2297" y="1"/>
                      <a:pt x="16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17"/>
              <p:cNvSpPr/>
              <p:nvPr/>
            </p:nvSpPr>
            <p:spPr>
              <a:xfrm>
                <a:off x="939700" y="842225"/>
                <a:ext cx="116575" cy="181200"/>
              </a:xfrm>
              <a:custGeom>
                <a:rect b="b" l="l" r="r" t="t"/>
                <a:pathLst>
                  <a:path extrusionOk="0" h="7248" w="4663">
                    <a:moveTo>
                      <a:pt x="4584" y="0"/>
                    </a:moveTo>
                    <a:cubicBezTo>
                      <a:pt x="4561" y="0"/>
                      <a:pt x="4539" y="12"/>
                      <a:pt x="4526" y="32"/>
                    </a:cubicBezTo>
                    <a:lnTo>
                      <a:pt x="21" y="7142"/>
                    </a:lnTo>
                    <a:cubicBezTo>
                      <a:pt x="0" y="7174"/>
                      <a:pt x="10" y="7217"/>
                      <a:pt x="42" y="7237"/>
                    </a:cubicBezTo>
                    <a:cubicBezTo>
                      <a:pt x="53" y="7244"/>
                      <a:pt x="67" y="7247"/>
                      <a:pt x="79" y="7247"/>
                    </a:cubicBezTo>
                    <a:cubicBezTo>
                      <a:pt x="101" y="7247"/>
                      <a:pt x="124" y="7236"/>
                      <a:pt x="137" y="7216"/>
                    </a:cubicBezTo>
                    <a:lnTo>
                      <a:pt x="4643" y="106"/>
                    </a:lnTo>
                    <a:cubicBezTo>
                      <a:pt x="4663" y="74"/>
                      <a:pt x="4653" y="32"/>
                      <a:pt x="4621" y="12"/>
                    </a:cubicBezTo>
                    <a:cubicBezTo>
                      <a:pt x="4609" y="4"/>
                      <a:pt x="4596" y="0"/>
                      <a:pt x="45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17"/>
              <p:cNvSpPr/>
              <p:nvPr/>
            </p:nvSpPr>
            <p:spPr>
              <a:xfrm>
                <a:off x="1112525" y="923750"/>
                <a:ext cx="930525" cy="793775"/>
              </a:xfrm>
              <a:custGeom>
                <a:rect b="b" l="l" r="r" t="t"/>
                <a:pathLst>
                  <a:path extrusionOk="0" h="31751" w="37221">
                    <a:moveTo>
                      <a:pt x="8586" y="0"/>
                    </a:moveTo>
                    <a:cubicBezTo>
                      <a:pt x="7744" y="0"/>
                      <a:pt x="6979" y="489"/>
                      <a:pt x="6626" y="1254"/>
                    </a:cubicBezTo>
                    <a:lnTo>
                      <a:pt x="6182" y="2215"/>
                    </a:lnTo>
                    <a:cubicBezTo>
                      <a:pt x="5830" y="2979"/>
                      <a:pt x="5065" y="3468"/>
                      <a:pt x="4223" y="3468"/>
                    </a:cubicBezTo>
                    <a:lnTo>
                      <a:pt x="2160" y="3468"/>
                    </a:lnTo>
                    <a:cubicBezTo>
                      <a:pt x="967" y="3468"/>
                      <a:pt x="1" y="4435"/>
                      <a:pt x="1" y="5627"/>
                    </a:cubicBezTo>
                    <a:lnTo>
                      <a:pt x="1" y="31750"/>
                    </a:lnTo>
                    <a:lnTo>
                      <a:pt x="37221" y="31750"/>
                    </a:lnTo>
                    <a:lnTo>
                      <a:pt x="37221" y="5093"/>
                    </a:lnTo>
                    <a:cubicBezTo>
                      <a:pt x="37221" y="3902"/>
                      <a:pt x="36254" y="2935"/>
                      <a:pt x="35062" y="2935"/>
                    </a:cubicBezTo>
                    <a:lnTo>
                      <a:pt x="22577" y="2935"/>
                    </a:lnTo>
                    <a:cubicBezTo>
                      <a:pt x="21814" y="2935"/>
                      <a:pt x="21107" y="2532"/>
                      <a:pt x="20719" y="1875"/>
                    </a:cubicBezTo>
                    <a:lnTo>
                      <a:pt x="20238" y="1060"/>
                    </a:lnTo>
                    <a:cubicBezTo>
                      <a:pt x="19850" y="404"/>
                      <a:pt x="19143" y="0"/>
                      <a:pt x="18379" y="0"/>
                    </a:cubicBezTo>
                    <a:close/>
                  </a:path>
                </a:pathLst>
              </a:custGeom>
              <a:solidFill>
                <a:srgbClr val="FF72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17"/>
              <p:cNvSpPr/>
              <p:nvPr/>
            </p:nvSpPr>
            <p:spPr>
              <a:xfrm>
                <a:off x="1112519" y="923747"/>
                <a:ext cx="930525" cy="917763"/>
              </a:xfrm>
              <a:custGeom>
                <a:rect b="b" l="l" r="r" t="t"/>
                <a:pathLst>
                  <a:path extrusionOk="0" h="31751" w="37221">
                    <a:moveTo>
                      <a:pt x="8586" y="0"/>
                    </a:moveTo>
                    <a:cubicBezTo>
                      <a:pt x="7744" y="0"/>
                      <a:pt x="6979" y="489"/>
                      <a:pt x="6626" y="1254"/>
                    </a:cubicBezTo>
                    <a:lnTo>
                      <a:pt x="6182" y="2215"/>
                    </a:lnTo>
                    <a:cubicBezTo>
                      <a:pt x="5830" y="2979"/>
                      <a:pt x="5065" y="3468"/>
                      <a:pt x="4223" y="3468"/>
                    </a:cubicBezTo>
                    <a:lnTo>
                      <a:pt x="2160" y="3468"/>
                    </a:lnTo>
                    <a:cubicBezTo>
                      <a:pt x="967" y="3468"/>
                      <a:pt x="1" y="4435"/>
                      <a:pt x="1" y="5627"/>
                    </a:cubicBezTo>
                    <a:lnTo>
                      <a:pt x="1" y="31750"/>
                    </a:lnTo>
                    <a:lnTo>
                      <a:pt x="37221" y="31750"/>
                    </a:lnTo>
                    <a:lnTo>
                      <a:pt x="37221" y="5093"/>
                    </a:lnTo>
                    <a:cubicBezTo>
                      <a:pt x="37221" y="3902"/>
                      <a:pt x="36254" y="2935"/>
                      <a:pt x="35062" y="2935"/>
                    </a:cubicBezTo>
                    <a:lnTo>
                      <a:pt x="22577" y="2935"/>
                    </a:lnTo>
                    <a:cubicBezTo>
                      <a:pt x="21814" y="2935"/>
                      <a:pt x="21107" y="2532"/>
                      <a:pt x="20719" y="1875"/>
                    </a:cubicBezTo>
                    <a:lnTo>
                      <a:pt x="20238" y="1060"/>
                    </a:lnTo>
                    <a:cubicBezTo>
                      <a:pt x="19850" y="404"/>
                      <a:pt x="19143" y="0"/>
                      <a:pt x="183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17"/>
              <p:cNvSpPr/>
              <p:nvPr/>
            </p:nvSpPr>
            <p:spPr>
              <a:xfrm>
                <a:off x="1112503" y="1055893"/>
                <a:ext cx="992725" cy="793781"/>
              </a:xfrm>
              <a:custGeom>
                <a:rect b="b" l="l" r="r" t="t"/>
                <a:pathLst>
                  <a:path extrusionOk="0" h="25894" w="39709">
                    <a:moveTo>
                      <a:pt x="5542" y="0"/>
                    </a:moveTo>
                    <a:cubicBezTo>
                      <a:pt x="4711" y="0"/>
                      <a:pt x="3993" y="580"/>
                      <a:pt x="3819" y="1393"/>
                    </a:cubicBezTo>
                    <a:lnTo>
                      <a:pt x="1" y="25893"/>
                    </a:lnTo>
                    <a:lnTo>
                      <a:pt x="32287" y="25282"/>
                    </a:lnTo>
                    <a:lnTo>
                      <a:pt x="39208" y="2458"/>
                    </a:lnTo>
                    <a:cubicBezTo>
                      <a:pt x="39708" y="1295"/>
                      <a:pt x="38856" y="0"/>
                      <a:pt x="37590"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17"/>
              <p:cNvSpPr/>
              <p:nvPr/>
            </p:nvSpPr>
            <p:spPr>
              <a:xfrm>
                <a:off x="1137693" y="1104805"/>
                <a:ext cx="992758" cy="793784"/>
              </a:xfrm>
              <a:custGeom>
                <a:rect b="b" l="l" r="r" t="t"/>
                <a:pathLst>
                  <a:path extrusionOk="0" h="23938" w="40716">
                    <a:moveTo>
                      <a:pt x="6549" y="0"/>
                    </a:moveTo>
                    <a:cubicBezTo>
                      <a:pt x="5718" y="0"/>
                      <a:pt x="5000" y="581"/>
                      <a:pt x="4826" y="1394"/>
                    </a:cubicBezTo>
                    <a:lnTo>
                      <a:pt x="1" y="23937"/>
                    </a:lnTo>
                    <a:lnTo>
                      <a:pt x="31095" y="23639"/>
                    </a:lnTo>
                    <a:lnTo>
                      <a:pt x="40214" y="2459"/>
                    </a:lnTo>
                    <a:cubicBezTo>
                      <a:pt x="40716" y="1296"/>
                      <a:pt x="39863" y="0"/>
                      <a:pt x="385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17"/>
              <p:cNvSpPr/>
              <p:nvPr/>
            </p:nvSpPr>
            <p:spPr>
              <a:xfrm>
                <a:off x="1112519" y="1129602"/>
                <a:ext cx="1213249" cy="793758"/>
              </a:xfrm>
              <a:custGeom>
                <a:rect b="b" l="l" r="r" t="t"/>
                <a:pathLst>
                  <a:path extrusionOk="0" h="23517" w="44790">
                    <a:moveTo>
                      <a:pt x="9935" y="0"/>
                    </a:moveTo>
                    <a:cubicBezTo>
                      <a:pt x="8963" y="0"/>
                      <a:pt x="8097" y="612"/>
                      <a:pt x="7773" y="1528"/>
                    </a:cubicBezTo>
                    <a:lnTo>
                      <a:pt x="1" y="23516"/>
                    </a:lnTo>
                    <a:lnTo>
                      <a:pt x="37221" y="23516"/>
                    </a:lnTo>
                    <a:lnTo>
                      <a:pt x="44449" y="2054"/>
                    </a:lnTo>
                    <a:cubicBezTo>
                      <a:pt x="44790" y="1044"/>
                      <a:pt x="44039" y="0"/>
                      <a:pt x="429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17"/>
              <p:cNvSpPr/>
              <p:nvPr/>
            </p:nvSpPr>
            <p:spPr>
              <a:xfrm>
                <a:off x="1522600" y="1330050"/>
                <a:ext cx="308375" cy="195125"/>
              </a:xfrm>
              <a:custGeom>
                <a:rect b="b" l="l" r="r" t="t"/>
                <a:pathLst>
                  <a:path extrusionOk="0" h="7805" w="12335">
                    <a:moveTo>
                      <a:pt x="6386" y="275"/>
                    </a:moveTo>
                    <a:cubicBezTo>
                      <a:pt x="10116" y="275"/>
                      <a:pt x="11820" y="3780"/>
                      <a:pt x="12040" y="4271"/>
                    </a:cubicBezTo>
                    <a:cubicBezTo>
                      <a:pt x="11933" y="4469"/>
                      <a:pt x="11521" y="5175"/>
                      <a:pt x="10719" y="5874"/>
                    </a:cubicBezTo>
                    <a:cubicBezTo>
                      <a:pt x="9853" y="6627"/>
                      <a:pt x="8340" y="7526"/>
                      <a:pt x="6055" y="7530"/>
                    </a:cubicBezTo>
                    <a:lnTo>
                      <a:pt x="6042" y="7530"/>
                    </a:lnTo>
                    <a:cubicBezTo>
                      <a:pt x="2615" y="7530"/>
                      <a:pt x="611" y="4808"/>
                      <a:pt x="302" y="4357"/>
                    </a:cubicBezTo>
                    <a:cubicBezTo>
                      <a:pt x="577" y="3820"/>
                      <a:pt x="2525" y="280"/>
                      <a:pt x="6378" y="275"/>
                    </a:cubicBezTo>
                    <a:close/>
                    <a:moveTo>
                      <a:pt x="6378" y="0"/>
                    </a:moveTo>
                    <a:cubicBezTo>
                      <a:pt x="2056" y="6"/>
                      <a:pt x="40" y="4266"/>
                      <a:pt x="20" y="4310"/>
                    </a:cubicBezTo>
                    <a:cubicBezTo>
                      <a:pt x="0" y="4352"/>
                      <a:pt x="4" y="4401"/>
                      <a:pt x="28" y="4440"/>
                    </a:cubicBezTo>
                    <a:cubicBezTo>
                      <a:pt x="49" y="4474"/>
                      <a:pt x="2169" y="7805"/>
                      <a:pt x="6042" y="7805"/>
                    </a:cubicBezTo>
                    <a:lnTo>
                      <a:pt x="6055" y="7805"/>
                    </a:lnTo>
                    <a:cubicBezTo>
                      <a:pt x="8432" y="7801"/>
                      <a:pt x="10007" y="6860"/>
                      <a:pt x="10909" y="6073"/>
                    </a:cubicBezTo>
                    <a:cubicBezTo>
                      <a:pt x="11888" y="5217"/>
                      <a:pt x="12299" y="4372"/>
                      <a:pt x="12316" y="4336"/>
                    </a:cubicBezTo>
                    <a:cubicBezTo>
                      <a:pt x="12332" y="4301"/>
                      <a:pt x="12334" y="4261"/>
                      <a:pt x="12319" y="4225"/>
                    </a:cubicBezTo>
                    <a:cubicBezTo>
                      <a:pt x="12302" y="4183"/>
                      <a:pt x="10565" y="0"/>
                      <a:pt x="63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17"/>
              <p:cNvSpPr/>
              <p:nvPr/>
            </p:nvSpPr>
            <p:spPr>
              <a:xfrm>
                <a:off x="1625100" y="1371650"/>
                <a:ext cx="117375" cy="117375"/>
              </a:xfrm>
              <a:custGeom>
                <a:rect b="b" l="l" r="r" t="t"/>
                <a:pathLst>
                  <a:path extrusionOk="0" h="4695" w="4695">
                    <a:moveTo>
                      <a:pt x="2348" y="275"/>
                    </a:moveTo>
                    <a:cubicBezTo>
                      <a:pt x="3490" y="275"/>
                      <a:pt x="4419" y="1204"/>
                      <a:pt x="4419" y="2347"/>
                    </a:cubicBezTo>
                    <a:cubicBezTo>
                      <a:pt x="4419" y="3490"/>
                      <a:pt x="3490" y="4420"/>
                      <a:pt x="2348" y="4420"/>
                    </a:cubicBezTo>
                    <a:cubicBezTo>
                      <a:pt x="1205" y="4420"/>
                      <a:pt x="275" y="3490"/>
                      <a:pt x="275" y="2347"/>
                    </a:cubicBezTo>
                    <a:cubicBezTo>
                      <a:pt x="275" y="1204"/>
                      <a:pt x="1205" y="275"/>
                      <a:pt x="2348" y="275"/>
                    </a:cubicBezTo>
                    <a:close/>
                    <a:moveTo>
                      <a:pt x="2348" y="0"/>
                    </a:moveTo>
                    <a:cubicBezTo>
                      <a:pt x="1053" y="0"/>
                      <a:pt x="1" y="1053"/>
                      <a:pt x="1" y="2347"/>
                    </a:cubicBezTo>
                    <a:cubicBezTo>
                      <a:pt x="1" y="3641"/>
                      <a:pt x="1053" y="4694"/>
                      <a:pt x="2348" y="4694"/>
                    </a:cubicBezTo>
                    <a:cubicBezTo>
                      <a:pt x="3641" y="4694"/>
                      <a:pt x="4694" y="3641"/>
                      <a:pt x="4694" y="2347"/>
                    </a:cubicBezTo>
                    <a:cubicBezTo>
                      <a:pt x="4694" y="1053"/>
                      <a:pt x="3641" y="0"/>
                      <a:pt x="23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17"/>
              <p:cNvSpPr/>
              <p:nvPr/>
            </p:nvSpPr>
            <p:spPr>
              <a:xfrm>
                <a:off x="1567225" y="1318275"/>
                <a:ext cx="243125" cy="213400"/>
              </a:xfrm>
              <a:custGeom>
                <a:rect b="b" l="l" r="r" t="t"/>
                <a:pathLst>
                  <a:path extrusionOk="0" h="8536" w="9725">
                    <a:moveTo>
                      <a:pt x="9572" y="0"/>
                    </a:moveTo>
                    <a:cubicBezTo>
                      <a:pt x="9539" y="0"/>
                      <a:pt x="9507" y="12"/>
                      <a:pt x="9481" y="34"/>
                    </a:cubicBezTo>
                    <a:lnTo>
                      <a:pt x="64" y="8294"/>
                    </a:lnTo>
                    <a:cubicBezTo>
                      <a:pt x="6" y="8344"/>
                      <a:pt x="1" y="8431"/>
                      <a:pt x="51" y="8488"/>
                    </a:cubicBezTo>
                    <a:cubicBezTo>
                      <a:pt x="78" y="8519"/>
                      <a:pt x="116" y="8535"/>
                      <a:pt x="154" y="8535"/>
                    </a:cubicBezTo>
                    <a:cubicBezTo>
                      <a:pt x="186" y="8535"/>
                      <a:pt x="218" y="8524"/>
                      <a:pt x="244" y="8500"/>
                    </a:cubicBezTo>
                    <a:lnTo>
                      <a:pt x="9662" y="241"/>
                    </a:lnTo>
                    <a:cubicBezTo>
                      <a:pt x="9719" y="192"/>
                      <a:pt x="9725" y="104"/>
                      <a:pt x="9675" y="48"/>
                    </a:cubicBezTo>
                    <a:cubicBezTo>
                      <a:pt x="9648" y="16"/>
                      <a:pt x="9610" y="0"/>
                      <a:pt x="95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17"/>
              <p:cNvSpPr/>
              <p:nvPr/>
            </p:nvSpPr>
            <p:spPr>
              <a:xfrm>
                <a:off x="2203225" y="971300"/>
                <a:ext cx="225800" cy="480200"/>
              </a:xfrm>
              <a:custGeom>
                <a:rect b="b" l="l" r="r" t="t"/>
                <a:pathLst>
                  <a:path extrusionOk="0" h="19208" w="9032">
                    <a:moveTo>
                      <a:pt x="2633" y="0"/>
                    </a:moveTo>
                    <a:lnTo>
                      <a:pt x="0" y="5778"/>
                    </a:lnTo>
                    <a:lnTo>
                      <a:pt x="3814" y="11754"/>
                    </a:lnTo>
                    <a:lnTo>
                      <a:pt x="3692" y="17731"/>
                    </a:lnTo>
                    <a:lnTo>
                      <a:pt x="8550" y="19207"/>
                    </a:lnTo>
                    <a:cubicBezTo>
                      <a:pt x="8550" y="19207"/>
                      <a:pt x="8968" y="16304"/>
                      <a:pt x="9000" y="15071"/>
                    </a:cubicBezTo>
                    <a:cubicBezTo>
                      <a:pt x="9031" y="13838"/>
                      <a:pt x="9000" y="10405"/>
                      <a:pt x="9000" y="10405"/>
                    </a:cubicBezTo>
                    <a:cubicBezTo>
                      <a:pt x="9000" y="10405"/>
                      <a:pt x="4772" y="3232"/>
                      <a:pt x="4008" y="1529"/>
                    </a:cubicBezTo>
                    <a:cubicBezTo>
                      <a:pt x="3600" y="618"/>
                      <a:pt x="2633" y="0"/>
                      <a:pt x="26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17"/>
              <p:cNvSpPr/>
              <p:nvPr/>
            </p:nvSpPr>
            <p:spPr>
              <a:xfrm>
                <a:off x="1814250" y="831125"/>
                <a:ext cx="464425" cy="324775"/>
              </a:xfrm>
              <a:custGeom>
                <a:rect b="b" l="l" r="r" t="t"/>
                <a:pathLst>
                  <a:path extrusionOk="0" h="12991" w="18577">
                    <a:moveTo>
                      <a:pt x="5683" y="1"/>
                    </a:moveTo>
                    <a:lnTo>
                      <a:pt x="466" y="357"/>
                    </a:lnTo>
                    <a:lnTo>
                      <a:pt x="0" y="6651"/>
                    </a:lnTo>
                    <a:lnTo>
                      <a:pt x="6968" y="6699"/>
                    </a:lnTo>
                    <a:cubicBezTo>
                      <a:pt x="8774" y="6699"/>
                      <a:pt x="9147" y="8353"/>
                      <a:pt x="9147" y="8629"/>
                    </a:cubicBezTo>
                    <a:lnTo>
                      <a:pt x="9152" y="9008"/>
                    </a:lnTo>
                    <a:lnTo>
                      <a:pt x="9427" y="9008"/>
                    </a:lnTo>
                    <a:cubicBezTo>
                      <a:pt x="10445" y="9008"/>
                      <a:pt x="11266" y="9843"/>
                      <a:pt x="11249" y="10862"/>
                    </a:cubicBezTo>
                    <a:lnTo>
                      <a:pt x="11244" y="11117"/>
                    </a:lnTo>
                    <a:cubicBezTo>
                      <a:pt x="11665" y="11307"/>
                      <a:pt x="11945" y="11596"/>
                      <a:pt x="12108" y="11956"/>
                    </a:cubicBezTo>
                    <a:lnTo>
                      <a:pt x="15038" y="11956"/>
                    </a:lnTo>
                    <a:cubicBezTo>
                      <a:pt x="15504" y="11956"/>
                      <a:pt x="16159" y="12393"/>
                      <a:pt x="16376" y="12990"/>
                    </a:cubicBezTo>
                    <a:cubicBezTo>
                      <a:pt x="17073" y="11149"/>
                      <a:pt x="17338" y="10265"/>
                      <a:pt x="17329" y="10265"/>
                    </a:cubicBezTo>
                    <a:lnTo>
                      <a:pt x="17329" y="10265"/>
                    </a:lnTo>
                    <a:cubicBezTo>
                      <a:pt x="17327" y="10265"/>
                      <a:pt x="17320" y="10283"/>
                      <a:pt x="17307" y="10320"/>
                    </a:cubicBezTo>
                    <a:cubicBezTo>
                      <a:pt x="17307" y="10323"/>
                      <a:pt x="17307" y="10324"/>
                      <a:pt x="17306" y="10325"/>
                    </a:cubicBezTo>
                    <a:cubicBezTo>
                      <a:pt x="17479" y="9800"/>
                      <a:pt x="18577" y="6377"/>
                      <a:pt x="18239" y="5688"/>
                    </a:cubicBezTo>
                    <a:cubicBezTo>
                      <a:pt x="17910" y="5017"/>
                      <a:pt x="15270" y="3184"/>
                      <a:pt x="15270" y="3184"/>
                    </a:cubicBezTo>
                    <a:lnTo>
                      <a:pt x="13184" y="1440"/>
                    </a:lnTo>
                    <a:lnTo>
                      <a:pt x="56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17"/>
              <p:cNvSpPr/>
              <p:nvPr/>
            </p:nvSpPr>
            <p:spPr>
              <a:xfrm>
                <a:off x="1965600" y="568300"/>
                <a:ext cx="360225" cy="115250"/>
              </a:xfrm>
              <a:custGeom>
                <a:rect b="b" l="l" r="r" t="t"/>
                <a:pathLst>
                  <a:path extrusionOk="0" h="4610" w="14409">
                    <a:moveTo>
                      <a:pt x="590" y="0"/>
                    </a:moveTo>
                    <a:cubicBezTo>
                      <a:pt x="365" y="0"/>
                      <a:pt x="136" y="192"/>
                      <a:pt x="76" y="424"/>
                    </a:cubicBezTo>
                    <a:cubicBezTo>
                      <a:pt x="1" y="715"/>
                      <a:pt x="119" y="1022"/>
                      <a:pt x="273" y="1281"/>
                    </a:cubicBezTo>
                    <a:cubicBezTo>
                      <a:pt x="866" y="2283"/>
                      <a:pt x="1949" y="2883"/>
                      <a:pt x="3023" y="3334"/>
                    </a:cubicBezTo>
                    <a:cubicBezTo>
                      <a:pt x="4963" y="4146"/>
                      <a:pt x="7085" y="4609"/>
                      <a:pt x="9184" y="4609"/>
                    </a:cubicBezTo>
                    <a:cubicBezTo>
                      <a:pt x="10985" y="4609"/>
                      <a:pt x="12770" y="4269"/>
                      <a:pt x="14409" y="3516"/>
                    </a:cubicBezTo>
                    <a:lnTo>
                      <a:pt x="763" y="42"/>
                    </a:lnTo>
                    <a:cubicBezTo>
                      <a:pt x="708" y="13"/>
                      <a:pt x="649" y="0"/>
                      <a:pt x="59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17"/>
              <p:cNvSpPr/>
              <p:nvPr/>
            </p:nvSpPr>
            <p:spPr>
              <a:xfrm>
                <a:off x="1965600" y="568300"/>
                <a:ext cx="360225" cy="115250"/>
              </a:xfrm>
              <a:custGeom>
                <a:rect b="b" l="l" r="r" t="t"/>
                <a:pathLst>
                  <a:path extrusionOk="0" h="4610" w="14409">
                    <a:moveTo>
                      <a:pt x="590" y="0"/>
                    </a:moveTo>
                    <a:cubicBezTo>
                      <a:pt x="365" y="0"/>
                      <a:pt x="136" y="192"/>
                      <a:pt x="76" y="424"/>
                    </a:cubicBezTo>
                    <a:cubicBezTo>
                      <a:pt x="1" y="715"/>
                      <a:pt x="119" y="1022"/>
                      <a:pt x="273" y="1281"/>
                    </a:cubicBezTo>
                    <a:cubicBezTo>
                      <a:pt x="866" y="2283"/>
                      <a:pt x="1949" y="2883"/>
                      <a:pt x="3023" y="3334"/>
                    </a:cubicBezTo>
                    <a:cubicBezTo>
                      <a:pt x="4963" y="4146"/>
                      <a:pt x="7085" y="4609"/>
                      <a:pt x="9184" y="4609"/>
                    </a:cubicBezTo>
                    <a:cubicBezTo>
                      <a:pt x="10985" y="4609"/>
                      <a:pt x="12770" y="4269"/>
                      <a:pt x="14409" y="3516"/>
                    </a:cubicBezTo>
                    <a:lnTo>
                      <a:pt x="763" y="42"/>
                    </a:lnTo>
                    <a:cubicBezTo>
                      <a:pt x="708" y="13"/>
                      <a:pt x="649" y="0"/>
                      <a:pt x="5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17"/>
              <p:cNvSpPr/>
              <p:nvPr/>
            </p:nvSpPr>
            <p:spPr>
              <a:xfrm>
                <a:off x="2089875" y="786975"/>
                <a:ext cx="213575" cy="235400"/>
              </a:xfrm>
              <a:custGeom>
                <a:rect b="b" l="l" r="r" t="t"/>
                <a:pathLst>
                  <a:path extrusionOk="0" h="9416" w="8543">
                    <a:moveTo>
                      <a:pt x="5134" y="0"/>
                    </a:moveTo>
                    <a:lnTo>
                      <a:pt x="3414" y="2583"/>
                    </a:lnTo>
                    <a:cubicBezTo>
                      <a:pt x="3414" y="2583"/>
                      <a:pt x="3734" y="2751"/>
                      <a:pt x="2677" y="5589"/>
                    </a:cubicBezTo>
                    <a:cubicBezTo>
                      <a:pt x="1621" y="8428"/>
                      <a:pt x="0" y="9415"/>
                      <a:pt x="0" y="9415"/>
                    </a:cubicBezTo>
                    <a:lnTo>
                      <a:pt x="6289" y="6769"/>
                    </a:lnTo>
                    <a:lnTo>
                      <a:pt x="5288" y="6016"/>
                    </a:lnTo>
                    <a:lnTo>
                      <a:pt x="8542" y="3223"/>
                    </a:lnTo>
                    <a:cubicBezTo>
                      <a:pt x="8408" y="1855"/>
                      <a:pt x="5134" y="0"/>
                      <a:pt x="5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17"/>
              <p:cNvSpPr/>
              <p:nvPr/>
            </p:nvSpPr>
            <p:spPr>
              <a:xfrm>
                <a:off x="2089875" y="786975"/>
                <a:ext cx="213575" cy="235400"/>
              </a:xfrm>
              <a:custGeom>
                <a:rect b="b" l="l" r="r" t="t"/>
                <a:pathLst>
                  <a:path extrusionOk="0" h="9416" w="8543">
                    <a:moveTo>
                      <a:pt x="5134" y="0"/>
                    </a:moveTo>
                    <a:lnTo>
                      <a:pt x="3414" y="2583"/>
                    </a:lnTo>
                    <a:cubicBezTo>
                      <a:pt x="3414" y="2583"/>
                      <a:pt x="3734" y="2751"/>
                      <a:pt x="2677" y="5589"/>
                    </a:cubicBezTo>
                    <a:cubicBezTo>
                      <a:pt x="1621" y="8428"/>
                      <a:pt x="0" y="9415"/>
                      <a:pt x="0" y="9415"/>
                    </a:cubicBezTo>
                    <a:lnTo>
                      <a:pt x="6289" y="6769"/>
                    </a:lnTo>
                    <a:lnTo>
                      <a:pt x="5288" y="6016"/>
                    </a:lnTo>
                    <a:lnTo>
                      <a:pt x="8542" y="3223"/>
                    </a:lnTo>
                    <a:cubicBezTo>
                      <a:pt x="8336" y="1795"/>
                      <a:pt x="5134" y="0"/>
                      <a:pt x="5134" y="0"/>
                    </a:cubicBezTo>
                    <a:close/>
                  </a:path>
                </a:pathLst>
              </a:custGeom>
              <a:solidFill>
                <a:schemeClr val="accent2">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17"/>
              <p:cNvSpPr/>
              <p:nvPr/>
            </p:nvSpPr>
            <p:spPr>
              <a:xfrm>
                <a:off x="1998625" y="529650"/>
                <a:ext cx="336100" cy="272275"/>
              </a:xfrm>
              <a:custGeom>
                <a:rect b="b" l="l" r="r" t="t"/>
                <a:pathLst>
                  <a:path extrusionOk="0" h="10891" w="13444">
                    <a:moveTo>
                      <a:pt x="7094" y="1"/>
                    </a:moveTo>
                    <a:cubicBezTo>
                      <a:pt x="6345" y="1"/>
                      <a:pt x="5733" y="478"/>
                      <a:pt x="5102" y="926"/>
                    </a:cubicBezTo>
                    <a:lnTo>
                      <a:pt x="3848" y="2656"/>
                    </a:lnTo>
                    <a:cubicBezTo>
                      <a:pt x="3293" y="2659"/>
                      <a:pt x="1384" y="3981"/>
                      <a:pt x="1249" y="4519"/>
                    </a:cubicBezTo>
                    <a:cubicBezTo>
                      <a:pt x="1175" y="4816"/>
                      <a:pt x="1211" y="5127"/>
                      <a:pt x="1211" y="5432"/>
                    </a:cubicBezTo>
                    <a:cubicBezTo>
                      <a:pt x="1211" y="5737"/>
                      <a:pt x="1166" y="6063"/>
                      <a:pt x="966" y="6294"/>
                    </a:cubicBezTo>
                    <a:cubicBezTo>
                      <a:pt x="849" y="6430"/>
                      <a:pt x="664" y="6512"/>
                      <a:pt x="488" y="6512"/>
                    </a:cubicBezTo>
                    <a:cubicBezTo>
                      <a:pt x="364" y="6512"/>
                      <a:pt x="245" y="6471"/>
                      <a:pt x="159" y="6379"/>
                    </a:cubicBezTo>
                    <a:lnTo>
                      <a:pt x="159" y="6379"/>
                    </a:lnTo>
                    <a:cubicBezTo>
                      <a:pt x="131" y="6784"/>
                      <a:pt x="297" y="7198"/>
                      <a:pt x="599" y="7471"/>
                    </a:cubicBezTo>
                    <a:cubicBezTo>
                      <a:pt x="480" y="7535"/>
                      <a:pt x="346" y="7568"/>
                      <a:pt x="211" y="7568"/>
                    </a:cubicBezTo>
                    <a:cubicBezTo>
                      <a:pt x="140" y="7568"/>
                      <a:pt x="69" y="7559"/>
                      <a:pt x="1" y="7540"/>
                    </a:cubicBezTo>
                    <a:lnTo>
                      <a:pt x="1" y="7540"/>
                    </a:lnTo>
                    <a:cubicBezTo>
                      <a:pt x="142" y="8955"/>
                      <a:pt x="1384" y="10063"/>
                      <a:pt x="2739" y="10493"/>
                    </a:cubicBezTo>
                    <a:cubicBezTo>
                      <a:pt x="3480" y="10728"/>
                      <a:pt x="4251" y="10802"/>
                      <a:pt x="5030" y="10802"/>
                    </a:cubicBezTo>
                    <a:cubicBezTo>
                      <a:pt x="5677" y="10802"/>
                      <a:pt x="6328" y="10751"/>
                      <a:pt x="6970" y="10699"/>
                    </a:cubicBezTo>
                    <a:lnTo>
                      <a:pt x="10921" y="10889"/>
                    </a:lnTo>
                    <a:cubicBezTo>
                      <a:pt x="10933" y="10890"/>
                      <a:pt x="10945" y="10890"/>
                      <a:pt x="10957" y="10890"/>
                    </a:cubicBezTo>
                    <a:cubicBezTo>
                      <a:pt x="11283" y="10890"/>
                      <a:pt x="11523" y="10555"/>
                      <a:pt x="11618" y="10237"/>
                    </a:cubicBezTo>
                    <a:cubicBezTo>
                      <a:pt x="11715" y="9906"/>
                      <a:pt x="11739" y="9537"/>
                      <a:pt x="11952" y="9266"/>
                    </a:cubicBezTo>
                    <a:cubicBezTo>
                      <a:pt x="12245" y="8895"/>
                      <a:pt x="12804" y="8824"/>
                      <a:pt x="13104" y="8458"/>
                    </a:cubicBezTo>
                    <a:cubicBezTo>
                      <a:pt x="13443" y="8041"/>
                      <a:pt x="13317" y="7420"/>
                      <a:pt x="13100" y="6928"/>
                    </a:cubicBezTo>
                    <a:cubicBezTo>
                      <a:pt x="12883" y="6436"/>
                      <a:pt x="12586" y="5940"/>
                      <a:pt x="12637" y="5405"/>
                    </a:cubicBezTo>
                    <a:cubicBezTo>
                      <a:pt x="12684" y="4912"/>
                      <a:pt x="13012" y="4899"/>
                      <a:pt x="12912" y="4415"/>
                    </a:cubicBezTo>
                    <a:cubicBezTo>
                      <a:pt x="12788" y="3820"/>
                      <a:pt x="12086" y="3873"/>
                      <a:pt x="11889" y="3298"/>
                    </a:cubicBezTo>
                    <a:cubicBezTo>
                      <a:pt x="11793" y="3019"/>
                      <a:pt x="11828" y="1908"/>
                      <a:pt x="11735" y="1628"/>
                    </a:cubicBezTo>
                    <a:cubicBezTo>
                      <a:pt x="11577" y="1152"/>
                      <a:pt x="11068" y="879"/>
                      <a:pt x="10576" y="781"/>
                    </a:cubicBezTo>
                    <a:cubicBezTo>
                      <a:pt x="10084" y="684"/>
                      <a:pt x="9572" y="711"/>
                      <a:pt x="9084" y="594"/>
                    </a:cubicBezTo>
                    <a:cubicBezTo>
                      <a:pt x="8414" y="436"/>
                      <a:pt x="7805" y="9"/>
                      <a:pt x="7117" y="1"/>
                    </a:cubicBezTo>
                    <a:cubicBezTo>
                      <a:pt x="7109" y="1"/>
                      <a:pt x="7102" y="1"/>
                      <a:pt x="7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17"/>
              <p:cNvSpPr/>
              <p:nvPr/>
            </p:nvSpPr>
            <p:spPr>
              <a:xfrm>
                <a:off x="2067975" y="573575"/>
                <a:ext cx="59475" cy="167750"/>
              </a:xfrm>
              <a:custGeom>
                <a:rect b="b" l="l" r="r" t="t"/>
                <a:pathLst>
                  <a:path extrusionOk="0" h="6710" w="2379">
                    <a:moveTo>
                      <a:pt x="2259" y="1"/>
                    </a:moveTo>
                    <a:cubicBezTo>
                      <a:pt x="2081" y="1"/>
                      <a:pt x="1400" y="736"/>
                      <a:pt x="1308" y="854"/>
                    </a:cubicBezTo>
                    <a:cubicBezTo>
                      <a:pt x="682" y="1658"/>
                      <a:pt x="335" y="2652"/>
                      <a:pt x="168" y="3659"/>
                    </a:cubicBezTo>
                    <a:cubicBezTo>
                      <a:pt x="1" y="4665"/>
                      <a:pt x="3" y="5690"/>
                      <a:pt x="12" y="6710"/>
                    </a:cubicBezTo>
                    <a:cubicBezTo>
                      <a:pt x="609" y="5842"/>
                      <a:pt x="1103" y="5005"/>
                      <a:pt x="1501" y="4029"/>
                    </a:cubicBezTo>
                    <a:cubicBezTo>
                      <a:pt x="1898" y="3052"/>
                      <a:pt x="2091" y="1963"/>
                      <a:pt x="1859" y="935"/>
                    </a:cubicBezTo>
                    <a:cubicBezTo>
                      <a:pt x="1835" y="826"/>
                      <a:pt x="2378" y="47"/>
                      <a:pt x="2277" y="4"/>
                    </a:cubicBezTo>
                    <a:cubicBezTo>
                      <a:pt x="2271" y="2"/>
                      <a:pt x="2265" y="1"/>
                      <a:pt x="22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17"/>
              <p:cNvSpPr/>
              <p:nvPr/>
            </p:nvSpPr>
            <p:spPr>
              <a:xfrm>
                <a:off x="2026950" y="559300"/>
                <a:ext cx="288450" cy="418400"/>
              </a:xfrm>
              <a:custGeom>
                <a:rect b="b" l="l" r="r" t="t"/>
                <a:pathLst>
                  <a:path extrusionOk="0" h="16736" w="11538">
                    <a:moveTo>
                      <a:pt x="6690" y="0"/>
                    </a:moveTo>
                    <a:cubicBezTo>
                      <a:pt x="4796" y="0"/>
                      <a:pt x="3305" y="1489"/>
                      <a:pt x="2729" y="3540"/>
                    </a:cubicBezTo>
                    <a:lnTo>
                      <a:pt x="0" y="12299"/>
                    </a:lnTo>
                    <a:cubicBezTo>
                      <a:pt x="0" y="12299"/>
                      <a:pt x="1973" y="16119"/>
                      <a:pt x="3471" y="16627"/>
                    </a:cubicBezTo>
                    <a:lnTo>
                      <a:pt x="3751" y="16699"/>
                    </a:lnTo>
                    <a:cubicBezTo>
                      <a:pt x="3810" y="16724"/>
                      <a:pt x="3868" y="16735"/>
                      <a:pt x="3926" y="16735"/>
                    </a:cubicBezTo>
                    <a:cubicBezTo>
                      <a:pt x="4450" y="16735"/>
                      <a:pt x="4951" y="15779"/>
                      <a:pt x="5405" y="14395"/>
                    </a:cubicBezTo>
                    <a:cubicBezTo>
                      <a:pt x="5628" y="13711"/>
                      <a:pt x="5808" y="13172"/>
                      <a:pt x="5813" y="13172"/>
                    </a:cubicBezTo>
                    <a:cubicBezTo>
                      <a:pt x="5813" y="13172"/>
                      <a:pt x="5813" y="13172"/>
                      <a:pt x="5813" y="13172"/>
                    </a:cubicBezTo>
                    <a:cubicBezTo>
                      <a:pt x="5813" y="13172"/>
                      <a:pt x="6043" y="13219"/>
                      <a:pt x="6386" y="13219"/>
                    </a:cubicBezTo>
                    <a:cubicBezTo>
                      <a:pt x="7161" y="13219"/>
                      <a:pt x="8519" y="12976"/>
                      <a:pt x="9137" y="11392"/>
                    </a:cubicBezTo>
                    <a:cubicBezTo>
                      <a:pt x="9568" y="10287"/>
                      <a:pt x="10271" y="7940"/>
                      <a:pt x="10881" y="5809"/>
                    </a:cubicBezTo>
                    <a:cubicBezTo>
                      <a:pt x="11538" y="3518"/>
                      <a:pt x="10324" y="1108"/>
                      <a:pt x="8094" y="269"/>
                    </a:cubicBezTo>
                    <a:lnTo>
                      <a:pt x="7872" y="186"/>
                    </a:lnTo>
                    <a:cubicBezTo>
                      <a:pt x="7465" y="60"/>
                      <a:pt x="7069" y="0"/>
                      <a:pt x="6690" y="0"/>
                    </a:cubicBezTo>
                    <a:close/>
                  </a:path>
                </a:pathLst>
              </a:custGeom>
              <a:solidFill>
                <a:srgbClr val="FFC0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17"/>
              <p:cNvSpPr/>
              <p:nvPr/>
            </p:nvSpPr>
            <p:spPr>
              <a:xfrm>
                <a:off x="2105800" y="838350"/>
                <a:ext cx="66500" cy="65025"/>
              </a:xfrm>
              <a:custGeom>
                <a:rect b="b" l="l" r="r" t="t"/>
                <a:pathLst>
                  <a:path extrusionOk="0" h="2601" w="2660">
                    <a:moveTo>
                      <a:pt x="1" y="1"/>
                    </a:moveTo>
                    <a:cubicBezTo>
                      <a:pt x="1" y="1"/>
                      <a:pt x="101" y="1946"/>
                      <a:pt x="2472" y="2601"/>
                    </a:cubicBezTo>
                    <a:lnTo>
                      <a:pt x="2659" y="2010"/>
                    </a:lnTo>
                    <a:cubicBezTo>
                      <a:pt x="2659" y="2010"/>
                      <a:pt x="1179" y="1550"/>
                      <a:pt x="1" y="1"/>
                    </a:cubicBezTo>
                    <a:close/>
                  </a:path>
                </a:pathLst>
              </a:custGeom>
              <a:solidFill>
                <a:srgbClr val="FF9B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17"/>
              <p:cNvSpPr/>
              <p:nvPr/>
            </p:nvSpPr>
            <p:spPr>
              <a:xfrm>
                <a:off x="2235625" y="728050"/>
                <a:ext cx="19650" cy="16775"/>
              </a:xfrm>
              <a:custGeom>
                <a:rect b="b" l="l" r="r" t="t"/>
                <a:pathLst>
                  <a:path extrusionOk="0" h="671" w="786">
                    <a:moveTo>
                      <a:pt x="391" y="0"/>
                    </a:moveTo>
                    <a:cubicBezTo>
                      <a:pt x="244" y="0"/>
                      <a:pt x="107" y="90"/>
                      <a:pt x="60" y="230"/>
                    </a:cubicBezTo>
                    <a:cubicBezTo>
                      <a:pt x="0" y="406"/>
                      <a:pt x="102" y="594"/>
                      <a:pt x="287" y="653"/>
                    </a:cubicBezTo>
                    <a:cubicBezTo>
                      <a:pt x="323" y="665"/>
                      <a:pt x="361" y="670"/>
                      <a:pt x="397" y="670"/>
                    </a:cubicBezTo>
                    <a:cubicBezTo>
                      <a:pt x="544" y="670"/>
                      <a:pt x="680" y="581"/>
                      <a:pt x="727" y="441"/>
                    </a:cubicBezTo>
                    <a:cubicBezTo>
                      <a:pt x="786" y="265"/>
                      <a:pt x="685" y="76"/>
                      <a:pt x="500" y="17"/>
                    </a:cubicBezTo>
                    <a:cubicBezTo>
                      <a:pt x="464" y="6"/>
                      <a:pt x="427" y="0"/>
                      <a:pt x="3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17"/>
              <p:cNvSpPr/>
              <p:nvPr/>
            </p:nvSpPr>
            <p:spPr>
              <a:xfrm>
                <a:off x="2245200" y="707525"/>
                <a:ext cx="33250" cy="16275"/>
              </a:xfrm>
              <a:custGeom>
                <a:rect b="b" l="l" r="r" t="t"/>
                <a:pathLst>
                  <a:path extrusionOk="0" h="651" w="1330">
                    <a:moveTo>
                      <a:pt x="443" y="0"/>
                    </a:moveTo>
                    <a:cubicBezTo>
                      <a:pt x="356" y="0"/>
                      <a:pt x="277" y="12"/>
                      <a:pt x="214" y="30"/>
                    </a:cubicBezTo>
                    <a:cubicBezTo>
                      <a:pt x="70" y="69"/>
                      <a:pt x="0" y="131"/>
                      <a:pt x="12" y="157"/>
                    </a:cubicBezTo>
                    <a:cubicBezTo>
                      <a:pt x="34" y="215"/>
                      <a:pt x="361" y="131"/>
                      <a:pt x="712" y="267"/>
                    </a:cubicBezTo>
                    <a:cubicBezTo>
                      <a:pt x="1049" y="393"/>
                      <a:pt x="1227" y="651"/>
                      <a:pt x="1293" y="651"/>
                    </a:cubicBezTo>
                    <a:cubicBezTo>
                      <a:pt x="1296" y="651"/>
                      <a:pt x="1299" y="650"/>
                      <a:pt x="1301" y="649"/>
                    </a:cubicBezTo>
                    <a:cubicBezTo>
                      <a:pt x="1329" y="637"/>
                      <a:pt x="1322" y="546"/>
                      <a:pt x="1244" y="422"/>
                    </a:cubicBezTo>
                    <a:cubicBezTo>
                      <a:pt x="1169" y="300"/>
                      <a:pt x="1014" y="148"/>
                      <a:pt x="795" y="65"/>
                    </a:cubicBezTo>
                    <a:cubicBezTo>
                      <a:pt x="673" y="18"/>
                      <a:pt x="551" y="0"/>
                      <a:pt x="4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17"/>
              <p:cNvSpPr/>
              <p:nvPr/>
            </p:nvSpPr>
            <p:spPr>
              <a:xfrm>
                <a:off x="2152400" y="699150"/>
                <a:ext cx="19650" cy="16775"/>
              </a:xfrm>
              <a:custGeom>
                <a:rect b="b" l="l" r="r" t="t"/>
                <a:pathLst>
                  <a:path extrusionOk="0" h="671" w="786">
                    <a:moveTo>
                      <a:pt x="391" y="0"/>
                    </a:moveTo>
                    <a:cubicBezTo>
                      <a:pt x="243" y="0"/>
                      <a:pt x="107" y="90"/>
                      <a:pt x="59" y="230"/>
                    </a:cubicBezTo>
                    <a:cubicBezTo>
                      <a:pt x="1" y="406"/>
                      <a:pt x="102" y="594"/>
                      <a:pt x="286" y="653"/>
                    </a:cubicBezTo>
                    <a:cubicBezTo>
                      <a:pt x="323" y="665"/>
                      <a:pt x="360" y="670"/>
                      <a:pt x="397" y="670"/>
                    </a:cubicBezTo>
                    <a:cubicBezTo>
                      <a:pt x="544" y="670"/>
                      <a:pt x="680" y="581"/>
                      <a:pt x="727" y="441"/>
                    </a:cubicBezTo>
                    <a:cubicBezTo>
                      <a:pt x="786" y="265"/>
                      <a:pt x="684" y="76"/>
                      <a:pt x="500" y="17"/>
                    </a:cubicBezTo>
                    <a:cubicBezTo>
                      <a:pt x="464" y="6"/>
                      <a:pt x="427" y="0"/>
                      <a:pt x="3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17"/>
              <p:cNvSpPr/>
              <p:nvPr/>
            </p:nvSpPr>
            <p:spPr>
              <a:xfrm>
                <a:off x="2157325" y="679475"/>
                <a:ext cx="33275" cy="15425"/>
              </a:xfrm>
              <a:custGeom>
                <a:rect b="b" l="l" r="r" t="t"/>
                <a:pathLst>
                  <a:path extrusionOk="0" h="617" w="1331">
                    <a:moveTo>
                      <a:pt x="400" y="1"/>
                    </a:moveTo>
                    <a:cubicBezTo>
                      <a:pt x="328" y="1"/>
                      <a:pt x="262" y="9"/>
                      <a:pt x="209" y="21"/>
                    </a:cubicBezTo>
                    <a:cubicBezTo>
                      <a:pt x="67" y="52"/>
                      <a:pt x="0" y="106"/>
                      <a:pt x="12" y="129"/>
                    </a:cubicBezTo>
                    <a:cubicBezTo>
                      <a:pt x="36" y="183"/>
                      <a:pt x="357" y="116"/>
                      <a:pt x="709" y="251"/>
                    </a:cubicBezTo>
                    <a:cubicBezTo>
                      <a:pt x="1048" y="375"/>
                      <a:pt x="1234" y="616"/>
                      <a:pt x="1297" y="616"/>
                    </a:cubicBezTo>
                    <a:cubicBezTo>
                      <a:pt x="1300" y="616"/>
                      <a:pt x="1302" y="616"/>
                      <a:pt x="1305" y="615"/>
                    </a:cubicBezTo>
                    <a:cubicBezTo>
                      <a:pt x="1331" y="605"/>
                      <a:pt x="1320" y="522"/>
                      <a:pt x="1240" y="408"/>
                    </a:cubicBezTo>
                    <a:cubicBezTo>
                      <a:pt x="1162" y="294"/>
                      <a:pt x="1004" y="154"/>
                      <a:pt x="784" y="71"/>
                    </a:cubicBezTo>
                    <a:cubicBezTo>
                      <a:pt x="649" y="20"/>
                      <a:pt x="515" y="1"/>
                      <a:pt x="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17"/>
              <p:cNvSpPr/>
              <p:nvPr/>
            </p:nvSpPr>
            <p:spPr>
              <a:xfrm>
                <a:off x="2195950" y="699475"/>
                <a:ext cx="26125" cy="81450"/>
              </a:xfrm>
              <a:custGeom>
                <a:rect b="b" l="l" r="r" t="t"/>
                <a:pathLst>
                  <a:path extrusionOk="0" h="3258" w="1045">
                    <a:moveTo>
                      <a:pt x="951" y="1"/>
                    </a:moveTo>
                    <a:cubicBezTo>
                      <a:pt x="906" y="1"/>
                      <a:pt x="872" y="905"/>
                      <a:pt x="875" y="2021"/>
                    </a:cubicBezTo>
                    <a:cubicBezTo>
                      <a:pt x="877" y="2296"/>
                      <a:pt x="880" y="2558"/>
                      <a:pt x="883" y="2808"/>
                    </a:cubicBezTo>
                    <a:cubicBezTo>
                      <a:pt x="887" y="2929"/>
                      <a:pt x="889" y="3041"/>
                      <a:pt x="842" y="3098"/>
                    </a:cubicBezTo>
                    <a:cubicBezTo>
                      <a:pt x="823" y="3126"/>
                      <a:pt x="790" y="3137"/>
                      <a:pt x="750" y="3137"/>
                    </a:cubicBezTo>
                    <a:cubicBezTo>
                      <a:pt x="711" y="3137"/>
                      <a:pt x="665" y="3127"/>
                      <a:pt x="619" y="3114"/>
                    </a:cubicBezTo>
                    <a:cubicBezTo>
                      <a:pt x="307" y="3041"/>
                      <a:pt x="93" y="2997"/>
                      <a:pt x="28" y="2997"/>
                    </a:cubicBezTo>
                    <a:cubicBezTo>
                      <a:pt x="15" y="2997"/>
                      <a:pt x="8" y="2999"/>
                      <a:pt x="7" y="3003"/>
                    </a:cubicBezTo>
                    <a:cubicBezTo>
                      <a:pt x="1" y="3024"/>
                      <a:pt x="222" y="3105"/>
                      <a:pt x="588" y="3220"/>
                    </a:cubicBezTo>
                    <a:cubicBezTo>
                      <a:pt x="634" y="3235"/>
                      <a:pt x="684" y="3252"/>
                      <a:pt x="749" y="3257"/>
                    </a:cubicBezTo>
                    <a:cubicBezTo>
                      <a:pt x="755" y="3257"/>
                      <a:pt x="762" y="3258"/>
                      <a:pt x="769" y="3258"/>
                    </a:cubicBezTo>
                    <a:cubicBezTo>
                      <a:pt x="830" y="3258"/>
                      <a:pt x="902" y="3233"/>
                      <a:pt x="947" y="3181"/>
                    </a:cubicBezTo>
                    <a:cubicBezTo>
                      <a:pt x="1044" y="3063"/>
                      <a:pt x="1028" y="2924"/>
                      <a:pt x="1033" y="2809"/>
                    </a:cubicBezTo>
                    <a:cubicBezTo>
                      <a:pt x="1034" y="2559"/>
                      <a:pt x="1036" y="2297"/>
                      <a:pt x="1037" y="2023"/>
                    </a:cubicBezTo>
                    <a:cubicBezTo>
                      <a:pt x="1034" y="906"/>
                      <a:pt x="996" y="1"/>
                      <a:pt x="951" y="1"/>
                    </a:cubicBezTo>
                    <a:cubicBezTo>
                      <a:pt x="951" y="1"/>
                      <a:pt x="951" y="1"/>
                      <a:pt x="9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17"/>
              <p:cNvSpPr/>
              <p:nvPr/>
            </p:nvSpPr>
            <p:spPr>
              <a:xfrm>
                <a:off x="2158800" y="657825"/>
                <a:ext cx="42850" cy="16075"/>
              </a:xfrm>
              <a:custGeom>
                <a:rect b="b" l="l" r="r" t="t"/>
                <a:pathLst>
                  <a:path extrusionOk="0" h="643" w="1714">
                    <a:moveTo>
                      <a:pt x="553" y="1"/>
                    </a:moveTo>
                    <a:cubicBezTo>
                      <a:pt x="443" y="1"/>
                      <a:pt x="344" y="13"/>
                      <a:pt x="263" y="34"/>
                    </a:cubicBezTo>
                    <a:cubicBezTo>
                      <a:pt x="92" y="76"/>
                      <a:pt x="1" y="145"/>
                      <a:pt x="9" y="195"/>
                    </a:cubicBezTo>
                    <a:cubicBezTo>
                      <a:pt x="32" y="302"/>
                      <a:pt x="412" y="306"/>
                      <a:pt x="842" y="421"/>
                    </a:cubicBezTo>
                    <a:cubicBezTo>
                      <a:pt x="1198" y="507"/>
                      <a:pt x="1487" y="643"/>
                      <a:pt x="1619" y="643"/>
                    </a:cubicBezTo>
                    <a:cubicBezTo>
                      <a:pt x="1648" y="643"/>
                      <a:pt x="1669" y="636"/>
                      <a:pt x="1681" y="622"/>
                    </a:cubicBezTo>
                    <a:cubicBezTo>
                      <a:pt x="1714" y="581"/>
                      <a:pt x="1666" y="478"/>
                      <a:pt x="1536" y="359"/>
                    </a:cubicBezTo>
                    <a:cubicBezTo>
                      <a:pt x="1409" y="241"/>
                      <a:pt x="1196" y="116"/>
                      <a:pt x="937" y="50"/>
                    </a:cubicBezTo>
                    <a:cubicBezTo>
                      <a:pt x="803" y="15"/>
                      <a:pt x="672" y="1"/>
                      <a:pt x="5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17"/>
              <p:cNvSpPr/>
              <p:nvPr/>
            </p:nvSpPr>
            <p:spPr>
              <a:xfrm>
                <a:off x="2252675" y="694100"/>
                <a:ext cx="30825" cy="16750"/>
              </a:xfrm>
              <a:custGeom>
                <a:rect b="b" l="l" r="r" t="t"/>
                <a:pathLst>
                  <a:path extrusionOk="0" h="670" w="1233">
                    <a:moveTo>
                      <a:pt x="382" y="1"/>
                    </a:moveTo>
                    <a:cubicBezTo>
                      <a:pt x="316" y="1"/>
                      <a:pt x="256" y="8"/>
                      <a:pt x="205" y="22"/>
                    </a:cubicBezTo>
                    <a:cubicBezTo>
                      <a:pt x="69" y="57"/>
                      <a:pt x="0" y="122"/>
                      <a:pt x="10" y="173"/>
                    </a:cubicBezTo>
                    <a:cubicBezTo>
                      <a:pt x="35" y="278"/>
                      <a:pt x="308" y="303"/>
                      <a:pt x="596" y="427"/>
                    </a:cubicBezTo>
                    <a:cubicBezTo>
                      <a:pt x="847" y="525"/>
                      <a:pt x="1040" y="669"/>
                      <a:pt x="1147" y="669"/>
                    </a:cubicBezTo>
                    <a:cubicBezTo>
                      <a:pt x="1163" y="669"/>
                      <a:pt x="1178" y="666"/>
                      <a:pt x="1190" y="658"/>
                    </a:cubicBezTo>
                    <a:cubicBezTo>
                      <a:pt x="1232" y="630"/>
                      <a:pt x="1229" y="534"/>
                      <a:pt x="1157" y="413"/>
                    </a:cubicBezTo>
                    <a:cubicBezTo>
                      <a:pt x="1086" y="293"/>
                      <a:pt x="940" y="155"/>
                      <a:pt x="741" y="73"/>
                    </a:cubicBezTo>
                    <a:cubicBezTo>
                      <a:pt x="617" y="22"/>
                      <a:pt x="492" y="1"/>
                      <a:pt x="3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17"/>
              <p:cNvSpPr/>
              <p:nvPr/>
            </p:nvSpPr>
            <p:spPr>
              <a:xfrm>
                <a:off x="2022800" y="683175"/>
                <a:ext cx="61100" cy="66275"/>
              </a:xfrm>
              <a:custGeom>
                <a:rect b="b" l="l" r="r" t="t"/>
                <a:pathLst>
                  <a:path extrusionOk="0" h="2651" w="2444">
                    <a:moveTo>
                      <a:pt x="1492" y="1"/>
                    </a:moveTo>
                    <a:cubicBezTo>
                      <a:pt x="1123" y="1"/>
                      <a:pt x="734" y="198"/>
                      <a:pt x="500" y="886"/>
                    </a:cubicBezTo>
                    <a:cubicBezTo>
                      <a:pt x="1" y="2356"/>
                      <a:pt x="1423" y="2651"/>
                      <a:pt x="1654" y="2651"/>
                    </a:cubicBezTo>
                    <a:cubicBezTo>
                      <a:pt x="1673" y="2651"/>
                      <a:pt x="1684" y="2649"/>
                      <a:pt x="1685" y="2645"/>
                    </a:cubicBezTo>
                    <a:cubicBezTo>
                      <a:pt x="1704" y="2601"/>
                      <a:pt x="2443" y="357"/>
                      <a:pt x="2443" y="357"/>
                    </a:cubicBezTo>
                    <a:cubicBezTo>
                      <a:pt x="2424" y="339"/>
                      <a:pt x="1976" y="1"/>
                      <a:pt x="1492" y="1"/>
                    </a:cubicBezTo>
                    <a:close/>
                  </a:path>
                </a:pathLst>
              </a:custGeom>
              <a:solidFill>
                <a:srgbClr val="FFC0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17"/>
              <p:cNvSpPr/>
              <p:nvPr/>
            </p:nvSpPr>
            <p:spPr>
              <a:xfrm>
                <a:off x="2042500" y="695775"/>
                <a:ext cx="22300" cy="36200"/>
              </a:xfrm>
              <a:custGeom>
                <a:rect b="b" l="l" r="r" t="t"/>
                <a:pathLst>
                  <a:path extrusionOk="0" h="1448" w="892">
                    <a:moveTo>
                      <a:pt x="656" y="0"/>
                    </a:moveTo>
                    <a:cubicBezTo>
                      <a:pt x="546" y="0"/>
                      <a:pt x="429" y="67"/>
                      <a:pt x="346" y="157"/>
                    </a:cubicBezTo>
                    <a:cubicBezTo>
                      <a:pt x="241" y="261"/>
                      <a:pt x="150" y="403"/>
                      <a:pt x="99" y="567"/>
                    </a:cubicBezTo>
                    <a:cubicBezTo>
                      <a:pt x="1" y="890"/>
                      <a:pt x="63" y="1246"/>
                      <a:pt x="270" y="1390"/>
                    </a:cubicBezTo>
                    <a:cubicBezTo>
                      <a:pt x="334" y="1432"/>
                      <a:pt x="399" y="1448"/>
                      <a:pt x="453" y="1448"/>
                    </a:cubicBezTo>
                    <a:cubicBezTo>
                      <a:pt x="486" y="1448"/>
                      <a:pt x="515" y="1442"/>
                      <a:pt x="538" y="1434"/>
                    </a:cubicBezTo>
                    <a:cubicBezTo>
                      <a:pt x="600" y="1412"/>
                      <a:pt x="620" y="1379"/>
                      <a:pt x="616" y="1375"/>
                    </a:cubicBezTo>
                    <a:cubicBezTo>
                      <a:pt x="615" y="1373"/>
                      <a:pt x="614" y="1373"/>
                      <a:pt x="611" y="1373"/>
                    </a:cubicBezTo>
                    <a:cubicBezTo>
                      <a:pt x="600" y="1373"/>
                      <a:pt x="572" y="1385"/>
                      <a:pt x="528" y="1390"/>
                    </a:cubicBezTo>
                    <a:cubicBezTo>
                      <a:pt x="521" y="1391"/>
                      <a:pt x="513" y="1391"/>
                      <a:pt x="505" y="1391"/>
                    </a:cubicBezTo>
                    <a:cubicBezTo>
                      <a:pt x="453" y="1391"/>
                      <a:pt x="382" y="1375"/>
                      <a:pt x="319" y="1324"/>
                    </a:cubicBezTo>
                    <a:cubicBezTo>
                      <a:pt x="173" y="1205"/>
                      <a:pt x="122" y="890"/>
                      <a:pt x="211" y="601"/>
                    </a:cubicBezTo>
                    <a:cubicBezTo>
                      <a:pt x="256" y="455"/>
                      <a:pt x="333" y="328"/>
                      <a:pt x="424" y="232"/>
                    </a:cubicBezTo>
                    <a:cubicBezTo>
                      <a:pt x="503" y="141"/>
                      <a:pt x="594" y="87"/>
                      <a:pt x="678" y="87"/>
                    </a:cubicBezTo>
                    <a:cubicBezTo>
                      <a:pt x="687" y="87"/>
                      <a:pt x="696" y="88"/>
                      <a:pt x="704" y="89"/>
                    </a:cubicBezTo>
                    <a:cubicBezTo>
                      <a:pt x="795" y="99"/>
                      <a:pt x="838" y="170"/>
                      <a:pt x="841" y="221"/>
                    </a:cubicBezTo>
                    <a:cubicBezTo>
                      <a:pt x="848" y="273"/>
                      <a:pt x="827" y="301"/>
                      <a:pt x="834" y="307"/>
                    </a:cubicBezTo>
                    <a:cubicBezTo>
                      <a:pt x="835" y="307"/>
                      <a:pt x="835" y="308"/>
                      <a:pt x="836" y="308"/>
                    </a:cubicBezTo>
                    <a:cubicBezTo>
                      <a:pt x="846" y="308"/>
                      <a:pt x="879" y="285"/>
                      <a:pt x="888" y="221"/>
                    </a:cubicBezTo>
                    <a:cubicBezTo>
                      <a:pt x="891" y="188"/>
                      <a:pt x="886" y="144"/>
                      <a:pt x="859" y="101"/>
                    </a:cubicBezTo>
                    <a:cubicBezTo>
                      <a:pt x="831" y="57"/>
                      <a:pt x="780" y="22"/>
                      <a:pt x="719" y="8"/>
                    </a:cubicBezTo>
                    <a:cubicBezTo>
                      <a:pt x="699" y="3"/>
                      <a:pt x="678" y="0"/>
                      <a:pt x="656" y="0"/>
                    </a:cubicBezTo>
                    <a:close/>
                  </a:path>
                </a:pathLst>
              </a:custGeom>
              <a:solidFill>
                <a:srgbClr val="FF9B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17"/>
              <p:cNvSpPr/>
              <p:nvPr/>
            </p:nvSpPr>
            <p:spPr>
              <a:xfrm>
                <a:off x="2072300" y="550100"/>
                <a:ext cx="230325" cy="176475"/>
              </a:xfrm>
              <a:custGeom>
                <a:rect b="b" l="l" r="r" t="t"/>
                <a:pathLst>
                  <a:path extrusionOk="0" h="7059" w="9213">
                    <a:moveTo>
                      <a:pt x="4735" y="1"/>
                    </a:moveTo>
                    <a:cubicBezTo>
                      <a:pt x="3684" y="1"/>
                      <a:pt x="2728" y="261"/>
                      <a:pt x="1944" y="988"/>
                    </a:cubicBezTo>
                    <a:cubicBezTo>
                      <a:pt x="1090" y="1779"/>
                      <a:pt x="517" y="2841"/>
                      <a:pt x="183" y="3956"/>
                    </a:cubicBezTo>
                    <a:cubicBezTo>
                      <a:pt x="82" y="4297"/>
                      <a:pt x="0" y="4660"/>
                      <a:pt x="86" y="5005"/>
                    </a:cubicBezTo>
                    <a:cubicBezTo>
                      <a:pt x="192" y="5430"/>
                      <a:pt x="546" y="5793"/>
                      <a:pt x="367" y="6273"/>
                    </a:cubicBezTo>
                    <a:cubicBezTo>
                      <a:pt x="302" y="6449"/>
                      <a:pt x="293" y="6645"/>
                      <a:pt x="372" y="6815"/>
                    </a:cubicBezTo>
                    <a:cubicBezTo>
                      <a:pt x="454" y="6991"/>
                      <a:pt x="586" y="7059"/>
                      <a:pt x="730" y="7059"/>
                    </a:cubicBezTo>
                    <a:cubicBezTo>
                      <a:pt x="918" y="7059"/>
                      <a:pt x="1127" y="6944"/>
                      <a:pt x="1275" y="6810"/>
                    </a:cubicBezTo>
                    <a:cubicBezTo>
                      <a:pt x="1831" y="6301"/>
                      <a:pt x="2117" y="5568"/>
                      <a:pt x="2384" y="4863"/>
                    </a:cubicBezTo>
                    <a:cubicBezTo>
                      <a:pt x="2574" y="4362"/>
                      <a:pt x="2766" y="3850"/>
                      <a:pt x="2783" y="3314"/>
                    </a:cubicBezTo>
                    <a:cubicBezTo>
                      <a:pt x="2793" y="3022"/>
                      <a:pt x="2751" y="2729"/>
                      <a:pt x="2777" y="2440"/>
                    </a:cubicBezTo>
                    <a:cubicBezTo>
                      <a:pt x="2802" y="2149"/>
                      <a:pt x="2911" y="1846"/>
                      <a:pt x="3152" y="1681"/>
                    </a:cubicBezTo>
                    <a:cubicBezTo>
                      <a:pt x="3192" y="1654"/>
                      <a:pt x="3251" y="1624"/>
                      <a:pt x="3325" y="1593"/>
                    </a:cubicBezTo>
                    <a:cubicBezTo>
                      <a:pt x="3543" y="1500"/>
                      <a:pt x="3773" y="1455"/>
                      <a:pt x="4002" y="1455"/>
                    </a:cubicBezTo>
                    <a:cubicBezTo>
                      <a:pt x="4385" y="1455"/>
                      <a:pt x="4765" y="1581"/>
                      <a:pt x="5078" y="1823"/>
                    </a:cubicBezTo>
                    <a:cubicBezTo>
                      <a:pt x="5808" y="2388"/>
                      <a:pt x="7033" y="3265"/>
                      <a:pt x="7614" y="3265"/>
                    </a:cubicBezTo>
                    <a:cubicBezTo>
                      <a:pt x="7664" y="3265"/>
                      <a:pt x="7709" y="3258"/>
                      <a:pt x="7749" y="3245"/>
                    </a:cubicBezTo>
                    <a:cubicBezTo>
                      <a:pt x="8469" y="2997"/>
                      <a:pt x="8701" y="2756"/>
                      <a:pt x="8701" y="2756"/>
                    </a:cubicBezTo>
                    <a:lnTo>
                      <a:pt x="8908" y="3196"/>
                    </a:lnTo>
                    <a:cubicBezTo>
                      <a:pt x="9213" y="3139"/>
                      <a:pt x="8714" y="2048"/>
                      <a:pt x="8176" y="1551"/>
                    </a:cubicBezTo>
                    <a:cubicBezTo>
                      <a:pt x="7360" y="799"/>
                      <a:pt x="5986" y="49"/>
                      <a:pt x="5019" y="7"/>
                    </a:cubicBezTo>
                    <a:cubicBezTo>
                      <a:pt x="4924" y="3"/>
                      <a:pt x="4829" y="1"/>
                      <a:pt x="47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17"/>
              <p:cNvSpPr/>
              <p:nvPr/>
            </p:nvSpPr>
            <p:spPr>
              <a:xfrm>
                <a:off x="2132550" y="545550"/>
                <a:ext cx="151100" cy="87200"/>
              </a:xfrm>
              <a:custGeom>
                <a:rect b="b" l="l" r="r" t="t"/>
                <a:pathLst>
                  <a:path extrusionOk="0" h="3488" w="6044">
                    <a:moveTo>
                      <a:pt x="2778" y="0"/>
                    </a:moveTo>
                    <a:cubicBezTo>
                      <a:pt x="2773" y="0"/>
                      <a:pt x="2769" y="0"/>
                      <a:pt x="2764" y="0"/>
                    </a:cubicBezTo>
                    <a:cubicBezTo>
                      <a:pt x="1791" y="5"/>
                      <a:pt x="839" y="334"/>
                      <a:pt x="0" y="826"/>
                    </a:cubicBezTo>
                    <a:cubicBezTo>
                      <a:pt x="676" y="860"/>
                      <a:pt x="1340" y="1100"/>
                      <a:pt x="1878" y="1507"/>
                    </a:cubicBezTo>
                    <a:cubicBezTo>
                      <a:pt x="2386" y="1891"/>
                      <a:pt x="2777" y="2410"/>
                      <a:pt x="3282" y="2796"/>
                    </a:cubicBezTo>
                    <a:cubicBezTo>
                      <a:pt x="3878" y="3251"/>
                      <a:pt x="4288" y="3488"/>
                      <a:pt x="5030" y="3488"/>
                    </a:cubicBezTo>
                    <a:cubicBezTo>
                      <a:pt x="5037" y="3488"/>
                      <a:pt x="5044" y="3488"/>
                      <a:pt x="5050" y="3488"/>
                    </a:cubicBezTo>
                    <a:lnTo>
                      <a:pt x="5089" y="3478"/>
                    </a:lnTo>
                    <a:cubicBezTo>
                      <a:pt x="5604" y="3443"/>
                      <a:pt x="5997" y="2929"/>
                      <a:pt x="6020" y="2413"/>
                    </a:cubicBezTo>
                    <a:cubicBezTo>
                      <a:pt x="6043" y="1898"/>
                      <a:pt x="5769" y="1407"/>
                      <a:pt x="5408" y="1038"/>
                    </a:cubicBezTo>
                    <a:cubicBezTo>
                      <a:pt x="4733" y="344"/>
                      <a:pt x="3746" y="0"/>
                      <a:pt x="27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17"/>
              <p:cNvSpPr/>
              <p:nvPr/>
            </p:nvSpPr>
            <p:spPr>
              <a:xfrm>
                <a:off x="2112850" y="550800"/>
                <a:ext cx="75250" cy="37225"/>
              </a:xfrm>
              <a:custGeom>
                <a:rect b="b" l="l" r="r" t="t"/>
                <a:pathLst>
                  <a:path extrusionOk="0" h="1489" w="3010">
                    <a:moveTo>
                      <a:pt x="1243" y="0"/>
                    </a:moveTo>
                    <a:cubicBezTo>
                      <a:pt x="1185" y="0"/>
                      <a:pt x="1127" y="3"/>
                      <a:pt x="1072" y="8"/>
                    </a:cubicBezTo>
                    <a:cubicBezTo>
                      <a:pt x="845" y="26"/>
                      <a:pt x="647" y="83"/>
                      <a:pt x="487" y="142"/>
                    </a:cubicBezTo>
                    <a:cubicBezTo>
                      <a:pt x="166" y="264"/>
                      <a:pt x="1" y="402"/>
                      <a:pt x="9" y="411"/>
                    </a:cubicBezTo>
                    <a:cubicBezTo>
                      <a:pt x="9" y="412"/>
                      <a:pt x="11" y="413"/>
                      <a:pt x="13" y="413"/>
                    </a:cubicBezTo>
                    <a:cubicBezTo>
                      <a:pt x="42" y="413"/>
                      <a:pt x="217" y="309"/>
                      <a:pt x="512" y="217"/>
                    </a:cubicBezTo>
                    <a:cubicBezTo>
                      <a:pt x="670" y="169"/>
                      <a:pt x="863" y="123"/>
                      <a:pt x="1080" y="111"/>
                    </a:cubicBezTo>
                    <a:cubicBezTo>
                      <a:pt x="1121" y="108"/>
                      <a:pt x="1163" y="107"/>
                      <a:pt x="1206" y="107"/>
                    </a:cubicBezTo>
                    <a:cubicBezTo>
                      <a:pt x="1388" y="107"/>
                      <a:pt x="1582" y="132"/>
                      <a:pt x="1765" y="208"/>
                    </a:cubicBezTo>
                    <a:cubicBezTo>
                      <a:pt x="2226" y="403"/>
                      <a:pt x="2553" y="749"/>
                      <a:pt x="2736" y="1020"/>
                    </a:cubicBezTo>
                    <a:cubicBezTo>
                      <a:pt x="2918" y="1290"/>
                      <a:pt x="2982" y="1489"/>
                      <a:pt x="3002" y="1489"/>
                    </a:cubicBezTo>
                    <a:cubicBezTo>
                      <a:pt x="3003" y="1489"/>
                      <a:pt x="3003" y="1489"/>
                      <a:pt x="3003" y="1489"/>
                    </a:cubicBezTo>
                    <a:cubicBezTo>
                      <a:pt x="3009" y="1487"/>
                      <a:pt x="3002" y="1435"/>
                      <a:pt x="2972" y="1344"/>
                    </a:cubicBezTo>
                    <a:cubicBezTo>
                      <a:pt x="2944" y="1253"/>
                      <a:pt x="2890" y="1125"/>
                      <a:pt x="2803" y="978"/>
                    </a:cubicBezTo>
                    <a:cubicBezTo>
                      <a:pt x="2630" y="685"/>
                      <a:pt x="2300" y="313"/>
                      <a:pt x="1808" y="104"/>
                    </a:cubicBezTo>
                    <a:cubicBezTo>
                      <a:pt x="1619" y="27"/>
                      <a:pt x="1425" y="0"/>
                      <a:pt x="12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17"/>
              <p:cNvSpPr/>
              <p:nvPr/>
            </p:nvSpPr>
            <p:spPr>
              <a:xfrm>
                <a:off x="2103525" y="574000"/>
                <a:ext cx="34875" cy="74150"/>
              </a:xfrm>
              <a:custGeom>
                <a:rect b="b" l="l" r="r" t="t"/>
                <a:pathLst>
                  <a:path extrusionOk="0" h="2966" w="1395">
                    <a:moveTo>
                      <a:pt x="43" y="0"/>
                    </a:moveTo>
                    <a:lnTo>
                      <a:pt x="43" y="0"/>
                    </a:lnTo>
                    <a:cubicBezTo>
                      <a:pt x="43" y="0"/>
                      <a:pt x="43" y="0"/>
                      <a:pt x="43" y="0"/>
                    </a:cubicBezTo>
                    <a:cubicBezTo>
                      <a:pt x="43" y="0"/>
                      <a:pt x="43" y="0"/>
                      <a:pt x="43" y="0"/>
                    </a:cubicBezTo>
                    <a:cubicBezTo>
                      <a:pt x="30" y="0"/>
                      <a:pt x="0" y="189"/>
                      <a:pt x="20" y="495"/>
                    </a:cubicBezTo>
                    <a:cubicBezTo>
                      <a:pt x="38" y="802"/>
                      <a:pt x="121" y="1226"/>
                      <a:pt x="313" y="1656"/>
                    </a:cubicBezTo>
                    <a:cubicBezTo>
                      <a:pt x="506" y="2088"/>
                      <a:pt x="767" y="2433"/>
                      <a:pt x="982" y="2651"/>
                    </a:cubicBezTo>
                    <a:cubicBezTo>
                      <a:pt x="1188" y="2861"/>
                      <a:pt x="1344" y="2965"/>
                      <a:pt x="1364" y="2965"/>
                    </a:cubicBezTo>
                    <a:cubicBezTo>
                      <a:pt x="1365" y="2965"/>
                      <a:pt x="1365" y="2965"/>
                      <a:pt x="1366" y="2964"/>
                    </a:cubicBezTo>
                    <a:cubicBezTo>
                      <a:pt x="1394" y="2940"/>
                      <a:pt x="787" y="2459"/>
                      <a:pt x="416" y="1611"/>
                    </a:cubicBezTo>
                    <a:cubicBezTo>
                      <a:pt x="33" y="772"/>
                      <a:pt x="80" y="0"/>
                      <a:pt x="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17"/>
              <p:cNvSpPr/>
              <p:nvPr/>
            </p:nvSpPr>
            <p:spPr>
              <a:xfrm>
                <a:off x="2248375" y="556350"/>
                <a:ext cx="43375" cy="65700"/>
              </a:xfrm>
              <a:custGeom>
                <a:rect b="b" l="l" r="r" t="t"/>
                <a:pathLst>
                  <a:path extrusionOk="0" h="2628" w="1735">
                    <a:moveTo>
                      <a:pt x="14" y="0"/>
                    </a:moveTo>
                    <a:cubicBezTo>
                      <a:pt x="12" y="0"/>
                      <a:pt x="11" y="1"/>
                      <a:pt x="11" y="1"/>
                    </a:cubicBezTo>
                    <a:cubicBezTo>
                      <a:pt x="1" y="18"/>
                      <a:pt x="158" y="111"/>
                      <a:pt x="383" y="296"/>
                    </a:cubicBezTo>
                    <a:cubicBezTo>
                      <a:pt x="610" y="479"/>
                      <a:pt x="896" y="765"/>
                      <a:pt x="1138" y="1137"/>
                    </a:cubicBezTo>
                    <a:cubicBezTo>
                      <a:pt x="1378" y="1509"/>
                      <a:pt x="1523" y="1887"/>
                      <a:pt x="1599" y="2168"/>
                    </a:cubicBezTo>
                    <a:cubicBezTo>
                      <a:pt x="1674" y="2448"/>
                      <a:pt x="1696" y="2628"/>
                      <a:pt x="1715" y="2628"/>
                    </a:cubicBezTo>
                    <a:cubicBezTo>
                      <a:pt x="1715" y="2628"/>
                      <a:pt x="1715" y="2628"/>
                      <a:pt x="1715" y="2628"/>
                    </a:cubicBezTo>
                    <a:cubicBezTo>
                      <a:pt x="1726" y="2628"/>
                      <a:pt x="1734" y="2442"/>
                      <a:pt x="1676" y="2149"/>
                    </a:cubicBezTo>
                    <a:cubicBezTo>
                      <a:pt x="1619" y="1857"/>
                      <a:pt x="1481" y="1460"/>
                      <a:pt x="1232" y="1075"/>
                    </a:cubicBezTo>
                    <a:cubicBezTo>
                      <a:pt x="981" y="691"/>
                      <a:pt x="676" y="404"/>
                      <a:pt x="432" y="233"/>
                    </a:cubicBezTo>
                    <a:cubicBezTo>
                      <a:pt x="204" y="71"/>
                      <a:pt x="39" y="0"/>
                      <a:pt x="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17"/>
              <p:cNvSpPr/>
              <p:nvPr/>
            </p:nvSpPr>
            <p:spPr>
              <a:xfrm>
                <a:off x="2071150" y="926175"/>
                <a:ext cx="81475" cy="96200"/>
              </a:xfrm>
              <a:custGeom>
                <a:rect b="b" l="l" r="r" t="t"/>
                <a:pathLst>
                  <a:path extrusionOk="0" h="3848" w="3259">
                    <a:moveTo>
                      <a:pt x="345" y="0"/>
                    </a:moveTo>
                    <a:cubicBezTo>
                      <a:pt x="0" y="1124"/>
                      <a:pt x="222" y="2312"/>
                      <a:pt x="749" y="3847"/>
                    </a:cubicBezTo>
                    <a:cubicBezTo>
                      <a:pt x="1351" y="3416"/>
                      <a:pt x="1963" y="2843"/>
                      <a:pt x="2537" y="2099"/>
                    </a:cubicBezTo>
                    <a:cubicBezTo>
                      <a:pt x="2674" y="1958"/>
                      <a:pt x="2902" y="1561"/>
                      <a:pt x="2991" y="1383"/>
                    </a:cubicBezTo>
                    <a:lnTo>
                      <a:pt x="3259" y="738"/>
                    </a:lnTo>
                    <a:lnTo>
                      <a:pt x="3259" y="738"/>
                    </a:lnTo>
                    <a:cubicBezTo>
                      <a:pt x="3013" y="814"/>
                      <a:pt x="2771" y="846"/>
                      <a:pt x="2537" y="846"/>
                    </a:cubicBezTo>
                    <a:cubicBezTo>
                      <a:pt x="1331" y="846"/>
                      <a:pt x="345" y="0"/>
                      <a:pt x="3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17"/>
              <p:cNvSpPr/>
              <p:nvPr/>
            </p:nvSpPr>
            <p:spPr>
              <a:xfrm>
                <a:off x="2081700" y="466075"/>
                <a:ext cx="218300" cy="139150"/>
              </a:xfrm>
              <a:custGeom>
                <a:rect b="b" l="l" r="r" t="t"/>
                <a:pathLst>
                  <a:path extrusionOk="0" h="5566" w="8732">
                    <a:moveTo>
                      <a:pt x="4042" y="1"/>
                    </a:moveTo>
                    <a:cubicBezTo>
                      <a:pt x="3927" y="1"/>
                      <a:pt x="3805" y="15"/>
                      <a:pt x="3675" y="47"/>
                    </a:cubicBezTo>
                    <a:cubicBezTo>
                      <a:pt x="2975" y="225"/>
                      <a:pt x="2069" y="605"/>
                      <a:pt x="1648" y="1334"/>
                    </a:cubicBezTo>
                    <a:cubicBezTo>
                      <a:pt x="1227" y="2064"/>
                      <a:pt x="477" y="3315"/>
                      <a:pt x="317" y="4062"/>
                    </a:cubicBezTo>
                    <a:cubicBezTo>
                      <a:pt x="156" y="4810"/>
                      <a:pt x="1" y="5117"/>
                      <a:pt x="1" y="5117"/>
                    </a:cubicBezTo>
                    <a:cubicBezTo>
                      <a:pt x="1" y="5117"/>
                      <a:pt x="1214" y="4565"/>
                      <a:pt x="3379" y="4565"/>
                    </a:cubicBezTo>
                    <a:cubicBezTo>
                      <a:pt x="4786" y="4565"/>
                      <a:pt x="6593" y="4798"/>
                      <a:pt x="8731" y="5566"/>
                    </a:cubicBezTo>
                    <a:cubicBezTo>
                      <a:pt x="8731" y="5566"/>
                      <a:pt x="8579" y="4340"/>
                      <a:pt x="8443" y="3245"/>
                    </a:cubicBezTo>
                    <a:cubicBezTo>
                      <a:pt x="8355" y="2542"/>
                      <a:pt x="7661" y="601"/>
                      <a:pt x="6794" y="347"/>
                    </a:cubicBezTo>
                    <a:cubicBezTo>
                      <a:pt x="6566" y="280"/>
                      <a:pt x="6376" y="257"/>
                      <a:pt x="6213" y="257"/>
                    </a:cubicBezTo>
                    <a:cubicBezTo>
                      <a:pt x="5840" y="257"/>
                      <a:pt x="5607" y="379"/>
                      <a:pt x="5382" y="379"/>
                    </a:cubicBezTo>
                    <a:cubicBezTo>
                      <a:pt x="5332" y="379"/>
                      <a:pt x="5282" y="373"/>
                      <a:pt x="5231" y="358"/>
                    </a:cubicBezTo>
                    <a:cubicBezTo>
                      <a:pt x="4922" y="267"/>
                      <a:pt x="4548" y="1"/>
                      <a:pt x="40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17"/>
              <p:cNvSpPr/>
              <p:nvPr/>
            </p:nvSpPr>
            <p:spPr>
              <a:xfrm>
                <a:off x="2083125" y="552275"/>
                <a:ext cx="217150" cy="68475"/>
              </a:xfrm>
              <a:custGeom>
                <a:rect b="b" l="l" r="r" t="t"/>
                <a:pathLst>
                  <a:path extrusionOk="0" h="2739" w="8686">
                    <a:moveTo>
                      <a:pt x="3781" y="0"/>
                    </a:moveTo>
                    <a:cubicBezTo>
                      <a:pt x="2264" y="0"/>
                      <a:pt x="350" y="288"/>
                      <a:pt x="350" y="288"/>
                    </a:cubicBezTo>
                    <a:lnTo>
                      <a:pt x="0" y="1819"/>
                    </a:lnTo>
                    <a:lnTo>
                      <a:pt x="8686" y="2738"/>
                    </a:lnTo>
                    <a:lnTo>
                      <a:pt x="8538" y="1021"/>
                    </a:lnTo>
                    <a:cubicBezTo>
                      <a:pt x="8538" y="1021"/>
                      <a:pt x="6058" y="165"/>
                      <a:pt x="4522" y="29"/>
                    </a:cubicBezTo>
                    <a:cubicBezTo>
                      <a:pt x="4295" y="9"/>
                      <a:pt x="4044" y="0"/>
                      <a:pt x="37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17"/>
              <p:cNvSpPr/>
              <p:nvPr/>
            </p:nvSpPr>
            <p:spPr>
              <a:xfrm>
                <a:off x="2231875" y="486925"/>
                <a:ext cx="52525" cy="60775"/>
              </a:xfrm>
              <a:custGeom>
                <a:rect b="b" l="l" r="r" t="t"/>
                <a:pathLst>
                  <a:path extrusionOk="0" h="2431" w="2101">
                    <a:moveTo>
                      <a:pt x="6" y="0"/>
                    </a:moveTo>
                    <a:cubicBezTo>
                      <a:pt x="5" y="0"/>
                      <a:pt x="5" y="0"/>
                      <a:pt x="5" y="0"/>
                    </a:cubicBezTo>
                    <a:cubicBezTo>
                      <a:pt x="1" y="2"/>
                      <a:pt x="8" y="47"/>
                      <a:pt x="30" y="128"/>
                    </a:cubicBezTo>
                    <a:cubicBezTo>
                      <a:pt x="51" y="208"/>
                      <a:pt x="90" y="322"/>
                      <a:pt x="151" y="459"/>
                    </a:cubicBezTo>
                    <a:cubicBezTo>
                      <a:pt x="272" y="732"/>
                      <a:pt x="499" y="1082"/>
                      <a:pt x="816" y="1409"/>
                    </a:cubicBezTo>
                    <a:cubicBezTo>
                      <a:pt x="1132" y="1737"/>
                      <a:pt x="1459" y="1987"/>
                      <a:pt x="1697" y="2163"/>
                    </a:cubicBezTo>
                    <a:cubicBezTo>
                      <a:pt x="1817" y="2250"/>
                      <a:pt x="1915" y="2318"/>
                      <a:pt x="1984" y="2365"/>
                    </a:cubicBezTo>
                    <a:cubicBezTo>
                      <a:pt x="2047" y="2407"/>
                      <a:pt x="2086" y="2431"/>
                      <a:pt x="2093" y="2431"/>
                    </a:cubicBezTo>
                    <a:cubicBezTo>
                      <a:pt x="2094" y="2431"/>
                      <a:pt x="2094" y="2430"/>
                      <a:pt x="2095" y="2430"/>
                    </a:cubicBezTo>
                    <a:cubicBezTo>
                      <a:pt x="2101" y="2422"/>
                      <a:pt x="1958" y="2307"/>
                      <a:pt x="1728" y="2123"/>
                    </a:cubicBezTo>
                    <a:cubicBezTo>
                      <a:pt x="1498" y="1937"/>
                      <a:pt x="1179" y="1683"/>
                      <a:pt x="868" y="1360"/>
                    </a:cubicBezTo>
                    <a:cubicBezTo>
                      <a:pt x="556" y="1037"/>
                      <a:pt x="327" y="700"/>
                      <a:pt x="196" y="437"/>
                    </a:cubicBezTo>
                    <a:cubicBezTo>
                      <a:pt x="65" y="177"/>
                      <a:pt x="18" y="0"/>
                      <a:pt x="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17"/>
              <p:cNvSpPr/>
              <p:nvPr/>
            </p:nvSpPr>
            <p:spPr>
              <a:xfrm>
                <a:off x="2146500" y="484525"/>
                <a:ext cx="52900" cy="50100"/>
              </a:xfrm>
              <a:custGeom>
                <a:rect b="b" l="l" r="r" t="t"/>
                <a:pathLst>
                  <a:path extrusionOk="0" h="2004" w="2116">
                    <a:moveTo>
                      <a:pt x="2110" y="1"/>
                    </a:moveTo>
                    <a:cubicBezTo>
                      <a:pt x="2097" y="1"/>
                      <a:pt x="2050" y="165"/>
                      <a:pt x="1932" y="408"/>
                    </a:cubicBezTo>
                    <a:cubicBezTo>
                      <a:pt x="1873" y="531"/>
                      <a:pt x="1790" y="671"/>
                      <a:pt x="1687" y="818"/>
                    </a:cubicBezTo>
                    <a:cubicBezTo>
                      <a:pt x="1581" y="964"/>
                      <a:pt x="1454" y="1117"/>
                      <a:pt x="1304" y="1261"/>
                    </a:cubicBezTo>
                    <a:cubicBezTo>
                      <a:pt x="1152" y="1403"/>
                      <a:pt x="993" y="1523"/>
                      <a:pt x="842" y="1621"/>
                    </a:cubicBezTo>
                    <a:cubicBezTo>
                      <a:pt x="689" y="1716"/>
                      <a:pt x="545" y="1792"/>
                      <a:pt x="419" y="1844"/>
                    </a:cubicBezTo>
                    <a:cubicBezTo>
                      <a:pt x="168" y="1952"/>
                      <a:pt x="0" y="1989"/>
                      <a:pt x="4" y="2002"/>
                    </a:cubicBezTo>
                    <a:cubicBezTo>
                      <a:pt x="4" y="2003"/>
                      <a:pt x="6" y="2004"/>
                      <a:pt x="10" y="2004"/>
                    </a:cubicBezTo>
                    <a:cubicBezTo>
                      <a:pt x="24" y="2004"/>
                      <a:pt x="63" y="1997"/>
                      <a:pt x="123" y="1986"/>
                    </a:cubicBezTo>
                    <a:cubicBezTo>
                      <a:pt x="199" y="1972"/>
                      <a:pt x="308" y="1940"/>
                      <a:pt x="438" y="1891"/>
                    </a:cubicBezTo>
                    <a:cubicBezTo>
                      <a:pt x="569" y="1843"/>
                      <a:pt x="719" y="1771"/>
                      <a:pt x="877" y="1677"/>
                    </a:cubicBezTo>
                    <a:cubicBezTo>
                      <a:pt x="1034" y="1580"/>
                      <a:pt x="1197" y="1458"/>
                      <a:pt x="1353" y="1312"/>
                    </a:cubicBezTo>
                    <a:cubicBezTo>
                      <a:pt x="1506" y="1165"/>
                      <a:pt x="1636" y="1008"/>
                      <a:pt x="1741" y="857"/>
                    </a:cubicBezTo>
                    <a:cubicBezTo>
                      <a:pt x="1843" y="703"/>
                      <a:pt x="1924" y="557"/>
                      <a:pt x="1978" y="429"/>
                    </a:cubicBezTo>
                    <a:cubicBezTo>
                      <a:pt x="2033" y="301"/>
                      <a:pt x="2070" y="195"/>
                      <a:pt x="2088" y="119"/>
                    </a:cubicBezTo>
                    <a:cubicBezTo>
                      <a:pt x="2107" y="44"/>
                      <a:pt x="2116" y="2"/>
                      <a:pt x="2111" y="1"/>
                    </a:cubicBezTo>
                    <a:cubicBezTo>
                      <a:pt x="2110" y="1"/>
                      <a:pt x="2110" y="1"/>
                      <a:pt x="21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17"/>
              <p:cNvSpPr/>
              <p:nvPr/>
            </p:nvSpPr>
            <p:spPr>
              <a:xfrm>
                <a:off x="1968000" y="568275"/>
                <a:ext cx="439550" cy="112550"/>
              </a:xfrm>
              <a:custGeom>
                <a:rect b="b" l="l" r="r" t="t"/>
                <a:pathLst>
                  <a:path extrusionOk="0" h="4502" w="17582">
                    <a:moveTo>
                      <a:pt x="426" y="0"/>
                    </a:moveTo>
                    <a:cubicBezTo>
                      <a:pt x="420" y="0"/>
                      <a:pt x="416" y="1"/>
                      <a:pt x="414" y="1"/>
                    </a:cubicBezTo>
                    <a:cubicBezTo>
                      <a:pt x="297" y="33"/>
                      <a:pt x="1" y="128"/>
                      <a:pt x="351" y="361"/>
                    </a:cubicBezTo>
                    <a:cubicBezTo>
                      <a:pt x="488" y="451"/>
                      <a:pt x="4753" y="3222"/>
                      <a:pt x="9596" y="4214"/>
                    </a:cubicBezTo>
                    <a:cubicBezTo>
                      <a:pt x="10602" y="4420"/>
                      <a:pt x="11558" y="4502"/>
                      <a:pt x="12440" y="4502"/>
                    </a:cubicBezTo>
                    <a:cubicBezTo>
                      <a:pt x="14604" y="4502"/>
                      <a:pt x="16329" y="4011"/>
                      <a:pt x="17287" y="3661"/>
                    </a:cubicBezTo>
                    <a:cubicBezTo>
                      <a:pt x="17581" y="3552"/>
                      <a:pt x="17573" y="3133"/>
                      <a:pt x="17275" y="3036"/>
                    </a:cubicBezTo>
                    <a:cubicBezTo>
                      <a:pt x="15533" y="2470"/>
                      <a:pt x="11528" y="1218"/>
                      <a:pt x="9664" y="1045"/>
                    </a:cubicBezTo>
                    <a:cubicBezTo>
                      <a:pt x="7287" y="823"/>
                      <a:pt x="772" y="0"/>
                      <a:pt x="4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17"/>
              <p:cNvSpPr/>
              <p:nvPr/>
            </p:nvSpPr>
            <p:spPr>
              <a:xfrm>
                <a:off x="1956325" y="724625"/>
                <a:ext cx="149150" cy="297750"/>
              </a:xfrm>
              <a:custGeom>
                <a:rect b="b" l="l" r="r" t="t"/>
                <a:pathLst>
                  <a:path extrusionOk="0" h="11910" w="5966">
                    <a:moveTo>
                      <a:pt x="1995" y="1"/>
                    </a:moveTo>
                    <a:cubicBezTo>
                      <a:pt x="1995" y="1"/>
                      <a:pt x="1414" y="27"/>
                      <a:pt x="1165" y="655"/>
                    </a:cubicBezTo>
                    <a:cubicBezTo>
                      <a:pt x="917" y="1281"/>
                      <a:pt x="0" y="4261"/>
                      <a:pt x="0" y="4261"/>
                    </a:cubicBezTo>
                    <a:lnTo>
                      <a:pt x="5342" y="11909"/>
                    </a:lnTo>
                    <a:cubicBezTo>
                      <a:pt x="5342" y="11909"/>
                      <a:pt x="4541" y="10313"/>
                      <a:pt x="5024" y="7457"/>
                    </a:cubicBezTo>
                    <a:cubicBezTo>
                      <a:pt x="5508" y="4602"/>
                      <a:pt x="5966" y="4256"/>
                      <a:pt x="5966" y="4256"/>
                    </a:cubicBezTo>
                    <a:cubicBezTo>
                      <a:pt x="5966" y="4256"/>
                      <a:pt x="3053" y="2252"/>
                      <a:pt x="2298" y="623"/>
                    </a:cubicBezTo>
                    <a:lnTo>
                      <a:pt x="199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17"/>
              <p:cNvSpPr/>
              <p:nvPr/>
            </p:nvSpPr>
            <p:spPr>
              <a:xfrm>
                <a:off x="1956300" y="723775"/>
                <a:ext cx="150500" cy="298600"/>
              </a:xfrm>
              <a:custGeom>
                <a:rect b="b" l="l" r="r" t="t"/>
                <a:pathLst>
                  <a:path extrusionOk="0" h="11944" w="6020">
                    <a:moveTo>
                      <a:pt x="2014" y="1"/>
                    </a:moveTo>
                    <a:lnTo>
                      <a:pt x="1994" y="3"/>
                    </a:lnTo>
                    <a:cubicBezTo>
                      <a:pt x="1610" y="41"/>
                      <a:pt x="1297" y="307"/>
                      <a:pt x="1164" y="621"/>
                    </a:cubicBezTo>
                    <a:cubicBezTo>
                      <a:pt x="1036" y="935"/>
                      <a:pt x="946" y="1238"/>
                      <a:pt x="851" y="1522"/>
                    </a:cubicBezTo>
                    <a:cubicBezTo>
                      <a:pt x="667" y="2090"/>
                      <a:pt x="512" y="2588"/>
                      <a:pt x="386" y="2998"/>
                    </a:cubicBezTo>
                    <a:cubicBezTo>
                      <a:pt x="263" y="3406"/>
                      <a:pt x="165" y="3729"/>
                      <a:pt x="97" y="3953"/>
                    </a:cubicBezTo>
                    <a:cubicBezTo>
                      <a:pt x="65" y="4062"/>
                      <a:pt x="41" y="4145"/>
                      <a:pt x="23" y="4206"/>
                    </a:cubicBezTo>
                    <a:cubicBezTo>
                      <a:pt x="16" y="4234"/>
                      <a:pt x="10" y="4254"/>
                      <a:pt x="6" y="4272"/>
                    </a:cubicBezTo>
                    <a:cubicBezTo>
                      <a:pt x="1" y="4287"/>
                      <a:pt x="1" y="4295"/>
                      <a:pt x="1" y="4295"/>
                    </a:cubicBezTo>
                    <a:cubicBezTo>
                      <a:pt x="2" y="4295"/>
                      <a:pt x="5" y="4288"/>
                      <a:pt x="10" y="4274"/>
                    </a:cubicBezTo>
                    <a:cubicBezTo>
                      <a:pt x="16" y="4256"/>
                      <a:pt x="23" y="4235"/>
                      <a:pt x="33" y="4210"/>
                    </a:cubicBezTo>
                    <a:cubicBezTo>
                      <a:pt x="53" y="4149"/>
                      <a:pt x="80" y="4066"/>
                      <a:pt x="115" y="3959"/>
                    </a:cubicBezTo>
                    <a:cubicBezTo>
                      <a:pt x="187" y="3736"/>
                      <a:pt x="290" y="3415"/>
                      <a:pt x="421" y="3009"/>
                    </a:cubicBezTo>
                    <a:cubicBezTo>
                      <a:pt x="554" y="2599"/>
                      <a:pt x="716" y="2104"/>
                      <a:pt x="900" y="1537"/>
                    </a:cubicBezTo>
                    <a:cubicBezTo>
                      <a:pt x="997" y="1256"/>
                      <a:pt x="1091" y="950"/>
                      <a:pt x="1218" y="646"/>
                    </a:cubicBezTo>
                    <a:cubicBezTo>
                      <a:pt x="1285" y="498"/>
                      <a:pt x="1384" y="358"/>
                      <a:pt x="1522" y="256"/>
                    </a:cubicBezTo>
                    <a:cubicBezTo>
                      <a:pt x="1650" y="156"/>
                      <a:pt x="1812" y="88"/>
                      <a:pt x="1977" y="67"/>
                    </a:cubicBezTo>
                    <a:lnTo>
                      <a:pt x="1977" y="67"/>
                    </a:lnTo>
                    <a:cubicBezTo>
                      <a:pt x="2118" y="354"/>
                      <a:pt x="2254" y="655"/>
                      <a:pt x="2423" y="959"/>
                    </a:cubicBezTo>
                    <a:cubicBezTo>
                      <a:pt x="2610" y="1259"/>
                      <a:pt x="2824" y="1556"/>
                      <a:pt x="3076" y="1832"/>
                    </a:cubicBezTo>
                    <a:cubicBezTo>
                      <a:pt x="3195" y="1976"/>
                      <a:pt x="3332" y="2108"/>
                      <a:pt x="3463" y="2249"/>
                    </a:cubicBezTo>
                    <a:cubicBezTo>
                      <a:pt x="3600" y="2382"/>
                      <a:pt x="3734" y="2521"/>
                      <a:pt x="3880" y="2652"/>
                    </a:cubicBezTo>
                    <a:cubicBezTo>
                      <a:pt x="4165" y="2920"/>
                      <a:pt x="4469" y="3179"/>
                      <a:pt x="4782" y="3435"/>
                    </a:cubicBezTo>
                    <a:cubicBezTo>
                      <a:pt x="5160" y="3742"/>
                      <a:pt x="5540" y="4033"/>
                      <a:pt x="5915" y="4297"/>
                    </a:cubicBezTo>
                    <a:lnTo>
                      <a:pt x="5915" y="4297"/>
                    </a:lnTo>
                    <a:cubicBezTo>
                      <a:pt x="5824" y="4403"/>
                      <a:pt x="5775" y="4515"/>
                      <a:pt x="5720" y="4630"/>
                    </a:cubicBezTo>
                    <a:cubicBezTo>
                      <a:pt x="5663" y="4757"/>
                      <a:pt x="5615" y="4885"/>
                      <a:pt x="5569" y="5013"/>
                    </a:cubicBezTo>
                    <a:cubicBezTo>
                      <a:pt x="5479" y="5270"/>
                      <a:pt x="5411" y="5527"/>
                      <a:pt x="5343" y="5780"/>
                    </a:cubicBezTo>
                    <a:cubicBezTo>
                      <a:pt x="5216" y="6287"/>
                      <a:pt x="5119" y="6779"/>
                      <a:pt x="5038" y="7246"/>
                    </a:cubicBezTo>
                    <a:cubicBezTo>
                      <a:pt x="4863" y="8180"/>
                      <a:pt x="4821" y="9033"/>
                      <a:pt x="4860" y="9740"/>
                    </a:cubicBezTo>
                    <a:cubicBezTo>
                      <a:pt x="4901" y="10446"/>
                      <a:pt x="5015" y="11006"/>
                      <a:pt x="5128" y="11379"/>
                    </a:cubicBezTo>
                    <a:cubicBezTo>
                      <a:pt x="5183" y="11567"/>
                      <a:pt x="5237" y="11708"/>
                      <a:pt x="5276" y="11803"/>
                    </a:cubicBezTo>
                    <a:cubicBezTo>
                      <a:pt x="5296" y="11850"/>
                      <a:pt x="5312" y="11886"/>
                      <a:pt x="5324" y="11908"/>
                    </a:cubicBezTo>
                    <a:cubicBezTo>
                      <a:pt x="5335" y="11932"/>
                      <a:pt x="5342" y="11943"/>
                      <a:pt x="5343" y="11943"/>
                    </a:cubicBezTo>
                    <a:cubicBezTo>
                      <a:pt x="5344" y="11942"/>
                      <a:pt x="5339" y="11930"/>
                      <a:pt x="5330" y="11906"/>
                    </a:cubicBezTo>
                    <a:cubicBezTo>
                      <a:pt x="5319" y="11878"/>
                      <a:pt x="5306" y="11843"/>
                      <a:pt x="5288" y="11797"/>
                    </a:cubicBezTo>
                    <a:cubicBezTo>
                      <a:pt x="5253" y="11702"/>
                      <a:pt x="5203" y="11560"/>
                      <a:pt x="5153" y="11372"/>
                    </a:cubicBezTo>
                    <a:cubicBezTo>
                      <a:pt x="5048" y="10999"/>
                      <a:pt x="4941" y="10441"/>
                      <a:pt x="4906" y="9737"/>
                    </a:cubicBezTo>
                    <a:cubicBezTo>
                      <a:pt x="4874" y="9034"/>
                      <a:pt x="4922" y="8187"/>
                      <a:pt x="5099" y="7257"/>
                    </a:cubicBezTo>
                    <a:cubicBezTo>
                      <a:pt x="5182" y="6791"/>
                      <a:pt x="5280" y="6300"/>
                      <a:pt x="5409" y="5797"/>
                    </a:cubicBezTo>
                    <a:cubicBezTo>
                      <a:pt x="5476" y="5546"/>
                      <a:pt x="5545" y="5290"/>
                      <a:pt x="5635" y="5036"/>
                    </a:cubicBezTo>
                    <a:cubicBezTo>
                      <a:pt x="5680" y="4909"/>
                      <a:pt x="5728" y="4783"/>
                      <a:pt x="5784" y="4659"/>
                    </a:cubicBezTo>
                    <a:cubicBezTo>
                      <a:pt x="5839" y="4538"/>
                      <a:pt x="5906" y="4406"/>
                      <a:pt x="5988" y="4318"/>
                    </a:cubicBezTo>
                    <a:lnTo>
                      <a:pt x="6020" y="4284"/>
                    </a:lnTo>
                    <a:lnTo>
                      <a:pt x="5987" y="4261"/>
                    </a:lnTo>
                    <a:cubicBezTo>
                      <a:pt x="5604" y="3993"/>
                      <a:pt x="5214" y="3694"/>
                      <a:pt x="4827" y="3380"/>
                    </a:cubicBezTo>
                    <a:cubicBezTo>
                      <a:pt x="4516" y="3124"/>
                      <a:pt x="4212" y="2867"/>
                      <a:pt x="3928" y="2600"/>
                    </a:cubicBezTo>
                    <a:cubicBezTo>
                      <a:pt x="3783" y="2471"/>
                      <a:pt x="3649" y="2331"/>
                      <a:pt x="3512" y="2199"/>
                    </a:cubicBezTo>
                    <a:cubicBezTo>
                      <a:pt x="3383" y="2060"/>
                      <a:pt x="3247" y="1929"/>
                      <a:pt x="3128" y="1787"/>
                    </a:cubicBezTo>
                    <a:cubicBezTo>
                      <a:pt x="2878" y="1513"/>
                      <a:pt x="2665" y="1219"/>
                      <a:pt x="2480" y="925"/>
                    </a:cubicBezTo>
                    <a:cubicBezTo>
                      <a:pt x="2311" y="623"/>
                      <a:pt x="2169" y="311"/>
                      <a:pt x="2024" y="21"/>
                    </a:cubicBezTo>
                    <a:lnTo>
                      <a:pt x="20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17"/>
              <p:cNvSpPr/>
              <p:nvPr/>
            </p:nvSpPr>
            <p:spPr>
              <a:xfrm>
                <a:off x="1728425" y="840025"/>
                <a:ext cx="97500" cy="157400"/>
              </a:xfrm>
              <a:custGeom>
                <a:rect b="b" l="l" r="r" t="t"/>
                <a:pathLst>
                  <a:path extrusionOk="0" h="6296" w="3900">
                    <a:moveTo>
                      <a:pt x="3899" y="1"/>
                    </a:moveTo>
                    <a:cubicBezTo>
                      <a:pt x="3899" y="1"/>
                      <a:pt x="1550" y="595"/>
                      <a:pt x="547" y="4135"/>
                    </a:cubicBezTo>
                    <a:cubicBezTo>
                      <a:pt x="73" y="5806"/>
                      <a:pt x="1" y="6284"/>
                      <a:pt x="1" y="6284"/>
                    </a:cubicBezTo>
                    <a:lnTo>
                      <a:pt x="3433" y="6295"/>
                    </a:lnTo>
                    <a:lnTo>
                      <a:pt x="38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17"/>
              <p:cNvSpPr/>
              <p:nvPr/>
            </p:nvSpPr>
            <p:spPr>
              <a:xfrm>
                <a:off x="2223500" y="1040475"/>
                <a:ext cx="40125" cy="115425"/>
              </a:xfrm>
              <a:custGeom>
                <a:rect b="b" l="l" r="r" t="t"/>
                <a:pathLst>
                  <a:path extrusionOk="0" h="4617" w="1605">
                    <a:moveTo>
                      <a:pt x="1600" y="1"/>
                    </a:moveTo>
                    <a:cubicBezTo>
                      <a:pt x="1594" y="1"/>
                      <a:pt x="1565" y="62"/>
                      <a:pt x="1515" y="174"/>
                    </a:cubicBezTo>
                    <a:cubicBezTo>
                      <a:pt x="1465" y="286"/>
                      <a:pt x="1396" y="451"/>
                      <a:pt x="1313" y="657"/>
                    </a:cubicBezTo>
                    <a:cubicBezTo>
                      <a:pt x="1147" y="1067"/>
                      <a:pt x="930" y="1638"/>
                      <a:pt x="709" y="2275"/>
                    </a:cubicBezTo>
                    <a:cubicBezTo>
                      <a:pt x="489" y="2914"/>
                      <a:pt x="307" y="3498"/>
                      <a:pt x="185" y="3923"/>
                    </a:cubicBezTo>
                    <a:cubicBezTo>
                      <a:pt x="124" y="4135"/>
                      <a:pt x="77" y="4308"/>
                      <a:pt x="46" y="4428"/>
                    </a:cubicBezTo>
                    <a:cubicBezTo>
                      <a:pt x="15" y="4547"/>
                      <a:pt x="1" y="4615"/>
                      <a:pt x="6" y="4616"/>
                    </a:cubicBezTo>
                    <a:cubicBezTo>
                      <a:pt x="6" y="4616"/>
                      <a:pt x="6" y="4616"/>
                      <a:pt x="6" y="4616"/>
                    </a:cubicBezTo>
                    <a:cubicBezTo>
                      <a:pt x="11" y="4616"/>
                      <a:pt x="34" y="4553"/>
                      <a:pt x="73" y="4436"/>
                    </a:cubicBezTo>
                    <a:cubicBezTo>
                      <a:pt x="115" y="4305"/>
                      <a:pt x="169" y="4138"/>
                      <a:pt x="234" y="3938"/>
                    </a:cubicBezTo>
                    <a:cubicBezTo>
                      <a:pt x="368" y="3517"/>
                      <a:pt x="557" y="2936"/>
                      <a:pt x="777" y="2299"/>
                    </a:cubicBezTo>
                    <a:cubicBezTo>
                      <a:pt x="997" y="1662"/>
                      <a:pt x="1206" y="1090"/>
                      <a:pt x="1360" y="675"/>
                    </a:cubicBezTo>
                    <a:cubicBezTo>
                      <a:pt x="1433" y="478"/>
                      <a:pt x="1494" y="313"/>
                      <a:pt x="1542" y="184"/>
                    </a:cubicBezTo>
                    <a:cubicBezTo>
                      <a:pt x="1584" y="68"/>
                      <a:pt x="1605" y="3"/>
                      <a:pt x="1600" y="1"/>
                    </a:cubicBezTo>
                    <a:cubicBezTo>
                      <a:pt x="1600" y="1"/>
                      <a:pt x="1600" y="1"/>
                      <a:pt x="16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17"/>
              <p:cNvSpPr/>
              <p:nvPr/>
            </p:nvSpPr>
            <p:spPr>
              <a:xfrm>
                <a:off x="1956250" y="831125"/>
                <a:ext cx="125200" cy="191250"/>
              </a:xfrm>
              <a:custGeom>
                <a:rect b="b" l="l" r="r" t="t"/>
                <a:pathLst>
                  <a:path extrusionOk="0" h="7650" w="5008">
                    <a:moveTo>
                      <a:pt x="3" y="1"/>
                    </a:moveTo>
                    <a:lnTo>
                      <a:pt x="3" y="1"/>
                    </a:lnTo>
                    <a:cubicBezTo>
                      <a:pt x="1" y="1"/>
                      <a:pt x="5" y="33"/>
                      <a:pt x="16" y="94"/>
                    </a:cubicBezTo>
                    <a:cubicBezTo>
                      <a:pt x="29" y="162"/>
                      <a:pt x="46" y="250"/>
                      <a:pt x="67" y="360"/>
                    </a:cubicBezTo>
                    <a:cubicBezTo>
                      <a:pt x="120" y="589"/>
                      <a:pt x="218" y="916"/>
                      <a:pt x="369" y="1309"/>
                    </a:cubicBezTo>
                    <a:cubicBezTo>
                      <a:pt x="528" y="1697"/>
                      <a:pt x="732" y="2156"/>
                      <a:pt x="1000" y="2643"/>
                    </a:cubicBezTo>
                    <a:cubicBezTo>
                      <a:pt x="1261" y="3133"/>
                      <a:pt x="1579" y="3656"/>
                      <a:pt x="1937" y="4187"/>
                    </a:cubicBezTo>
                    <a:cubicBezTo>
                      <a:pt x="2652" y="5253"/>
                      <a:pt x="3409" y="6140"/>
                      <a:pt x="3996" y="6739"/>
                    </a:cubicBezTo>
                    <a:cubicBezTo>
                      <a:pt x="4140" y="6892"/>
                      <a:pt x="4280" y="7022"/>
                      <a:pt x="4402" y="7135"/>
                    </a:cubicBezTo>
                    <a:cubicBezTo>
                      <a:pt x="4463" y="7192"/>
                      <a:pt x="4519" y="7245"/>
                      <a:pt x="4572" y="7294"/>
                    </a:cubicBezTo>
                    <a:cubicBezTo>
                      <a:pt x="4626" y="7340"/>
                      <a:pt x="4676" y="7382"/>
                      <a:pt x="4721" y="7421"/>
                    </a:cubicBezTo>
                    <a:cubicBezTo>
                      <a:pt x="4807" y="7491"/>
                      <a:pt x="4876" y="7549"/>
                      <a:pt x="4930" y="7593"/>
                    </a:cubicBezTo>
                    <a:cubicBezTo>
                      <a:pt x="4976" y="7630"/>
                      <a:pt x="5002" y="7649"/>
                      <a:pt x="5005" y="7649"/>
                    </a:cubicBezTo>
                    <a:cubicBezTo>
                      <a:pt x="5005" y="7649"/>
                      <a:pt x="5006" y="7649"/>
                      <a:pt x="5006" y="7649"/>
                    </a:cubicBezTo>
                    <a:cubicBezTo>
                      <a:pt x="5007" y="7647"/>
                      <a:pt x="4984" y="7624"/>
                      <a:pt x="4939" y="7582"/>
                    </a:cubicBezTo>
                    <a:cubicBezTo>
                      <a:pt x="4888" y="7535"/>
                      <a:pt x="4822" y="7475"/>
                      <a:pt x="4739" y="7400"/>
                    </a:cubicBezTo>
                    <a:cubicBezTo>
                      <a:pt x="4696" y="7359"/>
                      <a:pt x="4648" y="7317"/>
                      <a:pt x="4595" y="7269"/>
                    </a:cubicBezTo>
                    <a:cubicBezTo>
                      <a:pt x="4544" y="7219"/>
                      <a:pt x="4489" y="7165"/>
                      <a:pt x="4430" y="7106"/>
                    </a:cubicBezTo>
                    <a:cubicBezTo>
                      <a:pt x="4311" y="6990"/>
                      <a:pt x="4174" y="6859"/>
                      <a:pt x="4033" y="6705"/>
                    </a:cubicBezTo>
                    <a:cubicBezTo>
                      <a:pt x="3456" y="6098"/>
                      <a:pt x="2708" y="5210"/>
                      <a:pt x="1997" y="4147"/>
                    </a:cubicBezTo>
                    <a:cubicBezTo>
                      <a:pt x="1639" y="3618"/>
                      <a:pt x="1321" y="3099"/>
                      <a:pt x="1057" y="2611"/>
                    </a:cubicBezTo>
                    <a:cubicBezTo>
                      <a:pt x="788" y="2128"/>
                      <a:pt x="581" y="1674"/>
                      <a:pt x="416" y="1289"/>
                    </a:cubicBezTo>
                    <a:cubicBezTo>
                      <a:pt x="259" y="902"/>
                      <a:pt x="155" y="579"/>
                      <a:pt x="94" y="353"/>
                    </a:cubicBezTo>
                    <a:cubicBezTo>
                      <a:pt x="67" y="245"/>
                      <a:pt x="46" y="159"/>
                      <a:pt x="31" y="91"/>
                    </a:cubicBezTo>
                    <a:cubicBezTo>
                      <a:pt x="15" y="31"/>
                      <a:pt x="5" y="1"/>
                      <a:pt x="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17"/>
              <p:cNvSpPr/>
              <p:nvPr/>
            </p:nvSpPr>
            <p:spPr>
              <a:xfrm>
                <a:off x="2087000" y="1020850"/>
                <a:ext cx="63800" cy="109175"/>
              </a:xfrm>
              <a:custGeom>
                <a:rect b="b" l="l" r="r" t="t"/>
                <a:pathLst>
                  <a:path extrusionOk="0" h="4367" w="2552">
                    <a:moveTo>
                      <a:pt x="5" y="1"/>
                    </a:moveTo>
                    <a:cubicBezTo>
                      <a:pt x="5" y="1"/>
                      <a:pt x="4" y="1"/>
                      <a:pt x="4" y="1"/>
                    </a:cubicBezTo>
                    <a:cubicBezTo>
                      <a:pt x="0" y="4"/>
                      <a:pt x="30" y="67"/>
                      <a:pt x="87" y="182"/>
                    </a:cubicBezTo>
                    <a:cubicBezTo>
                      <a:pt x="144" y="296"/>
                      <a:pt x="231" y="460"/>
                      <a:pt x="338" y="662"/>
                    </a:cubicBezTo>
                    <a:cubicBezTo>
                      <a:pt x="554" y="1065"/>
                      <a:pt x="859" y="1619"/>
                      <a:pt x="1211" y="2222"/>
                    </a:cubicBezTo>
                    <a:cubicBezTo>
                      <a:pt x="1562" y="2825"/>
                      <a:pt x="1892" y="3364"/>
                      <a:pt x="2137" y="3750"/>
                    </a:cubicBezTo>
                    <a:cubicBezTo>
                      <a:pt x="2259" y="3944"/>
                      <a:pt x="2359" y="4099"/>
                      <a:pt x="2430" y="4206"/>
                    </a:cubicBezTo>
                    <a:cubicBezTo>
                      <a:pt x="2500" y="4309"/>
                      <a:pt x="2541" y="4367"/>
                      <a:pt x="2547" y="4367"/>
                    </a:cubicBezTo>
                    <a:cubicBezTo>
                      <a:pt x="2547" y="4367"/>
                      <a:pt x="2547" y="4367"/>
                      <a:pt x="2547" y="4367"/>
                    </a:cubicBezTo>
                    <a:cubicBezTo>
                      <a:pt x="2551" y="4364"/>
                      <a:pt x="2518" y="4302"/>
                      <a:pt x="2454" y="4191"/>
                    </a:cubicBezTo>
                    <a:cubicBezTo>
                      <a:pt x="2383" y="4069"/>
                      <a:pt x="2290" y="3913"/>
                      <a:pt x="2179" y="3724"/>
                    </a:cubicBezTo>
                    <a:cubicBezTo>
                      <a:pt x="1941" y="3319"/>
                      <a:pt x="1623" y="2781"/>
                      <a:pt x="1273" y="2186"/>
                    </a:cubicBezTo>
                    <a:cubicBezTo>
                      <a:pt x="928" y="1587"/>
                      <a:pt x="616" y="1045"/>
                      <a:pt x="382" y="637"/>
                    </a:cubicBezTo>
                    <a:cubicBezTo>
                      <a:pt x="273" y="449"/>
                      <a:pt x="183" y="291"/>
                      <a:pt x="112" y="169"/>
                    </a:cubicBezTo>
                    <a:cubicBezTo>
                      <a:pt x="49" y="61"/>
                      <a:pt x="10" y="1"/>
                      <a:pt x="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17"/>
              <p:cNvSpPr/>
              <p:nvPr/>
            </p:nvSpPr>
            <p:spPr>
              <a:xfrm>
                <a:off x="2123725" y="1045700"/>
                <a:ext cx="29250" cy="26125"/>
              </a:xfrm>
              <a:custGeom>
                <a:rect b="b" l="l" r="r" t="t"/>
                <a:pathLst>
                  <a:path extrusionOk="0" h="1045" w="1170">
                    <a:moveTo>
                      <a:pt x="568" y="0"/>
                    </a:moveTo>
                    <a:cubicBezTo>
                      <a:pt x="494" y="0"/>
                      <a:pt x="421" y="15"/>
                      <a:pt x="354" y="47"/>
                    </a:cubicBezTo>
                    <a:lnTo>
                      <a:pt x="238" y="123"/>
                    </a:lnTo>
                    <a:cubicBezTo>
                      <a:pt x="37" y="295"/>
                      <a:pt x="0" y="627"/>
                      <a:pt x="159" y="839"/>
                    </a:cubicBezTo>
                    <a:cubicBezTo>
                      <a:pt x="258" y="972"/>
                      <a:pt x="424" y="1045"/>
                      <a:pt x="590" y="1045"/>
                    </a:cubicBezTo>
                    <a:cubicBezTo>
                      <a:pt x="687" y="1045"/>
                      <a:pt x="785" y="1019"/>
                      <a:pt x="868" y="965"/>
                    </a:cubicBezTo>
                    <a:cubicBezTo>
                      <a:pt x="1089" y="821"/>
                      <a:pt x="1170" y="496"/>
                      <a:pt x="1041" y="266"/>
                    </a:cubicBezTo>
                    <a:cubicBezTo>
                      <a:pt x="948" y="99"/>
                      <a:pt x="757" y="0"/>
                      <a:pt x="5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17"/>
              <p:cNvSpPr/>
              <p:nvPr/>
            </p:nvSpPr>
            <p:spPr>
              <a:xfrm>
                <a:off x="2131975" y="1056875"/>
                <a:ext cx="4750" cy="4750"/>
              </a:xfrm>
              <a:custGeom>
                <a:rect b="b" l="l" r="r" t="t"/>
                <a:pathLst>
                  <a:path extrusionOk="0" h="190" w="190">
                    <a:moveTo>
                      <a:pt x="95" y="1"/>
                    </a:moveTo>
                    <a:cubicBezTo>
                      <a:pt x="42" y="1"/>
                      <a:pt x="1" y="43"/>
                      <a:pt x="1" y="95"/>
                    </a:cubicBezTo>
                    <a:cubicBezTo>
                      <a:pt x="1" y="147"/>
                      <a:pt x="42" y="189"/>
                      <a:pt x="95" y="189"/>
                    </a:cubicBezTo>
                    <a:cubicBezTo>
                      <a:pt x="147" y="189"/>
                      <a:pt x="189" y="147"/>
                      <a:pt x="189" y="95"/>
                    </a:cubicBezTo>
                    <a:cubicBezTo>
                      <a:pt x="189" y="43"/>
                      <a:pt x="147" y="1"/>
                      <a:pt x="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17"/>
              <p:cNvSpPr/>
              <p:nvPr/>
            </p:nvSpPr>
            <p:spPr>
              <a:xfrm>
                <a:off x="2139125" y="1056875"/>
                <a:ext cx="4750" cy="4750"/>
              </a:xfrm>
              <a:custGeom>
                <a:rect b="b" l="l" r="r" t="t"/>
                <a:pathLst>
                  <a:path extrusionOk="0" h="190" w="190">
                    <a:moveTo>
                      <a:pt x="95" y="1"/>
                    </a:moveTo>
                    <a:cubicBezTo>
                      <a:pt x="43" y="1"/>
                      <a:pt x="1" y="43"/>
                      <a:pt x="1" y="95"/>
                    </a:cubicBezTo>
                    <a:cubicBezTo>
                      <a:pt x="1" y="147"/>
                      <a:pt x="43" y="189"/>
                      <a:pt x="95" y="189"/>
                    </a:cubicBezTo>
                    <a:cubicBezTo>
                      <a:pt x="147" y="189"/>
                      <a:pt x="190" y="147"/>
                      <a:pt x="190" y="95"/>
                    </a:cubicBezTo>
                    <a:cubicBezTo>
                      <a:pt x="190" y="43"/>
                      <a:pt x="147" y="1"/>
                      <a:pt x="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17"/>
              <p:cNvSpPr/>
              <p:nvPr/>
            </p:nvSpPr>
            <p:spPr>
              <a:xfrm>
                <a:off x="2151600" y="1097175"/>
                <a:ext cx="29275" cy="26125"/>
              </a:xfrm>
              <a:custGeom>
                <a:rect b="b" l="l" r="r" t="t"/>
                <a:pathLst>
                  <a:path extrusionOk="0" h="1045" w="1171">
                    <a:moveTo>
                      <a:pt x="568" y="0"/>
                    </a:moveTo>
                    <a:cubicBezTo>
                      <a:pt x="495" y="0"/>
                      <a:pt x="422" y="15"/>
                      <a:pt x="355" y="47"/>
                    </a:cubicBezTo>
                    <a:lnTo>
                      <a:pt x="238" y="123"/>
                    </a:lnTo>
                    <a:cubicBezTo>
                      <a:pt x="37" y="295"/>
                      <a:pt x="0" y="626"/>
                      <a:pt x="159" y="839"/>
                    </a:cubicBezTo>
                    <a:cubicBezTo>
                      <a:pt x="258" y="972"/>
                      <a:pt x="425" y="1044"/>
                      <a:pt x="590" y="1044"/>
                    </a:cubicBezTo>
                    <a:cubicBezTo>
                      <a:pt x="688" y="1044"/>
                      <a:pt x="786" y="1019"/>
                      <a:pt x="868" y="965"/>
                    </a:cubicBezTo>
                    <a:cubicBezTo>
                      <a:pt x="1090" y="821"/>
                      <a:pt x="1170" y="496"/>
                      <a:pt x="1041" y="266"/>
                    </a:cubicBezTo>
                    <a:cubicBezTo>
                      <a:pt x="948" y="99"/>
                      <a:pt x="757" y="0"/>
                      <a:pt x="5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17"/>
              <p:cNvSpPr/>
              <p:nvPr/>
            </p:nvSpPr>
            <p:spPr>
              <a:xfrm>
                <a:off x="2159850" y="1108350"/>
                <a:ext cx="4750" cy="4750"/>
              </a:xfrm>
              <a:custGeom>
                <a:rect b="b" l="l" r="r" t="t"/>
                <a:pathLst>
                  <a:path extrusionOk="0" h="190" w="190">
                    <a:moveTo>
                      <a:pt x="96" y="0"/>
                    </a:moveTo>
                    <a:cubicBezTo>
                      <a:pt x="43" y="0"/>
                      <a:pt x="1" y="42"/>
                      <a:pt x="1" y="95"/>
                    </a:cubicBezTo>
                    <a:cubicBezTo>
                      <a:pt x="1" y="147"/>
                      <a:pt x="43" y="189"/>
                      <a:pt x="96" y="189"/>
                    </a:cubicBezTo>
                    <a:cubicBezTo>
                      <a:pt x="147" y="189"/>
                      <a:pt x="190" y="147"/>
                      <a:pt x="190" y="95"/>
                    </a:cubicBezTo>
                    <a:cubicBezTo>
                      <a:pt x="190" y="42"/>
                      <a:pt x="147" y="0"/>
                      <a:pt x="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17"/>
              <p:cNvSpPr/>
              <p:nvPr/>
            </p:nvSpPr>
            <p:spPr>
              <a:xfrm>
                <a:off x="2167000" y="1108350"/>
                <a:ext cx="4750" cy="4750"/>
              </a:xfrm>
              <a:custGeom>
                <a:rect b="b" l="l" r="r" t="t"/>
                <a:pathLst>
                  <a:path extrusionOk="0" h="190" w="190">
                    <a:moveTo>
                      <a:pt x="95" y="0"/>
                    </a:moveTo>
                    <a:cubicBezTo>
                      <a:pt x="43" y="0"/>
                      <a:pt x="1" y="42"/>
                      <a:pt x="1" y="95"/>
                    </a:cubicBezTo>
                    <a:cubicBezTo>
                      <a:pt x="1" y="147"/>
                      <a:pt x="43" y="189"/>
                      <a:pt x="95" y="189"/>
                    </a:cubicBezTo>
                    <a:cubicBezTo>
                      <a:pt x="148" y="189"/>
                      <a:pt x="190" y="147"/>
                      <a:pt x="190" y="95"/>
                    </a:cubicBezTo>
                    <a:cubicBezTo>
                      <a:pt x="190" y="42"/>
                      <a:pt x="148" y="0"/>
                      <a:pt x="9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17"/>
              <p:cNvSpPr/>
              <p:nvPr/>
            </p:nvSpPr>
            <p:spPr>
              <a:xfrm>
                <a:off x="1836625" y="857050"/>
                <a:ext cx="48300" cy="81375"/>
              </a:xfrm>
              <a:custGeom>
                <a:rect b="b" l="l" r="r" t="t"/>
                <a:pathLst>
                  <a:path extrusionOk="0" h="3255" w="1932">
                    <a:moveTo>
                      <a:pt x="4" y="1"/>
                    </a:moveTo>
                    <a:cubicBezTo>
                      <a:pt x="4" y="1"/>
                      <a:pt x="4" y="1"/>
                      <a:pt x="4" y="1"/>
                    </a:cubicBezTo>
                    <a:cubicBezTo>
                      <a:pt x="0" y="4"/>
                      <a:pt x="29" y="49"/>
                      <a:pt x="85" y="127"/>
                    </a:cubicBezTo>
                    <a:cubicBezTo>
                      <a:pt x="149" y="217"/>
                      <a:pt x="228" y="328"/>
                      <a:pt x="320" y="458"/>
                    </a:cubicBezTo>
                    <a:cubicBezTo>
                      <a:pt x="518" y="737"/>
                      <a:pt x="782" y="1130"/>
                      <a:pt x="1048" y="1580"/>
                    </a:cubicBezTo>
                    <a:cubicBezTo>
                      <a:pt x="1313" y="2029"/>
                      <a:pt x="1530" y="2449"/>
                      <a:pt x="1679" y="2757"/>
                    </a:cubicBezTo>
                    <a:cubicBezTo>
                      <a:pt x="1748" y="2901"/>
                      <a:pt x="1808" y="3022"/>
                      <a:pt x="1856" y="3122"/>
                    </a:cubicBezTo>
                    <a:cubicBezTo>
                      <a:pt x="1897" y="3207"/>
                      <a:pt x="1922" y="3254"/>
                      <a:pt x="1927" y="3254"/>
                    </a:cubicBezTo>
                    <a:cubicBezTo>
                      <a:pt x="1927" y="3254"/>
                      <a:pt x="1927" y="3254"/>
                      <a:pt x="1927" y="3254"/>
                    </a:cubicBezTo>
                    <a:cubicBezTo>
                      <a:pt x="1932" y="3252"/>
                      <a:pt x="1915" y="3202"/>
                      <a:pt x="1881" y="3112"/>
                    </a:cubicBezTo>
                    <a:cubicBezTo>
                      <a:pt x="1848" y="3022"/>
                      <a:pt x="1794" y="2893"/>
                      <a:pt x="1725" y="2736"/>
                    </a:cubicBezTo>
                    <a:cubicBezTo>
                      <a:pt x="1587" y="2421"/>
                      <a:pt x="1376" y="1995"/>
                      <a:pt x="1109" y="1543"/>
                    </a:cubicBezTo>
                    <a:cubicBezTo>
                      <a:pt x="842" y="1091"/>
                      <a:pt x="569" y="700"/>
                      <a:pt x="361" y="428"/>
                    </a:cubicBezTo>
                    <a:cubicBezTo>
                      <a:pt x="257" y="291"/>
                      <a:pt x="170" y="183"/>
                      <a:pt x="107" y="110"/>
                    </a:cubicBezTo>
                    <a:cubicBezTo>
                      <a:pt x="46" y="39"/>
                      <a:pt x="10" y="1"/>
                      <a:pt x="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17"/>
              <p:cNvSpPr/>
              <p:nvPr/>
            </p:nvSpPr>
            <p:spPr>
              <a:xfrm>
                <a:off x="1880925" y="954500"/>
                <a:ext cx="4925" cy="44375"/>
              </a:xfrm>
              <a:custGeom>
                <a:rect b="b" l="l" r="r" t="t"/>
                <a:pathLst>
                  <a:path extrusionOk="0" h="1775" w="197">
                    <a:moveTo>
                      <a:pt x="176" y="1"/>
                    </a:moveTo>
                    <a:cubicBezTo>
                      <a:pt x="157" y="1"/>
                      <a:pt x="105" y="395"/>
                      <a:pt x="63" y="884"/>
                    </a:cubicBezTo>
                    <a:cubicBezTo>
                      <a:pt x="20" y="1374"/>
                      <a:pt x="1" y="1773"/>
                      <a:pt x="20" y="1775"/>
                    </a:cubicBezTo>
                    <a:cubicBezTo>
                      <a:pt x="20" y="1775"/>
                      <a:pt x="20" y="1775"/>
                      <a:pt x="20" y="1775"/>
                    </a:cubicBezTo>
                    <a:cubicBezTo>
                      <a:pt x="40" y="1775"/>
                      <a:pt x="91" y="1379"/>
                      <a:pt x="134" y="890"/>
                    </a:cubicBezTo>
                    <a:cubicBezTo>
                      <a:pt x="177" y="400"/>
                      <a:pt x="196" y="2"/>
                      <a:pt x="176" y="1"/>
                    </a:cubicBezTo>
                    <a:cubicBezTo>
                      <a:pt x="176" y="1"/>
                      <a:pt x="176" y="1"/>
                      <a:pt x="1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17"/>
              <p:cNvSpPr/>
              <p:nvPr/>
            </p:nvSpPr>
            <p:spPr>
              <a:xfrm>
                <a:off x="1862325" y="889525"/>
                <a:ext cx="115850" cy="4700"/>
              </a:xfrm>
              <a:custGeom>
                <a:rect b="b" l="l" r="r" t="t"/>
                <a:pathLst>
                  <a:path extrusionOk="0" h="188" w="4634">
                    <a:moveTo>
                      <a:pt x="4454" y="1"/>
                    </a:moveTo>
                    <a:cubicBezTo>
                      <a:pt x="4104" y="1"/>
                      <a:pt x="3279" y="23"/>
                      <a:pt x="2316" y="59"/>
                    </a:cubicBezTo>
                    <a:cubicBezTo>
                      <a:pt x="1037" y="106"/>
                      <a:pt x="1" y="161"/>
                      <a:pt x="2" y="180"/>
                    </a:cubicBezTo>
                    <a:cubicBezTo>
                      <a:pt x="2" y="185"/>
                      <a:pt x="66" y="187"/>
                      <a:pt x="181" y="187"/>
                    </a:cubicBezTo>
                    <a:cubicBezTo>
                      <a:pt x="532" y="187"/>
                      <a:pt x="1357" y="166"/>
                      <a:pt x="2319" y="130"/>
                    </a:cubicBezTo>
                    <a:cubicBezTo>
                      <a:pt x="3597" y="82"/>
                      <a:pt x="4634" y="28"/>
                      <a:pt x="4633" y="8"/>
                    </a:cubicBezTo>
                    <a:cubicBezTo>
                      <a:pt x="4632" y="3"/>
                      <a:pt x="4569" y="1"/>
                      <a:pt x="44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17"/>
              <p:cNvSpPr/>
              <p:nvPr/>
            </p:nvSpPr>
            <p:spPr>
              <a:xfrm>
                <a:off x="1846925" y="858925"/>
                <a:ext cx="118200" cy="13850"/>
              </a:xfrm>
              <a:custGeom>
                <a:rect b="b" l="l" r="r" t="t"/>
                <a:pathLst>
                  <a:path extrusionOk="0" h="554" w="4728">
                    <a:moveTo>
                      <a:pt x="3428" y="1"/>
                    </a:moveTo>
                    <a:cubicBezTo>
                      <a:pt x="3101" y="1"/>
                      <a:pt x="2730" y="15"/>
                      <a:pt x="2339" y="53"/>
                    </a:cubicBezTo>
                    <a:cubicBezTo>
                      <a:pt x="1679" y="118"/>
                      <a:pt x="1091" y="238"/>
                      <a:pt x="672" y="347"/>
                    </a:cubicBezTo>
                    <a:cubicBezTo>
                      <a:pt x="462" y="401"/>
                      <a:pt x="294" y="449"/>
                      <a:pt x="178" y="487"/>
                    </a:cubicBezTo>
                    <a:cubicBezTo>
                      <a:pt x="63" y="525"/>
                      <a:pt x="0" y="548"/>
                      <a:pt x="2" y="553"/>
                    </a:cubicBezTo>
                    <a:cubicBezTo>
                      <a:pt x="2" y="553"/>
                      <a:pt x="3" y="554"/>
                      <a:pt x="5" y="554"/>
                    </a:cubicBezTo>
                    <a:cubicBezTo>
                      <a:pt x="20" y="554"/>
                      <a:pt x="83" y="540"/>
                      <a:pt x="186" y="514"/>
                    </a:cubicBezTo>
                    <a:cubicBezTo>
                      <a:pt x="303" y="485"/>
                      <a:pt x="474" y="444"/>
                      <a:pt x="684" y="396"/>
                    </a:cubicBezTo>
                    <a:cubicBezTo>
                      <a:pt x="1104" y="300"/>
                      <a:pt x="1691" y="189"/>
                      <a:pt x="2346" y="124"/>
                    </a:cubicBezTo>
                    <a:cubicBezTo>
                      <a:pt x="2822" y="78"/>
                      <a:pt x="3267" y="63"/>
                      <a:pt x="3641" y="63"/>
                    </a:cubicBezTo>
                    <a:cubicBezTo>
                      <a:pt x="3781" y="63"/>
                      <a:pt x="3910" y="65"/>
                      <a:pt x="4028" y="68"/>
                    </a:cubicBezTo>
                    <a:cubicBezTo>
                      <a:pt x="4244" y="74"/>
                      <a:pt x="4418" y="82"/>
                      <a:pt x="4539" y="88"/>
                    </a:cubicBezTo>
                    <a:cubicBezTo>
                      <a:pt x="4606" y="92"/>
                      <a:pt x="4657" y="94"/>
                      <a:pt x="4688" y="94"/>
                    </a:cubicBezTo>
                    <a:cubicBezTo>
                      <a:pt x="4713" y="94"/>
                      <a:pt x="4727" y="92"/>
                      <a:pt x="4727" y="90"/>
                    </a:cubicBezTo>
                    <a:cubicBezTo>
                      <a:pt x="4727" y="86"/>
                      <a:pt x="4661" y="75"/>
                      <a:pt x="4541" y="60"/>
                    </a:cubicBezTo>
                    <a:cubicBezTo>
                      <a:pt x="4421" y="46"/>
                      <a:pt x="4246" y="31"/>
                      <a:pt x="4030" y="18"/>
                    </a:cubicBezTo>
                    <a:cubicBezTo>
                      <a:pt x="3855" y="7"/>
                      <a:pt x="3651" y="1"/>
                      <a:pt x="34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17"/>
              <p:cNvSpPr/>
              <p:nvPr/>
            </p:nvSpPr>
            <p:spPr>
              <a:xfrm>
                <a:off x="2212475" y="980125"/>
                <a:ext cx="47575" cy="34550"/>
              </a:xfrm>
              <a:custGeom>
                <a:rect b="b" l="l" r="r" t="t"/>
                <a:pathLst>
                  <a:path extrusionOk="0" h="1382" w="1903">
                    <a:moveTo>
                      <a:pt x="9" y="0"/>
                    </a:moveTo>
                    <a:cubicBezTo>
                      <a:pt x="6" y="0"/>
                      <a:pt x="5" y="1"/>
                      <a:pt x="5" y="2"/>
                    </a:cubicBezTo>
                    <a:cubicBezTo>
                      <a:pt x="1" y="11"/>
                      <a:pt x="119" y="71"/>
                      <a:pt x="305" y="174"/>
                    </a:cubicBezTo>
                    <a:cubicBezTo>
                      <a:pt x="490" y="277"/>
                      <a:pt x="741" y="428"/>
                      <a:pt x="1003" y="619"/>
                    </a:cubicBezTo>
                    <a:cubicBezTo>
                      <a:pt x="1264" y="809"/>
                      <a:pt x="1485" y="1003"/>
                      <a:pt x="1640" y="1148"/>
                    </a:cubicBezTo>
                    <a:cubicBezTo>
                      <a:pt x="1790" y="1289"/>
                      <a:pt x="1881" y="1381"/>
                      <a:pt x="1894" y="1381"/>
                    </a:cubicBezTo>
                    <a:cubicBezTo>
                      <a:pt x="1895" y="1381"/>
                      <a:pt x="1895" y="1381"/>
                      <a:pt x="1895" y="1381"/>
                    </a:cubicBezTo>
                    <a:cubicBezTo>
                      <a:pt x="1902" y="1375"/>
                      <a:pt x="1823" y="1268"/>
                      <a:pt x="1675" y="1112"/>
                    </a:cubicBezTo>
                    <a:cubicBezTo>
                      <a:pt x="1529" y="957"/>
                      <a:pt x="1310" y="754"/>
                      <a:pt x="1045" y="560"/>
                    </a:cubicBezTo>
                    <a:cubicBezTo>
                      <a:pt x="780" y="367"/>
                      <a:pt x="521" y="221"/>
                      <a:pt x="327" y="128"/>
                    </a:cubicBezTo>
                    <a:cubicBezTo>
                      <a:pt x="151" y="43"/>
                      <a:pt x="30" y="0"/>
                      <a:pt x="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17"/>
              <p:cNvSpPr/>
              <p:nvPr/>
            </p:nvSpPr>
            <p:spPr>
              <a:xfrm>
                <a:off x="2239475" y="965800"/>
                <a:ext cx="32175" cy="38775"/>
              </a:xfrm>
              <a:custGeom>
                <a:rect b="b" l="l" r="r" t="t"/>
                <a:pathLst>
                  <a:path extrusionOk="0" h="1551" w="1287">
                    <a:moveTo>
                      <a:pt x="17" y="0"/>
                    </a:moveTo>
                    <a:cubicBezTo>
                      <a:pt x="16" y="0"/>
                      <a:pt x="15" y="0"/>
                      <a:pt x="15" y="1"/>
                    </a:cubicBezTo>
                    <a:cubicBezTo>
                      <a:pt x="1" y="20"/>
                      <a:pt x="410" y="244"/>
                      <a:pt x="762" y="681"/>
                    </a:cubicBezTo>
                    <a:cubicBezTo>
                      <a:pt x="1116" y="1110"/>
                      <a:pt x="1254" y="1551"/>
                      <a:pt x="1277" y="1551"/>
                    </a:cubicBezTo>
                    <a:cubicBezTo>
                      <a:pt x="1278" y="1551"/>
                      <a:pt x="1278" y="1551"/>
                      <a:pt x="1278" y="1551"/>
                    </a:cubicBezTo>
                    <a:cubicBezTo>
                      <a:pt x="1287" y="1548"/>
                      <a:pt x="1263" y="1435"/>
                      <a:pt x="1193" y="1261"/>
                    </a:cubicBezTo>
                    <a:cubicBezTo>
                      <a:pt x="1123" y="1088"/>
                      <a:pt x="999" y="858"/>
                      <a:pt x="818" y="636"/>
                    </a:cubicBezTo>
                    <a:cubicBezTo>
                      <a:pt x="636" y="414"/>
                      <a:pt x="436" y="246"/>
                      <a:pt x="281" y="143"/>
                    </a:cubicBezTo>
                    <a:cubicBezTo>
                      <a:pt x="136" y="46"/>
                      <a:pt x="33" y="0"/>
                      <a:pt x="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17"/>
              <p:cNvSpPr/>
              <p:nvPr/>
            </p:nvSpPr>
            <p:spPr>
              <a:xfrm>
                <a:off x="2077150" y="1493400"/>
                <a:ext cx="60900" cy="60875"/>
              </a:xfrm>
              <a:custGeom>
                <a:rect b="b" l="l" r="r" t="t"/>
                <a:pathLst>
                  <a:path extrusionOk="0" h="2435" w="2436">
                    <a:moveTo>
                      <a:pt x="1217" y="1"/>
                    </a:moveTo>
                    <a:cubicBezTo>
                      <a:pt x="545" y="1"/>
                      <a:pt x="0" y="545"/>
                      <a:pt x="0" y="1218"/>
                    </a:cubicBezTo>
                    <a:cubicBezTo>
                      <a:pt x="0" y="1890"/>
                      <a:pt x="545" y="2435"/>
                      <a:pt x="1217" y="2435"/>
                    </a:cubicBezTo>
                    <a:cubicBezTo>
                      <a:pt x="1890" y="2435"/>
                      <a:pt x="2435" y="1890"/>
                      <a:pt x="2435" y="1218"/>
                    </a:cubicBezTo>
                    <a:cubicBezTo>
                      <a:pt x="2435" y="545"/>
                      <a:pt x="1890" y="1"/>
                      <a:pt x="12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17"/>
              <p:cNvSpPr/>
              <p:nvPr/>
            </p:nvSpPr>
            <p:spPr>
              <a:xfrm>
                <a:off x="2241800" y="1348875"/>
                <a:ext cx="47775" cy="27800"/>
              </a:xfrm>
              <a:custGeom>
                <a:rect b="b" l="l" r="r" t="t"/>
                <a:pathLst>
                  <a:path extrusionOk="0" h="1112" w="1911">
                    <a:moveTo>
                      <a:pt x="1898" y="1"/>
                    </a:moveTo>
                    <a:cubicBezTo>
                      <a:pt x="1860" y="1"/>
                      <a:pt x="1441" y="230"/>
                      <a:pt x="937" y="525"/>
                    </a:cubicBezTo>
                    <a:cubicBezTo>
                      <a:pt x="415" y="832"/>
                      <a:pt x="0" y="1094"/>
                      <a:pt x="10" y="1111"/>
                    </a:cubicBezTo>
                    <a:cubicBezTo>
                      <a:pt x="10" y="1112"/>
                      <a:pt x="11" y="1112"/>
                      <a:pt x="12" y="1112"/>
                    </a:cubicBezTo>
                    <a:cubicBezTo>
                      <a:pt x="49" y="1112"/>
                      <a:pt x="469" y="883"/>
                      <a:pt x="974" y="587"/>
                    </a:cubicBezTo>
                    <a:cubicBezTo>
                      <a:pt x="1496" y="281"/>
                      <a:pt x="1911" y="19"/>
                      <a:pt x="1901" y="1"/>
                    </a:cubicBezTo>
                    <a:cubicBezTo>
                      <a:pt x="1901" y="1"/>
                      <a:pt x="1900" y="1"/>
                      <a:pt x="18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17"/>
              <p:cNvSpPr/>
              <p:nvPr/>
            </p:nvSpPr>
            <p:spPr>
              <a:xfrm>
                <a:off x="2236425" y="1330450"/>
                <a:ext cx="17300" cy="37225"/>
              </a:xfrm>
              <a:custGeom>
                <a:rect b="b" l="l" r="r" t="t"/>
                <a:pathLst>
                  <a:path extrusionOk="0" h="1489" w="692">
                    <a:moveTo>
                      <a:pt x="672" y="0"/>
                    </a:moveTo>
                    <a:cubicBezTo>
                      <a:pt x="651" y="0"/>
                      <a:pt x="492" y="324"/>
                      <a:pt x="313" y="731"/>
                    </a:cubicBezTo>
                    <a:cubicBezTo>
                      <a:pt x="132" y="1141"/>
                      <a:pt x="0" y="1481"/>
                      <a:pt x="18" y="1488"/>
                    </a:cubicBezTo>
                    <a:cubicBezTo>
                      <a:pt x="18" y="1489"/>
                      <a:pt x="18" y="1489"/>
                      <a:pt x="19" y="1489"/>
                    </a:cubicBezTo>
                    <a:cubicBezTo>
                      <a:pt x="40" y="1489"/>
                      <a:pt x="200" y="1165"/>
                      <a:pt x="379" y="759"/>
                    </a:cubicBezTo>
                    <a:cubicBezTo>
                      <a:pt x="559" y="348"/>
                      <a:pt x="691" y="8"/>
                      <a:pt x="673" y="1"/>
                    </a:cubicBezTo>
                    <a:cubicBezTo>
                      <a:pt x="673" y="1"/>
                      <a:pt x="672" y="0"/>
                      <a:pt x="6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17"/>
              <p:cNvSpPr/>
              <p:nvPr/>
            </p:nvSpPr>
            <p:spPr>
              <a:xfrm>
                <a:off x="2247550" y="1388200"/>
                <a:ext cx="28275" cy="14525"/>
              </a:xfrm>
              <a:custGeom>
                <a:rect b="b" l="l" r="r" t="t"/>
                <a:pathLst>
                  <a:path extrusionOk="0" h="581" w="1131">
                    <a:moveTo>
                      <a:pt x="15" y="0"/>
                    </a:moveTo>
                    <a:cubicBezTo>
                      <a:pt x="12" y="0"/>
                      <a:pt x="10" y="1"/>
                      <a:pt x="10" y="2"/>
                    </a:cubicBezTo>
                    <a:cubicBezTo>
                      <a:pt x="1" y="19"/>
                      <a:pt x="242" y="162"/>
                      <a:pt x="549" y="322"/>
                    </a:cubicBezTo>
                    <a:cubicBezTo>
                      <a:pt x="836" y="471"/>
                      <a:pt x="1077" y="581"/>
                      <a:pt x="1116" y="581"/>
                    </a:cubicBezTo>
                    <a:cubicBezTo>
                      <a:pt x="1119" y="581"/>
                      <a:pt x="1120" y="580"/>
                      <a:pt x="1121" y="579"/>
                    </a:cubicBezTo>
                    <a:cubicBezTo>
                      <a:pt x="1131" y="561"/>
                      <a:pt x="889" y="418"/>
                      <a:pt x="582" y="259"/>
                    </a:cubicBezTo>
                    <a:cubicBezTo>
                      <a:pt x="296" y="110"/>
                      <a:pt x="53" y="0"/>
                      <a:pt x="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17"/>
              <p:cNvSpPr/>
              <p:nvPr/>
            </p:nvSpPr>
            <p:spPr>
              <a:xfrm>
                <a:off x="2213125" y="1376950"/>
                <a:ext cx="187025" cy="194925"/>
              </a:xfrm>
              <a:custGeom>
                <a:rect b="b" l="l" r="r" t="t"/>
                <a:pathLst>
                  <a:path extrusionOk="0" h="7797" w="7481">
                    <a:moveTo>
                      <a:pt x="5850" y="0"/>
                    </a:moveTo>
                    <a:cubicBezTo>
                      <a:pt x="5706" y="0"/>
                      <a:pt x="5572" y="43"/>
                      <a:pt x="5464" y="144"/>
                    </a:cubicBezTo>
                    <a:cubicBezTo>
                      <a:pt x="5316" y="284"/>
                      <a:pt x="5163" y="426"/>
                      <a:pt x="5028" y="553"/>
                    </a:cubicBezTo>
                    <a:cubicBezTo>
                      <a:pt x="4552" y="1001"/>
                      <a:pt x="2511" y="1848"/>
                      <a:pt x="2511" y="1848"/>
                    </a:cubicBezTo>
                    <a:lnTo>
                      <a:pt x="1373" y="3331"/>
                    </a:lnTo>
                    <a:lnTo>
                      <a:pt x="849" y="4866"/>
                    </a:lnTo>
                    <a:cubicBezTo>
                      <a:pt x="938" y="4939"/>
                      <a:pt x="1041" y="4965"/>
                      <a:pt x="1143" y="4965"/>
                    </a:cubicBezTo>
                    <a:cubicBezTo>
                      <a:pt x="1409" y="4965"/>
                      <a:pt x="1671" y="4787"/>
                      <a:pt x="1671" y="4787"/>
                    </a:cubicBezTo>
                    <a:lnTo>
                      <a:pt x="2162" y="3885"/>
                    </a:lnTo>
                    <a:lnTo>
                      <a:pt x="2522" y="3554"/>
                    </a:lnTo>
                    <a:cubicBezTo>
                      <a:pt x="2564" y="3516"/>
                      <a:pt x="2615" y="3498"/>
                      <a:pt x="2664" y="3498"/>
                    </a:cubicBezTo>
                    <a:cubicBezTo>
                      <a:pt x="2758" y="3498"/>
                      <a:pt x="2849" y="3561"/>
                      <a:pt x="2871" y="3666"/>
                    </a:cubicBezTo>
                    <a:lnTo>
                      <a:pt x="1724" y="5314"/>
                    </a:lnTo>
                    <a:lnTo>
                      <a:pt x="1481" y="5670"/>
                    </a:lnTo>
                    <a:cubicBezTo>
                      <a:pt x="1481" y="5670"/>
                      <a:pt x="163" y="7076"/>
                      <a:pt x="47" y="7455"/>
                    </a:cubicBezTo>
                    <a:cubicBezTo>
                      <a:pt x="1" y="7607"/>
                      <a:pt x="76" y="7696"/>
                      <a:pt x="183" y="7748"/>
                    </a:cubicBezTo>
                    <a:cubicBezTo>
                      <a:pt x="251" y="7781"/>
                      <a:pt x="324" y="7796"/>
                      <a:pt x="396" y="7796"/>
                    </a:cubicBezTo>
                    <a:cubicBezTo>
                      <a:pt x="529" y="7796"/>
                      <a:pt x="663" y="7744"/>
                      <a:pt x="766" y="7652"/>
                    </a:cubicBezTo>
                    <a:lnTo>
                      <a:pt x="2460" y="6126"/>
                    </a:lnTo>
                    <a:cubicBezTo>
                      <a:pt x="2460" y="6126"/>
                      <a:pt x="2735" y="6160"/>
                      <a:pt x="3037" y="6160"/>
                    </a:cubicBezTo>
                    <a:cubicBezTo>
                      <a:pt x="3257" y="6160"/>
                      <a:pt x="3492" y="6142"/>
                      <a:pt x="3643" y="6079"/>
                    </a:cubicBezTo>
                    <a:cubicBezTo>
                      <a:pt x="4019" y="5924"/>
                      <a:pt x="4589" y="5602"/>
                      <a:pt x="4589" y="5602"/>
                    </a:cubicBezTo>
                    <a:lnTo>
                      <a:pt x="5095" y="5715"/>
                    </a:lnTo>
                    <a:cubicBezTo>
                      <a:pt x="5125" y="5738"/>
                      <a:pt x="5172" y="5747"/>
                      <a:pt x="5226" y="5747"/>
                    </a:cubicBezTo>
                    <a:cubicBezTo>
                      <a:pt x="5241" y="5747"/>
                      <a:pt x="5257" y="5746"/>
                      <a:pt x="5273" y="5745"/>
                    </a:cubicBezTo>
                    <a:cubicBezTo>
                      <a:pt x="5577" y="5721"/>
                      <a:pt x="5845" y="5539"/>
                      <a:pt x="6005" y="5279"/>
                    </a:cubicBezTo>
                    <a:lnTo>
                      <a:pt x="6732" y="4095"/>
                    </a:lnTo>
                    <a:cubicBezTo>
                      <a:pt x="6892" y="3834"/>
                      <a:pt x="7099" y="3145"/>
                      <a:pt x="7271" y="2508"/>
                    </a:cubicBezTo>
                    <a:cubicBezTo>
                      <a:pt x="7481" y="1723"/>
                      <a:pt x="7309" y="1086"/>
                      <a:pt x="6816" y="440"/>
                    </a:cubicBezTo>
                    <a:lnTo>
                      <a:pt x="6816" y="440"/>
                    </a:lnTo>
                    <a:lnTo>
                      <a:pt x="6936" y="608"/>
                    </a:lnTo>
                    <a:cubicBezTo>
                      <a:pt x="6690" y="302"/>
                      <a:pt x="6233" y="0"/>
                      <a:pt x="5850" y="0"/>
                    </a:cubicBezTo>
                    <a:close/>
                  </a:path>
                </a:pathLst>
              </a:custGeom>
              <a:solidFill>
                <a:srgbClr val="FFC0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17"/>
              <p:cNvSpPr/>
              <p:nvPr/>
            </p:nvSpPr>
            <p:spPr>
              <a:xfrm>
                <a:off x="2274100" y="1501175"/>
                <a:ext cx="34700" cy="29125"/>
              </a:xfrm>
              <a:custGeom>
                <a:rect b="b" l="l" r="r" t="t"/>
                <a:pathLst>
                  <a:path extrusionOk="0" h="1165" w="1388">
                    <a:moveTo>
                      <a:pt x="1369" y="1"/>
                    </a:moveTo>
                    <a:cubicBezTo>
                      <a:pt x="1339" y="1"/>
                      <a:pt x="1077" y="295"/>
                      <a:pt x="712" y="605"/>
                    </a:cubicBezTo>
                    <a:cubicBezTo>
                      <a:pt x="339" y="926"/>
                      <a:pt x="1" y="1142"/>
                      <a:pt x="14" y="1163"/>
                    </a:cubicBezTo>
                    <a:cubicBezTo>
                      <a:pt x="14" y="1164"/>
                      <a:pt x="15" y="1165"/>
                      <a:pt x="17" y="1165"/>
                    </a:cubicBezTo>
                    <a:cubicBezTo>
                      <a:pt x="57" y="1165"/>
                      <a:pt x="404" y="981"/>
                      <a:pt x="767" y="669"/>
                    </a:cubicBezTo>
                    <a:cubicBezTo>
                      <a:pt x="1148" y="344"/>
                      <a:pt x="1388" y="14"/>
                      <a:pt x="1371" y="1"/>
                    </a:cubicBezTo>
                    <a:cubicBezTo>
                      <a:pt x="1371" y="1"/>
                      <a:pt x="1370" y="1"/>
                      <a:pt x="1369" y="1"/>
                    </a:cubicBezTo>
                    <a:close/>
                  </a:path>
                </a:pathLst>
              </a:custGeom>
              <a:solidFill>
                <a:srgbClr val="FF9B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17"/>
              <p:cNvSpPr/>
              <p:nvPr/>
            </p:nvSpPr>
            <p:spPr>
              <a:xfrm>
                <a:off x="2317375" y="1508425"/>
                <a:ext cx="21150" cy="14125"/>
              </a:xfrm>
              <a:custGeom>
                <a:rect b="b" l="l" r="r" t="t"/>
                <a:pathLst>
                  <a:path extrusionOk="0" h="565" w="846">
                    <a:moveTo>
                      <a:pt x="822" y="0"/>
                    </a:moveTo>
                    <a:cubicBezTo>
                      <a:pt x="795" y="0"/>
                      <a:pt x="625" y="121"/>
                      <a:pt x="407" y="261"/>
                    </a:cubicBezTo>
                    <a:cubicBezTo>
                      <a:pt x="180" y="411"/>
                      <a:pt x="0" y="542"/>
                      <a:pt x="13" y="562"/>
                    </a:cubicBezTo>
                    <a:cubicBezTo>
                      <a:pt x="14" y="563"/>
                      <a:pt x="16" y="564"/>
                      <a:pt x="20" y="564"/>
                    </a:cubicBezTo>
                    <a:cubicBezTo>
                      <a:pt x="59" y="564"/>
                      <a:pt x="243" y="470"/>
                      <a:pt x="453" y="331"/>
                    </a:cubicBezTo>
                    <a:cubicBezTo>
                      <a:pt x="684" y="184"/>
                      <a:pt x="845" y="21"/>
                      <a:pt x="825" y="1"/>
                    </a:cubicBezTo>
                    <a:cubicBezTo>
                      <a:pt x="825" y="1"/>
                      <a:pt x="824" y="0"/>
                      <a:pt x="822" y="0"/>
                    </a:cubicBezTo>
                    <a:close/>
                  </a:path>
                </a:pathLst>
              </a:custGeom>
              <a:solidFill>
                <a:srgbClr val="FF9B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17"/>
              <p:cNvSpPr/>
              <p:nvPr/>
            </p:nvSpPr>
            <p:spPr>
              <a:xfrm>
                <a:off x="2242525" y="1452700"/>
                <a:ext cx="44150" cy="74075"/>
              </a:xfrm>
              <a:custGeom>
                <a:rect b="b" l="l" r="r" t="t"/>
                <a:pathLst>
                  <a:path extrusionOk="0" h="2963" w="1766">
                    <a:moveTo>
                      <a:pt x="1656" y="1"/>
                    </a:moveTo>
                    <a:cubicBezTo>
                      <a:pt x="1656" y="1"/>
                      <a:pt x="1656" y="1"/>
                      <a:pt x="1656" y="1"/>
                    </a:cubicBezTo>
                    <a:cubicBezTo>
                      <a:pt x="1641" y="3"/>
                      <a:pt x="1755" y="190"/>
                      <a:pt x="1673" y="495"/>
                    </a:cubicBezTo>
                    <a:cubicBezTo>
                      <a:pt x="1635" y="645"/>
                      <a:pt x="1546" y="810"/>
                      <a:pt x="1430" y="983"/>
                    </a:cubicBezTo>
                    <a:cubicBezTo>
                      <a:pt x="1315" y="1158"/>
                      <a:pt x="1187" y="1350"/>
                      <a:pt x="1048" y="1549"/>
                    </a:cubicBezTo>
                    <a:cubicBezTo>
                      <a:pt x="772" y="1946"/>
                      <a:pt x="511" y="2299"/>
                      <a:pt x="318" y="2551"/>
                    </a:cubicBezTo>
                    <a:cubicBezTo>
                      <a:pt x="125" y="2803"/>
                      <a:pt x="0" y="2955"/>
                      <a:pt x="10" y="2963"/>
                    </a:cubicBezTo>
                    <a:cubicBezTo>
                      <a:pt x="10" y="2963"/>
                      <a:pt x="10" y="2963"/>
                      <a:pt x="10" y="2963"/>
                    </a:cubicBezTo>
                    <a:cubicBezTo>
                      <a:pt x="24" y="2963"/>
                      <a:pt x="163" y="2826"/>
                      <a:pt x="364" y="2587"/>
                    </a:cubicBezTo>
                    <a:cubicBezTo>
                      <a:pt x="570" y="2345"/>
                      <a:pt x="840" y="1996"/>
                      <a:pt x="1117" y="1596"/>
                    </a:cubicBezTo>
                    <a:cubicBezTo>
                      <a:pt x="1256" y="1397"/>
                      <a:pt x="1383" y="1203"/>
                      <a:pt x="1496" y="1025"/>
                    </a:cubicBezTo>
                    <a:cubicBezTo>
                      <a:pt x="1608" y="847"/>
                      <a:pt x="1697" y="671"/>
                      <a:pt x="1731" y="509"/>
                    </a:cubicBezTo>
                    <a:cubicBezTo>
                      <a:pt x="1766" y="349"/>
                      <a:pt x="1750" y="211"/>
                      <a:pt x="1721" y="125"/>
                    </a:cubicBezTo>
                    <a:cubicBezTo>
                      <a:pt x="1693" y="40"/>
                      <a:pt x="1661" y="1"/>
                      <a:pt x="1656" y="1"/>
                    </a:cubicBezTo>
                    <a:close/>
                  </a:path>
                </a:pathLst>
              </a:custGeom>
              <a:solidFill>
                <a:srgbClr val="FF9B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17"/>
              <p:cNvSpPr/>
              <p:nvPr/>
            </p:nvSpPr>
            <p:spPr>
              <a:xfrm>
                <a:off x="2242925" y="1461225"/>
                <a:ext cx="39425" cy="39175"/>
              </a:xfrm>
              <a:custGeom>
                <a:rect b="b" l="l" r="r" t="t"/>
                <a:pathLst>
                  <a:path extrusionOk="0" h="1567" w="1577">
                    <a:moveTo>
                      <a:pt x="1567" y="0"/>
                    </a:moveTo>
                    <a:cubicBezTo>
                      <a:pt x="1545" y="0"/>
                      <a:pt x="1426" y="45"/>
                      <a:pt x="1268" y="159"/>
                    </a:cubicBezTo>
                    <a:cubicBezTo>
                      <a:pt x="1097" y="283"/>
                      <a:pt x="885" y="501"/>
                      <a:pt x="750" y="799"/>
                    </a:cubicBezTo>
                    <a:cubicBezTo>
                      <a:pt x="683" y="949"/>
                      <a:pt x="642" y="1090"/>
                      <a:pt x="566" y="1201"/>
                    </a:cubicBezTo>
                    <a:cubicBezTo>
                      <a:pt x="498" y="1312"/>
                      <a:pt x="400" y="1382"/>
                      <a:pt x="311" y="1429"/>
                    </a:cubicBezTo>
                    <a:cubicBezTo>
                      <a:pt x="129" y="1522"/>
                      <a:pt x="1" y="1549"/>
                      <a:pt x="4" y="1563"/>
                    </a:cubicBezTo>
                    <a:cubicBezTo>
                      <a:pt x="5" y="1565"/>
                      <a:pt x="10" y="1566"/>
                      <a:pt x="20" y="1566"/>
                    </a:cubicBezTo>
                    <a:cubicBezTo>
                      <a:pt x="62" y="1566"/>
                      <a:pt x="178" y="1549"/>
                      <a:pt x="337" y="1482"/>
                    </a:cubicBezTo>
                    <a:cubicBezTo>
                      <a:pt x="434" y="1440"/>
                      <a:pt x="551" y="1367"/>
                      <a:pt x="631" y="1243"/>
                    </a:cubicBezTo>
                    <a:cubicBezTo>
                      <a:pt x="716" y="1126"/>
                      <a:pt x="764" y="973"/>
                      <a:pt x="827" y="834"/>
                    </a:cubicBezTo>
                    <a:cubicBezTo>
                      <a:pt x="955" y="551"/>
                      <a:pt x="1149" y="337"/>
                      <a:pt x="1305" y="206"/>
                    </a:cubicBezTo>
                    <a:cubicBezTo>
                      <a:pt x="1461" y="74"/>
                      <a:pt x="1577" y="14"/>
                      <a:pt x="1571" y="1"/>
                    </a:cubicBezTo>
                    <a:cubicBezTo>
                      <a:pt x="1570" y="1"/>
                      <a:pt x="1569" y="0"/>
                      <a:pt x="1567" y="0"/>
                    </a:cubicBezTo>
                    <a:close/>
                  </a:path>
                </a:pathLst>
              </a:custGeom>
              <a:solidFill>
                <a:srgbClr val="FF9B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17"/>
              <p:cNvSpPr/>
              <p:nvPr/>
            </p:nvSpPr>
            <p:spPr>
              <a:xfrm>
                <a:off x="2295100" y="1375975"/>
                <a:ext cx="118850" cy="72125"/>
              </a:xfrm>
              <a:custGeom>
                <a:rect b="b" l="l" r="r" t="t"/>
                <a:pathLst>
                  <a:path extrusionOk="0" h="2885" w="4754">
                    <a:moveTo>
                      <a:pt x="2363" y="0"/>
                    </a:moveTo>
                    <a:cubicBezTo>
                      <a:pt x="2098" y="0"/>
                      <a:pt x="1843" y="55"/>
                      <a:pt x="1619" y="137"/>
                    </a:cubicBezTo>
                    <a:cubicBezTo>
                      <a:pt x="1226" y="280"/>
                      <a:pt x="918" y="503"/>
                      <a:pt x="683" y="707"/>
                    </a:cubicBezTo>
                    <a:cubicBezTo>
                      <a:pt x="448" y="914"/>
                      <a:pt x="281" y="1104"/>
                      <a:pt x="168" y="1236"/>
                    </a:cubicBezTo>
                    <a:cubicBezTo>
                      <a:pt x="112" y="1303"/>
                      <a:pt x="70" y="1355"/>
                      <a:pt x="42" y="1392"/>
                    </a:cubicBezTo>
                    <a:cubicBezTo>
                      <a:pt x="14" y="1429"/>
                      <a:pt x="0" y="1449"/>
                      <a:pt x="3" y="1450"/>
                    </a:cubicBezTo>
                    <a:cubicBezTo>
                      <a:pt x="3" y="1450"/>
                      <a:pt x="3" y="1450"/>
                      <a:pt x="3" y="1450"/>
                    </a:cubicBezTo>
                    <a:cubicBezTo>
                      <a:pt x="7" y="1450"/>
                      <a:pt x="24" y="1433"/>
                      <a:pt x="53" y="1401"/>
                    </a:cubicBezTo>
                    <a:cubicBezTo>
                      <a:pt x="90" y="1361"/>
                      <a:pt x="135" y="1313"/>
                      <a:pt x="189" y="1255"/>
                    </a:cubicBezTo>
                    <a:cubicBezTo>
                      <a:pt x="308" y="1128"/>
                      <a:pt x="480" y="945"/>
                      <a:pt x="716" y="746"/>
                    </a:cubicBezTo>
                    <a:cubicBezTo>
                      <a:pt x="953" y="549"/>
                      <a:pt x="1258" y="334"/>
                      <a:pt x="1642" y="199"/>
                    </a:cubicBezTo>
                    <a:cubicBezTo>
                      <a:pt x="1858" y="122"/>
                      <a:pt x="2104" y="70"/>
                      <a:pt x="2356" y="70"/>
                    </a:cubicBezTo>
                    <a:cubicBezTo>
                      <a:pt x="2546" y="70"/>
                      <a:pt x="2740" y="99"/>
                      <a:pt x="2928" y="168"/>
                    </a:cubicBezTo>
                    <a:cubicBezTo>
                      <a:pt x="3369" y="325"/>
                      <a:pt x="3709" y="644"/>
                      <a:pt x="3947" y="969"/>
                    </a:cubicBezTo>
                    <a:cubicBezTo>
                      <a:pt x="4187" y="1298"/>
                      <a:pt x="4332" y="1641"/>
                      <a:pt x="4441" y="1929"/>
                    </a:cubicBezTo>
                    <a:cubicBezTo>
                      <a:pt x="4548" y="2220"/>
                      <a:pt x="4617" y="2461"/>
                      <a:pt x="4667" y="2627"/>
                    </a:cubicBezTo>
                    <a:cubicBezTo>
                      <a:pt x="4691" y="2704"/>
                      <a:pt x="4710" y="2767"/>
                      <a:pt x="4727" y="2819"/>
                    </a:cubicBezTo>
                    <a:cubicBezTo>
                      <a:pt x="4740" y="2861"/>
                      <a:pt x="4748" y="2884"/>
                      <a:pt x="4751" y="2884"/>
                    </a:cubicBezTo>
                    <a:cubicBezTo>
                      <a:pt x="4751" y="2884"/>
                      <a:pt x="4751" y="2884"/>
                      <a:pt x="4751" y="2884"/>
                    </a:cubicBezTo>
                    <a:cubicBezTo>
                      <a:pt x="4754" y="2883"/>
                      <a:pt x="4749" y="2860"/>
                      <a:pt x="4741" y="2815"/>
                    </a:cubicBezTo>
                    <a:cubicBezTo>
                      <a:pt x="4728" y="2763"/>
                      <a:pt x="4713" y="2698"/>
                      <a:pt x="4694" y="2620"/>
                    </a:cubicBezTo>
                    <a:cubicBezTo>
                      <a:pt x="4652" y="2451"/>
                      <a:pt x="4590" y="2207"/>
                      <a:pt x="4488" y="1912"/>
                    </a:cubicBezTo>
                    <a:cubicBezTo>
                      <a:pt x="4385" y="1619"/>
                      <a:pt x="4243" y="1269"/>
                      <a:pt x="4000" y="930"/>
                    </a:cubicBezTo>
                    <a:cubicBezTo>
                      <a:pt x="3759" y="596"/>
                      <a:pt x="3412" y="264"/>
                      <a:pt x="2953" y="101"/>
                    </a:cubicBezTo>
                    <a:cubicBezTo>
                      <a:pt x="2757" y="30"/>
                      <a:pt x="2558" y="0"/>
                      <a:pt x="23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17"/>
              <p:cNvSpPr/>
              <p:nvPr/>
            </p:nvSpPr>
            <p:spPr>
              <a:xfrm>
                <a:off x="2298450" y="1224600"/>
                <a:ext cx="84025" cy="40575"/>
              </a:xfrm>
              <a:custGeom>
                <a:rect b="b" l="l" r="r" t="t"/>
                <a:pathLst>
                  <a:path extrusionOk="0" h="1623" w="3361">
                    <a:moveTo>
                      <a:pt x="3060" y="1"/>
                    </a:moveTo>
                    <a:cubicBezTo>
                      <a:pt x="2983" y="1"/>
                      <a:pt x="2892" y="5"/>
                      <a:pt x="2791" y="12"/>
                    </a:cubicBezTo>
                    <a:cubicBezTo>
                      <a:pt x="2440" y="39"/>
                      <a:pt x="1953" y="137"/>
                      <a:pt x="1464" y="368"/>
                    </a:cubicBezTo>
                    <a:cubicBezTo>
                      <a:pt x="974" y="596"/>
                      <a:pt x="582" y="904"/>
                      <a:pt x="344" y="1165"/>
                    </a:cubicBezTo>
                    <a:cubicBezTo>
                      <a:pt x="282" y="1228"/>
                      <a:pt x="231" y="1289"/>
                      <a:pt x="189" y="1345"/>
                    </a:cubicBezTo>
                    <a:cubicBezTo>
                      <a:pt x="144" y="1400"/>
                      <a:pt x="107" y="1448"/>
                      <a:pt x="82" y="1489"/>
                    </a:cubicBezTo>
                    <a:cubicBezTo>
                      <a:pt x="28" y="1572"/>
                      <a:pt x="1" y="1620"/>
                      <a:pt x="5" y="1622"/>
                    </a:cubicBezTo>
                    <a:cubicBezTo>
                      <a:pt x="6" y="1622"/>
                      <a:pt x="6" y="1622"/>
                      <a:pt x="6" y="1622"/>
                    </a:cubicBezTo>
                    <a:cubicBezTo>
                      <a:pt x="21" y="1622"/>
                      <a:pt x="139" y="1440"/>
                      <a:pt x="380" y="1200"/>
                    </a:cubicBezTo>
                    <a:cubicBezTo>
                      <a:pt x="624" y="952"/>
                      <a:pt x="1012" y="657"/>
                      <a:pt x="1494" y="433"/>
                    </a:cubicBezTo>
                    <a:cubicBezTo>
                      <a:pt x="1975" y="206"/>
                      <a:pt x="2451" y="102"/>
                      <a:pt x="2796" y="62"/>
                    </a:cubicBezTo>
                    <a:cubicBezTo>
                      <a:pt x="3142" y="23"/>
                      <a:pt x="3360" y="38"/>
                      <a:pt x="3361" y="24"/>
                    </a:cubicBezTo>
                    <a:cubicBezTo>
                      <a:pt x="3361" y="20"/>
                      <a:pt x="3307" y="14"/>
                      <a:pt x="3208" y="7"/>
                    </a:cubicBezTo>
                    <a:cubicBezTo>
                      <a:pt x="3167" y="3"/>
                      <a:pt x="3117" y="1"/>
                      <a:pt x="30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17"/>
              <p:cNvSpPr/>
              <p:nvPr/>
            </p:nvSpPr>
            <p:spPr>
              <a:xfrm>
                <a:off x="2089850" y="817475"/>
                <a:ext cx="214375" cy="204900"/>
              </a:xfrm>
              <a:custGeom>
                <a:rect b="b" l="l" r="r" t="t"/>
                <a:pathLst>
                  <a:path extrusionOk="0" h="8196" w="8575">
                    <a:moveTo>
                      <a:pt x="6946" y="0"/>
                    </a:moveTo>
                    <a:cubicBezTo>
                      <a:pt x="6945" y="1"/>
                      <a:pt x="6957" y="11"/>
                      <a:pt x="6980" y="31"/>
                    </a:cubicBezTo>
                    <a:cubicBezTo>
                      <a:pt x="7007" y="53"/>
                      <a:pt x="7042" y="81"/>
                      <a:pt x="7085" y="116"/>
                    </a:cubicBezTo>
                    <a:cubicBezTo>
                      <a:pt x="7132" y="152"/>
                      <a:pt x="7190" y="197"/>
                      <a:pt x="7254" y="256"/>
                    </a:cubicBezTo>
                    <a:cubicBezTo>
                      <a:pt x="7320" y="313"/>
                      <a:pt x="7396" y="376"/>
                      <a:pt x="7475" y="456"/>
                    </a:cubicBezTo>
                    <a:cubicBezTo>
                      <a:pt x="7639" y="609"/>
                      <a:pt x="7828" y="810"/>
                      <a:pt x="8017" y="1065"/>
                    </a:cubicBezTo>
                    <a:cubicBezTo>
                      <a:pt x="8197" y="1318"/>
                      <a:pt x="8394" y="1624"/>
                      <a:pt x="8512" y="1994"/>
                    </a:cubicBezTo>
                    <a:lnTo>
                      <a:pt x="8512" y="1994"/>
                    </a:lnTo>
                    <a:cubicBezTo>
                      <a:pt x="7635" y="2743"/>
                      <a:pt x="6507" y="3708"/>
                      <a:pt x="5265" y="4769"/>
                    </a:cubicBezTo>
                    <a:lnTo>
                      <a:pt x="5231" y="4798"/>
                    </a:lnTo>
                    <a:lnTo>
                      <a:pt x="5267" y="4825"/>
                    </a:lnTo>
                    <a:cubicBezTo>
                      <a:pt x="5418" y="4939"/>
                      <a:pt x="5579" y="5059"/>
                      <a:pt x="5740" y="5180"/>
                    </a:cubicBezTo>
                    <a:cubicBezTo>
                      <a:pt x="5904" y="5303"/>
                      <a:pt x="6066" y="5425"/>
                      <a:pt x="6220" y="5540"/>
                    </a:cubicBezTo>
                    <a:lnTo>
                      <a:pt x="6220" y="5540"/>
                    </a:lnTo>
                    <a:cubicBezTo>
                      <a:pt x="4483" y="6276"/>
                      <a:pt x="2935" y="6932"/>
                      <a:pt x="1813" y="7407"/>
                    </a:cubicBezTo>
                    <a:cubicBezTo>
                      <a:pt x="1252" y="7647"/>
                      <a:pt x="800" y="7842"/>
                      <a:pt x="482" y="7978"/>
                    </a:cubicBezTo>
                    <a:cubicBezTo>
                      <a:pt x="330" y="8045"/>
                      <a:pt x="211" y="8098"/>
                      <a:pt x="124" y="8136"/>
                    </a:cubicBezTo>
                    <a:cubicBezTo>
                      <a:pt x="87" y="8153"/>
                      <a:pt x="56" y="8167"/>
                      <a:pt x="32" y="8179"/>
                    </a:cubicBezTo>
                    <a:cubicBezTo>
                      <a:pt x="11" y="8188"/>
                      <a:pt x="0" y="8194"/>
                      <a:pt x="1" y="8195"/>
                    </a:cubicBezTo>
                    <a:cubicBezTo>
                      <a:pt x="1" y="8195"/>
                      <a:pt x="1" y="8195"/>
                      <a:pt x="2" y="8195"/>
                    </a:cubicBezTo>
                    <a:cubicBezTo>
                      <a:pt x="4" y="8195"/>
                      <a:pt x="15" y="8192"/>
                      <a:pt x="34" y="8185"/>
                    </a:cubicBezTo>
                    <a:cubicBezTo>
                      <a:pt x="60" y="8175"/>
                      <a:pt x="90" y="8163"/>
                      <a:pt x="130" y="8148"/>
                    </a:cubicBezTo>
                    <a:cubicBezTo>
                      <a:pt x="217" y="8113"/>
                      <a:pt x="338" y="8064"/>
                      <a:pt x="493" y="8002"/>
                    </a:cubicBezTo>
                    <a:cubicBezTo>
                      <a:pt x="812" y="7870"/>
                      <a:pt x="1268" y="7684"/>
                      <a:pt x="1831" y="7451"/>
                    </a:cubicBezTo>
                    <a:cubicBezTo>
                      <a:pt x="2968" y="6976"/>
                      <a:pt x="4540" y="6319"/>
                      <a:pt x="6304" y="5582"/>
                    </a:cubicBezTo>
                    <a:lnTo>
                      <a:pt x="6362" y="5558"/>
                    </a:lnTo>
                    <a:lnTo>
                      <a:pt x="6312" y="5521"/>
                    </a:lnTo>
                    <a:cubicBezTo>
                      <a:pt x="6144" y="5394"/>
                      <a:pt x="5965" y="5260"/>
                      <a:pt x="5784" y="5124"/>
                    </a:cubicBezTo>
                    <a:cubicBezTo>
                      <a:pt x="5634" y="5011"/>
                      <a:pt x="5486" y="4899"/>
                      <a:pt x="5345" y="4794"/>
                    </a:cubicBezTo>
                    <a:lnTo>
                      <a:pt x="5345" y="4794"/>
                    </a:lnTo>
                    <a:cubicBezTo>
                      <a:pt x="6576" y="3734"/>
                      <a:pt x="7694" y="2771"/>
                      <a:pt x="8561" y="2023"/>
                    </a:cubicBezTo>
                    <a:lnTo>
                      <a:pt x="8575" y="2012"/>
                    </a:lnTo>
                    <a:lnTo>
                      <a:pt x="8569" y="1996"/>
                    </a:lnTo>
                    <a:cubicBezTo>
                      <a:pt x="8444" y="1606"/>
                      <a:pt x="8240" y="1298"/>
                      <a:pt x="8052" y="1040"/>
                    </a:cubicBezTo>
                    <a:cubicBezTo>
                      <a:pt x="7857" y="784"/>
                      <a:pt x="7664" y="585"/>
                      <a:pt x="7496" y="434"/>
                    </a:cubicBezTo>
                    <a:cubicBezTo>
                      <a:pt x="7161" y="130"/>
                      <a:pt x="6946" y="0"/>
                      <a:pt x="69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17"/>
              <p:cNvSpPr/>
              <p:nvPr/>
            </p:nvSpPr>
            <p:spPr>
              <a:xfrm>
                <a:off x="2165875" y="790050"/>
                <a:ext cx="26625" cy="19425"/>
              </a:xfrm>
              <a:custGeom>
                <a:rect b="b" l="l" r="r" t="t"/>
                <a:pathLst>
                  <a:path extrusionOk="0" h="777" w="1065">
                    <a:moveTo>
                      <a:pt x="71" y="1"/>
                    </a:moveTo>
                    <a:cubicBezTo>
                      <a:pt x="45" y="1"/>
                      <a:pt x="29" y="7"/>
                      <a:pt x="24" y="18"/>
                    </a:cubicBezTo>
                    <a:cubicBezTo>
                      <a:pt x="1" y="74"/>
                      <a:pt x="234" y="223"/>
                      <a:pt x="498" y="426"/>
                    </a:cubicBezTo>
                    <a:cubicBezTo>
                      <a:pt x="741" y="608"/>
                      <a:pt x="934" y="776"/>
                      <a:pt x="1002" y="776"/>
                    </a:cubicBezTo>
                    <a:cubicBezTo>
                      <a:pt x="1009" y="776"/>
                      <a:pt x="1014" y="775"/>
                      <a:pt x="1019" y="771"/>
                    </a:cubicBezTo>
                    <a:cubicBezTo>
                      <a:pt x="1065" y="736"/>
                      <a:pt x="918" y="474"/>
                      <a:pt x="628" y="254"/>
                    </a:cubicBezTo>
                    <a:cubicBezTo>
                      <a:pt x="400" y="81"/>
                      <a:pt x="169" y="1"/>
                      <a:pt x="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17"/>
              <p:cNvSpPr/>
              <p:nvPr/>
            </p:nvSpPr>
            <p:spPr>
              <a:xfrm>
                <a:off x="2298575" y="1208250"/>
                <a:ext cx="86925" cy="56925"/>
              </a:xfrm>
              <a:custGeom>
                <a:rect b="b" l="l" r="r" t="t"/>
                <a:pathLst>
                  <a:path extrusionOk="0" h="2277" w="3477">
                    <a:moveTo>
                      <a:pt x="2754" y="0"/>
                    </a:moveTo>
                    <a:cubicBezTo>
                      <a:pt x="2479" y="0"/>
                      <a:pt x="2191" y="88"/>
                      <a:pt x="1940" y="206"/>
                    </a:cubicBezTo>
                    <a:cubicBezTo>
                      <a:pt x="1058" y="618"/>
                      <a:pt x="368" y="1375"/>
                      <a:pt x="0" y="2276"/>
                    </a:cubicBezTo>
                    <a:lnTo>
                      <a:pt x="138" y="2051"/>
                    </a:lnTo>
                    <a:cubicBezTo>
                      <a:pt x="849" y="1186"/>
                      <a:pt x="1968" y="739"/>
                      <a:pt x="3088" y="703"/>
                    </a:cubicBezTo>
                    <a:cubicBezTo>
                      <a:pt x="3248" y="698"/>
                      <a:pt x="3432" y="574"/>
                      <a:pt x="3458" y="415"/>
                    </a:cubicBezTo>
                    <a:cubicBezTo>
                      <a:pt x="3476" y="308"/>
                      <a:pt x="3391" y="212"/>
                      <a:pt x="3301" y="153"/>
                    </a:cubicBezTo>
                    <a:cubicBezTo>
                      <a:pt x="3136" y="44"/>
                      <a:pt x="2948" y="0"/>
                      <a:pt x="27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18" name="Google Shape;1018;p117"/>
            <p:cNvPicPr preferRelativeResize="0"/>
            <p:nvPr/>
          </p:nvPicPr>
          <p:blipFill>
            <a:blip r:embed="rId6">
              <a:alphaModFix/>
            </a:blip>
            <a:stretch>
              <a:fillRect/>
            </a:stretch>
          </p:blipFill>
          <p:spPr>
            <a:xfrm>
              <a:off x="7391350" y="3044350"/>
              <a:ext cx="612900" cy="612900"/>
            </a:xfrm>
            <a:prstGeom prst="rect">
              <a:avLst/>
            </a:prstGeom>
            <a:noFill/>
            <a:ln>
              <a:noFill/>
            </a:ln>
          </p:spPr>
        </p:pic>
        <p:sp>
          <p:nvSpPr>
            <p:cNvPr id="1019" name="Google Shape;1019;p117"/>
            <p:cNvSpPr txBox="1"/>
            <p:nvPr/>
          </p:nvSpPr>
          <p:spPr>
            <a:xfrm>
              <a:off x="6416125" y="3831100"/>
              <a:ext cx="2213700" cy="5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0D0D0D"/>
                  </a:solidFill>
                  <a:highlight>
                    <a:srgbClr val="FFFFFF"/>
                  </a:highlight>
                  <a:latin typeface="Roboto"/>
                  <a:ea typeface="Roboto"/>
                  <a:cs typeface="Roboto"/>
                  <a:sym typeface="Roboto"/>
                </a:rPr>
                <a:t>OBFUSCATION</a:t>
              </a:r>
              <a:endParaRPr sz="2300">
                <a:solidFill>
                  <a:schemeClr val="lt2"/>
                </a:solidFill>
                <a:latin typeface="Lato"/>
                <a:ea typeface="Lato"/>
                <a:cs typeface="Lato"/>
                <a:sym typeface="Lato"/>
              </a:endParaRPr>
            </a:p>
          </p:txBody>
        </p:sp>
      </p:grpSp>
      <p:sp>
        <p:nvSpPr>
          <p:cNvPr id="1020" name="Google Shape;1020;p117">
            <a:hlinkClick/>
          </p:cNvPr>
          <p:cNvSpPr txBox="1"/>
          <p:nvPr/>
        </p:nvSpPr>
        <p:spPr>
          <a:xfrm>
            <a:off x="8219375" y="120225"/>
            <a:ext cx="74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uFill>
                  <a:noFill/>
                </a:uFill>
                <a:latin typeface="Impact"/>
                <a:ea typeface="Impact"/>
                <a:cs typeface="Impact"/>
                <a:sym typeface="Impact"/>
                <a:hlinkClick action="ppaction://hlinksldjump" r:id="rId7">
                  <a:extLst>
                    <a:ext uri="{A12FA001-AC4F-418D-AE19-62706E023703}">
                      <ahyp:hlinkClr val="tx"/>
                    </a:ext>
                  </a:extLst>
                </a:hlinkClick>
              </a:rPr>
              <a:t>HOME</a:t>
            </a:r>
            <a:endParaRPr>
              <a:solidFill>
                <a:schemeClr val="accent3"/>
              </a:solidFill>
              <a:latin typeface="Impact"/>
              <a:ea typeface="Impact"/>
              <a:cs typeface="Impact"/>
              <a:sym typeface="Impac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118"/>
          <p:cNvSpPr/>
          <p:nvPr/>
        </p:nvSpPr>
        <p:spPr>
          <a:xfrm rot="5400000">
            <a:off x="2869750" y="-1388551"/>
            <a:ext cx="6637926" cy="7286927"/>
          </a:xfrm>
          <a:custGeom>
            <a:rect b="b" l="l" r="r" t="t"/>
            <a:pathLst>
              <a:path extrusionOk="0" h="6023" w="6361">
                <a:moveTo>
                  <a:pt x="609" y="1"/>
                </a:moveTo>
                <a:cubicBezTo>
                  <a:pt x="1" y="2987"/>
                  <a:pt x="988" y="6022"/>
                  <a:pt x="3765" y="6022"/>
                </a:cubicBezTo>
                <a:cubicBezTo>
                  <a:pt x="4297" y="6022"/>
                  <a:pt x="4894" y="5911"/>
                  <a:pt x="5559" y="5667"/>
                </a:cubicBezTo>
                <a:cubicBezTo>
                  <a:pt x="5832" y="5566"/>
                  <a:pt x="6098" y="5499"/>
                  <a:pt x="6360" y="5461"/>
                </a:cubicBezTo>
                <a:lnTo>
                  <a:pt x="63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6" name="Google Shape;1026;p118"/>
          <p:cNvGrpSpPr/>
          <p:nvPr/>
        </p:nvGrpSpPr>
        <p:grpSpPr>
          <a:xfrm rot="1135241">
            <a:off x="-710547" y="2550180"/>
            <a:ext cx="3304453" cy="3667433"/>
            <a:chOff x="5192670" y="853009"/>
            <a:chExt cx="4451592" cy="4940580"/>
          </a:xfrm>
        </p:grpSpPr>
        <p:sp>
          <p:nvSpPr>
            <p:cNvPr id="1027" name="Google Shape;1027;p118"/>
            <p:cNvSpPr/>
            <p:nvPr/>
          </p:nvSpPr>
          <p:spPr>
            <a:xfrm rot="1771985">
              <a:off x="6880509" y="1163074"/>
              <a:ext cx="2106915" cy="3220411"/>
            </a:xfrm>
            <a:custGeom>
              <a:rect b="b" l="l" r="r" t="t"/>
              <a:pathLst>
                <a:path extrusionOk="0" h="33766" w="22091">
                  <a:moveTo>
                    <a:pt x="2353" y="0"/>
                  </a:moveTo>
                  <a:cubicBezTo>
                    <a:pt x="2022" y="0"/>
                    <a:pt x="1816" y="111"/>
                    <a:pt x="1792" y="125"/>
                  </a:cubicBezTo>
                  <a:lnTo>
                    <a:pt x="1792" y="125"/>
                  </a:lnTo>
                  <a:cubicBezTo>
                    <a:pt x="1532" y="233"/>
                    <a:pt x="0" y="1052"/>
                    <a:pt x="1676" y="4953"/>
                  </a:cubicBezTo>
                  <a:cubicBezTo>
                    <a:pt x="3499" y="9197"/>
                    <a:pt x="4815" y="11327"/>
                    <a:pt x="4815" y="11327"/>
                  </a:cubicBezTo>
                  <a:cubicBezTo>
                    <a:pt x="4815" y="11327"/>
                    <a:pt x="5124" y="12304"/>
                    <a:pt x="4311" y="12399"/>
                  </a:cubicBezTo>
                  <a:cubicBezTo>
                    <a:pt x="4208" y="12411"/>
                    <a:pt x="4091" y="12415"/>
                    <a:pt x="3964" y="12415"/>
                  </a:cubicBezTo>
                  <a:cubicBezTo>
                    <a:pt x="3678" y="12415"/>
                    <a:pt x="3341" y="12394"/>
                    <a:pt x="3003" y="12394"/>
                  </a:cubicBezTo>
                  <a:cubicBezTo>
                    <a:pt x="2293" y="12394"/>
                    <a:pt x="1578" y="12486"/>
                    <a:pt x="1328" y="13053"/>
                  </a:cubicBezTo>
                  <a:cubicBezTo>
                    <a:pt x="890" y="14047"/>
                    <a:pt x="1566" y="15057"/>
                    <a:pt x="3010" y="15999"/>
                  </a:cubicBezTo>
                  <a:cubicBezTo>
                    <a:pt x="4454" y="16941"/>
                    <a:pt x="7541" y="19121"/>
                    <a:pt x="7820" y="19319"/>
                  </a:cubicBezTo>
                  <a:cubicBezTo>
                    <a:pt x="8093" y="19514"/>
                    <a:pt x="8350" y="19976"/>
                    <a:pt x="7807" y="20129"/>
                  </a:cubicBezTo>
                  <a:cubicBezTo>
                    <a:pt x="7264" y="20283"/>
                    <a:pt x="3262" y="20434"/>
                    <a:pt x="3448" y="22329"/>
                  </a:cubicBezTo>
                  <a:cubicBezTo>
                    <a:pt x="3633" y="24224"/>
                    <a:pt x="8087" y="26186"/>
                    <a:pt x="8570" y="26411"/>
                  </a:cubicBezTo>
                  <a:cubicBezTo>
                    <a:pt x="9053" y="26635"/>
                    <a:pt x="9157" y="26853"/>
                    <a:pt x="9099" y="27122"/>
                  </a:cubicBezTo>
                  <a:cubicBezTo>
                    <a:pt x="9040" y="27391"/>
                    <a:pt x="7691" y="27315"/>
                    <a:pt x="6554" y="27405"/>
                  </a:cubicBezTo>
                  <a:cubicBezTo>
                    <a:pt x="5418" y="27494"/>
                    <a:pt x="4116" y="27798"/>
                    <a:pt x="4314" y="28882"/>
                  </a:cubicBezTo>
                  <a:cubicBezTo>
                    <a:pt x="4513" y="29966"/>
                    <a:pt x="7068" y="32385"/>
                    <a:pt x="13590" y="33464"/>
                  </a:cubicBezTo>
                  <a:lnTo>
                    <a:pt x="16644" y="33765"/>
                  </a:lnTo>
                  <a:lnTo>
                    <a:pt x="18482" y="31290"/>
                  </a:lnTo>
                  <a:cubicBezTo>
                    <a:pt x="22090" y="25752"/>
                    <a:pt x="22032" y="22234"/>
                    <a:pt x="21366" y="21355"/>
                  </a:cubicBezTo>
                  <a:cubicBezTo>
                    <a:pt x="21154" y="21075"/>
                    <a:pt x="20897" y="20961"/>
                    <a:pt x="20619" y="20961"/>
                  </a:cubicBezTo>
                  <a:cubicBezTo>
                    <a:pt x="20025" y="20961"/>
                    <a:pt x="19332" y="21480"/>
                    <a:pt x="18765" y="22009"/>
                  </a:cubicBezTo>
                  <a:cubicBezTo>
                    <a:pt x="17981" y="22739"/>
                    <a:pt x="17179" y="23707"/>
                    <a:pt x="16888" y="23707"/>
                  </a:cubicBezTo>
                  <a:cubicBezTo>
                    <a:pt x="16869" y="23707"/>
                    <a:pt x="16852" y="23703"/>
                    <a:pt x="16838" y="23694"/>
                  </a:cubicBezTo>
                  <a:cubicBezTo>
                    <a:pt x="16599" y="23556"/>
                    <a:pt x="16509" y="23332"/>
                    <a:pt x="16670" y="22824"/>
                  </a:cubicBezTo>
                  <a:cubicBezTo>
                    <a:pt x="16831" y="22317"/>
                    <a:pt x="18391" y="17707"/>
                    <a:pt x="17119" y="16290"/>
                  </a:cubicBezTo>
                  <a:cubicBezTo>
                    <a:pt x="16868" y="16011"/>
                    <a:pt x="16557" y="15898"/>
                    <a:pt x="16217" y="15898"/>
                  </a:cubicBezTo>
                  <a:cubicBezTo>
                    <a:pt x="14828" y="15898"/>
                    <a:pt x="12938" y="17782"/>
                    <a:pt x="12553" y="18020"/>
                  </a:cubicBezTo>
                  <a:cubicBezTo>
                    <a:pt x="12451" y="18083"/>
                    <a:pt x="12362" y="18110"/>
                    <a:pt x="12287" y="18110"/>
                  </a:cubicBezTo>
                  <a:cubicBezTo>
                    <a:pt x="12011" y="18110"/>
                    <a:pt x="11914" y="17744"/>
                    <a:pt x="11946" y="17482"/>
                  </a:cubicBezTo>
                  <a:cubicBezTo>
                    <a:pt x="11988" y="17142"/>
                    <a:pt x="12466" y="13393"/>
                    <a:pt x="12746" y="11692"/>
                  </a:cubicBezTo>
                  <a:cubicBezTo>
                    <a:pt x="13026" y="9991"/>
                    <a:pt x="12738" y="8810"/>
                    <a:pt x="11710" y="8463"/>
                  </a:cubicBezTo>
                  <a:cubicBezTo>
                    <a:pt x="11615" y="8431"/>
                    <a:pt x="11521" y="8416"/>
                    <a:pt x="11428" y="8416"/>
                  </a:cubicBezTo>
                  <a:cubicBezTo>
                    <a:pt x="10551" y="8416"/>
                    <a:pt x="9772" y="9737"/>
                    <a:pt x="9212" y="10221"/>
                  </a:cubicBezTo>
                  <a:cubicBezTo>
                    <a:pt x="9070" y="10345"/>
                    <a:pt x="8932" y="10392"/>
                    <a:pt x="8805" y="10392"/>
                  </a:cubicBezTo>
                  <a:cubicBezTo>
                    <a:pt x="8384" y="10392"/>
                    <a:pt x="8081" y="9868"/>
                    <a:pt x="8081" y="9868"/>
                  </a:cubicBezTo>
                  <a:cubicBezTo>
                    <a:pt x="8081" y="9868"/>
                    <a:pt x="7400" y="7459"/>
                    <a:pt x="5501" y="3248"/>
                  </a:cubicBezTo>
                  <a:cubicBezTo>
                    <a:pt x="4249" y="473"/>
                    <a:pt x="3035" y="0"/>
                    <a:pt x="2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18"/>
            <p:cNvSpPr/>
            <p:nvPr/>
          </p:nvSpPr>
          <p:spPr>
            <a:xfrm rot="1771985">
              <a:off x="7111975" y="1464986"/>
              <a:ext cx="1274488" cy="2916644"/>
            </a:xfrm>
            <a:custGeom>
              <a:rect b="b" l="l" r="r" t="t"/>
              <a:pathLst>
                <a:path extrusionOk="0" h="30581" w="13363">
                  <a:moveTo>
                    <a:pt x="0" y="0"/>
                  </a:moveTo>
                  <a:cubicBezTo>
                    <a:pt x="0" y="0"/>
                    <a:pt x="11" y="32"/>
                    <a:pt x="35" y="91"/>
                  </a:cubicBezTo>
                  <a:cubicBezTo>
                    <a:pt x="62" y="153"/>
                    <a:pt x="100" y="239"/>
                    <a:pt x="148" y="352"/>
                  </a:cubicBezTo>
                  <a:cubicBezTo>
                    <a:pt x="250" y="584"/>
                    <a:pt x="398" y="920"/>
                    <a:pt x="588" y="1352"/>
                  </a:cubicBezTo>
                  <a:cubicBezTo>
                    <a:pt x="973" y="2223"/>
                    <a:pt x="1527" y="3478"/>
                    <a:pt x="2211" y="5027"/>
                  </a:cubicBezTo>
                  <a:cubicBezTo>
                    <a:pt x="3578" y="8132"/>
                    <a:pt x="5442" y="12431"/>
                    <a:pt x="7497" y="17182"/>
                  </a:cubicBezTo>
                  <a:cubicBezTo>
                    <a:pt x="9552" y="21934"/>
                    <a:pt x="11918" y="27482"/>
                    <a:pt x="13301" y="30580"/>
                  </a:cubicBezTo>
                  <a:lnTo>
                    <a:pt x="13363" y="30553"/>
                  </a:lnTo>
                  <a:cubicBezTo>
                    <a:pt x="11995" y="27448"/>
                    <a:pt x="9640" y="21897"/>
                    <a:pt x="7584" y="17144"/>
                  </a:cubicBezTo>
                  <a:cubicBezTo>
                    <a:pt x="5530" y="12394"/>
                    <a:pt x="3655" y="8098"/>
                    <a:pt x="2272" y="5000"/>
                  </a:cubicBezTo>
                  <a:cubicBezTo>
                    <a:pt x="1581" y="3450"/>
                    <a:pt x="1017" y="2199"/>
                    <a:pt x="622" y="1336"/>
                  </a:cubicBezTo>
                  <a:cubicBezTo>
                    <a:pt x="425" y="908"/>
                    <a:pt x="271" y="575"/>
                    <a:pt x="165" y="344"/>
                  </a:cubicBezTo>
                  <a:cubicBezTo>
                    <a:pt x="113" y="233"/>
                    <a:pt x="73" y="148"/>
                    <a:pt x="44" y="87"/>
                  </a:cubicBezTo>
                  <a:cubicBezTo>
                    <a:pt x="16" y="29"/>
                    <a:pt x="0" y="0"/>
                    <a:pt x="0" y="0"/>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18"/>
            <p:cNvSpPr/>
            <p:nvPr/>
          </p:nvSpPr>
          <p:spPr>
            <a:xfrm rot="1771985">
              <a:off x="7253890" y="3142529"/>
              <a:ext cx="499571" cy="87268"/>
            </a:xfrm>
            <a:custGeom>
              <a:rect b="b" l="l" r="r" t="t"/>
              <a:pathLst>
                <a:path extrusionOk="0" h="915" w="5238">
                  <a:moveTo>
                    <a:pt x="16" y="1"/>
                  </a:moveTo>
                  <a:cubicBezTo>
                    <a:pt x="7" y="1"/>
                    <a:pt x="2" y="1"/>
                    <a:pt x="2" y="3"/>
                  </a:cubicBezTo>
                  <a:cubicBezTo>
                    <a:pt x="1" y="10"/>
                    <a:pt x="72" y="28"/>
                    <a:pt x="204" y="57"/>
                  </a:cubicBezTo>
                  <a:cubicBezTo>
                    <a:pt x="356" y="88"/>
                    <a:pt x="542" y="125"/>
                    <a:pt x="762" y="170"/>
                  </a:cubicBezTo>
                  <a:cubicBezTo>
                    <a:pt x="1235" y="260"/>
                    <a:pt x="1889" y="379"/>
                    <a:pt x="2611" y="505"/>
                  </a:cubicBezTo>
                  <a:cubicBezTo>
                    <a:pt x="3334" y="631"/>
                    <a:pt x="3989" y="739"/>
                    <a:pt x="4464" y="812"/>
                  </a:cubicBezTo>
                  <a:cubicBezTo>
                    <a:pt x="4686" y="845"/>
                    <a:pt x="4875" y="872"/>
                    <a:pt x="5028" y="895"/>
                  </a:cubicBezTo>
                  <a:cubicBezTo>
                    <a:pt x="5127" y="908"/>
                    <a:pt x="5194" y="915"/>
                    <a:pt x="5222" y="915"/>
                  </a:cubicBezTo>
                  <a:cubicBezTo>
                    <a:pt x="5232" y="915"/>
                    <a:pt x="5237" y="914"/>
                    <a:pt x="5237" y="913"/>
                  </a:cubicBezTo>
                  <a:cubicBezTo>
                    <a:pt x="5238" y="906"/>
                    <a:pt x="5165" y="887"/>
                    <a:pt x="5034" y="859"/>
                  </a:cubicBezTo>
                  <a:cubicBezTo>
                    <a:pt x="4883" y="828"/>
                    <a:pt x="4696" y="790"/>
                    <a:pt x="4476" y="746"/>
                  </a:cubicBezTo>
                  <a:cubicBezTo>
                    <a:pt x="4003" y="655"/>
                    <a:pt x="3350" y="536"/>
                    <a:pt x="2627" y="411"/>
                  </a:cubicBezTo>
                  <a:cubicBezTo>
                    <a:pt x="1904" y="285"/>
                    <a:pt x="1249" y="177"/>
                    <a:pt x="774" y="103"/>
                  </a:cubicBezTo>
                  <a:cubicBezTo>
                    <a:pt x="552" y="71"/>
                    <a:pt x="364" y="43"/>
                    <a:pt x="210" y="20"/>
                  </a:cubicBezTo>
                  <a:cubicBezTo>
                    <a:pt x="111" y="7"/>
                    <a:pt x="44" y="1"/>
                    <a:pt x="16"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18"/>
            <p:cNvSpPr/>
            <p:nvPr/>
          </p:nvSpPr>
          <p:spPr>
            <a:xfrm rot="1771985">
              <a:off x="7054346" y="3825699"/>
              <a:ext cx="641297" cy="105484"/>
            </a:xfrm>
            <a:custGeom>
              <a:rect b="b" l="l" r="r" t="t"/>
              <a:pathLst>
                <a:path extrusionOk="0" h="1106" w="6724">
                  <a:moveTo>
                    <a:pt x="15" y="1"/>
                  </a:moveTo>
                  <a:cubicBezTo>
                    <a:pt x="7" y="1"/>
                    <a:pt x="3" y="1"/>
                    <a:pt x="2" y="3"/>
                  </a:cubicBezTo>
                  <a:cubicBezTo>
                    <a:pt x="1" y="9"/>
                    <a:pt x="94" y="30"/>
                    <a:pt x="263" y="65"/>
                  </a:cubicBezTo>
                  <a:cubicBezTo>
                    <a:pt x="450" y="99"/>
                    <a:pt x="691" y="144"/>
                    <a:pt x="981" y="197"/>
                  </a:cubicBezTo>
                  <a:cubicBezTo>
                    <a:pt x="1587" y="305"/>
                    <a:pt x="2427" y="448"/>
                    <a:pt x="3354" y="601"/>
                  </a:cubicBezTo>
                  <a:cubicBezTo>
                    <a:pt x="4282" y="753"/>
                    <a:pt x="5123" y="884"/>
                    <a:pt x="5733" y="976"/>
                  </a:cubicBezTo>
                  <a:cubicBezTo>
                    <a:pt x="6024" y="1017"/>
                    <a:pt x="6267" y="1052"/>
                    <a:pt x="6456" y="1079"/>
                  </a:cubicBezTo>
                  <a:cubicBezTo>
                    <a:pt x="6590" y="1096"/>
                    <a:pt x="6677" y="1106"/>
                    <a:pt x="6709" y="1106"/>
                  </a:cubicBezTo>
                  <a:cubicBezTo>
                    <a:pt x="6718" y="1106"/>
                    <a:pt x="6723" y="1105"/>
                    <a:pt x="6723" y="1104"/>
                  </a:cubicBezTo>
                  <a:cubicBezTo>
                    <a:pt x="6724" y="1097"/>
                    <a:pt x="6631" y="1076"/>
                    <a:pt x="6462" y="1042"/>
                  </a:cubicBezTo>
                  <a:cubicBezTo>
                    <a:pt x="6275" y="1007"/>
                    <a:pt x="6033" y="963"/>
                    <a:pt x="5744" y="909"/>
                  </a:cubicBezTo>
                  <a:cubicBezTo>
                    <a:pt x="5137" y="801"/>
                    <a:pt x="4298" y="658"/>
                    <a:pt x="3370" y="506"/>
                  </a:cubicBezTo>
                  <a:cubicBezTo>
                    <a:pt x="2442" y="354"/>
                    <a:pt x="1601" y="222"/>
                    <a:pt x="992" y="131"/>
                  </a:cubicBezTo>
                  <a:cubicBezTo>
                    <a:pt x="700" y="89"/>
                    <a:pt x="457" y="55"/>
                    <a:pt x="270" y="28"/>
                  </a:cubicBezTo>
                  <a:cubicBezTo>
                    <a:pt x="134" y="10"/>
                    <a:pt x="46" y="1"/>
                    <a:pt x="15"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18"/>
            <p:cNvSpPr/>
            <p:nvPr/>
          </p:nvSpPr>
          <p:spPr>
            <a:xfrm rot="1771985">
              <a:off x="5636131" y="3053601"/>
              <a:ext cx="2184168" cy="2307869"/>
            </a:xfrm>
            <a:custGeom>
              <a:rect b="b" l="l" r="r" t="t"/>
              <a:pathLst>
                <a:path extrusionOk="0" h="24198" w="22901">
                  <a:moveTo>
                    <a:pt x="2504" y="1"/>
                  </a:moveTo>
                  <a:cubicBezTo>
                    <a:pt x="2386" y="1"/>
                    <a:pt x="2268" y="8"/>
                    <a:pt x="2150" y="22"/>
                  </a:cubicBezTo>
                  <a:cubicBezTo>
                    <a:pt x="1121" y="150"/>
                    <a:pt x="152" y="975"/>
                    <a:pt x="77" y="2021"/>
                  </a:cubicBezTo>
                  <a:cubicBezTo>
                    <a:pt x="1" y="3070"/>
                    <a:pt x="771" y="3979"/>
                    <a:pt x="1554" y="4674"/>
                  </a:cubicBezTo>
                  <a:cubicBezTo>
                    <a:pt x="2717" y="5706"/>
                    <a:pt x="4027" y="6566"/>
                    <a:pt x="5430" y="7221"/>
                  </a:cubicBezTo>
                  <a:cubicBezTo>
                    <a:pt x="5683" y="7339"/>
                    <a:pt x="5957" y="7467"/>
                    <a:pt x="6091" y="7715"/>
                  </a:cubicBezTo>
                  <a:cubicBezTo>
                    <a:pt x="6331" y="8160"/>
                    <a:pt x="5968" y="8712"/>
                    <a:pt x="5529" y="8953"/>
                  </a:cubicBezTo>
                  <a:cubicBezTo>
                    <a:pt x="5031" y="9226"/>
                    <a:pt x="4447" y="9276"/>
                    <a:pt x="3905" y="9442"/>
                  </a:cubicBezTo>
                  <a:cubicBezTo>
                    <a:pt x="3363" y="9608"/>
                    <a:pt x="2807" y="9962"/>
                    <a:pt x="2693" y="10524"/>
                  </a:cubicBezTo>
                  <a:cubicBezTo>
                    <a:pt x="2534" y="11302"/>
                    <a:pt x="3280" y="11954"/>
                    <a:pt x="3969" y="12343"/>
                  </a:cubicBezTo>
                  <a:cubicBezTo>
                    <a:pt x="5347" y="13124"/>
                    <a:pt x="6858" y="13663"/>
                    <a:pt x="8413" y="13932"/>
                  </a:cubicBezTo>
                  <a:cubicBezTo>
                    <a:pt x="8970" y="14028"/>
                    <a:pt x="9550" y="14096"/>
                    <a:pt x="10039" y="14386"/>
                  </a:cubicBezTo>
                  <a:cubicBezTo>
                    <a:pt x="10527" y="14676"/>
                    <a:pt x="10898" y="15269"/>
                    <a:pt x="10734" y="15816"/>
                  </a:cubicBezTo>
                  <a:cubicBezTo>
                    <a:pt x="10572" y="16361"/>
                    <a:pt x="9953" y="16640"/>
                    <a:pt x="9388" y="16640"/>
                  </a:cubicBezTo>
                  <a:cubicBezTo>
                    <a:pt x="9385" y="16640"/>
                    <a:pt x="9383" y="16640"/>
                    <a:pt x="9380" y="16640"/>
                  </a:cubicBezTo>
                  <a:cubicBezTo>
                    <a:pt x="8814" y="16639"/>
                    <a:pt x="8270" y="16430"/>
                    <a:pt x="7712" y="16329"/>
                  </a:cubicBezTo>
                  <a:cubicBezTo>
                    <a:pt x="7515" y="16293"/>
                    <a:pt x="7310" y="16274"/>
                    <a:pt x="7104" y="16274"/>
                  </a:cubicBezTo>
                  <a:cubicBezTo>
                    <a:pt x="6224" y="16274"/>
                    <a:pt x="5331" y="16616"/>
                    <a:pt x="4949" y="17392"/>
                  </a:cubicBezTo>
                  <a:cubicBezTo>
                    <a:pt x="4639" y="18023"/>
                    <a:pt x="4743" y="18802"/>
                    <a:pt x="5071" y="19425"/>
                  </a:cubicBezTo>
                  <a:cubicBezTo>
                    <a:pt x="5400" y="20049"/>
                    <a:pt x="5925" y="20541"/>
                    <a:pt x="6468" y="20985"/>
                  </a:cubicBezTo>
                  <a:cubicBezTo>
                    <a:pt x="8368" y="22536"/>
                    <a:pt x="10641" y="23649"/>
                    <a:pt x="13049" y="24022"/>
                  </a:cubicBezTo>
                  <a:cubicBezTo>
                    <a:pt x="13772" y="24134"/>
                    <a:pt x="14470" y="24197"/>
                    <a:pt x="15151" y="24197"/>
                  </a:cubicBezTo>
                  <a:cubicBezTo>
                    <a:pt x="16737" y="24197"/>
                    <a:pt x="18226" y="23855"/>
                    <a:pt x="19696" y="22992"/>
                  </a:cubicBezTo>
                  <a:cubicBezTo>
                    <a:pt x="22901" y="19758"/>
                    <a:pt x="22867" y="14845"/>
                    <a:pt x="21941" y="10591"/>
                  </a:cubicBezTo>
                  <a:cubicBezTo>
                    <a:pt x="21787" y="9881"/>
                    <a:pt x="21728" y="9113"/>
                    <a:pt x="21274" y="8548"/>
                  </a:cubicBezTo>
                  <a:cubicBezTo>
                    <a:pt x="20970" y="8170"/>
                    <a:pt x="20479" y="7918"/>
                    <a:pt x="20012" y="7918"/>
                  </a:cubicBezTo>
                  <a:cubicBezTo>
                    <a:pt x="19782" y="7918"/>
                    <a:pt x="19558" y="7979"/>
                    <a:pt x="19364" y="8117"/>
                  </a:cubicBezTo>
                  <a:cubicBezTo>
                    <a:pt x="18879" y="8464"/>
                    <a:pt x="18760" y="9123"/>
                    <a:pt x="18557" y="9688"/>
                  </a:cubicBezTo>
                  <a:cubicBezTo>
                    <a:pt x="18285" y="10439"/>
                    <a:pt x="17800" y="11108"/>
                    <a:pt x="17173" y="11593"/>
                  </a:cubicBezTo>
                  <a:cubicBezTo>
                    <a:pt x="16852" y="11841"/>
                    <a:pt x="16455" y="12046"/>
                    <a:pt x="16062" y="12046"/>
                  </a:cubicBezTo>
                  <a:cubicBezTo>
                    <a:pt x="15950" y="12046"/>
                    <a:pt x="15839" y="12030"/>
                    <a:pt x="15730" y="11993"/>
                  </a:cubicBezTo>
                  <a:cubicBezTo>
                    <a:pt x="15052" y="11765"/>
                    <a:pt x="14824" y="10927"/>
                    <a:pt x="14699" y="10215"/>
                  </a:cubicBezTo>
                  <a:cubicBezTo>
                    <a:pt x="14466" y="8890"/>
                    <a:pt x="14233" y="7564"/>
                    <a:pt x="14000" y="6238"/>
                  </a:cubicBezTo>
                  <a:cubicBezTo>
                    <a:pt x="13875" y="5527"/>
                    <a:pt x="13745" y="4801"/>
                    <a:pt x="13401" y="4167"/>
                  </a:cubicBezTo>
                  <a:cubicBezTo>
                    <a:pt x="13058" y="3533"/>
                    <a:pt x="12455" y="2995"/>
                    <a:pt x="11745" y="2929"/>
                  </a:cubicBezTo>
                  <a:cubicBezTo>
                    <a:pt x="11705" y="2925"/>
                    <a:pt x="11665" y="2923"/>
                    <a:pt x="11626" y="2923"/>
                  </a:cubicBezTo>
                  <a:cubicBezTo>
                    <a:pt x="10951" y="2923"/>
                    <a:pt x="10268" y="3445"/>
                    <a:pt x="10253" y="4126"/>
                  </a:cubicBezTo>
                  <a:cubicBezTo>
                    <a:pt x="10246" y="4426"/>
                    <a:pt x="10360" y="4716"/>
                    <a:pt x="10394" y="5015"/>
                  </a:cubicBezTo>
                  <a:cubicBezTo>
                    <a:pt x="10428" y="5314"/>
                    <a:pt x="10350" y="5665"/>
                    <a:pt x="10085" y="5798"/>
                  </a:cubicBezTo>
                  <a:cubicBezTo>
                    <a:pt x="10012" y="5835"/>
                    <a:pt x="9935" y="5851"/>
                    <a:pt x="9857" y="5851"/>
                  </a:cubicBezTo>
                  <a:cubicBezTo>
                    <a:pt x="9648" y="5851"/>
                    <a:pt x="9428" y="5737"/>
                    <a:pt x="9246" y="5614"/>
                  </a:cubicBezTo>
                  <a:cubicBezTo>
                    <a:pt x="8381" y="5031"/>
                    <a:pt x="7715" y="4197"/>
                    <a:pt x="7083" y="3362"/>
                  </a:cubicBezTo>
                  <a:cubicBezTo>
                    <a:pt x="6450" y="2528"/>
                    <a:pt x="5827" y="1669"/>
                    <a:pt x="5020" y="1008"/>
                  </a:cubicBezTo>
                  <a:cubicBezTo>
                    <a:pt x="4304" y="422"/>
                    <a:pt x="3412" y="1"/>
                    <a:pt x="2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18"/>
            <p:cNvSpPr/>
            <p:nvPr/>
          </p:nvSpPr>
          <p:spPr>
            <a:xfrm rot="1771985">
              <a:off x="5667650" y="3079228"/>
              <a:ext cx="1850930" cy="2415070"/>
            </a:xfrm>
            <a:custGeom>
              <a:rect b="b" l="l" r="r" t="t"/>
              <a:pathLst>
                <a:path extrusionOk="0" h="25322" w="19407">
                  <a:moveTo>
                    <a:pt x="2" y="1"/>
                  </a:moveTo>
                  <a:cubicBezTo>
                    <a:pt x="2" y="1"/>
                    <a:pt x="2" y="1"/>
                    <a:pt x="2" y="1"/>
                  </a:cubicBezTo>
                  <a:cubicBezTo>
                    <a:pt x="1" y="2"/>
                    <a:pt x="28" y="21"/>
                    <a:pt x="83" y="56"/>
                  </a:cubicBezTo>
                  <a:cubicBezTo>
                    <a:pt x="144" y="92"/>
                    <a:pt x="225" y="142"/>
                    <a:pt x="328" y="205"/>
                  </a:cubicBezTo>
                  <a:cubicBezTo>
                    <a:pt x="545" y="336"/>
                    <a:pt x="863" y="529"/>
                    <a:pt x="1267" y="787"/>
                  </a:cubicBezTo>
                  <a:cubicBezTo>
                    <a:pt x="2074" y="1304"/>
                    <a:pt x="3220" y="2094"/>
                    <a:pt x="4514" y="3223"/>
                  </a:cubicBezTo>
                  <a:cubicBezTo>
                    <a:pt x="5163" y="3785"/>
                    <a:pt x="5848" y="4431"/>
                    <a:pt x="6571" y="5136"/>
                  </a:cubicBezTo>
                  <a:cubicBezTo>
                    <a:pt x="7293" y="5845"/>
                    <a:pt x="8060" y="6606"/>
                    <a:pt x="8836" y="7436"/>
                  </a:cubicBezTo>
                  <a:cubicBezTo>
                    <a:pt x="9611" y="8267"/>
                    <a:pt x="10401" y="9164"/>
                    <a:pt x="11142" y="10154"/>
                  </a:cubicBezTo>
                  <a:cubicBezTo>
                    <a:pt x="11515" y="10648"/>
                    <a:pt x="11862" y="11172"/>
                    <a:pt x="12218" y="11705"/>
                  </a:cubicBezTo>
                  <a:cubicBezTo>
                    <a:pt x="12570" y="12239"/>
                    <a:pt x="12929" y="12782"/>
                    <a:pt x="13292" y="13330"/>
                  </a:cubicBezTo>
                  <a:cubicBezTo>
                    <a:pt x="14736" y="15529"/>
                    <a:pt x="16044" y="17670"/>
                    <a:pt x="17070" y="19706"/>
                  </a:cubicBezTo>
                  <a:cubicBezTo>
                    <a:pt x="18100" y="21740"/>
                    <a:pt x="18842" y="23664"/>
                    <a:pt x="19316" y="25322"/>
                  </a:cubicBezTo>
                  <a:lnTo>
                    <a:pt x="19406" y="25295"/>
                  </a:lnTo>
                  <a:cubicBezTo>
                    <a:pt x="18942" y="23629"/>
                    <a:pt x="18206" y="21694"/>
                    <a:pt x="17179" y="19651"/>
                  </a:cubicBezTo>
                  <a:cubicBezTo>
                    <a:pt x="16155" y="17606"/>
                    <a:pt x="14848" y="15457"/>
                    <a:pt x="13402" y="13257"/>
                  </a:cubicBezTo>
                  <a:cubicBezTo>
                    <a:pt x="13039" y="12707"/>
                    <a:pt x="12680" y="12165"/>
                    <a:pt x="12327" y="11631"/>
                  </a:cubicBezTo>
                  <a:cubicBezTo>
                    <a:pt x="11972" y="11098"/>
                    <a:pt x="11621" y="10570"/>
                    <a:pt x="11246" y="10075"/>
                  </a:cubicBezTo>
                  <a:cubicBezTo>
                    <a:pt x="10498" y="9080"/>
                    <a:pt x="9705" y="8181"/>
                    <a:pt x="8924" y="7352"/>
                  </a:cubicBezTo>
                  <a:cubicBezTo>
                    <a:pt x="8144" y="6521"/>
                    <a:pt x="7373" y="5762"/>
                    <a:pt x="6647" y="5057"/>
                  </a:cubicBezTo>
                  <a:cubicBezTo>
                    <a:pt x="5920" y="4353"/>
                    <a:pt x="5229" y="3710"/>
                    <a:pt x="4575" y="3151"/>
                  </a:cubicBezTo>
                  <a:cubicBezTo>
                    <a:pt x="3269" y="2026"/>
                    <a:pt x="2110" y="1247"/>
                    <a:pt x="1294" y="744"/>
                  </a:cubicBezTo>
                  <a:cubicBezTo>
                    <a:pt x="885" y="490"/>
                    <a:pt x="562" y="305"/>
                    <a:pt x="341" y="181"/>
                  </a:cubicBezTo>
                  <a:cubicBezTo>
                    <a:pt x="236" y="124"/>
                    <a:pt x="153" y="77"/>
                    <a:pt x="90" y="43"/>
                  </a:cubicBezTo>
                  <a:cubicBezTo>
                    <a:pt x="35" y="15"/>
                    <a:pt x="6"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18"/>
            <p:cNvSpPr/>
            <p:nvPr/>
          </p:nvSpPr>
          <p:spPr>
            <a:xfrm flipH="1" rot="-2842326">
              <a:off x="7684183" y="2459215"/>
              <a:ext cx="499565" cy="87266"/>
            </a:xfrm>
            <a:custGeom>
              <a:rect b="b" l="l" r="r" t="t"/>
              <a:pathLst>
                <a:path extrusionOk="0" h="915" w="5238">
                  <a:moveTo>
                    <a:pt x="16" y="1"/>
                  </a:moveTo>
                  <a:cubicBezTo>
                    <a:pt x="7" y="1"/>
                    <a:pt x="2" y="1"/>
                    <a:pt x="2" y="3"/>
                  </a:cubicBezTo>
                  <a:cubicBezTo>
                    <a:pt x="1" y="10"/>
                    <a:pt x="72" y="28"/>
                    <a:pt x="204" y="57"/>
                  </a:cubicBezTo>
                  <a:cubicBezTo>
                    <a:pt x="356" y="88"/>
                    <a:pt x="542" y="125"/>
                    <a:pt x="762" y="170"/>
                  </a:cubicBezTo>
                  <a:cubicBezTo>
                    <a:pt x="1235" y="260"/>
                    <a:pt x="1889" y="379"/>
                    <a:pt x="2611" y="505"/>
                  </a:cubicBezTo>
                  <a:cubicBezTo>
                    <a:pt x="3334" y="631"/>
                    <a:pt x="3989" y="739"/>
                    <a:pt x="4464" y="812"/>
                  </a:cubicBezTo>
                  <a:cubicBezTo>
                    <a:pt x="4686" y="845"/>
                    <a:pt x="4875" y="872"/>
                    <a:pt x="5028" y="895"/>
                  </a:cubicBezTo>
                  <a:cubicBezTo>
                    <a:pt x="5127" y="908"/>
                    <a:pt x="5194" y="915"/>
                    <a:pt x="5222" y="915"/>
                  </a:cubicBezTo>
                  <a:cubicBezTo>
                    <a:pt x="5232" y="915"/>
                    <a:pt x="5237" y="914"/>
                    <a:pt x="5237" y="913"/>
                  </a:cubicBezTo>
                  <a:cubicBezTo>
                    <a:pt x="5238" y="906"/>
                    <a:pt x="5165" y="887"/>
                    <a:pt x="5034" y="859"/>
                  </a:cubicBezTo>
                  <a:cubicBezTo>
                    <a:pt x="4883" y="828"/>
                    <a:pt x="4696" y="790"/>
                    <a:pt x="4476" y="746"/>
                  </a:cubicBezTo>
                  <a:cubicBezTo>
                    <a:pt x="4003" y="655"/>
                    <a:pt x="3350" y="536"/>
                    <a:pt x="2627" y="411"/>
                  </a:cubicBezTo>
                  <a:cubicBezTo>
                    <a:pt x="1904" y="285"/>
                    <a:pt x="1249" y="177"/>
                    <a:pt x="774" y="103"/>
                  </a:cubicBezTo>
                  <a:cubicBezTo>
                    <a:pt x="552" y="71"/>
                    <a:pt x="364" y="43"/>
                    <a:pt x="210" y="20"/>
                  </a:cubicBezTo>
                  <a:cubicBezTo>
                    <a:pt x="111" y="7"/>
                    <a:pt x="44" y="1"/>
                    <a:pt x="16"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18"/>
            <p:cNvSpPr/>
            <p:nvPr/>
          </p:nvSpPr>
          <p:spPr>
            <a:xfrm flipH="1" rot="-1501928">
              <a:off x="7613322" y="3438297"/>
              <a:ext cx="641290" cy="105483"/>
            </a:xfrm>
            <a:custGeom>
              <a:rect b="b" l="l" r="r" t="t"/>
              <a:pathLst>
                <a:path extrusionOk="0" h="1106" w="6724">
                  <a:moveTo>
                    <a:pt x="15" y="1"/>
                  </a:moveTo>
                  <a:cubicBezTo>
                    <a:pt x="7" y="1"/>
                    <a:pt x="3" y="1"/>
                    <a:pt x="2" y="3"/>
                  </a:cubicBezTo>
                  <a:cubicBezTo>
                    <a:pt x="1" y="9"/>
                    <a:pt x="94" y="30"/>
                    <a:pt x="263" y="65"/>
                  </a:cubicBezTo>
                  <a:cubicBezTo>
                    <a:pt x="450" y="99"/>
                    <a:pt x="691" y="144"/>
                    <a:pt x="981" y="197"/>
                  </a:cubicBezTo>
                  <a:cubicBezTo>
                    <a:pt x="1587" y="305"/>
                    <a:pt x="2427" y="448"/>
                    <a:pt x="3354" y="601"/>
                  </a:cubicBezTo>
                  <a:cubicBezTo>
                    <a:pt x="4282" y="753"/>
                    <a:pt x="5123" y="884"/>
                    <a:pt x="5733" y="976"/>
                  </a:cubicBezTo>
                  <a:cubicBezTo>
                    <a:pt x="6024" y="1017"/>
                    <a:pt x="6267" y="1052"/>
                    <a:pt x="6456" y="1079"/>
                  </a:cubicBezTo>
                  <a:cubicBezTo>
                    <a:pt x="6590" y="1096"/>
                    <a:pt x="6677" y="1106"/>
                    <a:pt x="6709" y="1106"/>
                  </a:cubicBezTo>
                  <a:cubicBezTo>
                    <a:pt x="6718" y="1106"/>
                    <a:pt x="6723" y="1105"/>
                    <a:pt x="6723" y="1104"/>
                  </a:cubicBezTo>
                  <a:cubicBezTo>
                    <a:pt x="6724" y="1097"/>
                    <a:pt x="6631" y="1076"/>
                    <a:pt x="6462" y="1042"/>
                  </a:cubicBezTo>
                  <a:cubicBezTo>
                    <a:pt x="6275" y="1007"/>
                    <a:pt x="6033" y="963"/>
                    <a:pt x="5744" y="909"/>
                  </a:cubicBezTo>
                  <a:cubicBezTo>
                    <a:pt x="5137" y="801"/>
                    <a:pt x="4298" y="658"/>
                    <a:pt x="3370" y="506"/>
                  </a:cubicBezTo>
                  <a:cubicBezTo>
                    <a:pt x="2442" y="354"/>
                    <a:pt x="1601" y="222"/>
                    <a:pt x="992" y="131"/>
                  </a:cubicBezTo>
                  <a:cubicBezTo>
                    <a:pt x="700" y="89"/>
                    <a:pt x="457" y="55"/>
                    <a:pt x="270" y="28"/>
                  </a:cubicBezTo>
                  <a:cubicBezTo>
                    <a:pt x="134" y="10"/>
                    <a:pt x="46" y="1"/>
                    <a:pt x="15" y="1"/>
                  </a:cubicBezTo>
                  <a:close/>
                </a:path>
              </a:pathLst>
            </a:custGeom>
            <a:solidFill>
              <a:srgbClr val="FFE8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5" name="Google Shape;1035;p118"/>
          <p:cNvGrpSpPr/>
          <p:nvPr/>
        </p:nvGrpSpPr>
        <p:grpSpPr>
          <a:xfrm>
            <a:off x="1007725" y="976525"/>
            <a:ext cx="2945206" cy="4162408"/>
            <a:chOff x="1007725" y="976525"/>
            <a:chExt cx="2945206" cy="4162408"/>
          </a:xfrm>
        </p:grpSpPr>
        <p:sp>
          <p:nvSpPr>
            <p:cNvPr id="1036" name="Google Shape;1036;p118"/>
            <p:cNvSpPr/>
            <p:nvPr/>
          </p:nvSpPr>
          <p:spPr>
            <a:xfrm>
              <a:off x="2054319" y="4677078"/>
              <a:ext cx="335047" cy="461775"/>
            </a:xfrm>
            <a:custGeom>
              <a:rect b="b" l="l" r="r" t="t"/>
              <a:pathLst>
                <a:path extrusionOk="0" h="17013" w="12344">
                  <a:moveTo>
                    <a:pt x="1" y="1"/>
                  </a:moveTo>
                  <a:lnTo>
                    <a:pt x="1" y="17013"/>
                  </a:lnTo>
                  <a:lnTo>
                    <a:pt x="12343" y="17013"/>
                  </a:lnTo>
                  <a:lnTo>
                    <a:pt x="12343" y="1"/>
                  </a:lnTo>
                  <a:close/>
                </a:path>
              </a:pathLst>
            </a:custGeom>
            <a:solidFill>
              <a:srgbClr val="FF72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18"/>
            <p:cNvSpPr/>
            <p:nvPr/>
          </p:nvSpPr>
          <p:spPr>
            <a:xfrm>
              <a:off x="2054319" y="4677078"/>
              <a:ext cx="335047" cy="461775"/>
            </a:xfrm>
            <a:custGeom>
              <a:rect b="b" l="l" r="r" t="t"/>
              <a:pathLst>
                <a:path extrusionOk="0" h="17013" w="12344">
                  <a:moveTo>
                    <a:pt x="1" y="1"/>
                  </a:moveTo>
                  <a:lnTo>
                    <a:pt x="1" y="17013"/>
                  </a:lnTo>
                  <a:lnTo>
                    <a:pt x="12343" y="17013"/>
                  </a:lnTo>
                  <a:lnTo>
                    <a:pt x="123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18"/>
            <p:cNvSpPr/>
            <p:nvPr/>
          </p:nvSpPr>
          <p:spPr>
            <a:xfrm>
              <a:off x="2749668" y="4264223"/>
              <a:ext cx="335020" cy="874640"/>
            </a:xfrm>
            <a:custGeom>
              <a:rect b="b" l="l" r="r" t="t"/>
              <a:pathLst>
                <a:path extrusionOk="0" h="32224" w="12343">
                  <a:moveTo>
                    <a:pt x="0" y="1"/>
                  </a:moveTo>
                  <a:lnTo>
                    <a:pt x="0" y="32224"/>
                  </a:lnTo>
                  <a:lnTo>
                    <a:pt x="12342" y="32224"/>
                  </a:lnTo>
                  <a:lnTo>
                    <a:pt x="12342" y="1"/>
                  </a:lnTo>
                  <a:close/>
                </a:path>
              </a:pathLst>
            </a:custGeom>
            <a:solidFill>
              <a:srgbClr val="FF72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18"/>
            <p:cNvSpPr/>
            <p:nvPr/>
          </p:nvSpPr>
          <p:spPr>
            <a:xfrm>
              <a:off x="2051604" y="4795607"/>
              <a:ext cx="339553" cy="343325"/>
            </a:xfrm>
            <a:custGeom>
              <a:rect b="b" l="l" r="r" t="t"/>
              <a:pathLst>
                <a:path extrusionOk="0" h="12649" w="12510">
                  <a:moveTo>
                    <a:pt x="12402" y="1"/>
                  </a:moveTo>
                  <a:cubicBezTo>
                    <a:pt x="12210" y="1"/>
                    <a:pt x="9415" y="2733"/>
                    <a:pt x="6072" y="6141"/>
                  </a:cubicBezTo>
                  <a:cubicBezTo>
                    <a:pt x="2669" y="9644"/>
                    <a:pt x="1" y="12546"/>
                    <a:pt x="101" y="12646"/>
                  </a:cubicBezTo>
                  <a:cubicBezTo>
                    <a:pt x="103" y="12648"/>
                    <a:pt x="105" y="12648"/>
                    <a:pt x="109" y="12648"/>
                  </a:cubicBezTo>
                  <a:cubicBezTo>
                    <a:pt x="301" y="12648"/>
                    <a:pt x="3096" y="9916"/>
                    <a:pt x="6439" y="6508"/>
                  </a:cubicBezTo>
                  <a:cubicBezTo>
                    <a:pt x="9841" y="3006"/>
                    <a:pt x="12510" y="103"/>
                    <a:pt x="12410" y="3"/>
                  </a:cubicBezTo>
                  <a:cubicBezTo>
                    <a:pt x="12408" y="2"/>
                    <a:pt x="12405" y="1"/>
                    <a:pt x="12402" y="1"/>
                  </a:cubicBezTo>
                  <a:close/>
                </a:path>
              </a:pathLst>
            </a:custGeom>
            <a:solidFill>
              <a:srgbClr val="FF72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18"/>
            <p:cNvSpPr/>
            <p:nvPr/>
          </p:nvSpPr>
          <p:spPr>
            <a:xfrm>
              <a:off x="2756915" y="4795607"/>
              <a:ext cx="338630" cy="343325"/>
            </a:xfrm>
            <a:custGeom>
              <a:rect b="b" l="l" r="r" t="t"/>
              <a:pathLst>
                <a:path extrusionOk="0" h="12649" w="12476">
                  <a:moveTo>
                    <a:pt x="12368" y="1"/>
                  </a:moveTo>
                  <a:cubicBezTo>
                    <a:pt x="12177" y="1"/>
                    <a:pt x="9414" y="2733"/>
                    <a:pt x="6071" y="6141"/>
                  </a:cubicBezTo>
                  <a:cubicBezTo>
                    <a:pt x="2669" y="9644"/>
                    <a:pt x="0" y="12512"/>
                    <a:pt x="100" y="12646"/>
                  </a:cubicBezTo>
                  <a:cubicBezTo>
                    <a:pt x="102" y="12648"/>
                    <a:pt x="104" y="12648"/>
                    <a:pt x="108" y="12648"/>
                  </a:cubicBezTo>
                  <a:cubicBezTo>
                    <a:pt x="300" y="12648"/>
                    <a:pt x="3095" y="9916"/>
                    <a:pt x="6405" y="6508"/>
                  </a:cubicBezTo>
                  <a:cubicBezTo>
                    <a:pt x="9807" y="3006"/>
                    <a:pt x="12476" y="103"/>
                    <a:pt x="12376" y="3"/>
                  </a:cubicBezTo>
                  <a:cubicBezTo>
                    <a:pt x="12374" y="2"/>
                    <a:pt x="12371" y="1"/>
                    <a:pt x="123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18"/>
            <p:cNvSpPr/>
            <p:nvPr/>
          </p:nvSpPr>
          <p:spPr>
            <a:xfrm>
              <a:off x="2752382" y="4491401"/>
              <a:ext cx="338630" cy="342430"/>
            </a:xfrm>
            <a:custGeom>
              <a:rect b="b" l="l" r="r" t="t"/>
              <a:pathLst>
                <a:path extrusionOk="0" h="12616" w="12476">
                  <a:moveTo>
                    <a:pt x="12368" y="1"/>
                  </a:moveTo>
                  <a:cubicBezTo>
                    <a:pt x="12176" y="1"/>
                    <a:pt x="9413" y="2701"/>
                    <a:pt x="6071" y="6141"/>
                  </a:cubicBezTo>
                  <a:cubicBezTo>
                    <a:pt x="2669" y="9610"/>
                    <a:pt x="0" y="12546"/>
                    <a:pt x="100" y="12612"/>
                  </a:cubicBezTo>
                  <a:cubicBezTo>
                    <a:pt x="102" y="12614"/>
                    <a:pt x="105" y="12615"/>
                    <a:pt x="108" y="12615"/>
                  </a:cubicBezTo>
                  <a:cubicBezTo>
                    <a:pt x="301" y="12615"/>
                    <a:pt x="3096" y="9915"/>
                    <a:pt x="6405" y="6475"/>
                  </a:cubicBezTo>
                  <a:cubicBezTo>
                    <a:pt x="9807" y="3006"/>
                    <a:pt x="12476" y="103"/>
                    <a:pt x="12376" y="3"/>
                  </a:cubicBezTo>
                  <a:cubicBezTo>
                    <a:pt x="12374" y="2"/>
                    <a:pt x="12371" y="1"/>
                    <a:pt x="123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18"/>
            <p:cNvSpPr/>
            <p:nvPr/>
          </p:nvSpPr>
          <p:spPr>
            <a:xfrm>
              <a:off x="2752382" y="4261400"/>
              <a:ext cx="232720" cy="233778"/>
            </a:xfrm>
            <a:custGeom>
              <a:rect b="b" l="l" r="r" t="t"/>
              <a:pathLst>
                <a:path extrusionOk="0" h="8613" w="8574">
                  <a:moveTo>
                    <a:pt x="8461" y="1"/>
                  </a:moveTo>
                  <a:cubicBezTo>
                    <a:pt x="8272" y="1"/>
                    <a:pt x="6377" y="1801"/>
                    <a:pt x="4103" y="4108"/>
                  </a:cubicBezTo>
                  <a:cubicBezTo>
                    <a:pt x="1802" y="6509"/>
                    <a:pt x="0" y="8511"/>
                    <a:pt x="100" y="8611"/>
                  </a:cubicBezTo>
                  <a:cubicBezTo>
                    <a:pt x="102" y="8612"/>
                    <a:pt x="105" y="8613"/>
                    <a:pt x="107" y="8613"/>
                  </a:cubicBezTo>
                  <a:cubicBezTo>
                    <a:pt x="270" y="8613"/>
                    <a:pt x="2177" y="6833"/>
                    <a:pt x="4470" y="4474"/>
                  </a:cubicBezTo>
                  <a:cubicBezTo>
                    <a:pt x="6772" y="2073"/>
                    <a:pt x="8573" y="105"/>
                    <a:pt x="8473" y="5"/>
                  </a:cubicBezTo>
                  <a:cubicBezTo>
                    <a:pt x="8470" y="2"/>
                    <a:pt x="8467" y="1"/>
                    <a:pt x="84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18"/>
            <p:cNvSpPr/>
            <p:nvPr/>
          </p:nvSpPr>
          <p:spPr>
            <a:xfrm>
              <a:off x="1785423" y="3513668"/>
              <a:ext cx="1490313" cy="1625211"/>
            </a:xfrm>
            <a:custGeom>
              <a:rect b="b" l="l" r="r" t="t"/>
              <a:pathLst>
                <a:path extrusionOk="0" h="59877" w="54907">
                  <a:moveTo>
                    <a:pt x="43365" y="1"/>
                  </a:moveTo>
                  <a:lnTo>
                    <a:pt x="8874" y="4037"/>
                  </a:lnTo>
                  <a:lnTo>
                    <a:pt x="8740" y="8740"/>
                  </a:lnTo>
                  <a:lnTo>
                    <a:pt x="4871" y="18147"/>
                  </a:lnTo>
                  <a:cubicBezTo>
                    <a:pt x="4871" y="18147"/>
                    <a:pt x="1235" y="25219"/>
                    <a:pt x="601" y="31490"/>
                  </a:cubicBezTo>
                  <a:cubicBezTo>
                    <a:pt x="1" y="37728"/>
                    <a:pt x="1669" y="59877"/>
                    <a:pt x="1669" y="59877"/>
                  </a:cubicBezTo>
                  <a:lnTo>
                    <a:pt x="52538" y="59877"/>
                  </a:lnTo>
                  <a:lnTo>
                    <a:pt x="54907" y="32490"/>
                  </a:lnTo>
                  <a:cubicBezTo>
                    <a:pt x="54907" y="32490"/>
                    <a:pt x="54907" y="30456"/>
                    <a:pt x="53806" y="21049"/>
                  </a:cubicBezTo>
                  <a:cubicBezTo>
                    <a:pt x="52672" y="11676"/>
                    <a:pt x="45033" y="4671"/>
                    <a:pt x="45033" y="4671"/>
                  </a:cubicBezTo>
                  <a:lnTo>
                    <a:pt x="433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18"/>
            <p:cNvSpPr/>
            <p:nvPr/>
          </p:nvSpPr>
          <p:spPr>
            <a:xfrm>
              <a:off x="2040748" y="3653096"/>
              <a:ext cx="964264" cy="128601"/>
            </a:xfrm>
            <a:custGeom>
              <a:rect b="b" l="l" r="r" t="t"/>
              <a:pathLst>
                <a:path extrusionOk="0" h="4738" w="35526">
                  <a:moveTo>
                    <a:pt x="35526" y="1"/>
                  </a:moveTo>
                  <a:cubicBezTo>
                    <a:pt x="35392" y="1"/>
                    <a:pt x="35292" y="1"/>
                    <a:pt x="35159" y="34"/>
                  </a:cubicBezTo>
                  <a:lnTo>
                    <a:pt x="34125" y="167"/>
                  </a:lnTo>
                  <a:lnTo>
                    <a:pt x="30322" y="734"/>
                  </a:lnTo>
                  <a:cubicBezTo>
                    <a:pt x="27120" y="1201"/>
                    <a:pt x="22683" y="1835"/>
                    <a:pt x="17780" y="2536"/>
                  </a:cubicBezTo>
                  <a:cubicBezTo>
                    <a:pt x="12876" y="3203"/>
                    <a:pt x="8440" y="3803"/>
                    <a:pt x="5204" y="4137"/>
                  </a:cubicBezTo>
                  <a:cubicBezTo>
                    <a:pt x="3603" y="4337"/>
                    <a:pt x="2302" y="4470"/>
                    <a:pt x="1402" y="4571"/>
                  </a:cubicBezTo>
                  <a:lnTo>
                    <a:pt x="334" y="4671"/>
                  </a:lnTo>
                  <a:cubicBezTo>
                    <a:pt x="234" y="4671"/>
                    <a:pt x="101" y="4704"/>
                    <a:pt x="1" y="4737"/>
                  </a:cubicBezTo>
                  <a:lnTo>
                    <a:pt x="367" y="4737"/>
                  </a:lnTo>
                  <a:lnTo>
                    <a:pt x="1402" y="4671"/>
                  </a:lnTo>
                  <a:cubicBezTo>
                    <a:pt x="2302" y="4604"/>
                    <a:pt x="3603" y="4504"/>
                    <a:pt x="5238" y="4337"/>
                  </a:cubicBezTo>
                  <a:cubicBezTo>
                    <a:pt x="8440" y="4003"/>
                    <a:pt x="12910" y="3470"/>
                    <a:pt x="17813" y="2769"/>
                  </a:cubicBezTo>
                  <a:cubicBezTo>
                    <a:pt x="22717" y="2069"/>
                    <a:pt x="27153" y="1402"/>
                    <a:pt x="30356" y="901"/>
                  </a:cubicBezTo>
                  <a:lnTo>
                    <a:pt x="34125" y="267"/>
                  </a:lnTo>
                  <a:lnTo>
                    <a:pt x="35159" y="67"/>
                  </a:lnTo>
                  <a:cubicBezTo>
                    <a:pt x="35292" y="67"/>
                    <a:pt x="35392" y="34"/>
                    <a:pt x="35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18"/>
            <p:cNvSpPr/>
            <p:nvPr/>
          </p:nvSpPr>
          <p:spPr>
            <a:xfrm>
              <a:off x="2023540" y="4103082"/>
              <a:ext cx="197407" cy="274356"/>
            </a:xfrm>
            <a:custGeom>
              <a:rect b="b" l="l" r="r" t="t"/>
              <a:pathLst>
                <a:path extrusionOk="0" h="10108" w="7273">
                  <a:moveTo>
                    <a:pt x="7273" y="0"/>
                  </a:moveTo>
                  <a:cubicBezTo>
                    <a:pt x="7173" y="100"/>
                    <a:pt x="7072" y="267"/>
                    <a:pt x="7006" y="400"/>
                  </a:cubicBezTo>
                  <a:lnTo>
                    <a:pt x="6339" y="1568"/>
                  </a:lnTo>
                  <a:cubicBezTo>
                    <a:pt x="5772" y="2535"/>
                    <a:pt x="4971" y="3870"/>
                    <a:pt x="3970" y="5271"/>
                  </a:cubicBezTo>
                  <a:cubicBezTo>
                    <a:pt x="2936" y="6672"/>
                    <a:pt x="1969" y="7906"/>
                    <a:pt x="1202" y="8740"/>
                  </a:cubicBezTo>
                  <a:lnTo>
                    <a:pt x="334" y="9740"/>
                  </a:lnTo>
                  <a:cubicBezTo>
                    <a:pt x="201" y="9840"/>
                    <a:pt x="101" y="9974"/>
                    <a:pt x="1" y="10107"/>
                  </a:cubicBezTo>
                  <a:cubicBezTo>
                    <a:pt x="134" y="10007"/>
                    <a:pt x="268" y="9907"/>
                    <a:pt x="368" y="9774"/>
                  </a:cubicBezTo>
                  <a:cubicBezTo>
                    <a:pt x="601" y="9574"/>
                    <a:pt x="935" y="9240"/>
                    <a:pt x="1335" y="8840"/>
                  </a:cubicBezTo>
                  <a:cubicBezTo>
                    <a:pt x="2336" y="7739"/>
                    <a:pt x="3270" y="6605"/>
                    <a:pt x="4137" y="5404"/>
                  </a:cubicBezTo>
                  <a:cubicBezTo>
                    <a:pt x="5004" y="4203"/>
                    <a:pt x="5772" y="2936"/>
                    <a:pt x="6472" y="1635"/>
                  </a:cubicBezTo>
                  <a:cubicBezTo>
                    <a:pt x="6739" y="1134"/>
                    <a:pt x="6972" y="734"/>
                    <a:pt x="7106" y="434"/>
                  </a:cubicBezTo>
                  <a:cubicBezTo>
                    <a:pt x="7173" y="300"/>
                    <a:pt x="7239" y="134"/>
                    <a:pt x="72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18"/>
            <p:cNvSpPr/>
            <p:nvPr/>
          </p:nvSpPr>
          <p:spPr>
            <a:xfrm>
              <a:off x="3627873" y="2103999"/>
              <a:ext cx="266214" cy="714662"/>
            </a:xfrm>
            <a:custGeom>
              <a:rect b="b" l="l" r="r" t="t"/>
              <a:pathLst>
                <a:path extrusionOk="0" h="26330" w="9808">
                  <a:moveTo>
                    <a:pt x="1" y="0"/>
                  </a:moveTo>
                  <a:cubicBezTo>
                    <a:pt x="1" y="1"/>
                    <a:pt x="334" y="2636"/>
                    <a:pt x="935" y="8273"/>
                  </a:cubicBezTo>
                  <a:cubicBezTo>
                    <a:pt x="1335" y="11609"/>
                    <a:pt x="1001" y="14978"/>
                    <a:pt x="1" y="18180"/>
                  </a:cubicBezTo>
                  <a:lnTo>
                    <a:pt x="1668" y="21949"/>
                  </a:lnTo>
                  <a:cubicBezTo>
                    <a:pt x="3872" y="26018"/>
                    <a:pt x="6986" y="26329"/>
                    <a:pt x="7887" y="26329"/>
                  </a:cubicBezTo>
                  <a:cubicBezTo>
                    <a:pt x="8049" y="26329"/>
                    <a:pt x="8140" y="26319"/>
                    <a:pt x="8140" y="26319"/>
                  </a:cubicBezTo>
                  <a:cubicBezTo>
                    <a:pt x="8140" y="26319"/>
                    <a:pt x="9808" y="23817"/>
                    <a:pt x="9507" y="21816"/>
                  </a:cubicBezTo>
                  <a:cubicBezTo>
                    <a:pt x="9174" y="19848"/>
                    <a:pt x="8140" y="2302"/>
                    <a:pt x="8140" y="2302"/>
                  </a:cubicBezTo>
                  <a:lnTo>
                    <a:pt x="1"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18"/>
            <p:cNvSpPr/>
            <p:nvPr/>
          </p:nvSpPr>
          <p:spPr>
            <a:xfrm>
              <a:off x="3473055" y="1285427"/>
              <a:ext cx="260785" cy="456754"/>
            </a:xfrm>
            <a:custGeom>
              <a:rect b="b" l="l" r="r" t="t"/>
              <a:pathLst>
                <a:path extrusionOk="0" h="16828" w="9608">
                  <a:moveTo>
                    <a:pt x="5600" y="1"/>
                  </a:moveTo>
                  <a:cubicBezTo>
                    <a:pt x="5249" y="1"/>
                    <a:pt x="4152" y="171"/>
                    <a:pt x="3937" y="171"/>
                  </a:cubicBezTo>
                  <a:cubicBezTo>
                    <a:pt x="1535" y="438"/>
                    <a:pt x="1" y="4374"/>
                    <a:pt x="501" y="8978"/>
                  </a:cubicBezTo>
                  <a:cubicBezTo>
                    <a:pt x="985" y="13403"/>
                    <a:pt x="3191" y="16828"/>
                    <a:pt x="5511" y="16828"/>
                  </a:cubicBezTo>
                  <a:cubicBezTo>
                    <a:pt x="5586" y="16828"/>
                    <a:pt x="5662" y="16824"/>
                    <a:pt x="5738" y="16817"/>
                  </a:cubicBezTo>
                  <a:cubicBezTo>
                    <a:pt x="5938" y="16783"/>
                    <a:pt x="7306" y="16716"/>
                    <a:pt x="7506" y="16650"/>
                  </a:cubicBezTo>
                  <a:cubicBezTo>
                    <a:pt x="9574" y="15916"/>
                    <a:pt x="9607" y="12247"/>
                    <a:pt x="9174" y="8010"/>
                  </a:cubicBezTo>
                  <a:cubicBezTo>
                    <a:pt x="8707" y="3874"/>
                    <a:pt x="7806" y="405"/>
                    <a:pt x="5671" y="4"/>
                  </a:cubicBezTo>
                  <a:cubicBezTo>
                    <a:pt x="5653" y="2"/>
                    <a:pt x="5629" y="1"/>
                    <a:pt x="56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18"/>
            <p:cNvSpPr/>
            <p:nvPr/>
          </p:nvSpPr>
          <p:spPr>
            <a:xfrm>
              <a:off x="3613379" y="1734598"/>
              <a:ext cx="336838" cy="435529"/>
            </a:xfrm>
            <a:custGeom>
              <a:rect b="b" l="l" r="r" t="t"/>
              <a:pathLst>
                <a:path extrusionOk="0" h="16046" w="12410">
                  <a:moveTo>
                    <a:pt x="2136" y="1"/>
                  </a:moveTo>
                  <a:cubicBezTo>
                    <a:pt x="2036" y="1"/>
                    <a:pt x="1969" y="67"/>
                    <a:pt x="1969" y="134"/>
                  </a:cubicBezTo>
                  <a:cubicBezTo>
                    <a:pt x="1902" y="634"/>
                    <a:pt x="1702" y="2236"/>
                    <a:pt x="1435" y="3603"/>
                  </a:cubicBezTo>
                  <a:cubicBezTo>
                    <a:pt x="1202" y="4704"/>
                    <a:pt x="701" y="5738"/>
                    <a:pt x="1" y="6639"/>
                  </a:cubicBezTo>
                  <a:cubicBezTo>
                    <a:pt x="1" y="6639"/>
                    <a:pt x="68" y="9908"/>
                    <a:pt x="1" y="11242"/>
                  </a:cubicBezTo>
                  <a:cubicBezTo>
                    <a:pt x="1" y="12076"/>
                    <a:pt x="168" y="12877"/>
                    <a:pt x="568" y="13610"/>
                  </a:cubicBezTo>
                  <a:lnTo>
                    <a:pt x="8474" y="16045"/>
                  </a:lnTo>
                  <a:lnTo>
                    <a:pt x="10675" y="13610"/>
                  </a:lnTo>
                  <a:cubicBezTo>
                    <a:pt x="11242" y="12076"/>
                    <a:pt x="11709" y="10508"/>
                    <a:pt x="12110" y="8907"/>
                  </a:cubicBezTo>
                  <a:cubicBezTo>
                    <a:pt x="12410" y="7206"/>
                    <a:pt x="10675" y="6639"/>
                    <a:pt x="10675" y="6639"/>
                  </a:cubicBezTo>
                  <a:lnTo>
                    <a:pt x="4004" y="3136"/>
                  </a:lnTo>
                  <a:cubicBezTo>
                    <a:pt x="4004" y="3136"/>
                    <a:pt x="4104" y="2769"/>
                    <a:pt x="3670" y="1435"/>
                  </a:cubicBezTo>
                  <a:cubicBezTo>
                    <a:pt x="3470" y="701"/>
                    <a:pt x="2870" y="167"/>
                    <a:pt x="2136"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18"/>
            <p:cNvSpPr/>
            <p:nvPr/>
          </p:nvSpPr>
          <p:spPr>
            <a:xfrm>
              <a:off x="3668613" y="1711962"/>
              <a:ext cx="76080" cy="143095"/>
            </a:xfrm>
            <a:custGeom>
              <a:rect b="b" l="l" r="r" t="t"/>
              <a:pathLst>
                <a:path extrusionOk="0" h="5272" w="2803">
                  <a:moveTo>
                    <a:pt x="1168" y="1"/>
                  </a:moveTo>
                  <a:lnTo>
                    <a:pt x="1" y="901"/>
                  </a:lnTo>
                  <a:lnTo>
                    <a:pt x="2202" y="5271"/>
                  </a:lnTo>
                  <a:lnTo>
                    <a:pt x="2803" y="3437"/>
                  </a:lnTo>
                  <a:lnTo>
                    <a:pt x="2302" y="1802"/>
                  </a:lnTo>
                  <a:lnTo>
                    <a:pt x="11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18"/>
            <p:cNvSpPr/>
            <p:nvPr/>
          </p:nvSpPr>
          <p:spPr>
            <a:xfrm>
              <a:off x="3666795" y="1727948"/>
              <a:ext cx="286136" cy="344085"/>
            </a:xfrm>
            <a:custGeom>
              <a:rect b="b" l="l" r="r" t="t"/>
              <a:pathLst>
                <a:path extrusionOk="0" h="12677" w="10542">
                  <a:moveTo>
                    <a:pt x="4105" y="0"/>
                  </a:moveTo>
                  <a:cubicBezTo>
                    <a:pt x="3192" y="0"/>
                    <a:pt x="2369" y="1213"/>
                    <a:pt x="2369" y="1213"/>
                  </a:cubicBezTo>
                  <a:lnTo>
                    <a:pt x="2002" y="3148"/>
                  </a:lnTo>
                  <a:cubicBezTo>
                    <a:pt x="1402" y="3748"/>
                    <a:pt x="868" y="4415"/>
                    <a:pt x="335" y="5082"/>
                  </a:cubicBezTo>
                  <a:cubicBezTo>
                    <a:pt x="1" y="5650"/>
                    <a:pt x="435" y="5883"/>
                    <a:pt x="835" y="6150"/>
                  </a:cubicBezTo>
                  <a:cubicBezTo>
                    <a:pt x="885" y="6183"/>
                    <a:pt x="956" y="6198"/>
                    <a:pt x="1042" y="6198"/>
                  </a:cubicBezTo>
                  <a:cubicBezTo>
                    <a:pt x="1642" y="6198"/>
                    <a:pt x="2970" y="5483"/>
                    <a:pt x="2970" y="5483"/>
                  </a:cubicBezTo>
                  <a:lnTo>
                    <a:pt x="2970" y="5483"/>
                  </a:lnTo>
                  <a:lnTo>
                    <a:pt x="1769" y="6850"/>
                  </a:lnTo>
                  <a:cubicBezTo>
                    <a:pt x="1769" y="6850"/>
                    <a:pt x="1535" y="7951"/>
                    <a:pt x="1769" y="8185"/>
                  </a:cubicBezTo>
                  <a:cubicBezTo>
                    <a:pt x="1969" y="8385"/>
                    <a:pt x="2870" y="9152"/>
                    <a:pt x="2870" y="9152"/>
                  </a:cubicBezTo>
                  <a:cubicBezTo>
                    <a:pt x="2870" y="9152"/>
                    <a:pt x="2469" y="9919"/>
                    <a:pt x="2770" y="10420"/>
                  </a:cubicBezTo>
                  <a:cubicBezTo>
                    <a:pt x="3103" y="10887"/>
                    <a:pt x="4104" y="11254"/>
                    <a:pt x="4104" y="11254"/>
                  </a:cubicBezTo>
                  <a:cubicBezTo>
                    <a:pt x="4104" y="11254"/>
                    <a:pt x="4204" y="12388"/>
                    <a:pt x="5038" y="12655"/>
                  </a:cubicBezTo>
                  <a:cubicBezTo>
                    <a:pt x="5087" y="12670"/>
                    <a:pt x="5142" y="12677"/>
                    <a:pt x="5204" y="12677"/>
                  </a:cubicBezTo>
                  <a:cubicBezTo>
                    <a:pt x="6240" y="12677"/>
                    <a:pt x="8986" y="10654"/>
                    <a:pt x="9741" y="9552"/>
                  </a:cubicBezTo>
                  <a:cubicBezTo>
                    <a:pt x="10542" y="8418"/>
                    <a:pt x="8707" y="6884"/>
                    <a:pt x="8707" y="6884"/>
                  </a:cubicBezTo>
                  <a:cubicBezTo>
                    <a:pt x="8730" y="5548"/>
                    <a:pt x="7672" y="5341"/>
                    <a:pt x="7014" y="5341"/>
                  </a:cubicBezTo>
                  <a:cubicBezTo>
                    <a:pt x="6720" y="5341"/>
                    <a:pt x="6506" y="5383"/>
                    <a:pt x="6506" y="5383"/>
                  </a:cubicBezTo>
                  <a:cubicBezTo>
                    <a:pt x="6923" y="3503"/>
                    <a:pt x="5625" y="3299"/>
                    <a:pt x="5041" y="3299"/>
                  </a:cubicBezTo>
                  <a:cubicBezTo>
                    <a:pt x="4878" y="3299"/>
                    <a:pt x="4771" y="3315"/>
                    <a:pt x="4771" y="3315"/>
                  </a:cubicBezTo>
                  <a:cubicBezTo>
                    <a:pt x="5672" y="1647"/>
                    <a:pt x="5939" y="1113"/>
                    <a:pt x="4771" y="246"/>
                  </a:cubicBezTo>
                  <a:cubicBezTo>
                    <a:pt x="4551" y="71"/>
                    <a:pt x="4325" y="0"/>
                    <a:pt x="4105"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18"/>
            <p:cNvSpPr/>
            <p:nvPr/>
          </p:nvSpPr>
          <p:spPr>
            <a:xfrm>
              <a:off x="3783614" y="1913870"/>
              <a:ext cx="119536" cy="122250"/>
            </a:xfrm>
            <a:custGeom>
              <a:rect b="b" l="l" r="r" t="t"/>
              <a:pathLst>
                <a:path extrusionOk="0" h="4504" w="4404">
                  <a:moveTo>
                    <a:pt x="4403" y="0"/>
                  </a:moveTo>
                  <a:cubicBezTo>
                    <a:pt x="4203" y="267"/>
                    <a:pt x="4003" y="501"/>
                    <a:pt x="3803" y="734"/>
                  </a:cubicBezTo>
                  <a:cubicBezTo>
                    <a:pt x="3236" y="1201"/>
                    <a:pt x="2669" y="1668"/>
                    <a:pt x="2035" y="2069"/>
                  </a:cubicBezTo>
                  <a:cubicBezTo>
                    <a:pt x="1434" y="2536"/>
                    <a:pt x="934" y="3103"/>
                    <a:pt x="500" y="3736"/>
                  </a:cubicBezTo>
                  <a:cubicBezTo>
                    <a:pt x="334" y="3970"/>
                    <a:pt x="133" y="4237"/>
                    <a:pt x="0" y="4504"/>
                  </a:cubicBezTo>
                  <a:cubicBezTo>
                    <a:pt x="234" y="4337"/>
                    <a:pt x="467" y="4103"/>
                    <a:pt x="634" y="3870"/>
                  </a:cubicBezTo>
                  <a:cubicBezTo>
                    <a:pt x="1067" y="3269"/>
                    <a:pt x="1601" y="2736"/>
                    <a:pt x="2168" y="2269"/>
                  </a:cubicBezTo>
                  <a:cubicBezTo>
                    <a:pt x="2802" y="1868"/>
                    <a:pt x="3402" y="1368"/>
                    <a:pt x="3936" y="834"/>
                  </a:cubicBezTo>
                  <a:cubicBezTo>
                    <a:pt x="4170" y="634"/>
                    <a:pt x="4303" y="334"/>
                    <a:pt x="44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18"/>
            <p:cNvSpPr/>
            <p:nvPr/>
          </p:nvSpPr>
          <p:spPr>
            <a:xfrm>
              <a:off x="3744665" y="1874026"/>
              <a:ext cx="99613" cy="111393"/>
            </a:xfrm>
            <a:custGeom>
              <a:rect b="b" l="l" r="r" t="t"/>
              <a:pathLst>
                <a:path extrusionOk="0" h="4104" w="3670">
                  <a:moveTo>
                    <a:pt x="3637" y="1"/>
                  </a:moveTo>
                  <a:lnTo>
                    <a:pt x="3637" y="1"/>
                  </a:lnTo>
                  <a:cubicBezTo>
                    <a:pt x="3370" y="101"/>
                    <a:pt x="3136" y="268"/>
                    <a:pt x="2969" y="468"/>
                  </a:cubicBezTo>
                  <a:cubicBezTo>
                    <a:pt x="2603" y="835"/>
                    <a:pt x="2202" y="1368"/>
                    <a:pt x="1702" y="1935"/>
                  </a:cubicBezTo>
                  <a:cubicBezTo>
                    <a:pt x="1068" y="2636"/>
                    <a:pt x="501" y="3336"/>
                    <a:pt x="1" y="4104"/>
                  </a:cubicBezTo>
                  <a:cubicBezTo>
                    <a:pt x="668" y="3503"/>
                    <a:pt x="1302" y="2803"/>
                    <a:pt x="1869" y="2069"/>
                  </a:cubicBezTo>
                  <a:cubicBezTo>
                    <a:pt x="2369" y="1502"/>
                    <a:pt x="2769" y="968"/>
                    <a:pt x="3103" y="568"/>
                  </a:cubicBezTo>
                  <a:cubicBezTo>
                    <a:pt x="3403" y="201"/>
                    <a:pt x="3670" y="34"/>
                    <a:pt x="36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18"/>
            <p:cNvSpPr/>
            <p:nvPr/>
          </p:nvSpPr>
          <p:spPr>
            <a:xfrm>
              <a:off x="3747379" y="1815182"/>
              <a:ext cx="48938" cy="61586"/>
            </a:xfrm>
            <a:custGeom>
              <a:rect b="b" l="l" r="r" t="t"/>
              <a:pathLst>
                <a:path extrusionOk="0" h="2269" w="1803">
                  <a:moveTo>
                    <a:pt x="1802" y="0"/>
                  </a:moveTo>
                  <a:cubicBezTo>
                    <a:pt x="1535" y="401"/>
                    <a:pt x="1235" y="801"/>
                    <a:pt x="968" y="1168"/>
                  </a:cubicBezTo>
                  <a:cubicBezTo>
                    <a:pt x="601" y="1502"/>
                    <a:pt x="268" y="1868"/>
                    <a:pt x="1" y="2269"/>
                  </a:cubicBezTo>
                  <a:cubicBezTo>
                    <a:pt x="434" y="2035"/>
                    <a:pt x="801" y="1702"/>
                    <a:pt x="1135" y="1301"/>
                  </a:cubicBezTo>
                  <a:cubicBezTo>
                    <a:pt x="1502" y="968"/>
                    <a:pt x="1735" y="501"/>
                    <a:pt x="18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18"/>
            <p:cNvSpPr/>
            <p:nvPr/>
          </p:nvSpPr>
          <p:spPr>
            <a:xfrm>
              <a:off x="3660471" y="1939221"/>
              <a:ext cx="81509" cy="115003"/>
            </a:xfrm>
            <a:custGeom>
              <a:rect b="b" l="l" r="r" t="t"/>
              <a:pathLst>
                <a:path extrusionOk="0" h="4237" w="3003">
                  <a:moveTo>
                    <a:pt x="0" y="0"/>
                  </a:moveTo>
                  <a:cubicBezTo>
                    <a:pt x="1" y="0"/>
                    <a:pt x="267" y="100"/>
                    <a:pt x="668" y="401"/>
                  </a:cubicBezTo>
                  <a:cubicBezTo>
                    <a:pt x="1135" y="801"/>
                    <a:pt x="1568" y="1268"/>
                    <a:pt x="1868" y="1802"/>
                  </a:cubicBezTo>
                  <a:cubicBezTo>
                    <a:pt x="2202" y="2369"/>
                    <a:pt x="2469" y="2936"/>
                    <a:pt x="2669" y="3503"/>
                  </a:cubicBezTo>
                  <a:cubicBezTo>
                    <a:pt x="2736" y="3770"/>
                    <a:pt x="2869" y="4003"/>
                    <a:pt x="3003" y="4237"/>
                  </a:cubicBezTo>
                  <a:cubicBezTo>
                    <a:pt x="2969" y="3970"/>
                    <a:pt x="2903" y="3703"/>
                    <a:pt x="2802" y="3470"/>
                  </a:cubicBezTo>
                  <a:cubicBezTo>
                    <a:pt x="2636" y="2836"/>
                    <a:pt x="2369" y="2235"/>
                    <a:pt x="2069" y="1702"/>
                  </a:cubicBezTo>
                  <a:cubicBezTo>
                    <a:pt x="1735" y="1135"/>
                    <a:pt x="1301" y="634"/>
                    <a:pt x="734" y="301"/>
                  </a:cubicBezTo>
                  <a:cubicBezTo>
                    <a:pt x="534" y="134"/>
                    <a:pt x="267" y="34"/>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18"/>
            <p:cNvSpPr/>
            <p:nvPr/>
          </p:nvSpPr>
          <p:spPr>
            <a:xfrm>
              <a:off x="3532822" y="1285318"/>
              <a:ext cx="228187" cy="451434"/>
            </a:xfrm>
            <a:custGeom>
              <a:rect b="b" l="l" r="r" t="t"/>
              <a:pathLst>
                <a:path extrusionOk="0" h="16632" w="8407">
                  <a:moveTo>
                    <a:pt x="3468" y="0"/>
                  </a:moveTo>
                  <a:cubicBezTo>
                    <a:pt x="3413" y="0"/>
                    <a:pt x="3358" y="3"/>
                    <a:pt x="3302" y="8"/>
                  </a:cubicBezTo>
                  <a:cubicBezTo>
                    <a:pt x="1268" y="242"/>
                    <a:pt x="0" y="4145"/>
                    <a:pt x="500" y="8715"/>
                  </a:cubicBezTo>
                  <a:cubicBezTo>
                    <a:pt x="985" y="13174"/>
                    <a:pt x="2941" y="16631"/>
                    <a:pt x="4913" y="16631"/>
                  </a:cubicBezTo>
                  <a:cubicBezTo>
                    <a:pt x="4976" y="16631"/>
                    <a:pt x="5040" y="16628"/>
                    <a:pt x="5104" y="16620"/>
                  </a:cubicBezTo>
                  <a:cubicBezTo>
                    <a:pt x="7139" y="16420"/>
                    <a:pt x="8406" y="12517"/>
                    <a:pt x="7906" y="7914"/>
                  </a:cubicBezTo>
                  <a:cubicBezTo>
                    <a:pt x="7419" y="3468"/>
                    <a:pt x="5448" y="0"/>
                    <a:pt x="34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18"/>
            <p:cNvSpPr/>
            <p:nvPr/>
          </p:nvSpPr>
          <p:spPr>
            <a:xfrm>
              <a:off x="3534613" y="1291860"/>
              <a:ext cx="199226" cy="441880"/>
            </a:xfrm>
            <a:custGeom>
              <a:rect b="b" l="l" r="r" t="t"/>
              <a:pathLst>
                <a:path extrusionOk="0" h="16280" w="7340">
                  <a:moveTo>
                    <a:pt x="2536" y="1"/>
                  </a:moveTo>
                  <a:cubicBezTo>
                    <a:pt x="935" y="935"/>
                    <a:pt x="1" y="4437"/>
                    <a:pt x="434" y="8474"/>
                  </a:cubicBezTo>
                  <a:cubicBezTo>
                    <a:pt x="868" y="12510"/>
                    <a:pt x="2503" y="15712"/>
                    <a:pt x="4271" y="16279"/>
                  </a:cubicBezTo>
                  <a:cubicBezTo>
                    <a:pt x="6205" y="15345"/>
                    <a:pt x="7339" y="11809"/>
                    <a:pt x="6906" y="7773"/>
                  </a:cubicBezTo>
                  <a:cubicBezTo>
                    <a:pt x="6472" y="3737"/>
                    <a:pt x="4604" y="568"/>
                    <a:pt x="25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18"/>
            <p:cNvSpPr/>
            <p:nvPr/>
          </p:nvSpPr>
          <p:spPr>
            <a:xfrm>
              <a:off x="3639653" y="1430392"/>
              <a:ext cx="14494" cy="214616"/>
            </a:xfrm>
            <a:custGeom>
              <a:rect b="b" l="l" r="r" t="t"/>
              <a:pathLst>
                <a:path extrusionOk="0" h="7907" w="534">
                  <a:moveTo>
                    <a:pt x="34" y="1"/>
                  </a:moveTo>
                  <a:lnTo>
                    <a:pt x="34" y="1"/>
                  </a:lnTo>
                  <a:cubicBezTo>
                    <a:pt x="0" y="1335"/>
                    <a:pt x="34" y="2636"/>
                    <a:pt x="167" y="3970"/>
                  </a:cubicBezTo>
                  <a:cubicBezTo>
                    <a:pt x="200" y="5271"/>
                    <a:pt x="300" y="6572"/>
                    <a:pt x="501" y="7906"/>
                  </a:cubicBezTo>
                  <a:cubicBezTo>
                    <a:pt x="534" y="6572"/>
                    <a:pt x="501" y="5271"/>
                    <a:pt x="367" y="3937"/>
                  </a:cubicBezTo>
                  <a:cubicBezTo>
                    <a:pt x="334" y="2636"/>
                    <a:pt x="200" y="1302"/>
                    <a:pt x="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18"/>
            <p:cNvSpPr/>
            <p:nvPr/>
          </p:nvSpPr>
          <p:spPr>
            <a:xfrm>
              <a:off x="3618835" y="1367015"/>
              <a:ext cx="15417" cy="205550"/>
            </a:xfrm>
            <a:custGeom>
              <a:rect b="b" l="l" r="r" t="t"/>
              <a:pathLst>
                <a:path extrusionOk="0" h="7573" w="568">
                  <a:moveTo>
                    <a:pt x="133" y="1"/>
                  </a:moveTo>
                  <a:cubicBezTo>
                    <a:pt x="33" y="368"/>
                    <a:pt x="0" y="734"/>
                    <a:pt x="33" y="1101"/>
                  </a:cubicBezTo>
                  <a:cubicBezTo>
                    <a:pt x="0" y="1802"/>
                    <a:pt x="0" y="2736"/>
                    <a:pt x="67" y="3803"/>
                  </a:cubicBezTo>
                  <a:cubicBezTo>
                    <a:pt x="133" y="4837"/>
                    <a:pt x="234" y="5805"/>
                    <a:pt x="334" y="6472"/>
                  </a:cubicBezTo>
                  <a:cubicBezTo>
                    <a:pt x="367" y="6839"/>
                    <a:pt x="434" y="7206"/>
                    <a:pt x="534" y="7573"/>
                  </a:cubicBezTo>
                  <a:cubicBezTo>
                    <a:pt x="567" y="7206"/>
                    <a:pt x="534" y="6839"/>
                    <a:pt x="467" y="6472"/>
                  </a:cubicBezTo>
                  <a:cubicBezTo>
                    <a:pt x="400" y="5771"/>
                    <a:pt x="334" y="4837"/>
                    <a:pt x="267" y="3803"/>
                  </a:cubicBezTo>
                  <a:cubicBezTo>
                    <a:pt x="234" y="2736"/>
                    <a:pt x="167" y="1802"/>
                    <a:pt x="167" y="1101"/>
                  </a:cubicBezTo>
                  <a:cubicBezTo>
                    <a:pt x="200" y="734"/>
                    <a:pt x="167" y="368"/>
                    <a:pt x="1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18"/>
            <p:cNvSpPr/>
            <p:nvPr/>
          </p:nvSpPr>
          <p:spPr>
            <a:xfrm>
              <a:off x="3670432" y="1725560"/>
              <a:ext cx="269824" cy="349487"/>
            </a:xfrm>
            <a:custGeom>
              <a:rect b="b" l="l" r="r" t="t"/>
              <a:pathLst>
                <a:path extrusionOk="0" h="12876" w="9941">
                  <a:moveTo>
                    <a:pt x="2335" y="1201"/>
                  </a:moveTo>
                  <a:cubicBezTo>
                    <a:pt x="2302" y="1234"/>
                    <a:pt x="2269" y="1234"/>
                    <a:pt x="2269" y="1268"/>
                  </a:cubicBezTo>
                  <a:cubicBezTo>
                    <a:pt x="2269" y="1277"/>
                    <a:pt x="2271" y="1281"/>
                    <a:pt x="2275" y="1281"/>
                  </a:cubicBezTo>
                  <a:cubicBezTo>
                    <a:pt x="2287" y="1281"/>
                    <a:pt x="2311" y="1250"/>
                    <a:pt x="2335" y="1201"/>
                  </a:cubicBezTo>
                  <a:close/>
                  <a:moveTo>
                    <a:pt x="4070" y="11375"/>
                  </a:moveTo>
                  <a:lnTo>
                    <a:pt x="4070" y="11384"/>
                  </a:lnTo>
                  <a:lnTo>
                    <a:pt x="4070" y="11384"/>
                  </a:lnTo>
                  <a:cubicBezTo>
                    <a:pt x="4068" y="11385"/>
                    <a:pt x="4066" y="11386"/>
                    <a:pt x="4064" y="11387"/>
                  </a:cubicBezTo>
                  <a:lnTo>
                    <a:pt x="4064" y="11387"/>
                  </a:lnTo>
                  <a:cubicBezTo>
                    <a:pt x="4056" y="11378"/>
                    <a:pt x="4053" y="11375"/>
                    <a:pt x="4053" y="11375"/>
                  </a:cubicBezTo>
                  <a:lnTo>
                    <a:pt x="4053" y="11375"/>
                  </a:lnTo>
                  <a:cubicBezTo>
                    <a:pt x="4054" y="11375"/>
                    <a:pt x="4061" y="11382"/>
                    <a:pt x="4066" y="11382"/>
                  </a:cubicBezTo>
                  <a:cubicBezTo>
                    <a:pt x="4068" y="11382"/>
                    <a:pt x="4070" y="11380"/>
                    <a:pt x="4070" y="11375"/>
                  </a:cubicBezTo>
                  <a:close/>
                  <a:moveTo>
                    <a:pt x="3991" y="0"/>
                  </a:moveTo>
                  <a:cubicBezTo>
                    <a:pt x="3828" y="0"/>
                    <a:pt x="3670" y="33"/>
                    <a:pt x="3536" y="100"/>
                  </a:cubicBezTo>
                  <a:cubicBezTo>
                    <a:pt x="3303" y="200"/>
                    <a:pt x="3069" y="367"/>
                    <a:pt x="2902" y="534"/>
                  </a:cubicBezTo>
                  <a:cubicBezTo>
                    <a:pt x="2769" y="634"/>
                    <a:pt x="2636" y="767"/>
                    <a:pt x="2536" y="901"/>
                  </a:cubicBezTo>
                  <a:cubicBezTo>
                    <a:pt x="2435" y="1001"/>
                    <a:pt x="2369" y="1101"/>
                    <a:pt x="2335" y="1201"/>
                  </a:cubicBezTo>
                  <a:cubicBezTo>
                    <a:pt x="2402" y="1134"/>
                    <a:pt x="2469" y="1068"/>
                    <a:pt x="2569" y="934"/>
                  </a:cubicBezTo>
                  <a:cubicBezTo>
                    <a:pt x="2836" y="634"/>
                    <a:pt x="3169" y="367"/>
                    <a:pt x="3570" y="200"/>
                  </a:cubicBezTo>
                  <a:cubicBezTo>
                    <a:pt x="3703" y="133"/>
                    <a:pt x="3845" y="100"/>
                    <a:pt x="3987" y="100"/>
                  </a:cubicBezTo>
                  <a:cubicBezTo>
                    <a:pt x="4128" y="100"/>
                    <a:pt x="4270" y="133"/>
                    <a:pt x="4404" y="200"/>
                  </a:cubicBezTo>
                  <a:cubicBezTo>
                    <a:pt x="4737" y="367"/>
                    <a:pt x="4971" y="634"/>
                    <a:pt x="5204" y="901"/>
                  </a:cubicBezTo>
                  <a:cubicBezTo>
                    <a:pt x="5304" y="1068"/>
                    <a:pt x="5371" y="1268"/>
                    <a:pt x="5371" y="1468"/>
                  </a:cubicBezTo>
                  <a:cubicBezTo>
                    <a:pt x="5338" y="1668"/>
                    <a:pt x="5304" y="1868"/>
                    <a:pt x="5204" y="2068"/>
                  </a:cubicBezTo>
                  <a:cubicBezTo>
                    <a:pt x="5037" y="2502"/>
                    <a:pt x="4804" y="2902"/>
                    <a:pt x="4604" y="3302"/>
                  </a:cubicBezTo>
                  <a:lnTo>
                    <a:pt x="4504" y="3436"/>
                  </a:lnTo>
                  <a:lnTo>
                    <a:pt x="4670" y="3436"/>
                  </a:lnTo>
                  <a:cubicBezTo>
                    <a:pt x="4743" y="3426"/>
                    <a:pt x="4816" y="3421"/>
                    <a:pt x="4889" y="3421"/>
                  </a:cubicBezTo>
                  <a:cubicBezTo>
                    <a:pt x="5315" y="3421"/>
                    <a:pt x="5730" y="3585"/>
                    <a:pt x="6071" y="3870"/>
                  </a:cubicBezTo>
                  <a:cubicBezTo>
                    <a:pt x="6238" y="4070"/>
                    <a:pt x="6338" y="4303"/>
                    <a:pt x="6372" y="4570"/>
                  </a:cubicBezTo>
                  <a:cubicBezTo>
                    <a:pt x="6372" y="4737"/>
                    <a:pt x="6372" y="4870"/>
                    <a:pt x="6372" y="5004"/>
                  </a:cubicBezTo>
                  <a:cubicBezTo>
                    <a:pt x="6338" y="5137"/>
                    <a:pt x="6305" y="5271"/>
                    <a:pt x="6305" y="5404"/>
                  </a:cubicBezTo>
                  <a:lnTo>
                    <a:pt x="6272" y="5537"/>
                  </a:lnTo>
                  <a:lnTo>
                    <a:pt x="6405" y="5537"/>
                  </a:lnTo>
                  <a:cubicBezTo>
                    <a:pt x="6546" y="5517"/>
                    <a:pt x="6691" y="5506"/>
                    <a:pt x="6837" y="5506"/>
                  </a:cubicBezTo>
                  <a:cubicBezTo>
                    <a:pt x="7172" y="5506"/>
                    <a:pt x="7514" y="5565"/>
                    <a:pt x="7839" y="5704"/>
                  </a:cubicBezTo>
                  <a:cubicBezTo>
                    <a:pt x="8039" y="5804"/>
                    <a:pt x="8206" y="5971"/>
                    <a:pt x="8340" y="6205"/>
                  </a:cubicBezTo>
                  <a:cubicBezTo>
                    <a:pt x="8440" y="6438"/>
                    <a:pt x="8473" y="6705"/>
                    <a:pt x="8473" y="6938"/>
                  </a:cubicBezTo>
                  <a:lnTo>
                    <a:pt x="8473" y="7005"/>
                  </a:lnTo>
                  <a:lnTo>
                    <a:pt x="8506" y="7038"/>
                  </a:lnTo>
                  <a:cubicBezTo>
                    <a:pt x="8907" y="7372"/>
                    <a:pt x="9240" y="7772"/>
                    <a:pt x="9507" y="8239"/>
                  </a:cubicBezTo>
                  <a:cubicBezTo>
                    <a:pt x="9641" y="8473"/>
                    <a:pt x="9707" y="8740"/>
                    <a:pt x="9707" y="9007"/>
                  </a:cubicBezTo>
                  <a:cubicBezTo>
                    <a:pt x="9707" y="9273"/>
                    <a:pt x="9607" y="9507"/>
                    <a:pt x="9407" y="9707"/>
                  </a:cubicBezTo>
                  <a:cubicBezTo>
                    <a:pt x="9040" y="10141"/>
                    <a:pt x="8607" y="10541"/>
                    <a:pt x="8173" y="10908"/>
                  </a:cubicBezTo>
                  <a:cubicBezTo>
                    <a:pt x="7706" y="11308"/>
                    <a:pt x="7239" y="11642"/>
                    <a:pt x="6739" y="11942"/>
                  </a:cubicBezTo>
                  <a:cubicBezTo>
                    <a:pt x="6472" y="12142"/>
                    <a:pt x="6171" y="12276"/>
                    <a:pt x="5905" y="12409"/>
                  </a:cubicBezTo>
                  <a:cubicBezTo>
                    <a:pt x="5638" y="12542"/>
                    <a:pt x="5338" y="12642"/>
                    <a:pt x="5071" y="12676"/>
                  </a:cubicBezTo>
                  <a:cubicBezTo>
                    <a:pt x="4937" y="12642"/>
                    <a:pt x="4804" y="12576"/>
                    <a:pt x="4704" y="12476"/>
                  </a:cubicBezTo>
                  <a:cubicBezTo>
                    <a:pt x="4604" y="12409"/>
                    <a:pt x="4504" y="12276"/>
                    <a:pt x="4437" y="12175"/>
                  </a:cubicBezTo>
                  <a:cubicBezTo>
                    <a:pt x="4370" y="12042"/>
                    <a:pt x="4337" y="11909"/>
                    <a:pt x="4303" y="11742"/>
                  </a:cubicBezTo>
                  <a:cubicBezTo>
                    <a:pt x="4270" y="11675"/>
                    <a:pt x="4270" y="11608"/>
                    <a:pt x="4270" y="11542"/>
                  </a:cubicBezTo>
                  <a:lnTo>
                    <a:pt x="4270" y="11386"/>
                  </a:lnTo>
                  <a:lnTo>
                    <a:pt x="4270" y="11386"/>
                  </a:lnTo>
                  <a:cubicBezTo>
                    <a:pt x="4281" y="11378"/>
                    <a:pt x="4282" y="11375"/>
                    <a:pt x="4278" y="11375"/>
                  </a:cubicBezTo>
                  <a:cubicBezTo>
                    <a:pt x="4277" y="11375"/>
                    <a:pt x="4273" y="11376"/>
                    <a:pt x="4270" y="11377"/>
                  </a:cubicBezTo>
                  <a:lnTo>
                    <a:pt x="4270" y="11377"/>
                  </a:lnTo>
                  <a:lnTo>
                    <a:pt x="4270" y="11375"/>
                  </a:lnTo>
                  <a:cubicBezTo>
                    <a:pt x="4262" y="11367"/>
                    <a:pt x="4243" y="11348"/>
                    <a:pt x="4203" y="11308"/>
                  </a:cubicBezTo>
                  <a:cubicBezTo>
                    <a:pt x="4191" y="11315"/>
                    <a:pt x="4180" y="11321"/>
                    <a:pt x="4170" y="11327"/>
                  </a:cubicBezTo>
                  <a:lnTo>
                    <a:pt x="4170" y="11327"/>
                  </a:lnTo>
                  <a:cubicBezTo>
                    <a:pt x="3716" y="11130"/>
                    <a:pt x="3293" y="10900"/>
                    <a:pt x="2902" y="10574"/>
                  </a:cubicBezTo>
                  <a:cubicBezTo>
                    <a:pt x="2469" y="10274"/>
                    <a:pt x="2636" y="9740"/>
                    <a:pt x="2902" y="9373"/>
                  </a:cubicBezTo>
                  <a:lnTo>
                    <a:pt x="2969" y="9307"/>
                  </a:lnTo>
                  <a:lnTo>
                    <a:pt x="2869" y="9240"/>
                  </a:lnTo>
                  <a:cubicBezTo>
                    <a:pt x="2435" y="9007"/>
                    <a:pt x="2069" y="8673"/>
                    <a:pt x="1768" y="8273"/>
                  </a:cubicBezTo>
                  <a:cubicBezTo>
                    <a:pt x="1568" y="7839"/>
                    <a:pt x="1568" y="7372"/>
                    <a:pt x="1768" y="6938"/>
                  </a:cubicBezTo>
                  <a:lnTo>
                    <a:pt x="1768" y="6938"/>
                  </a:lnTo>
                  <a:lnTo>
                    <a:pt x="1735" y="6972"/>
                  </a:lnTo>
                  <a:lnTo>
                    <a:pt x="2936" y="5604"/>
                  </a:lnTo>
                  <a:lnTo>
                    <a:pt x="3236" y="5237"/>
                  </a:lnTo>
                  <a:lnTo>
                    <a:pt x="2802" y="5471"/>
                  </a:lnTo>
                  <a:cubicBezTo>
                    <a:pt x="2269" y="5771"/>
                    <a:pt x="1702" y="6004"/>
                    <a:pt x="1101" y="6138"/>
                  </a:cubicBezTo>
                  <a:cubicBezTo>
                    <a:pt x="1046" y="6152"/>
                    <a:pt x="991" y="6160"/>
                    <a:pt x="938" y="6160"/>
                  </a:cubicBezTo>
                  <a:cubicBezTo>
                    <a:pt x="863" y="6160"/>
                    <a:pt x="793" y="6144"/>
                    <a:pt x="734" y="6104"/>
                  </a:cubicBezTo>
                  <a:cubicBezTo>
                    <a:pt x="601" y="6038"/>
                    <a:pt x="501" y="5971"/>
                    <a:pt x="401" y="5871"/>
                  </a:cubicBezTo>
                  <a:cubicBezTo>
                    <a:pt x="301" y="5804"/>
                    <a:pt x="201" y="5704"/>
                    <a:pt x="201" y="5571"/>
                  </a:cubicBezTo>
                  <a:cubicBezTo>
                    <a:pt x="167" y="5471"/>
                    <a:pt x="201" y="5337"/>
                    <a:pt x="267" y="5237"/>
                  </a:cubicBezTo>
                  <a:cubicBezTo>
                    <a:pt x="501" y="4837"/>
                    <a:pt x="801" y="4470"/>
                    <a:pt x="1135" y="4136"/>
                  </a:cubicBezTo>
                  <a:cubicBezTo>
                    <a:pt x="1435" y="3803"/>
                    <a:pt x="1702" y="3503"/>
                    <a:pt x="1935" y="3269"/>
                  </a:cubicBezTo>
                  <a:lnTo>
                    <a:pt x="2202" y="1801"/>
                  </a:lnTo>
                  <a:lnTo>
                    <a:pt x="2235" y="1434"/>
                  </a:lnTo>
                  <a:cubicBezTo>
                    <a:pt x="2269" y="1401"/>
                    <a:pt x="2269" y="1334"/>
                    <a:pt x="2235" y="1301"/>
                  </a:cubicBezTo>
                  <a:cubicBezTo>
                    <a:pt x="2235" y="1368"/>
                    <a:pt x="2202" y="1434"/>
                    <a:pt x="2202" y="1501"/>
                  </a:cubicBezTo>
                  <a:lnTo>
                    <a:pt x="2135" y="1868"/>
                  </a:lnTo>
                  <a:cubicBezTo>
                    <a:pt x="2069" y="2202"/>
                    <a:pt x="1968" y="2702"/>
                    <a:pt x="1835" y="3302"/>
                  </a:cubicBezTo>
                  <a:cubicBezTo>
                    <a:pt x="1602" y="3536"/>
                    <a:pt x="1301" y="3803"/>
                    <a:pt x="1001" y="4136"/>
                  </a:cubicBezTo>
                  <a:cubicBezTo>
                    <a:pt x="668" y="4470"/>
                    <a:pt x="367" y="4870"/>
                    <a:pt x="100" y="5271"/>
                  </a:cubicBezTo>
                  <a:cubicBezTo>
                    <a:pt x="0" y="5404"/>
                    <a:pt x="0" y="5537"/>
                    <a:pt x="0" y="5671"/>
                  </a:cubicBezTo>
                  <a:cubicBezTo>
                    <a:pt x="34" y="5838"/>
                    <a:pt x="134" y="5971"/>
                    <a:pt x="234" y="6071"/>
                  </a:cubicBezTo>
                  <a:cubicBezTo>
                    <a:pt x="367" y="6171"/>
                    <a:pt x="467" y="6238"/>
                    <a:pt x="601" y="6305"/>
                  </a:cubicBezTo>
                  <a:cubicBezTo>
                    <a:pt x="685" y="6368"/>
                    <a:pt x="783" y="6391"/>
                    <a:pt x="886" y="6391"/>
                  </a:cubicBezTo>
                  <a:cubicBezTo>
                    <a:pt x="946" y="6391"/>
                    <a:pt x="1007" y="6384"/>
                    <a:pt x="1068" y="6371"/>
                  </a:cubicBezTo>
                  <a:cubicBezTo>
                    <a:pt x="1538" y="6272"/>
                    <a:pt x="1989" y="6118"/>
                    <a:pt x="2409" y="5909"/>
                  </a:cubicBezTo>
                  <a:lnTo>
                    <a:pt x="2409" y="5909"/>
                  </a:lnTo>
                  <a:lnTo>
                    <a:pt x="1535" y="6905"/>
                  </a:lnTo>
                  <a:cubicBezTo>
                    <a:pt x="1468" y="7139"/>
                    <a:pt x="1401" y="7405"/>
                    <a:pt x="1401" y="7639"/>
                  </a:cubicBezTo>
                  <a:cubicBezTo>
                    <a:pt x="1401" y="7906"/>
                    <a:pt x="1468" y="8173"/>
                    <a:pt x="1602" y="8406"/>
                  </a:cubicBezTo>
                  <a:cubicBezTo>
                    <a:pt x="1883" y="8813"/>
                    <a:pt x="2253" y="9131"/>
                    <a:pt x="2683" y="9390"/>
                  </a:cubicBezTo>
                  <a:lnTo>
                    <a:pt x="2683" y="9390"/>
                  </a:lnTo>
                  <a:cubicBezTo>
                    <a:pt x="2569" y="9577"/>
                    <a:pt x="2464" y="9805"/>
                    <a:pt x="2435" y="10007"/>
                  </a:cubicBezTo>
                  <a:cubicBezTo>
                    <a:pt x="2435" y="10174"/>
                    <a:pt x="2435" y="10307"/>
                    <a:pt x="2502" y="10441"/>
                  </a:cubicBezTo>
                  <a:cubicBezTo>
                    <a:pt x="2569" y="10574"/>
                    <a:pt x="2636" y="10674"/>
                    <a:pt x="2769" y="10774"/>
                  </a:cubicBezTo>
                  <a:cubicBezTo>
                    <a:pt x="3150" y="11092"/>
                    <a:pt x="3592" y="11349"/>
                    <a:pt x="4037" y="11517"/>
                  </a:cubicBezTo>
                  <a:lnTo>
                    <a:pt x="4037" y="11517"/>
                  </a:lnTo>
                  <a:lnTo>
                    <a:pt x="4037" y="11575"/>
                  </a:lnTo>
                  <a:cubicBezTo>
                    <a:pt x="4070" y="11675"/>
                    <a:pt x="4070" y="11742"/>
                    <a:pt x="4103" y="11809"/>
                  </a:cubicBezTo>
                  <a:cubicBezTo>
                    <a:pt x="4137" y="11975"/>
                    <a:pt x="4170" y="12142"/>
                    <a:pt x="4270" y="12276"/>
                  </a:cubicBezTo>
                  <a:cubicBezTo>
                    <a:pt x="4404" y="12609"/>
                    <a:pt x="4737" y="12843"/>
                    <a:pt x="5104" y="12876"/>
                  </a:cubicBezTo>
                  <a:cubicBezTo>
                    <a:pt x="5438" y="12843"/>
                    <a:pt x="5771" y="12776"/>
                    <a:pt x="6071" y="12609"/>
                  </a:cubicBezTo>
                  <a:cubicBezTo>
                    <a:pt x="6338" y="12476"/>
                    <a:pt x="6638" y="12309"/>
                    <a:pt x="6905" y="12142"/>
                  </a:cubicBezTo>
                  <a:cubicBezTo>
                    <a:pt x="7406" y="11809"/>
                    <a:pt x="7906" y="11475"/>
                    <a:pt x="8373" y="11075"/>
                  </a:cubicBezTo>
                  <a:cubicBezTo>
                    <a:pt x="8807" y="10708"/>
                    <a:pt x="9240" y="10274"/>
                    <a:pt x="9607" y="9840"/>
                  </a:cubicBezTo>
                  <a:cubicBezTo>
                    <a:pt x="9707" y="9707"/>
                    <a:pt x="9774" y="9574"/>
                    <a:pt x="9841" y="9440"/>
                  </a:cubicBezTo>
                  <a:cubicBezTo>
                    <a:pt x="9907" y="9307"/>
                    <a:pt x="9941" y="9140"/>
                    <a:pt x="9941" y="8973"/>
                  </a:cubicBezTo>
                  <a:cubicBezTo>
                    <a:pt x="9941" y="8706"/>
                    <a:pt x="9841" y="8406"/>
                    <a:pt x="9707" y="8139"/>
                  </a:cubicBezTo>
                  <a:cubicBezTo>
                    <a:pt x="9454" y="7696"/>
                    <a:pt x="9111" y="7283"/>
                    <a:pt x="8707" y="6929"/>
                  </a:cubicBezTo>
                  <a:lnTo>
                    <a:pt x="8707" y="6929"/>
                  </a:lnTo>
                  <a:cubicBezTo>
                    <a:pt x="8705" y="6665"/>
                    <a:pt x="8639" y="6368"/>
                    <a:pt x="8540" y="6104"/>
                  </a:cubicBezTo>
                  <a:cubicBezTo>
                    <a:pt x="8406" y="5871"/>
                    <a:pt x="8173" y="5637"/>
                    <a:pt x="7939" y="5537"/>
                  </a:cubicBezTo>
                  <a:cubicBezTo>
                    <a:pt x="7612" y="5384"/>
                    <a:pt x="7270" y="5317"/>
                    <a:pt x="6923" y="5317"/>
                  </a:cubicBezTo>
                  <a:cubicBezTo>
                    <a:pt x="6789" y="5317"/>
                    <a:pt x="6654" y="5327"/>
                    <a:pt x="6519" y="5346"/>
                  </a:cubicBezTo>
                  <a:lnTo>
                    <a:pt x="6519" y="5346"/>
                  </a:lnTo>
                  <a:cubicBezTo>
                    <a:pt x="6538" y="5242"/>
                    <a:pt x="6572" y="5131"/>
                    <a:pt x="6572" y="5037"/>
                  </a:cubicBezTo>
                  <a:cubicBezTo>
                    <a:pt x="6572" y="4870"/>
                    <a:pt x="6572" y="4737"/>
                    <a:pt x="6572" y="4570"/>
                  </a:cubicBezTo>
                  <a:cubicBezTo>
                    <a:pt x="6538" y="4270"/>
                    <a:pt x="6438" y="3970"/>
                    <a:pt x="6205" y="3736"/>
                  </a:cubicBezTo>
                  <a:cubicBezTo>
                    <a:pt x="6005" y="3536"/>
                    <a:pt x="5738" y="3369"/>
                    <a:pt x="5471" y="3302"/>
                  </a:cubicBezTo>
                  <a:cubicBezTo>
                    <a:pt x="5282" y="3279"/>
                    <a:pt x="5094" y="3255"/>
                    <a:pt x="4905" y="3255"/>
                  </a:cubicBezTo>
                  <a:cubicBezTo>
                    <a:pt x="4870" y="3255"/>
                    <a:pt x="4836" y="3256"/>
                    <a:pt x="4802" y="3258"/>
                  </a:cubicBezTo>
                  <a:lnTo>
                    <a:pt x="4802" y="3258"/>
                  </a:lnTo>
                  <a:cubicBezTo>
                    <a:pt x="5013" y="2889"/>
                    <a:pt x="5219" y="2495"/>
                    <a:pt x="5371" y="2102"/>
                  </a:cubicBezTo>
                  <a:cubicBezTo>
                    <a:pt x="5471" y="1901"/>
                    <a:pt x="5504" y="1668"/>
                    <a:pt x="5504" y="1434"/>
                  </a:cubicBezTo>
                  <a:cubicBezTo>
                    <a:pt x="5504" y="1234"/>
                    <a:pt x="5438" y="1034"/>
                    <a:pt x="5304" y="834"/>
                  </a:cubicBezTo>
                  <a:cubicBezTo>
                    <a:pt x="5204" y="667"/>
                    <a:pt x="5071" y="534"/>
                    <a:pt x="4904" y="434"/>
                  </a:cubicBezTo>
                  <a:lnTo>
                    <a:pt x="4704" y="234"/>
                  </a:lnTo>
                  <a:lnTo>
                    <a:pt x="4470" y="100"/>
                  </a:lnTo>
                  <a:cubicBezTo>
                    <a:pt x="4320" y="33"/>
                    <a:pt x="4153" y="0"/>
                    <a:pt x="39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18"/>
            <p:cNvSpPr/>
            <p:nvPr/>
          </p:nvSpPr>
          <p:spPr>
            <a:xfrm>
              <a:off x="1186970" y="3331682"/>
              <a:ext cx="667298" cy="691754"/>
            </a:xfrm>
            <a:custGeom>
              <a:rect b="b" l="l" r="r" t="t"/>
              <a:pathLst>
                <a:path extrusionOk="0" h="25486" w="24585">
                  <a:moveTo>
                    <a:pt x="8807" y="1"/>
                  </a:moveTo>
                  <a:cubicBezTo>
                    <a:pt x="8807" y="1"/>
                    <a:pt x="434" y="7072"/>
                    <a:pt x="234" y="7273"/>
                  </a:cubicBezTo>
                  <a:cubicBezTo>
                    <a:pt x="1" y="7506"/>
                    <a:pt x="13310" y="20482"/>
                    <a:pt x="21883" y="25486"/>
                  </a:cubicBezTo>
                  <a:lnTo>
                    <a:pt x="24552" y="23718"/>
                  </a:lnTo>
                  <a:lnTo>
                    <a:pt x="24585" y="19581"/>
                  </a:lnTo>
                  <a:lnTo>
                    <a:pt x="8807"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18"/>
            <p:cNvSpPr/>
            <p:nvPr/>
          </p:nvSpPr>
          <p:spPr>
            <a:xfrm>
              <a:off x="1769138" y="3678365"/>
              <a:ext cx="513373" cy="378774"/>
            </a:xfrm>
            <a:custGeom>
              <a:rect b="b" l="l" r="r" t="t"/>
              <a:pathLst>
                <a:path extrusionOk="0" h="13955" w="18914">
                  <a:moveTo>
                    <a:pt x="11477" y="1"/>
                  </a:moveTo>
                  <a:cubicBezTo>
                    <a:pt x="11205" y="1"/>
                    <a:pt x="11013" y="21"/>
                    <a:pt x="10942" y="70"/>
                  </a:cubicBezTo>
                  <a:cubicBezTo>
                    <a:pt x="10475" y="404"/>
                    <a:pt x="7072" y="2706"/>
                    <a:pt x="7072" y="2706"/>
                  </a:cubicBezTo>
                  <a:cubicBezTo>
                    <a:pt x="6605" y="3406"/>
                    <a:pt x="6105" y="4073"/>
                    <a:pt x="5571" y="4740"/>
                  </a:cubicBezTo>
                  <a:cubicBezTo>
                    <a:pt x="5571" y="4740"/>
                    <a:pt x="4437" y="6041"/>
                    <a:pt x="3603" y="6175"/>
                  </a:cubicBezTo>
                  <a:cubicBezTo>
                    <a:pt x="3369" y="6208"/>
                    <a:pt x="3136" y="6225"/>
                    <a:pt x="2907" y="6225"/>
                  </a:cubicBezTo>
                  <a:cubicBezTo>
                    <a:pt x="2677" y="6225"/>
                    <a:pt x="2452" y="6208"/>
                    <a:pt x="2235" y="6175"/>
                  </a:cubicBezTo>
                  <a:lnTo>
                    <a:pt x="0" y="12312"/>
                  </a:lnTo>
                  <a:cubicBezTo>
                    <a:pt x="0" y="12312"/>
                    <a:pt x="1580" y="13954"/>
                    <a:pt x="2620" y="13954"/>
                  </a:cubicBezTo>
                  <a:cubicBezTo>
                    <a:pt x="2660" y="13954"/>
                    <a:pt x="2698" y="13952"/>
                    <a:pt x="2736" y="13947"/>
                  </a:cubicBezTo>
                  <a:cubicBezTo>
                    <a:pt x="3803" y="13813"/>
                    <a:pt x="9340" y="10745"/>
                    <a:pt x="9340" y="10745"/>
                  </a:cubicBezTo>
                  <a:lnTo>
                    <a:pt x="10741" y="10278"/>
                  </a:lnTo>
                  <a:cubicBezTo>
                    <a:pt x="10741" y="10278"/>
                    <a:pt x="10948" y="10285"/>
                    <a:pt x="11282" y="10285"/>
                  </a:cubicBezTo>
                  <a:cubicBezTo>
                    <a:pt x="12645" y="10285"/>
                    <a:pt x="16131" y="10156"/>
                    <a:pt x="16345" y="8843"/>
                  </a:cubicBezTo>
                  <a:lnTo>
                    <a:pt x="16345" y="8376"/>
                  </a:lnTo>
                  <a:lnTo>
                    <a:pt x="11042" y="7943"/>
                  </a:lnTo>
                  <a:lnTo>
                    <a:pt x="9107" y="8243"/>
                  </a:lnTo>
                  <a:lnTo>
                    <a:pt x="12509" y="6975"/>
                  </a:lnTo>
                  <a:cubicBezTo>
                    <a:pt x="12509" y="6975"/>
                    <a:pt x="17480" y="6675"/>
                    <a:pt x="17913" y="6575"/>
                  </a:cubicBezTo>
                  <a:cubicBezTo>
                    <a:pt x="18380" y="6442"/>
                    <a:pt x="18914" y="5741"/>
                    <a:pt x="18714" y="5307"/>
                  </a:cubicBezTo>
                  <a:lnTo>
                    <a:pt x="17646" y="5174"/>
                  </a:lnTo>
                  <a:cubicBezTo>
                    <a:pt x="17646" y="5174"/>
                    <a:pt x="18780" y="4407"/>
                    <a:pt x="18747" y="3673"/>
                  </a:cubicBezTo>
                  <a:lnTo>
                    <a:pt x="14044" y="2939"/>
                  </a:lnTo>
                  <a:cubicBezTo>
                    <a:pt x="14044" y="2939"/>
                    <a:pt x="16879" y="1505"/>
                    <a:pt x="16345" y="537"/>
                  </a:cubicBezTo>
                  <a:cubicBezTo>
                    <a:pt x="16345" y="537"/>
                    <a:pt x="12869" y="1"/>
                    <a:pt x="11477"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18"/>
            <p:cNvSpPr/>
            <p:nvPr/>
          </p:nvSpPr>
          <p:spPr>
            <a:xfrm>
              <a:off x="1981904" y="3790706"/>
              <a:ext cx="281603" cy="64328"/>
            </a:xfrm>
            <a:custGeom>
              <a:rect b="b" l="l" r="r" t="t"/>
              <a:pathLst>
                <a:path extrusionOk="0" h="2370" w="10375">
                  <a:moveTo>
                    <a:pt x="4337" y="1"/>
                  </a:moveTo>
                  <a:cubicBezTo>
                    <a:pt x="4170" y="34"/>
                    <a:pt x="3970" y="68"/>
                    <a:pt x="3770" y="134"/>
                  </a:cubicBezTo>
                  <a:cubicBezTo>
                    <a:pt x="3436" y="234"/>
                    <a:pt x="3136" y="401"/>
                    <a:pt x="2836" y="535"/>
                  </a:cubicBezTo>
                  <a:cubicBezTo>
                    <a:pt x="2235" y="835"/>
                    <a:pt x="1702" y="1102"/>
                    <a:pt x="1268" y="1369"/>
                  </a:cubicBezTo>
                  <a:cubicBezTo>
                    <a:pt x="934" y="1569"/>
                    <a:pt x="634" y="1802"/>
                    <a:pt x="301" y="2069"/>
                  </a:cubicBezTo>
                  <a:cubicBezTo>
                    <a:pt x="200" y="2136"/>
                    <a:pt x="100" y="2269"/>
                    <a:pt x="0" y="2369"/>
                  </a:cubicBezTo>
                  <a:cubicBezTo>
                    <a:pt x="134" y="2303"/>
                    <a:pt x="267" y="2236"/>
                    <a:pt x="367" y="2136"/>
                  </a:cubicBezTo>
                  <a:cubicBezTo>
                    <a:pt x="701" y="1902"/>
                    <a:pt x="1001" y="1702"/>
                    <a:pt x="1368" y="1502"/>
                  </a:cubicBezTo>
                  <a:cubicBezTo>
                    <a:pt x="1802" y="1268"/>
                    <a:pt x="2335" y="1002"/>
                    <a:pt x="2936" y="701"/>
                  </a:cubicBezTo>
                  <a:cubicBezTo>
                    <a:pt x="3203" y="568"/>
                    <a:pt x="3536" y="435"/>
                    <a:pt x="3870" y="301"/>
                  </a:cubicBezTo>
                  <a:cubicBezTo>
                    <a:pt x="4037" y="234"/>
                    <a:pt x="4203" y="201"/>
                    <a:pt x="4370" y="201"/>
                  </a:cubicBezTo>
                  <a:cubicBezTo>
                    <a:pt x="4537" y="201"/>
                    <a:pt x="4737" y="234"/>
                    <a:pt x="4904" y="268"/>
                  </a:cubicBezTo>
                  <a:cubicBezTo>
                    <a:pt x="6438" y="435"/>
                    <a:pt x="7806" y="601"/>
                    <a:pt x="8773" y="735"/>
                  </a:cubicBezTo>
                  <a:cubicBezTo>
                    <a:pt x="9274" y="801"/>
                    <a:pt x="9674" y="868"/>
                    <a:pt x="9941" y="935"/>
                  </a:cubicBezTo>
                  <a:cubicBezTo>
                    <a:pt x="10074" y="968"/>
                    <a:pt x="10208" y="968"/>
                    <a:pt x="10374" y="1002"/>
                  </a:cubicBezTo>
                  <a:cubicBezTo>
                    <a:pt x="10241" y="935"/>
                    <a:pt x="10108" y="902"/>
                    <a:pt x="9974" y="868"/>
                  </a:cubicBezTo>
                  <a:cubicBezTo>
                    <a:pt x="9674" y="801"/>
                    <a:pt x="9307" y="701"/>
                    <a:pt x="8807" y="601"/>
                  </a:cubicBezTo>
                  <a:cubicBezTo>
                    <a:pt x="7806" y="435"/>
                    <a:pt x="6438" y="234"/>
                    <a:pt x="4937" y="68"/>
                  </a:cubicBezTo>
                  <a:cubicBezTo>
                    <a:pt x="4737" y="34"/>
                    <a:pt x="4537" y="34"/>
                    <a:pt x="43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18"/>
            <p:cNvSpPr/>
            <p:nvPr/>
          </p:nvSpPr>
          <p:spPr>
            <a:xfrm>
              <a:off x="1979190" y="3747984"/>
              <a:ext cx="174771" cy="60935"/>
            </a:xfrm>
            <a:custGeom>
              <a:rect b="b" l="l" r="r" t="t"/>
              <a:pathLst>
                <a:path extrusionOk="0" h="2245" w="6439">
                  <a:moveTo>
                    <a:pt x="4245" y="0"/>
                  </a:moveTo>
                  <a:cubicBezTo>
                    <a:pt x="2919" y="0"/>
                    <a:pt x="1637" y="489"/>
                    <a:pt x="667" y="1408"/>
                  </a:cubicBezTo>
                  <a:cubicBezTo>
                    <a:pt x="401" y="1642"/>
                    <a:pt x="167" y="1908"/>
                    <a:pt x="0" y="2242"/>
                  </a:cubicBezTo>
                  <a:cubicBezTo>
                    <a:pt x="2" y="2244"/>
                    <a:pt x="4" y="2244"/>
                    <a:pt x="6" y="2244"/>
                  </a:cubicBezTo>
                  <a:cubicBezTo>
                    <a:pt x="56" y="2244"/>
                    <a:pt x="290" y="1923"/>
                    <a:pt x="767" y="1542"/>
                  </a:cubicBezTo>
                  <a:cubicBezTo>
                    <a:pt x="1781" y="684"/>
                    <a:pt x="3039" y="231"/>
                    <a:pt x="4334" y="231"/>
                  </a:cubicBezTo>
                  <a:cubicBezTo>
                    <a:pt x="4700" y="231"/>
                    <a:pt x="5070" y="267"/>
                    <a:pt x="5437" y="341"/>
                  </a:cubicBezTo>
                  <a:cubicBezTo>
                    <a:pt x="6015" y="432"/>
                    <a:pt x="6371" y="578"/>
                    <a:pt x="6430" y="578"/>
                  </a:cubicBezTo>
                  <a:cubicBezTo>
                    <a:pt x="6435" y="578"/>
                    <a:pt x="6438" y="577"/>
                    <a:pt x="6438" y="574"/>
                  </a:cubicBezTo>
                  <a:cubicBezTo>
                    <a:pt x="6138" y="374"/>
                    <a:pt x="5804" y="241"/>
                    <a:pt x="5471" y="141"/>
                  </a:cubicBezTo>
                  <a:cubicBezTo>
                    <a:pt x="5063" y="46"/>
                    <a:pt x="4652" y="0"/>
                    <a:pt x="42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18"/>
            <p:cNvSpPr/>
            <p:nvPr/>
          </p:nvSpPr>
          <p:spPr>
            <a:xfrm>
              <a:off x="2926199" y="2191831"/>
              <a:ext cx="986928" cy="891441"/>
            </a:xfrm>
            <a:custGeom>
              <a:rect b="b" l="l" r="r" t="t"/>
              <a:pathLst>
                <a:path extrusionOk="0" h="32843" w="36361">
                  <a:moveTo>
                    <a:pt x="1" y="0"/>
                  </a:moveTo>
                  <a:lnTo>
                    <a:pt x="668" y="19281"/>
                  </a:lnTo>
                  <a:cubicBezTo>
                    <a:pt x="668" y="19281"/>
                    <a:pt x="24215" y="32843"/>
                    <a:pt x="29917" y="32843"/>
                  </a:cubicBezTo>
                  <a:cubicBezTo>
                    <a:pt x="30120" y="32843"/>
                    <a:pt x="30300" y="32826"/>
                    <a:pt x="30456" y="32790"/>
                  </a:cubicBezTo>
                  <a:cubicBezTo>
                    <a:pt x="34992" y="31789"/>
                    <a:pt x="34192" y="28220"/>
                    <a:pt x="34192" y="28220"/>
                  </a:cubicBezTo>
                  <a:lnTo>
                    <a:pt x="35393" y="27086"/>
                  </a:lnTo>
                  <a:cubicBezTo>
                    <a:pt x="35393" y="27086"/>
                    <a:pt x="36360" y="24251"/>
                    <a:pt x="36360" y="22616"/>
                  </a:cubicBezTo>
                  <a:cubicBezTo>
                    <a:pt x="36260" y="21449"/>
                    <a:pt x="35960" y="20315"/>
                    <a:pt x="35393" y="19281"/>
                  </a:cubicBezTo>
                  <a:cubicBezTo>
                    <a:pt x="35393" y="19281"/>
                    <a:pt x="25986" y="14510"/>
                    <a:pt x="25319" y="14277"/>
                  </a:cubicBezTo>
                  <a:cubicBezTo>
                    <a:pt x="25297" y="14268"/>
                    <a:pt x="25275" y="14264"/>
                    <a:pt x="25253" y="14264"/>
                  </a:cubicBezTo>
                  <a:cubicBezTo>
                    <a:pt x="24611" y="14264"/>
                    <a:pt x="24018" y="17946"/>
                    <a:pt x="24018" y="17946"/>
                  </a:cubicBezTo>
                  <a:cubicBezTo>
                    <a:pt x="24018" y="17946"/>
                    <a:pt x="8941" y="6805"/>
                    <a:pt x="6305" y="4170"/>
                  </a:cubicBezTo>
                  <a:cubicBezTo>
                    <a:pt x="3670" y="1535"/>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18"/>
            <p:cNvSpPr/>
            <p:nvPr/>
          </p:nvSpPr>
          <p:spPr>
            <a:xfrm>
              <a:off x="1659593" y="2008921"/>
              <a:ext cx="1344531" cy="1630667"/>
            </a:xfrm>
            <a:custGeom>
              <a:rect b="b" l="l" r="r" t="t"/>
              <a:pathLst>
                <a:path extrusionOk="0" h="60078" w="49536">
                  <a:moveTo>
                    <a:pt x="13677" y="1"/>
                  </a:moveTo>
                  <a:lnTo>
                    <a:pt x="11775" y="3470"/>
                  </a:lnTo>
                  <a:lnTo>
                    <a:pt x="0" y="10642"/>
                  </a:lnTo>
                  <a:cubicBezTo>
                    <a:pt x="0" y="10642"/>
                    <a:pt x="2969" y="30256"/>
                    <a:pt x="4036" y="32558"/>
                  </a:cubicBezTo>
                  <a:cubicBezTo>
                    <a:pt x="5137" y="34859"/>
                    <a:pt x="13710" y="60077"/>
                    <a:pt x="13710" y="60077"/>
                  </a:cubicBezTo>
                  <a:lnTo>
                    <a:pt x="48001" y="55974"/>
                  </a:lnTo>
                  <a:lnTo>
                    <a:pt x="48301" y="40130"/>
                  </a:lnTo>
                  <a:lnTo>
                    <a:pt x="49302" y="32457"/>
                  </a:lnTo>
                  <a:cubicBezTo>
                    <a:pt x="49502" y="30823"/>
                    <a:pt x="49536" y="29188"/>
                    <a:pt x="49402" y="27521"/>
                  </a:cubicBezTo>
                  <a:cubicBezTo>
                    <a:pt x="48735" y="20382"/>
                    <a:pt x="46667" y="6739"/>
                    <a:pt x="46667" y="6739"/>
                  </a:cubicBezTo>
                  <a:lnTo>
                    <a:pt x="32957" y="3837"/>
                  </a:lnTo>
                  <a:lnTo>
                    <a:pt x="29421" y="168"/>
                  </a:lnTo>
                  <a:lnTo>
                    <a:pt x="1367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18"/>
            <p:cNvSpPr/>
            <p:nvPr/>
          </p:nvSpPr>
          <p:spPr>
            <a:xfrm>
              <a:off x="1007725" y="2296680"/>
              <a:ext cx="800378" cy="1372759"/>
            </a:xfrm>
            <a:custGeom>
              <a:rect b="b" l="l" r="r" t="t"/>
              <a:pathLst>
                <a:path extrusionOk="0" h="50576" w="29488">
                  <a:moveTo>
                    <a:pt x="24007" y="1"/>
                  </a:moveTo>
                  <a:cubicBezTo>
                    <a:pt x="23999" y="1"/>
                    <a:pt x="23991" y="3"/>
                    <a:pt x="23984" y="6"/>
                  </a:cubicBezTo>
                  <a:cubicBezTo>
                    <a:pt x="19914" y="2341"/>
                    <a:pt x="6805" y="23790"/>
                    <a:pt x="6805" y="23790"/>
                  </a:cubicBezTo>
                  <a:cubicBezTo>
                    <a:pt x="6805" y="23790"/>
                    <a:pt x="701" y="32496"/>
                    <a:pt x="334" y="35865"/>
                  </a:cubicBezTo>
                  <a:cubicBezTo>
                    <a:pt x="0" y="39268"/>
                    <a:pt x="5804" y="44038"/>
                    <a:pt x="5804" y="44038"/>
                  </a:cubicBezTo>
                  <a:lnTo>
                    <a:pt x="4737" y="44972"/>
                  </a:lnTo>
                  <a:lnTo>
                    <a:pt x="8673" y="50576"/>
                  </a:lnTo>
                  <a:lnTo>
                    <a:pt x="19948" y="42870"/>
                  </a:lnTo>
                  <a:lnTo>
                    <a:pt x="15578" y="37000"/>
                  </a:lnTo>
                  <a:cubicBezTo>
                    <a:pt x="17679" y="35599"/>
                    <a:pt x="20848" y="31796"/>
                    <a:pt x="22716" y="28293"/>
                  </a:cubicBezTo>
                  <a:cubicBezTo>
                    <a:pt x="24584" y="24791"/>
                    <a:pt x="28554" y="20955"/>
                    <a:pt x="28554" y="20955"/>
                  </a:cubicBezTo>
                  <a:cubicBezTo>
                    <a:pt x="28554" y="20955"/>
                    <a:pt x="29488" y="20955"/>
                    <a:pt x="29488" y="16285"/>
                  </a:cubicBezTo>
                  <a:cubicBezTo>
                    <a:pt x="29488" y="11640"/>
                    <a:pt x="24673" y="1"/>
                    <a:pt x="240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18"/>
            <p:cNvSpPr/>
            <p:nvPr/>
          </p:nvSpPr>
          <p:spPr>
            <a:xfrm>
              <a:off x="3577172" y="2672568"/>
              <a:ext cx="87860" cy="161199"/>
            </a:xfrm>
            <a:custGeom>
              <a:rect b="b" l="l" r="r" t="t"/>
              <a:pathLst>
                <a:path extrusionOk="0" h="5939" w="3237">
                  <a:moveTo>
                    <a:pt x="1" y="1"/>
                  </a:moveTo>
                  <a:cubicBezTo>
                    <a:pt x="1" y="334"/>
                    <a:pt x="67" y="668"/>
                    <a:pt x="201" y="968"/>
                  </a:cubicBezTo>
                  <a:cubicBezTo>
                    <a:pt x="401" y="1769"/>
                    <a:pt x="734" y="2536"/>
                    <a:pt x="1101" y="3236"/>
                  </a:cubicBezTo>
                  <a:cubicBezTo>
                    <a:pt x="1502" y="3937"/>
                    <a:pt x="1969" y="4637"/>
                    <a:pt x="2502" y="5238"/>
                  </a:cubicBezTo>
                  <a:cubicBezTo>
                    <a:pt x="2703" y="5505"/>
                    <a:pt x="2969" y="5738"/>
                    <a:pt x="3236" y="5938"/>
                  </a:cubicBezTo>
                  <a:cubicBezTo>
                    <a:pt x="2536" y="5038"/>
                    <a:pt x="1869" y="4104"/>
                    <a:pt x="1302" y="3136"/>
                  </a:cubicBezTo>
                  <a:cubicBezTo>
                    <a:pt x="801" y="2102"/>
                    <a:pt x="368" y="1068"/>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18"/>
            <p:cNvSpPr/>
            <p:nvPr/>
          </p:nvSpPr>
          <p:spPr>
            <a:xfrm>
              <a:off x="1645099" y="2624581"/>
              <a:ext cx="136744" cy="296993"/>
            </a:xfrm>
            <a:custGeom>
              <a:rect b="b" l="l" r="r" t="t"/>
              <a:pathLst>
                <a:path extrusionOk="0" h="10942" w="5038">
                  <a:moveTo>
                    <a:pt x="0" y="1"/>
                  </a:moveTo>
                  <a:lnTo>
                    <a:pt x="0" y="1"/>
                  </a:lnTo>
                  <a:cubicBezTo>
                    <a:pt x="34" y="168"/>
                    <a:pt x="67" y="301"/>
                    <a:pt x="134" y="434"/>
                  </a:cubicBezTo>
                  <a:cubicBezTo>
                    <a:pt x="267" y="735"/>
                    <a:pt x="434" y="1135"/>
                    <a:pt x="634" y="1635"/>
                  </a:cubicBezTo>
                  <a:cubicBezTo>
                    <a:pt x="1068" y="2669"/>
                    <a:pt x="1702" y="4037"/>
                    <a:pt x="2402" y="5538"/>
                  </a:cubicBezTo>
                  <a:cubicBezTo>
                    <a:pt x="3136" y="7006"/>
                    <a:pt x="3770" y="8340"/>
                    <a:pt x="4237" y="9374"/>
                  </a:cubicBezTo>
                  <a:lnTo>
                    <a:pt x="4804" y="10542"/>
                  </a:lnTo>
                  <a:cubicBezTo>
                    <a:pt x="4871" y="10675"/>
                    <a:pt x="4937" y="10842"/>
                    <a:pt x="5037" y="10942"/>
                  </a:cubicBezTo>
                  <a:cubicBezTo>
                    <a:pt x="5004" y="10809"/>
                    <a:pt x="4937" y="10642"/>
                    <a:pt x="4871" y="10508"/>
                  </a:cubicBezTo>
                  <a:cubicBezTo>
                    <a:pt x="4771" y="10208"/>
                    <a:pt x="4604" y="9808"/>
                    <a:pt x="4404" y="9307"/>
                  </a:cubicBezTo>
                  <a:cubicBezTo>
                    <a:pt x="3970" y="8307"/>
                    <a:pt x="3336" y="6939"/>
                    <a:pt x="2602" y="5438"/>
                  </a:cubicBezTo>
                  <a:lnTo>
                    <a:pt x="768" y="1569"/>
                  </a:lnTo>
                  <a:lnTo>
                    <a:pt x="234" y="401"/>
                  </a:lnTo>
                  <a:cubicBezTo>
                    <a:pt x="167" y="268"/>
                    <a:pt x="101" y="134"/>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18"/>
            <p:cNvSpPr/>
            <p:nvPr/>
          </p:nvSpPr>
          <p:spPr>
            <a:xfrm>
              <a:off x="2600279" y="3245669"/>
              <a:ext cx="141250" cy="328696"/>
            </a:xfrm>
            <a:custGeom>
              <a:rect b="b" l="l" r="r" t="t"/>
              <a:pathLst>
                <a:path extrusionOk="0" h="12110" w="5204">
                  <a:moveTo>
                    <a:pt x="5204" y="1"/>
                  </a:moveTo>
                  <a:lnTo>
                    <a:pt x="5204" y="1"/>
                  </a:lnTo>
                  <a:cubicBezTo>
                    <a:pt x="5137" y="134"/>
                    <a:pt x="5071" y="301"/>
                    <a:pt x="5037" y="468"/>
                  </a:cubicBezTo>
                  <a:cubicBezTo>
                    <a:pt x="4904" y="835"/>
                    <a:pt x="4737" y="1268"/>
                    <a:pt x="4537" y="1802"/>
                  </a:cubicBezTo>
                  <a:cubicBezTo>
                    <a:pt x="4137" y="2903"/>
                    <a:pt x="3536" y="4471"/>
                    <a:pt x="2802" y="6139"/>
                  </a:cubicBezTo>
                  <a:cubicBezTo>
                    <a:pt x="2068" y="7806"/>
                    <a:pt x="1368" y="9307"/>
                    <a:pt x="834" y="10375"/>
                  </a:cubicBezTo>
                  <a:cubicBezTo>
                    <a:pt x="601" y="10875"/>
                    <a:pt x="367" y="11276"/>
                    <a:pt x="200" y="11642"/>
                  </a:cubicBezTo>
                  <a:cubicBezTo>
                    <a:pt x="100" y="11776"/>
                    <a:pt x="34" y="11943"/>
                    <a:pt x="0" y="12109"/>
                  </a:cubicBezTo>
                  <a:cubicBezTo>
                    <a:pt x="100" y="11976"/>
                    <a:pt x="200" y="11843"/>
                    <a:pt x="267" y="11676"/>
                  </a:cubicBezTo>
                  <a:cubicBezTo>
                    <a:pt x="467" y="11376"/>
                    <a:pt x="701" y="10975"/>
                    <a:pt x="968" y="10442"/>
                  </a:cubicBezTo>
                  <a:cubicBezTo>
                    <a:pt x="1535" y="9374"/>
                    <a:pt x="2302" y="7906"/>
                    <a:pt x="3002" y="6205"/>
                  </a:cubicBezTo>
                  <a:cubicBezTo>
                    <a:pt x="3703" y="4537"/>
                    <a:pt x="4303" y="3003"/>
                    <a:pt x="4670" y="1869"/>
                  </a:cubicBezTo>
                  <a:cubicBezTo>
                    <a:pt x="4837" y="1268"/>
                    <a:pt x="5004" y="835"/>
                    <a:pt x="5104" y="501"/>
                  </a:cubicBezTo>
                  <a:cubicBezTo>
                    <a:pt x="5137" y="334"/>
                    <a:pt x="5204" y="168"/>
                    <a:pt x="52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18"/>
            <p:cNvSpPr/>
            <p:nvPr/>
          </p:nvSpPr>
          <p:spPr>
            <a:xfrm>
              <a:off x="2668188" y="3532613"/>
              <a:ext cx="6351" cy="31784"/>
            </a:xfrm>
            <a:custGeom>
              <a:rect b="b" l="l" r="r" t="t"/>
              <a:pathLst>
                <a:path extrusionOk="0" h="1171" w="234">
                  <a:moveTo>
                    <a:pt x="155" y="0"/>
                  </a:moveTo>
                  <a:cubicBezTo>
                    <a:pt x="93" y="0"/>
                    <a:pt x="32" y="256"/>
                    <a:pt x="0" y="570"/>
                  </a:cubicBezTo>
                  <a:cubicBezTo>
                    <a:pt x="0" y="904"/>
                    <a:pt x="33" y="1171"/>
                    <a:pt x="100" y="1171"/>
                  </a:cubicBezTo>
                  <a:cubicBezTo>
                    <a:pt x="133" y="1171"/>
                    <a:pt x="200" y="904"/>
                    <a:pt x="234" y="603"/>
                  </a:cubicBezTo>
                  <a:cubicBezTo>
                    <a:pt x="234" y="270"/>
                    <a:pt x="200" y="3"/>
                    <a:pt x="167" y="3"/>
                  </a:cubicBezTo>
                  <a:cubicBezTo>
                    <a:pt x="163" y="1"/>
                    <a:pt x="159" y="0"/>
                    <a:pt x="1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18"/>
            <p:cNvSpPr/>
            <p:nvPr/>
          </p:nvSpPr>
          <p:spPr>
            <a:xfrm>
              <a:off x="1182438" y="3343678"/>
              <a:ext cx="258071" cy="84983"/>
            </a:xfrm>
            <a:custGeom>
              <a:rect b="b" l="l" r="r" t="t"/>
              <a:pathLst>
                <a:path extrusionOk="0" h="3131" w="9508">
                  <a:moveTo>
                    <a:pt x="8557" y="1"/>
                  </a:moveTo>
                  <a:cubicBezTo>
                    <a:pt x="8374" y="1"/>
                    <a:pt x="8190" y="9"/>
                    <a:pt x="8007" y="26"/>
                  </a:cubicBezTo>
                  <a:cubicBezTo>
                    <a:pt x="6806" y="92"/>
                    <a:pt x="5605" y="326"/>
                    <a:pt x="4471" y="693"/>
                  </a:cubicBezTo>
                  <a:cubicBezTo>
                    <a:pt x="3337" y="1093"/>
                    <a:pt x="2236" y="1627"/>
                    <a:pt x="1202" y="2261"/>
                  </a:cubicBezTo>
                  <a:cubicBezTo>
                    <a:pt x="902" y="2427"/>
                    <a:pt x="601" y="2661"/>
                    <a:pt x="301" y="2861"/>
                  </a:cubicBezTo>
                  <a:cubicBezTo>
                    <a:pt x="201" y="2928"/>
                    <a:pt x="101" y="3028"/>
                    <a:pt x="1" y="3128"/>
                  </a:cubicBezTo>
                  <a:cubicBezTo>
                    <a:pt x="2" y="3130"/>
                    <a:pt x="5" y="3130"/>
                    <a:pt x="8" y="3130"/>
                  </a:cubicBezTo>
                  <a:cubicBezTo>
                    <a:pt x="78" y="3130"/>
                    <a:pt x="538" y="2808"/>
                    <a:pt x="1302" y="2394"/>
                  </a:cubicBezTo>
                  <a:cubicBezTo>
                    <a:pt x="2336" y="1794"/>
                    <a:pt x="3403" y="1293"/>
                    <a:pt x="4538" y="926"/>
                  </a:cubicBezTo>
                  <a:cubicBezTo>
                    <a:pt x="5672" y="526"/>
                    <a:pt x="6839" y="293"/>
                    <a:pt x="8040" y="193"/>
                  </a:cubicBezTo>
                  <a:cubicBezTo>
                    <a:pt x="8941" y="92"/>
                    <a:pt x="9508" y="126"/>
                    <a:pt x="9508" y="92"/>
                  </a:cubicBezTo>
                  <a:cubicBezTo>
                    <a:pt x="9374" y="59"/>
                    <a:pt x="9241" y="26"/>
                    <a:pt x="9107" y="26"/>
                  </a:cubicBezTo>
                  <a:cubicBezTo>
                    <a:pt x="8924" y="9"/>
                    <a:pt x="8741" y="1"/>
                    <a:pt x="855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2" name="Google Shape;1072;p118"/>
            <p:cNvGrpSpPr/>
            <p:nvPr/>
          </p:nvGrpSpPr>
          <p:grpSpPr>
            <a:xfrm>
              <a:off x="1137192" y="2103999"/>
              <a:ext cx="2648244" cy="1457686"/>
              <a:chOff x="1137192" y="2103999"/>
              <a:chExt cx="2648244" cy="1457686"/>
            </a:xfrm>
          </p:grpSpPr>
          <p:sp>
            <p:nvSpPr>
              <p:cNvPr id="1073" name="Google Shape;1073;p118"/>
              <p:cNvSpPr/>
              <p:nvPr/>
            </p:nvSpPr>
            <p:spPr>
              <a:xfrm>
                <a:off x="1260308" y="3225747"/>
                <a:ext cx="181122" cy="89733"/>
              </a:xfrm>
              <a:custGeom>
                <a:rect b="b" l="l" r="r" t="t"/>
                <a:pathLst>
                  <a:path extrusionOk="0" h="3306" w="6673">
                    <a:moveTo>
                      <a:pt x="301" y="1"/>
                    </a:moveTo>
                    <a:cubicBezTo>
                      <a:pt x="101" y="1"/>
                      <a:pt x="1" y="34"/>
                      <a:pt x="1" y="34"/>
                    </a:cubicBezTo>
                    <a:cubicBezTo>
                      <a:pt x="1" y="68"/>
                      <a:pt x="434" y="101"/>
                      <a:pt x="1101" y="201"/>
                    </a:cubicBezTo>
                    <a:cubicBezTo>
                      <a:pt x="2002" y="368"/>
                      <a:pt x="2836" y="635"/>
                      <a:pt x="3637" y="1035"/>
                    </a:cubicBezTo>
                    <a:cubicBezTo>
                      <a:pt x="5494" y="1947"/>
                      <a:pt x="6588" y="3306"/>
                      <a:pt x="6668" y="3306"/>
                    </a:cubicBezTo>
                    <a:cubicBezTo>
                      <a:pt x="6670" y="3306"/>
                      <a:pt x="6671" y="3305"/>
                      <a:pt x="6672" y="3303"/>
                    </a:cubicBezTo>
                    <a:cubicBezTo>
                      <a:pt x="6472" y="2970"/>
                      <a:pt x="6238" y="2703"/>
                      <a:pt x="5972" y="2436"/>
                    </a:cubicBezTo>
                    <a:cubicBezTo>
                      <a:pt x="5304" y="1802"/>
                      <a:pt x="4571" y="1269"/>
                      <a:pt x="3737" y="835"/>
                    </a:cubicBezTo>
                    <a:cubicBezTo>
                      <a:pt x="2936" y="435"/>
                      <a:pt x="2035" y="168"/>
                      <a:pt x="1135" y="68"/>
                    </a:cubicBezTo>
                    <a:cubicBezTo>
                      <a:pt x="868" y="1"/>
                      <a:pt x="568" y="1"/>
                      <a:pt x="3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18"/>
              <p:cNvSpPr/>
              <p:nvPr/>
            </p:nvSpPr>
            <p:spPr>
              <a:xfrm>
                <a:off x="1352672" y="3123449"/>
                <a:ext cx="80586" cy="179303"/>
              </a:xfrm>
              <a:custGeom>
                <a:rect b="b" l="l" r="r" t="t"/>
                <a:pathLst>
                  <a:path extrusionOk="0" h="6606" w="2969">
                    <a:moveTo>
                      <a:pt x="33" y="1"/>
                    </a:moveTo>
                    <a:lnTo>
                      <a:pt x="33" y="1"/>
                    </a:lnTo>
                    <a:cubicBezTo>
                      <a:pt x="0" y="34"/>
                      <a:pt x="300" y="301"/>
                      <a:pt x="734" y="835"/>
                    </a:cubicBezTo>
                    <a:cubicBezTo>
                      <a:pt x="1301" y="1502"/>
                      <a:pt x="1768" y="2236"/>
                      <a:pt x="2102" y="3036"/>
                    </a:cubicBezTo>
                    <a:cubicBezTo>
                      <a:pt x="2435" y="3837"/>
                      <a:pt x="2669" y="4671"/>
                      <a:pt x="2769" y="5538"/>
                    </a:cubicBezTo>
                    <a:cubicBezTo>
                      <a:pt x="2869" y="6205"/>
                      <a:pt x="2835" y="6605"/>
                      <a:pt x="2902" y="6605"/>
                    </a:cubicBezTo>
                    <a:cubicBezTo>
                      <a:pt x="2969" y="6238"/>
                      <a:pt x="2969" y="5871"/>
                      <a:pt x="2936" y="5505"/>
                    </a:cubicBezTo>
                    <a:cubicBezTo>
                      <a:pt x="2869" y="4637"/>
                      <a:pt x="2669" y="3770"/>
                      <a:pt x="2302" y="2936"/>
                    </a:cubicBezTo>
                    <a:cubicBezTo>
                      <a:pt x="1968" y="2135"/>
                      <a:pt x="1468" y="1368"/>
                      <a:pt x="867" y="734"/>
                    </a:cubicBezTo>
                    <a:cubicBezTo>
                      <a:pt x="634" y="434"/>
                      <a:pt x="334" y="201"/>
                      <a:pt x="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18"/>
              <p:cNvSpPr/>
              <p:nvPr/>
            </p:nvSpPr>
            <p:spPr>
              <a:xfrm>
                <a:off x="2383876" y="2792074"/>
                <a:ext cx="145810" cy="354942"/>
              </a:xfrm>
              <a:custGeom>
                <a:rect b="b" l="l" r="r" t="t"/>
                <a:pathLst>
                  <a:path extrusionOk="0" h="13077" w="5372">
                    <a:moveTo>
                      <a:pt x="5171" y="1"/>
                    </a:moveTo>
                    <a:cubicBezTo>
                      <a:pt x="5105" y="34"/>
                      <a:pt x="5238" y="835"/>
                      <a:pt x="5205" y="2169"/>
                    </a:cubicBezTo>
                    <a:cubicBezTo>
                      <a:pt x="5205" y="2503"/>
                      <a:pt x="5171" y="2870"/>
                      <a:pt x="5138" y="3237"/>
                    </a:cubicBezTo>
                    <a:cubicBezTo>
                      <a:pt x="5105" y="3637"/>
                      <a:pt x="5038" y="4070"/>
                      <a:pt x="4971" y="4471"/>
                    </a:cubicBezTo>
                    <a:cubicBezTo>
                      <a:pt x="4771" y="5405"/>
                      <a:pt x="4504" y="6305"/>
                      <a:pt x="4171" y="7173"/>
                    </a:cubicBezTo>
                    <a:cubicBezTo>
                      <a:pt x="3804" y="8073"/>
                      <a:pt x="3403" y="8907"/>
                      <a:pt x="2903" y="9674"/>
                    </a:cubicBezTo>
                    <a:cubicBezTo>
                      <a:pt x="2636" y="10041"/>
                      <a:pt x="2403" y="10375"/>
                      <a:pt x="2202" y="10709"/>
                    </a:cubicBezTo>
                    <a:cubicBezTo>
                      <a:pt x="1969" y="11009"/>
                      <a:pt x="1735" y="11276"/>
                      <a:pt x="1502" y="11542"/>
                    </a:cubicBezTo>
                    <a:cubicBezTo>
                      <a:pt x="635" y="12510"/>
                      <a:pt x="1" y="13044"/>
                      <a:pt x="34" y="13077"/>
                    </a:cubicBezTo>
                    <a:cubicBezTo>
                      <a:pt x="168" y="12977"/>
                      <a:pt x="334" y="12843"/>
                      <a:pt x="468" y="12710"/>
                    </a:cubicBezTo>
                    <a:cubicBezTo>
                      <a:pt x="668" y="12577"/>
                      <a:pt x="835" y="12443"/>
                      <a:pt x="1002" y="12276"/>
                    </a:cubicBezTo>
                    <a:cubicBezTo>
                      <a:pt x="1202" y="12076"/>
                      <a:pt x="1435" y="11876"/>
                      <a:pt x="1635" y="11643"/>
                    </a:cubicBezTo>
                    <a:cubicBezTo>
                      <a:pt x="1869" y="11376"/>
                      <a:pt x="2102" y="11109"/>
                      <a:pt x="2336" y="10809"/>
                    </a:cubicBezTo>
                    <a:cubicBezTo>
                      <a:pt x="2569" y="10508"/>
                      <a:pt x="2803" y="10141"/>
                      <a:pt x="3070" y="9775"/>
                    </a:cubicBezTo>
                    <a:cubicBezTo>
                      <a:pt x="4104" y="8173"/>
                      <a:pt x="4804" y="6372"/>
                      <a:pt x="5138" y="4504"/>
                    </a:cubicBezTo>
                    <a:cubicBezTo>
                      <a:pt x="5205" y="4037"/>
                      <a:pt x="5305" y="3637"/>
                      <a:pt x="5305" y="3237"/>
                    </a:cubicBezTo>
                    <a:cubicBezTo>
                      <a:pt x="5338" y="2870"/>
                      <a:pt x="5371" y="2503"/>
                      <a:pt x="5371" y="2136"/>
                    </a:cubicBezTo>
                    <a:cubicBezTo>
                      <a:pt x="5371" y="1836"/>
                      <a:pt x="5371" y="1535"/>
                      <a:pt x="5338" y="1268"/>
                    </a:cubicBezTo>
                    <a:cubicBezTo>
                      <a:pt x="5338" y="1035"/>
                      <a:pt x="5305" y="801"/>
                      <a:pt x="5271" y="568"/>
                    </a:cubicBezTo>
                    <a:cubicBezTo>
                      <a:pt x="5238" y="401"/>
                      <a:pt x="5205" y="201"/>
                      <a:pt x="5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18"/>
              <p:cNvSpPr/>
              <p:nvPr/>
            </p:nvSpPr>
            <p:spPr>
              <a:xfrm>
                <a:off x="1979190" y="2103999"/>
                <a:ext cx="521516" cy="485308"/>
              </a:xfrm>
              <a:custGeom>
                <a:rect b="b" l="l" r="r" t="t"/>
                <a:pathLst>
                  <a:path extrusionOk="0" h="17880" w="19214">
                    <a:moveTo>
                      <a:pt x="0" y="0"/>
                    </a:moveTo>
                    <a:cubicBezTo>
                      <a:pt x="0" y="67"/>
                      <a:pt x="0" y="167"/>
                      <a:pt x="34" y="267"/>
                    </a:cubicBezTo>
                    <a:cubicBezTo>
                      <a:pt x="34" y="434"/>
                      <a:pt x="67" y="668"/>
                      <a:pt x="134" y="1001"/>
                    </a:cubicBezTo>
                    <a:cubicBezTo>
                      <a:pt x="234" y="1668"/>
                      <a:pt x="434" y="2569"/>
                      <a:pt x="734" y="3736"/>
                    </a:cubicBezTo>
                    <a:cubicBezTo>
                      <a:pt x="1468" y="6872"/>
                      <a:pt x="2502" y="9907"/>
                      <a:pt x="3803" y="12843"/>
                    </a:cubicBezTo>
                    <a:lnTo>
                      <a:pt x="3936" y="13143"/>
                    </a:lnTo>
                    <a:lnTo>
                      <a:pt x="4003" y="12810"/>
                    </a:lnTo>
                    <a:cubicBezTo>
                      <a:pt x="4237" y="11475"/>
                      <a:pt x="4737" y="10174"/>
                      <a:pt x="5437" y="9007"/>
                    </a:cubicBezTo>
                    <a:cubicBezTo>
                      <a:pt x="5585" y="8771"/>
                      <a:pt x="5732" y="8509"/>
                      <a:pt x="5903" y="8290"/>
                    </a:cubicBezTo>
                    <a:lnTo>
                      <a:pt x="5903" y="8290"/>
                    </a:lnTo>
                    <a:cubicBezTo>
                      <a:pt x="7508" y="9659"/>
                      <a:pt x="9210" y="10932"/>
                      <a:pt x="11008" y="12076"/>
                    </a:cubicBezTo>
                    <a:cubicBezTo>
                      <a:pt x="12643" y="13176"/>
                      <a:pt x="14144" y="14177"/>
                      <a:pt x="15378" y="15011"/>
                    </a:cubicBezTo>
                    <a:cubicBezTo>
                      <a:pt x="16612" y="15845"/>
                      <a:pt x="17579" y="16579"/>
                      <a:pt x="18213" y="17079"/>
                    </a:cubicBezTo>
                    <a:cubicBezTo>
                      <a:pt x="18547" y="17346"/>
                      <a:pt x="18780" y="17546"/>
                      <a:pt x="18947" y="17680"/>
                    </a:cubicBezTo>
                    <a:cubicBezTo>
                      <a:pt x="19047" y="17780"/>
                      <a:pt x="19147" y="17846"/>
                      <a:pt x="19214" y="17880"/>
                    </a:cubicBezTo>
                    <a:cubicBezTo>
                      <a:pt x="19147" y="17813"/>
                      <a:pt x="19081" y="17713"/>
                      <a:pt x="18980" y="17646"/>
                    </a:cubicBezTo>
                    <a:cubicBezTo>
                      <a:pt x="18814" y="17513"/>
                      <a:pt x="18580" y="17279"/>
                      <a:pt x="18247" y="17046"/>
                    </a:cubicBezTo>
                    <a:cubicBezTo>
                      <a:pt x="17613" y="16479"/>
                      <a:pt x="16679" y="15745"/>
                      <a:pt x="15445" y="14911"/>
                    </a:cubicBezTo>
                    <a:cubicBezTo>
                      <a:pt x="14244" y="14044"/>
                      <a:pt x="12743" y="13043"/>
                      <a:pt x="11108" y="11909"/>
                    </a:cubicBezTo>
                    <a:cubicBezTo>
                      <a:pt x="9307" y="10708"/>
                      <a:pt x="7572" y="9407"/>
                      <a:pt x="5938" y="8039"/>
                    </a:cubicBezTo>
                    <a:lnTo>
                      <a:pt x="5838" y="7939"/>
                    </a:lnTo>
                    <a:lnTo>
                      <a:pt x="5771" y="8039"/>
                    </a:lnTo>
                    <a:cubicBezTo>
                      <a:pt x="5604" y="8306"/>
                      <a:pt x="5404" y="8607"/>
                      <a:pt x="5237" y="8873"/>
                    </a:cubicBezTo>
                    <a:cubicBezTo>
                      <a:pt x="4591" y="9981"/>
                      <a:pt x="4115" y="11174"/>
                      <a:pt x="3862" y="12426"/>
                    </a:cubicBezTo>
                    <a:lnTo>
                      <a:pt x="3862" y="12426"/>
                    </a:lnTo>
                    <a:cubicBezTo>
                      <a:pt x="2625" y="9620"/>
                      <a:pt x="1606" y="6692"/>
                      <a:pt x="834" y="3703"/>
                    </a:cubicBezTo>
                    <a:cubicBezTo>
                      <a:pt x="567" y="2569"/>
                      <a:pt x="334" y="1635"/>
                      <a:pt x="200" y="1001"/>
                    </a:cubicBezTo>
                    <a:cubicBezTo>
                      <a:pt x="134" y="668"/>
                      <a:pt x="100" y="434"/>
                      <a:pt x="67" y="234"/>
                    </a:cubicBezTo>
                    <a:cubicBezTo>
                      <a:pt x="34" y="167"/>
                      <a:pt x="34" y="67"/>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18"/>
              <p:cNvSpPr/>
              <p:nvPr/>
            </p:nvSpPr>
            <p:spPr>
              <a:xfrm>
                <a:off x="2501591" y="2113065"/>
                <a:ext cx="162095" cy="475347"/>
              </a:xfrm>
              <a:custGeom>
                <a:rect b="b" l="l" r="r" t="t"/>
                <a:pathLst>
                  <a:path extrusionOk="0" h="17513" w="5972">
                    <a:moveTo>
                      <a:pt x="1935" y="0"/>
                    </a:moveTo>
                    <a:cubicBezTo>
                      <a:pt x="1968" y="67"/>
                      <a:pt x="1968" y="100"/>
                      <a:pt x="2002" y="133"/>
                    </a:cubicBezTo>
                    <a:cubicBezTo>
                      <a:pt x="2068" y="300"/>
                      <a:pt x="2169" y="467"/>
                      <a:pt x="2269" y="667"/>
                    </a:cubicBezTo>
                    <a:cubicBezTo>
                      <a:pt x="2502" y="1134"/>
                      <a:pt x="2836" y="1835"/>
                      <a:pt x="3236" y="2669"/>
                    </a:cubicBezTo>
                    <a:cubicBezTo>
                      <a:pt x="4253" y="4830"/>
                      <a:pt x="5028" y="7081"/>
                      <a:pt x="5589" y="9424"/>
                    </a:cubicBezTo>
                    <a:lnTo>
                      <a:pt x="5589" y="9424"/>
                    </a:lnTo>
                    <a:cubicBezTo>
                      <a:pt x="4542" y="8598"/>
                      <a:pt x="3635" y="7610"/>
                      <a:pt x="2869" y="6538"/>
                    </a:cubicBezTo>
                    <a:lnTo>
                      <a:pt x="2669" y="6304"/>
                    </a:lnTo>
                    <a:lnTo>
                      <a:pt x="2669" y="6605"/>
                    </a:lnTo>
                    <a:cubicBezTo>
                      <a:pt x="2569" y="9006"/>
                      <a:pt x="2469" y="11208"/>
                      <a:pt x="2369" y="13009"/>
                    </a:cubicBezTo>
                    <a:lnTo>
                      <a:pt x="2369" y="12976"/>
                    </a:lnTo>
                    <a:cubicBezTo>
                      <a:pt x="1635" y="14344"/>
                      <a:pt x="1034" y="15478"/>
                      <a:pt x="601" y="16278"/>
                    </a:cubicBezTo>
                    <a:cubicBezTo>
                      <a:pt x="401" y="16679"/>
                      <a:pt x="267" y="16979"/>
                      <a:pt x="134" y="17212"/>
                    </a:cubicBezTo>
                    <a:cubicBezTo>
                      <a:pt x="67" y="17312"/>
                      <a:pt x="34" y="17412"/>
                      <a:pt x="0" y="17512"/>
                    </a:cubicBezTo>
                    <a:cubicBezTo>
                      <a:pt x="67" y="17446"/>
                      <a:pt x="134" y="17312"/>
                      <a:pt x="167" y="17212"/>
                    </a:cubicBezTo>
                    <a:lnTo>
                      <a:pt x="701" y="16345"/>
                    </a:lnTo>
                    <a:cubicBezTo>
                      <a:pt x="1134" y="15544"/>
                      <a:pt x="1768" y="14410"/>
                      <a:pt x="2502" y="13076"/>
                    </a:cubicBezTo>
                    <a:cubicBezTo>
                      <a:pt x="2598" y="11321"/>
                      <a:pt x="2724" y="9260"/>
                      <a:pt x="2852" y="6953"/>
                    </a:cubicBezTo>
                    <a:lnTo>
                      <a:pt x="2852" y="6953"/>
                    </a:lnTo>
                    <a:cubicBezTo>
                      <a:pt x="3134" y="7326"/>
                      <a:pt x="3435" y="7677"/>
                      <a:pt x="3736" y="8006"/>
                    </a:cubicBezTo>
                    <a:cubicBezTo>
                      <a:pt x="4337" y="8673"/>
                      <a:pt x="5004" y="9307"/>
                      <a:pt x="5738" y="9840"/>
                    </a:cubicBezTo>
                    <a:lnTo>
                      <a:pt x="5971" y="10040"/>
                    </a:lnTo>
                    <a:lnTo>
                      <a:pt x="5971" y="10040"/>
                    </a:lnTo>
                    <a:lnTo>
                      <a:pt x="5905" y="9740"/>
                    </a:lnTo>
                    <a:cubicBezTo>
                      <a:pt x="5304" y="7305"/>
                      <a:pt x="4470" y="4937"/>
                      <a:pt x="3336" y="2669"/>
                    </a:cubicBezTo>
                    <a:cubicBezTo>
                      <a:pt x="2936" y="1801"/>
                      <a:pt x="2602" y="1134"/>
                      <a:pt x="2335" y="700"/>
                    </a:cubicBezTo>
                    <a:cubicBezTo>
                      <a:pt x="2202" y="467"/>
                      <a:pt x="2102" y="300"/>
                      <a:pt x="2035" y="167"/>
                    </a:cubicBezTo>
                    <a:cubicBezTo>
                      <a:pt x="2002" y="100"/>
                      <a:pt x="1968" y="67"/>
                      <a:pt x="19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18"/>
              <p:cNvSpPr/>
              <p:nvPr/>
            </p:nvSpPr>
            <p:spPr>
              <a:xfrm>
                <a:off x="2965148" y="2377427"/>
                <a:ext cx="41664" cy="401112"/>
              </a:xfrm>
              <a:custGeom>
                <a:rect b="b" l="l" r="r" t="t"/>
                <a:pathLst>
                  <a:path extrusionOk="0" h="14778" w="1535">
                    <a:moveTo>
                      <a:pt x="68" y="0"/>
                    </a:moveTo>
                    <a:cubicBezTo>
                      <a:pt x="68" y="0"/>
                      <a:pt x="67" y="0"/>
                      <a:pt x="67" y="0"/>
                    </a:cubicBezTo>
                    <a:cubicBezTo>
                      <a:pt x="0" y="0"/>
                      <a:pt x="267" y="3303"/>
                      <a:pt x="667" y="7406"/>
                    </a:cubicBezTo>
                    <a:cubicBezTo>
                      <a:pt x="1068" y="11475"/>
                      <a:pt x="1401" y="14778"/>
                      <a:pt x="1468" y="14778"/>
                    </a:cubicBezTo>
                    <a:cubicBezTo>
                      <a:pt x="1535" y="14778"/>
                      <a:pt x="1268" y="11442"/>
                      <a:pt x="867" y="7372"/>
                    </a:cubicBezTo>
                    <a:cubicBezTo>
                      <a:pt x="469" y="3290"/>
                      <a:pt x="137" y="0"/>
                      <a:pt x="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18"/>
              <p:cNvSpPr/>
              <p:nvPr/>
            </p:nvSpPr>
            <p:spPr>
              <a:xfrm>
                <a:off x="3562678" y="2642685"/>
                <a:ext cx="48015" cy="203759"/>
              </a:xfrm>
              <a:custGeom>
                <a:rect b="b" l="l" r="r" t="t"/>
                <a:pathLst>
                  <a:path extrusionOk="0" h="7507" w="1769">
                    <a:moveTo>
                      <a:pt x="935" y="1"/>
                    </a:moveTo>
                    <a:lnTo>
                      <a:pt x="935" y="1"/>
                    </a:lnTo>
                    <a:cubicBezTo>
                      <a:pt x="868" y="68"/>
                      <a:pt x="835" y="168"/>
                      <a:pt x="801" y="268"/>
                    </a:cubicBezTo>
                    <a:cubicBezTo>
                      <a:pt x="668" y="535"/>
                      <a:pt x="568" y="801"/>
                      <a:pt x="501" y="1068"/>
                    </a:cubicBezTo>
                    <a:cubicBezTo>
                      <a:pt x="1" y="2903"/>
                      <a:pt x="201" y="4871"/>
                      <a:pt x="1068" y="6539"/>
                    </a:cubicBezTo>
                    <a:cubicBezTo>
                      <a:pt x="1202" y="6806"/>
                      <a:pt x="1369" y="7039"/>
                      <a:pt x="1535" y="7273"/>
                    </a:cubicBezTo>
                    <a:cubicBezTo>
                      <a:pt x="1635" y="7440"/>
                      <a:pt x="1735" y="7506"/>
                      <a:pt x="1735" y="7506"/>
                    </a:cubicBezTo>
                    <a:cubicBezTo>
                      <a:pt x="1769" y="7473"/>
                      <a:pt x="1502" y="7106"/>
                      <a:pt x="1202" y="6472"/>
                    </a:cubicBezTo>
                    <a:cubicBezTo>
                      <a:pt x="835" y="5638"/>
                      <a:pt x="568" y="4738"/>
                      <a:pt x="501" y="3837"/>
                    </a:cubicBezTo>
                    <a:cubicBezTo>
                      <a:pt x="401" y="2936"/>
                      <a:pt x="435" y="2002"/>
                      <a:pt x="668" y="1102"/>
                    </a:cubicBezTo>
                    <a:cubicBezTo>
                      <a:pt x="801" y="401"/>
                      <a:pt x="968" y="1"/>
                      <a:pt x="9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18"/>
              <p:cNvSpPr/>
              <p:nvPr/>
            </p:nvSpPr>
            <p:spPr>
              <a:xfrm>
                <a:off x="2644629" y="3434875"/>
                <a:ext cx="90575" cy="126810"/>
              </a:xfrm>
              <a:custGeom>
                <a:rect b="b" l="l" r="r" t="t"/>
                <a:pathLst>
                  <a:path extrusionOk="0" h="4672" w="3337">
                    <a:moveTo>
                      <a:pt x="3333" y="1"/>
                    </a:moveTo>
                    <a:cubicBezTo>
                      <a:pt x="3252" y="1"/>
                      <a:pt x="2656" y="1121"/>
                      <a:pt x="1769" y="2370"/>
                    </a:cubicBezTo>
                    <a:cubicBezTo>
                      <a:pt x="868" y="3671"/>
                      <a:pt x="1" y="4605"/>
                      <a:pt x="67" y="4671"/>
                    </a:cubicBezTo>
                    <a:cubicBezTo>
                      <a:pt x="301" y="4505"/>
                      <a:pt x="501" y="4305"/>
                      <a:pt x="668" y="4104"/>
                    </a:cubicBezTo>
                    <a:cubicBezTo>
                      <a:pt x="1135" y="3604"/>
                      <a:pt x="1569" y="3070"/>
                      <a:pt x="1935" y="2503"/>
                    </a:cubicBezTo>
                    <a:cubicBezTo>
                      <a:pt x="2336" y="1970"/>
                      <a:pt x="2669" y="1369"/>
                      <a:pt x="3003" y="769"/>
                    </a:cubicBezTo>
                    <a:cubicBezTo>
                      <a:pt x="3136" y="535"/>
                      <a:pt x="3270" y="268"/>
                      <a:pt x="3336" y="1"/>
                    </a:cubicBezTo>
                    <a:cubicBezTo>
                      <a:pt x="3336" y="1"/>
                      <a:pt x="3334" y="1"/>
                      <a:pt x="3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18"/>
              <p:cNvSpPr/>
              <p:nvPr/>
            </p:nvSpPr>
            <p:spPr>
              <a:xfrm>
                <a:off x="2498877" y="2587478"/>
                <a:ext cx="170238" cy="847470"/>
              </a:xfrm>
              <a:custGeom>
                <a:rect b="b" l="l" r="r" t="t"/>
                <a:pathLst>
                  <a:path extrusionOk="0" h="31223" w="6272">
                    <a:moveTo>
                      <a:pt x="0" y="0"/>
                    </a:moveTo>
                    <a:cubicBezTo>
                      <a:pt x="34" y="100"/>
                      <a:pt x="67" y="200"/>
                      <a:pt x="100" y="300"/>
                    </a:cubicBezTo>
                    <a:cubicBezTo>
                      <a:pt x="167" y="534"/>
                      <a:pt x="267" y="834"/>
                      <a:pt x="401" y="1201"/>
                    </a:cubicBezTo>
                    <a:cubicBezTo>
                      <a:pt x="534" y="1568"/>
                      <a:pt x="701" y="2035"/>
                      <a:pt x="868" y="2602"/>
                    </a:cubicBezTo>
                    <a:cubicBezTo>
                      <a:pt x="1034" y="3136"/>
                      <a:pt x="1234" y="3770"/>
                      <a:pt x="1435" y="4470"/>
                    </a:cubicBezTo>
                    <a:cubicBezTo>
                      <a:pt x="2535" y="8073"/>
                      <a:pt x="3436" y="11709"/>
                      <a:pt x="4137" y="15411"/>
                    </a:cubicBezTo>
                    <a:cubicBezTo>
                      <a:pt x="4970" y="19748"/>
                      <a:pt x="5471" y="23717"/>
                      <a:pt x="5771" y="26586"/>
                    </a:cubicBezTo>
                    <a:cubicBezTo>
                      <a:pt x="5938" y="28020"/>
                      <a:pt x="6038" y="29188"/>
                      <a:pt x="6138" y="29988"/>
                    </a:cubicBezTo>
                    <a:cubicBezTo>
                      <a:pt x="6171" y="30355"/>
                      <a:pt x="6205" y="30689"/>
                      <a:pt x="6205" y="30922"/>
                    </a:cubicBezTo>
                    <a:cubicBezTo>
                      <a:pt x="6238" y="31022"/>
                      <a:pt x="6238" y="31122"/>
                      <a:pt x="6271" y="31222"/>
                    </a:cubicBezTo>
                    <a:cubicBezTo>
                      <a:pt x="6271" y="31122"/>
                      <a:pt x="6271" y="30989"/>
                      <a:pt x="6271" y="30889"/>
                    </a:cubicBezTo>
                    <a:lnTo>
                      <a:pt x="6205" y="29955"/>
                    </a:lnTo>
                    <a:cubicBezTo>
                      <a:pt x="6171" y="29154"/>
                      <a:pt x="6071" y="27987"/>
                      <a:pt x="5938" y="26552"/>
                    </a:cubicBezTo>
                    <a:cubicBezTo>
                      <a:pt x="5671" y="23684"/>
                      <a:pt x="5204" y="19714"/>
                      <a:pt x="4370" y="15378"/>
                    </a:cubicBezTo>
                    <a:cubicBezTo>
                      <a:pt x="3670" y="11642"/>
                      <a:pt x="2736" y="8006"/>
                      <a:pt x="1601" y="4403"/>
                    </a:cubicBezTo>
                    <a:cubicBezTo>
                      <a:pt x="1401" y="3703"/>
                      <a:pt x="1168" y="3102"/>
                      <a:pt x="968" y="2569"/>
                    </a:cubicBezTo>
                    <a:cubicBezTo>
                      <a:pt x="801" y="2002"/>
                      <a:pt x="634" y="1535"/>
                      <a:pt x="467" y="1168"/>
                    </a:cubicBezTo>
                    <a:cubicBezTo>
                      <a:pt x="334" y="801"/>
                      <a:pt x="234" y="534"/>
                      <a:pt x="134" y="300"/>
                    </a:cubicBezTo>
                    <a:cubicBezTo>
                      <a:pt x="100" y="200"/>
                      <a:pt x="67" y="10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18"/>
              <p:cNvSpPr/>
              <p:nvPr/>
            </p:nvSpPr>
            <p:spPr>
              <a:xfrm>
                <a:off x="2680863" y="3405019"/>
                <a:ext cx="20845" cy="105069"/>
              </a:xfrm>
              <a:custGeom>
                <a:rect b="b" l="l" r="r" t="t"/>
                <a:pathLst>
                  <a:path extrusionOk="0" h="3871" w="768">
                    <a:moveTo>
                      <a:pt x="0" y="1"/>
                    </a:moveTo>
                    <a:lnTo>
                      <a:pt x="0" y="1"/>
                    </a:lnTo>
                    <a:cubicBezTo>
                      <a:pt x="267" y="601"/>
                      <a:pt x="467" y="1235"/>
                      <a:pt x="534" y="1902"/>
                    </a:cubicBezTo>
                    <a:cubicBezTo>
                      <a:pt x="534" y="2569"/>
                      <a:pt x="467" y="3236"/>
                      <a:pt x="267" y="3870"/>
                    </a:cubicBezTo>
                    <a:cubicBezTo>
                      <a:pt x="300" y="3870"/>
                      <a:pt x="434" y="3670"/>
                      <a:pt x="567" y="3336"/>
                    </a:cubicBezTo>
                    <a:cubicBezTo>
                      <a:pt x="734" y="2869"/>
                      <a:pt x="767" y="2369"/>
                      <a:pt x="734" y="1869"/>
                    </a:cubicBezTo>
                    <a:cubicBezTo>
                      <a:pt x="701" y="1402"/>
                      <a:pt x="567" y="901"/>
                      <a:pt x="367" y="468"/>
                    </a:cubicBezTo>
                    <a:cubicBezTo>
                      <a:pt x="167" y="134"/>
                      <a:pt x="0"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18"/>
              <p:cNvSpPr/>
              <p:nvPr/>
            </p:nvSpPr>
            <p:spPr>
              <a:xfrm>
                <a:off x="1137192" y="3345280"/>
                <a:ext cx="315097" cy="172029"/>
              </a:xfrm>
              <a:custGeom>
                <a:rect b="b" l="l" r="r" t="t"/>
                <a:pathLst>
                  <a:path extrusionOk="0" h="6338" w="11609">
                    <a:moveTo>
                      <a:pt x="11608" y="0"/>
                    </a:moveTo>
                    <a:lnTo>
                      <a:pt x="11608" y="0"/>
                    </a:lnTo>
                    <a:cubicBezTo>
                      <a:pt x="11442" y="33"/>
                      <a:pt x="11275" y="67"/>
                      <a:pt x="11108" y="100"/>
                    </a:cubicBezTo>
                    <a:cubicBezTo>
                      <a:pt x="10641" y="200"/>
                      <a:pt x="10174" y="334"/>
                      <a:pt x="9707" y="467"/>
                    </a:cubicBezTo>
                    <a:cubicBezTo>
                      <a:pt x="9040" y="701"/>
                      <a:pt x="8373" y="934"/>
                      <a:pt x="7706" y="1234"/>
                    </a:cubicBezTo>
                    <a:cubicBezTo>
                      <a:pt x="6972" y="1535"/>
                      <a:pt x="6171" y="1935"/>
                      <a:pt x="5371" y="2368"/>
                    </a:cubicBezTo>
                    <a:cubicBezTo>
                      <a:pt x="4003" y="3169"/>
                      <a:pt x="2702" y="4036"/>
                      <a:pt x="1468" y="5037"/>
                    </a:cubicBezTo>
                    <a:cubicBezTo>
                      <a:pt x="1001" y="5437"/>
                      <a:pt x="634" y="5738"/>
                      <a:pt x="367" y="5971"/>
                    </a:cubicBezTo>
                    <a:cubicBezTo>
                      <a:pt x="234" y="6071"/>
                      <a:pt x="100" y="6205"/>
                      <a:pt x="0" y="6338"/>
                    </a:cubicBezTo>
                    <a:cubicBezTo>
                      <a:pt x="167" y="6271"/>
                      <a:pt x="300" y="6171"/>
                      <a:pt x="434" y="6038"/>
                    </a:cubicBezTo>
                    <a:cubicBezTo>
                      <a:pt x="667" y="5838"/>
                      <a:pt x="1068" y="5537"/>
                      <a:pt x="1535" y="5170"/>
                    </a:cubicBezTo>
                    <a:cubicBezTo>
                      <a:pt x="2802" y="4203"/>
                      <a:pt x="4103" y="3336"/>
                      <a:pt x="5471" y="2569"/>
                    </a:cubicBezTo>
                    <a:cubicBezTo>
                      <a:pt x="6271" y="2135"/>
                      <a:pt x="7072" y="1735"/>
                      <a:pt x="7806" y="1401"/>
                    </a:cubicBezTo>
                    <a:cubicBezTo>
                      <a:pt x="8506" y="1101"/>
                      <a:pt x="9173" y="834"/>
                      <a:pt x="9740" y="634"/>
                    </a:cubicBezTo>
                    <a:cubicBezTo>
                      <a:pt x="10341" y="434"/>
                      <a:pt x="10774" y="267"/>
                      <a:pt x="11108" y="167"/>
                    </a:cubicBezTo>
                    <a:cubicBezTo>
                      <a:pt x="11275" y="134"/>
                      <a:pt x="11442" y="100"/>
                      <a:pt x="116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18"/>
              <p:cNvSpPr/>
              <p:nvPr/>
            </p:nvSpPr>
            <p:spPr>
              <a:xfrm>
                <a:off x="1653242" y="2665321"/>
                <a:ext cx="119536" cy="235434"/>
              </a:xfrm>
              <a:custGeom>
                <a:rect b="b" l="l" r="r" t="t"/>
                <a:pathLst>
                  <a:path extrusionOk="0" h="8674" w="4404">
                    <a:moveTo>
                      <a:pt x="501" y="1"/>
                    </a:moveTo>
                    <a:cubicBezTo>
                      <a:pt x="1" y="3403"/>
                      <a:pt x="1535" y="6772"/>
                      <a:pt x="4404" y="8674"/>
                    </a:cubicBezTo>
                    <a:cubicBezTo>
                      <a:pt x="3403" y="6172"/>
                      <a:pt x="1702" y="2569"/>
                      <a:pt x="5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18"/>
              <p:cNvSpPr/>
              <p:nvPr/>
            </p:nvSpPr>
            <p:spPr>
              <a:xfrm>
                <a:off x="2098696" y="2324012"/>
                <a:ext cx="340448" cy="218226"/>
              </a:xfrm>
              <a:custGeom>
                <a:rect b="b" l="l" r="r" t="t"/>
                <a:pathLst>
                  <a:path extrusionOk="0" h="8040" w="12543">
                    <a:moveTo>
                      <a:pt x="1335" y="0"/>
                    </a:moveTo>
                    <a:cubicBezTo>
                      <a:pt x="734" y="1001"/>
                      <a:pt x="634" y="1801"/>
                      <a:pt x="0" y="2802"/>
                    </a:cubicBezTo>
                    <a:lnTo>
                      <a:pt x="0" y="2836"/>
                    </a:lnTo>
                    <a:cubicBezTo>
                      <a:pt x="534" y="3903"/>
                      <a:pt x="1268" y="4870"/>
                      <a:pt x="2135" y="5671"/>
                    </a:cubicBezTo>
                    <a:lnTo>
                      <a:pt x="2102" y="3403"/>
                    </a:lnTo>
                    <a:lnTo>
                      <a:pt x="12543" y="8039"/>
                    </a:lnTo>
                    <a:lnTo>
                      <a:pt x="13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18"/>
              <p:cNvSpPr/>
              <p:nvPr/>
            </p:nvSpPr>
            <p:spPr>
              <a:xfrm>
                <a:off x="2567681" y="2293233"/>
                <a:ext cx="71548" cy="171133"/>
              </a:xfrm>
              <a:custGeom>
                <a:rect b="b" l="l" r="r" t="t"/>
                <a:pathLst>
                  <a:path extrusionOk="0" h="6305" w="2636">
                    <a:moveTo>
                      <a:pt x="334" y="0"/>
                    </a:moveTo>
                    <a:cubicBezTo>
                      <a:pt x="301" y="1101"/>
                      <a:pt x="201" y="2602"/>
                      <a:pt x="167" y="3703"/>
                    </a:cubicBezTo>
                    <a:lnTo>
                      <a:pt x="0" y="6305"/>
                    </a:lnTo>
                    <a:cubicBezTo>
                      <a:pt x="167" y="5404"/>
                      <a:pt x="301" y="3636"/>
                      <a:pt x="467" y="2702"/>
                    </a:cubicBezTo>
                    <a:lnTo>
                      <a:pt x="2402" y="4570"/>
                    </a:lnTo>
                    <a:cubicBezTo>
                      <a:pt x="2636" y="3736"/>
                      <a:pt x="2502" y="2869"/>
                      <a:pt x="2002" y="2168"/>
                    </a:cubicBezTo>
                    <a:cubicBezTo>
                      <a:pt x="1568" y="1468"/>
                      <a:pt x="334" y="0"/>
                      <a:pt x="3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18"/>
              <p:cNvSpPr/>
              <p:nvPr/>
            </p:nvSpPr>
            <p:spPr>
              <a:xfrm>
                <a:off x="2968758" y="2425414"/>
                <a:ext cx="80613" cy="326877"/>
              </a:xfrm>
              <a:custGeom>
                <a:rect b="b" l="l" r="r" t="t"/>
                <a:pathLst>
                  <a:path extrusionOk="0" h="12043" w="2970">
                    <a:moveTo>
                      <a:pt x="1" y="0"/>
                    </a:moveTo>
                    <a:lnTo>
                      <a:pt x="1335" y="12042"/>
                    </a:lnTo>
                    <a:cubicBezTo>
                      <a:pt x="1902" y="8106"/>
                      <a:pt x="2969" y="597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18"/>
              <p:cNvSpPr/>
              <p:nvPr/>
            </p:nvSpPr>
            <p:spPr>
              <a:xfrm>
                <a:off x="3578068" y="2677101"/>
                <a:ext cx="207369" cy="256469"/>
              </a:xfrm>
              <a:custGeom>
                <a:rect b="b" l="l" r="r" t="t"/>
                <a:pathLst>
                  <a:path extrusionOk="0" h="9449" w="7640">
                    <a:moveTo>
                      <a:pt x="1" y="0"/>
                    </a:moveTo>
                    <a:lnTo>
                      <a:pt x="1" y="0"/>
                    </a:lnTo>
                    <a:cubicBezTo>
                      <a:pt x="101" y="3737"/>
                      <a:pt x="2469" y="7706"/>
                      <a:pt x="5838" y="9207"/>
                    </a:cubicBezTo>
                    <a:cubicBezTo>
                      <a:pt x="6118" y="9375"/>
                      <a:pt x="6444" y="9449"/>
                      <a:pt x="6758" y="9449"/>
                    </a:cubicBezTo>
                    <a:cubicBezTo>
                      <a:pt x="6819" y="9449"/>
                      <a:pt x="6880" y="9446"/>
                      <a:pt x="6939" y="9441"/>
                    </a:cubicBezTo>
                    <a:cubicBezTo>
                      <a:pt x="7340" y="9407"/>
                      <a:pt x="7640" y="9074"/>
                      <a:pt x="7640" y="8673"/>
                    </a:cubicBezTo>
                    <a:cubicBezTo>
                      <a:pt x="7573" y="8440"/>
                      <a:pt x="7440" y="8206"/>
                      <a:pt x="7239" y="8073"/>
                    </a:cubicBezTo>
                    <a:cubicBezTo>
                      <a:pt x="6739" y="7639"/>
                      <a:pt x="5638" y="7372"/>
                      <a:pt x="5071" y="7072"/>
                    </a:cubicBezTo>
                    <a:cubicBezTo>
                      <a:pt x="2469" y="5671"/>
                      <a:pt x="1102" y="3103"/>
                      <a:pt x="101" y="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18"/>
              <p:cNvSpPr/>
              <p:nvPr/>
            </p:nvSpPr>
            <p:spPr>
              <a:xfrm>
                <a:off x="2316890" y="2932424"/>
                <a:ext cx="203732" cy="249684"/>
              </a:xfrm>
              <a:custGeom>
                <a:rect b="b" l="l" r="r" t="t"/>
                <a:pathLst>
                  <a:path extrusionOk="0" h="9199" w="7506">
                    <a:moveTo>
                      <a:pt x="7439" y="0"/>
                    </a:moveTo>
                    <a:lnTo>
                      <a:pt x="7439" y="0"/>
                    </a:lnTo>
                    <a:cubicBezTo>
                      <a:pt x="6338" y="3503"/>
                      <a:pt x="4270" y="7539"/>
                      <a:pt x="0" y="8973"/>
                    </a:cubicBezTo>
                    <a:cubicBezTo>
                      <a:pt x="474" y="9124"/>
                      <a:pt x="966" y="9198"/>
                      <a:pt x="1455" y="9198"/>
                    </a:cubicBezTo>
                    <a:cubicBezTo>
                      <a:pt x="2482" y="9198"/>
                      <a:pt x="3501" y="8872"/>
                      <a:pt x="4337" y="8239"/>
                    </a:cubicBezTo>
                    <a:cubicBezTo>
                      <a:pt x="5571" y="7305"/>
                      <a:pt x="6472" y="6005"/>
                      <a:pt x="6905" y="4503"/>
                    </a:cubicBezTo>
                    <a:cubicBezTo>
                      <a:pt x="7339" y="3036"/>
                      <a:pt x="7506" y="1501"/>
                      <a:pt x="74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18"/>
              <p:cNvSpPr/>
              <p:nvPr/>
            </p:nvSpPr>
            <p:spPr>
              <a:xfrm>
                <a:off x="1184256" y="3350708"/>
                <a:ext cx="245395" cy="100509"/>
              </a:xfrm>
              <a:custGeom>
                <a:rect b="b" l="l" r="r" t="t"/>
                <a:pathLst>
                  <a:path extrusionOk="0" h="3703" w="9041">
                    <a:moveTo>
                      <a:pt x="9040" y="0"/>
                    </a:moveTo>
                    <a:cubicBezTo>
                      <a:pt x="8946" y="28"/>
                      <a:pt x="8852" y="57"/>
                      <a:pt x="8758" y="86"/>
                    </a:cubicBezTo>
                    <a:lnTo>
                      <a:pt x="8758" y="86"/>
                    </a:lnTo>
                    <a:cubicBezTo>
                      <a:pt x="8589" y="79"/>
                      <a:pt x="8421" y="75"/>
                      <a:pt x="8252" y="75"/>
                    </a:cubicBezTo>
                    <a:cubicBezTo>
                      <a:pt x="5389" y="75"/>
                      <a:pt x="2598" y="1069"/>
                      <a:pt x="368" y="2902"/>
                    </a:cubicBezTo>
                    <a:cubicBezTo>
                      <a:pt x="201" y="3036"/>
                      <a:pt x="1" y="3236"/>
                      <a:pt x="67" y="3469"/>
                    </a:cubicBezTo>
                    <a:cubicBezTo>
                      <a:pt x="167" y="3603"/>
                      <a:pt x="334" y="3703"/>
                      <a:pt x="501" y="3703"/>
                    </a:cubicBezTo>
                    <a:cubicBezTo>
                      <a:pt x="668" y="3670"/>
                      <a:pt x="835" y="3603"/>
                      <a:pt x="968" y="3503"/>
                    </a:cubicBezTo>
                    <a:cubicBezTo>
                      <a:pt x="3418" y="2052"/>
                      <a:pt x="6055" y="913"/>
                      <a:pt x="8758" y="86"/>
                    </a:cubicBezTo>
                    <a:lnTo>
                      <a:pt x="8758" y="86"/>
                    </a:lnTo>
                    <a:cubicBezTo>
                      <a:pt x="8852" y="89"/>
                      <a:pt x="8946" y="94"/>
                      <a:pt x="9040" y="100"/>
                    </a:cubicBezTo>
                    <a:lnTo>
                      <a:pt x="90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18"/>
              <p:cNvSpPr/>
              <p:nvPr/>
            </p:nvSpPr>
            <p:spPr>
              <a:xfrm>
                <a:off x="2615668" y="3119269"/>
                <a:ext cx="215511" cy="429747"/>
              </a:xfrm>
              <a:custGeom>
                <a:rect b="b" l="l" r="r" t="t"/>
                <a:pathLst>
                  <a:path extrusionOk="0" h="15833" w="7940">
                    <a:moveTo>
                      <a:pt x="7139" y="0"/>
                    </a:moveTo>
                    <a:cubicBezTo>
                      <a:pt x="6936" y="0"/>
                      <a:pt x="6734" y="75"/>
                      <a:pt x="6572" y="221"/>
                    </a:cubicBezTo>
                    <a:cubicBezTo>
                      <a:pt x="6238" y="522"/>
                      <a:pt x="6005" y="888"/>
                      <a:pt x="5871" y="1322"/>
                    </a:cubicBezTo>
                    <a:lnTo>
                      <a:pt x="801" y="13964"/>
                    </a:lnTo>
                    <a:lnTo>
                      <a:pt x="0" y="15832"/>
                    </a:lnTo>
                    <a:lnTo>
                      <a:pt x="0" y="15832"/>
                    </a:lnTo>
                    <a:lnTo>
                      <a:pt x="5337" y="6893"/>
                    </a:lnTo>
                    <a:cubicBezTo>
                      <a:pt x="6405" y="5091"/>
                      <a:pt x="7506" y="3257"/>
                      <a:pt x="7839" y="1222"/>
                    </a:cubicBezTo>
                    <a:cubicBezTo>
                      <a:pt x="7939" y="888"/>
                      <a:pt x="7906" y="522"/>
                      <a:pt x="7739" y="255"/>
                    </a:cubicBezTo>
                    <a:cubicBezTo>
                      <a:pt x="7568" y="83"/>
                      <a:pt x="7353" y="0"/>
                      <a:pt x="71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2" name="Google Shape;1092;p118"/>
            <p:cNvSpPr/>
            <p:nvPr/>
          </p:nvSpPr>
          <p:spPr>
            <a:xfrm>
              <a:off x="1771852" y="976525"/>
              <a:ext cx="917199" cy="797745"/>
            </a:xfrm>
            <a:custGeom>
              <a:rect b="b" l="l" r="r" t="t"/>
              <a:pathLst>
                <a:path extrusionOk="0" h="29391" w="33792">
                  <a:moveTo>
                    <a:pt x="19621" y="1"/>
                  </a:moveTo>
                  <a:cubicBezTo>
                    <a:pt x="18978" y="1"/>
                    <a:pt x="18307" y="63"/>
                    <a:pt x="17546" y="211"/>
                  </a:cubicBezTo>
                  <a:cubicBezTo>
                    <a:pt x="12209" y="1178"/>
                    <a:pt x="6972" y="3747"/>
                    <a:pt x="3803" y="8183"/>
                  </a:cubicBezTo>
                  <a:cubicBezTo>
                    <a:pt x="668" y="12586"/>
                    <a:pt x="0" y="18958"/>
                    <a:pt x="3136" y="23394"/>
                  </a:cubicBezTo>
                  <a:cubicBezTo>
                    <a:pt x="5371" y="26596"/>
                    <a:pt x="9174" y="28398"/>
                    <a:pt x="13043" y="29031"/>
                  </a:cubicBezTo>
                  <a:cubicBezTo>
                    <a:pt x="14545" y="29293"/>
                    <a:pt x="16068" y="29390"/>
                    <a:pt x="17597" y="29390"/>
                  </a:cubicBezTo>
                  <a:cubicBezTo>
                    <a:pt x="19972" y="29390"/>
                    <a:pt x="22364" y="29155"/>
                    <a:pt x="24718" y="28931"/>
                  </a:cubicBezTo>
                  <a:lnTo>
                    <a:pt x="31690" y="27263"/>
                  </a:lnTo>
                  <a:cubicBezTo>
                    <a:pt x="33157" y="24895"/>
                    <a:pt x="33758" y="22060"/>
                    <a:pt x="33758" y="19291"/>
                  </a:cubicBezTo>
                  <a:cubicBezTo>
                    <a:pt x="33791" y="16489"/>
                    <a:pt x="33324" y="13754"/>
                    <a:pt x="32857" y="10985"/>
                  </a:cubicBezTo>
                  <a:cubicBezTo>
                    <a:pt x="32390" y="8317"/>
                    <a:pt x="30923" y="5948"/>
                    <a:pt x="29221" y="3813"/>
                  </a:cubicBezTo>
                  <a:cubicBezTo>
                    <a:pt x="27754" y="2079"/>
                    <a:pt x="25719" y="945"/>
                    <a:pt x="23484" y="544"/>
                  </a:cubicBezTo>
                  <a:cubicBezTo>
                    <a:pt x="22009" y="236"/>
                    <a:pt x="20869" y="1"/>
                    <a:pt x="196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18"/>
            <p:cNvSpPr/>
            <p:nvPr/>
          </p:nvSpPr>
          <p:spPr>
            <a:xfrm>
              <a:off x="2580357" y="1649264"/>
              <a:ext cx="170238" cy="199525"/>
            </a:xfrm>
            <a:custGeom>
              <a:rect b="b" l="l" r="r" t="t"/>
              <a:pathLst>
                <a:path extrusionOk="0" h="7351" w="6272">
                  <a:moveTo>
                    <a:pt x="2121" y="1"/>
                  </a:moveTo>
                  <a:cubicBezTo>
                    <a:pt x="2036" y="1"/>
                    <a:pt x="1952" y="4"/>
                    <a:pt x="1868" y="9"/>
                  </a:cubicBezTo>
                  <a:cubicBezTo>
                    <a:pt x="1501" y="42"/>
                    <a:pt x="1301" y="142"/>
                    <a:pt x="1335" y="142"/>
                  </a:cubicBezTo>
                  <a:cubicBezTo>
                    <a:pt x="1335" y="146"/>
                    <a:pt x="1344" y="147"/>
                    <a:pt x="1363" y="147"/>
                  </a:cubicBezTo>
                  <a:cubicBezTo>
                    <a:pt x="1404" y="147"/>
                    <a:pt x="1489" y="141"/>
                    <a:pt x="1613" y="141"/>
                  </a:cubicBezTo>
                  <a:cubicBezTo>
                    <a:pt x="1940" y="141"/>
                    <a:pt x="2535" y="185"/>
                    <a:pt x="3269" y="509"/>
                  </a:cubicBezTo>
                  <a:cubicBezTo>
                    <a:pt x="3903" y="776"/>
                    <a:pt x="4470" y="1243"/>
                    <a:pt x="4871" y="1844"/>
                  </a:cubicBezTo>
                  <a:cubicBezTo>
                    <a:pt x="5771" y="3378"/>
                    <a:pt x="5371" y="5380"/>
                    <a:pt x="3937" y="6447"/>
                  </a:cubicBezTo>
                  <a:cubicBezTo>
                    <a:pt x="3336" y="6847"/>
                    <a:pt x="2636" y="7047"/>
                    <a:pt x="1935" y="7047"/>
                  </a:cubicBezTo>
                  <a:cubicBezTo>
                    <a:pt x="778" y="7016"/>
                    <a:pt x="119" y="6574"/>
                    <a:pt x="14" y="6574"/>
                  </a:cubicBezTo>
                  <a:cubicBezTo>
                    <a:pt x="7" y="6574"/>
                    <a:pt x="2" y="6576"/>
                    <a:pt x="0" y="6580"/>
                  </a:cubicBezTo>
                  <a:cubicBezTo>
                    <a:pt x="0" y="6580"/>
                    <a:pt x="134" y="6747"/>
                    <a:pt x="467" y="6914"/>
                  </a:cubicBezTo>
                  <a:cubicBezTo>
                    <a:pt x="901" y="7181"/>
                    <a:pt x="1401" y="7314"/>
                    <a:pt x="1935" y="7348"/>
                  </a:cubicBezTo>
                  <a:cubicBezTo>
                    <a:pt x="1984" y="7350"/>
                    <a:pt x="2032" y="7351"/>
                    <a:pt x="2081" y="7351"/>
                  </a:cubicBezTo>
                  <a:cubicBezTo>
                    <a:pt x="2803" y="7351"/>
                    <a:pt x="3543" y="7122"/>
                    <a:pt x="4137" y="6747"/>
                  </a:cubicBezTo>
                  <a:cubicBezTo>
                    <a:pt x="5805" y="5580"/>
                    <a:pt x="6272" y="3345"/>
                    <a:pt x="5171" y="1644"/>
                  </a:cubicBezTo>
                  <a:cubicBezTo>
                    <a:pt x="4737" y="976"/>
                    <a:pt x="4103" y="509"/>
                    <a:pt x="3369" y="209"/>
                  </a:cubicBezTo>
                  <a:cubicBezTo>
                    <a:pt x="2980" y="70"/>
                    <a:pt x="2545" y="1"/>
                    <a:pt x="21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18"/>
            <p:cNvSpPr/>
            <p:nvPr/>
          </p:nvSpPr>
          <p:spPr>
            <a:xfrm>
              <a:off x="1724761" y="1612134"/>
              <a:ext cx="295202" cy="300332"/>
            </a:xfrm>
            <a:custGeom>
              <a:rect b="b" l="l" r="r" t="t"/>
              <a:pathLst>
                <a:path extrusionOk="0" h="11065" w="10876">
                  <a:moveTo>
                    <a:pt x="4467" y="1"/>
                  </a:moveTo>
                  <a:cubicBezTo>
                    <a:pt x="3684" y="1"/>
                    <a:pt x="2891" y="234"/>
                    <a:pt x="2236" y="677"/>
                  </a:cubicBezTo>
                  <a:cubicBezTo>
                    <a:pt x="935" y="1644"/>
                    <a:pt x="134" y="3178"/>
                    <a:pt x="101" y="4813"/>
                  </a:cubicBezTo>
                  <a:cubicBezTo>
                    <a:pt x="1" y="6714"/>
                    <a:pt x="801" y="8582"/>
                    <a:pt x="2269" y="9816"/>
                  </a:cubicBezTo>
                  <a:cubicBezTo>
                    <a:pt x="3273" y="10642"/>
                    <a:pt x="4515" y="11064"/>
                    <a:pt x="5767" y="11064"/>
                  </a:cubicBezTo>
                  <a:cubicBezTo>
                    <a:pt x="6387" y="11064"/>
                    <a:pt x="7009" y="10960"/>
                    <a:pt x="7606" y="10750"/>
                  </a:cubicBezTo>
                  <a:cubicBezTo>
                    <a:pt x="9408" y="10050"/>
                    <a:pt x="10675" y="8382"/>
                    <a:pt x="10809" y="6447"/>
                  </a:cubicBezTo>
                  <a:cubicBezTo>
                    <a:pt x="10875" y="4513"/>
                    <a:pt x="9708" y="2745"/>
                    <a:pt x="7907" y="2044"/>
                  </a:cubicBezTo>
                  <a:lnTo>
                    <a:pt x="6706" y="777"/>
                  </a:lnTo>
                  <a:cubicBezTo>
                    <a:pt x="6078" y="251"/>
                    <a:pt x="5278" y="1"/>
                    <a:pt x="44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18"/>
            <p:cNvSpPr/>
            <p:nvPr/>
          </p:nvSpPr>
          <p:spPr>
            <a:xfrm>
              <a:off x="1753749" y="1655832"/>
              <a:ext cx="154848" cy="213693"/>
            </a:xfrm>
            <a:custGeom>
              <a:rect b="b" l="l" r="r" t="t"/>
              <a:pathLst>
                <a:path extrusionOk="0" h="7873" w="5705">
                  <a:moveTo>
                    <a:pt x="5671" y="1"/>
                  </a:moveTo>
                  <a:cubicBezTo>
                    <a:pt x="5171" y="101"/>
                    <a:pt x="4670" y="267"/>
                    <a:pt x="4237" y="568"/>
                  </a:cubicBezTo>
                  <a:cubicBezTo>
                    <a:pt x="2502" y="1502"/>
                    <a:pt x="1134" y="3003"/>
                    <a:pt x="367" y="4804"/>
                  </a:cubicBezTo>
                  <a:cubicBezTo>
                    <a:pt x="134" y="5338"/>
                    <a:pt x="0" y="5905"/>
                    <a:pt x="0" y="6472"/>
                  </a:cubicBezTo>
                  <a:cubicBezTo>
                    <a:pt x="34" y="6872"/>
                    <a:pt x="167" y="7239"/>
                    <a:pt x="401" y="7573"/>
                  </a:cubicBezTo>
                  <a:cubicBezTo>
                    <a:pt x="567" y="7806"/>
                    <a:pt x="734" y="7873"/>
                    <a:pt x="734" y="7873"/>
                  </a:cubicBezTo>
                  <a:cubicBezTo>
                    <a:pt x="434" y="7473"/>
                    <a:pt x="267" y="6972"/>
                    <a:pt x="267" y="6472"/>
                  </a:cubicBezTo>
                  <a:cubicBezTo>
                    <a:pt x="267" y="5571"/>
                    <a:pt x="834" y="4337"/>
                    <a:pt x="1668" y="3203"/>
                  </a:cubicBezTo>
                  <a:cubicBezTo>
                    <a:pt x="2402" y="2235"/>
                    <a:pt x="3303" y="1402"/>
                    <a:pt x="4337" y="768"/>
                  </a:cubicBezTo>
                  <a:cubicBezTo>
                    <a:pt x="5137" y="267"/>
                    <a:pt x="5704" y="67"/>
                    <a:pt x="56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18"/>
            <p:cNvSpPr/>
            <p:nvPr/>
          </p:nvSpPr>
          <p:spPr>
            <a:xfrm>
              <a:off x="1848800" y="1674859"/>
              <a:ext cx="70652" cy="245368"/>
            </a:xfrm>
            <a:custGeom>
              <a:rect b="b" l="l" r="r" t="t"/>
              <a:pathLst>
                <a:path extrusionOk="0" h="9040" w="2603">
                  <a:moveTo>
                    <a:pt x="2503" y="0"/>
                  </a:moveTo>
                  <a:lnTo>
                    <a:pt x="2503" y="0"/>
                  </a:lnTo>
                  <a:cubicBezTo>
                    <a:pt x="2169" y="334"/>
                    <a:pt x="1869" y="701"/>
                    <a:pt x="1635" y="1101"/>
                  </a:cubicBezTo>
                  <a:cubicBezTo>
                    <a:pt x="468" y="3069"/>
                    <a:pt x="1" y="5404"/>
                    <a:pt x="368" y="7672"/>
                  </a:cubicBezTo>
                  <a:cubicBezTo>
                    <a:pt x="401" y="8139"/>
                    <a:pt x="568" y="8606"/>
                    <a:pt x="768" y="9040"/>
                  </a:cubicBezTo>
                  <a:cubicBezTo>
                    <a:pt x="901" y="9040"/>
                    <a:pt x="268" y="6905"/>
                    <a:pt x="768" y="4337"/>
                  </a:cubicBezTo>
                  <a:cubicBezTo>
                    <a:pt x="1268" y="1801"/>
                    <a:pt x="2603" y="67"/>
                    <a:pt x="2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18"/>
            <p:cNvSpPr/>
            <p:nvPr/>
          </p:nvSpPr>
          <p:spPr>
            <a:xfrm>
              <a:off x="1982800" y="1044705"/>
              <a:ext cx="669117" cy="1544625"/>
            </a:xfrm>
            <a:custGeom>
              <a:rect b="b" l="l" r="r" t="t"/>
              <a:pathLst>
                <a:path extrusionOk="0" h="56908" w="24652">
                  <a:moveTo>
                    <a:pt x="11542" y="0"/>
                  </a:moveTo>
                  <a:lnTo>
                    <a:pt x="2369" y="4337"/>
                  </a:lnTo>
                  <a:cubicBezTo>
                    <a:pt x="1001" y="4504"/>
                    <a:pt x="1" y="5671"/>
                    <a:pt x="34" y="7039"/>
                  </a:cubicBezTo>
                  <a:lnTo>
                    <a:pt x="2035" y="38962"/>
                  </a:lnTo>
                  <a:lnTo>
                    <a:pt x="19081" y="56908"/>
                  </a:lnTo>
                  <a:lnTo>
                    <a:pt x="20048" y="51838"/>
                  </a:lnTo>
                  <a:lnTo>
                    <a:pt x="17680" y="37861"/>
                  </a:lnTo>
                  <a:cubicBezTo>
                    <a:pt x="17483" y="35432"/>
                    <a:pt x="17286" y="33423"/>
                    <a:pt x="17280" y="33391"/>
                  </a:cubicBezTo>
                  <a:lnTo>
                    <a:pt x="17280" y="33391"/>
                  </a:lnTo>
                  <a:cubicBezTo>
                    <a:pt x="17314" y="33385"/>
                    <a:pt x="22987" y="32368"/>
                    <a:pt x="24085" y="24918"/>
                  </a:cubicBezTo>
                  <a:cubicBezTo>
                    <a:pt x="24652" y="21182"/>
                    <a:pt x="24418" y="15111"/>
                    <a:pt x="24051" y="10141"/>
                  </a:cubicBezTo>
                  <a:cubicBezTo>
                    <a:pt x="23758" y="5782"/>
                    <a:pt x="19754" y="123"/>
                    <a:pt x="14421" y="123"/>
                  </a:cubicBezTo>
                  <a:cubicBezTo>
                    <a:pt x="14285" y="123"/>
                    <a:pt x="14148" y="126"/>
                    <a:pt x="14011" y="134"/>
                  </a:cubicBezTo>
                  <a:lnTo>
                    <a:pt x="11542"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18"/>
            <p:cNvSpPr/>
            <p:nvPr/>
          </p:nvSpPr>
          <p:spPr>
            <a:xfrm>
              <a:off x="2333175" y="1653471"/>
              <a:ext cx="94212" cy="84793"/>
            </a:xfrm>
            <a:custGeom>
              <a:rect b="b" l="l" r="r" t="t"/>
              <a:pathLst>
                <a:path extrusionOk="0" h="3124" w="3471">
                  <a:moveTo>
                    <a:pt x="1640" y="1"/>
                  </a:moveTo>
                  <a:cubicBezTo>
                    <a:pt x="1231" y="1"/>
                    <a:pt x="819" y="157"/>
                    <a:pt x="501" y="454"/>
                  </a:cubicBezTo>
                  <a:cubicBezTo>
                    <a:pt x="234" y="721"/>
                    <a:pt x="68" y="1088"/>
                    <a:pt x="34" y="1455"/>
                  </a:cubicBezTo>
                  <a:cubicBezTo>
                    <a:pt x="1" y="1956"/>
                    <a:pt x="201" y="2389"/>
                    <a:pt x="568" y="2723"/>
                  </a:cubicBezTo>
                  <a:cubicBezTo>
                    <a:pt x="902" y="2990"/>
                    <a:pt x="1335" y="3123"/>
                    <a:pt x="1769" y="3123"/>
                  </a:cubicBezTo>
                  <a:cubicBezTo>
                    <a:pt x="1869" y="3090"/>
                    <a:pt x="1969" y="3090"/>
                    <a:pt x="2036" y="3090"/>
                  </a:cubicBezTo>
                  <a:cubicBezTo>
                    <a:pt x="2603" y="2990"/>
                    <a:pt x="3103" y="2656"/>
                    <a:pt x="3403" y="2189"/>
                  </a:cubicBezTo>
                  <a:cubicBezTo>
                    <a:pt x="3470" y="1422"/>
                    <a:pt x="3103" y="655"/>
                    <a:pt x="2436" y="221"/>
                  </a:cubicBezTo>
                  <a:cubicBezTo>
                    <a:pt x="2193" y="73"/>
                    <a:pt x="1917" y="1"/>
                    <a:pt x="16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18"/>
            <p:cNvSpPr/>
            <p:nvPr/>
          </p:nvSpPr>
          <p:spPr>
            <a:xfrm>
              <a:off x="2530551" y="1434735"/>
              <a:ext cx="51652" cy="49291"/>
            </a:xfrm>
            <a:custGeom>
              <a:rect b="b" l="l" r="r" t="t"/>
              <a:pathLst>
                <a:path extrusionOk="0" h="1816" w="1903">
                  <a:moveTo>
                    <a:pt x="1017" y="0"/>
                  </a:moveTo>
                  <a:cubicBezTo>
                    <a:pt x="979" y="0"/>
                    <a:pt x="941" y="2"/>
                    <a:pt x="901" y="7"/>
                  </a:cubicBezTo>
                  <a:cubicBezTo>
                    <a:pt x="401" y="7"/>
                    <a:pt x="1" y="441"/>
                    <a:pt x="1" y="975"/>
                  </a:cubicBezTo>
                  <a:cubicBezTo>
                    <a:pt x="32" y="1438"/>
                    <a:pt x="406" y="1816"/>
                    <a:pt x="885" y="1816"/>
                  </a:cubicBezTo>
                  <a:cubicBezTo>
                    <a:pt x="924" y="1816"/>
                    <a:pt x="962" y="1814"/>
                    <a:pt x="1001" y="1809"/>
                  </a:cubicBezTo>
                  <a:cubicBezTo>
                    <a:pt x="1502" y="1809"/>
                    <a:pt x="1902" y="1375"/>
                    <a:pt x="1902" y="841"/>
                  </a:cubicBezTo>
                  <a:cubicBezTo>
                    <a:pt x="1871" y="378"/>
                    <a:pt x="1497" y="0"/>
                    <a:pt x="10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0" name="Google Shape;1100;p118"/>
            <p:cNvGrpSpPr/>
            <p:nvPr/>
          </p:nvGrpSpPr>
          <p:grpSpPr>
            <a:xfrm>
              <a:off x="2222734" y="1254621"/>
              <a:ext cx="369431" cy="465512"/>
              <a:chOff x="2222734" y="1254621"/>
              <a:chExt cx="369431" cy="465512"/>
            </a:xfrm>
          </p:grpSpPr>
          <p:sp>
            <p:nvSpPr>
              <p:cNvPr id="1101" name="Google Shape;1101;p118"/>
              <p:cNvSpPr/>
              <p:nvPr/>
            </p:nvSpPr>
            <p:spPr>
              <a:xfrm>
                <a:off x="2487097" y="1371548"/>
                <a:ext cx="105069" cy="27767"/>
              </a:xfrm>
              <a:custGeom>
                <a:rect b="b" l="l" r="r" t="t"/>
                <a:pathLst>
                  <a:path extrusionOk="0" h="1023" w="3871">
                    <a:moveTo>
                      <a:pt x="1969" y="0"/>
                    </a:moveTo>
                    <a:cubicBezTo>
                      <a:pt x="1402" y="0"/>
                      <a:pt x="901" y="167"/>
                      <a:pt x="434" y="501"/>
                    </a:cubicBezTo>
                    <a:cubicBezTo>
                      <a:pt x="134" y="734"/>
                      <a:pt x="1" y="968"/>
                      <a:pt x="67" y="1001"/>
                    </a:cubicBezTo>
                    <a:cubicBezTo>
                      <a:pt x="78" y="1016"/>
                      <a:pt x="97" y="1023"/>
                      <a:pt x="124" y="1023"/>
                    </a:cubicBezTo>
                    <a:cubicBezTo>
                      <a:pt x="334" y="1023"/>
                      <a:pt x="1016" y="601"/>
                      <a:pt x="1935" y="601"/>
                    </a:cubicBezTo>
                    <a:cubicBezTo>
                      <a:pt x="1968" y="600"/>
                      <a:pt x="2000" y="599"/>
                      <a:pt x="2032" y="599"/>
                    </a:cubicBezTo>
                    <a:cubicBezTo>
                      <a:pt x="2928" y="599"/>
                      <a:pt x="3550" y="989"/>
                      <a:pt x="3771" y="989"/>
                    </a:cubicBezTo>
                    <a:cubicBezTo>
                      <a:pt x="3800" y="989"/>
                      <a:pt x="3822" y="983"/>
                      <a:pt x="3837" y="968"/>
                    </a:cubicBezTo>
                    <a:cubicBezTo>
                      <a:pt x="3870" y="934"/>
                      <a:pt x="3770" y="701"/>
                      <a:pt x="3470" y="467"/>
                    </a:cubicBezTo>
                    <a:cubicBezTo>
                      <a:pt x="3003" y="167"/>
                      <a:pt x="2502" y="0"/>
                      <a:pt x="19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18"/>
              <p:cNvSpPr/>
              <p:nvPr/>
            </p:nvSpPr>
            <p:spPr>
              <a:xfrm>
                <a:off x="2411045" y="1387833"/>
                <a:ext cx="90575" cy="233995"/>
              </a:xfrm>
              <a:custGeom>
                <a:rect b="b" l="l" r="r" t="t"/>
                <a:pathLst>
                  <a:path extrusionOk="0" h="8621" w="3337">
                    <a:moveTo>
                      <a:pt x="136" y="0"/>
                    </a:moveTo>
                    <a:cubicBezTo>
                      <a:pt x="136" y="0"/>
                      <a:pt x="135" y="1"/>
                      <a:pt x="134" y="1"/>
                    </a:cubicBezTo>
                    <a:cubicBezTo>
                      <a:pt x="1" y="34"/>
                      <a:pt x="835" y="2369"/>
                      <a:pt x="1935" y="5205"/>
                    </a:cubicBezTo>
                    <a:lnTo>
                      <a:pt x="2703" y="7206"/>
                    </a:lnTo>
                    <a:cubicBezTo>
                      <a:pt x="2869" y="7439"/>
                      <a:pt x="2936" y="7706"/>
                      <a:pt x="2903" y="7973"/>
                    </a:cubicBezTo>
                    <a:cubicBezTo>
                      <a:pt x="2869" y="8173"/>
                      <a:pt x="2602" y="8207"/>
                      <a:pt x="2336" y="8240"/>
                    </a:cubicBezTo>
                    <a:cubicBezTo>
                      <a:pt x="1302" y="8373"/>
                      <a:pt x="668" y="8507"/>
                      <a:pt x="668" y="8574"/>
                    </a:cubicBezTo>
                    <a:cubicBezTo>
                      <a:pt x="668" y="8604"/>
                      <a:pt x="803" y="8620"/>
                      <a:pt x="1048" y="8620"/>
                    </a:cubicBezTo>
                    <a:cubicBezTo>
                      <a:pt x="1348" y="8620"/>
                      <a:pt x="1815" y="8595"/>
                      <a:pt x="2402" y="8540"/>
                    </a:cubicBezTo>
                    <a:cubicBezTo>
                      <a:pt x="2536" y="8540"/>
                      <a:pt x="2669" y="8507"/>
                      <a:pt x="2836" y="8474"/>
                    </a:cubicBezTo>
                    <a:cubicBezTo>
                      <a:pt x="3003" y="8407"/>
                      <a:pt x="3170" y="8273"/>
                      <a:pt x="3236" y="8107"/>
                    </a:cubicBezTo>
                    <a:cubicBezTo>
                      <a:pt x="3336" y="7740"/>
                      <a:pt x="3270" y="7373"/>
                      <a:pt x="3103" y="7073"/>
                    </a:cubicBezTo>
                    <a:lnTo>
                      <a:pt x="2336" y="5071"/>
                    </a:lnTo>
                    <a:cubicBezTo>
                      <a:pt x="1243" y="2224"/>
                      <a:pt x="249" y="0"/>
                      <a:pt x="1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18"/>
              <p:cNvSpPr/>
              <p:nvPr/>
            </p:nvSpPr>
            <p:spPr>
              <a:xfrm>
                <a:off x="2342240" y="1640443"/>
                <a:ext cx="95080" cy="79690"/>
              </a:xfrm>
              <a:custGeom>
                <a:rect b="b" l="l" r="r" t="t"/>
                <a:pathLst>
                  <a:path extrusionOk="0" h="2936" w="3503">
                    <a:moveTo>
                      <a:pt x="201" y="0"/>
                    </a:moveTo>
                    <a:cubicBezTo>
                      <a:pt x="101" y="0"/>
                      <a:pt x="0" y="267"/>
                      <a:pt x="34" y="734"/>
                    </a:cubicBezTo>
                    <a:cubicBezTo>
                      <a:pt x="101" y="1368"/>
                      <a:pt x="434" y="1935"/>
                      <a:pt x="934" y="2302"/>
                    </a:cubicBezTo>
                    <a:cubicBezTo>
                      <a:pt x="1435" y="2736"/>
                      <a:pt x="2069" y="2936"/>
                      <a:pt x="2736" y="2936"/>
                    </a:cubicBezTo>
                    <a:cubicBezTo>
                      <a:pt x="3236" y="2903"/>
                      <a:pt x="3503" y="2769"/>
                      <a:pt x="3503" y="2702"/>
                    </a:cubicBezTo>
                    <a:cubicBezTo>
                      <a:pt x="3470" y="2536"/>
                      <a:pt x="2302" y="2669"/>
                      <a:pt x="1335" y="1902"/>
                    </a:cubicBezTo>
                    <a:cubicBezTo>
                      <a:pt x="367" y="1101"/>
                      <a:pt x="367" y="0"/>
                      <a:pt x="2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18"/>
              <p:cNvSpPr/>
              <p:nvPr/>
            </p:nvSpPr>
            <p:spPr>
              <a:xfrm>
                <a:off x="2480773" y="1254621"/>
                <a:ext cx="99613" cy="31051"/>
              </a:xfrm>
              <a:custGeom>
                <a:rect b="b" l="l" r="r" t="t"/>
                <a:pathLst>
                  <a:path extrusionOk="0" h="1144" w="3670">
                    <a:moveTo>
                      <a:pt x="1785" y="0"/>
                    </a:moveTo>
                    <a:cubicBezTo>
                      <a:pt x="1317" y="0"/>
                      <a:pt x="849" y="134"/>
                      <a:pt x="434" y="406"/>
                    </a:cubicBezTo>
                    <a:cubicBezTo>
                      <a:pt x="134" y="606"/>
                      <a:pt x="0" y="839"/>
                      <a:pt x="100" y="973"/>
                    </a:cubicBezTo>
                    <a:cubicBezTo>
                      <a:pt x="169" y="1069"/>
                      <a:pt x="328" y="1097"/>
                      <a:pt x="552" y="1097"/>
                    </a:cubicBezTo>
                    <a:cubicBezTo>
                      <a:pt x="872" y="1097"/>
                      <a:pt x="1325" y="1039"/>
                      <a:pt x="1835" y="1039"/>
                    </a:cubicBezTo>
                    <a:cubicBezTo>
                      <a:pt x="2391" y="1039"/>
                      <a:pt x="2902" y="1143"/>
                      <a:pt x="3231" y="1143"/>
                    </a:cubicBezTo>
                    <a:cubicBezTo>
                      <a:pt x="3395" y="1143"/>
                      <a:pt x="3514" y="1117"/>
                      <a:pt x="3569" y="1039"/>
                    </a:cubicBezTo>
                    <a:cubicBezTo>
                      <a:pt x="3669" y="939"/>
                      <a:pt x="3536" y="706"/>
                      <a:pt x="3236" y="472"/>
                    </a:cubicBezTo>
                    <a:cubicBezTo>
                      <a:pt x="2801" y="159"/>
                      <a:pt x="2294" y="0"/>
                      <a:pt x="1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18"/>
              <p:cNvSpPr/>
              <p:nvPr/>
            </p:nvSpPr>
            <p:spPr>
              <a:xfrm>
                <a:off x="2268007" y="1438534"/>
                <a:ext cx="52521" cy="49834"/>
              </a:xfrm>
              <a:custGeom>
                <a:rect b="b" l="l" r="r" t="t"/>
                <a:pathLst>
                  <a:path extrusionOk="0" h="1836" w="1935">
                    <a:moveTo>
                      <a:pt x="968" y="1"/>
                    </a:moveTo>
                    <a:cubicBezTo>
                      <a:pt x="434" y="1"/>
                      <a:pt x="0" y="401"/>
                      <a:pt x="0" y="935"/>
                    </a:cubicBezTo>
                    <a:cubicBezTo>
                      <a:pt x="34" y="1435"/>
                      <a:pt x="467" y="1835"/>
                      <a:pt x="968" y="1835"/>
                    </a:cubicBezTo>
                    <a:cubicBezTo>
                      <a:pt x="1501" y="1835"/>
                      <a:pt x="1902" y="1435"/>
                      <a:pt x="1935" y="935"/>
                    </a:cubicBezTo>
                    <a:cubicBezTo>
                      <a:pt x="1902" y="401"/>
                      <a:pt x="1468" y="1"/>
                      <a:pt x="9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18"/>
              <p:cNvSpPr/>
              <p:nvPr/>
            </p:nvSpPr>
            <p:spPr>
              <a:xfrm>
                <a:off x="2223630" y="1389516"/>
                <a:ext cx="105069" cy="29694"/>
              </a:xfrm>
              <a:custGeom>
                <a:rect b="b" l="l" r="r" t="t"/>
                <a:pathLst>
                  <a:path extrusionOk="0" h="1094" w="3871">
                    <a:moveTo>
                      <a:pt x="2029" y="1"/>
                    </a:moveTo>
                    <a:cubicBezTo>
                      <a:pt x="1975" y="1"/>
                      <a:pt x="1922" y="2"/>
                      <a:pt x="1869" y="6"/>
                    </a:cubicBezTo>
                    <a:cubicBezTo>
                      <a:pt x="1335" y="6"/>
                      <a:pt x="801" y="206"/>
                      <a:pt x="401" y="539"/>
                    </a:cubicBezTo>
                    <a:cubicBezTo>
                      <a:pt x="101" y="806"/>
                      <a:pt x="1" y="1040"/>
                      <a:pt x="34" y="1073"/>
                    </a:cubicBezTo>
                    <a:cubicBezTo>
                      <a:pt x="48" y="1087"/>
                      <a:pt x="68" y="1093"/>
                      <a:pt x="95" y="1093"/>
                    </a:cubicBezTo>
                    <a:cubicBezTo>
                      <a:pt x="318" y="1093"/>
                      <a:pt x="976" y="636"/>
                      <a:pt x="1902" y="606"/>
                    </a:cubicBezTo>
                    <a:cubicBezTo>
                      <a:pt x="1965" y="602"/>
                      <a:pt x="2027" y="600"/>
                      <a:pt x="2089" y="600"/>
                    </a:cubicBezTo>
                    <a:cubicBezTo>
                      <a:pt x="2885" y="600"/>
                      <a:pt x="3527" y="929"/>
                      <a:pt x="3739" y="929"/>
                    </a:cubicBezTo>
                    <a:cubicBezTo>
                      <a:pt x="3770" y="929"/>
                      <a:pt x="3792" y="922"/>
                      <a:pt x="3803" y="906"/>
                    </a:cubicBezTo>
                    <a:cubicBezTo>
                      <a:pt x="3870" y="839"/>
                      <a:pt x="3737" y="606"/>
                      <a:pt x="3403" y="406"/>
                    </a:cubicBezTo>
                    <a:cubicBezTo>
                      <a:pt x="2983" y="136"/>
                      <a:pt x="2508" y="1"/>
                      <a:pt x="20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18"/>
              <p:cNvSpPr/>
              <p:nvPr/>
            </p:nvSpPr>
            <p:spPr>
              <a:xfrm>
                <a:off x="2222734" y="1348423"/>
                <a:ext cx="98717" cy="33847"/>
              </a:xfrm>
              <a:custGeom>
                <a:rect b="b" l="l" r="r" t="t"/>
                <a:pathLst>
                  <a:path extrusionOk="0" h="1247" w="3637">
                    <a:moveTo>
                      <a:pt x="1979" y="1"/>
                    </a:moveTo>
                    <a:cubicBezTo>
                      <a:pt x="1417" y="1"/>
                      <a:pt x="860" y="189"/>
                      <a:pt x="401" y="552"/>
                    </a:cubicBezTo>
                    <a:cubicBezTo>
                      <a:pt x="100" y="819"/>
                      <a:pt x="0" y="1053"/>
                      <a:pt x="100" y="1153"/>
                    </a:cubicBezTo>
                    <a:cubicBezTo>
                      <a:pt x="159" y="1221"/>
                      <a:pt x="258" y="1247"/>
                      <a:pt x="391" y="1247"/>
                    </a:cubicBezTo>
                    <a:cubicBezTo>
                      <a:pt x="710" y="1247"/>
                      <a:pt x="1222" y="1100"/>
                      <a:pt x="1835" y="1053"/>
                    </a:cubicBezTo>
                    <a:cubicBezTo>
                      <a:pt x="1941" y="1048"/>
                      <a:pt x="2046" y="1047"/>
                      <a:pt x="2149" y="1047"/>
                    </a:cubicBezTo>
                    <a:cubicBezTo>
                      <a:pt x="2415" y="1047"/>
                      <a:pt x="2664" y="1057"/>
                      <a:pt x="2878" y="1057"/>
                    </a:cubicBezTo>
                    <a:cubicBezTo>
                      <a:pt x="3225" y="1057"/>
                      <a:pt x="3480" y="1030"/>
                      <a:pt x="3570" y="886"/>
                    </a:cubicBezTo>
                    <a:cubicBezTo>
                      <a:pt x="3636" y="786"/>
                      <a:pt x="3503" y="552"/>
                      <a:pt x="3203" y="319"/>
                    </a:cubicBezTo>
                    <a:cubicBezTo>
                      <a:pt x="2818" y="105"/>
                      <a:pt x="2397" y="1"/>
                      <a:pt x="19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8" name="Google Shape;1108;p118"/>
            <p:cNvSpPr/>
            <p:nvPr/>
          </p:nvSpPr>
          <p:spPr>
            <a:xfrm>
              <a:off x="1912339" y="1521697"/>
              <a:ext cx="144724" cy="210680"/>
            </a:xfrm>
            <a:custGeom>
              <a:rect b="b" l="l" r="r" t="t"/>
              <a:pathLst>
                <a:path extrusionOk="0" h="7762" w="5332">
                  <a:moveTo>
                    <a:pt x="3224" y="1"/>
                  </a:moveTo>
                  <a:cubicBezTo>
                    <a:pt x="1776" y="1"/>
                    <a:pt x="1" y="638"/>
                    <a:pt x="28" y="3708"/>
                  </a:cubicBezTo>
                  <a:cubicBezTo>
                    <a:pt x="28" y="7143"/>
                    <a:pt x="2370" y="7761"/>
                    <a:pt x="3881" y="7761"/>
                  </a:cubicBezTo>
                  <a:cubicBezTo>
                    <a:pt x="4601" y="7761"/>
                    <a:pt x="5132" y="7621"/>
                    <a:pt x="5132" y="7578"/>
                  </a:cubicBezTo>
                  <a:cubicBezTo>
                    <a:pt x="5132" y="7444"/>
                    <a:pt x="5332" y="3908"/>
                    <a:pt x="5332" y="2007"/>
                  </a:cubicBezTo>
                  <a:cubicBezTo>
                    <a:pt x="5332" y="1440"/>
                    <a:pt x="4665" y="139"/>
                    <a:pt x="4098" y="72"/>
                  </a:cubicBezTo>
                  <a:cubicBezTo>
                    <a:pt x="3836" y="31"/>
                    <a:pt x="3538" y="1"/>
                    <a:pt x="3224"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18"/>
            <p:cNvSpPr/>
            <p:nvPr/>
          </p:nvSpPr>
          <p:spPr>
            <a:xfrm>
              <a:off x="1935735" y="1564961"/>
              <a:ext cx="62482" cy="120757"/>
            </a:xfrm>
            <a:custGeom>
              <a:rect b="b" l="l" r="r" t="t"/>
              <a:pathLst>
                <a:path extrusionOk="0" h="4449" w="2302">
                  <a:moveTo>
                    <a:pt x="1357" y="1"/>
                  </a:moveTo>
                  <a:cubicBezTo>
                    <a:pt x="1315" y="1"/>
                    <a:pt x="1274" y="5"/>
                    <a:pt x="1234" y="13"/>
                  </a:cubicBezTo>
                  <a:cubicBezTo>
                    <a:pt x="801" y="80"/>
                    <a:pt x="467" y="380"/>
                    <a:pt x="334" y="813"/>
                  </a:cubicBezTo>
                  <a:cubicBezTo>
                    <a:pt x="100" y="1247"/>
                    <a:pt x="0" y="1714"/>
                    <a:pt x="0" y="2214"/>
                  </a:cubicBezTo>
                  <a:cubicBezTo>
                    <a:pt x="33" y="3248"/>
                    <a:pt x="567" y="4182"/>
                    <a:pt x="1301" y="4416"/>
                  </a:cubicBezTo>
                  <a:cubicBezTo>
                    <a:pt x="1396" y="4437"/>
                    <a:pt x="1488" y="4448"/>
                    <a:pt x="1577" y="4448"/>
                  </a:cubicBezTo>
                  <a:cubicBezTo>
                    <a:pt x="1770" y="4448"/>
                    <a:pt x="1953" y="4397"/>
                    <a:pt x="2135" y="4283"/>
                  </a:cubicBezTo>
                  <a:cubicBezTo>
                    <a:pt x="2302" y="4149"/>
                    <a:pt x="2302" y="4016"/>
                    <a:pt x="2302" y="4016"/>
                  </a:cubicBezTo>
                  <a:lnTo>
                    <a:pt x="2302" y="4016"/>
                  </a:lnTo>
                  <a:cubicBezTo>
                    <a:pt x="2302" y="4016"/>
                    <a:pt x="2202" y="4082"/>
                    <a:pt x="2035" y="4149"/>
                  </a:cubicBezTo>
                  <a:cubicBezTo>
                    <a:pt x="1935" y="4199"/>
                    <a:pt x="1826" y="4224"/>
                    <a:pt x="1718" y="4224"/>
                  </a:cubicBezTo>
                  <a:cubicBezTo>
                    <a:pt x="1610" y="4224"/>
                    <a:pt x="1501" y="4199"/>
                    <a:pt x="1401" y="4149"/>
                  </a:cubicBezTo>
                  <a:cubicBezTo>
                    <a:pt x="834" y="3949"/>
                    <a:pt x="400" y="3115"/>
                    <a:pt x="367" y="2181"/>
                  </a:cubicBezTo>
                  <a:cubicBezTo>
                    <a:pt x="367" y="1747"/>
                    <a:pt x="434" y="1314"/>
                    <a:pt x="601" y="947"/>
                  </a:cubicBezTo>
                  <a:cubicBezTo>
                    <a:pt x="701" y="613"/>
                    <a:pt x="967" y="346"/>
                    <a:pt x="1268" y="246"/>
                  </a:cubicBezTo>
                  <a:cubicBezTo>
                    <a:pt x="1297" y="242"/>
                    <a:pt x="1326" y="240"/>
                    <a:pt x="1355" y="240"/>
                  </a:cubicBezTo>
                  <a:cubicBezTo>
                    <a:pt x="1550" y="240"/>
                    <a:pt x="1714" y="338"/>
                    <a:pt x="1801" y="513"/>
                  </a:cubicBezTo>
                  <a:cubicBezTo>
                    <a:pt x="1868" y="647"/>
                    <a:pt x="1835" y="747"/>
                    <a:pt x="1868" y="747"/>
                  </a:cubicBezTo>
                  <a:cubicBezTo>
                    <a:pt x="1901" y="747"/>
                    <a:pt x="1968" y="680"/>
                    <a:pt x="1935" y="446"/>
                  </a:cubicBezTo>
                  <a:cubicBezTo>
                    <a:pt x="1901" y="313"/>
                    <a:pt x="1835" y="213"/>
                    <a:pt x="1735" y="146"/>
                  </a:cubicBezTo>
                  <a:cubicBezTo>
                    <a:pt x="1633" y="44"/>
                    <a:pt x="1492" y="1"/>
                    <a:pt x="13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18"/>
            <p:cNvSpPr/>
            <p:nvPr/>
          </p:nvSpPr>
          <p:spPr>
            <a:xfrm>
              <a:off x="1900424" y="1024376"/>
              <a:ext cx="537557" cy="530093"/>
            </a:xfrm>
            <a:custGeom>
              <a:rect b="b" l="l" r="r" t="t"/>
              <a:pathLst>
                <a:path extrusionOk="0" h="19530" w="19805">
                  <a:moveTo>
                    <a:pt x="15117" y="0"/>
                  </a:moveTo>
                  <a:cubicBezTo>
                    <a:pt x="14007" y="0"/>
                    <a:pt x="12897" y="115"/>
                    <a:pt x="11809" y="349"/>
                  </a:cubicBezTo>
                  <a:cubicBezTo>
                    <a:pt x="7706" y="1317"/>
                    <a:pt x="0" y="3885"/>
                    <a:pt x="434" y="8722"/>
                  </a:cubicBezTo>
                  <a:cubicBezTo>
                    <a:pt x="867" y="13592"/>
                    <a:pt x="3770" y="18295"/>
                    <a:pt x="3770" y="18295"/>
                  </a:cubicBezTo>
                  <a:lnTo>
                    <a:pt x="5137" y="19530"/>
                  </a:lnTo>
                  <a:cubicBezTo>
                    <a:pt x="10042" y="14184"/>
                    <a:pt x="19214" y="1430"/>
                    <a:pt x="19777" y="682"/>
                  </a:cubicBezTo>
                  <a:lnTo>
                    <a:pt x="19777" y="682"/>
                  </a:lnTo>
                  <a:cubicBezTo>
                    <a:pt x="19778" y="682"/>
                    <a:pt x="19780" y="682"/>
                    <a:pt x="19781" y="683"/>
                  </a:cubicBezTo>
                  <a:cubicBezTo>
                    <a:pt x="19797" y="659"/>
                    <a:pt x="19805" y="647"/>
                    <a:pt x="19804" y="647"/>
                  </a:cubicBezTo>
                  <a:lnTo>
                    <a:pt x="19804" y="647"/>
                  </a:lnTo>
                  <a:cubicBezTo>
                    <a:pt x="19803" y="647"/>
                    <a:pt x="19794" y="659"/>
                    <a:pt x="19777" y="682"/>
                  </a:cubicBezTo>
                  <a:lnTo>
                    <a:pt x="19777" y="682"/>
                  </a:lnTo>
                  <a:cubicBezTo>
                    <a:pt x="18270" y="232"/>
                    <a:pt x="16695" y="0"/>
                    <a:pt x="151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18"/>
            <p:cNvSpPr/>
            <p:nvPr/>
          </p:nvSpPr>
          <p:spPr>
            <a:xfrm>
              <a:off x="1857865" y="1692040"/>
              <a:ext cx="169342" cy="198955"/>
            </a:xfrm>
            <a:custGeom>
              <a:rect b="b" l="l" r="r" t="t"/>
              <a:pathLst>
                <a:path extrusionOk="0" h="7330" w="6239">
                  <a:moveTo>
                    <a:pt x="3570" y="1"/>
                  </a:moveTo>
                  <a:cubicBezTo>
                    <a:pt x="3036" y="34"/>
                    <a:pt x="2536" y="168"/>
                    <a:pt x="2069" y="401"/>
                  </a:cubicBezTo>
                  <a:cubicBezTo>
                    <a:pt x="1368" y="768"/>
                    <a:pt x="801" y="1335"/>
                    <a:pt x="467" y="2036"/>
                  </a:cubicBezTo>
                  <a:cubicBezTo>
                    <a:pt x="34" y="2903"/>
                    <a:pt x="0" y="3937"/>
                    <a:pt x="301" y="4838"/>
                  </a:cubicBezTo>
                  <a:cubicBezTo>
                    <a:pt x="601" y="5772"/>
                    <a:pt x="1268" y="6539"/>
                    <a:pt x="2135" y="6973"/>
                  </a:cubicBezTo>
                  <a:cubicBezTo>
                    <a:pt x="2636" y="7211"/>
                    <a:pt x="3187" y="7330"/>
                    <a:pt x="3741" y="7330"/>
                  </a:cubicBezTo>
                  <a:cubicBezTo>
                    <a:pt x="3962" y="7330"/>
                    <a:pt x="4184" y="7311"/>
                    <a:pt x="4404" y="7273"/>
                  </a:cubicBezTo>
                  <a:cubicBezTo>
                    <a:pt x="4904" y="7206"/>
                    <a:pt x="5404" y="7006"/>
                    <a:pt x="5838" y="6706"/>
                  </a:cubicBezTo>
                  <a:cubicBezTo>
                    <a:pt x="6138" y="6472"/>
                    <a:pt x="6238" y="6305"/>
                    <a:pt x="6238" y="6305"/>
                  </a:cubicBezTo>
                  <a:cubicBezTo>
                    <a:pt x="6236" y="6302"/>
                    <a:pt x="6233" y="6300"/>
                    <a:pt x="6228" y="6300"/>
                  </a:cubicBezTo>
                  <a:cubicBezTo>
                    <a:pt x="6140" y="6300"/>
                    <a:pt x="5540" y="6846"/>
                    <a:pt x="4370" y="6973"/>
                  </a:cubicBezTo>
                  <a:cubicBezTo>
                    <a:pt x="4235" y="6985"/>
                    <a:pt x="4099" y="6992"/>
                    <a:pt x="3963" y="6992"/>
                  </a:cubicBezTo>
                  <a:cubicBezTo>
                    <a:pt x="3391" y="6992"/>
                    <a:pt x="2814" y="6875"/>
                    <a:pt x="2302" y="6606"/>
                  </a:cubicBezTo>
                  <a:cubicBezTo>
                    <a:pt x="768" y="5738"/>
                    <a:pt x="100" y="3837"/>
                    <a:pt x="801" y="2202"/>
                  </a:cubicBezTo>
                  <a:cubicBezTo>
                    <a:pt x="1135" y="1569"/>
                    <a:pt x="1602" y="1035"/>
                    <a:pt x="2202" y="668"/>
                  </a:cubicBezTo>
                  <a:cubicBezTo>
                    <a:pt x="3269" y="34"/>
                    <a:pt x="4103" y="101"/>
                    <a:pt x="4103" y="68"/>
                  </a:cubicBezTo>
                  <a:cubicBezTo>
                    <a:pt x="4103" y="34"/>
                    <a:pt x="3903" y="1"/>
                    <a:pt x="35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18"/>
            <p:cNvSpPr/>
            <p:nvPr/>
          </p:nvSpPr>
          <p:spPr>
            <a:xfrm>
              <a:off x="1902215" y="1002147"/>
              <a:ext cx="433710" cy="639233"/>
            </a:xfrm>
            <a:custGeom>
              <a:rect b="b" l="l" r="r" t="t"/>
              <a:pathLst>
                <a:path extrusionOk="0" h="23551" w="15979">
                  <a:moveTo>
                    <a:pt x="15979" y="1"/>
                  </a:moveTo>
                  <a:lnTo>
                    <a:pt x="15979" y="1"/>
                  </a:lnTo>
                  <a:cubicBezTo>
                    <a:pt x="15879" y="34"/>
                    <a:pt x="15779" y="67"/>
                    <a:pt x="15712" y="134"/>
                  </a:cubicBezTo>
                  <a:cubicBezTo>
                    <a:pt x="15512" y="234"/>
                    <a:pt x="15278" y="368"/>
                    <a:pt x="14945" y="568"/>
                  </a:cubicBezTo>
                  <a:cubicBezTo>
                    <a:pt x="14278" y="935"/>
                    <a:pt x="13310" y="1502"/>
                    <a:pt x="12176" y="2236"/>
                  </a:cubicBezTo>
                  <a:cubicBezTo>
                    <a:pt x="9207" y="4204"/>
                    <a:pt x="6572" y="6639"/>
                    <a:pt x="4371" y="9441"/>
                  </a:cubicBezTo>
                  <a:cubicBezTo>
                    <a:pt x="2169" y="12276"/>
                    <a:pt x="735" y="15612"/>
                    <a:pt x="201" y="19148"/>
                  </a:cubicBezTo>
                  <a:cubicBezTo>
                    <a:pt x="34" y="20215"/>
                    <a:pt x="1" y="21316"/>
                    <a:pt x="68" y="22383"/>
                  </a:cubicBezTo>
                  <a:cubicBezTo>
                    <a:pt x="68" y="22784"/>
                    <a:pt x="134" y="23050"/>
                    <a:pt x="168" y="23251"/>
                  </a:cubicBezTo>
                  <a:cubicBezTo>
                    <a:pt x="168" y="23351"/>
                    <a:pt x="201" y="23451"/>
                    <a:pt x="234" y="23551"/>
                  </a:cubicBezTo>
                  <a:cubicBezTo>
                    <a:pt x="268" y="23184"/>
                    <a:pt x="234" y="22784"/>
                    <a:pt x="201" y="22383"/>
                  </a:cubicBezTo>
                  <a:cubicBezTo>
                    <a:pt x="201" y="21316"/>
                    <a:pt x="268" y="20248"/>
                    <a:pt x="435" y="19181"/>
                  </a:cubicBezTo>
                  <a:cubicBezTo>
                    <a:pt x="1035" y="15712"/>
                    <a:pt x="2469" y="12443"/>
                    <a:pt x="4638" y="9641"/>
                  </a:cubicBezTo>
                  <a:cubicBezTo>
                    <a:pt x="6806" y="6872"/>
                    <a:pt x="9408" y="4437"/>
                    <a:pt x="12343" y="2436"/>
                  </a:cubicBezTo>
                  <a:cubicBezTo>
                    <a:pt x="13444" y="1669"/>
                    <a:pt x="14378" y="1068"/>
                    <a:pt x="15012" y="668"/>
                  </a:cubicBezTo>
                  <a:cubicBezTo>
                    <a:pt x="15345" y="468"/>
                    <a:pt x="15679" y="268"/>
                    <a:pt x="159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18"/>
            <p:cNvSpPr/>
            <p:nvPr/>
          </p:nvSpPr>
          <p:spPr>
            <a:xfrm>
              <a:off x="1858761" y="999433"/>
              <a:ext cx="390255" cy="651013"/>
            </a:xfrm>
            <a:custGeom>
              <a:rect b="b" l="l" r="r" t="t"/>
              <a:pathLst>
                <a:path extrusionOk="0" h="23985" w="14378">
                  <a:moveTo>
                    <a:pt x="14378" y="1"/>
                  </a:moveTo>
                  <a:lnTo>
                    <a:pt x="14378" y="1"/>
                  </a:lnTo>
                  <a:cubicBezTo>
                    <a:pt x="14278" y="34"/>
                    <a:pt x="14178" y="67"/>
                    <a:pt x="14077" y="134"/>
                  </a:cubicBezTo>
                  <a:cubicBezTo>
                    <a:pt x="13911" y="201"/>
                    <a:pt x="13644" y="334"/>
                    <a:pt x="13310" y="534"/>
                  </a:cubicBezTo>
                  <a:cubicBezTo>
                    <a:pt x="12610" y="901"/>
                    <a:pt x="11642" y="1435"/>
                    <a:pt x="10475" y="2202"/>
                  </a:cubicBezTo>
                  <a:cubicBezTo>
                    <a:pt x="9107" y="3069"/>
                    <a:pt x="7806" y="4037"/>
                    <a:pt x="6539" y="5071"/>
                  </a:cubicBezTo>
                  <a:cubicBezTo>
                    <a:pt x="4971" y="6305"/>
                    <a:pt x="3537" y="7706"/>
                    <a:pt x="2302" y="9274"/>
                  </a:cubicBezTo>
                  <a:cubicBezTo>
                    <a:pt x="1669" y="10108"/>
                    <a:pt x="1168" y="11008"/>
                    <a:pt x="768" y="11976"/>
                  </a:cubicBezTo>
                  <a:cubicBezTo>
                    <a:pt x="434" y="12876"/>
                    <a:pt x="234" y="13844"/>
                    <a:pt x="134" y="14811"/>
                  </a:cubicBezTo>
                  <a:cubicBezTo>
                    <a:pt x="1" y="16446"/>
                    <a:pt x="101" y="18080"/>
                    <a:pt x="468" y="19681"/>
                  </a:cubicBezTo>
                  <a:cubicBezTo>
                    <a:pt x="735" y="21049"/>
                    <a:pt x="1035" y="22116"/>
                    <a:pt x="1302" y="22850"/>
                  </a:cubicBezTo>
                  <a:cubicBezTo>
                    <a:pt x="1402" y="23217"/>
                    <a:pt x="1502" y="23517"/>
                    <a:pt x="1569" y="23684"/>
                  </a:cubicBezTo>
                  <a:cubicBezTo>
                    <a:pt x="1602" y="23784"/>
                    <a:pt x="1635" y="23884"/>
                    <a:pt x="1669" y="23984"/>
                  </a:cubicBezTo>
                  <a:cubicBezTo>
                    <a:pt x="1635" y="23584"/>
                    <a:pt x="1535" y="23184"/>
                    <a:pt x="1435" y="22784"/>
                  </a:cubicBezTo>
                  <a:cubicBezTo>
                    <a:pt x="1235" y="22050"/>
                    <a:pt x="968" y="20982"/>
                    <a:pt x="701" y="19615"/>
                  </a:cubicBezTo>
                  <a:cubicBezTo>
                    <a:pt x="401" y="18047"/>
                    <a:pt x="334" y="16412"/>
                    <a:pt x="468" y="14845"/>
                  </a:cubicBezTo>
                  <a:cubicBezTo>
                    <a:pt x="568" y="13877"/>
                    <a:pt x="768" y="12977"/>
                    <a:pt x="1102" y="12109"/>
                  </a:cubicBezTo>
                  <a:cubicBezTo>
                    <a:pt x="1502" y="11142"/>
                    <a:pt x="2002" y="10275"/>
                    <a:pt x="2603" y="9474"/>
                  </a:cubicBezTo>
                  <a:cubicBezTo>
                    <a:pt x="3837" y="7906"/>
                    <a:pt x="5238" y="6505"/>
                    <a:pt x="6772" y="5304"/>
                  </a:cubicBezTo>
                  <a:cubicBezTo>
                    <a:pt x="8006" y="4270"/>
                    <a:pt x="9307" y="3270"/>
                    <a:pt x="10642" y="2369"/>
                  </a:cubicBezTo>
                  <a:cubicBezTo>
                    <a:pt x="11776" y="1602"/>
                    <a:pt x="12710" y="1035"/>
                    <a:pt x="13377" y="634"/>
                  </a:cubicBezTo>
                  <a:cubicBezTo>
                    <a:pt x="13744" y="434"/>
                    <a:pt x="14077" y="234"/>
                    <a:pt x="143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18"/>
            <p:cNvSpPr/>
            <p:nvPr/>
          </p:nvSpPr>
          <p:spPr>
            <a:xfrm>
              <a:off x="2000008" y="1024783"/>
              <a:ext cx="392073" cy="499802"/>
            </a:xfrm>
            <a:custGeom>
              <a:rect b="b" l="l" r="r" t="t"/>
              <a:pathLst>
                <a:path extrusionOk="0" h="18414" w="14445">
                  <a:moveTo>
                    <a:pt x="14444" y="1"/>
                  </a:moveTo>
                  <a:lnTo>
                    <a:pt x="14444" y="1"/>
                  </a:lnTo>
                  <a:cubicBezTo>
                    <a:pt x="14211" y="201"/>
                    <a:pt x="14010" y="434"/>
                    <a:pt x="13810" y="668"/>
                  </a:cubicBezTo>
                  <a:lnTo>
                    <a:pt x="12243" y="2602"/>
                  </a:lnTo>
                  <a:cubicBezTo>
                    <a:pt x="10908" y="4270"/>
                    <a:pt x="9074" y="6539"/>
                    <a:pt x="7072" y="9107"/>
                  </a:cubicBezTo>
                  <a:cubicBezTo>
                    <a:pt x="5104" y="11642"/>
                    <a:pt x="3303" y="13944"/>
                    <a:pt x="2002" y="15645"/>
                  </a:cubicBezTo>
                  <a:lnTo>
                    <a:pt x="501" y="17647"/>
                  </a:lnTo>
                  <a:cubicBezTo>
                    <a:pt x="301" y="17880"/>
                    <a:pt x="134" y="18147"/>
                    <a:pt x="0" y="18414"/>
                  </a:cubicBezTo>
                  <a:cubicBezTo>
                    <a:pt x="234" y="18214"/>
                    <a:pt x="434" y="17980"/>
                    <a:pt x="601" y="17713"/>
                  </a:cubicBezTo>
                  <a:lnTo>
                    <a:pt x="2202" y="15779"/>
                  </a:lnTo>
                  <a:cubicBezTo>
                    <a:pt x="3536" y="14144"/>
                    <a:pt x="5371" y="11842"/>
                    <a:pt x="7339" y="9307"/>
                  </a:cubicBezTo>
                  <a:cubicBezTo>
                    <a:pt x="9340" y="6772"/>
                    <a:pt x="11142" y="4470"/>
                    <a:pt x="12409" y="2769"/>
                  </a:cubicBezTo>
                  <a:lnTo>
                    <a:pt x="13944" y="768"/>
                  </a:lnTo>
                  <a:cubicBezTo>
                    <a:pt x="14111" y="534"/>
                    <a:pt x="14311" y="267"/>
                    <a:pt x="144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5" name="Google Shape;1115;p118"/>
          <p:cNvSpPr txBox="1"/>
          <p:nvPr/>
        </p:nvSpPr>
        <p:spPr>
          <a:xfrm>
            <a:off x="4434000" y="900325"/>
            <a:ext cx="4100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Impact"/>
                <a:ea typeface="Impact"/>
                <a:cs typeface="Impact"/>
                <a:sym typeface="Impact"/>
              </a:rPr>
              <a:t>What is  OBFUSCATION ?</a:t>
            </a:r>
            <a:endParaRPr/>
          </a:p>
        </p:txBody>
      </p:sp>
      <p:sp>
        <p:nvSpPr>
          <p:cNvPr id="1116" name="Google Shape;1116;p118"/>
          <p:cNvSpPr txBox="1"/>
          <p:nvPr/>
        </p:nvSpPr>
        <p:spPr>
          <a:xfrm>
            <a:off x="4229000" y="1885750"/>
            <a:ext cx="4653000" cy="25851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rgbClr val="0D0D0D"/>
              </a:buClr>
              <a:buSzPts val="1700"/>
              <a:buFont typeface="Roboto"/>
              <a:buChar char="❖"/>
            </a:pPr>
            <a:r>
              <a:rPr lang="en" sz="1700">
                <a:solidFill>
                  <a:srgbClr val="0D0D0D"/>
                </a:solidFill>
                <a:latin typeface="Roboto"/>
                <a:ea typeface="Roboto"/>
                <a:cs typeface="Roboto"/>
                <a:sym typeface="Roboto"/>
              </a:rPr>
              <a:t>Obfuscation is a security technique that makes the source code of an application intentionally complex and difficult to understand. </a:t>
            </a:r>
            <a:endParaRPr sz="1700">
              <a:solidFill>
                <a:srgbClr val="0D0D0D"/>
              </a:solidFill>
              <a:latin typeface="Roboto"/>
              <a:ea typeface="Roboto"/>
              <a:cs typeface="Roboto"/>
              <a:sym typeface="Roboto"/>
            </a:endParaRPr>
          </a:p>
          <a:p>
            <a:pPr indent="0" lvl="0" marL="457200" rtl="0" algn="l">
              <a:spcBef>
                <a:spcPts val="0"/>
              </a:spcBef>
              <a:spcAft>
                <a:spcPts val="0"/>
              </a:spcAft>
              <a:buNone/>
            </a:pPr>
            <a:r>
              <a:t/>
            </a:r>
            <a:endParaRPr sz="1700">
              <a:solidFill>
                <a:srgbClr val="0D0D0D"/>
              </a:solidFill>
              <a:latin typeface="Roboto"/>
              <a:ea typeface="Roboto"/>
              <a:cs typeface="Roboto"/>
              <a:sym typeface="Roboto"/>
            </a:endParaRPr>
          </a:p>
          <a:p>
            <a:pPr indent="-336550" lvl="0" marL="457200" rtl="0" algn="l">
              <a:spcBef>
                <a:spcPts val="0"/>
              </a:spcBef>
              <a:spcAft>
                <a:spcPts val="0"/>
              </a:spcAft>
              <a:buClr>
                <a:srgbClr val="0D0D0D"/>
              </a:buClr>
              <a:buSzPts val="1700"/>
              <a:buFont typeface="Roboto"/>
              <a:buChar char="❖"/>
            </a:pPr>
            <a:r>
              <a:rPr lang="en" sz="1700">
                <a:solidFill>
                  <a:srgbClr val="0D0D0D"/>
                </a:solidFill>
                <a:latin typeface="Roboto"/>
                <a:ea typeface="Roboto"/>
                <a:cs typeface="Roboto"/>
                <a:sym typeface="Roboto"/>
              </a:rPr>
              <a:t>Obfuscation transforms the code into a complex and unreadable format, which still functions correctly but is hard for humans to interpret.</a:t>
            </a:r>
            <a:endParaRPr sz="1700">
              <a:solidFill>
                <a:srgbClr val="0D0D0D"/>
              </a:solidFill>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p:txBody>
      </p:sp>
      <p:sp>
        <p:nvSpPr>
          <p:cNvPr id="1117" name="Google Shape;1117;p118">
            <a:hlinkClick/>
          </p:cNvPr>
          <p:cNvSpPr txBox="1"/>
          <p:nvPr/>
        </p:nvSpPr>
        <p:spPr>
          <a:xfrm>
            <a:off x="8219375" y="120225"/>
            <a:ext cx="74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uFill>
                  <a:noFill/>
                </a:uFill>
                <a:latin typeface="Impact"/>
                <a:ea typeface="Impact"/>
                <a:cs typeface="Impact"/>
                <a:sym typeface="Impact"/>
                <a:hlinkClick action="ppaction://hlinksldjump" r:id="rId3">
                  <a:extLst>
                    <a:ext uri="{A12FA001-AC4F-418D-AE19-62706E023703}">
                      <ahyp:hlinkClr val="tx"/>
                    </a:ext>
                  </a:extLst>
                </a:hlinkClick>
              </a:rPr>
              <a:t>HOME</a:t>
            </a:r>
            <a:endParaRPr>
              <a:solidFill>
                <a:schemeClr val="accent3"/>
              </a:solidFill>
              <a:latin typeface="Impact"/>
              <a:ea typeface="Impact"/>
              <a:cs typeface="Impact"/>
              <a:sym typeface="Impac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119"/>
          <p:cNvSpPr txBox="1"/>
          <p:nvPr>
            <p:ph type="title"/>
          </p:nvPr>
        </p:nvSpPr>
        <p:spPr>
          <a:xfrm>
            <a:off x="637025" y="112125"/>
            <a:ext cx="7210800" cy="79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Types Of Obfuscation </a:t>
            </a:r>
            <a:endParaRPr/>
          </a:p>
        </p:txBody>
      </p:sp>
      <p:sp>
        <p:nvSpPr>
          <p:cNvPr id="1123" name="Google Shape;1123;p119"/>
          <p:cNvSpPr txBox="1"/>
          <p:nvPr/>
        </p:nvSpPr>
        <p:spPr>
          <a:xfrm>
            <a:off x="384425" y="1027325"/>
            <a:ext cx="4029900" cy="3910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600"/>
              </a:spcBef>
              <a:spcAft>
                <a:spcPts val="0"/>
              </a:spcAft>
              <a:buNone/>
            </a:pPr>
            <a:r>
              <a:rPr b="1" lang="en" sz="1700">
                <a:solidFill>
                  <a:schemeClr val="lt1"/>
                </a:solidFill>
                <a:latin typeface="Roboto"/>
                <a:ea typeface="Roboto"/>
                <a:cs typeface="Roboto"/>
                <a:sym typeface="Roboto"/>
              </a:rPr>
              <a:t>CONTROL FLOW OBFUSCATION</a:t>
            </a:r>
            <a:r>
              <a:rPr lang="en" sz="1700">
                <a:solidFill>
                  <a:schemeClr val="lt1"/>
                </a:solidFill>
                <a:latin typeface="Roboto"/>
                <a:ea typeface="Roboto"/>
                <a:cs typeface="Roboto"/>
                <a:sym typeface="Roboto"/>
              </a:rPr>
              <a:t>:</a:t>
            </a:r>
            <a:endParaRPr sz="1700">
              <a:solidFill>
                <a:schemeClr val="lt1"/>
              </a:solidFill>
              <a:latin typeface="Roboto"/>
              <a:ea typeface="Roboto"/>
              <a:cs typeface="Roboto"/>
              <a:sym typeface="Roboto"/>
            </a:endParaRPr>
          </a:p>
          <a:p>
            <a:pPr indent="0" lvl="0" marL="457200" rtl="0" algn="l">
              <a:lnSpc>
                <a:spcPct val="115000"/>
              </a:lnSpc>
              <a:spcBef>
                <a:spcPts val="600"/>
              </a:spcBef>
              <a:spcAft>
                <a:spcPts val="0"/>
              </a:spcAft>
              <a:buNone/>
            </a:pPr>
            <a:r>
              <a:rPr lang="en" sz="1700">
                <a:solidFill>
                  <a:srgbClr val="0D0D0D"/>
                </a:solidFill>
                <a:latin typeface="Roboto"/>
                <a:ea typeface="Roboto"/>
                <a:cs typeface="Roboto"/>
                <a:sym typeface="Roboto"/>
              </a:rPr>
              <a:t>Alters the logical flow of the application to make it difficult for attackers to understand the code structure and logic. This involves changing the sequence of operations and making the control flow less predictable.</a:t>
            </a:r>
            <a:endParaRPr sz="1700">
              <a:solidFill>
                <a:srgbClr val="0D0D0D"/>
              </a:solidFill>
              <a:latin typeface="Roboto"/>
              <a:ea typeface="Roboto"/>
              <a:cs typeface="Roboto"/>
              <a:sym typeface="Roboto"/>
            </a:endParaRPr>
          </a:p>
          <a:p>
            <a:pPr indent="-336550" lvl="1" marL="914400" rtl="0" algn="l">
              <a:lnSpc>
                <a:spcPct val="115000"/>
              </a:lnSpc>
              <a:spcBef>
                <a:spcPts val="2100"/>
              </a:spcBef>
              <a:spcAft>
                <a:spcPts val="0"/>
              </a:spcAft>
              <a:buClr>
                <a:srgbClr val="0D0D0D"/>
              </a:buClr>
              <a:buSzPts val="1700"/>
              <a:buFont typeface="Roboto"/>
              <a:buChar char="●"/>
            </a:pPr>
            <a:r>
              <a:rPr lang="en" sz="1700">
                <a:solidFill>
                  <a:srgbClr val="0D0D0D"/>
                </a:solidFill>
                <a:latin typeface="Roboto"/>
                <a:ea typeface="Roboto"/>
                <a:cs typeface="Roboto"/>
                <a:sym typeface="Roboto"/>
              </a:rPr>
              <a:t>Tool Examples: ProGuard, Allatori, DexGuard</a:t>
            </a:r>
            <a:endParaRPr sz="1700">
              <a:solidFill>
                <a:srgbClr val="0D0D0D"/>
              </a:solidFill>
              <a:latin typeface="Roboto"/>
              <a:ea typeface="Roboto"/>
              <a:cs typeface="Roboto"/>
              <a:sym typeface="Roboto"/>
            </a:endParaRPr>
          </a:p>
          <a:p>
            <a:pPr indent="0" lvl="0" marL="0" rtl="0" algn="l">
              <a:spcBef>
                <a:spcPts val="3600"/>
              </a:spcBef>
              <a:spcAft>
                <a:spcPts val="0"/>
              </a:spcAft>
              <a:buNone/>
            </a:pPr>
            <a:r>
              <a:t/>
            </a:r>
            <a:endParaRPr>
              <a:solidFill>
                <a:schemeClr val="lt2"/>
              </a:solidFill>
              <a:latin typeface="Lato"/>
              <a:ea typeface="Lato"/>
              <a:cs typeface="Lato"/>
              <a:sym typeface="Lato"/>
            </a:endParaRPr>
          </a:p>
        </p:txBody>
      </p:sp>
      <p:pic>
        <p:nvPicPr>
          <p:cNvPr id="1124" name="Google Shape;1124;p119"/>
          <p:cNvPicPr preferRelativeResize="0"/>
          <p:nvPr/>
        </p:nvPicPr>
        <p:blipFill rotWithShape="1">
          <a:blip r:embed="rId4">
            <a:alphaModFix/>
          </a:blip>
          <a:srcRect b="39434" l="0" r="0" t="0"/>
          <a:stretch/>
        </p:blipFill>
        <p:spPr>
          <a:xfrm>
            <a:off x="4671050" y="295211"/>
            <a:ext cx="3168050" cy="4560040"/>
          </a:xfrm>
          <a:prstGeom prst="rect">
            <a:avLst/>
          </a:prstGeom>
          <a:noFill/>
          <a:ln>
            <a:noFill/>
          </a:ln>
        </p:spPr>
      </p:pic>
      <p:grpSp>
        <p:nvGrpSpPr>
          <p:cNvPr id="1125" name="Google Shape;1125;p119"/>
          <p:cNvGrpSpPr/>
          <p:nvPr/>
        </p:nvGrpSpPr>
        <p:grpSpPr>
          <a:xfrm flipH="1">
            <a:off x="6721048" y="1583951"/>
            <a:ext cx="3168046" cy="3561879"/>
            <a:chOff x="4876800" y="3411975"/>
            <a:chExt cx="1241300" cy="1454125"/>
          </a:xfrm>
        </p:grpSpPr>
        <p:sp>
          <p:nvSpPr>
            <p:cNvPr id="1126" name="Google Shape;1126;p119"/>
            <p:cNvSpPr/>
            <p:nvPr/>
          </p:nvSpPr>
          <p:spPr>
            <a:xfrm>
              <a:off x="4876800" y="4862025"/>
              <a:ext cx="1172300" cy="1325"/>
            </a:xfrm>
            <a:custGeom>
              <a:rect b="b" l="l" r="r" t="t"/>
              <a:pathLst>
                <a:path extrusionOk="0" h="53" w="46892">
                  <a:moveTo>
                    <a:pt x="23447" y="0"/>
                  </a:moveTo>
                  <a:cubicBezTo>
                    <a:pt x="10497" y="0"/>
                    <a:pt x="1" y="13"/>
                    <a:pt x="1" y="27"/>
                  </a:cubicBezTo>
                  <a:cubicBezTo>
                    <a:pt x="1" y="41"/>
                    <a:pt x="10497" y="53"/>
                    <a:pt x="23447" y="53"/>
                  </a:cubicBezTo>
                  <a:cubicBezTo>
                    <a:pt x="36394" y="53"/>
                    <a:pt x="46892" y="41"/>
                    <a:pt x="46892" y="27"/>
                  </a:cubicBezTo>
                  <a:cubicBezTo>
                    <a:pt x="46892" y="13"/>
                    <a:pt x="36394" y="0"/>
                    <a:pt x="234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19"/>
            <p:cNvSpPr/>
            <p:nvPr/>
          </p:nvSpPr>
          <p:spPr>
            <a:xfrm>
              <a:off x="5368875" y="4086425"/>
              <a:ext cx="614450" cy="527975"/>
            </a:xfrm>
            <a:custGeom>
              <a:rect b="b" l="l" r="r" t="t"/>
              <a:pathLst>
                <a:path extrusionOk="0" h="21119" w="24578">
                  <a:moveTo>
                    <a:pt x="8012" y="1"/>
                  </a:moveTo>
                  <a:lnTo>
                    <a:pt x="2074" y="2072"/>
                  </a:lnTo>
                  <a:cubicBezTo>
                    <a:pt x="745" y="2536"/>
                    <a:pt x="0" y="3949"/>
                    <a:pt x="371" y="5308"/>
                  </a:cubicBezTo>
                  <a:lnTo>
                    <a:pt x="7503" y="16787"/>
                  </a:lnTo>
                  <a:cubicBezTo>
                    <a:pt x="8989" y="19302"/>
                    <a:pt x="11017" y="21119"/>
                    <a:pt x="13348" y="21119"/>
                  </a:cubicBezTo>
                  <a:cubicBezTo>
                    <a:pt x="14120" y="21119"/>
                    <a:pt x="14926" y="20919"/>
                    <a:pt x="15757" y="20479"/>
                  </a:cubicBezTo>
                  <a:cubicBezTo>
                    <a:pt x="20816" y="17793"/>
                    <a:pt x="24578" y="3476"/>
                    <a:pt x="24578" y="3476"/>
                  </a:cubicBezTo>
                  <a:lnTo>
                    <a:pt x="21518" y="1339"/>
                  </a:lnTo>
                  <a:lnTo>
                    <a:pt x="13939" y="10560"/>
                  </a:lnTo>
                  <a:lnTo>
                    <a:pt x="8012" y="1"/>
                  </a:lnTo>
                  <a:close/>
                </a:path>
              </a:pathLst>
            </a:custGeom>
            <a:solidFill>
              <a:srgbClr val="FF9B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19"/>
            <p:cNvSpPr/>
            <p:nvPr/>
          </p:nvSpPr>
          <p:spPr>
            <a:xfrm>
              <a:off x="5032375" y="3958350"/>
              <a:ext cx="353450" cy="434400"/>
            </a:xfrm>
            <a:custGeom>
              <a:rect b="b" l="l" r="r" t="t"/>
              <a:pathLst>
                <a:path extrusionOk="0" h="17376" w="14138">
                  <a:moveTo>
                    <a:pt x="5899" y="0"/>
                  </a:moveTo>
                  <a:cubicBezTo>
                    <a:pt x="5399" y="0"/>
                    <a:pt x="4453" y="395"/>
                    <a:pt x="4182" y="531"/>
                  </a:cubicBezTo>
                  <a:cubicBezTo>
                    <a:pt x="1916" y="1665"/>
                    <a:pt x="1" y="2402"/>
                    <a:pt x="1015" y="9596"/>
                  </a:cubicBezTo>
                  <a:cubicBezTo>
                    <a:pt x="1147" y="10528"/>
                    <a:pt x="3493" y="17376"/>
                    <a:pt x="3493" y="17376"/>
                  </a:cubicBezTo>
                  <a:cubicBezTo>
                    <a:pt x="3493" y="17376"/>
                    <a:pt x="14138" y="14366"/>
                    <a:pt x="14025" y="13836"/>
                  </a:cubicBezTo>
                  <a:cubicBezTo>
                    <a:pt x="13934" y="13409"/>
                    <a:pt x="12268" y="6586"/>
                    <a:pt x="10048" y="2741"/>
                  </a:cubicBezTo>
                  <a:cubicBezTo>
                    <a:pt x="9187" y="1251"/>
                    <a:pt x="7697" y="201"/>
                    <a:pt x="5985" y="5"/>
                  </a:cubicBezTo>
                  <a:cubicBezTo>
                    <a:pt x="5958" y="2"/>
                    <a:pt x="5930" y="0"/>
                    <a:pt x="58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19"/>
            <p:cNvSpPr/>
            <p:nvPr/>
          </p:nvSpPr>
          <p:spPr>
            <a:xfrm>
              <a:off x="5000350" y="3922025"/>
              <a:ext cx="713275" cy="944075"/>
            </a:xfrm>
            <a:custGeom>
              <a:rect b="b" l="l" r="r" t="t"/>
              <a:pathLst>
                <a:path extrusionOk="0" h="37763" w="28531">
                  <a:moveTo>
                    <a:pt x="13498" y="0"/>
                  </a:moveTo>
                  <a:cubicBezTo>
                    <a:pt x="13337" y="0"/>
                    <a:pt x="13174" y="15"/>
                    <a:pt x="13010" y="49"/>
                  </a:cubicBezTo>
                  <a:cubicBezTo>
                    <a:pt x="9487" y="775"/>
                    <a:pt x="3760" y="1288"/>
                    <a:pt x="2225" y="6087"/>
                  </a:cubicBezTo>
                  <a:cubicBezTo>
                    <a:pt x="1734" y="7622"/>
                    <a:pt x="2192" y="10595"/>
                    <a:pt x="2336" y="12189"/>
                  </a:cubicBezTo>
                  <a:lnTo>
                    <a:pt x="3892" y="22288"/>
                  </a:lnTo>
                  <a:lnTo>
                    <a:pt x="1" y="37656"/>
                  </a:lnTo>
                  <a:lnTo>
                    <a:pt x="21643" y="37763"/>
                  </a:lnTo>
                  <a:lnTo>
                    <a:pt x="22175" y="18779"/>
                  </a:lnTo>
                  <a:lnTo>
                    <a:pt x="23158" y="16571"/>
                  </a:lnTo>
                  <a:lnTo>
                    <a:pt x="28531" y="13149"/>
                  </a:lnTo>
                  <a:lnTo>
                    <a:pt x="25306" y="7278"/>
                  </a:lnTo>
                  <a:cubicBezTo>
                    <a:pt x="23259" y="3999"/>
                    <a:pt x="23075" y="2143"/>
                    <a:pt x="18987" y="1005"/>
                  </a:cubicBezTo>
                  <a:lnTo>
                    <a:pt x="15030" y="307"/>
                  </a:lnTo>
                  <a:cubicBezTo>
                    <a:pt x="14572" y="169"/>
                    <a:pt x="14048" y="0"/>
                    <a:pt x="134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19"/>
            <p:cNvSpPr/>
            <p:nvPr/>
          </p:nvSpPr>
          <p:spPr>
            <a:xfrm>
              <a:off x="5540875" y="4152775"/>
              <a:ext cx="42550" cy="262850"/>
            </a:xfrm>
            <a:custGeom>
              <a:rect b="b" l="l" r="r" t="t"/>
              <a:pathLst>
                <a:path extrusionOk="0" h="10514" w="1702">
                  <a:moveTo>
                    <a:pt x="98" y="0"/>
                  </a:moveTo>
                  <a:cubicBezTo>
                    <a:pt x="93" y="0"/>
                    <a:pt x="84" y="38"/>
                    <a:pt x="72" y="110"/>
                  </a:cubicBezTo>
                  <a:cubicBezTo>
                    <a:pt x="58" y="182"/>
                    <a:pt x="45" y="289"/>
                    <a:pt x="33" y="429"/>
                  </a:cubicBezTo>
                  <a:cubicBezTo>
                    <a:pt x="10" y="707"/>
                    <a:pt x="0" y="1114"/>
                    <a:pt x="64" y="1611"/>
                  </a:cubicBezTo>
                  <a:cubicBezTo>
                    <a:pt x="128" y="2107"/>
                    <a:pt x="272" y="2695"/>
                    <a:pt x="547" y="3300"/>
                  </a:cubicBezTo>
                  <a:cubicBezTo>
                    <a:pt x="815" y="3904"/>
                    <a:pt x="1218" y="4518"/>
                    <a:pt x="1393" y="5243"/>
                  </a:cubicBezTo>
                  <a:cubicBezTo>
                    <a:pt x="1556" y="5919"/>
                    <a:pt x="1424" y="6599"/>
                    <a:pt x="1214" y="7170"/>
                  </a:cubicBezTo>
                  <a:cubicBezTo>
                    <a:pt x="1004" y="7746"/>
                    <a:pt x="733" y="8240"/>
                    <a:pt x="509" y="8664"/>
                  </a:cubicBezTo>
                  <a:lnTo>
                    <a:pt x="502" y="8675"/>
                  </a:lnTo>
                  <a:lnTo>
                    <a:pt x="502" y="8687"/>
                  </a:lnTo>
                  <a:cubicBezTo>
                    <a:pt x="495" y="9231"/>
                    <a:pt x="490" y="9682"/>
                    <a:pt x="486" y="10022"/>
                  </a:cubicBezTo>
                  <a:cubicBezTo>
                    <a:pt x="486" y="10338"/>
                    <a:pt x="490" y="10513"/>
                    <a:pt x="501" y="10514"/>
                  </a:cubicBezTo>
                  <a:cubicBezTo>
                    <a:pt x="511" y="10514"/>
                    <a:pt x="526" y="10339"/>
                    <a:pt x="544" y="10024"/>
                  </a:cubicBezTo>
                  <a:cubicBezTo>
                    <a:pt x="560" y="9686"/>
                    <a:pt x="581" y="9241"/>
                    <a:pt x="606" y="8702"/>
                  </a:cubicBezTo>
                  <a:lnTo>
                    <a:pt x="606" y="8702"/>
                  </a:lnTo>
                  <a:cubicBezTo>
                    <a:pt x="839" y="8285"/>
                    <a:pt x="1117" y="7797"/>
                    <a:pt x="1337" y="7214"/>
                  </a:cubicBezTo>
                  <a:cubicBezTo>
                    <a:pt x="1557" y="6635"/>
                    <a:pt x="1701" y="5924"/>
                    <a:pt x="1529" y="5211"/>
                  </a:cubicBezTo>
                  <a:cubicBezTo>
                    <a:pt x="1344" y="4453"/>
                    <a:pt x="932" y="3837"/>
                    <a:pt x="665" y="3246"/>
                  </a:cubicBezTo>
                  <a:cubicBezTo>
                    <a:pt x="389" y="2657"/>
                    <a:pt x="237" y="2084"/>
                    <a:pt x="162" y="1597"/>
                  </a:cubicBezTo>
                  <a:cubicBezTo>
                    <a:pt x="87" y="1109"/>
                    <a:pt x="82" y="709"/>
                    <a:pt x="87" y="432"/>
                  </a:cubicBezTo>
                  <a:cubicBezTo>
                    <a:pt x="95" y="155"/>
                    <a:pt x="110" y="2"/>
                    <a:pt x="98" y="0"/>
                  </a:cubicBezTo>
                  <a:cubicBezTo>
                    <a:pt x="98" y="0"/>
                    <a:pt x="98" y="0"/>
                    <a:pt x="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19"/>
            <p:cNvSpPr/>
            <p:nvPr/>
          </p:nvSpPr>
          <p:spPr>
            <a:xfrm>
              <a:off x="5265625" y="3915775"/>
              <a:ext cx="216300" cy="133075"/>
            </a:xfrm>
            <a:custGeom>
              <a:rect b="b" l="l" r="r" t="t"/>
              <a:pathLst>
                <a:path extrusionOk="0" h="5323" w="8652">
                  <a:moveTo>
                    <a:pt x="27" y="1"/>
                  </a:moveTo>
                  <a:cubicBezTo>
                    <a:pt x="22" y="1"/>
                    <a:pt x="17" y="52"/>
                    <a:pt x="11" y="151"/>
                  </a:cubicBezTo>
                  <a:cubicBezTo>
                    <a:pt x="1" y="250"/>
                    <a:pt x="0" y="395"/>
                    <a:pt x="5" y="582"/>
                  </a:cubicBezTo>
                  <a:cubicBezTo>
                    <a:pt x="19" y="956"/>
                    <a:pt x="87" y="1503"/>
                    <a:pt x="310" y="2140"/>
                  </a:cubicBezTo>
                  <a:cubicBezTo>
                    <a:pt x="537" y="2770"/>
                    <a:pt x="927" y="3499"/>
                    <a:pt x="1580" y="4117"/>
                  </a:cubicBezTo>
                  <a:cubicBezTo>
                    <a:pt x="1904" y="4425"/>
                    <a:pt x="2293" y="4701"/>
                    <a:pt x="2736" y="4907"/>
                  </a:cubicBezTo>
                  <a:cubicBezTo>
                    <a:pt x="3178" y="5110"/>
                    <a:pt x="3671" y="5249"/>
                    <a:pt x="4186" y="5303"/>
                  </a:cubicBezTo>
                  <a:cubicBezTo>
                    <a:pt x="4326" y="5316"/>
                    <a:pt x="4466" y="5323"/>
                    <a:pt x="4604" y="5323"/>
                  </a:cubicBezTo>
                  <a:cubicBezTo>
                    <a:pt x="5487" y="5323"/>
                    <a:pt x="6327" y="5051"/>
                    <a:pt x="6951" y="4586"/>
                  </a:cubicBezTo>
                  <a:cubicBezTo>
                    <a:pt x="7680" y="4053"/>
                    <a:pt x="8125" y="3341"/>
                    <a:pt x="8368" y="2716"/>
                  </a:cubicBezTo>
                  <a:cubicBezTo>
                    <a:pt x="8606" y="2082"/>
                    <a:pt x="8651" y="1527"/>
                    <a:pt x="8631" y="1152"/>
                  </a:cubicBezTo>
                  <a:cubicBezTo>
                    <a:pt x="8620" y="965"/>
                    <a:pt x="8603" y="820"/>
                    <a:pt x="8581" y="723"/>
                  </a:cubicBezTo>
                  <a:cubicBezTo>
                    <a:pt x="8563" y="627"/>
                    <a:pt x="8551" y="576"/>
                    <a:pt x="8547" y="576"/>
                  </a:cubicBezTo>
                  <a:cubicBezTo>
                    <a:pt x="8547" y="576"/>
                    <a:pt x="8546" y="576"/>
                    <a:pt x="8546" y="576"/>
                  </a:cubicBezTo>
                  <a:cubicBezTo>
                    <a:pt x="8529" y="579"/>
                    <a:pt x="8575" y="782"/>
                    <a:pt x="8576" y="1153"/>
                  </a:cubicBezTo>
                  <a:cubicBezTo>
                    <a:pt x="8580" y="1523"/>
                    <a:pt x="8519" y="2065"/>
                    <a:pt x="8276" y="2680"/>
                  </a:cubicBezTo>
                  <a:cubicBezTo>
                    <a:pt x="8027" y="3286"/>
                    <a:pt x="7584" y="3973"/>
                    <a:pt x="6875" y="4481"/>
                  </a:cubicBezTo>
                  <a:cubicBezTo>
                    <a:pt x="6271" y="4924"/>
                    <a:pt x="5462" y="5183"/>
                    <a:pt x="4610" y="5183"/>
                  </a:cubicBezTo>
                  <a:cubicBezTo>
                    <a:pt x="4474" y="5183"/>
                    <a:pt x="4337" y="5176"/>
                    <a:pt x="4200" y="5163"/>
                  </a:cubicBezTo>
                  <a:cubicBezTo>
                    <a:pt x="3701" y="5111"/>
                    <a:pt x="3224" y="4979"/>
                    <a:pt x="2793" y="4782"/>
                  </a:cubicBezTo>
                  <a:cubicBezTo>
                    <a:pt x="2364" y="4584"/>
                    <a:pt x="1986" y="4320"/>
                    <a:pt x="1668" y="4023"/>
                  </a:cubicBezTo>
                  <a:cubicBezTo>
                    <a:pt x="1029" y="3427"/>
                    <a:pt x="638" y="2721"/>
                    <a:pt x="403" y="2106"/>
                  </a:cubicBezTo>
                  <a:cubicBezTo>
                    <a:pt x="171" y="1484"/>
                    <a:pt x="90" y="948"/>
                    <a:pt x="60" y="579"/>
                  </a:cubicBezTo>
                  <a:cubicBezTo>
                    <a:pt x="29" y="209"/>
                    <a:pt x="42" y="2"/>
                    <a:pt x="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19"/>
            <p:cNvSpPr/>
            <p:nvPr/>
          </p:nvSpPr>
          <p:spPr>
            <a:xfrm>
              <a:off x="5578950" y="4206100"/>
              <a:ext cx="110400" cy="66450"/>
            </a:xfrm>
            <a:custGeom>
              <a:rect b="b" l="l" r="r" t="t"/>
              <a:pathLst>
                <a:path extrusionOk="0" h="2658" w="4416">
                  <a:moveTo>
                    <a:pt x="4402" y="1"/>
                  </a:moveTo>
                  <a:cubicBezTo>
                    <a:pt x="4363" y="1"/>
                    <a:pt x="4107" y="116"/>
                    <a:pt x="3720" y="313"/>
                  </a:cubicBezTo>
                  <a:cubicBezTo>
                    <a:pt x="3304" y="524"/>
                    <a:pt x="2738" y="832"/>
                    <a:pt x="2130" y="1198"/>
                  </a:cubicBezTo>
                  <a:cubicBezTo>
                    <a:pt x="1521" y="1567"/>
                    <a:pt x="986" y="1925"/>
                    <a:pt x="606" y="2194"/>
                  </a:cubicBezTo>
                  <a:cubicBezTo>
                    <a:pt x="226" y="2463"/>
                    <a:pt x="0" y="2641"/>
                    <a:pt x="11" y="2657"/>
                  </a:cubicBezTo>
                  <a:cubicBezTo>
                    <a:pt x="11" y="2657"/>
                    <a:pt x="12" y="2658"/>
                    <a:pt x="14" y="2658"/>
                  </a:cubicBezTo>
                  <a:cubicBezTo>
                    <a:pt x="47" y="2658"/>
                    <a:pt x="288" y="2511"/>
                    <a:pt x="661" y="2276"/>
                  </a:cubicBezTo>
                  <a:cubicBezTo>
                    <a:pt x="1055" y="2029"/>
                    <a:pt x="1596" y="1685"/>
                    <a:pt x="2202" y="1319"/>
                  </a:cubicBezTo>
                  <a:cubicBezTo>
                    <a:pt x="2809" y="953"/>
                    <a:pt x="3364" y="634"/>
                    <a:pt x="3767" y="400"/>
                  </a:cubicBezTo>
                  <a:cubicBezTo>
                    <a:pt x="4168" y="167"/>
                    <a:pt x="4416" y="20"/>
                    <a:pt x="4407" y="2"/>
                  </a:cubicBezTo>
                  <a:cubicBezTo>
                    <a:pt x="4406" y="1"/>
                    <a:pt x="4405" y="1"/>
                    <a:pt x="44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19"/>
            <p:cNvSpPr/>
            <p:nvPr/>
          </p:nvSpPr>
          <p:spPr>
            <a:xfrm>
              <a:off x="5074275" y="3975700"/>
              <a:ext cx="304225" cy="418875"/>
            </a:xfrm>
            <a:custGeom>
              <a:rect b="b" l="l" r="r" t="t"/>
              <a:pathLst>
                <a:path extrusionOk="0" h="16755" w="12169">
                  <a:moveTo>
                    <a:pt x="4019" y="1"/>
                  </a:moveTo>
                  <a:cubicBezTo>
                    <a:pt x="4002" y="1"/>
                    <a:pt x="3985" y="2"/>
                    <a:pt x="3968" y="3"/>
                  </a:cubicBezTo>
                  <a:cubicBezTo>
                    <a:pt x="3868" y="11"/>
                    <a:pt x="3776" y="18"/>
                    <a:pt x="3689" y="25"/>
                  </a:cubicBezTo>
                  <a:cubicBezTo>
                    <a:pt x="3604" y="34"/>
                    <a:pt x="3523" y="35"/>
                    <a:pt x="3453" y="48"/>
                  </a:cubicBezTo>
                  <a:cubicBezTo>
                    <a:pt x="3382" y="65"/>
                    <a:pt x="3318" y="81"/>
                    <a:pt x="3261" y="96"/>
                  </a:cubicBezTo>
                  <a:cubicBezTo>
                    <a:pt x="3152" y="124"/>
                    <a:pt x="3067" y="146"/>
                    <a:pt x="3001" y="163"/>
                  </a:cubicBezTo>
                  <a:cubicBezTo>
                    <a:pt x="2944" y="179"/>
                    <a:pt x="2914" y="187"/>
                    <a:pt x="2915" y="190"/>
                  </a:cubicBezTo>
                  <a:cubicBezTo>
                    <a:pt x="2915" y="190"/>
                    <a:pt x="2916" y="191"/>
                    <a:pt x="2918" y="191"/>
                  </a:cubicBezTo>
                  <a:cubicBezTo>
                    <a:pt x="2927" y="191"/>
                    <a:pt x="2956" y="186"/>
                    <a:pt x="3006" y="176"/>
                  </a:cubicBezTo>
                  <a:cubicBezTo>
                    <a:pt x="3071" y="163"/>
                    <a:pt x="3158" y="146"/>
                    <a:pt x="3266" y="123"/>
                  </a:cubicBezTo>
                  <a:cubicBezTo>
                    <a:pt x="3324" y="111"/>
                    <a:pt x="3388" y="97"/>
                    <a:pt x="3458" y="82"/>
                  </a:cubicBezTo>
                  <a:cubicBezTo>
                    <a:pt x="3529" y="71"/>
                    <a:pt x="3608" y="72"/>
                    <a:pt x="3693" y="66"/>
                  </a:cubicBezTo>
                  <a:cubicBezTo>
                    <a:pt x="3778" y="62"/>
                    <a:pt x="3870" y="56"/>
                    <a:pt x="3968" y="51"/>
                  </a:cubicBezTo>
                  <a:cubicBezTo>
                    <a:pt x="3981" y="50"/>
                    <a:pt x="3994" y="50"/>
                    <a:pt x="4007" y="50"/>
                  </a:cubicBezTo>
                  <a:cubicBezTo>
                    <a:pt x="4093" y="50"/>
                    <a:pt x="4183" y="70"/>
                    <a:pt x="4279" y="77"/>
                  </a:cubicBezTo>
                  <a:cubicBezTo>
                    <a:pt x="4720" y="107"/>
                    <a:pt x="5248" y="277"/>
                    <a:pt x="5783" y="606"/>
                  </a:cubicBezTo>
                  <a:cubicBezTo>
                    <a:pt x="6320" y="930"/>
                    <a:pt x="6860" y="1416"/>
                    <a:pt x="7366" y="2027"/>
                  </a:cubicBezTo>
                  <a:cubicBezTo>
                    <a:pt x="8382" y="3252"/>
                    <a:pt x="9272" y="4954"/>
                    <a:pt x="10047" y="6913"/>
                  </a:cubicBezTo>
                  <a:cubicBezTo>
                    <a:pt x="10810" y="8861"/>
                    <a:pt x="11489" y="11071"/>
                    <a:pt x="12005" y="13433"/>
                  </a:cubicBezTo>
                  <a:lnTo>
                    <a:pt x="12005" y="13433"/>
                  </a:lnTo>
                  <a:cubicBezTo>
                    <a:pt x="11943" y="13455"/>
                    <a:pt x="11878" y="13479"/>
                    <a:pt x="11812" y="13502"/>
                  </a:cubicBezTo>
                  <a:cubicBezTo>
                    <a:pt x="8088" y="14665"/>
                    <a:pt x="4642" y="15741"/>
                    <a:pt x="1857" y="16610"/>
                  </a:cubicBezTo>
                  <a:lnTo>
                    <a:pt x="1857" y="16610"/>
                  </a:lnTo>
                  <a:cubicBezTo>
                    <a:pt x="1305" y="14454"/>
                    <a:pt x="850" y="12677"/>
                    <a:pt x="529" y="11426"/>
                  </a:cubicBezTo>
                  <a:cubicBezTo>
                    <a:pt x="366" y="10807"/>
                    <a:pt x="238" y="10319"/>
                    <a:pt x="148" y="9978"/>
                  </a:cubicBezTo>
                  <a:cubicBezTo>
                    <a:pt x="104" y="9818"/>
                    <a:pt x="70" y="9692"/>
                    <a:pt x="45" y="9599"/>
                  </a:cubicBezTo>
                  <a:cubicBezTo>
                    <a:pt x="21" y="9515"/>
                    <a:pt x="7" y="9471"/>
                    <a:pt x="3" y="9471"/>
                  </a:cubicBezTo>
                  <a:cubicBezTo>
                    <a:pt x="3" y="9471"/>
                    <a:pt x="3" y="9471"/>
                    <a:pt x="3" y="9471"/>
                  </a:cubicBezTo>
                  <a:cubicBezTo>
                    <a:pt x="0" y="9471"/>
                    <a:pt x="9" y="9517"/>
                    <a:pt x="27" y="9603"/>
                  </a:cubicBezTo>
                  <a:cubicBezTo>
                    <a:pt x="49" y="9698"/>
                    <a:pt x="78" y="9824"/>
                    <a:pt x="116" y="9986"/>
                  </a:cubicBezTo>
                  <a:cubicBezTo>
                    <a:pt x="198" y="10329"/>
                    <a:pt x="316" y="10819"/>
                    <a:pt x="466" y="11441"/>
                  </a:cubicBezTo>
                  <a:cubicBezTo>
                    <a:pt x="778" y="12706"/>
                    <a:pt x="1223" y="14509"/>
                    <a:pt x="1762" y="16696"/>
                  </a:cubicBezTo>
                  <a:lnTo>
                    <a:pt x="1777" y="16754"/>
                  </a:lnTo>
                  <a:lnTo>
                    <a:pt x="1835" y="16736"/>
                  </a:lnTo>
                  <a:cubicBezTo>
                    <a:pt x="4630" y="15873"/>
                    <a:pt x="8107" y="14824"/>
                    <a:pt x="11859" y="13634"/>
                  </a:cubicBezTo>
                  <a:cubicBezTo>
                    <a:pt x="11945" y="13603"/>
                    <a:pt x="12031" y="13573"/>
                    <a:pt x="12111" y="13545"/>
                  </a:cubicBezTo>
                  <a:lnTo>
                    <a:pt x="12168" y="13524"/>
                  </a:lnTo>
                  <a:lnTo>
                    <a:pt x="12155" y="13464"/>
                  </a:lnTo>
                  <a:cubicBezTo>
                    <a:pt x="11635" y="11068"/>
                    <a:pt x="10946" y="8836"/>
                    <a:pt x="10166" y="6866"/>
                  </a:cubicBezTo>
                  <a:cubicBezTo>
                    <a:pt x="9382" y="4901"/>
                    <a:pt x="8478" y="3195"/>
                    <a:pt x="7441" y="1964"/>
                  </a:cubicBezTo>
                  <a:cubicBezTo>
                    <a:pt x="6925" y="1350"/>
                    <a:pt x="6373" y="863"/>
                    <a:pt x="5822" y="539"/>
                  </a:cubicBezTo>
                  <a:cubicBezTo>
                    <a:pt x="5275" y="212"/>
                    <a:pt x="4733" y="46"/>
                    <a:pt x="4284" y="22"/>
                  </a:cubicBezTo>
                  <a:cubicBezTo>
                    <a:pt x="4191" y="17"/>
                    <a:pt x="4103" y="1"/>
                    <a:pt x="40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19"/>
            <p:cNvSpPr/>
            <p:nvPr/>
          </p:nvSpPr>
          <p:spPr>
            <a:xfrm>
              <a:off x="5107875" y="4279075"/>
              <a:ext cx="259375" cy="71400"/>
            </a:xfrm>
            <a:custGeom>
              <a:rect b="b" l="l" r="r" t="t"/>
              <a:pathLst>
                <a:path extrusionOk="0" h="2856" w="10375">
                  <a:moveTo>
                    <a:pt x="10357" y="1"/>
                  </a:moveTo>
                  <a:cubicBezTo>
                    <a:pt x="10217" y="1"/>
                    <a:pt x="7944" y="596"/>
                    <a:pt x="5169" y="1361"/>
                  </a:cubicBezTo>
                  <a:cubicBezTo>
                    <a:pt x="2310" y="2148"/>
                    <a:pt x="1" y="2816"/>
                    <a:pt x="11" y="2854"/>
                  </a:cubicBezTo>
                  <a:cubicBezTo>
                    <a:pt x="11" y="2855"/>
                    <a:pt x="13" y="2855"/>
                    <a:pt x="17" y="2855"/>
                  </a:cubicBezTo>
                  <a:cubicBezTo>
                    <a:pt x="158" y="2855"/>
                    <a:pt x="2431" y="2260"/>
                    <a:pt x="5207" y="1495"/>
                  </a:cubicBezTo>
                  <a:cubicBezTo>
                    <a:pt x="8065" y="708"/>
                    <a:pt x="10375" y="40"/>
                    <a:pt x="10364" y="2"/>
                  </a:cubicBezTo>
                  <a:cubicBezTo>
                    <a:pt x="10364" y="1"/>
                    <a:pt x="10362" y="1"/>
                    <a:pt x="103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19"/>
            <p:cNvSpPr/>
            <p:nvPr/>
          </p:nvSpPr>
          <p:spPr>
            <a:xfrm>
              <a:off x="5029550" y="3456850"/>
              <a:ext cx="315425" cy="493150"/>
            </a:xfrm>
            <a:custGeom>
              <a:rect b="b" l="l" r="r" t="t"/>
              <a:pathLst>
                <a:path extrusionOk="0" h="19726" w="12617">
                  <a:moveTo>
                    <a:pt x="9469" y="0"/>
                  </a:moveTo>
                  <a:cubicBezTo>
                    <a:pt x="9175" y="0"/>
                    <a:pt x="8881" y="34"/>
                    <a:pt x="8596" y="105"/>
                  </a:cubicBezTo>
                  <a:cubicBezTo>
                    <a:pt x="7061" y="486"/>
                    <a:pt x="5847" y="1738"/>
                    <a:pt x="5194" y="3178"/>
                  </a:cubicBezTo>
                  <a:cubicBezTo>
                    <a:pt x="4541" y="4620"/>
                    <a:pt x="4383" y="6235"/>
                    <a:pt x="4378" y="7817"/>
                  </a:cubicBezTo>
                  <a:cubicBezTo>
                    <a:pt x="4376" y="8654"/>
                    <a:pt x="4412" y="9500"/>
                    <a:pt x="4244" y="10320"/>
                  </a:cubicBezTo>
                  <a:cubicBezTo>
                    <a:pt x="4075" y="11140"/>
                    <a:pt x="3670" y="11950"/>
                    <a:pt x="2968" y="12406"/>
                  </a:cubicBezTo>
                  <a:cubicBezTo>
                    <a:pt x="2414" y="12765"/>
                    <a:pt x="1735" y="12871"/>
                    <a:pt x="1141" y="13159"/>
                  </a:cubicBezTo>
                  <a:cubicBezTo>
                    <a:pt x="548" y="13446"/>
                    <a:pt x="0" y="14054"/>
                    <a:pt x="148" y="14698"/>
                  </a:cubicBezTo>
                  <a:cubicBezTo>
                    <a:pt x="324" y="15467"/>
                    <a:pt x="1289" y="15697"/>
                    <a:pt x="2073" y="15779"/>
                  </a:cubicBezTo>
                  <a:cubicBezTo>
                    <a:pt x="2098" y="16722"/>
                    <a:pt x="2703" y="17626"/>
                    <a:pt x="3565" y="18010"/>
                  </a:cubicBezTo>
                  <a:cubicBezTo>
                    <a:pt x="3881" y="18151"/>
                    <a:pt x="4225" y="18219"/>
                    <a:pt x="4571" y="18219"/>
                  </a:cubicBezTo>
                  <a:cubicBezTo>
                    <a:pt x="5168" y="18219"/>
                    <a:pt x="5767" y="18015"/>
                    <a:pt x="6221" y="17627"/>
                  </a:cubicBezTo>
                  <a:lnTo>
                    <a:pt x="6221" y="17627"/>
                  </a:lnTo>
                  <a:cubicBezTo>
                    <a:pt x="5977" y="18588"/>
                    <a:pt x="6835" y="19598"/>
                    <a:pt x="7821" y="19712"/>
                  </a:cubicBezTo>
                  <a:cubicBezTo>
                    <a:pt x="7901" y="19721"/>
                    <a:pt x="7981" y="19726"/>
                    <a:pt x="8061" y="19726"/>
                  </a:cubicBezTo>
                  <a:cubicBezTo>
                    <a:pt x="8960" y="19726"/>
                    <a:pt x="9816" y="19146"/>
                    <a:pt x="10308" y="18378"/>
                  </a:cubicBezTo>
                  <a:cubicBezTo>
                    <a:pt x="10844" y="17543"/>
                    <a:pt x="11013" y="16525"/>
                    <a:pt x="11053" y="15534"/>
                  </a:cubicBezTo>
                  <a:cubicBezTo>
                    <a:pt x="11093" y="14543"/>
                    <a:pt x="11017" y="13547"/>
                    <a:pt x="11114" y="12560"/>
                  </a:cubicBezTo>
                  <a:lnTo>
                    <a:pt x="12616" y="1836"/>
                  </a:lnTo>
                  <a:cubicBezTo>
                    <a:pt x="12076" y="665"/>
                    <a:pt x="10767" y="0"/>
                    <a:pt x="94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19"/>
            <p:cNvSpPr/>
            <p:nvPr/>
          </p:nvSpPr>
          <p:spPr>
            <a:xfrm>
              <a:off x="5253600" y="3423775"/>
              <a:ext cx="388700" cy="242075"/>
            </a:xfrm>
            <a:custGeom>
              <a:rect b="b" l="l" r="r" t="t"/>
              <a:pathLst>
                <a:path extrusionOk="0" h="9683" w="15548">
                  <a:moveTo>
                    <a:pt x="8679" y="0"/>
                  </a:moveTo>
                  <a:cubicBezTo>
                    <a:pt x="1322" y="0"/>
                    <a:pt x="0" y="6325"/>
                    <a:pt x="1277" y="9683"/>
                  </a:cubicBezTo>
                  <a:lnTo>
                    <a:pt x="5007" y="5985"/>
                  </a:lnTo>
                  <a:lnTo>
                    <a:pt x="14832" y="4967"/>
                  </a:lnTo>
                  <a:cubicBezTo>
                    <a:pt x="14832" y="4967"/>
                    <a:pt x="15548" y="90"/>
                    <a:pt x="8851" y="1"/>
                  </a:cubicBezTo>
                  <a:cubicBezTo>
                    <a:pt x="8793" y="0"/>
                    <a:pt x="8736" y="0"/>
                    <a:pt x="86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19"/>
            <p:cNvSpPr/>
            <p:nvPr/>
          </p:nvSpPr>
          <p:spPr>
            <a:xfrm>
              <a:off x="5262900" y="3489600"/>
              <a:ext cx="358050" cy="555100"/>
            </a:xfrm>
            <a:custGeom>
              <a:rect b="b" l="l" r="r" t="t"/>
              <a:pathLst>
                <a:path extrusionOk="0" h="22204" w="14322">
                  <a:moveTo>
                    <a:pt x="8848" y="0"/>
                  </a:moveTo>
                  <a:cubicBezTo>
                    <a:pt x="6835" y="0"/>
                    <a:pt x="4824" y="602"/>
                    <a:pt x="3097" y="1800"/>
                  </a:cubicBezTo>
                  <a:lnTo>
                    <a:pt x="2783" y="2018"/>
                  </a:lnTo>
                  <a:lnTo>
                    <a:pt x="354" y="17420"/>
                  </a:lnTo>
                  <a:cubicBezTo>
                    <a:pt x="0" y="19665"/>
                    <a:pt x="1523" y="21776"/>
                    <a:pt x="3765" y="22147"/>
                  </a:cubicBezTo>
                  <a:cubicBezTo>
                    <a:pt x="3995" y="22185"/>
                    <a:pt x="4224" y="22204"/>
                    <a:pt x="4449" y="22204"/>
                  </a:cubicBezTo>
                  <a:cubicBezTo>
                    <a:pt x="6598" y="22204"/>
                    <a:pt x="8446" y="20525"/>
                    <a:pt x="8573" y="18302"/>
                  </a:cubicBezTo>
                  <a:cubicBezTo>
                    <a:pt x="8648" y="17003"/>
                    <a:pt x="8703" y="15945"/>
                    <a:pt x="8703" y="15945"/>
                  </a:cubicBezTo>
                  <a:cubicBezTo>
                    <a:pt x="8703" y="15945"/>
                    <a:pt x="8714" y="15945"/>
                    <a:pt x="8734" y="15945"/>
                  </a:cubicBezTo>
                  <a:cubicBezTo>
                    <a:pt x="9095" y="15945"/>
                    <a:pt x="12575" y="15863"/>
                    <a:pt x="13111" y="12704"/>
                  </a:cubicBezTo>
                  <a:cubicBezTo>
                    <a:pt x="13677" y="9371"/>
                    <a:pt x="14321" y="1615"/>
                    <a:pt x="14321" y="1615"/>
                  </a:cubicBezTo>
                  <a:cubicBezTo>
                    <a:pt x="12653" y="537"/>
                    <a:pt x="10750" y="0"/>
                    <a:pt x="8848" y="0"/>
                  </a:cubicBezTo>
                  <a:close/>
                </a:path>
              </a:pathLst>
            </a:custGeom>
            <a:solidFill>
              <a:srgbClr val="FFC0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19"/>
            <p:cNvSpPr/>
            <p:nvPr/>
          </p:nvSpPr>
          <p:spPr>
            <a:xfrm>
              <a:off x="5565175" y="3665600"/>
              <a:ext cx="22225" cy="21625"/>
            </a:xfrm>
            <a:custGeom>
              <a:rect b="b" l="l" r="r" t="t"/>
              <a:pathLst>
                <a:path extrusionOk="0" h="865" w="889">
                  <a:moveTo>
                    <a:pt x="446" y="1"/>
                  </a:moveTo>
                  <a:cubicBezTo>
                    <a:pt x="234" y="1"/>
                    <a:pt x="50" y="166"/>
                    <a:pt x="26" y="387"/>
                  </a:cubicBezTo>
                  <a:cubicBezTo>
                    <a:pt x="0" y="624"/>
                    <a:pt x="166" y="836"/>
                    <a:pt x="397" y="862"/>
                  </a:cubicBezTo>
                  <a:cubicBezTo>
                    <a:pt x="413" y="863"/>
                    <a:pt x="428" y="864"/>
                    <a:pt x="443" y="864"/>
                  </a:cubicBezTo>
                  <a:cubicBezTo>
                    <a:pt x="655" y="864"/>
                    <a:pt x="838" y="700"/>
                    <a:pt x="863" y="478"/>
                  </a:cubicBezTo>
                  <a:cubicBezTo>
                    <a:pt x="888" y="241"/>
                    <a:pt x="722" y="29"/>
                    <a:pt x="491" y="3"/>
                  </a:cubicBezTo>
                  <a:cubicBezTo>
                    <a:pt x="476" y="2"/>
                    <a:pt x="461" y="1"/>
                    <a:pt x="4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19"/>
            <p:cNvSpPr/>
            <p:nvPr/>
          </p:nvSpPr>
          <p:spPr>
            <a:xfrm>
              <a:off x="5553025" y="3652025"/>
              <a:ext cx="42175" cy="15675"/>
            </a:xfrm>
            <a:custGeom>
              <a:rect b="b" l="l" r="r" t="t"/>
              <a:pathLst>
                <a:path extrusionOk="0" h="627" w="1687">
                  <a:moveTo>
                    <a:pt x="731" y="1"/>
                  </a:moveTo>
                  <a:cubicBezTo>
                    <a:pt x="527" y="1"/>
                    <a:pt x="347" y="56"/>
                    <a:pt x="227" y="124"/>
                  </a:cubicBezTo>
                  <a:cubicBezTo>
                    <a:pt x="68" y="212"/>
                    <a:pt x="1" y="308"/>
                    <a:pt x="21" y="339"/>
                  </a:cubicBezTo>
                  <a:cubicBezTo>
                    <a:pt x="27" y="349"/>
                    <a:pt x="41" y="353"/>
                    <a:pt x="61" y="353"/>
                  </a:cubicBezTo>
                  <a:cubicBezTo>
                    <a:pt x="150" y="353"/>
                    <a:pt x="366" y="274"/>
                    <a:pt x="639" y="274"/>
                  </a:cubicBezTo>
                  <a:cubicBezTo>
                    <a:pt x="712" y="274"/>
                    <a:pt x="790" y="279"/>
                    <a:pt x="870" y="294"/>
                  </a:cubicBezTo>
                  <a:cubicBezTo>
                    <a:pt x="1285" y="362"/>
                    <a:pt x="1555" y="627"/>
                    <a:pt x="1641" y="627"/>
                  </a:cubicBezTo>
                  <a:cubicBezTo>
                    <a:pt x="1648" y="627"/>
                    <a:pt x="1653" y="625"/>
                    <a:pt x="1658" y="622"/>
                  </a:cubicBezTo>
                  <a:cubicBezTo>
                    <a:pt x="1687" y="600"/>
                    <a:pt x="1655" y="486"/>
                    <a:pt x="1534" y="350"/>
                  </a:cubicBezTo>
                  <a:cubicBezTo>
                    <a:pt x="1415" y="215"/>
                    <a:pt x="1196" y="64"/>
                    <a:pt x="918" y="16"/>
                  </a:cubicBezTo>
                  <a:cubicBezTo>
                    <a:pt x="854" y="5"/>
                    <a:pt x="791" y="1"/>
                    <a:pt x="7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19"/>
            <p:cNvSpPr/>
            <p:nvPr/>
          </p:nvSpPr>
          <p:spPr>
            <a:xfrm>
              <a:off x="5452550" y="3654800"/>
              <a:ext cx="22225" cy="21625"/>
            </a:xfrm>
            <a:custGeom>
              <a:rect b="b" l="l" r="r" t="t"/>
              <a:pathLst>
                <a:path extrusionOk="0" h="865" w="889">
                  <a:moveTo>
                    <a:pt x="446" y="1"/>
                  </a:moveTo>
                  <a:cubicBezTo>
                    <a:pt x="234" y="1"/>
                    <a:pt x="51" y="165"/>
                    <a:pt x="26" y="387"/>
                  </a:cubicBezTo>
                  <a:cubicBezTo>
                    <a:pt x="1" y="625"/>
                    <a:pt x="167" y="837"/>
                    <a:pt x="398" y="862"/>
                  </a:cubicBezTo>
                  <a:cubicBezTo>
                    <a:pt x="413" y="864"/>
                    <a:pt x="427" y="865"/>
                    <a:pt x="442" y="865"/>
                  </a:cubicBezTo>
                  <a:cubicBezTo>
                    <a:pt x="654" y="865"/>
                    <a:pt x="839" y="701"/>
                    <a:pt x="863" y="478"/>
                  </a:cubicBezTo>
                  <a:cubicBezTo>
                    <a:pt x="889" y="242"/>
                    <a:pt x="723" y="29"/>
                    <a:pt x="491" y="3"/>
                  </a:cubicBezTo>
                  <a:cubicBezTo>
                    <a:pt x="476" y="2"/>
                    <a:pt x="461" y="1"/>
                    <a:pt x="4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19"/>
            <p:cNvSpPr/>
            <p:nvPr/>
          </p:nvSpPr>
          <p:spPr>
            <a:xfrm>
              <a:off x="5438275" y="3641775"/>
              <a:ext cx="42175" cy="15650"/>
            </a:xfrm>
            <a:custGeom>
              <a:rect b="b" l="l" r="r" t="t"/>
              <a:pathLst>
                <a:path extrusionOk="0" h="626" w="1687">
                  <a:moveTo>
                    <a:pt x="730" y="0"/>
                  </a:moveTo>
                  <a:cubicBezTo>
                    <a:pt x="527" y="0"/>
                    <a:pt x="347" y="56"/>
                    <a:pt x="227" y="123"/>
                  </a:cubicBezTo>
                  <a:cubicBezTo>
                    <a:pt x="67" y="211"/>
                    <a:pt x="1" y="308"/>
                    <a:pt x="20" y="337"/>
                  </a:cubicBezTo>
                  <a:cubicBezTo>
                    <a:pt x="26" y="348"/>
                    <a:pt x="40" y="352"/>
                    <a:pt x="61" y="352"/>
                  </a:cubicBezTo>
                  <a:cubicBezTo>
                    <a:pt x="150" y="352"/>
                    <a:pt x="367" y="273"/>
                    <a:pt x="641" y="273"/>
                  </a:cubicBezTo>
                  <a:cubicBezTo>
                    <a:pt x="714" y="273"/>
                    <a:pt x="791" y="279"/>
                    <a:pt x="870" y="293"/>
                  </a:cubicBezTo>
                  <a:cubicBezTo>
                    <a:pt x="1285" y="361"/>
                    <a:pt x="1555" y="626"/>
                    <a:pt x="1641" y="626"/>
                  </a:cubicBezTo>
                  <a:cubicBezTo>
                    <a:pt x="1648" y="626"/>
                    <a:pt x="1653" y="624"/>
                    <a:pt x="1658" y="620"/>
                  </a:cubicBezTo>
                  <a:cubicBezTo>
                    <a:pt x="1687" y="598"/>
                    <a:pt x="1654" y="486"/>
                    <a:pt x="1534" y="349"/>
                  </a:cubicBezTo>
                  <a:cubicBezTo>
                    <a:pt x="1415" y="213"/>
                    <a:pt x="1196" y="64"/>
                    <a:pt x="917" y="16"/>
                  </a:cubicBezTo>
                  <a:cubicBezTo>
                    <a:pt x="853" y="5"/>
                    <a:pt x="791" y="0"/>
                    <a:pt x="7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19"/>
            <p:cNvSpPr/>
            <p:nvPr/>
          </p:nvSpPr>
          <p:spPr>
            <a:xfrm>
              <a:off x="5494050" y="3644375"/>
              <a:ext cx="31325" cy="105050"/>
            </a:xfrm>
            <a:custGeom>
              <a:rect b="b" l="l" r="r" t="t"/>
              <a:pathLst>
                <a:path extrusionOk="0" h="4202" w="1253">
                  <a:moveTo>
                    <a:pt x="755" y="0"/>
                  </a:moveTo>
                  <a:cubicBezTo>
                    <a:pt x="755" y="0"/>
                    <a:pt x="755" y="0"/>
                    <a:pt x="755" y="0"/>
                  </a:cubicBezTo>
                  <a:cubicBezTo>
                    <a:pt x="701" y="6"/>
                    <a:pt x="774" y="1170"/>
                    <a:pt x="918" y="2600"/>
                  </a:cubicBezTo>
                  <a:cubicBezTo>
                    <a:pt x="957" y="2951"/>
                    <a:pt x="993" y="3287"/>
                    <a:pt x="1028" y="3606"/>
                  </a:cubicBezTo>
                  <a:cubicBezTo>
                    <a:pt x="1048" y="3761"/>
                    <a:pt x="1064" y="3904"/>
                    <a:pt x="1017" y="3983"/>
                  </a:cubicBezTo>
                  <a:cubicBezTo>
                    <a:pt x="991" y="4034"/>
                    <a:pt x="935" y="4050"/>
                    <a:pt x="867" y="4050"/>
                  </a:cubicBezTo>
                  <a:cubicBezTo>
                    <a:pt x="831" y="4050"/>
                    <a:pt x="791" y="4045"/>
                    <a:pt x="751" y="4039"/>
                  </a:cubicBezTo>
                  <a:cubicBezTo>
                    <a:pt x="427" y="3998"/>
                    <a:pt x="189" y="3975"/>
                    <a:pt x="77" y="3975"/>
                  </a:cubicBezTo>
                  <a:cubicBezTo>
                    <a:pt x="32" y="3975"/>
                    <a:pt x="7" y="3979"/>
                    <a:pt x="6" y="3987"/>
                  </a:cubicBezTo>
                  <a:cubicBezTo>
                    <a:pt x="1" y="4014"/>
                    <a:pt x="277" y="4086"/>
                    <a:pt x="728" y="4179"/>
                  </a:cubicBezTo>
                  <a:cubicBezTo>
                    <a:pt x="777" y="4189"/>
                    <a:pt x="832" y="4202"/>
                    <a:pt x="897" y="4202"/>
                  </a:cubicBezTo>
                  <a:cubicBezTo>
                    <a:pt x="906" y="4202"/>
                    <a:pt x="916" y="4201"/>
                    <a:pt x="925" y="4201"/>
                  </a:cubicBezTo>
                  <a:cubicBezTo>
                    <a:pt x="1001" y="4200"/>
                    <a:pt x="1100" y="4156"/>
                    <a:pt x="1151" y="4074"/>
                  </a:cubicBezTo>
                  <a:cubicBezTo>
                    <a:pt x="1253" y="3909"/>
                    <a:pt x="1217" y="3734"/>
                    <a:pt x="1207" y="3585"/>
                  </a:cubicBezTo>
                  <a:cubicBezTo>
                    <a:pt x="1178" y="3265"/>
                    <a:pt x="1146" y="2930"/>
                    <a:pt x="1113" y="2578"/>
                  </a:cubicBezTo>
                  <a:cubicBezTo>
                    <a:pt x="969" y="1151"/>
                    <a:pt x="809" y="0"/>
                    <a:pt x="7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19"/>
            <p:cNvSpPr/>
            <p:nvPr/>
          </p:nvSpPr>
          <p:spPr>
            <a:xfrm>
              <a:off x="5376625" y="3838650"/>
              <a:ext cx="104150" cy="71725"/>
            </a:xfrm>
            <a:custGeom>
              <a:rect b="b" l="l" r="r" t="t"/>
              <a:pathLst>
                <a:path extrusionOk="0" h="2869" w="4166">
                  <a:moveTo>
                    <a:pt x="0" y="0"/>
                  </a:moveTo>
                  <a:cubicBezTo>
                    <a:pt x="0" y="0"/>
                    <a:pt x="814" y="2650"/>
                    <a:pt x="4106" y="2868"/>
                  </a:cubicBezTo>
                  <a:lnTo>
                    <a:pt x="4166" y="1973"/>
                  </a:lnTo>
                  <a:cubicBezTo>
                    <a:pt x="4166" y="1973"/>
                    <a:pt x="1963" y="1759"/>
                    <a:pt x="0" y="0"/>
                  </a:cubicBezTo>
                  <a:close/>
                </a:path>
              </a:pathLst>
            </a:custGeom>
            <a:solidFill>
              <a:srgbClr val="FF9B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19"/>
            <p:cNvSpPr/>
            <p:nvPr/>
          </p:nvSpPr>
          <p:spPr>
            <a:xfrm>
              <a:off x="5449275" y="3756850"/>
              <a:ext cx="34300" cy="26100"/>
            </a:xfrm>
            <a:custGeom>
              <a:rect b="b" l="l" r="r" t="t"/>
              <a:pathLst>
                <a:path extrusionOk="0" h="1044" w="1372">
                  <a:moveTo>
                    <a:pt x="549" y="1"/>
                  </a:moveTo>
                  <a:cubicBezTo>
                    <a:pt x="476" y="1"/>
                    <a:pt x="404" y="12"/>
                    <a:pt x="336" y="38"/>
                  </a:cubicBezTo>
                  <a:cubicBezTo>
                    <a:pt x="148" y="109"/>
                    <a:pt x="1" y="297"/>
                    <a:pt x="7" y="497"/>
                  </a:cubicBezTo>
                  <a:cubicBezTo>
                    <a:pt x="13" y="724"/>
                    <a:pt x="202" y="913"/>
                    <a:pt x="416" y="987"/>
                  </a:cubicBezTo>
                  <a:cubicBezTo>
                    <a:pt x="539" y="1030"/>
                    <a:pt x="667" y="1044"/>
                    <a:pt x="797" y="1044"/>
                  </a:cubicBezTo>
                  <a:cubicBezTo>
                    <a:pt x="895" y="1044"/>
                    <a:pt x="993" y="1036"/>
                    <a:pt x="1090" y="1027"/>
                  </a:cubicBezTo>
                  <a:cubicBezTo>
                    <a:pt x="1152" y="1021"/>
                    <a:pt x="1216" y="1015"/>
                    <a:pt x="1271" y="985"/>
                  </a:cubicBezTo>
                  <a:cubicBezTo>
                    <a:pt x="1327" y="956"/>
                    <a:pt x="1372" y="897"/>
                    <a:pt x="1365" y="834"/>
                  </a:cubicBezTo>
                  <a:lnTo>
                    <a:pt x="1357" y="810"/>
                  </a:lnTo>
                  <a:cubicBezTo>
                    <a:pt x="1341" y="520"/>
                    <a:pt x="1170" y="243"/>
                    <a:pt x="918" y="101"/>
                  </a:cubicBezTo>
                  <a:cubicBezTo>
                    <a:pt x="806" y="37"/>
                    <a:pt x="677" y="1"/>
                    <a:pt x="549" y="1"/>
                  </a:cubicBezTo>
                  <a:close/>
                </a:path>
              </a:pathLst>
            </a:custGeom>
            <a:solidFill>
              <a:srgbClr val="FF9B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19"/>
            <p:cNvSpPr/>
            <p:nvPr/>
          </p:nvSpPr>
          <p:spPr>
            <a:xfrm>
              <a:off x="5455425" y="3746875"/>
              <a:ext cx="34600" cy="39375"/>
            </a:xfrm>
            <a:custGeom>
              <a:rect b="b" l="l" r="r" t="t"/>
              <a:pathLst>
                <a:path extrusionOk="0" h="1575" w="1384">
                  <a:moveTo>
                    <a:pt x="128" y="0"/>
                  </a:moveTo>
                  <a:cubicBezTo>
                    <a:pt x="94" y="0"/>
                    <a:pt x="26" y="119"/>
                    <a:pt x="14" y="333"/>
                  </a:cubicBezTo>
                  <a:cubicBezTo>
                    <a:pt x="0" y="550"/>
                    <a:pt x="66" y="871"/>
                    <a:pt x="287" y="1141"/>
                  </a:cubicBezTo>
                  <a:cubicBezTo>
                    <a:pt x="509" y="1410"/>
                    <a:pt x="812" y="1536"/>
                    <a:pt x="1027" y="1564"/>
                  </a:cubicBezTo>
                  <a:cubicBezTo>
                    <a:pt x="1076" y="1571"/>
                    <a:pt x="1121" y="1574"/>
                    <a:pt x="1161" y="1574"/>
                  </a:cubicBezTo>
                  <a:cubicBezTo>
                    <a:pt x="1299" y="1574"/>
                    <a:pt x="1378" y="1539"/>
                    <a:pt x="1376" y="1513"/>
                  </a:cubicBezTo>
                  <a:cubicBezTo>
                    <a:pt x="1383" y="1439"/>
                    <a:pt x="857" y="1411"/>
                    <a:pt x="495" y="970"/>
                  </a:cubicBezTo>
                  <a:cubicBezTo>
                    <a:pt x="132" y="530"/>
                    <a:pt x="205" y="7"/>
                    <a:pt x="132" y="0"/>
                  </a:cubicBezTo>
                  <a:cubicBezTo>
                    <a:pt x="131" y="0"/>
                    <a:pt x="130" y="0"/>
                    <a:pt x="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19"/>
            <p:cNvSpPr/>
            <p:nvPr/>
          </p:nvSpPr>
          <p:spPr>
            <a:xfrm>
              <a:off x="5249600" y="3644075"/>
              <a:ext cx="71400" cy="86675"/>
            </a:xfrm>
            <a:custGeom>
              <a:rect b="b" l="l" r="r" t="t"/>
              <a:pathLst>
                <a:path extrusionOk="0" h="3467" w="2856">
                  <a:moveTo>
                    <a:pt x="2035" y="1"/>
                  </a:moveTo>
                  <a:cubicBezTo>
                    <a:pt x="1450" y="1"/>
                    <a:pt x="716" y="277"/>
                    <a:pt x="412" y="1525"/>
                  </a:cubicBezTo>
                  <a:cubicBezTo>
                    <a:pt x="0" y="3211"/>
                    <a:pt x="1418" y="3467"/>
                    <a:pt x="2099" y="3467"/>
                  </a:cubicBezTo>
                  <a:cubicBezTo>
                    <a:pt x="2302" y="3467"/>
                    <a:pt x="2439" y="3444"/>
                    <a:pt x="2443" y="3430"/>
                  </a:cubicBezTo>
                  <a:cubicBezTo>
                    <a:pt x="2463" y="3369"/>
                    <a:pt x="2855" y="175"/>
                    <a:pt x="2855" y="175"/>
                  </a:cubicBezTo>
                  <a:cubicBezTo>
                    <a:pt x="2833" y="158"/>
                    <a:pt x="2477" y="1"/>
                    <a:pt x="2035" y="1"/>
                  </a:cubicBezTo>
                  <a:close/>
                </a:path>
              </a:pathLst>
            </a:custGeom>
            <a:solidFill>
              <a:srgbClr val="FFC0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19"/>
            <p:cNvSpPr/>
            <p:nvPr/>
          </p:nvSpPr>
          <p:spPr>
            <a:xfrm>
              <a:off x="5273650" y="3660925"/>
              <a:ext cx="29150" cy="48950"/>
            </a:xfrm>
            <a:custGeom>
              <a:rect b="b" l="l" r="r" t="t"/>
              <a:pathLst>
                <a:path extrusionOk="0" h="1958" w="1166">
                  <a:moveTo>
                    <a:pt x="840" y="1"/>
                  </a:moveTo>
                  <a:cubicBezTo>
                    <a:pt x="672" y="1"/>
                    <a:pt x="497" y="113"/>
                    <a:pt x="383" y="253"/>
                  </a:cubicBezTo>
                  <a:cubicBezTo>
                    <a:pt x="248" y="407"/>
                    <a:pt x="141" y="608"/>
                    <a:pt x="93" y="833"/>
                  </a:cubicBezTo>
                  <a:cubicBezTo>
                    <a:pt x="1" y="1277"/>
                    <a:pt x="142" y="1742"/>
                    <a:pt x="459" y="1905"/>
                  </a:cubicBezTo>
                  <a:cubicBezTo>
                    <a:pt x="538" y="1943"/>
                    <a:pt x="615" y="1958"/>
                    <a:pt x="683" y="1958"/>
                  </a:cubicBezTo>
                  <a:cubicBezTo>
                    <a:pt x="749" y="1958"/>
                    <a:pt x="806" y="1944"/>
                    <a:pt x="847" y="1926"/>
                  </a:cubicBezTo>
                  <a:cubicBezTo>
                    <a:pt x="933" y="1888"/>
                    <a:pt x="957" y="1842"/>
                    <a:pt x="950" y="1835"/>
                  </a:cubicBezTo>
                  <a:cubicBezTo>
                    <a:pt x="949" y="1834"/>
                    <a:pt x="947" y="1834"/>
                    <a:pt x="945" y="1834"/>
                  </a:cubicBezTo>
                  <a:cubicBezTo>
                    <a:pt x="931" y="1834"/>
                    <a:pt x="892" y="1856"/>
                    <a:pt x="827" y="1869"/>
                  </a:cubicBezTo>
                  <a:cubicBezTo>
                    <a:pt x="806" y="1873"/>
                    <a:pt x="781" y="1875"/>
                    <a:pt x="754" y="1875"/>
                  </a:cubicBezTo>
                  <a:cubicBezTo>
                    <a:pt x="685" y="1875"/>
                    <a:pt x="599" y="1859"/>
                    <a:pt x="519" y="1810"/>
                  </a:cubicBezTo>
                  <a:cubicBezTo>
                    <a:pt x="292" y="1672"/>
                    <a:pt x="173" y="1261"/>
                    <a:pt x="257" y="864"/>
                  </a:cubicBezTo>
                  <a:cubicBezTo>
                    <a:pt x="300" y="664"/>
                    <a:pt x="391" y="483"/>
                    <a:pt x="505" y="342"/>
                  </a:cubicBezTo>
                  <a:cubicBezTo>
                    <a:pt x="612" y="201"/>
                    <a:pt x="746" y="114"/>
                    <a:pt x="873" y="114"/>
                  </a:cubicBezTo>
                  <a:cubicBezTo>
                    <a:pt x="877" y="114"/>
                    <a:pt x="880" y="114"/>
                    <a:pt x="884" y="114"/>
                  </a:cubicBezTo>
                  <a:cubicBezTo>
                    <a:pt x="1014" y="114"/>
                    <a:pt x="1086" y="203"/>
                    <a:pt x="1100" y="271"/>
                  </a:cubicBezTo>
                  <a:cubicBezTo>
                    <a:pt x="1116" y="338"/>
                    <a:pt x="1090" y="379"/>
                    <a:pt x="1102" y="385"/>
                  </a:cubicBezTo>
                  <a:cubicBezTo>
                    <a:pt x="1103" y="386"/>
                    <a:pt x="1104" y="386"/>
                    <a:pt x="1105" y="386"/>
                  </a:cubicBezTo>
                  <a:cubicBezTo>
                    <a:pt x="1116" y="386"/>
                    <a:pt x="1161" y="351"/>
                    <a:pt x="1164" y="265"/>
                  </a:cubicBezTo>
                  <a:cubicBezTo>
                    <a:pt x="1165" y="219"/>
                    <a:pt x="1150" y="162"/>
                    <a:pt x="1106" y="108"/>
                  </a:cubicBezTo>
                  <a:cubicBezTo>
                    <a:pt x="1060" y="53"/>
                    <a:pt x="982" y="14"/>
                    <a:pt x="893" y="4"/>
                  </a:cubicBezTo>
                  <a:cubicBezTo>
                    <a:pt x="876" y="2"/>
                    <a:pt x="858" y="1"/>
                    <a:pt x="840" y="1"/>
                  </a:cubicBezTo>
                  <a:close/>
                </a:path>
              </a:pathLst>
            </a:custGeom>
            <a:solidFill>
              <a:srgbClr val="FF9B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19"/>
            <p:cNvSpPr/>
            <p:nvPr/>
          </p:nvSpPr>
          <p:spPr>
            <a:xfrm>
              <a:off x="5314375" y="3445525"/>
              <a:ext cx="316400" cy="222525"/>
            </a:xfrm>
            <a:custGeom>
              <a:rect b="b" l="l" r="r" t="t"/>
              <a:pathLst>
                <a:path extrusionOk="0" h="8901" w="12656">
                  <a:moveTo>
                    <a:pt x="5831" y="1"/>
                  </a:moveTo>
                  <a:cubicBezTo>
                    <a:pt x="5436" y="1"/>
                    <a:pt x="5046" y="19"/>
                    <a:pt x="4666" y="51"/>
                  </a:cubicBezTo>
                  <a:cubicBezTo>
                    <a:pt x="2291" y="246"/>
                    <a:pt x="719" y="1345"/>
                    <a:pt x="256" y="5009"/>
                  </a:cubicBezTo>
                  <a:lnTo>
                    <a:pt x="1" y="8901"/>
                  </a:lnTo>
                  <a:cubicBezTo>
                    <a:pt x="1929" y="8738"/>
                    <a:pt x="5366" y="5096"/>
                    <a:pt x="5366" y="5096"/>
                  </a:cubicBezTo>
                  <a:lnTo>
                    <a:pt x="5366" y="5096"/>
                  </a:lnTo>
                  <a:lnTo>
                    <a:pt x="4605" y="6571"/>
                  </a:lnTo>
                  <a:cubicBezTo>
                    <a:pt x="5115" y="6736"/>
                    <a:pt x="5598" y="6801"/>
                    <a:pt x="6045" y="6801"/>
                  </a:cubicBezTo>
                  <a:cubicBezTo>
                    <a:pt x="7782" y="6801"/>
                    <a:pt x="8954" y="5809"/>
                    <a:pt x="8955" y="5809"/>
                  </a:cubicBezTo>
                  <a:lnTo>
                    <a:pt x="8955" y="5809"/>
                  </a:lnTo>
                  <a:lnTo>
                    <a:pt x="8338" y="6495"/>
                  </a:lnTo>
                  <a:cubicBezTo>
                    <a:pt x="8389" y="6496"/>
                    <a:pt x="8439" y="6496"/>
                    <a:pt x="8488" y="6496"/>
                  </a:cubicBezTo>
                  <a:cubicBezTo>
                    <a:pt x="11090" y="6496"/>
                    <a:pt x="12039" y="5377"/>
                    <a:pt x="12363" y="4350"/>
                  </a:cubicBezTo>
                  <a:cubicBezTo>
                    <a:pt x="12655" y="3422"/>
                    <a:pt x="12282" y="2415"/>
                    <a:pt x="11503" y="1833"/>
                  </a:cubicBezTo>
                  <a:cubicBezTo>
                    <a:pt x="10635" y="1183"/>
                    <a:pt x="9202" y="353"/>
                    <a:pt x="7313" y="96"/>
                  </a:cubicBezTo>
                  <a:cubicBezTo>
                    <a:pt x="6821" y="29"/>
                    <a:pt x="6323" y="1"/>
                    <a:pt x="58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19"/>
            <p:cNvSpPr/>
            <p:nvPr/>
          </p:nvSpPr>
          <p:spPr>
            <a:xfrm>
              <a:off x="5265550" y="3411975"/>
              <a:ext cx="62250" cy="67925"/>
            </a:xfrm>
            <a:custGeom>
              <a:rect b="b" l="l" r="r" t="t"/>
              <a:pathLst>
                <a:path extrusionOk="0" h="2717" w="2490">
                  <a:moveTo>
                    <a:pt x="31" y="1"/>
                  </a:moveTo>
                  <a:cubicBezTo>
                    <a:pt x="27" y="1"/>
                    <a:pt x="25" y="1"/>
                    <a:pt x="24" y="3"/>
                  </a:cubicBezTo>
                  <a:cubicBezTo>
                    <a:pt x="1" y="42"/>
                    <a:pt x="781" y="395"/>
                    <a:pt x="1466" y="1164"/>
                  </a:cubicBezTo>
                  <a:cubicBezTo>
                    <a:pt x="2152" y="1914"/>
                    <a:pt x="2426" y="2717"/>
                    <a:pt x="2473" y="2717"/>
                  </a:cubicBezTo>
                  <a:cubicBezTo>
                    <a:pt x="2473" y="2717"/>
                    <a:pt x="2474" y="2717"/>
                    <a:pt x="2474" y="2716"/>
                  </a:cubicBezTo>
                  <a:cubicBezTo>
                    <a:pt x="2489" y="2712"/>
                    <a:pt x="2444" y="2503"/>
                    <a:pt x="2305" y="2189"/>
                  </a:cubicBezTo>
                  <a:cubicBezTo>
                    <a:pt x="2166" y="1875"/>
                    <a:pt x="1922" y="1462"/>
                    <a:pt x="1570" y="1070"/>
                  </a:cubicBezTo>
                  <a:cubicBezTo>
                    <a:pt x="1217" y="679"/>
                    <a:pt x="830" y="395"/>
                    <a:pt x="531" y="225"/>
                  </a:cubicBezTo>
                  <a:cubicBezTo>
                    <a:pt x="261" y="70"/>
                    <a:pt x="68" y="1"/>
                    <a:pt x="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19"/>
            <p:cNvSpPr/>
            <p:nvPr/>
          </p:nvSpPr>
          <p:spPr>
            <a:xfrm>
              <a:off x="5049250" y="3486375"/>
              <a:ext cx="168325" cy="288250"/>
            </a:xfrm>
            <a:custGeom>
              <a:rect b="b" l="l" r="r" t="t"/>
              <a:pathLst>
                <a:path extrusionOk="0" h="11530" w="6733">
                  <a:moveTo>
                    <a:pt x="6730" y="0"/>
                  </a:moveTo>
                  <a:cubicBezTo>
                    <a:pt x="6722" y="0"/>
                    <a:pt x="6664" y="31"/>
                    <a:pt x="6561" y="90"/>
                  </a:cubicBezTo>
                  <a:cubicBezTo>
                    <a:pt x="6451" y="153"/>
                    <a:pt x="6293" y="249"/>
                    <a:pt x="6091" y="379"/>
                  </a:cubicBezTo>
                  <a:cubicBezTo>
                    <a:pt x="5692" y="640"/>
                    <a:pt x="5112" y="1029"/>
                    <a:pt x="4488" y="1621"/>
                  </a:cubicBezTo>
                  <a:cubicBezTo>
                    <a:pt x="3870" y="2208"/>
                    <a:pt x="3195" y="3030"/>
                    <a:pt x="2845" y="4129"/>
                  </a:cubicBezTo>
                  <a:cubicBezTo>
                    <a:pt x="2673" y="4673"/>
                    <a:pt x="2579" y="5279"/>
                    <a:pt x="2640" y="5904"/>
                  </a:cubicBezTo>
                  <a:cubicBezTo>
                    <a:pt x="2671" y="6215"/>
                    <a:pt x="2746" y="6528"/>
                    <a:pt x="2856" y="6832"/>
                  </a:cubicBezTo>
                  <a:cubicBezTo>
                    <a:pt x="2969" y="7134"/>
                    <a:pt x="3116" y="7424"/>
                    <a:pt x="3253" y="7718"/>
                  </a:cubicBezTo>
                  <a:cubicBezTo>
                    <a:pt x="3389" y="8012"/>
                    <a:pt x="3513" y="8305"/>
                    <a:pt x="3576" y="8608"/>
                  </a:cubicBezTo>
                  <a:cubicBezTo>
                    <a:pt x="3644" y="8909"/>
                    <a:pt x="3638" y="9217"/>
                    <a:pt x="3577" y="9510"/>
                  </a:cubicBezTo>
                  <a:cubicBezTo>
                    <a:pt x="3453" y="10095"/>
                    <a:pt x="3123" y="10611"/>
                    <a:pt x="2700" y="10960"/>
                  </a:cubicBezTo>
                  <a:cubicBezTo>
                    <a:pt x="2357" y="11249"/>
                    <a:pt x="1935" y="11410"/>
                    <a:pt x="1530" y="11410"/>
                  </a:cubicBezTo>
                  <a:cubicBezTo>
                    <a:pt x="1439" y="11410"/>
                    <a:pt x="1348" y="11402"/>
                    <a:pt x="1260" y="11385"/>
                  </a:cubicBezTo>
                  <a:cubicBezTo>
                    <a:pt x="780" y="11308"/>
                    <a:pt x="382" y="10995"/>
                    <a:pt x="246" y="10605"/>
                  </a:cubicBezTo>
                  <a:cubicBezTo>
                    <a:pt x="99" y="10219"/>
                    <a:pt x="165" y="9807"/>
                    <a:pt x="365" y="9549"/>
                  </a:cubicBezTo>
                  <a:cubicBezTo>
                    <a:pt x="567" y="9290"/>
                    <a:pt x="868" y="9199"/>
                    <a:pt x="1095" y="9193"/>
                  </a:cubicBezTo>
                  <a:cubicBezTo>
                    <a:pt x="1107" y="9192"/>
                    <a:pt x="1118" y="9192"/>
                    <a:pt x="1130" y="9192"/>
                  </a:cubicBezTo>
                  <a:cubicBezTo>
                    <a:pt x="1346" y="9192"/>
                    <a:pt x="1510" y="9260"/>
                    <a:pt x="1608" y="9323"/>
                  </a:cubicBezTo>
                  <a:cubicBezTo>
                    <a:pt x="1707" y="9386"/>
                    <a:pt x="1750" y="9437"/>
                    <a:pt x="1760" y="9437"/>
                  </a:cubicBezTo>
                  <a:cubicBezTo>
                    <a:pt x="1760" y="9437"/>
                    <a:pt x="1761" y="9437"/>
                    <a:pt x="1761" y="9436"/>
                  </a:cubicBezTo>
                  <a:cubicBezTo>
                    <a:pt x="1761" y="9436"/>
                    <a:pt x="1727" y="9376"/>
                    <a:pt x="1624" y="9299"/>
                  </a:cubicBezTo>
                  <a:cubicBezTo>
                    <a:pt x="1523" y="9223"/>
                    <a:pt x="1341" y="9139"/>
                    <a:pt x="1094" y="9138"/>
                  </a:cubicBezTo>
                  <a:cubicBezTo>
                    <a:pt x="1093" y="9138"/>
                    <a:pt x="1091" y="9138"/>
                    <a:pt x="1090" y="9138"/>
                  </a:cubicBezTo>
                  <a:cubicBezTo>
                    <a:pt x="851" y="9138"/>
                    <a:pt x="530" y="9223"/>
                    <a:pt x="303" y="9501"/>
                  </a:cubicBezTo>
                  <a:cubicBezTo>
                    <a:pt x="79" y="9777"/>
                    <a:pt x="1" y="10221"/>
                    <a:pt x="154" y="10639"/>
                  </a:cubicBezTo>
                  <a:cubicBezTo>
                    <a:pt x="295" y="11066"/>
                    <a:pt x="727" y="11413"/>
                    <a:pt x="1240" y="11500"/>
                  </a:cubicBezTo>
                  <a:cubicBezTo>
                    <a:pt x="1339" y="11520"/>
                    <a:pt x="1441" y="11529"/>
                    <a:pt x="1544" y="11529"/>
                  </a:cubicBezTo>
                  <a:cubicBezTo>
                    <a:pt x="1974" y="11529"/>
                    <a:pt x="2423" y="11359"/>
                    <a:pt x="2782" y="11060"/>
                  </a:cubicBezTo>
                  <a:cubicBezTo>
                    <a:pt x="3230" y="10694"/>
                    <a:pt x="3578" y="10157"/>
                    <a:pt x="3712" y="9538"/>
                  </a:cubicBezTo>
                  <a:cubicBezTo>
                    <a:pt x="3777" y="9230"/>
                    <a:pt x="3784" y="8898"/>
                    <a:pt x="3712" y="8579"/>
                  </a:cubicBezTo>
                  <a:cubicBezTo>
                    <a:pt x="3646" y="8259"/>
                    <a:pt x="3518" y="7955"/>
                    <a:pt x="3380" y="7659"/>
                  </a:cubicBezTo>
                  <a:cubicBezTo>
                    <a:pt x="3241" y="7362"/>
                    <a:pt x="3097" y="7076"/>
                    <a:pt x="2986" y="6783"/>
                  </a:cubicBezTo>
                  <a:cubicBezTo>
                    <a:pt x="2879" y="6491"/>
                    <a:pt x="2807" y="6191"/>
                    <a:pt x="2776" y="5891"/>
                  </a:cubicBezTo>
                  <a:cubicBezTo>
                    <a:pt x="2716" y="5288"/>
                    <a:pt x="2804" y="4699"/>
                    <a:pt x="2969" y="4168"/>
                  </a:cubicBezTo>
                  <a:cubicBezTo>
                    <a:pt x="3302" y="3095"/>
                    <a:pt x="3954" y="2282"/>
                    <a:pt x="4557" y="1692"/>
                  </a:cubicBezTo>
                  <a:cubicBezTo>
                    <a:pt x="5165" y="1098"/>
                    <a:pt x="5733" y="699"/>
                    <a:pt x="6121" y="424"/>
                  </a:cubicBezTo>
                  <a:cubicBezTo>
                    <a:pt x="6309" y="296"/>
                    <a:pt x="6460" y="193"/>
                    <a:pt x="6575" y="115"/>
                  </a:cubicBezTo>
                  <a:cubicBezTo>
                    <a:pt x="6679" y="44"/>
                    <a:pt x="6733" y="5"/>
                    <a:pt x="6731" y="0"/>
                  </a:cubicBezTo>
                  <a:cubicBezTo>
                    <a:pt x="6731" y="0"/>
                    <a:pt x="6730" y="0"/>
                    <a:pt x="67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19"/>
            <p:cNvSpPr/>
            <p:nvPr/>
          </p:nvSpPr>
          <p:spPr>
            <a:xfrm>
              <a:off x="5308150" y="3468750"/>
              <a:ext cx="22350" cy="70725"/>
            </a:xfrm>
            <a:custGeom>
              <a:rect b="b" l="l" r="r" t="t"/>
              <a:pathLst>
                <a:path extrusionOk="0" h="2829" w="894">
                  <a:moveTo>
                    <a:pt x="853" y="0"/>
                  </a:moveTo>
                  <a:cubicBezTo>
                    <a:pt x="832" y="0"/>
                    <a:pt x="702" y="110"/>
                    <a:pt x="545" y="325"/>
                  </a:cubicBezTo>
                  <a:cubicBezTo>
                    <a:pt x="379" y="548"/>
                    <a:pt x="197" y="898"/>
                    <a:pt x="98" y="1314"/>
                  </a:cubicBezTo>
                  <a:cubicBezTo>
                    <a:pt x="1" y="1731"/>
                    <a:pt x="10" y="2125"/>
                    <a:pt x="58" y="2399"/>
                  </a:cubicBezTo>
                  <a:cubicBezTo>
                    <a:pt x="105" y="2671"/>
                    <a:pt x="176" y="2828"/>
                    <a:pt x="192" y="2828"/>
                  </a:cubicBezTo>
                  <a:cubicBezTo>
                    <a:pt x="193" y="2828"/>
                    <a:pt x="193" y="2828"/>
                    <a:pt x="193" y="2828"/>
                  </a:cubicBezTo>
                  <a:cubicBezTo>
                    <a:pt x="238" y="2821"/>
                    <a:pt x="38" y="2151"/>
                    <a:pt x="234" y="1346"/>
                  </a:cubicBezTo>
                  <a:cubicBezTo>
                    <a:pt x="417" y="538"/>
                    <a:pt x="893" y="27"/>
                    <a:pt x="856" y="1"/>
                  </a:cubicBezTo>
                  <a:cubicBezTo>
                    <a:pt x="855" y="0"/>
                    <a:pt x="854" y="0"/>
                    <a:pt x="8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19"/>
            <p:cNvSpPr/>
            <p:nvPr/>
          </p:nvSpPr>
          <p:spPr>
            <a:xfrm>
              <a:off x="5251100" y="3716550"/>
              <a:ext cx="41425" cy="34900"/>
            </a:xfrm>
            <a:custGeom>
              <a:rect b="b" l="l" r="r" t="t"/>
              <a:pathLst>
                <a:path extrusionOk="0" h="1396" w="1657">
                  <a:moveTo>
                    <a:pt x="465" y="1"/>
                  </a:moveTo>
                  <a:cubicBezTo>
                    <a:pt x="450" y="1"/>
                    <a:pt x="402" y="16"/>
                    <a:pt x="335" y="61"/>
                  </a:cubicBezTo>
                  <a:cubicBezTo>
                    <a:pt x="256" y="114"/>
                    <a:pt x="154" y="218"/>
                    <a:pt x="88" y="381"/>
                  </a:cubicBezTo>
                  <a:cubicBezTo>
                    <a:pt x="24" y="540"/>
                    <a:pt x="1" y="769"/>
                    <a:pt x="111" y="986"/>
                  </a:cubicBezTo>
                  <a:cubicBezTo>
                    <a:pt x="220" y="1204"/>
                    <a:pt x="467" y="1354"/>
                    <a:pt x="731" y="1388"/>
                  </a:cubicBezTo>
                  <a:cubicBezTo>
                    <a:pt x="771" y="1393"/>
                    <a:pt x="812" y="1396"/>
                    <a:pt x="852" y="1396"/>
                  </a:cubicBezTo>
                  <a:cubicBezTo>
                    <a:pt x="1077" y="1396"/>
                    <a:pt x="1296" y="1316"/>
                    <a:pt x="1438" y="1167"/>
                  </a:cubicBezTo>
                  <a:cubicBezTo>
                    <a:pt x="1605" y="993"/>
                    <a:pt x="1656" y="770"/>
                    <a:pt x="1643" y="597"/>
                  </a:cubicBezTo>
                  <a:cubicBezTo>
                    <a:pt x="1631" y="422"/>
                    <a:pt x="1563" y="291"/>
                    <a:pt x="1502" y="218"/>
                  </a:cubicBezTo>
                  <a:cubicBezTo>
                    <a:pt x="1446" y="150"/>
                    <a:pt x="1402" y="124"/>
                    <a:pt x="1390" y="124"/>
                  </a:cubicBezTo>
                  <a:cubicBezTo>
                    <a:pt x="1389" y="124"/>
                    <a:pt x="1388" y="124"/>
                    <a:pt x="1388" y="125"/>
                  </a:cubicBezTo>
                  <a:cubicBezTo>
                    <a:pt x="1365" y="139"/>
                    <a:pt x="1544" y="284"/>
                    <a:pt x="1544" y="601"/>
                  </a:cubicBezTo>
                  <a:cubicBezTo>
                    <a:pt x="1543" y="752"/>
                    <a:pt x="1488" y="938"/>
                    <a:pt x="1347" y="1076"/>
                  </a:cubicBezTo>
                  <a:cubicBezTo>
                    <a:pt x="1230" y="1191"/>
                    <a:pt x="1048" y="1256"/>
                    <a:pt x="856" y="1256"/>
                  </a:cubicBezTo>
                  <a:cubicBezTo>
                    <a:pt x="821" y="1256"/>
                    <a:pt x="785" y="1254"/>
                    <a:pt x="750" y="1249"/>
                  </a:cubicBezTo>
                  <a:cubicBezTo>
                    <a:pt x="521" y="1219"/>
                    <a:pt x="316" y="1096"/>
                    <a:pt x="224" y="924"/>
                  </a:cubicBezTo>
                  <a:cubicBezTo>
                    <a:pt x="129" y="753"/>
                    <a:pt x="136" y="559"/>
                    <a:pt x="181" y="414"/>
                  </a:cubicBezTo>
                  <a:cubicBezTo>
                    <a:pt x="278" y="113"/>
                    <a:pt x="489" y="23"/>
                    <a:pt x="470" y="2"/>
                  </a:cubicBezTo>
                  <a:cubicBezTo>
                    <a:pt x="470" y="1"/>
                    <a:pt x="468" y="1"/>
                    <a:pt x="4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19"/>
            <p:cNvSpPr/>
            <p:nvPr/>
          </p:nvSpPr>
          <p:spPr>
            <a:xfrm>
              <a:off x="5560525" y="3444700"/>
              <a:ext cx="83150" cy="131175"/>
            </a:xfrm>
            <a:custGeom>
              <a:rect b="b" l="l" r="r" t="t"/>
              <a:pathLst>
                <a:path extrusionOk="0" h="5247" w="3326">
                  <a:moveTo>
                    <a:pt x="18" y="0"/>
                  </a:moveTo>
                  <a:cubicBezTo>
                    <a:pt x="12" y="0"/>
                    <a:pt x="9" y="1"/>
                    <a:pt x="8" y="2"/>
                  </a:cubicBezTo>
                  <a:cubicBezTo>
                    <a:pt x="0" y="29"/>
                    <a:pt x="376" y="112"/>
                    <a:pt x="908" y="402"/>
                  </a:cubicBezTo>
                  <a:cubicBezTo>
                    <a:pt x="1438" y="687"/>
                    <a:pt x="2119" y="1220"/>
                    <a:pt x="2591" y="2015"/>
                  </a:cubicBezTo>
                  <a:cubicBezTo>
                    <a:pt x="3061" y="2810"/>
                    <a:pt x="3201" y="3664"/>
                    <a:pt x="3196" y="4265"/>
                  </a:cubicBezTo>
                  <a:cubicBezTo>
                    <a:pt x="3194" y="4873"/>
                    <a:pt x="3086" y="5241"/>
                    <a:pt x="3112" y="5246"/>
                  </a:cubicBezTo>
                  <a:cubicBezTo>
                    <a:pt x="3112" y="5247"/>
                    <a:pt x="3112" y="5247"/>
                    <a:pt x="3112" y="5247"/>
                  </a:cubicBezTo>
                  <a:cubicBezTo>
                    <a:pt x="3122" y="5247"/>
                    <a:pt x="3155" y="5157"/>
                    <a:pt x="3197" y="4992"/>
                  </a:cubicBezTo>
                  <a:cubicBezTo>
                    <a:pt x="3239" y="4825"/>
                    <a:pt x="3281" y="4577"/>
                    <a:pt x="3295" y="4268"/>
                  </a:cubicBezTo>
                  <a:cubicBezTo>
                    <a:pt x="3326" y="3653"/>
                    <a:pt x="3199" y="2768"/>
                    <a:pt x="2711" y="1943"/>
                  </a:cubicBezTo>
                  <a:cubicBezTo>
                    <a:pt x="2223" y="1120"/>
                    <a:pt x="1508" y="582"/>
                    <a:pt x="955" y="314"/>
                  </a:cubicBezTo>
                  <a:cubicBezTo>
                    <a:pt x="677" y="177"/>
                    <a:pt x="439" y="95"/>
                    <a:pt x="272" y="51"/>
                  </a:cubicBezTo>
                  <a:cubicBezTo>
                    <a:pt x="135" y="16"/>
                    <a:pt x="47" y="0"/>
                    <a:pt x="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19"/>
            <p:cNvSpPr/>
            <p:nvPr/>
          </p:nvSpPr>
          <p:spPr>
            <a:xfrm>
              <a:off x="5434000" y="3621800"/>
              <a:ext cx="51450" cy="14225"/>
            </a:xfrm>
            <a:custGeom>
              <a:rect b="b" l="l" r="r" t="t"/>
              <a:pathLst>
                <a:path extrusionOk="0" h="569" w="2058">
                  <a:moveTo>
                    <a:pt x="925" y="0"/>
                  </a:moveTo>
                  <a:cubicBezTo>
                    <a:pt x="663" y="0"/>
                    <a:pt x="432" y="71"/>
                    <a:pt x="276" y="151"/>
                  </a:cubicBezTo>
                  <a:cubicBezTo>
                    <a:pt x="90" y="246"/>
                    <a:pt x="1" y="342"/>
                    <a:pt x="11" y="356"/>
                  </a:cubicBezTo>
                  <a:cubicBezTo>
                    <a:pt x="12" y="358"/>
                    <a:pt x="15" y="359"/>
                    <a:pt x="19" y="359"/>
                  </a:cubicBezTo>
                  <a:cubicBezTo>
                    <a:pt x="48" y="359"/>
                    <a:pt x="151" y="300"/>
                    <a:pt x="316" y="242"/>
                  </a:cubicBezTo>
                  <a:cubicBezTo>
                    <a:pt x="465" y="188"/>
                    <a:pt x="670" y="139"/>
                    <a:pt x="900" y="139"/>
                  </a:cubicBezTo>
                  <a:cubicBezTo>
                    <a:pt x="952" y="139"/>
                    <a:pt x="1006" y="141"/>
                    <a:pt x="1061" y="147"/>
                  </a:cubicBezTo>
                  <a:cubicBezTo>
                    <a:pt x="1354" y="178"/>
                    <a:pt x="1604" y="290"/>
                    <a:pt x="1770" y="393"/>
                  </a:cubicBezTo>
                  <a:cubicBezTo>
                    <a:pt x="1925" y="488"/>
                    <a:pt x="2015" y="569"/>
                    <a:pt x="2040" y="569"/>
                  </a:cubicBezTo>
                  <a:cubicBezTo>
                    <a:pt x="2042" y="569"/>
                    <a:pt x="2043" y="568"/>
                    <a:pt x="2045" y="567"/>
                  </a:cubicBezTo>
                  <a:cubicBezTo>
                    <a:pt x="2058" y="556"/>
                    <a:pt x="1990" y="443"/>
                    <a:pt x="1827" y="312"/>
                  </a:cubicBezTo>
                  <a:cubicBezTo>
                    <a:pt x="1666" y="181"/>
                    <a:pt x="1398" y="41"/>
                    <a:pt x="1075" y="8"/>
                  </a:cubicBezTo>
                  <a:cubicBezTo>
                    <a:pt x="1024" y="3"/>
                    <a:pt x="974" y="0"/>
                    <a:pt x="9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19"/>
            <p:cNvSpPr/>
            <p:nvPr/>
          </p:nvSpPr>
          <p:spPr>
            <a:xfrm>
              <a:off x="5548850" y="3642300"/>
              <a:ext cx="43275" cy="4700"/>
            </a:xfrm>
            <a:custGeom>
              <a:rect b="b" l="l" r="r" t="t"/>
              <a:pathLst>
                <a:path extrusionOk="0" h="188" w="1731">
                  <a:moveTo>
                    <a:pt x="297" y="1"/>
                  </a:moveTo>
                  <a:cubicBezTo>
                    <a:pt x="118" y="1"/>
                    <a:pt x="5" y="11"/>
                    <a:pt x="4" y="33"/>
                  </a:cubicBezTo>
                  <a:cubicBezTo>
                    <a:pt x="0" y="71"/>
                    <a:pt x="384" y="130"/>
                    <a:pt x="861" y="164"/>
                  </a:cubicBezTo>
                  <a:cubicBezTo>
                    <a:pt x="1080" y="180"/>
                    <a:pt x="1281" y="188"/>
                    <a:pt x="1434" y="188"/>
                  </a:cubicBezTo>
                  <a:cubicBezTo>
                    <a:pt x="1613" y="188"/>
                    <a:pt x="1727" y="177"/>
                    <a:pt x="1728" y="157"/>
                  </a:cubicBezTo>
                  <a:cubicBezTo>
                    <a:pt x="1731" y="118"/>
                    <a:pt x="1347" y="59"/>
                    <a:pt x="871" y="25"/>
                  </a:cubicBezTo>
                  <a:cubicBezTo>
                    <a:pt x="651" y="9"/>
                    <a:pt x="450" y="1"/>
                    <a:pt x="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19"/>
            <p:cNvSpPr/>
            <p:nvPr/>
          </p:nvSpPr>
          <p:spPr>
            <a:xfrm>
              <a:off x="5900100" y="4099775"/>
              <a:ext cx="114175" cy="83575"/>
            </a:xfrm>
            <a:custGeom>
              <a:rect b="b" l="l" r="r" t="t"/>
              <a:pathLst>
                <a:path extrusionOk="0" h="3343" w="4567">
                  <a:moveTo>
                    <a:pt x="3110" y="0"/>
                  </a:moveTo>
                  <a:cubicBezTo>
                    <a:pt x="3032" y="0"/>
                    <a:pt x="2945" y="9"/>
                    <a:pt x="2850" y="27"/>
                  </a:cubicBezTo>
                  <a:cubicBezTo>
                    <a:pt x="1" y="570"/>
                    <a:pt x="425" y="3343"/>
                    <a:pt x="425" y="3343"/>
                  </a:cubicBezTo>
                  <a:lnTo>
                    <a:pt x="3329" y="2942"/>
                  </a:lnTo>
                  <a:cubicBezTo>
                    <a:pt x="3329" y="2942"/>
                    <a:pt x="4567" y="0"/>
                    <a:pt x="3110" y="0"/>
                  </a:cubicBezTo>
                  <a:close/>
                </a:path>
              </a:pathLst>
            </a:custGeom>
            <a:solidFill>
              <a:srgbClr val="FF9B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19"/>
            <p:cNvSpPr/>
            <p:nvPr/>
          </p:nvSpPr>
          <p:spPr>
            <a:xfrm>
              <a:off x="5800550" y="3790850"/>
              <a:ext cx="317550" cy="577250"/>
            </a:xfrm>
            <a:custGeom>
              <a:rect b="b" l="l" r="r" t="t"/>
              <a:pathLst>
                <a:path extrusionOk="0" h="23090" w="12702">
                  <a:moveTo>
                    <a:pt x="7713" y="1"/>
                  </a:moveTo>
                  <a:cubicBezTo>
                    <a:pt x="5824" y="1"/>
                    <a:pt x="3693" y="1983"/>
                    <a:pt x="2638" y="4894"/>
                  </a:cubicBezTo>
                  <a:cubicBezTo>
                    <a:pt x="1453" y="8166"/>
                    <a:pt x="2069" y="11396"/>
                    <a:pt x="3995" y="12261"/>
                  </a:cubicBezTo>
                  <a:lnTo>
                    <a:pt x="3956" y="12256"/>
                  </a:lnTo>
                  <a:lnTo>
                    <a:pt x="162" y="21950"/>
                  </a:lnTo>
                  <a:cubicBezTo>
                    <a:pt x="0" y="22364"/>
                    <a:pt x="191" y="22832"/>
                    <a:pt x="595" y="23015"/>
                  </a:cubicBezTo>
                  <a:cubicBezTo>
                    <a:pt x="707" y="23066"/>
                    <a:pt x="824" y="23090"/>
                    <a:pt x="939" y="23090"/>
                  </a:cubicBezTo>
                  <a:cubicBezTo>
                    <a:pt x="1271" y="23090"/>
                    <a:pt x="1587" y="22890"/>
                    <a:pt x="1717" y="22560"/>
                  </a:cubicBezTo>
                  <a:lnTo>
                    <a:pt x="5544" y="12834"/>
                  </a:lnTo>
                  <a:lnTo>
                    <a:pt x="5539" y="12832"/>
                  </a:lnTo>
                  <a:lnTo>
                    <a:pt x="5539" y="12832"/>
                  </a:lnTo>
                  <a:cubicBezTo>
                    <a:pt x="5541" y="12832"/>
                    <a:pt x="5542" y="12833"/>
                    <a:pt x="5544" y="12834"/>
                  </a:cubicBezTo>
                  <a:cubicBezTo>
                    <a:pt x="5822" y="12935"/>
                    <a:pt x="6111" y="12983"/>
                    <a:pt x="6407" y="12983"/>
                  </a:cubicBezTo>
                  <a:cubicBezTo>
                    <a:pt x="8296" y="12983"/>
                    <a:pt x="10428" y="11001"/>
                    <a:pt x="11482" y="8090"/>
                  </a:cubicBezTo>
                  <a:cubicBezTo>
                    <a:pt x="12702" y="4724"/>
                    <a:pt x="12020" y="1389"/>
                    <a:pt x="9960" y="643"/>
                  </a:cubicBezTo>
                  <a:cubicBezTo>
                    <a:pt x="9718" y="555"/>
                    <a:pt x="9468" y="511"/>
                    <a:pt x="9214" y="499"/>
                  </a:cubicBezTo>
                  <a:lnTo>
                    <a:pt x="9214" y="499"/>
                  </a:lnTo>
                  <a:cubicBezTo>
                    <a:pt x="10762" y="1649"/>
                    <a:pt x="11182" y="4608"/>
                    <a:pt x="10099" y="7596"/>
                  </a:cubicBezTo>
                  <a:cubicBezTo>
                    <a:pt x="9044" y="10507"/>
                    <a:pt x="6915" y="12482"/>
                    <a:pt x="5025" y="12482"/>
                  </a:cubicBezTo>
                  <a:cubicBezTo>
                    <a:pt x="5019" y="12482"/>
                    <a:pt x="5013" y="12482"/>
                    <a:pt x="5007" y="12481"/>
                  </a:cubicBezTo>
                  <a:lnTo>
                    <a:pt x="4857" y="12442"/>
                  </a:lnTo>
                  <a:cubicBezTo>
                    <a:pt x="3350" y="11265"/>
                    <a:pt x="2951" y="8342"/>
                    <a:pt x="4021" y="5387"/>
                  </a:cubicBezTo>
                  <a:cubicBezTo>
                    <a:pt x="5076" y="2476"/>
                    <a:pt x="7207" y="497"/>
                    <a:pt x="9096" y="497"/>
                  </a:cubicBezTo>
                  <a:cubicBezTo>
                    <a:pt x="9136" y="497"/>
                    <a:pt x="9175" y="498"/>
                    <a:pt x="9214" y="499"/>
                  </a:cubicBezTo>
                  <a:cubicBezTo>
                    <a:pt x="9019" y="354"/>
                    <a:pt x="8807" y="234"/>
                    <a:pt x="8576" y="150"/>
                  </a:cubicBezTo>
                  <a:cubicBezTo>
                    <a:pt x="8298" y="49"/>
                    <a:pt x="8008" y="1"/>
                    <a:pt x="7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19"/>
            <p:cNvSpPr/>
            <p:nvPr/>
          </p:nvSpPr>
          <p:spPr>
            <a:xfrm>
              <a:off x="6006500" y="3835825"/>
              <a:ext cx="44800" cy="190525"/>
            </a:xfrm>
            <a:custGeom>
              <a:rect b="b" l="l" r="r" t="t"/>
              <a:pathLst>
                <a:path extrusionOk="0" h="7621" w="1792">
                  <a:moveTo>
                    <a:pt x="1014" y="0"/>
                  </a:moveTo>
                  <a:cubicBezTo>
                    <a:pt x="1014" y="0"/>
                    <a:pt x="1014" y="0"/>
                    <a:pt x="1014" y="1"/>
                  </a:cubicBezTo>
                  <a:cubicBezTo>
                    <a:pt x="987" y="14"/>
                    <a:pt x="1239" y="396"/>
                    <a:pt x="1416" y="1096"/>
                  </a:cubicBezTo>
                  <a:cubicBezTo>
                    <a:pt x="1598" y="1790"/>
                    <a:pt x="1650" y="2807"/>
                    <a:pt x="1416" y="3882"/>
                  </a:cubicBezTo>
                  <a:cubicBezTo>
                    <a:pt x="1180" y="4958"/>
                    <a:pt x="771" y="5879"/>
                    <a:pt x="479" y="6541"/>
                  </a:cubicBezTo>
                  <a:cubicBezTo>
                    <a:pt x="339" y="6851"/>
                    <a:pt x="220" y="7113"/>
                    <a:pt x="124" y="7325"/>
                  </a:cubicBezTo>
                  <a:cubicBezTo>
                    <a:pt x="42" y="7511"/>
                    <a:pt x="0" y="7616"/>
                    <a:pt x="9" y="7620"/>
                  </a:cubicBezTo>
                  <a:cubicBezTo>
                    <a:pt x="9" y="7620"/>
                    <a:pt x="9" y="7621"/>
                    <a:pt x="10" y="7621"/>
                  </a:cubicBezTo>
                  <a:cubicBezTo>
                    <a:pt x="20" y="7621"/>
                    <a:pt x="78" y="7524"/>
                    <a:pt x="173" y="7349"/>
                  </a:cubicBezTo>
                  <a:cubicBezTo>
                    <a:pt x="271" y="7171"/>
                    <a:pt x="408" y="6910"/>
                    <a:pt x="568" y="6583"/>
                  </a:cubicBezTo>
                  <a:cubicBezTo>
                    <a:pt x="885" y="5931"/>
                    <a:pt x="1313" y="5007"/>
                    <a:pt x="1553" y="3911"/>
                  </a:cubicBezTo>
                  <a:cubicBezTo>
                    <a:pt x="1792" y="2816"/>
                    <a:pt x="1723" y="1773"/>
                    <a:pt x="1511" y="1070"/>
                  </a:cubicBezTo>
                  <a:cubicBezTo>
                    <a:pt x="1409" y="717"/>
                    <a:pt x="1287" y="445"/>
                    <a:pt x="1187" y="267"/>
                  </a:cubicBezTo>
                  <a:cubicBezTo>
                    <a:pt x="1090" y="91"/>
                    <a:pt x="1023" y="0"/>
                    <a:pt x="10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19"/>
            <p:cNvSpPr/>
            <p:nvPr/>
          </p:nvSpPr>
          <p:spPr>
            <a:xfrm>
              <a:off x="5980450" y="4045650"/>
              <a:ext cx="17000" cy="15850"/>
            </a:xfrm>
            <a:custGeom>
              <a:rect b="b" l="l" r="r" t="t"/>
              <a:pathLst>
                <a:path extrusionOk="0" h="634" w="680">
                  <a:moveTo>
                    <a:pt x="641" y="1"/>
                  </a:moveTo>
                  <a:cubicBezTo>
                    <a:pt x="594" y="1"/>
                    <a:pt x="447" y="112"/>
                    <a:pt x="290" y="267"/>
                  </a:cubicBezTo>
                  <a:cubicBezTo>
                    <a:pt x="118" y="440"/>
                    <a:pt x="1" y="603"/>
                    <a:pt x="28" y="630"/>
                  </a:cubicBezTo>
                  <a:cubicBezTo>
                    <a:pt x="30" y="632"/>
                    <a:pt x="34" y="634"/>
                    <a:pt x="39" y="634"/>
                  </a:cubicBezTo>
                  <a:cubicBezTo>
                    <a:pt x="86" y="634"/>
                    <a:pt x="234" y="523"/>
                    <a:pt x="390" y="367"/>
                  </a:cubicBezTo>
                  <a:cubicBezTo>
                    <a:pt x="562" y="194"/>
                    <a:pt x="680" y="32"/>
                    <a:pt x="653" y="4"/>
                  </a:cubicBezTo>
                  <a:cubicBezTo>
                    <a:pt x="650" y="2"/>
                    <a:pt x="646" y="1"/>
                    <a:pt x="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19"/>
            <p:cNvSpPr/>
            <p:nvPr/>
          </p:nvSpPr>
          <p:spPr>
            <a:xfrm>
              <a:off x="5818450" y="4082475"/>
              <a:ext cx="74875" cy="90875"/>
            </a:xfrm>
            <a:custGeom>
              <a:rect b="b" l="l" r="r" t="t"/>
              <a:pathLst>
                <a:path extrusionOk="0" h="3635" w="2995">
                  <a:moveTo>
                    <a:pt x="656" y="0"/>
                  </a:moveTo>
                  <a:cubicBezTo>
                    <a:pt x="433" y="0"/>
                    <a:pt x="210" y="72"/>
                    <a:pt x="0" y="259"/>
                  </a:cubicBezTo>
                  <a:cubicBezTo>
                    <a:pt x="763" y="1346"/>
                    <a:pt x="1471" y="2474"/>
                    <a:pt x="2118" y="3634"/>
                  </a:cubicBezTo>
                  <a:lnTo>
                    <a:pt x="2995" y="2175"/>
                  </a:lnTo>
                  <a:cubicBezTo>
                    <a:pt x="2700" y="1619"/>
                    <a:pt x="2358" y="852"/>
                    <a:pt x="1842" y="494"/>
                  </a:cubicBezTo>
                  <a:cubicBezTo>
                    <a:pt x="1503" y="260"/>
                    <a:pt x="1079" y="0"/>
                    <a:pt x="656" y="0"/>
                  </a:cubicBezTo>
                  <a:close/>
                </a:path>
              </a:pathLst>
            </a:custGeom>
            <a:solidFill>
              <a:srgbClr val="FF9B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19"/>
            <p:cNvSpPr/>
            <p:nvPr/>
          </p:nvSpPr>
          <p:spPr>
            <a:xfrm>
              <a:off x="5870075" y="4101400"/>
              <a:ext cx="124275" cy="83550"/>
            </a:xfrm>
            <a:custGeom>
              <a:rect b="b" l="l" r="r" t="t"/>
              <a:pathLst>
                <a:path extrusionOk="0" h="3342" w="4971">
                  <a:moveTo>
                    <a:pt x="4345" y="1"/>
                  </a:moveTo>
                  <a:cubicBezTo>
                    <a:pt x="4225" y="1"/>
                    <a:pt x="4082" y="22"/>
                    <a:pt x="3912" y="73"/>
                  </a:cubicBezTo>
                  <a:cubicBezTo>
                    <a:pt x="2967" y="356"/>
                    <a:pt x="1" y="975"/>
                    <a:pt x="573" y="1607"/>
                  </a:cubicBezTo>
                  <a:cubicBezTo>
                    <a:pt x="874" y="1939"/>
                    <a:pt x="1296" y="2017"/>
                    <a:pt x="1628" y="2017"/>
                  </a:cubicBezTo>
                  <a:cubicBezTo>
                    <a:pt x="1811" y="2017"/>
                    <a:pt x="1967" y="1994"/>
                    <a:pt x="2061" y="1975"/>
                  </a:cubicBezTo>
                  <a:lnTo>
                    <a:pt x="2061" y="1975"/>
                  </a:lnTo>
                  <a:cubicBezTo>
                    <a:pt x="1713" y="2057"/>
                    <a:pt x="533" y="2359"/>
                    <a:pt x="667" y="2655"/>
                  </a:cubicBezTo>
                  <a:cubicBezTo>
                    <a:pt x="790" y="2924"/>
                    <a:pt x="982" y="3341"/>
                    <a:pt x="1390" y="3341"/>
                  </a:cubicBezTo>
                  <a:cubicBezTo>
                    <a:pt x="1508" y="3341"/>
                    <a:pt x="1644" y="3306"/>
                    <a:pt x="1801" y="3222"/>
                  </a:cubicBezTo>
                  <a:cubicBezTo>
                    <a:pt x="2503" y="2849"/>
                    <a:pt x="4447" y="2214"/>
                    <a:pt x="4447" y="2214"/>
                  </a:cubicBezTo>
                  <a:lnTo>
                    <a:pt x="4971" y="436"/>
                  </a:lnTo>
                  <a:cubicBezTo>
                    <a:pt x="4971" y="436"/>
                    <a:pt x="4894" y="1"/>
                    <a:pt x="4345" y="1"/>
                  </a:cubicBezTo>
                  <a:close/>
                </a:path>
              </a:pathLst>
            </a:custGeom>
            <a:solidFill>
              <a:srgbClr val="FF9B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19"/>
            <p:cNvSpPr/>
            <p:nvPr/>
          </p:nvSpPr>
          <p:spPr>
            <a:xfrm>
              <a:off x="5899725" y="4133525"/>
              <a:ext cx="93875" cy="22450"/>
            </a:xfrm>
            <a:custGeom>
              <a:rect b="b" l="l" r="r" t="t"/>
              <a:pathLst>
                <a:path extrusionOk="0" h="898" w="3755">
                  <a:moveTo>
                    <a:pt x="3308" y="0"/>
                  </a:moveTo>
                  <a:cubicBezTo>
                    <a:pt x="3148" y="0"/>
                    <a:pt x="2978" y="58"/>
                    <a:pt x="2809" y="96"/>
                  </a:cubicBezTo>
                  <a:cubicBezTo>
                    <a:pt x="2559" y="159"/>
                    <a:pt x="2294" y="226"/>
                    <a:pt x="2017" y="296"/>
                  </a:cubicBezTo>
                  <a:cubicBezTo>
                    <a:pt x="1456" y="442"/>
                    <a:pt x="952" y="582"/>
                    <a:pt x="587" y="690"/>
                  </a:cubicBezTo>
                  <a:cubicBezTo>
                    <a:pt x="223" y="798"/>
                    <a:pt x="1" y="874"/>
                    <a:pt x="6" y="893"/>
                  </a:cubicBezTo>
                  <a:cubicBezTo>
                    <a:pt x="7" y="896"/>
                    <a:pt x="13" y="897"/>
                    <a:pt x="25" y="897"/>
                  </a:cubicBezTo>
                  <a:cubicBezTo>
                    <a:pt x="88" y="897"/>
                    <a:pt x="302" y="856"/>
                    <a:pt x="613" y="786"/>
                  </a:cubicBezTo>
                  <a:cubicBezTo>
                    <a:pt x="984" y="702"/>
                    <a:pt x="1493" y="577"/>
                    <a:pt x="2053" y="432"/>
                  </a:cubicBezTo>
                  <a:cubicBezTo>
                    <a:pt x="2330" y="357"/>
                    <a:pt x="2593" y="287"/>
                    <a:pt x="2842" y="220"/>
                  </a:cubicBezTo>
                  <a:cubicBezTo>
                    <a:pt x="3030" y="171"/>
                    <a:pt x="3201" y="108"/>
                    <a:pt x="3343" y="108"/>
                  </a:cubicBezTo>
                  <a:cubicBezTo>
                    <a:pt x="3385" y="108"/>
                    <a:pt x="3424" y="113"/>
                    <a:pt x="3460" y="126"/>
                  </a:cubicBezTo>
                  <a:cubicBezTo>
                    <a:pt x="3619" y="181"/>
                    <a:pt x="3683" y="335"/>
                    <a:pt x="3684" y="429"/>
                  </a:cubicBezTo>
                  <a:cubicBezTo>
                    <a:pt x="3689" y="529"/>
                    <a:pt x="3665" y="586"/>
                    <a:pt x="3677" y="590"/>
                  </a:cubicBezTo>
                  <a:cubicBezTo>
                    <a:pt x="3678" y="590"/>
                    <a:pt x="3678" y="590"/>
                    <a:pt x="3678" y="590"/>
                  </a:cubicBezTo>
                  <a:cubicBezTo>
                    <a:pt x="3686" y="590"/>
                    <a:pt x="3726" y="541"/>
                    <a:pt x="3739" y="430"/>
                  </a:cubicBezTo>
                  <a:cubicBezTo>
                    <a:pt x="3754" y="323"/>
                    <a:pt x="3702" y="122"/>
                    <a:pt x="3494" y="33"/>
                  </a:cubicBezTo>
                  <a:cubicBezTo>
                    <a:pt x="3434" y="9"/>
                    <a:pt x="3372" y="0"/>
                    <a:pt x="33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19"/>
            <p:cNvSpPr/>
            <p:nvPr/>
          </p:nvSpPr>
          <p:spPr>
            <a:xfrm>
              <a:off x="5151575" y="4169575"/>
              <a:ext cx="836600" cy="501300"/>
            </a:xfrm>
            <a:custGeom>
              <a:rect b="b" l="l" r="r" t="t"/>
              <a:pathLst>
                <a:path extrusionOk="0" h="20052" w="33464">
                  <a:moveTo>
                    <a:pt x="32124" y="0"/>
                  </a:moveTo>
                  <a:cubicBezTo>
                    <a:pt x="31402" y="0"/>
                    <a:pt x="29703" y="914"/>
                    <a:pt x="29703" y="914"/>
                  </a:cubicBezTo>
                  <a:cubicBezTo>
                    <a:pt x="29703" y="914"/>
                    <a:pt x="28166" y="254"/>
                    <a:pt x="27819" y="202"/>
                  </a:cubicBezTo>
                  <a:cubicBezTo>
                    <a:pt x="27817" y="202"/>
                    <a:pt x="27814" y="202"/>
                    <a:pt x="27812" y="202"/>
                  </a:cubicBezTo>
                  <a:cubicBezTo>
                    <a:pt x="27446" y="202"/>
                    <a:pt x="25381" y="4168"/>
                    <a:pt x="25381" y="4168"/>
                  </a:cubicBezTo>
                  <a:lnTo>
                    <a:pt x="11168" y="11324"/>
                  </a:lnTo>
                  <a:lnTo>
                    <a:pt x="8306" y="6017"/>
                  </a:lnTo>
                  <a:lnTo>
                    <a:pt x="0" y="8594"/>
                  </a:lnTo>
                  <a:lnTo>
                    <a:pt x="3363" y="15719"/>
                  </a:lnTo>
                  <a:cubicBezTo>
                    <a:pt x="4849" y="18234"/>
                    <a:pt x="6877" y="20051"/>
                    <a:pt x="9207" y="20051"/>
                  </a:cubicBezTo>
                  <a:cubicBezTo>
                    <a:pt x="9980" y="20051"/>
                    <a:pt x="10786" y="19851"/>
                    <a:pt x="11616" y="19411"/>
                  </a:cubicBezTo>
                  <a:cubicBezTo>
                    <a:pt x="16676" y="16726"/>
                    <a:pt x="28323" y="9077"/>
                    <a:pt x="28323" y="9077"/>
                  </a:cubicBezTo>
                  <a:cubicBezTo>
                    <a:pt x="28323" y="9077"/>
                    <a:pt x="32637" y="6658"/>
                    <a:pt x="33050" y="5458"/>
                  </a:cubicBezTo>
                  <a:cubicBezTo>
                    <a:pt x="33464" y="4258"/>
                    <a:pt x="32819" y="377"/>
                    <a:pt x="32358" y="56"/>
                  </a:cubicBezTo>
                  <a:cubicBezTo>
                    <a:pt x="32302" y="17"/>
                    <a:pt x="32222" y="0"/>
                    <a:pt x="32124" y="0"/>
                  </a:cubicBezTo>
                  <a:close/>
                </a:path>
              </a:pathLst>
            </a:custGeom>
            <a:solidFill>
              <a:srgbClr val="FFC0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64" name="Google Shape;1164;p119" title="File:Question-mark-blackandwhite.png - Wikimedia Commons"/>
          <p:cNvPicPr preferRelativeResize="0"/>
          <p:nvPr/>
        </p:nvPicPr>
        <p:blipFill>
          <a:blip r:embed="rId5">
            <a:alphaModFix/>
          </a:blip>
          <a:stretch>
            <a:fillRect/>
          </a:stretch>
        </p:blipFill>
        <p:spPr>
          <a:xfrm>
            <a:off x="8099800" y="835425"/>
            <a:ext cx="570025" cy="570025"/>
          </a:xfrm>
          <a:prstGeom prst="rect">
            <a:avLst/>
          </a:prstGeom>
          <a:noFill/>
          <a:ln>
            <a:noFill/>
          </a:ln>
        </p:spPr>
      </p:pic>
      <p:sp>
        <p:nvSpPr>
          <p:cNvPr id="1165" name="Google Shape;1165;p119"/>
          <p:cNvSpPr txBox="1"/>
          <p:nvPr/>
        </p:nvSpPr>
        <p:spPr>
          <a:xfrm>
            <a:off x="361369" y="981718"/>
            <a:ext cx="5568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400">
                <a:solidFill>
                  <a:schemeClr val="lt1"/>
                </a:solidFill>
                <a:latin typeface="Impact"/>
                <a:ea typeface="Impact"/>
                <a:cs typeface="Impact"/>
                <a:sym typeface="Impact"/>
              </a:rPr>
              <a:t>01</a:t>
            </a:r>
            <a:endParaRPr/>
          </a:p>
        </p:txBody>
      </p:sp>
      <p:sp>
        <p:nvSpPr>
          <p:cNvPr id="1166" name="Google Shape;1166;p119">
            <a:hlinkClick/>
          </p:cNvPr>
          <p:cNvSpPr txBox="1"/>
          <p:nvPr/>
        </p:nvSpPr>
        <p:spPr>
          <a:xfrm>
            <a:off x="8219375" y="120225"/>
            <a:ext cx="74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uFill>
                  <a:noFill/>
                </a:uFill>
                <a:latin typeface="Impact"/>
                <a:ea typeface="Impact"/>
                <a:cs typeface="Impact"/>
                <a:sym typeface="Impact"/>
                <a:hlinkClick action="ppaction://hlinksldjump" r:id="rId6">
                  <a:extLst>
                    <a:ext uri="{A12FA001-AC4F-418D-AE19-62706E023703}">
                      <ahyp:hlinkClr val="tx"/>
                    </a:ext>
                  </a:extLst>
                </a:hlinkClick>
              </a:rPr>
              <a:t>HOME</a:t>
            </a:r>
            <a:endParaRPr>
              <a:solidFill>
                <a:schemeClr val="accent3"/>
              </a:solidFill>
              <a:latin typeface="Impact"/>
              <a:ea typeface="Impact"/>
              <a:cs typeface="Impact"/>
              <a:sym typeface="Impac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120"/>
          <p:cNvSpPr/>
          <p:nvPr/>
        </p:nvSpPr>
        <p:spPr>
          <a:xfrm flipH="1">
            <a:off x="3618167" y="1886950"/>
            <a:ext cx="7267208" cy="3663755"/>
          </a:xfrm>
          <a:custGeom>
            <a:rect b="b" l="l" r="r" t="t"/>
            <a:pathLst>
              <a:path extrusionOk="0" h="10489" w="12988">
                <a:moveTo>
                  <a:pt x="1" y="0"/>
                </a:moveTo>
                <a:lnTo>
                  <a:pt x="1" y="10488"/>
                </a:lnTo>
                <a:lnTo>
                  <a:pt x="12250" y="10488"/>
                </a:lnTo>
                <a:cubicBezTo>
                  <a:pt x="12987" y="7920"/>
                  <a:pt x="12143" y="5447"/>
                  <a:pt x="8700" y="5447"/>
                </a:cubicBezTo>
                <a:cubicBezTo>
                  <a:pt x="8673" y="5447"/>
                  <a:pt x="8646" y="5447"/>
                  <a:pt x="8619" y="5448"/>
                </a:cubicBezTo>
                <a:cubicBezTo>
                  <a:pt x="8602" y="5448"/>
                  <a:pt x="8586" y="5448"/>
                  <a:pt x="8570" y="5448"/>
                </a:cubicBezTo>
                <a:cubicBezTo>
                  <a:pt x="4969" y="5448"/>
                  <a:pt x="3939" y="943"/>
                  <a:pt x="1202" y="205"/>
                </a:cubicBezTo>
                <a:cubicBezTo>
                  <a:pt x="782" y="92"/>
                  <a:pt x="382" y="2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2" name="Google Shape;1172;p120"/>
          <p:cNvGrpSpPr/>
          <p:nvPr/>
        </p:nvGrpSpPr>
        <p:grpSpPr>
          <a:xfrm>
            <a:off x="458200" y="1459375"/>
            <a:ext cx="3159972" cy="3380812"/>
            <a:chOff x="458200" y="1459375"/>
            <a:chExt cx="3159972" cy="3380812"/>
          </a:xfrm>
        </p:grpSpPr>
        <p:sp>
          <p:nvSpPr>
            <p:cNvPr id="1173" name="Google Shape;1173;p120"/>
            <p:cNvSpPr/>
            <p:nvPr/>
          </p:nvSpPr>
          <p:spPr>
            <a:xfrm flipH="1">
              <a:off x="3153109" y="4172976"/>
              <a:ext cx="423168" cy="341214"/>
            </a:xfrm>
            <a:custGeom>
              <a:rect b="b" l="l" r="r" t="t"/>
              <a:pathLst>
                <a:path extrusionOk="0" h="18748" w="23251">
                  <a:moveTo>
                    <a:pt x="0" y="1"/>
                  </a:moveTo>
                  <a:lnTo>
                    <a:pt x="2836" y="18748"/>
                  </a:lnTo>
                  <a:lnTo>
                    <a:pt x="19414" y="18748"/>
                  </a:lnTo>
                  <a:lnTo>
                    <a:pt x="23250" y="2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20"/>
            <p:cNvSpPr/>
            <p:nvPr/>
          </p:nvSpPr>
          <p:spPr>
            <a:xfrm flipH="1">
              <a:off x="3195608" y="4389710"/>
              <a:ext cx="344854" cy="3658"/>
            </a:xfrm>
            <a:custGeom>
              <a:rect b="b" l="l" r="r" t="t"/>
              <a:pathLst>
                <a:path extrusionOk="0" h="201" w="18948">
                  <a:moveTo>
                    <a:pt x="9474" y="1"/>
                  </a:moveTo>
                  <a:cubicBezTo>
                    <a:pt x="4237" y="1"/>
                    <a:pt x="0" y="34"/>
                    <a:pt x="0" y="101"/>
                  </a:cubicBezTo>
                  <a:cubicBezTo>
                    <a:pt x="0" y="167"/>
                    <a:pt x="4237" y="201"/>
                    <a:pt x="9474" y="201"/>
                  </a:cubicBezTo>
                  <a:cubicBezTo>
                    <a:pt x="14711" y="201"/>
                    <a:pt x="18947" y="167"/>
                    <a:pt x="18947" y="101"/>
                  </a:cubicBezTo>
                  <a:cubicBezTo>
                    <a:pt x="18947" y="34"/>
                    <a:pt x="14711" y="1"/>
                    <a:pt x="94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20"/>
            <p:cNvSpPr/>
            <p:nvPr/>
          </p:nvSpPr>
          <p:spPr>
            <a:xfrm flipH="1">
              <a:off x="3194407" y="4372712"/>
              <a:ext cx="347274" cy="3658"/>
            </a:xfrm>
            <a:custGeom>
              <a:rect b="b" l="l" r="r" t="t"/>
              <a:pathLst>
                <a:path extrusionOk="0" h="201" w="19081">
                  <a:moveTo>
                    <a:pt x="9541" y="1"/>
                  </a:moveTo>
                  <a:cubicBezTo>
                    <a:pt x="4270" y="1"/>
                    <a:pt x="1" y="67"/>
                    <a:pt x="1" y="101"/>
                  </a:cubicBezTo>
                  <a:cubicBezTo>
                    <a:pt x="1" y="167"/>
                    <a:pt x="4270" y="201"/>
                    <a:pt x="9541" y="201"/>
                  </a:cubicBezTo>
                  <a:cubicBezTo>
                    <a:pt x="14811" y="201"/>
                    <a:pt x="19081" y="167"/>
                    <a:pt x="19081" y="101"/>
                  </a:cubicBezTo>
                  <a:cubicBezTo>
                    <a:pt x="19081" y="67"/>
                    <a:pt x="14811" y="1"/>
                    <a:pt x="95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20"/>
            <p:cNvSpPr/>
            <p:nvPr/>
          </p:nvSpPr>
          <p:spPr>
            <a:xfrm flipH="1">
              <a:off x="3195007" y="4353894"/>
              <a:ext cx="347274" cy="3658"/>
            </a:xfrm>
            <a:custGeom>
              <a:rect b="b" l="l" r="r" t="t"/>
              <a:pathLst>
                <a:path extrusionOk="0" h="201" w="19081">
                  <a:moveTo>
                    <a:pt x="9540" y="0"/>
                  </a:moveTo>
                  <a:cubicBezTo>
                    <a:pt x="4270" y="0"/>
                    <a:pt x="0" y="34"/>
                    <a:pt x="0" y="101"/>
                  </a:cubicBezTo>
                  <a:cubicBezTo>
                    <a:pt x="0" y="167"/>
                    <a:pt x="4270" y="201"/>
                    <a:pt x="9540" y="201"/>
                  </a:cubicBezTo>
                  <a:cubicBezTo>
                    <a:pt x="14811" y="201"/>
                    <a:pt x="19081" y="167"/>
                    <a:pt x="19081" y="101"/>
                  </a:cubicBezTo>
                  <a:cubicBezTo>
                    <a:pt x="19081" y="34"/>
                    <a:pt x="14811" y="0"/>
                    <a:pt x="9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20"/>
            <p:cNvSpPr/>
            <p:nvPr/>
          </p:nvSpPr>
          <p:spPr>
            <a:xfrm flipH="1">
              <a:off x="3490068" y="4407927"/>
              <a:ext cx="15179" cy="86832"/>
            </a:xfrm>
            <a:custGeom>
              <a:rect b="b" l="l" r="r" t="t"/>
              <a:pathLst>
                <a:path extrusionOk="0" h="4771" w="834">
                  <a:moveTo>
                    <a:pt x="0" y="0"/>
                  </a:moveTo>
                  <a:lnTo>
                    <a:pt x="0" y="0"/>
                  </a:lnTo>
                  <a:cubicBezTo>
                    <a:pt x="33" y="801"/>
                    <a:pt x="167" y="1601"/>
                    <a:pt x="334" y="2402"/>
                  </a:cubicBezTo>
                  <a:cubicBezTo>
                    <a:pt x="434" y="3203"/>
                    <a:pt x="600" y="3970"/>
                    <a:pt x="834" y="4770"/>
                  </a:cubicBezTo>
                  <a:cubicBezTo>
                    <a:pt x="801" y="3936"/>
                    <a:pt x="701" y="3136"/>
                    <a:pt x="534" y="2369"/>
                  </a:cubicBezTo>
                  <a:cubicBezTo>
                    <a:pt x="400" y="1568"/>
                    <a:pt x="234" y="767"/>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20"/>
            <p:cNvSpPr/>
            <p:nvPr/>
          </p:nvSpPr>
          <p:spPr>
            <a:xfrm flipH="1">
              <a:off x="3468211" y="4406708"/>
              <a:ext cx="7298" cy="84412"/>
            </a:xfrm>
            <a:custGeom>
              <a:rect b="b" l="l" r="r" t="t"/>
              <a:pathLst>
                <a:path extrusionOk="0" h="4638" w="401">
                  <a:moveTo>
                    <a:pt x="1" y="1"/>
                  </a:moveTo>
                  <a:cubicBezTo>
                    <a:pt x="1" y="768"/>
                    <a:pt x="34" y="1568"/>
                    <a:pt x="134" y="2336"/>
                  </a:cubicBezTo>
                  <a:cubicBezTo>
                    <a:pt x="134" y="3103"/>
                    <a:pt x="201" y="3870"/>
                    <a:pt x="334" y="4637"/>
                  </a:cubicBezTo>
                  <a:cubicBezTo>
                    <a:pt x="401" y="3069"/>
                    <a:pt x="301" y="1535"/>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20"/>
            <p:cNvSpPr/>
            <p:nvPr/>
          </p:nvSpPr>
          <p:spPr>
            <a:xfrm flipH="1">
              <a:off x="3432395" y="4404287"/>
              <a:ext cx="10338" cy="86832"/>
            </a:xfrm>
            <a:custGeom>
              <a:rect b="b" l="l" r="r" t="t"/>
              <a:pathLst>
                <a:path extrusionOk="0" h="4771" w="568">
                  <a:moveTo>
                    <a:pt x="34" y="0"/>
                  </a:moveTo>
                  <a:lnTo>
                    <a:pt x="34" y="0"/>
                  </a:lnTo>
                  <a:cubicBezTo>
                    <a:pt x="1" y="801"/>
                    <a:pt x="34" y="1601"/>
                    <a:pt x="168" y="2402"/>
                  </a:cubicBezTo>
                  <a:cubicBezTo>
                    <a:pt x="234" y="3202"/>
                    <a:pt x="368" y="3970"/>
                    <a:pt x="568" y="4770"/>
                  </a:cubicBezTo>
                  <a:cubicBezTo>
                    <a:pt x="535" y="3970"/>
                    <a:pt x="468" y="3169"/>
                    <a:pt x="368" y="2368"/>
                  </a:cubicBezTo>
                  <a:cubicBezTo>
                    <a:pt x="301" y="1568"/>
                    <a:pt x="201" y="801"/>
                    <a:pt x="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20"/>
            <p:cNvSpPr/>
            <p:nvPr/>
          </p:nvSpPr>
          <p:spPr>
            <a:xfrm flipH="1">
              <a:off x="3405078" y="4404888"/>
              <a:ext cx="6079" cy="88052"/>
            </a:xfrm>
            <a:custGeom>
              <a:rect b="b" l="l" r="r" t="t"/>
              <a:pathLst>
                <a:path extrusionOk="0" h="4838" w="334">
                  <a:moveTo>
                    <a:pt x="134" y="0"/>
                  </a:moveTo>
                  <a:cubicBezTo>
                    <a:pt x="34" y="801"/>
                    <a:pt x="0" y="1635"/>
                    <a:pt x="67" y="2436"/>
                  </a:cubicBezTo>
                  <a:cubicBezTo>
                    <a:pt x="67" y="3236"/>
                    <a:pt x="134" y="4037"/>
                    <a:pt x="301" y="4837"/>
                  </a:cubicBezTo>
                  <a:cubicBezTo>
                    <a:pt x="334" y="4003"/>
                    <a:pt x="301" y="3203"/>
                    <a:pt x="267" y="2402"/>
                  </a:cubicBezTo>
                  <a:cubicBezTo>
                    <a:pt x="267" y="1602"/>
                    <a:pt x="234" y="801"/>
                    <a:pt x="1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20"/>
            <p:cNvSpPr/>
            <p:nvPr/>
          </p:nvSpPr>
          <p:spPr>
            <a:xfrm flipH="1">
              <a:off x="3358324" y="4407927"/>
              <a:ext cx="5478" cy="83192"/>
            </a:xfrm>
            <a:custGeom>
              <a:rect b="b" l="l" r="r" t="t"/>
              <a:pathLst>
                <a:path extrusionOk="0" h="4571" w="301">
                  <a:moveTo>
                    <a:pt x="67" y="0"/>
                  </a:moveTo>
                  <a:cubicBezTo>
                    <a:pt x="0" y="767"/>
                    <a:pt x="0" y="1535"/>
                    <a:pt x="67" y="2269"/>
                  </a:cubicBezTo>
                  <a:cubicBezTo>
                    <a:pt x="67" y="3036"/>
                    <a:pt x="100" y="3803"/>
                    <a:pt x="234" y="4570"/>
                  </a:cubicBezTo>
                  <a:cubicBezTo>
                    <a:pt x="300" y="3803"/>
                    <a:pt x="300" y="3036"/>
                    <a:pt x="234" y="2269"/>
                  </a:cubicBezTo>
                  <a:cubicBezTo>
                    <a:pt x="234" y="1501"/>
                    <a:pt x="200" y="734"/>
                    <a:pt x="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20"/>
            <p:cNvSpPr/>
            <p:nvPr/>
          </p:nvSpPr>
          <p:spPr>
            <a:xfrm flipH="1">
              <a:off x="3322509" y="4406708"/>
              <a:ext cx="5478" cy="86232"/>
            </a:xfrm>
            <a:custGeom>
              <a:rect b="b" l="l" r="r" t="t"/>
              <a:pathLst>
                <a:path extrusionOk="0" h="4738" w="301">
                  <a:moveTo>
                    <a:pt x="167" y="1"/>
                  </a:moveTo>
                  <a:cubicBezTo>
                    <a:pt x="34" y="1568"/>
                    <a:pt x="0" y="3169"/>
                    <a:pt x="134" y="4737"/>
                  </a:cubicBezTo>
                  <a:cubicBezTo>
                    <a:pt x="267" y="3169"/>
                    <a:pt x="301" y="1568"/>
                    <a:pt x="1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20"/>
            <p:cNvSpPr/>
            <p:nvPr/>
          </p:nvSpPr>
          <p:spPr>
            <a:xfrm flipH="1">
              <a:off x="3284873" y="4398809"/>
              <a:ext cx="9118" cy="89271"/>
            </a:xfrm>
            <a:custGeom>
              <a:rect b="b" l="l" r="r" t="t"/>
              <a:pathLst>
                <a:path extrusionOk="0" h="4905" w="501">
                  <a:moveTo>
                    <a:pt x="501" y="1"/>
                  </a:moveTo>
                  <a:lnTo>
                    <a:pt x="501" y="1"/>
                  </a:lnTo>
                  <a:cubicBezTo>
                    <a:pt x="200" y="1602"/>
                    <a:pt x="34" y="3237"/>
                    <a:pt x="0" y="4904"/>
                  </a:cubicBezTo>
                  <a:cubicBezTo>
                    <a:pt x="200" y="4070"/>
                    <a:pt x="301" y="3270"/>
                    <a:pt x="334" y="2436"/>
                  </a:cubicBezTo>
                  <a:cubicBezTo>
                    <a:pt x="467" y="1635"/>
                    <a:pt x="501" y="801"/>
                    <a:pt x="5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20"/>
            <p:cNvSpPr/>
            <p:nvPr/>
          </p:nvSpPr>
          <p:spPr>
            <a:xfrm flipH="1">
              <a:off x="3236299" y="4408528"/>
              <a:ext cx="16416" cy="75293"/>
            </a:xfrm>
            <a:custGeom>
              <a:rect b="b" l="l" r="r" t="t"/>
              <a:pathLst>
                <a:path extrusionOk="0" h="4137" w="902">
                  <a:moveTo>
                    <a:pt x="901" y="1"/>
                  </a:moveTo>
                  <a:lnTo>
                    <a:pt x="901" y="1"/>
                  </a:lnTo>
                  <a:cubicBezTo>
                    <a:pt x="368" y="1335"/>
                    <a:pt x="67" y="2703"/>
                    <a:pt x="1" y="4137"/>
                  </a:cubicBezTo>
                  <a:cubicBezTo>
                    <a:pt x="201" y="3436"/>
                    <a:pt x="368" y="2769"/>
                    <a:pt x="468" y="2069"/>
                  </a:cubicBezTo>
                  <a:cubicBezTo>
                    <a:pt x="668" y="1402"/>
                    <a:pt x="801" y="701"/>
                    <a:pt x="9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20"/>
            <p:cNvSpPr/>
            <p:nvPr/>
          </p:nvSpPr>
          <p:spPr>
            <a:xfrm flipH="1">
              <a:off x="3281229" y="3499735"/>
              <a:ext cx="79534" cy="651451"/>
            </a:xfrm>
            <a:custGeom>
              <a:rect b="b" l="l" r="r" t="t"/>
              <a:pathLst>
                <a:path extrusionOk="0" h="35794" w="4370">
                  <a:moveTo>
                    <a:pt x="4370" y="1"/>
                  </a:moveTo>
                  <a:cubicBezTo>
                    <a:pt x="4336" y="34"/>
                    <a:pt x="4336" y="68"/>
                    <a:pt x="4336" y="68"/>
                  </a:cubicBezTo>
                  <a:cubicBezTo>
                    <a:pt x="4303" y="134"/>
                    <a:pt x="4270" y="234"/>
                    <a:pt x="4236" y="334"/>
                  </a:cubicBezTo>
                  <a:cubicBezTo>
                    <a:pt x="4136" y="568"/>
                    <a:pt x="4036" y="901"/>
                    <a:pt x="3869" y="1335"/>
                  </a:cubicBezTo>
                  <a:cubicBezTo>
                    <a:pt x="3736" y="1769"/>
                    <a:pt x="3569" y="2302"/>
                    <a:pt x="3369" y="2936"/>
                  </a:cubicBezTo>
                  <a:cubicBezTo>
                    <a:pt x="3169" y="3570"/>
                    <a:pt x="2969" y="4271"/>
                    <a:pt x="2735" y="5071"/>
                  </a:cubicBezTo>
                  <a:cubicBezTo>
                    <a:pt x="2535" y="5872"/>
                    <a:pt x="2302" y="6739"/>
                    <a:pt x="2068" y="7673"/>
                  </a:cubicBezTo>
                  <a:cubicBezTo>
                    <a:pt x="1835" y="8607"/>
                    <a:pt x="1635" y="9641"/>
                    <a:pt x="1401" y="10709"/>
                  </a:cubicBezTo>
                  <a:cubicBezTo>
                    <a:pt x="1001" y="12843"/>
                    <a:pt x="634" y="15212"/>
                    <a:pt x="367" y="17714"/>
                  </a:cubicBezTo>
                  <a:cubicBezTo>
                    <a:pt x="133" y="20215"/>
                    <a:pt x="0" y="22617"/>
                    <a:pt x="0" y="24785"/>
                  </a:cubicBezTo>
                  <a:cubicBezTo>
                    <a:pt x="0" y="25886"/>
                    <a:pt x="33" y="26920"/>
                    <a:pt x="67" y="27887"/>
                  </a:cubicBezTo>
                  <a:cubicBezTo>
                    <a:pt x="67" y="28855"/>
                    <a:pt x="133" y="29755"/>
                    <a:pt x="200" y="30589"/>
                  </a:cubicBezTo>
                  <a:cubicBezTo>
                    <a:pt x="234" y="31390"/>
                    <a:pt x="334" y="32124"/>
                    <a:pt x="400" y="32791"/>
                  </a:cubicBezTo>
                  <a:cubicBezTo>
                    <a:pt x="434" y="33458"/>
                    <a:pt x="534" y="34025"/>
                    <a:pt x="567" y="34459"/>
                  </a:cubicBezTo>
                  <a:cubicBezTo>
                    <a:pt x="634" y="34892"/>
                    <a:pt x="701" y="35259"/>
                    <a:pt x="734" y="35493"/>
                  </a:cubicBezTo>
                  <a:cubicBezTo>
                    <a:pt x="734" y="35626"/>
                    <a:pt x="767" y="35726"/>
                    <a:pt x="767" y="35793"/>
                  </a:cubicBezTo>
                  <a:lnTo>
                    <a:pt x="767" y="35493"/>
                  </a:lnTo>
                  <a:cubicBezTo>
                    <a:pt x="734" y="35259"/>
                    <a:pt x="701" y="34892"/>
                    <a:pt x="667" y="34459"/>
                  </a:cubicBezTo>
                  <a:cubicBezTo>
                    <a:pt x="600" y="33992"/>
                    <a:pt x="534" y="33425"/>
                    <a:pt x="500" y="32791"/>
                  </a:cubicBezTo>
                  <a:cubicBezTo>
                    <a:pt x="434" y="32124"/>
                    <a:pt x="400" y="31390"/>
                    <a:pt x="334" y="30556"/>
                  </a:cubicBezTo>
                  <a:cubicBezTo>
                    <a:pt x="300" y="29755"/>
                    <a:pt x="234" y="28855"/>
                    <a:pt x="234" y="27887"/>
                  </a:cubicBezTo>
                  <a:cubicBezTo>
                    <a:pt x="200" y="26920"/>
                    <a:pt x="200" y="25886"/>
                    <a:pt x="200" y="24785"/>
                  </a:cubicBezTo>
                  <a:cubicBezTo>
                    <a:pt x="234" y="22617"/>
                    <a:pt x="334" y="20249"/>
                    <a:pt x="567" y="17747"/>
                  </a:cubicBezTo>
                  <a:cubicBezTo>
                    <a:pt x="834" y="15245"/>
                    <a:pt x="1168" y="12877"/>
                    <a:pt x="1601" y="10742"/>
                  </a:cubicBezTo>
                  <a:cubicBezTo>
                    <a:pt x="1801" y="9674"/>
                    <a:pt x="2001" y="8674"/>
                    <a:pt x="2235" y="7740"/>
                  </a:cubicBezTo>
                  <a:cubicBezTo>
                    <a:pt x="2468" y="6772"/>
                    <a:pt x="2702" y="5905"/>
                    <a:pt x="2869" y="5104"/>
                  </a:cubicBezTo>
                  <a:cubicBezTo>
                    <a:pt x="3069" y="4337"/>
                    <a:pt x="3302" y="3603"/>
                    <a:pt x="3469" y="2970"/>
                  </a:cubicBezTo>
                  <a:cubicBezTo>
                    <a:pt x="3636" y="2369"/>
                    <a:pt x="3836" y="1802"/>
                    <a:pt x="3970" y="1368"/>
                  </a:cubicBezTo>
                  <a:cubicBezTo>
                    <a:pt x="4103" y="968"/>
                    <a:pt x="4203" y="601"/>
                    <a:pt x="4270" y="368"/>
                  </a:cubicBezTo>
                  <a:cubicBezTo>
                    <a:pt x="4303" y="268"/>
                    <a:pt x="4370" y="168"/>
                    <a:pt x="4370" y="101"/>
                  </a:cubicBezTo>
                  <a:cubicBezTo>
                    <a:pt x="4370" y="68"/>
                    <a:pt x="4370" y="34"/>
                    <a:pt x="43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20"/>
            <p:cNvSpPr/>
            <p:nvPr/>
          </p:nvSpPr>
          <p:spPr>
            <a:xfrm flipH="1">
              <a:off x="3253293" y="3646093"/>
              <a:ext cx="88052" cy="92529"/>
            </a:xfrm>
            <a:custGeom>
              <a:rect b="b" l="l" r="r" t="t"/>
              <a:pathLst>
                <a:path extrusionOk="0" h="5084" w="4838">
                  <a:moveTo>
                    <a:pt x="3781" y="0"/>
                  </a:moveTo>
                  <a:cubicBezTo>
                    <a:pt x="3449" y="0"/>
                    <a:pt x="3120" y="104"/>
                    <a:pt x="2869" y="332"/>
                  </a:cubicBezTo>
                  <a:cubicBezTo>
                    <a:pt x="1635" y="1065"/>
                    <a:pt x="734" y="2233"/>
                    <a:pt x="301" y="3567"/>
                  </a:cubicBezTo>
                  <a:lnTo>
                    <a:pt x="0" y="5035"/>
                  </a:lnTo>
                  <a:cubicBezTo>
                    <a:pt x="191" y="5068"/>
                    <a:pt x="384" y="5084"/>
                    <a:pt x="577" y="5084"/>
                  </a:cubicBezTo>
                  <a:cubicBezTo>
                    <a:pt x="1366" y="5084"/>
                    <a:pt x="2159" y="4817"/>
                    <a:pt x="2802" y="4334"/>
                  </a:cubicBezTo>
                  <a:cubicBezTo>
                    <a:pt x="3703" y="3734"/>
                    <a:pt x="4370" y="2833"/>
                    <a:pt x="4670" y="1766"/>
                  </a:cubicBezTo>
                  <a:cubicBezTo>
                    <a:pt x="4837" y="1165"/>
                    <a:pt x="4804" y="332"/>
                    <a:pt x="4237" y="65"/>
                  </a:cubicBezTo>
                  <a:cubicBezTo>
                    <a:pt x="4089" y="22"/>
                    <a:pt x="3934" y="0"/>
                    <a:pt x="37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20"/>
            <p:cNvSpPr/>
            <p:nvPr/>
          </p:nvSpPr>
          <p:spPr>
            <a:xfrm flipH="1">
              <a:off x="3267252" y="3756889"/>
              <a:ext cx="89872" cy="111366"/>
            </a:xfrm>
            <a:custGeom>
              <a:rect b="b" l="l" r="r" t="t"/>
              <a:pathLst>
                <a:path extrusionOk="0" h="6119" w="4938">
                  <a:moveTo>
                    <a:pt x="4157" y="1"/>
                  </a:moveTo>
                  <a:cubicBezTo>
                    <a:pt x="4074" y="1"/>
                    <a:pt x="3988" y="16"/>
                    <a:pt x="3903" y="48"/>
                  </a:cubicBezTo>
                  <a:cubicBezTo>
                    <a:pt x="3636" y="114"/>
                    <a:pt x="3403" y="248"/>
                    <a:pt x="3202" y="415"/>
                  </a:cubicBezTo>
                  <a:cubicBezTo>
                    <a:pt x="1868" y="1415"/>
                    <a:pt x="567" y="3717"/>
                    <a:pt x="134" y="5318"/>
                  </a:cubicBezTo>
                  <a:lnTo>
                    <a:pt x="0" y="6119"/>
                  </a:lnTo>
                  <a:cubicBezTo>
                    <a:pt x="2369" y="5552"/>
                    <a:pt x="4237" y="3684"/>
                    <a:pt x="4804" y="1282"/>
                  </a:cubicBezTo>
                  <a:cubicBezTo>
                    <a:pt x="4937" y="915"/>
                    <a:pt x="4870" y="481"/>
                    <a:pt x="4637" y="181"/>
                  </a:cubicBezTo>
                  <a:cubicBezTo>
                    <a:pt x="4501" y="68"/>
                    <a:pt x="4334" y="1"/>
                    <a:pt x="41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20"/>
            <p:cNvSpPr/>
            <p:nvPr/>
          </p:nvSpPr>
          <p:spPr>
            <a:xfrm flipH="1">
              <a:off x="3268471" y="3901627"/>
              <a:ext cx="91091" cy="106252"/>
            </a:xfrm>
            <a:custGeom>
              <a:rect b="b" l="l" r="r" t="t"/>
              <a:pathLst>
                <a:path extrusionOk="0" h="5838" w="5005">
                  <a:moveTo>
                    <a:pt x="4170" y="0"/>
                  </a:moveTo>
                  <a:cubicBezTo>
                    <a:pt x="3770" y="0"/>
                    <a:pt x="3370" y="134"/>
                    <a:pt x="3103" y="401"/>
                  </a:cubicBezTo>
                  <a:cubicBezTo>
                    <a:pt x="1735" y="1401"/>
                    <a:pt x="668" y="2736"/>
                    <a:pt x="1" y="4270"/>
                  </a:cubicBezTo>
                  <a:lnTo>
                    <a:pt x="134" y="5838"/>
                  </a:lnTo>
                  <a:cubicBezTo>
                    <a:pt x="1135" y="5471"/>
                    <a:pt x="2069" y="4971"/>
                    <a:pt x="2970" y="4370"/>
                  </a:cubicBezTo>
                  <a:cubicBezTo>
                    <a:pt x="3937" y="3603"/>
                    <a:pt x="4871" y="2636"/>
                    <a:pt x="4971" y="1435"/>
                  </a:cubicBezTo>
                  <a:cubicBezTo>
                    <a:pt x="5004" y="834"/>
                    <a:pt x="4737" y="100"/>
                    <a:pt x="41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20"/>
            <p:cNvSpPr/>
            <p:nvPr/>
          </p:nvSpPr>
          <p:spPr>
            <a:xfrm flipH="1">
              <a:off x="3275751" y="4008347"/>
              <a:ext cx="80772" cy="79061"/>
            </a:xfrm>
            <a:custGeom>
              <a:rect b="b" l="l" r="r" t="t"/>
              <a:pathLst>
                <a:path extrusionOk="0" h="4344" w="4438">
                  <a:moveTo>
                    <a:pt x="3515" y="1"/>
                  </a:moveTo>
                  <a:cubicBezTo>
                    <a:pt x="3478" y="1"/>
                    <a:pt x="3440" y="3"/>
                    <a:pt x="3403" y="7"/>
                  </a:cubicBezTo>
                  <a:cubicBezTo>
                    <a:pt x="3103" y="74"/>
                    <a:pt x="2836" y="174"/>
                    <a:pt x="2602" y="374"/>
                  </a:cubicBezTo>
                  <a:cubicBezTo>
                    <a:pt x="1535" y="1175"/>
                    <a:pt x="634" y="2175"/>
                    <a:pt x="1" y="3343"/>
                  </a:cubicBezTo>
                  <a:lnTo>
                    <a:pt x="167" y="4344"/>
                  </a:lnTo>
                  <a:cubicBezTo>
                    <a:pt x="1668" y="3843"/>
                    <a:pt x="2969" y="2876"/>
                    <a:pt x="3903" y="1608"/>
                  </a:cubicBezTo>
                  <a:cubicBezTo>
                    <a:pt x="4170" y="1208"/>
                    <a:pt x="4437" y="708"/>
                    <a:pt x="4170" y="307"/>
                  </a:cubicBezTo>
                  <a:cubicBezTo>
                    <a:pt x="4024" y="103"/>
                    <a:pt x="3776" y="1"/>
                    <a:pt x="35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20"/>
            <p:cNvSpPr/>
            <p:nvPr/>
          </p:nvSpPr>
          <p:spPr>
            <a:xfrm flipH="1">
              <a:off x="3356501" y="3957244"/>
              <a:ext cx="90472" cy="94949"/>
            </a:xfrm>
            <a:custGeom>
              <a:rect b="b" l="l" r="r" t="t"/>
              <a:pathLst>
                <a:path extrusionOk="0" h="5217" w="4971">
                  <a:moveTo>
                    <a:pt x="442" y="0"/>
                  </a:moveTo>
                  <a:cubicBezTo>
                    <a:pt x="406" y="0"/>
                    <a:pt x="370" y="4"/>
                    <a:pt x="334" y="13"/>
                  </a:cubicBezTo>
                  <a:cubicBezTo>
                    <a:pt x="134" y="113"/>
                    <a:pt x="0" y="313"/>
                    <a:pt x="0" y="514"/>
                  </a:cubicBezTo>
                  <a:cubicBezTo>
                    <a:pt x="0" y="747"/>
                    <a:pt x="34" y="947"/>
                    <a:pt x="134" y="1147"/>
                  </a:cubicBezTo>
                  <a:cubicBezTo>
                    <a:pt x="1034" y="3182"/>
                    <a:pt x="2802" y="4683"/>
                    <a:pt x="4971" y="5217"/>
                  </a:cubicBezTo>
                  <a:lnTo>
                    <a:pt x="4837" y="4149"/>
                  </a:lnTo>
                  <a:cubicBezTo>
                    <a:pt x="3703" y="2748"/>
                    <a:pt x="2435" y="1481"/>
                    <a:pt x="1068" y="313"/>
                  </a:cubicBezTo>
                  <a:cubicBezTo>
                    <a:pt x="895" y="169"/>
                    <a:pt x="672" y="0"/>
                    <a:pt x="4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20"/>
            <p:cNvSpPr/>
            <p:nvPr/>
          </p:nvSpPr>
          <p:spPr>
            <a:xfrm flipH="1">
              <a:off x="3357100" y="3829522"/>
              <a:ext cx="105524" cy="104377"/>
            </a:xfrm>
            <a:custGeom>
              <a:rect b="b" l="l" r="r" t="t"/>
              <a:pathLst>
                <a:path extrusionOk="0" h="5735" w="5798">
                  <a:moveTo>
                    <a:pt x="1247" y="1"/>
                  </a:moveTo>
                  <a:cubicBezTo>
                    <a:pt x="587" y="1"/>
                    <a:pt x="1" y="640"/>
                    <a:pt x="227" y="1394"/>
                  </a:cubicBezTo>
                  <a:cubicBezTo>
                    <a:pt x="327" y="1827"/>
                    <a:pt x="527" y="2228"/>
                    <a:pt x="827" y="2595"/>
                  </a:cubicBezTo>
                  <a:cubicBezTo>
                    <a:pt x="1394" y="3462"/>
                    <a:pt x="2128" y="4229"/>
                    <a:pt x="2962" y="4863"/>
                  </a:cubicBezTo>
                  <a:cubicBezTo>
                    <a:pt x="3695" y="5370"/>
                    <a:pt x="4380" y="5735"/>
                    <a:pt x="5199" y="5735"/>
                  </a:cubicBezTo>
                  <a:cubicBezTo>
                    <a:pt x="5349" y="5735"/>
                    <a:pt x="5504" y="5723"/>
                    <a:pt x="5664" y="5697"/>
                  </a:cubicBezTo>
                  <a:lnTo>
                    <a:pt x="5797" y="4730"/>
                  </a:lnTo>
                  <a:lnTo>
                    <a:pt x="2862" y="1160"/>
                  </a:lnTo>
                  <a:cubicBezTo>
                    <a:pt x="2595" y="793"/>
                    <a:pt x="2261" y="460"/>
                    <a:pt x="1894" y="226"/>
                  </a:cubicBezTo>
                  <a:cubicBezTo>
                    <a:pt x="1688" y="70"/>
                    <a:pt x="1464" y="1"/>
                    <a:pt x="12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20"/>
            <p:cNvSpPr/>
            <p:nvPr/>
          </p:nvSpPr>
          <p:spPr>
            <a:xfrm flipH="1">
              <a:off x="3349221" y="3693866"/>
              <a:ext cx="96533" cy="111857"/>
            </a:xfrm>
            <a:custGeom>
              <a:rect b="b" l="l" r="r" t="t"/>
              <a:pathLst>
                <a:path extrusionOk="0" h="6146" w="5304">
                  <a:moveTo>
                    <a:pt x="1430" y="1"/>
                  </a:moveTo>
                  <a:cubicBezTo>
                    <a:pt x="853" y="1"/>
                    <a:pt x="355" y="386"/>
                    <a:pt x="200" y="942"/>
                  </a:cubicBezTo>
                  <a:cubicBezTo>
                    <a:pt x="0" y="1609"/>
                    <a:pt x="100" y="2310"/>
                    <a:pt x="467" y="2910"/>
                  </a:cubicBezTo>
                  <a:cubicBezTo>
                    <a:pt x="834" y="3477"/>
                    <a:pt x="1301" y="3978"/>
                    <a:pt x="1868" y="4378"/>
                  </a:cubicBezTo>
                  <a:cubicBezTo>
                    <a:pt x="2835" y="5112"/>
                    <a:pt x="3970" y="5712"/>
                    <a:pt x="5137" y="6146"/>
                  </a:cubicBezTo>
                  <a:lnTo>
                    <a:pt x="5304" y="4912"/>
                  </a:lnTo>
                  <a:cubicBezTo>
                    <a:pt x="4703" y="3177"/>
                    <a:pt x="3703" y="1643"/>
                    <a:pt x="2335" y="442"/>
                  </a:cubicBezTo>
                  <a:cubicBezTo>
                    <a:pt x="2102" y="242"/>
                    <a:pt x="1835" y="75"/>
                    <a:pt x="1568" y="8"/>
                  </a:cubicBezTo>
                  <a:cubicBezTo>
                    <a:pt x="1522" y="3"/>
                    <a:pt x="1476" y="1"/>
                    <a:pt x="1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20"/>
            <p:cNvSpPr/>
            <p:nvPr/>
          </p:nvSpPr>
          <p:spPr>
            <a:xfrm flipH="1">
              <a:off x="3327965" y="3553022"/>
              <a:ext cx="81372" cy="129475"/>
            </a:xfrm>
            <a:custGeom>
              <a:rect b="b" l="l" r="r" t="t"/>
              <a:pathLst>
                <a:path extrusionOk="0" h="7114" w="4471">
                  <a:moveTo>
                    <a:pt x="871" y="0"/>
                  </a:moveTo>
                  <a:cubicBezTo>
                    <a:pt x="837" y="0"/>
                    <a:pt x="802" y="3"/>
                    <a:pt x="768" y="8"/>
                  </a:cubicBezTo>
                  <a:cubicBezTo>
                    <a:pt x="501" y="42"/>
                    <a:pt x="267" y="242"/>
                    <a:pt x="167" y="542"/>
                  </a:cubicBezTo>
                  <a:cubicBezTo>
                    <a:pt x="67" y="775"/>
                    <a:pt x="0" y="1076"/>
                    <a:pt x="34" y="1376"/>
                  </a:cubicBezTo>
                  <a:cubicBezTo>
                    <a:pt x="134" y="3944"/>
                    <a:pt x="1802" y="6213"/>
                    <a:pt x="4203" y="7113"/>
                  </a:cubicBezTo>
                  <a:lnTo>
                    <a:pt x="4470" y="6179"/>
                  </a:lnTo>
                  <a:cubicBezTo>
                    <a:pt x="4170" y="4078"/>
                    <a:pt x="3103" y="2343"/>
                    <a:pt x="1835" y="675"/>
                  </a:cubicBezTo>
                  <a:cubicBezTo>
                    <a:pt x="1590" y="338"/>
                    <a:pt x="1259" y="0"/>
                    <a:pt x="8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20"/>
            <p:cNvSpPr/>
            <p:nvPr/>
          </p:nvSpPr>
          <p:spPr>
            <a:xfrm flipH="1">
              <a:off x="3242975" y="3475203"/>
              <a:ext cx="72873" cy="130185"/>
            </a:xfrm>
            <a:custGeom>
              <a:rect b="b" l="l" r="r" t="t"/>
              <a:pathLst>
                <a:path extrusionOk="0" h="7153" w="4004">
                  <a:moveTo>
                    <a:pt x="2720" y="0"/>
                  </a:moveTo>
                  <a:cubicBezTo>
                    <a:pt x="2545" y="0"/>
                    <a:pt x="2369" y="38"/>
                    <a:pt x="2202" y="115"/>
                  </a:cubicBezTo>
                  <a:cubicBezTo>
                    <a:pt x="1768" y="281"/>
                    <a:pt x="1401" y="548"/>
                    <a:pt x="1135" y="949"/>
                  </a:cubicBezTo>
                  <a:cubicBezTo>
                    <a:pt x="501" y="1816"/>
                    <a:pt x="134" y="2850"/>
                    <a:pt x="34" y="3951"/>
                  </a:cubicBezTo>
                  <a:cubicBezTo>
                    <a:pt x="0" y="5018"/>
                    <a:pt x="34" y="6086"/>
                    <a:pt x="167" y="7153"/>
                  </a:cubicBezTo>
                  <a:cubicBezTo>
                    <a:pt x="1568" y="6619"/>
                    <a:pt x="2869" y="4518"/>
                    <a:pt x="3636" y="2650"/>
                  </a:cubicBezTo>
                  <a:cubicBezTo>
                    <a:pt x="3837" y="2249"/>
                    <a:pt x="3937" y="1816"/>
                    <a:pt x="3970" y="1382"/>
                  </a:cubicBezTo>
                  <a:cubicBezTo>
                    <a:pt x="4003" y="982"/>
                    <a:pt x="3803" y="548"/>
                    <a:pt x="3503" y="281"/>
                  </a:cubicBezTo>
                  <a:cubicBezTo>
                    <a:pt x="3277" y="97"/>
                    <a:pt x="3000" y="0"/>
                    <a:pt x="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20"/>
            <p:cNvSpPr/>
            <p:nvPr/>
          </p:nvSpPr>
          <p:spPr>
            <a:xfrm flipH="1">
              <a:off x="3451208" y="3650297"/>
              <a:ext cx="97152" cy="458385"/>
            </a:xfrm>
            <a:custGeom>
              <a:rect b="b" l="l" r="r" t="t"/>
              <a:pathLst>
                <a:path extrusionOk="0" h="25186" w="5338">
                  <a:moveTo>
                    <a:pt x="101" y="0"/>
                  </a:moveTo>
                  <a:cubicBezTo>
                    <a:pt x="67" y="67"/>
                    <a:pt x="34" y="167"/>
                    <a:pt x="34" y="267"/>
                  </a:cubicBezTo>
                  <a:cubicBezTo>
                    <a:pt x="34" y="434"/>
                    <a:pt x="34" y="668"/>
                    <a:pt x="34" y="1001"/>
                  </a:cubicBezTo>
                  <a:cubicBezTo>
                    <a:pt x="34" y="1335"/>
                    <a:pt x="1" y="1735"/>
                    <a:pt x="34" y="2202"/>
                  </a:cubicBezTo>
                  <a:cubicBezTo>
                    <a:pt x="34" y="2669"/>
                    <a:pt x="34" y="3203"/>
                    <a:pt x="34" y="3803"/>
                  </a:cubicBezTo>
                  <a:cubicBezTo>
                    <a:pt x="67" y="4971"/>
                    <a:pt x="167" y="6372"/>
                    <a:pt x="334" y="7906"/>
                  </a:cubicBezTo>
                  <a:cubicBezTo>
                    <a:pt x="534" y="9474"/>
                    <a:pt x="801" y="11175"/>
                    <a:pt x="1135" y="12910"/>
                  </a:cubicBezTo>
                  <a:cubicBezTo>
                    <a:pt x="1502" y="14678"/>
                    <a:pt x="1935" y="16345"/>
                    <a:pt x="2402" y="17813"/>
                  </a:cubicBezTo>
                  <a:cubicBezTo>
                    <a:pt x="2869" y="19314"/>
                    <a:pt x="3336" y="20615"/>
                    <a:pt x="3770" y="21716"/>
                  </a:cubicBezTo>
                  <a:cubicBezTo>
                    <a:pt x="3970" y="22283"/>
                    <a:pt x="4204" y="22750"/>
                    <a:pt x="4404" y="23184"/>
                  </a:cubicBezTo>
                  <a:cubicBezTo>
                    <a:pt x="4571" y="23617"/>
                    <a:pt x="4737" y="24018"/>
                    <a:pt x="4871" y="24284"/>
                  </a:cubicBezTo>
                  <a:cubicBezTo>
                    <a:pt x="5038" y="24551"/>
                    <a:pt x="5138" y="24785"/>
                    <a:pt x="5204" y="24952"/>
                  </a:cubicBezTo>
                  <a:cubicBezTo>
                    <a:pt x="5238" y="25018"/>
                    <a:pt x="5304" y="25118"/>
                    <a:pt x="5338" y="25185"/>
                  </a:cubicBezTo>
                  <a:cubicBezTo>
                    <a:pt x="5338" y="25085"/>
                    <a:pt x="5304" y="25018"/>
                    <a:pt x="5271" y="24952"/>
                  </a:cubicBezTo>
                  <a:lnTo>
                    <a:pt x="4971" y="24251"/>
                  </a:lnTo>
                  <a:cubicBezTo>
                    <a:pt x="4837" y="23951"/>
                    <a:pt x="4671" y="23584"/>
                    <a:pt x="4504" y="23150"/>
                  </a:cubicBezTo>
                  <a:cubicBezTo>
                    <a:pt x="4337" y="22717"/>
                    <a:pt x="4104" y="22216"/>
                    <a:pt x="3903" y="21683"/>
                  </a:cubicBezTo>
                  <a:cubicBezTo>
                    <a:pt x="3503" y="20582"/>
                    <a:pt x="3003" y="19248"/>
                    <a:pt x="2569" y="17780"/>
                  </a:cubicBezTo>
                  <a:cubicBezTo>
                    <a:pt x="2136" y="16279"/>
                    <a:pt x="1702" y="14644"/>
                    <a:pt x="1335" y="12876"/>
                  </a:cubicBezTo>
                  <a:cubicBezTo>
                    <a:pt x="935" y="11142"/>
                    <a:pt x="668" y="9441"/>
                    <a:pt x="501" y="7906"/>
                  </a:cubicBezTo>
                  <a:cubicBezTo>
                    <a:pt x="301" y="6372"/>
                    <a:pt x="201" y="4971"/>
                    <a:pt x="134" y="3803"/>
                  </a:cubicBezTo>
                  <a:cubicBezTo>
                    <a:pt x="101" y="3203"/>
                    <a:pt x="101" y="2669"/>
                    <a:pt x="101" y="2202"/>
                  </a:cubicBezTo>
                  <a:lnTo>
                    <a:pt x="101" y="1035"/>
                  </a:lnTo>
                  <a:lnTo>
                    <a:pt x="101" y="267"/>
                  </a:lnTo>
                  <a:cubicBezTo>
                    <a:pt x="101" y="167"/>
                    <a:pt x="101" y="101"/>
                    <a:pt x="1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20"/>
            <p:cNvSpPr/>
            <p:nvPr/>
          </p:nvSpPr>
          <p:spPr>
            <a:xfrm flipH="1">
              <a:off x="3490667" y="3746825"/>
              <a:ext cx="47375" cy="78333"/>
            </a:xfrm>
            <a:custGeom>
              <a:rect b="b" l="l" r="r" t="t"/>
              <a:pathLst>
                <a:path extrusionOk="0" h="4304" w="2603">
                  <a:moveTo>
                    <a:pt x="1902" y="0"/>
                  </a:moveTo>
                  <a:cubicBezTo>
                    <a:pt x="1569" y="0"/>
                    <a:pt x="1235" y="167"/>
                    <a:pt x="1035" y="467"/>
                  </a:cubicBezTo>
                  <a:cubicBezTo>
                    <a:pt x="368" y="1234"/>
                    <a:pt x="1" y="2235"/>
                    <a:pt x="1" y="3236"/>
                  </a:cubicBezTo>
                  <a:lnTo>
                    <a:pt x="101" y="4303"/>
                  </a:lnTo>
                  <a:cubicBezTo>
                    <a:pt x="801" y="4203"/>
                    <a:pt x="1435" y="3803"/>
                    <a:pt x="1869" y="3236"/>
                  </a:cubicBezTo>
                  <a:cubicBezTo>
                    <a:pt x="2336" y="2602"/>
                    <a:pt x="2603" y="1835"/>
                    <a:pt x="2603" y="1068"/>
                  </a:cubicBezTo>
                  <a:cubicBezTo>
                    <a:pt x="2569" y="634"/>
                    <a:pt x="2369" y="67"/>
                    <a:pt x="19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20"/>
            <p:cNvSpPr/>
            <p:nvPr/>
          </p:nvSpPr>
          <p:spPr>
            <a:xfrm flipH="1">
              <a:off x="3475489" y="3824499"/>
              <a:ext cx="45555" cy="92929"/>
            </a:xfrm>
            <a:custGeom>
              <a:rect b="b" l="l" r="r" t="t"/>
              <a:pathLst>
                <a:path extrusionOk="0" h="5106" w="2503">
                  <a:moveTo>
                    <a:pt x="1826" y="1"/>
                  </a:moveTo>
                  <a:cubicBezTo>
                    <a:pt x="1702" y="1"/>
                    <a:pt x="1588" y="37"/>
                    <a:pt x="1502" y="102"/>
                  </a:cubicBezTo>
                  <a:cubicBezTo>
                    <a:pt x="1335" y="202"/>
                    <a:pt x="1168" y="336"/>
                    <a:pt x="1068" y="502"/>
                  </a:cubicBezTo>
                  <a:cubicBezTo>
                    <a:pt x="368" y="1503"/>
                    <a:pt x="1" y="3338"/>
                    <a:pt x="67" y="4539"/>
                  </a:cubicBezTo>
                  <a:lnTo>
                    <a:pt x="134" y="5106"/>
                  </a:lnTo>
                  <a:cubicBezTo>
                    <a:pt x="1635" y="4172"/>
                    <a:pt x="2503" y="2504"/>
                    <a:pt x="2369" y="736"/>
                  </a:cubicBezTo>
                  <a:cubicBezTo>
                    <a:pt x="2369" y="469"/>
                    <a:pt x="2269" y="202"/>
                    <a:pt x="2036" y="35"/>
                  </a:cubicBezTo>
                  <a:cubicBezTo>
                    <a:pt x="1965" y="12"/>
                    <a:pt x="1894" y="1"/>
                    <a:pt x="18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20"/>
            <p:cNvSpPr/>
            <p:nvPr/>
          </p:nvSpPr>
          <p:spPr>
            <a:xfrm flipH="1">
              <a:off x="3443312" y="3924048"/>
              <a:ext cx="53435" cy="88689"/>
            </a:xfrm>
            <a:custGeom>
              <a:rect b="b" l="l" r="r" t="t"/>
              <a:pathLst>
                <a:path extrusionOk="0" h="4873" w="2936">
                  <a:moveTo>
                    <a:pt x="1948" y="1"/>
                  </a:moveTo>
                  <a:cubicBezTo>
                    <a:pt x="1933" y="1"/>
                    <a:pt x="1917" y="1"/>
                    <a:pt x="1901" y="3"/>
                  </a:cubicBezTo>
                  <a:cubicBezTo>
                    <a:pt x="1635" y="69"/>
                    <a:pt x="1401" y="269"/>
                    <a:pt x="1268" y="503"/>
                  </a:cubicBezTo>
                  <a:cubicBezTo>
                    <a:pt x="567" y="1470"/>
                    <a:pt x="133" y="2604"/>
                    <a:pt x="0" y="3805"/>
                  </a:cubicBezTo>
                  <a:lnTo>
                    <a:pt x="400" y="4873"/>
                  </a:lnTo>
                  <a:cubicBezTo>
                    <a:pt x="1001" y="4406"/>
                    <a:pt x="1568" y="3839"/>
                    <a:pt x="2035" y="3238"/>
                  </a:cubicBezTo>
                  <a:cubicBezTo>
                    <a:pt x="2502" y="2538"/>
                    <a:pt x="2935" y="1670"/>
                    <a:pt x="2735" y="803"/>
                  </a:cubicBezTo>
                  <a:cubicBezTo>
                    <a:pt x="2671" y="417"/>
                    <a:pt x="2359" y="1"/>
                    <a:pt x="19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20"/>
            <p:cNvSpPr/>
            <p:nvPr/>
          </p:nvSpPr>
          <p:spPr>
            <a:xfrm flipH="1">
              <a:off x="3430573" y="3998064"/>
              <a:ext cx="44335" cy="67486"/>
            </a:xfrm>
            <a:custGeom>
              <a:rect b="b" l="l" r="r" t="t"/>
              <a:pathLst>
                <a:path extrusionOk="0" h="3708" w="2436">
                  <a:moveTo>
                    <a:pt x="1864" y="0"/>
                  </a:moveTo>
                  <a:cubicBezTo>
                    <a:pt x="1771" y="0"/>
                    <a:pt x="1679" y="25"/>
                    <a:pt x="1602" y="72"/>
                  </a:cubicBezTo>
                  <a:cubicBezTo>
                    <a:pt x="1402" y="172"/>
                    <a:pt x="1235" y="305"/>
                    <a:pt x="1135" y="472"/>
                  </a:cubicBezTo>
                  <a:cubicBezTo>
                    <a:pt x="568" y="1273"/>
                    <a:pt x="168" y="2140"/>
                    <a:pt x="1" y="3074"/>
                  </a:cubicBezTo>
                  <a:lnTo>
                    <a:pt x="301" y="3708"/>
                  </a:lnTo>
                  <a:cubicBezTo>
                    <a:pt x="1235" y="3041"/>
                    <a:pt x="1902" y="2107"/>
                    <a:pt x="2269" y="1039"/>
                  </a:cubicBezTo>
                  <a:cubicBezTo>
                    <a:pt x="2369" y="706"/>
                    <a:pt x="2436" y="305"/>
                    <a:pt x="2169" y="105"/>
                  </a:cubicBezTo>
                  <a:cubicBezTo>
                    <a:pt x="2080" y="34"/>
                    <a:pt x="1971" y="0"/>
                    <a:pt x="18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20"/>
            <p:cNvSpPr/>
            <p:nvPr/>
          </p:nvSpPr>
          <p:spPr>
            <a:xfrm flipH="1">
              <a:off x="3478526" y="3995480"/>
              <a:ext cx="80753" cy="47193"/>
            </a:xfrm>
            <a:custGeom>
              <a:rect b="b" l="l" r="r" t="t"/>
              <a:pathLst>
                <a:path extrusionOk="0" h="2593" w="4437">
                  <a:moveTo>
                    <a:pt x="409" y="1"/>
                  </a:moveTo>
                  <a:cubicBezTo>
                    <a:pt x="324" y="1"/>
                    <a:pt x="242" y="17"/>
                    <a:pt x="167" y="47"/>
                  </a:cubicBezTo>
                  <a:cubicBezTo>
                    <a:pt x="34" y="147"/>
                    <a:pt x="0" y="314"/>
                    <a:pt x="34" y="481"/>
                  </a:cubicBezTo>
                  <a:cubicBezTo>
                    <a:pt x="67" y="614"/>
                    <a:pt x="134" y="748"/>
                    <a:pt x="267" y="881"/>
                  </a:cubicBezTo>
                  <a:cubicBezTo>
                    <a:pt x="1230" y="1968"/>
                    <a:pt x="2627" y="2592"/>
                    <a:pt x="4107" y="2592"/>
                  </a:cubicBezTo>
                  <a:cubicBezTo>
                    <a:pt x="4217" y="2592"/>
                    <a:pt x="4327" y="2589"/>
                    <a:pt x="4437" y="2582"/>
                  </a:cubicBezTo>
                  <a:lnTo>
                    <a:pt x="4103" y="1882"/>
                  </a:lnTo>
                  <a:cubicBezTo>
                    <a:pt x="3036" y="1181"/>
                    <a:pt x="1902" y="581"/>
                    <a:pt x="734" y="80"/>
                  </a:cubicBezTo>
                  <a:cubicBezTo>
                    <a:pt x="624" y="25"/>
                    <a:pt x="514" y="1"/>
                    <a:pt x="4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20"/>
            <p:cNvSpPr/>
            <p:nvPr/>
          </p:nvSpPr>
          <p:spPr>
            <a:xfrm flipH="1">
              <a:off x="3506443" y="3907542"/>
              <a:ext cx="90727" cy="57840"/>
            </a:xfrm>
            <a:custGeom>
              <a:rect b="b" l="l" r="r" t="t"/>
              <a:pathLst>
                <a:path extrusionOk="0" h="3178" w="4985">
                  <a:moveTo>
                    <a:pt x="999" y="1"/>
                  </a:moveTo>
                  <a:cubicBezTo>
                    <a:pt x="417" y="1"/>
                    <a:pt x="0" y="682"/>
                    <a:pt x="381" y="1210"/>
                  </a:cubicBezTo>
                  <a:cubicBezTo>
                    <a:pt x="548" y="1477"/>
                    <a:pt x="748" y="1710"/>
                    <a:pt x="1015" y="1877"/>
                  </a:cubicBezTo>
                  <a:cubicBezTo>
                    <a:pt x="1615" y="2377"/>
                    <a:pt x="2282" y="2744"/>
                    <a:pt x="2983" y="2978"/>
                  </a:cubicBezTo>
                  <a:cubicBezTo>
                    <a:pt x="3300" y="3111"/>
                    <a:pt x="3642" y="3178"/>
                    <a:pt x="3984" y="3178"/>
                  </a:cubicBezTo>
                  <a:cubicBezTo>
                    <a:pt x="4325" y="3178"/>
                    <a:pt x="4667" y="3111"/>
                    <a:pt x="4984" y="2978"/>
                  </a:cubicBezTo>
                  <a:lnTo>
                    <a:pt x="4884" y="2277"/>
                  </a:lnTo>
                  <a:cubicBezTo>
                    <a:pt x="3950" y="1677"/>
                    <a:pt x="3016" y="1076"/>
                    <a:pt x="2082" y="476"/>
                  </a:cubicBezTo>
                  <a:cubicBezTo>
                    <a:pt x="1849" y="276"/>
                    <a:pt x="1549" y="142"/>
                    <a:pt x="1248" y="42"/>
                  </a:cubicBezTo>
                  <a:cubicBezTo>
                    <a:pt x="1163" y="14"/>
                    <a:pt x="1079" y="1"/>
                    <a:pt x="9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20"/>
            <p:cNvSpPr/>
            <p:nvPr/>
          </p:nvSpPr>
          <p:spPr>
            <a:xfrm flipH="1">
              <a:off x="3528901" y="3811778"/>
              <a:ext cx="81991" cy="61935"/>
            </a:xfrm>
            <a:custGeom>
              <a:rect b="b" l="l" r="r" t="t"/>
              <a:pathLst>
                <a:path extrusionOk="0" h="3403" w="4505">
                  <a:moveTo>
                    <a:pt x="735" y="0"/>
                  </a:moveTo>
                  <a:cubicBezTo>
                    <a:pt x="301" y="101"/>
                    <a:pt x="1" y="501"/>
                    <a:pt x="34" y="934"/>
                  </a:cubicBezTo>
                  <a:cubicBezTo>
                    <a:pt x="34" y="1435"/>
                    <a:pt x="268" y="1902"/>
                    <a:pt x="635" y="2202"/>
                  </a:cubicBezTo>
                  <a:cubicBezTo>
                    <a:pt x="1002" y="2536"/>
                    <a:pt x="1402" y="2769"/>
                    <a:pt x="1869" y="2903"/>
                  </a:cubicBezTo>
                  <a:cubicBezTo>
                    <a:pt x="2703" y="3203"/>
                    <a:pt x="3603" y="3370"/>
                    <a:pt x="4504" y="3403"/>
                  </a:cubicBezTo>
                  <a:lnTo>
                    <a:pt x="4337" y="2536"/>
                  </a:lnTo>
                  <a:cubicBezTo>
                    <a:pt x="3570" y="1502"/>
                    <a:pt x="2536" y="668"/>
                    <a:pt x="1369" y="134"/>
                  </a:cubicBezTo>
                  <a:cubicBezTo>
                    <a:pt x="1168" y="34"/>
                    <a:pt x="968" y="0"/>
                    <a:pt x="7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20"/>
            <p:cNvSpPr/>
            <p:nvPr/>
          </p:nvSpPr>
          <p:spPr>
            <a:xfrm flipH="1">
              <a:off x="3542260" y="3710281"/>
              <a:ext cx="75912" cy="75421"/>
            </a:xfrm>
            <a:custGeom>
              <a:rect b="b" l="l" r="r" t="t"/>
              <a:pathLst>
                <a:path extrusionOk="0" h="4144" w="4171">
                  <a:moveTo>
                    <a:pt x="547" y="1"/>
                  </a:moveTo>
                  <a:cubicBezTo>
                    <a:pt x="464" y="1"/>
                    <a:pt x="381" y="13"/>
                    <a:pt x="301" y="40"/>
                  </a:cubicBezTo>
                  <a:cubicBezTo>
                    <a:pt x="134" y="140"/>
                    <a:pt x="1" y="307"/>
                    <a:pt x="1" y="541"/>
                  </a:cubicBezTo>
                  <a:cubicBezTo>
                    <a:pt x="1" y="741"/>
                    <a:pt x="34" y="941"/>
                    <a:pt x="101" y="1108"/>
                  </a:cubicBezTo>
                  <a:cubicBezTo>
                    <a:pt x="734" y="2842"/>
                    <a:pt x="2336" y="4043"/>
                    <a:pt x="4170" y="4143"/>
                  </a:cubicBezTo>
                  <a:lnTo>
                    <a:pt x="4137" y="3443"/>
                  </a:lnTo>
                  <a:cubicBezTo>
                    <a:pt x="3503" y="2075"/>
                    <a:pt x="2402" y="1141"/>
                    <a:pt x="1168" y="240"/>
                  </a:cubicBezTo>
                  <a:cubicBezTo>
                    <a:pt x="997" y="94"/>
                    <a:pt x="773" y="1"/>
                    <a:pt x="5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20"/>
            <p:cNvSpPr/>
            <p:nvPr/>
          </p:nvSpPr>
          <p:spPr>
            <a:xfrm flipH="1">
              <a:off x="3519203" y="3629422"/>
              <a:ext cx="43716" cy="99809"/>
            </a:xfrm>
            <a:custGeom>
              <a:rect b="b" l="l" r="r" t="t"/>
              <a:pathLst>
                <a:path extrusionOk="0" h="5484" w="2402">
                  <a:moveTo>
                    <a:pt x="1460" y="1"/>
                  </a:moveTo>
                  <a:cubicBezTo>
                    <a:pt x="1234" y="1"/>
                    <a:pt x="1018" y="75"/>
                    <a:pt x="834" y="213"/>
                  </a:cubicBezTo>
                  <a:cubicBezTo>
                    <a:pt x="567" y="414"/>
                    <a:pt x="367" y="714"/>
                    <a:pt x="267" y="1014"/>
                  </a:cubicBezTo>
                  <a:cubicBezTo>
                    <a:pt x="33" y="1748"/>
                    <a:pt x="0" y="2548"/>
                    <a:pt x="200" y="3282"/>
                  </a:cubicBezTo>
                  <a:cubicBezTo>
                    <a:pt x="400" y="4050"/>
                    <a:pt x="634" y="4783"/>
                    <a:pt x="967" y="5484"/>
                  </a:cubicBezTo>
                  <a:cubicBezTo>
                    <a:pt x="1768" y="4817"/>
                    <a:pt x="2235" y="3116"/>
                    <a:pt x="2335" y="1648"/>
                  </a:cubicBezTo>
                  <a:cubicBezTo>
                    <a:pt x="2402" y="1348"/>
                    <a:pt x="2368" y="1047"/>
                    <a:pt x="2302" y="747"/>
                  </a:cubicBezTo>
                  <a:cubicBezTo>
                    <a:pt x="2235" y="447"/>
                    <a:pt x="2035" y="180"/>
                    <a:pt x="1768" y="47"/>
                  </a:cubicBezTo>
                  <a:cubicBezTo>
                    <a:pt x="1665" y="16"/>
                    <a:pt x="1561" y="1"/>
                    <a:pt x="14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20"/>
            <p:cNvSpPr/>
            <p:nvPr/>
          </p:nvSpPr>
          <p:spPr>
            <a:xfrm flipH="1">
              <a:off x="3164062" y="3647258"/>
              <a:ext cx="97752" cy="458385"/>
            </a:xfrm>
            <a:custGeom>
              <a:rect b="b" l="l" r="r" t="t"/>
              <a:pathLst>
                <a:path extrusionOk="0" h="25186" w="5371">
                  <a:moveTo>
                    <a:pt x="5304" y="1"/>
                  </a:moveTo>
                  <a:cubicBezTo>
                    <a:pt x="5271" y="67"/>
                    <a:pt x="5271" y="167"/>
                    <a:pt x="5271" y="268"/>
                  </a:cubicBezTo>
                  <a:lnTo>
                    <a:pt x="5271" y="1001"/>
                  </a:lnTo>
                  <a:cubicBezTo>
                    <a:pt x="5271" y="1335"/>
                    <a:pt x="5304" y="1735"/>
                    <a:pt x="5271" y="2202"/>
                  </a:cubicBezTo>
                  <a:cubicBezTo>
                    <a:pt x="5237" y="2669"/>
                    <a:pt x="5237" y="3203"/>
                    <a:pt x="5204" y="3803"/>
                  </a:cubicBezTo>
                  <a:cubicBezTo>
                    <a:pt x="5171" y="4971"/>
                    <a:pt x="5071" y="6372"/>
                    <a:pt x="4870" y="7906"/>
                  </a:cubicBezTo>
                  <a:cubicBezTo>
                    <a:pt x="4670" y="9441"/>
                    <a:pt x="4403" y="11109"/>
                    <a:pt x="4036" y="12877"/>
                  </a:cubicBezTo>
                  <a:cubicBezTo>
                    <a:pt x="3670" y="14644"/>
                    <a:pt x="3236" y="16279"/>
                    <a:pt x="2802" y="17780"/>
                  </a:cubicBezTo>
                  <a:cubicBezTo>
                    <a:pt x="2335" y="19248"/>
                    <a:pt x="1868" y="20582"/>
                    <a:pt x="1468" y="21649"/>
                  </a:cubicBezTo>
                  <a:cubicBezTo>
                    <a:pt x="1268" y="22217"/>
                    <a:pt x="1034" y="22684"/>
                    <a:pt x="868" y="23117"/>
                  </a:cubicBezTo>
                  <a:cubicBezTo>
                    <a:pt x="701" y="23551"/>
                    <a:pt x="534" y="23918"/>
                    <a:pt x="401" y="24218"/>
                  </a:cubicBezTo>
                  <a:lnTo>
                    <a:pt x="100" y="24918"/>
                  </a:lnTo>
                  <a:cubicBezTo>
                    <a:pt x="67" y="25019"/>
                    <a:pt x="34" y="25085"/>
                    <a:pt x="0" y="25185"/>
                  </a:cubicBezTo>
                  <a:cubicBezTo>
                    <a:pt x="67" y="25119"/>
                    <a:pt x="100" y="25019"/>
                    <a:pt x="134" y="24952"/>
                  </a:cubicBezTo>
                  <a:lnTo>
                    <a:pt x="467" y="24251"/>
                  </a:lnTo>
                  <a:cubicBezTo>
                    <a:pt x="601" y="23951"/>
                    <a:pt x="767" y="23618"/>
                    <a:pt x="968" y="23184"/>
                  </a:cubicBezTo>
                  <a:cubicBezTo>
                    <a:pt x="1168" y="22750"/>
                    <a:pt x="1368" y="22250"/>
                    <a:pt x="1568" y="21716"/>
                  </a:cubicBezTo>
                  <a:cubicBezTo>
                    <a:pt x="2035" y="20615"/>
                    <a:pt x="2535" y="19314"/>
                    <a:pt x="2969" y="17813"/>
                  </a:cubicBezTo>
                  <a:cubicBezTo>
                    <a:pt x="3369" y="16312"/>
                    <a:pt x="3836" y="14678"/>
                    <a:pt x="4203" y="12910"/>
                  </a:cubicBezTo>
                  <a:cubicBezTo>
                    <a:pt x="4570" y="11142"/>
                    <a:pt x="4837" y="9441"/>
                    <a:pt x="5004" y="7906"/>
                  </a:cubicBezTo>
                  <a:cubicBezTo>
                    <a:pt x="5171" y="6372"/>
                    <a:pt x="5271" y="4971"/>
                    <a:pt x="5304" y="3803"/>
                  </a:cubicBezTo>
                  <a:cubicBezTo>
                    <a:pt x="5337" y="3203"/>
                    <a:pt x="5337" y="2669"/>
                    <a:pt x="5337" y="2202"/>
                  </a:cubicBezTo>
                  <a:cubicBezTo>
                    <a:pt x="5337" y="1735"/>
                    <a:pt x="5371" y="1335"/>
                    <a:pt x="5337" y="1001"/>
                  </a:cubicBezTo>
                  <a:cubicBezTo>
                    <a:pt x="5304" y="701"/>
                    <a:pt x="5304" y="434"/>
                    <a:pt x="5304" y="234"/>
                  </a:cubicBezTo>
                  <a:cubicBezTo>
                    <a:pt x="5304" y="167"/>
                    <a:pt x="5304" y="67"/>
                    <a:pt x="53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20"/>
            <p:cNvSpPr/>
            <p:nvPr/>
          </p:nvSpPr>
          <p:spPr>
            <a:xfrm flipH="1">
              <a:off x="3173765" y="3743786"/>
              <a:ext cx="47993" cy="78333"/>
            </a:xfrm>
            <a:custGeom>
              <a:rect b="b" l="l" r="r" t="t"/>
              <a:pathLst>
                <a:path extrusionOk="0" h="4304" w="2637">
                  <a:moveTo>
                    <a:pt x="701" y="0"/>
                  </a:moveTo>
                  <a:cubicBezTo>
                    <a:pt x="234" y="67"/>
                    <a:pt x="34" y="601"/>
                    <a:pt x="34" y="1068"/>
                  </a:cubicBezTo>
                  <a:cubicBezTo>
                    <a:pt x="1" y="1835"/>
                    <a:pt x="268" y="2602"/>
                    <a:pt x="735" y="3203"/>
                  </a:cubicBezTo>
                  <a:cubicBezTo>
                    <a:pt x="1168" y="3770"/>
                    <a:pt x="1802" y="4170"/>
                    <a:pt x="2503" y="4304"/>
                  </a:cubicBezTo>
                  <a:lnTo>
                    <a:pt x="2636" y="3236"/>
                  </a:lnTo>
                  <a:cubicBezTo>
                    <a:pt x="2603" y="2202"/>
                    <a:pt x="2236" y="1235"/>
                    <a:pt x="1569" y="467"/>
                  </a:cubicBezTo>
                  <a:cubicBezTo>
                    <a:pt x="1368" y="167"/>
                    <a:pt x="1035" y="0"/>
                    <a:pt x="7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20"/>
            <p:cNvSpPr/>
            <p:nvPr/>
          </p:nvSpPr>
          <p:spPr>
            <a:xfrm flipH="1">
              <a:off x="3191382" y="3821260"/>
              <a:ext cx="44936" cy="92529"/>
            </a:xfrm>
            <a:custGeom>
              <a:rect b="b" l="l" r="r" t="t"/>
              <a:pathLst>
                <a:path extrusionOk="0" h="5084" w="2469">
                  <a:moveTo>
                    <a:pt x="706" y="0"/>
                  </a:moveTo>
                  <a:cubicBezTo>
                    <a:pt x="624" y="0"/>
                    <a:pt x="542" y="17"/>
                    <a:pt x="467" y="47"/>
                  </a:cubicBezTo>
                  <a:cubicBezTo>
                    <a:pt x="234" y="213"/>
                    <a:pt x="100" y="480"/>
                    <a:pt x="134" y="747"/>
                  </a:cubicBezTo>
                  <a:cubicBezTo>
                    <a:pt x="0" y="2482"/>
                    <a:pt x="868" y="4183"/>
                    <a:pt x="2369" y="5083"/>
                  </a:cubicBezTo>
                  <a:lnTo>
                    <a:pt x="2435" y="4516"/>
                  </a:lnTo>
                  <a:cubicBezTo>
                    <a:pt x="2469" y="3316"/>
                    <a:pt x="2102" y="1481"/>
                    <a:pt x="1401" y="514"/>
                  </a:cubicBezTo>
                  <a:cubicBezTo>
                    <a:pt x="1301" y="347"/>
                    <a:pt x="1168" y="213"/>
                    <a:pt x="1001" y="80"/>
                  </a:cubicBezTo>
                  <a:cubicBezTo>
                    <a:pt x="909" y="25"/>
                    <a:pt x="807" y="0"/>
                    <a:pt x="7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20"/>
            <p:cNvSpPr/>
            <p:nvPr/>
          </p:nvSpPr>
          <p:spPr>
            <a:xfrm flipH="1">
              <a:off x="3215659" y="3920918"/>
              <a:ext cx="53453" cy="88179"/>
            </a:xfrm>
            <a:custGeom>
              <a:rect b="b" l="l" r="r" t="t"/>
              <a:pathLst>
                <a:path extrusionOk="0" h="4845" w="2937">
                  <a:moveTo>
                    <a:pt x="947" y="1"/>
                  </a:moveTo>
                  <a:cubicBezTo>
                    <a:pt x="557" y="1"/>
                    <a:pt x="263" y="405"/>
                    <a:pt x="201" y="808"/>
                  </a:cubicBezTo>
                  <a:cubicBezTo>
                    <a:pt x="1" y="1642"/>
                    <a:pt x="435" y="2510"/>
                    <a:pt x="935" y="3243"/>
                  </a:cubicBezTo>
                  <a:cubicBezTo>
                    <a:pt x="1402" y="3844"/>
                    <a:pt x="1936" y="4378"/>
                    <a:pt x="2536" y="4845"/>
                  </a:cubicBezTo>
                  <a:lnTo>
                    <a:pt x="2936" y="3810"/>
                  </a:lnTo>
                  <a:cubicBezTo>
                    <a:pt x="2803" y="2610"/>
                    <a:pt x="2369" y="1475"/>
                    <a:pt x="1669" y="508"/>
                  </a:cubicBezTo>
                  <a:cubicBezTo>
                    <a:pt x="1535" y="241"/>
                    <a:pt x="1302" y="74"/>
                    <a:pt x="1035" y="8"/>
                  </a:cubicBezTo>
                  <a:cubicBezTo>
                    <a:pt x="1005" y="3"/>
                    <a:pt x="976" y="1"/>
                    <a:pt x="9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20"/>
            <p:cNvSpPr/>
            <p:nvPr/>
          </p:nvSpPr>
          <p:spPr>
            <a:xfrm flipH="1">
              <a:off x="3236916" y="3994625"/>
              <a:ext cx="44936" cy="67886"/>
            </a:xfrm>
            <a:custGeom>
              <a:rect b="b" l="l" r="r" t="t"/>
              <a:pathLst>
                <a:path extrusionOk="0" h="3730" w="2469">
                  <a:moveTo>
                    <a:pt x="606" y="0"/>
                  </a:moveTo>
                  <a:cubicBezTo>
                    <a:pt x="484" y="0"/>
                    <a:pt x="364" y="36"/>
                    <a:pt x="267" y="94"/>
                  </a:cubicBezTo>
                  <a:cubicBezTo>
                    <a:pt x="0" y="328"/>
                    <a:pt x="67" y="728"/>
                    <a:pt x="167" y="1028"/>
                  </a:cubicBezTo>
                  <a:cubicBezTo>
                    <a:pt x="534" y="2129"/>
                    <a:pt x="1201" y="3063"/>
                    <a:pt x="2135" y="3730"/>
                  </a:cubicBezTo>
                  <a:lnTo>
                    <a:pt x="2469" y="3096"/>
                  </a:lnTo>
                  <a:cubicBezTo>
                    <a:pt x="2269" y="2162"/>
                    <a:pt x="1868" y="1262"/>
                    <a:pt x="1301" y="494"/>
                  </a:cubicBezTo>
                  <a:cubicBezTo>
                    <a:pt x="1201" y="328"/>
                    <a:pt x="1035" y="161"/>
                    <a:pt x="868" y="61"/>
                  </a:cubicBezTo>
                  <a:cubicBezTo>
                    <a:pt x="784" y="19"/>
                    <a:pt x="694" y="0"/>
                    <a:pt x="6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20"/>
            <p:cNvSpPr/>
            <p:nvPr/>
          </p:nvSpPr>
          <p:spPr>
            <a:xfrm flipH="1">
              <a:off x="3152525" y="3992186"/>
              <a:ext cx="80753" cy="47447"/>
            </a:xfrm>
            <a:custGeom>
              <a:rect b="b" l="l" r="r" t="t"/>
              <a:pathLst>
                <a:path extrusionOk="0" h="2607" w="4437">
                  <a:moveTo>
                    <a:pt x="4021" y="1"/>
                  </a:moveTo>
                  <a:cubicBezTo>
                    <a:pt x="3908" y="1"/>
                    <a:pt x="3800" y="36"/>
                    <a:pt x="3703" y="95"/>
                  </a:cubicBezTo>
                  <a:cubicBezTo>
                    <a:pt x="2502" y="595"/>
                    <a:pt x="1368" y="1195"/>
                    <a:pt x="300" y="1896"/>
                  </a:cubicBezTo>
                  <a:lnTo>
                    <a:pt x="0" y="2596"/>
                  </a:lnTo>
                  <a:cubicBezTo>
                    <a:pt x="108" y="2603"/>
                    <a:pt x="215" y="2607"/>
                    <a:pt x="323" y="2607"/>
                  </a:cubicBezTo>
                  <a:cubicBezTo>
                    <a:pt x="1776" y="2607"/>
                    <a:pt x="3176" y="1980"/>
                    <a:pt x="4170" y="862"/>
                  </a:cubicBezTo>
                  <a:cubicBezTo>
                    <a:pt x="4270" y="762"/>
                    <a:pt x="4336" y="628"/>
                    <a:pt x="4403" y="462"/>
                  </a:cubicBezTo>
                  <a:cubicBezTo>
                    <a:pt x="4437" y="328"/>
                    <a:pt x="4370" y="161"/>
                    <a:pt x="4270" y="61"/>
                  </a:cubicBezTo>
                  <a:cubicBezTo>
                    <a:pt x="4186" y="19"/>
                    <a:pt x="4102" y="1"/>
                    <a:pt x="40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20"/>
            <p:cNvSpPr/>
            <p:nvPr/>
          </p:nvSpPr>
          <p:spPr>
            <a:xfrm flipH="1">
              <a:off x="3119129" y="3904903"/>
              <a:ext cx="87451" cy="57457"/>
            </a:xfrm>
            <a:custGeom>
              <a:rect b="b" l="l" r="r" t="t"/>
              <a:pathLst>
                <a:path extrusionOk="0" h="3157" w="4805">
                  <a:moveTo>
                    <a:pt x="3957" y="0"/>
                  </a:moveTo>
                  <a:cubicBezTo>
                    <a:pt x="3894" y="0"/>
                    <a:pt x="3831" y="7"/>
                    <a:pt x="3770" y="20"/>
                  </a:cubicBezTo>
                  <a:cubicBezTo>
                    <a:pt x="3470" y="121"/>
                    <a:pt x="3170" y="254"/>
                    <a:pt x="2936" y="454"/>
                  </a:cubicBezTo>
                  <a:lnTo>
                    <a:pt x="168" y="2255"/>
                  </a:lnTo>
                  <a:lnTo>
                    <a:pt x="1" y="2956"/>
                  </a:lnTo>
                  <a:cubicBezTo>
                    <a:pt x="334" y="3089"/>
                    <a:pt x="676" y="3156"/>
                    <a:pt x="1018" y="3156"/>
                  </a:cubicBezTo>
                  <a:cubicBezTo>
                    <a:pt x="1360" y="3156"/>
                    <a:pt x="1702" y="3089"/>
                    <a:pt x="2036" y="2956"/>
                  </a:cubicBezTo>
                  <a:cubicBezTo>
                    <a:pt x="2736" y="2722"/>
                    <a:pt x="3403" y="2355"/>
                    <a:pt x="3970" y="1855"/>
                  </a:cubicBezTo>
                  <a:cubicBezTo>
                    <a:pt x="4237" y="1688"/>
                    <a:pt x="4471" y="1455"/>
                    <a:pt x="4637" y="1188"/>
                  </a:cubicBezTo>
                  <a:cubicBezTo>
                    <a:pt x="4804" y="921"/>
                    <a:pt x="4804" y="554"/>
                    <a:pt x="4637" y="287"/>
                  </a:cubicBezTo>
                  <a:cubicBezTo>
                    <a:pt x="4452" y="101"/>
                    <a:pt x="4202" y="0"/>
                    <a:pt x="39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20"/>
            <p:cNvSpPr/>
            <p:nvPr/>
          </p:nvSpPr>
          <p:spPr>
            <a:xfrm flipH="1">
              <a:off x="3101531" y="3808138"/>
              <a:ext cx="81372" cy="61935"/>
            </a:xfrm>
            <a:custGeom>
              <a:rect b="b" l="l" r="r" t="t"/>
              <a:pathLst>
                <a:path extrusionOk="0" h="3403" w="4471">
                  <a:moveTo>
                    <a:pt x="3737" y="0"/>
                  </a:moveTo>
                  <a:cubicBezTo>
                    <a:pt x="3537" y="0"/>
                    <a:pt x="3303" y="34"/>
                    <a:pt x="3103" y="134"/>
                  </a:cubicBezTo>
                  <a:cubicBezTo>
                    <a:pt x="1935" y="667"/>
                    <a:pt x="901" y="1501"/>
                    <a:pt x="134" y="2535"/>
                  </a:cubicBezTo>
                  <a:lnTo>
                    <a:pt x="1" y="3403"/>
                  </a:lnTo>
                  <a:cubicBezTo>
                    <a:pt x="868" y="3403"/>
                    <a:pt x="1769" y="3203"/>
                    <a:pt x="2603" y="2902"/>
                  </a:cubicBezTo>
                  <a:cubicBezTo>
                    <a:pt x="3070" y="2769"/>
                    <a:pt x="3470" y="2535"/>
                    <a:pt x="3837" y="2202"/>
                  </a:cubicBezTo>
                  <a:cubicBezTo>
                    <a:pt x="4237" y="1902"/>
                    <a:pt x="4437" y="1435"/>
                    <a:pt x="4471" y="934"/>
                  </a:cubicBezTo>
                  <a:cubicBezTo>
                    <a:pt x="4471" y="501"/>
                    <a:pt x="4170" y="100"/>
                    <a:pt x="37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20"/>
            <p:cNvSpPr/>
            <p:nvPr/>
          </p:nvSpPr>
          <p:spPr>
            <a:xfrm flipH="1">
              <a:off x="3093633" y="3706914"/>
              <a:ext cx="76513" cy="75130"/>
            </a:xfrm>
            <a:custGeom>
              <a:rect b="b" l="l" r="r" t="t"/>
              <a:pathLst>
                <a:path extrusionOk="0" h="4128" w="4204">
                  <a:moveTo>
                    <a:pt x="3647" y="0"/>
                  </a:moveTo>
                  <a:cubicBezTo>
                    <a:pt x="3413" y="0"/>
                    <a:pt x="3179" y="82"/>
                    <a:pt x="3002" y="259"/>
                  </a:cubicBezTo>
                  <a:cubicBezTo>
                    <a:pt x="1768" y="1126"/>
                    <a:pt x="667" y="2093"/>
                    <a:pt x="34" y="3427"/>
                  </a:cubicBezTo>
                  <a:lnTo>
                    <a:pt x="0" y="4128"/>
                  </a:lnTo>
                  <a:cubicBezTo>
                    <a:pt x="1835" y="4028"/>
                    <a:pt x="3436" y="2860"/>
                    <a:pt x="4070" y="1126"/>
                  </a:cubicBezTo>
                  <a:cubicBezTo>
                    <a:pt x="4170" y="926"/>
                    <a:pt x="4203" y="726"/>
                    <a:pt x="4170" y="525"/>
                  </a:cubicBezTo>
                  <a:cubicBezTo>
                    <a:pt x="4170" y="325"/>
                    <a:pt x="4036" y="125"/>
                    <a:pt x="3870" y="25"/>
                  </a:cubicBezTo>
                  <a:cubicBezTo>
                    <a:pt x="3797" y="9"/>
                    <a:pt x="3722" y="0"/>
                    <a:pt x="36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20"/>
            <p:cNvSpPr/>
            <p:nvPr/>
          </p:nvSpPr>
          <p:spPr>
            <a:xfrm flipH="1">
              <a:off x="3149488" y="3625783"/>
              <a:ext cx="43735" cy="99809"/>
            </a:xfrm>
            <a:custGeom>
              <a:rect b="b" l="l" r="r" t="t"/>
              <a:pathLst>
                <a:path extrusionOk="0" h="5484" w="2403">
                  <a:moveTo>
                    <a:pt x="949" y="1"/>
                  </a:moveTo>
                  <a:cubicBezTo>
                    <a:pt x="844" y="1"/>
                    <a:pt x="738" y="16"/>
                    <a:pt x="634" y="46"/>
                  </a:cubicBezTo>
                  <a:cubicBezTo>
                    <a:pt x="368" y="180"/>
                    <a:pt x="167" y="447"/>
                    <a:pt x="101" y="747"/>
                  </a:cubicBezTo>
                  <a:cubicBezTo>
                    <a:pt x="34" y="1047"/>
                    <a:pt x="1" y="1347"/>
                    <a:pt x="67" y="1648"/>
                  </a:cubicBezTo>
                  <a:cubicBezTo>
                    <a:pt x="201" y="3115"/>
                    <a:pt x="634" y="4817"/>
                    <a:pt x="1435" y="5484"/>
                  </a:cubicBezTo>
                  <a:cubicBezTo>
                    <a:pt x="1769" y="4783"/>
                    <a:pt x="2035" y="4049"/>
                    <a:pt x="2202" y="3316"/>
                  </a:cubicBezTo>
                  <a:cubicBezTo>
                    <a:pt x="2402" y="2548"/>
                    <a:pt x="2369" y="1748"/>
                    <a:pt x="2135" y="1014"/>
                  </a:cubicBezTo>
                  <a:cubicBezTo>
                    <a:pt x="2035" y="714"/>
                    <a:pt x="1835" y="413"/>
                    <a:pt x="1568" y="213"/>
                  </a:cubicBezTo>
                  <a:cubicBezTo>
                    <a:pt x="1407" y="75"/>
                    <a:pt x="1182" y="1"/>
                    <a:pt x="9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20"/>
            <p:cNvSpPr/>
            <p:nvPr/>
          </p:nvSpPr>
          <p:spPr>
            <a:xfrm flipH="1">
              <a:off x="3124588" y="4105603"/>
              <a:ext cx="486304" cy="88652"/>
            </a:xfrm>
            <a:custGeom>
              <a:rect b="b" l="l" r="r" t="t"/>
              <a:pathLst>
                <a:path extrusionOk="0" h="4871" w="26720">
                  <a:moveTo>
                    <a:pt x="1" y="0"/>
                  </a:moveTo>
                  <a:lnTo>
                    <a:pt x="1" y="3503"/>
                  </a:lnTo>
                  <a:cubicBezTo>
                    <a:pt x="1" y="4237"/>
                    <a:pt x="601" y="4870"/>
                    <a:pt x="1369" y="4870"/>
                  </a:cubicBezTo>
                  <a:lnTo>
                    <a:pt x="25352" y="4870"/>
                  </a:lnTo>
                  <a:cubicBezTo>
                    <a:pt x="26120" y="4870"/>
                    <a:pt x="26720" y="4237"/>
                    <a:pt x="26720" y="3503"/>
                  </a:cubicBezTo>
                  <a:lnTo>
                    <a:pt x="2672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20"/>
            <p:cNvSpPr/>
            <p:nvPr/>
          </p:nvSpPr>
          <p:spPr>
            <a:xfrm flipH="1">
              <a:off x="3156750" y="4194233"/>
              <a:ext cx="416489" cy="49195"/>
            </a:xfrm>
            <a:custGeom>
              <a:rect b="b" l="l" r="r" t="t"/>
              <a:pathLst>
                <a:path extrusionOk="0" h="2703" w="22884">
                  <a:moveTo>
                    <a:pt x="0" y="0"/>
                  </a:moveTo>
                  <a:lnTo>
                    <a:pt x="200" y="1135"/>
                  </a:lnTo>
                  <a:lnTo>
                    <a:pt x="22316" y="2702"/>
                  </a:lnTo>
                  <a:lnTo>
                    <a:pt x="228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20"/>
            <p:cNvSpPr/>
            <p:nvPr/>
          </p:nvSpPr>
          <p:spPr>
            <a:xfrm flipH="1">
              <a:off x="1970398" y="1679075"/>
              <a:ext cx="505869" cy="1080225"/>
            </a:xfrm>
            <a:custGeom>
              <a:rect b="b" l="l" r="r" t="t"/>
              <a:pathLst>
                <a:path extrusionOk="0" h="59353" w="27795">
                  <a:moveTo>
                    <a:pt x="19313" y="0"/>
                  </a:moveTo>
                  <a:cubicBezTo>
                    <a:pt x="13535" y="0"/>
                    <a:pt x="9571" y="5773"/>
                    <a:pt x="8707" y="8143"/>
                  </a:cubicBezTo>
                  <a:cubicBezTo>
                    <a:pt x="7673" y="11011"/>
                    <a:pt x="7739" y="14114"/>
                    <a:pt x="7806" y="17149"/>
                  </a:cubicBezTo>
                  <a:cubicBezTo>
                    <a:pt x="7873" y="20185"/>
                    <a:pt x="7906" y="23320"/>
                    <a:pt x="6839" y="26156"/>
                  </a:cubicBezTo>
                  <a:cubicBezTo>
                    <a:pt x="5838" y="28824"/>
                    <a:pt x="3903" y="31026"/>
                    <a:pt x="2469" y="33461"/>
                  </a:cubicBezTo>
                  <a:cubicBezTo>
                    <a:pt x="1034" y="35929"/>
                    <a:pt x="0" y="38931"/>
                    <a:pt x="1001" y="41600"/>
                  </a:cubicBezTo>
                  <a:cubicBezTo>
                    <a:pt x="1702" y="43501"/>
                    <a:pt x="3436" y="45303"/>
                    <a:pt x="2802" y="47237"/>
                  </a:cubicBezTo>
                  <a:cubicBezTo>
                    <a:pt x="2569" y="47971"/>
                    <a:pt x="2035" y="48538"/>
                    <a:pt x="1702" y="49205"/>
                  </a:cubicBezTo>
                  <a:cubicBezTo>
                    <a:pt x="1034" y="50640"/>
                    <a:pt x="1101" y="52308"/>
                    <a:pt x="1835" y="53675"/>
                  </a:cubicBezTo>
                  <a:cubicBezTo>
                    <a:pt x="2569" y="55043"/>
                    <a:pt x="3670" y="56177"/>
                    <a:pt x="4971" y="56978"/>
                  </a:cubicBezTo>
                  <a:cubicBezTo>
                    <a:pt x="7468" y="58614"/>
                    <a:pt x="10161" y="59352"/>
                    <a:pt x="12780" y="59352"/>
                  </a:cubicBezTo>
                  <a:cubicBezTo>
                    <a:pt x="20622" y="59352"/>
                    <a:pt x="27795" y="52737"/>
                    <a:pt x="27020" y="43835"/>
                  </a:cubicBezTo>
                  <a:lnTo>
                    <a:pt x="22917" y="737"/>
                  </a:lnTo>
                  <a:cubicBezTo>
                    <a:pt x="21652" y="223"/>
                    <a:pt x="20447" y="0"/>
                    <a:pt x="193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20"/>
            <p:cNvSpPr/>
            <p:nvPr/>
          </p:nvSpPr>
          <p:spPr>
            <a:xfrm flipH="1">
              <a:off x="1286975" y="1810254"/>
              <a:ext cx="324834" cy="916752"/>
            </a:xfrm>
            <a:custGeom>
              <a:rect b="b" l="l" r="r" t="t"/>
              <a:pathLst>
                <a:path extrusionOk="0" h="50371" w="17848">
                  <a:moveTo>
                    <a:pt x="1235" y="1"/>
                  </a:moveTo>
                  <a:lnTo>
                    <a:pt x="1" y="50370"/>
                  </a:lnTo>
                  <a:cubicBezTo>
                    <a:pt x="5138" y="50370"/>
                    <a:pt x="9274" y="48435"/>
                    <a:pt x="12343" y="45233"/>
                  </a:cubicBezTo>
                  <a:cubicBezTo>
                    <a:pt x="15445" y="41931"/>
                    <a:pt x="16613" y="37227"/>
                    <a:pt x="15412" y="32858"/>
                  </a:cubicBezTo>
                  <a:cubicBezTo>
                    <a:pt x="17013" y="32457"/>
                    <a:pt x="17847" y="30489"/>
                    <a:pt x="17547" y="28855"/>
                  </a:cubicBezTo>
                  <a:cubicBezTo>
                    <a:pt x="17247" y="27220"/>
                    <a:pt x="16079" y="25886"/>
                    <a:pt x="14812" y="24785"/>
                  </a:cubicBezTo>
                  <a:cubicBezTo>
                    <a:pt x="13577" y="23684"/>
                    <a:pt x="12176" y="22717"/>
                    <a:pt x="11109" y="21449"/>
                  </a:cubicBezTo>
                  <a:cubicBezTo>
                    <a:pt x="9508" y="19448"/>
                    <a:pt x="8874" y="16813"/>
                    <a:pt x="8540" y="14278"/>
                  </a:cubicBezTo>
                  <a:cubicBezTo>
                    <a:pt x="8173" y="11709"/>
                    <a:pt x="6806" y="8840"/>
                    <a:pt x="5872" y="6439"/>
                  </a:cubicBezTo>
                  <a:cubicBezTo>
                    <a:pt x="4971" y="4004"/>
                    <a:pt x="2703" y="1602"/>
                    <a:pt x="12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20"/>
            <p:cNvSpPr/>
            <p:nvPr/>
          </p:nvSpPr>
          <p:spPr>
            <a:xfrm flipH="1">
              <a:off x="1615398" y="1749397"/>
              <a:ext cx="673891" cy="1276293"/>
            </a:xfrm>
            <a:custGeom>
              <a:rect b="b" l="l" r="r" t="t"/>
              <a:pathLst>
                <a:path extrusionOk="0" h="70126" w="37027">
                  <a:moveTo>
                    <a:pt x="11679" y="1"/>
                  </a:moveTo>
                  <a:cubicBezTo>
                    <a:pt x="5387" y="1"/>
                    <a:pt x="1249" y="7884"/>
                    <a:pt x="801" y="14353"/>
                  </a:cubicBezTo>
                  <a:cubicBezTo>
                    <a:pt x="301" y="21858"/>
                    <a:pt x="0" y="31031"/>
                    <a:pt x="868" y="36635"/>
                  </a:cubicBezTo>
                  <a:cubicBezTo>
                    <a:pt x="2636" y="47877"/>
                    <a:pt x="11275" y="49344"/>
                    <a:pt x="11275" y="49344"/>
                  </a:cubicBezTo>
                  <a:cubicBezTo>
                    <a:pt x="11275" y="49344"/>
                    <a:pt x="11108" y="59318"/>
                    <a:pt x="11275" y="69359"/>
                  </a:cubicBezTo>
                  <a:lnTo>
                    <a:pt x="34292" y="70126"/>
                  </a:lnTo>
                  <a:lnTo>
                    <a:pt x="36960" y="9449"/>
                  </a:lnTo>
                  <a:cubicBezTo>
                    <a:pt x="37027" y="7381"/>
                    <a:pt x="35492" y="5646"/>
                    <a:pt x="33458" y="5413"/>
                  </a:cubicBezTo>
                  <a:lnTo>
                    <a:pt x="12476" y="42"/>
                  </a:lnTo>
                  <a:cubicBezTo>
                    <a:pt x="12207" y="14"/>
                    <a:pt x="11941" y="1"/>
                    <a:pt x="11679" y="1"/>
                  </a:cubicBezTo>
                  <a:close/>
                </a:path>
              </a:pathLst>
            </a:custGeom>
            <a:solidFill>
              <a:srgbClr val="FFC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20"/>
            <p:cNvSpPr/>
            <p:nvPr/>
          </p:nvSpPr>
          <p:spPr>
            <a:xfrm flipH="1">
              <a:off x="2151465" y="2155055"/>
              <a:ext cx="52835" cy="50523"/>
            </a:xfrm>
            <a:custGeom>
              <a:rect b="b" l="l" r="r" t="t"/>
              <a:pathLst>
                <a:path extrusionOk="0" h="2776" w="2903">
                  <a:moveTo>
                    <a:pt x="1437" y="0"/>
                  </a:moveTo>
                  <a:cubicBezTo>
                    <a:pt x="697" y="0"/>
                    <a:pt x="66" y="557"/>
                    <a:pt x="34" y="1303"/>
                  </a:cubicBezTo>
                  <a:cubicBezTo>
                    <a:pt x="0" y="2103"/>
                    <a:pt x="634" y="2737"/>
                    <a:pt x="1401" y="2770"/>
                  </a:cubicBezTo>
                  <a:cubicBezTo>
                    <a:pt x="1441" y="2774"/>
                    <a:pt x="1479" y="2775"/>
                    <a:pt x="1518" y="2775"/>
                  </a:cubicBezTo>
                  <a:cubicBezTo>
                    <a:pt x="2235" y="2775"/>
                    <a:pt x="2839" y="2197"/>
                    <a:pt x="2902" y="1469"/>
                  </a:cubicBezTo>
                  <a:cubicBezTo>
                    <a:pt x="2902" y="702"/>
                    <a:pt x="2302" y="35"/>
                    <a:pt x="1501" y="2"/>
                  </a:cubicBezTo>
                  <a:cubicBezTo>
                    <a:pt x="1480" y="1"/>
                    <a:pt x="1459" y="0"/>
                    <a:pt x="1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20"/>
            <p:cNvSpPr/>
            <p:nvPr/>
          </p:nvSpPr>
          <p:spPr>
            <a:xfrm flipH="1">
              <a:off x="2121725" y="2062185"/>
              <a:ext cx="106852" cy="28374"/>
            </a:xfrm>
            <a:custGeom>
              <a:rect b="b" l="l" r="r" t="t"/>
              <a:pathLst>
                <a:path extrusionOk="0" h="1559" w="5871">
                  <a:moveTo>
                    <a:pt x="2902" y="1"/>
                  </a:moveTo>
                  <a:cubicBezTo>
                    <a:pt x="2102" y="1"/>
                    <a:pt x="1301" y="268"/>
                    <a:pt x="667" y="735"/>
                  </a:cubicBezTo>
                  <a:cubicBezTo>
                    <a:pt x="167" y="1068"/>
                    <a:pt x="0" y="1402"/>
                    <a:pt x="100" y="1535"/>
                  </a:cubicBezTo>
                  <a:cubicBezTo>
                    <a:pt x="116" y="1551"/>
                    <a:pt x="140" y="1558"/>
                    <a:pt x="172" y="1558"/>
                  </a:cubicBezTo>
                  <a:cubicBezTo>
                    <a:pt x="479" y="1558"/>
                    <a:pt x="1516" y="902"/>
                    <a:pt x="2936" y="902"/>
                  </a:cubicBezTo>
                  <a:cubicBezTo>
                    <a:pt x="4299" y="902"/>
                    <a:pt x="5347" y="1534"/>
                    <a:pt x="5680" y="1534"/>
                  </a:cubicBezTo>
                  <a:cubicBezTo>
                    <a:pt x="5722" y="1534"/>
                    <a:pt x="5752" y="1524"/>
                    <a:pt x="5771" y="1502"/>
                  </a:cubicBezTo>
                  <a:cubicBezTo>
                    <a:pt x="5871" y="1435"/>
                    <a:pt x="5704" y="1102"/>
                    <a:pt x="5204" y="735"/>
                  </a:cubicBezTo>
                  <a:cubicBezTo>
                    <a:pt x="4537" y="234"/>
                    <a:pt x="3736" y="1"/>
                    <a:pt x="29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20"/>
            <p:cNvSpPr/>
            <p:nvPr/>
          </p:nvSpPr>
          <p:spPr>
            <a:xfrm flipH="1">
              <a:off x="1872818" y="2165902"/>
              <a:ext cx="52835" cy="49995"/>
            </a:xfrm>
            <a:custGeom>
              <a:rect b="b" l="l" r="r" t="t"/>
              <a:pathLst>
                <a:path extrusionOk="0" h="2747" w="2903">
                  <a:moveTo>
                    <a:pt x="1379" y="1"/>
                  </a:moveTo>
                  <a:cubicBezTo>
                    <a:pt x="665" y="1"/>
                    <a:pt x="65" y="549"/>
                    <a:pt x="34" y="1307"/>
                  </a:cubicBezTo>
                  <a:cubicBezTo>
                    <a:pt x="0" y="2074"/>
                    <a:pt x="634" y="2708"/>
                    <a:pt x="1401" y="2741"/>
                  </a:cubicBezTo>
                  <a:cubicBezTo>
                    <a:pt x="1442" y="2745"/>
                    <a:pt x="1483" y="2747"/>
                    <a:pt x="1524" y="2747"/>
                  </a:cubicBezTo>
                  <a:cubicBezTo>
                    <a:pt x="2242" y="2747"/>
                    <a:pt x="2871" y="2198"/>
                    <a:pt x="2902" y="1440"/>
                  </a:cubicBezTo>
                  <a:cubicBezTo>
                    <a:pt x="2902" y="673"/>
                    <a:pt x="2302" y="39"/>
                    <a:pt x="1501" y="6"/>
                  </a:cubicBezTo>
                  <a:cubicBezTo>
                    <a:pt x="1460" y="2"/>
                    <a:pt x="1420" y="1"/>
                    <a:pt x="13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20"/>
            <p:cNvSpPr/>
            <p:nvPr/>
          </p:nvSpPr>
          <p:spPr>
            <a:xfrm flipH="1">
              <a:off x="1838819" y="2068264"/>
              <a:ext cx="106270" cy="28356"/>
            </a:xfrm>
            <a:custGeom>
              <a:rect b="b" l="l" r="r" t="t"/>
              <a:pathLst>
                <a:path extrusionOk="0" h="1558" w="5839">
                  <a:moveTo>
                    <a:pt x="2870" y="1"/>
                  </a:moveTo>
                  <a:cubicBezTo>
                    <a:pt x="2069" y="1"/>
                    <a:pt x="1268" y="267"/>
                    <a:pt x="635" y="734"/>
                  </a:cubicBezTo>
                  <a:cubicBezTo>
                    <a:pt x="168" y="1101"/>
                    <a:pt x="1" y="1435"/>
                    <a:pt x="68" y="1535"/>
                  </a:cubicBezTo>
                  <a:cubicBezTo>
                    <a:pt x="86" y="1551"/>
                    <a:pt x="113" y="1558"/>
                    <a:pt x="147" y="1558"/>
                  </a:cubicBezTo>
                  <a:cubicBezTo>
                    <a:pt x="474" y="1558"/>
                    <a:pt x="1483" y="901"/>
                    <a:pt x="2903" y="901"/>
                  </a:cubicBezTo>
                  <a:cubicBezTo>
                    <a:pt x="4267" y="901"/>
                    <a:pt x="5341" y="1534"/>
                    <a:pt x="5680" y="1534"/>
                  </a:cubicBezTo>
                  <a:cubicBezTo>
                    <a:pt x="5722" y="1534"/>
                    <a:pt x="5753" y="1524"/>
                    <a:pt x="5772" y="1502"/>
                  </a:cubicBezTo>
                  <a:cubicBezTo>
                    <a:pt x="5838" y="1435"/>
                    <a:pt x="5672" y="1101"/>
                    <a:pt x="5171" y="734"/>
                  </a:cubicBezTo>
                  <a:cubicBezTo>
                    <a:pt x="4504" y="234"/>
                    <a:pt x="3704" y="1"/>
                    <a:pt x="28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20"/>
            <p:cNvSpPr/>
            <p:nvPr/>
          </p:nvSpPr>
          <p:spPr>
            <a:xfrm flipH="1">
              <a:off x="2035516" y="2077345"/>
              <a:ext cx="91073" cy="236436"/>
            </a:xfrm>
            <a:custGeom>
              <a:rect b="b" l="l" r="r" t="t"/>
              <a:pathLst>
                <a:path extrusionOk="0" h="12991" w="5004">
                  <a:moveTo>
                    <a:pt x="4832" y="1"/>
                  </a:moveTo>
                  <a:cubicBezTo>
                    <a:pt x="4642" y="1"/>
                    <a:pt x="3186" y="3412"/>
                    <a:pt x="1535" y="7674"/>
                  </a:cubicBezTo>
                  <a:cubicBezTo>
                    <a:pt x="1168" y="8708"/>
                    <a:pt x="767" y="9742"/>
                    <a:pt x="434" y="10710"/>
                  </a:cubicBezTo>
                  <a:cubicBezTo>
                    <a:pt x="267" y="11143"/>
                    <a:pt x="0" y="11644"/>
                    <a:pt x="200" y="12244"/>
                  </a:cubicBezTo>
                  <a:cubicBezTo>
                    <a:pt x="334" y="12544"/>
                    <a:pt x="567" y="12744"/>
                    <a:pt x="867" y="12844"/>
                  </a:cubicBezTo>
                  <a:cubicBezTo>
                    <a:pt x="1068" y="12878"/>
                    <a:pt x="1301" y="12911"/>
                    <a:pt x="1535" y="12911"/>
                  </a:cubicBezTo>
                  <a:cubicBezTo>
                    <a:pt x="2398" y="12966"/>
                    <a:pt x="3089" y="12991"/>
                    <a:pt x="3536" y="12991"/>
                  </a:cubicBezTo>
                  <a:cubicBezTo>
                    <a:pt x="3901" y="12991"/>
                    <a:pt x="4103" y="12974"/>
                    <a:pt x="4103" y="12944"/>
                  </a:cubicBezTo>
                  <a:cubicBezTo>
                    <a:pt x="4103" y="12844"/>
                    <a:pt x="3136" y="12678"/>
                    <a:pt x="1568" y="12477"/>
                  </a:cubicBezTo>
                  <a:cubicBezTo>
                    <a:pt x="1168" y="12444"/>
                    <a:pt x="801" y="12344"/>
                    <a:pt x="734" y="12077"/>
                  </a:cubicBezTo>
                  <a:cubicBezTo>
                    <a:pt x="701" y="11677"/>
                    <a:pt x="801" y="11277"/>
                    <a:pt x="1001" y="10910"/>
                  </a:cubicBezTo>
                  <a:lnTo>
                    <a:pt x="2168" y="7908"/>
                  </a:lnTo>
                  <a:cubicBezTo>
                    <a:pt x="3803" y="3604"/>
                    <a:pt x="5004" y="69"/>
                    <a:pt x="4837" y="2"/>
                  </a:cubicBezTo>
                  <a:cubicBezTo>
                    <a:pt x="4835" y="1"/>
                    <a:pt x="4834" y="1"/>
                    <a:pt x="48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20"/>
            <p:cNvSpPr/>
            <p:nvPr/>
          </p:nvSpPr>
          <p:spPr>
            <a:xfrm flipH="1">
              <a:off x="1954166" y="2361798"/>
              <a:ext cx="89872" cy="62390"/>
            </a:xfrm>
            <a:custGeom>
              <a:rect b="b" l="l" r="r" t="t"/>
              <a:pathLst>
                <a:path extrusionOk="0" h="3428" w="4938">
                  <a:moveTo>
                    <a:pt x="2399" y="0"/>
                  </a:moveTo>
                  <a:cubicBezTo>
                    <a:pt x="1564" y="0"/>
                    <a:pt x="736" y="366"/>
                    <a:pt x="201" y="1050"/>
                  </a:cubicBezTo>
                  <a:lnTo>
                    <a:pt x="134" y="1117"/>
                  </a:lnTo>
                  <a:cubicBezTo>
                    <a:pt x="1" y="1284"/>
                    <a:pt x="1" y="1517"/>
                    <a:pt x="134" y="1684"/>
                  </a:cubicBezTo>
                  <a:cubicBezTo>
                    <a:pt x="268" y="1851"/>
                    <a:pt x="401" y="2018"/>
                    <a:pt x="568" y="2151"/>
                  </a:cubicBezTo>
                  <a:cubicBezTo>
                    <a:pt x="1135" y="2652"/>
                    <a:pt x="1835" y="3052"/>
                    <a:pt x="2569" y="3319"/>
                  </a:cubicBezTo>
                  <a:cubicBezTo>
                    <a:pt x="2793" y="3390"/>
                    <a:pt x="3030" y="3427"/>
                    <a:pt x="3263" y="3427"/>
                  </a:cubicBezTo>
                  <a:cubicBezTo>
                    <a:pt x="3792" y="3427"/>
                    <a:pt x="4303" y="3235"/>
                    <a:pt x="4604" y="2818"/>
                  </a:cubicBezTo>
                  <a:cubicBezTo>
                    <a:pt x="4938" y="2251"/>
                    <a:pt x="4904" y="1484"/>
                    <a:pt x="4471" y="984"/>
                  </a:cubicBezTo>
                  <a:cubicBezTo>
                    <a:pt x="4037" y="417"/>
                    <a:pt x="3403" y="83"/>
                    <a:pt x="2703" y="16"/>
                  </a:cubicBezTo>
                  <a:cubicBezTo>
                    <a:pt x="2602" y="6"/>
                    <a:pt x="2501" y="0"/>
                    <a:pt x="23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20"/>
            <p:cNvSpPr/>
            <p:nvPr/>
          </p:nvSpPr>
          <p:spPr>
            <a:xfrm flipH="1">
              <a:off x="2190320" y="2053177"/>
              <a:ext cx="57075" cy="27245"/>
            </a:xfrm>
            <a:custGeom>
              <a:rect b="b" l="l" r="r" t="t"/>
              <a:pathLst>
                <a:path extrusionOk="0" h="1497" w="3136">
                  <a:moveTo>
                    <a:pt x="2708" y="0"/>
                  </a:moveTo>
                  <a:cubicBezTo>
                    <a:pt x="1623" y="0"/>
                    <a:pt x="590" y="553"/>
                    <a:pt x="0" y="1497"/>
                  </a:cubicBezTo>
                  <a:cubicBezTo>
                    <a:pt x="434" y="1096"/>
                    <a:pt x="934" y="763"/>
                    <a:pt x="1434" y="496"/>
                  </a:cubicBezTo>
                  <a:cubicBezTo>
                    <a:pt x="2001" y="262"/>
                    <a:pt x="2569" y="96"/>
                    <a:pt x="3136" y="29"/>
                  </a:cubicBezTo>
                  <a:cubicBezTo>
                    <a:pt x="2993" y="10"/>
                    <a:pt x="2850" y="0"/>
                    <a:pt x="27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20"/>
            <p:cNvSpPr/>
            <p:nvPr/>
          </p:nvSpPr>
          <p:spPr>
            <a:xfrm flipH="1">
              <a:off x="1438119" y="1653214"/>
              <a:ext cx="689088" cy="1084119"/>
            </a:xfrm>
            <a:custGeom>
              <a:rect b="b" l="l" r="r" t="t"/>
              <a:pathLst>
                <a:path extrusionOk="0" h="59567" w="37862">
                  <a:moveTo>
                    <a:pt x="10923" y="1"/>
                  </a:moveTo>
                  <a:cubicBezTo>
                    <a:pt x="7548" y="1"/>
                    <a:pt x="4187" y="946"/>
                    <a:pt x="1535" y="3026"/>
                  </a:cubicBezTo>
                  <a:cubicBezTo>
                    <a:pt x="1035" y="3426"/>
                    <a:pt x="501" y="3926"/>
                    <a:pt x="401" y="4593"/>
                  </a:cubicBezTo>
                  <a:cubicBezTo>
                    <a:pt x="1" y="6195"/>
                    <a:pt x="768" y="6862"/>
                    <a:pt x="1669" y="8263"/>
                  </a:cubicBezTo>
                  <a:cubicBezTo>
                    <a:pt x="2603" y="9630"/>
                    <a:pt x="3870" y="10765"/>
                    <a:pt x="5138" y="11799"/>
                  </a:cubicBezTo>
                  <a:lnTo>
                    <a:pt x="11175" y="16969"/>
                  </a:lnTo>
                  <a:cubicBezTo>
                    <a:pt x="12576" y="18237"/>
                    <a:pt x="14044" y="19404"/>
                    <a:pt x="15612" y="20472"/>
                  </a:cubicBezTo>
                  <a:cubicBezTo>
                    <a:pt x="17013" y="21372"/>
                    <a:pt x="18481" y="22173"/>
                    <a:pt x="19982" y="22907"/>
                  </a:cubicBezTo>
                  <a:lnTo>
                    <a:pt x="24652" y="25275"/>
                  </a:lnTo>
                  <a:cubicBezTo>
                    <a:pt x="25419" y="25508"/>
                    <a:pt x="25953" y="26242"/>
                    <a:pt x="25919" y="27076"/>
                  </a:cubicBezTo>
                  <a:cubicBezTo>
                    <a:pt x="26420" y="31446"/>
                    <a:pt x="26386" y="36249"/>
                    <a:pt x="26653" y="40653"/>
                  </a:cubicBezTo>
                  <a:cubicBezTo>
                    <a:pt x="26953" y="45656"/>
                    <a:pt x="22917" y="59566"/>
                    <a:pt x="22917" y="59566"/>
                  </a:cubicBezTo>
                  <a:lnTo>
                    <a:pt x="30389" y="58832"/>
                  </a:lnTo>
                  <a:cubicBezTo>
                    <a:pt x="33691" y="58098"/>
                    <a:pt x="36960" y="53996"/>
                    <a:pt x="37427" y="50626"/>
                  </a:cubicBezTo>
                  <a:cubicBezTo>
                    <a:pt x="37861" y="47491"/>
                    <a:pt x="37394" y="43188"/>
                    <a:pt x="37394" y="40653"/>
                  </a:cubicBezTo>
                  <a:cubicBezTo>
                    <a:pt x="37461" y="34115"/>
                    <a:pt x="35726" y="27610"/>
                    <a:pt x="34859" y="21105"/>
                  </a:cubicBezTo>
                  <a:cubicBezTo>
                    <a:pt x="34492" y="18503"/>
                    <a:pt x="34125" y="15835"/>
                    <a:pt x="33024" y="13433"/>
                  </a:cubicBezTo>
                  <a:cubicBezTo>
                    <a:pt x="31457" y="10031"/>
                    <a:pt x="28554" y="7429"/>
                    <a:pt x="25486" y="5294"/>
                  </a:cubicBezTo>
                  <a:cubicBezTo>
                    <a:pt x="21950" y="2859"/>
                    <a:pt x="18014" y="891"/>
                    <a:pt x="13777" y="224"/>
                  </a:cubicBezTo>
                  <a:cubicBezTo>
                    <a:pt x="12835" y="77"/>
                    <a:pt x="11879" y="1"/>
                    <a:pt x="109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20"/>
            <p:cNvSpPr/>
            <p:nvPr/>
          </p:nvSpPr>
          <p:spPr>
            <a:xfrm flipH="1">
              <a:off x="1541353" y="2143390"/>
              <a:ext cx="129948" cy="184876"/>
            </a:xfrm>
            <a:custGeom>
              <a:rect b="b" l="l" r="r" t="t"/>
              <a:pathLst>
                <a:path extrusionOk="0" h="10158" w="7140">
                  <a:moveTo>
                    <a:pt x="3638" y="1"/>
                  </a:moveTo>
                  <a:cubicBezTo>
                    <a:pt x="1988" y="1"/>
                    <a:pt x="437" y="1371"/>
                    <a:pt x="335" y="3211"/>
                  </a:cubicBezTo>
                  <a:cubicBezTo>
                    <a:pt x="201" y="6013"/>
                    <a:pt x="34" y="9716"/>
                    <a:pt x="1" y="9849"/>
                  </a:cubicBezTo>
                  <a:cubicBezTo>
                    <a:pt x="1" y="9908"/>
                    <a:pt x="844" y="10158"/>
                    <a:pt x="1946" y="10158"/>
                  </a:cubicBezTo>
                  <a:cubicBezTo>
                    <a:pt x="3969" y="10158"/>
                    <a:pt x="6867" y="9317"/>
                    <a:pt x="7039" y="4912"/>
                  </a:cubicBezTo>
                  <a:cubicBezTo>
                    <a:pt x="7139" y="2377"/>
                    <a:pt x="6272" y="1076"/>
                    <a:pt x="5138" y="409"/>
                  </a:cubicBezTo>
                  <a:cubicBezTo>
                    <a:pt x="4654" y="128"/>
                    <a:pt x="4142" y="1"/>
                    <a:pt x="3638" y="1"/>
                  </a:cubicBezTo>
                  <a:close/>
                </a:path>
              </a:pathLst>
            </a:custGeom>
            <a:solidFill>
              <a:srgbClr val="FFC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20"/>
            <p:cNvSpPr/>
            <p:nvPr/>
          </p:nvSpPr>
          <p:spPr>
            <a:xfrm flipH="1">
              <a:off x="1572932" y="2180097"/>
              <a:ext cx="58895" cy="107562"/>
            </a:xfrm>
            <a:custGeom>
              <a:rect b="b" l="l" r="r" t="t"/>
              <a:pathLst>
                <a:path extrusionOk="0" h="5910" w="3236">
                  <a:moveTo>
                    <a:pt x="1481" y="0"/>
                  </a:moveTo>
                  <a:cubicBezTo>
                    <a:pt x="1312" y="0"/>
                    <a:pt x="1147" y="62"/>
                    <a:pt x="1001" y="160"/>
                  </a:cubicBezTo>
                  <a:cubicBezTo>
                    <a:pt x="867" y="260"/>
                    <a:pt x="767" y="394"/>
                    <a:pt x="701" y="560"/>
                  </a:cubicBezTo>
                  <a:cubicBezTo>
                    <a:pt x="634" y="861"/>
                    <a:pt x="734" y="994"/>
                    <a:pt x="767" y="994"/>
                  </a:cubicBezTo>
                  <a:cubicBezTo>
                    <a:pt x="834" y="994"/>
                    <a:pt x="767" y="827"/>
                    <a:pt x="867" y="660"/>
                  </a:cubicBezTo>
                  <a:cubicBezTo>
                    <a:pt x="974" y="447"/>
                    <a:pt x="1188" y="340"/>
                    <a:pt x="1423" y="340"/>
                  </a:cubicBezTo>
                  <a:cubicBezTo>
                    <a:pt x="1481" y="340"/>
                    <a:pt x="1541" y="347"/>
                    <a:pt x="1601" y="360"/>
                  </a:cubicBezTo>
                  <a:cubicBezTo>
                    <a:pt x="2002" y="527"/>
                    <a:pt x="2302" y="861"/>
                    <a:pt x="2435" y="1294"/>
                  </a:cubicBezTo>
                  <a:cubicBezTo>
                    <a:pt x="2635" y="1828"/>
                    <a:pt x="2735" y="2428"/>
                    <a:pt x="2702" y="2995"/>
                  </a:cubicBezTo>
                  <a:cubicBezTo>
                    <a:pt x="2602" y="4230"/>
                    <a:pt x="1968" y="5330"/>
                    <a:pt x="1234" y="5564"/>
                  </a:cubicBezTo>
                  <a:cubicBezTo>
                    <a:pt x="1095" y="5610"/>
                    <a:pt x="956" y="5635"/>
                    <a:pt x="816" y="5635"/>
                  </a:cubicBezTo>
                  <a:cubicBezTo>
                    <a:pt x="656" y="5635"/>
                    <a:pt x="495" y="5602"/>
                    <a:pt x="334" y="5531"/>
                  </a:cubicBezTo>
                  <a:cubicBezTo>
                    <a:pt x="155" y="5441"/>
                    <a:pt x="83" y="5325"/>
                    <a:pt x="46" y="5325"/>
                  </a:cubicBezTo>
                  <a:cubicBezTo>
                    <a:pt x="41" y="5325"/>
                    <a:pt x="37" y="5327"/>
                    <a:pt x="34" y="5330"/>
                  </a:cubicBezTo>
                  <a:cubicBezTo>
                    <a:pt x="0" y="5330"/>
                    <a:pt x="34" y="5497"/>
                    <a:pt x="267" y="5664"/>
                  </a:cubicBezTo>
                  <a:cubicBezTo>
                    <a:pt x="477" y="5827"/>
                    <a:pt x="736" y="5909"/>
                    <a:pt x="999" y="5909"/>
                  </a:cubicBezTo>
                  <a:cubicBezTo>
                    <a:pt x="1111" y="5909"/>
                    <a:pt x="1224" y="5894"/>
                    <a:pt x="1334" y="5864"/>
                  </a:cubicBezTo>
                  <a:cubicBezTo>
                    <a:pt x="2335" y="5631"/>
                    <a:pt x="3069" y="4396"/>
                    <a:pt x="3169" y="3029"/>
                  </a:cubicBezTo>
                  <a:cubicBezTo>
                    <a:pt x="3236" y="2362"/>
                    <a:pt x="3102" y="1694"/>
                    <a:pt x="2836" y="1127"/>
                  </a:cubicBezTo>
                  <a:cubicBezTo>
                    <a:pt x="2669" y="560"/>
                    <a:pt x="2202" y="160"/>
                    <a:pt x="1668" y="27"/>
                  </a:cubicBezTo>
                  <a:cubicBezTo>
                    <a:pt x="1605" y="9"/>
                    <a:pt x="1543" y="0"/>
                    <a:pt x="14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20"/>
            <p:cNvSpPr/>
            <p:nvPr/>
          </p:nvSpPr>
          <p:spPr>
            <a:xfrm flipH="1">
              <a:off x="1589311" y="2306236"/>
              <a:ext cx="56493" cy="48503"/>
            </a:xfrm>
            <a:custGeom>
              <a:rect b="b" l="l" r="r" t="t"/>
              <a:pathLst>
                <a:path extrusionOk="0" h="2665" w="3104">
                  <a:moveTo>
                    <a:pt x="1769" y="1"/>
                  </a:moveTo>
                  <a:cubicBezTo>
                    <a:pt x="601" y="1"/>
                    <a:pt x="1" y="1435"/>
                    <a:pt x="835" y="2269"/>
                  </a:cubicBezTo>
                  <a:cubicBezTo>
                    <a:pt x="1107" y="2541"/>
                    <a:pt x="1444" y="2664"/>
                    <a:pt x="1774" y="2664"/>
                  </a:cubicBezTo>
                  <a:cubicBezTo>
                    <a:pt x="2453" y="2664"/>
                    <a:pt x="3103" y="2143"/>
                    <a:pt x="3103" y="1335"/>
                  </a:cubicBezTo>
                  <a:cubicBezTo>
                    <a:pt x="3103" y="601"/>
                    <a:pt x="2503" y="1"/>
                    <a:pt x="1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1" name="Google Shape;1231;p120"/>
            <p:cNvGrpSpPr/>
            <p:nvPr/>
          </p:nvGrpSpPr>
          <p:grpSpPr>
            <a:xfrm>
              <a:off x="1633596" y="2114672"/>
              <a:ext cx="684830" cy="162762"/>
              <a:chOff x="1633596" y="2114672"/>
              <a:chExt cx="684830" cy="162762"/>
            </a:xfrm>
          </p:grpSpPr>
          <p:sp>
            <p:nvSpPr>
              <p:cNvPr id="1232" name="Google Shape;1232;p120"/>
              <p:cNvSpPr/>
              <p:nvPr/>
            </p:nvSpPr>
            <p:spPr>
              <a:xfrm flipH="1">
                <a:off x="1633596" y="2130796"/>
                <a:ext cx="684830" cy="146637"/>
              </a:xfrm>
              <a:custGeom>
                <a:rect b="b" l="l" r="r" t="t"/>
                <a:pathLst>
                  <a:path extrusionOk="0" h="8057" w="37628">
                    <a:moveTo>
                      <a:pt x="467" y="0"/>
                    </a:moveTo>
                    <a:lnTo>
                      <a:pt x="0" y="200"/>
                    </a:lnTo>
                    <a:cubicBezTo>
                      <a:pt x="0" y="267"/>
                      <a:pt x="67" y="467"/>
                      <a:pt x="134" y="768"/>
                    </a:cubicBezTo>
                    <a:cubicBezTo>
                      <a:pt x="767" y="3136"/>
                      <a:pt x="1501" y="5638"/>
                      <a:pt x="2235" y="6305"/>
                    </a:cubicBezTo>
                    <a:cubicBezTo>
                      <a:pt x="2702" y="6772"/>
                      <a:pt x="4303" y="7039"/>
                      <a:pt x="5604" y="7172"/>
                    </a:cubicBezTo>
                    <a:cubicBezTo>
                      <a:pt x="6105" y="7239"/>
                      <a:pt x="6572" y="7272"/>
                      <a:pt x="6905" y="7339"/>
                    </a:cubicBezTo>
                    <a:cubicBezTo>
                      <a:pt x="7117" y="7339"/>
                      <a:pt x="8180" y="7423"/>
                      <a:pt x="9227" y="7423"/>
                    </a:cubicBezTo>
                    <a:cubicBezTo>
                      <a:pt x="10158" y="7423"/>
                      <a:pt x="11077" y="7357"/>
                      <a:pt x="11375" y="7105"/>
                    </a:cubicBezTo>
                    <a:cubicBezTo>
                      <a:pt x="12042" y="6605"/>
                      <a:pt x="13076" y="2802"/>
                      <a:pt x="13410" y="1668"/>
                    </a:cubicBezTo>
                    <a:lnTo>
                      <a:pt x="15378" y="1601"/>
                    </a:lnTo>
                    <a:cubicBezTo>
                      <a:pt x="15745" y="2502"/>
                      <a:pt x="17479" y="6672"/>
                      <a:pt x="18980" y="7506"/>
                    </a:cubicBezTo>
                    <a:cubicBezTo>
                      <a:pt x="19644" y="7881"/>
                      <a:pt x="21207" y="8056"/>
                      <a:pt x="22826" y="8056"/>
                    </a:cubicBezTo>
                    <a:cubicBezTo>
                      <a:pt x="24949" y="8056"/>
                      <a:pt x="27170" y="7754"/>
                      <a:pt x="27587" y="7205"/>
                    </a:cubicBezTo>
                    <a:cubicBezTo>
                      <a:pt x="28120" y="6505"/>
                      <a:pt x="29321" y="2068"/>
                      <a:pt x="29621" y="968"/>
                    </a:cubicBezTo>
                    <a:lnTo>
                      <a:pt x="37627" y="1268"/>
                    </a:lnTo>
                    <a:lnTo>
                      <a:pt x="37627" y="768"/>
                    </a:lnTo>
                    <a:lnTo>
                      <a:pt x="29188" y="434"/>
                    </a:lnTo>
                    <a:lnTo>
                      <a:pt x="29154" y="634"/>
                    </a:lnTo>
                    <a:cubicBezTo>
                      <a:pt x="28554" y="2869"/>
                      <a:pt x="27520" y="6372"/>
                      <a:pt x="27120" y="6872"/>
                    </a:cubicBezTo>
                    <a:cubicBezTo>
                      <a:pt x="26861" y="7229"/>
                      <a:pt x="24653" y="7528"/>
                      <a:pt x="22591" y="7528"/>
                    </a:cubicBezTo>
                    <a:cubicBezTo>
                      <a:pt x="21189" y="7528"/>
                      <a:pt x="19855" y="7390"/>
                      <a:pt x="19247" y="7039"/>
                    </a:cubicBezTo>
                    <a:cubicBezTo>
                      <a:pt x="18013" y="6338"/>
                      <a:pt x="16345" y="2602"/>
                      <a:pt x="15778" y="1235"/>
                    </a:cubicBezTo>
                    <a:lnTo>
                      <a:pt x="15711" y="1034"/>
                    </a:lnTo>
                    <a:lnTo>
                      <a:pt x="12976" y="1134"/>
                    </a:lnTo>
                    <a:lnTo>
                      <a:pt x="12909" y="1301"/>
                    </a:lnTo>
                    <a:cubicBezTo>
                      <a:pt x="12376" y="3369"/>
                      <a:pt x="11442" y="6372"/>
                      <a:pt x="11041" y="6705"/>
                    </a:cubicBezTo>
                    <a:cubicBezTo>
                      <a:pt x="10854" y="6827"/>
                      <a:pt x="10174" y="6883"/>
                      <a:pt x="9273" y="6883"/>
                    </a:cubicBezTo>
                    <a:cubicBezTo>
                      <a:pt x="6963" y="6883"/>
                      <a:pt x="3202" y="6514"/>
                      <a:pt x="2602" y="5938"/>
                    </a:cubicBezTo>
                    <a:cubicBezTo>
                      <a:pt x="1902" y="5271"/>
                      <a:pt x="1001" y="1902"/>
                      <a:pt x="667" y="634"/>
                    </a:cubicBezTo>
                    <a:cubicBezTo>
                      <a:pt x="601" y="434"/>
                      <a:pt x="534" y="200"/>
                      <a:pt x="4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20"/>
              <p:cNvSpPr/>
              <p:nvPr/>
            </p:nvSpPr>
            <p:spPr>
              <a:xfrm flipH="1">
                <a:off x="1779319" y="2114672"/>
                <a:ext cx="259860" cy="51360"/>
              </a:xfrm>
              <a:custGeom>
                <a:rect b="b" l="l" r="r" t="t"/>
                <a:pathLst>
                  <a:path extrusionOk="0" h="2822" w="14278">
                    <a:moveTo>
                      <a:pt x="8345" y="0"/>
                    </a:moveTo>
                    <a:cubicBezTo>
                      <a:pt x="5282" y="0"/>
                      <a:pt x="2143" y="774"/>
                      <a:pt x="1" y="1954"/>
                    </a:cubicBezTo>
                    <a:lnTo>
                      <a:pt x="534" y="2821"/>
                    </a:lnTo>
                    <a:cubicBezTo>
                      <a:pt x="2558" y="1721"/>
                      <a:pt x="5507" y="1014"/>
                      <a:pt x="8339" y="1014"/>
                    </a:cubicBezTo>
                    <a:cubicBezTo>
                      <a:pt x="10315" y="1014"/>
                      <a:pt x="12235" y="1359"/>
                      <a:pt x="13744" y="2154"/>
                    </a:cubicBezTo>
                    <a:lnTo>
                      <a:pt x="14277" y="1253"/>
                    </a:lnTo>
                    <a:cubicBezTo>
                      <a:pt x="12579" y="376"/>
                      <a:pt x="10480" y="0"/>
                      <a:pt x="83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4" name="Google Shape;1234;p120"/>
            <p:cNvSpPr/>
            <p:nvPr/>
          </p:nvSpPr>
          <p:spPr>
            <a:xfrm flipH="1">
              <a:off x="2073145" y="2108993"/>
              <a:ext cx="247101" cy="56420"/>
            </a:xfrm>
            <a:custGeom>
              <a:rect b="b" l="l" r="r" t="t"/>
              <a:pathLst>
                <a:path extrusionOk="0" h="3100" w="13577">
                  <a:moveTo>
                    <a:pt x="5547" y="0"/>
                  </a:moveTo>
                  <a:cubicBezTo>
                    <a:pt x="3645" y="0"/>
                    <a:pt x="1726" y="316"/>
                    <a:pt x="0" y="965"/>
                  </a:cubicBezTo>
                  <a:lnTo>
                    <a:pt x="434" y="1932"/>
                  </a:lnTo>
                  <a:cubicBezTo>
                    <a:pt x="2006" y="1335"/>
                    <a:pt x="3780" y="1046"/>
                    <a:pt x="5544" y="1046"/>
                  </a:cubicBezTo>
                  <a:cubicBezTo>
                    <a:pt x="8309" y="1046"/>
                    <a:pt x="11049" y="1756"/>
                    <a:pt x="12943" y="3100"/>
                  </a:cubicBezTo>
                  <a:lnTo>
                    <a:pt x="13577" y="2266"/>
                  </a:lnTo>
                  <a:cubicBezTo>
                    <a:pt x="11478" y="778"/>
                    <a:pt x="8532" y="0"/>
                    <a:pt x="554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20"/>
            <p:cNvSpPr/>
            <p:nvPr/>
          </p:nvSpPr>
          <p:spPr>
            <a:xfrm flipH="1">
              <a:off x="1931088" y="2358849"/>
              <a:ext cx="120229" cy="57548"/>
            </a:xfrm>
            <a:custGeom>
              <a:rect b="b" l="l" r="r" t="t"/>
              <a:pathLst>
                <a:path extrusionOk="0" h="3162" w="6606">
                  <a:moveTo>
                    <a:pt x="6381" y="1"/>
                  </a:moveTo>
                  <a:cubicBezTo>
                    <a:pt x="5927" y="1"/>
                    <a:pt x="4555" y="330"/>
                    <a:pt x="3069" y="1046"/>
                  </a:cubicBezTo>
                  <a:cubicBezTo>
                    <a:pt x="1235" y="1880"/>
                    <a:pt x="0" y="3014"/>
                    <a:pt x="100" y="3147"/>
                  </a:cubicBezTo>
                  <a:cubicBezTo>
                    <a:pt x="108" y="3157"/>
                    <a:pt x="122" y="3162"/>
                    <a:pt x="143" y="3162"/>
                  </a:cubicBezTo>
                  <a:cubicBezTo>
                    <a:pt x="405" y="3162"/>
                    <a:pt x="1699" y="2416"/>
                    <a:pt x="3336" y="1613"/>
                  </a:cubicBezTo>
                  <a:cubicBezTo>
                    <a:pt x="5104" y="779"/>
                    <a:pt x="6605" y="212"/>
                    <a:pt x="6538" y="45"/>
                  </a:cubicBezTo>
                  <a:cubicBezTo>
                    <a:pt x="6533" y="16"/>
                    <a:pt x="6478" y="1"/>
                    <a:pt x="6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20"/>
            <p:cNvSpPr/>
            <p:nvPr/>
          </p:nvSpPr>
          <p:spPr>
            <a:xfrm flipH="1">
              <a:off x="1405344" y="1714345"/>
              <a:ext cx="661752" cy="953170"/>
            </a:xfrm>
            <a:custGeom>
              <a:rect b="b" l="l" r="r" t="t"/>
              <a:pathLst>
                <a:path extrusionOk="0" h="52372" w="36360">
                  <a:moveTo>
                    <a:pt x="0" y="0"/>
                  </a:moveTo>
                  <a:cubicBezTo>
                    <a:pt x="0" y="0"/>
                    <a:pt x="0" y="67"/>
                    <a:pt x="33" y="200"/>
                  </a:cubicBezTo>
                  <a:cubicBezTo>
                    <a:pt x="67" y="367"/>
                    <a:pt x="134" y="567"/>
                    <a:pt x="200" y="767"/>
                  </a:cubicBezTo>
                  <a:cubicBezTo>
                    <a:pt x="467" y="1468"/>
                    <a:pt x="834" y="2135"/>
                    <a:pt x="1301" y="2736"/>
                  </a:cubicBezTo>
                  <a:cubicBezTo>
                    <a:pt x="2035" y="3670"/>
                    <a:pt x="2902" y="4504"/>
                    <a:pt x="3870" y="5171"/>
                  </a:cubicBezTo>
                  <a:cubicBezTo>
                    <a:pt x="5170" y="6071"/>
                    <a:pt x="6538" y="6872"/>
                    <a:pt x="7939" y="7539"/>
                  </a:cubicBezTo>
                  <a:cubicBezTo>
                    <a:pt x="9540" y="8273"/>
                    <a:pt x="11308" y="9007"/>
                    <a:pt x="13210" y="9741"/>
                  </a:cubicBezTo>
                  <a:cubicBezTo>
                    <a:pt x="15111" y="10441"/>
                    <a:pt x="17179" y="11208"/>
                    <a:pt x="19247" y="12109"/>
                  </a:cubicBezTo>
                  <a:cubicBezTo>
                    <a:pt x="21449" y="13010"/>
                    <a:pt x="23550" y="14144"/>
                    <a:pt x="25518" y="15478"/>
                  </a:cubicBezTo>
                  <a:cubicBezTo>
                    <a:pt x="27620" y="16912"/>
                    <a:pt x="29354" y="18780"/>
                    <a:pt x="30689" y="20949"/>
                  </a:cubicBezTo>
                  <a:cubicBezTo>
                    <a:pt x="31990" y="23117"/>
                    <a:pt x="32623" y="25619"/>
                    <a:pt x="32423" y="28154"/>
                  </a:cubicBezTo>
                  <a:cubicBezTo>
                    <a:pt x="32390" y="28754"/>
                    <a:pt x="32256" y="29355"/>
                    <a:pt x="32223" y="29988"/>
                  </a:cubicBezTo>
                  <a:cubicBezTo>
                    <a:pt x="32156" y="30656"/>
                    <a:pt x="32256" y="31323"/>
                    <a:pt x="32523" y="31923"/>
                  </a:cubicBezTo>
                  <a:cubicBezTo>
                    <a:pt x="32790" y="32457"/>
                    <a:pt x="33090" y="32991"/>
                    <a:pt x="33457" y="33491"/>
                  </a:cubicBezTo>
                  <a:cubicBezTo>
                    <a:pt x="33624" y="33724"/>
                    <a:pt x="33791" y="33958"/>
                    <a:pt x="33924" y="34225"/>
                  </a:cubicBezTo>
                  <a:lnTo>
                    <a:pt x="34158" y="34592"/>
                  </a:lnTo>
                  <a:lnTo>
                    <a:pt x="34325" y="34959"/>
                  </a:lnTo>
                  <a:cubicBezTo>
                    <a:pt x="35292" y="36860"/>
                    <a:pt x="35759" y="38962"/>
                    <a:pt x="35626" y="41096"/>
                  </a:cubicBezTo>
                  <a:cubicBezTo>
                    <a:pt x="35525" y="43765"/>
                    <a:pt x="34458" y="46333"/>
                    <a:pt x="32657" y="48335"/>
                  </a:cubicBezTo>
                  <a:cubicBezTo>
                    <a:pt x="32156" y="48869"/>
                    <a:pt x="31623" y="49369"/>
                    <a:pt x="31056" y="49803"/>
                  </a:cubicBezTo>
                  <a:cubicBezTo>
                    <a:pt x="30122" y="50503"/>
                    <a:pt x="29121" y="51104"/>
                    <a:pt x="28020" y="51537"/>
                  </a:cubicBezTo>
                  <a:cubicBezTo>
                    <a:pt x="27086" y="51871"/>
                    <a:pt x="26152" y="52171"/>
                    <a:pt x="25151" y="52371"/>
                  </a:cubicBezTo>
                  <a:cubicBezTo>
                    <a:pt x="25452" y="52371"/>
                    <a:pt x="25718" y="52338"/>
                    <a:pt x="25985" y="52304"/>
                  </a:cubicBezTo>
                  <a:cubicBezTo>
                    <a:pt x="26719" y="52171"/>
                    <a:pt x="27453" y="52004"/>
                    <a:pt x="28154" y="51771"/>
                  </a:cubicBezTo>
                  <a:cubicBezTo>
                    <a:pt x="29288" y="51337"/>
                    <a:pt x="30355" y="50803"/>
                    <a:pt x="31289" y="50103"/>
                  </a:cubicBezTo>
                  <a:cubicBezTo>
                    <a:pt x="31890" y="49636"/>
                    <a:pt x="32457" y="49135"/>
                    <a:pt x="32957" y="48602"/>
                  </a:cubicBezTo>
                  <a:cubicBezTo>
                    <a:pt x="33557" y="48001"/>
                    <a:pt x="34058" y="47334"/>
                    <a:pt x="34491" y="46600"/>
                  </a:cubicBezTo>
                  <a:cubicBezTo>
                    <a:pt x="35492" y="44932"/>
                    <a:pt x="36093" y="43064"/>
                    <a:pt x="36193" y="41130"/>
                  </a:cubicBezTo>
                  <a:cubicBezTo>
                    <a:pt x="36359" y="38895"/>
                    <a:pt x="35892" y="36660"/>
                    <a:pt x="34892" y="34692"/>
                  </a:cubicBezTo>
                  <a:lnTo>
                    <a:pt x="34692" y="34291"/>
                  </a:lnTo>
                  <a:lnTo>
                    <a:pt x="34458" y="33891"/>
                  </a:lnTo>
                  <a:cubicBezTo>
                    <a:pt x="34325" y="33658"/>
                    <a:pt x="34158" y="33391"/>
                    <a:pt x="33991" y="33157"/>
                  </a:cubicBezTo>
                  <a:cubicBezTo>
                    <a:pt x="33657" y="32690"/>
                    <a:pt x="33357" y="32190"/>
                    <a:pt x="33090" y="31690"/>
                  </a:cubicBezTo>
                  <a:cubicBezTo>
                    <a:pt x="32890" y="31156"/>
                    <a:pt x="32790" y="30589"/>
                    <a:pt x="32857" y="30055"/>
                  </a:cubicBezTo>
                  <a:cubicBezTo>
                    <a:pt x="32890" y="29455"/>
                    <a:pt x="33024" y="28854"/>
                    <a:pt x="33090" y="28220"/>
                  </a:cubicBezTo>
                  <a:cubicBezTo>
                    <a:pt x="33291" y="25552"/>
                    <a:pt x="32657" y="22917"/>
                    <a:pt x="31256" y="20648"/>
                  </a:cubicBezTo>
                  <a:cubicBezTo>
                    <a:pt x="29888" y="18380"/>
                    <a:pt x="28053" y="16445"/>
                    <a:pt x="25885" y="14978"/>
                  </a:cubicBezTo>
                  <a:cubicBezTo>
                    <a:pt x="23884" y="13610"/>
                    <a:pt x="21716" y="12443"/>
                    <a:pt x="19481" y="11542"/>
                  </a:cubicBezTo>
                  <a:cubicBezTo>
                    <a:pt x="17346" y="10641"/>
                    <a:pt x="15311" y="9941"/>
                    <a:pt x="13376" y="9207"/>
                  </a:cubicBezTo>
                  <a:cubicBezTo>
                    <a:pt x="11475" y="8506"/>
                    <a:pt x="9707" y="7839"/>
                    <a:pt x="8139" y="7105"/>
                  </a:cubicBezTo>
                  <a:cubicBezTo>
                    <a:pt x="6738" y="6472"/>
                    <a:pt x="5371" y="5738"/>
                    <a:pt x="4070" y="4870"/>
                  </a:cubicBezTo>
                  <a:cubicBezTo>
                    <a:pt x="3102" y="4237"/>
                    <a:pt x="2235" y="3469"/>
                    <a:pt x="1501" y="2569"/>
                  </a:cubicBezTo>
                  <a:cubicBezTo>
                    <a:pt x="1001" y="2002"/>
                    <a:pt x="634" y="1368"/>
                    <a:pt x="300" y="701"/>
                  </a:cubicBezTo>
                  <a:cubicBezTo>
                    <a:pt x="234" y="467"/>
                    <a:pt x="134" y="234"/>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20"/>
            <p:cNvSpPr/>
            <p:nvPr/>
          </p:nvSpPr>
          <p:spPr>
            <a:xfrm flipH="1">
              <a:off x="1541936" y="1702115"/>
              <a:ext cx="503922" cy="251451"/>
            </a:xfrm>
            <a:custGeom>
              <a:rect b="b" l="l" r="r" t="t"/>
              <a:pathLst>
                <a:path extrusionOk="0" h="13816" w="27688">
                  <a:moveTo>
                    <a:pt x="12" y="1"/>
                  </a:moveTo>
                  <a:cubicBezTo>
                    <a:pt x="8" y="1"/>
                    <a:pt x="4" y="2"/>
                    <a:pt x="1" y="5"/>
                  </a:cubicBezTo>
                  <a:cubicBezTo>
                    <a:pt x="201" y="405"/>
                    <a:pt x="434" y="739"/>
                    <a:pt x="734" y="1039"/>
                  </a:cubicBezTo>
                  <a:cubicBezTo>
                    <a:pt x="1502" y="1906"/>
                    <a:pt x="2402" y="2674"/>
                    <a:pt x="3403" y="3274"/>
                  </a:cubicBezTo>
                  <a:cubicBezTo>
                    <a:pt x="4871" y="4141"/>
                    <a:pt x="6472" y="4809"/>
                    <a:pt x="8140" y="5276"/>
                  </a:cubicBezTo>
                  <a:cubicBezTo>
                    <a:pt x="10141" y="5809"/>
                    <a:pt x="12176" y="6243"/>
                    <a:pt x="14244" y="6577"/>
                  </a:cubicBezTo>
                  <a:cubicBezTo>
                    <a:pt x="16279" y="6910"/>
                    <a:pt x="18280" y="7410"/>
                    <a:pt x="20215" y="8044"/>
                  </a:cubicBezTo>
                  <a:cubicBezTo>
                    <a:pt x="21783" y="8578"/>
                    <a:pt x="23251" y="9379"/>
                    <a:pt x="24585" y="10379"/>
                  </a:cubicBezTo>
                  <a:cubicBezTo>
                    <a:pt x="25485" y="11046"/>
                    <a:pt x="26286" y="11847"/>
                    <a:pt x="26953" y="12781"/>
                  </a:cubicBezTo>
                  <a:cubicBezTo>
                    <a:pt x="27187" y="13115"/>
                    <a:pt x="27353" y="13348"/>
                    <a:pt x="27454" y="13548"/>
                  </a:cubicBezTo>
                  <a:cubicBezTo>
                    <a:pt x="27587" y="13715"/>
                    <a:pt x="27654" y="13815"/>
                    <a:pt x="27687" y="13815"/>
                  </a:cubicBezTo>
                  <a:cubicBezTo>
                    <a:pt x="27687" y="13815"/>
                    <a:pt x="27654" y="13682"/>
                    <a:pt x="27587" y="13481"/>
                  </a:cubicBezTo>
                  <a:cubicBezTo>
                    <a:pt x="27487" y="13181"/>
                    <a:pt x="27320" y="12881"/>
                    <a:pt x="27187" y="12648"/>
                  </a:cubicBezTo>
                  <a:cubicBezTo>
                    <a:pt x="26553" y="11647"/>
                    <a:pt x="25786" y="10746"/>
                    <a:pt x="24885" y="10046"/>
                  </a:cubicBezTo>
                  <a:cubicBezTo>
                    <a:pt x="23551" y="8945"/>
                    <a:pt x="22050" y="8078"/>
                    <a:pt x="20415" y="7511"/>
                  </a:cubicBezTo>
                  <a:cubicBezTo>
                    <a:pt x="18447" y="6810"/>
                    <a:pt x="16412" y="6276"/>
                    <a:pt x="14344" y="5943"/>
                  </a:cubicBezTo>
                  <a:cubicBezTo>
                    <a:pt x="12176" y="5542"/>
                    <a:pt x="10108" y="5209"/>
                    <a:pt x="8273" y="4709"/>
                  </a:cubicBezTo>
                  <a:cubicBezTo>
                    <a:pt x="6672" y="4275"/>
                    <a:pt x="5104" y="3674"/>
                    <a:pt x="3637" y="2874"/>
                  </a:cubicBezTo>
                  <a:cubicBezTo>
                    <a:pt x="1211" y="1516"/>
                    <a:pt x="165" y="1"/>
                    <a:pt x="1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20"/>
            <p:cNvSpPr/>
            <p:nvPr/>
          </p:nvSpPr>
          <p:spPr>
            <a:xfrm flipH="1">
              <a:off x="2105324" y="1702552"/>
              <a:ext cx="180326" cy="212776"/>
            </a:xfrm>
            <a:custGeom>
              <a:rect b="b" l="l" r="r" t="t"/>
              <a:pathLst>
                <a:path extrusionOk="0" h="11691" w="9908">
                  <a:moveTo>
                    <a:pt x="9827" y="1"/>
                  </a:moveTo>
                  <a:cubicBezTo>
                    <a:pt x="9625" y="1"/>
                    <a:pt x="8795" y="199"/>
                    <a:pt x="7639" y="748"/>
                  </a:cubicBezTo>
                  <a:cubicBezTo>
                    <a:pt x="7272" y="915"/>
                    <a:pt x="6905" y="1115"/>
                    <a:pt x="6572" y="1349"/>
                  </a:cubicBezTo>
                  <a:cubicBezTo>
                    <a:pt x="6172" y="1582"/>
                    <a:pt x="5771" y="1816"/>
                    <a:pt x="5404" y="2116"/>
                  </a:cubicBezTo>
                  <a:cubicBezTo>
                    <a:pt x="3703" y="3384"/>
                    <a:pt x="2302" y="5051"/>
                    <a:pt x="1335" y="6953"/>
                  </a:cubicBezTo>
                  <a:cubicBezTo>
                    <a:pt x="1135" y="7353"/>
                    <a:pt x="935" y="7787"/>
                    <a:pt x="768" y="8187"/>
                  </a:cubicBezTo>
                  <a:cubicBezTo>
                    <a:pt x="634" y="8587"/>
                    <a:pt x="501" y="8954"/>
                    <a:pt x="401" y="9355"/>
                  </a:cubicBezTo>
                  <a:cubicBezTo>
                    <a:pt x="1" y="10756"/>
                    <a:pt x="1" y="11690"/>
                    <a:pt x="67" y="11690"/>
                  </a:cubicBezTo>
                  <a:cubicBezTo>
                    <a:pt x="69" y="11690"/>
                    <a:pt x="71" y="11690"/>
                    <a:pt x="73" y="11690"/>
                  </a:cubicBezTo>
                  <a:cubicBezTo>
                    <a:pt x="174" y="11690"/>
                    <a:pt x="343" y="10830"/>
                    <a:pt x="834" y="9488"/>
                  </a:cubicBezTo>
                  <a:cubicBezTo>
                    <a:pt x="968" y="9154"/>
                    <a:pt x="1135" y="8821"/>
                    <a:pt x="1268" y="8421"/>
                  </a:cubicBezTo>
                  <a:cubicBezTo>
                    <a:pt x="1435" y="8020"/>
                    <a:pt x="1668" y="7653"/>
                    <a:pt x="1869" y="7220"/>
                  </a:cubicBezTo>
                  <a:cubicBezTo>
                    <a:pt x="2869" y="5452"/>
                    <a:pt x="4170" y="3884"/>
                    <a:pt x="5771" y="2583"/>
                  </a:cubicBezTo>
                  <a:cubicBezTo>
                    <a:pt x="6138" y="2283"/>
                    <a:pt x="6505" y="2049"/>
                    <a:pt x="6839" y="1782"/>
                  </a:cubicBezTo>
                  <a:cubicBezTo>
                    <a:pt x="7172" y="1549"/>
                    <a:pt x="7506" y="1349"/>
                    <a:pt x="7839" y="1149"/>
                  </a:cubicBezTo>
                  <a:cubicBezTo>
                    <a:pt x="9074" y="448"/>
                    <a:pt x="9908" y="81"/>
                    <a:pt x="9874" y="14"/>
                  </a:cubicBezTo>
                  <a:cubicBezTo>
                    <a:pt x="9874" y="6"/>
                    <a:pt x="9858" y="1"/>
                    <a:pt x="98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20"/>
            <p:cNvSpPr/>
            <p:nvPr/>
          </p:nvSpPr>
          <p:spPr>
            <a:xfrm flipH="1">
              <a:off x="1145470" y="2754262"/>
              <a:ext cx="1608844" cy="1761815"/>
            </a:xfrm>
            <a:custGeom>
              <a:rect b="b" l="l" r="r" t="t"/>
              <a:pathLst>
                <a:path extrusionOk="0" h="96803" w="88398">
                  <a:moveTo>
                    <a:pt x="36794" y="0"/>
                  </a:moveTo>
                  <a:lnTo>
                    <a:pt x="29855" y="5871"/>
                  </a:lnTo>
                  <a:cubicBezTo>
                    <a:pt x="29855" y="5871"/>
                    <a:pt x="11976" y="8306"/>
                    <a:pt x="8974" y="13677"/>
                  </a:cubicBezTo>
                  <a:cubicBezTo>
                    <a:pt x="5972" y="19047"/>
                    <a:pt x="1" y="34025"/>
                    <a:pt x="1" y="34025"/>
                  </a:cubicBezTo>
                  <a:lnTo>
                    <a:pt x="13010" y="42697"/>
                  </a:lnTo>
                  <a:cubicBezTo>
                    <a:pt x="15428" y="51013"/>
                    <a:pt x="15772" y="51859"/>
                    <a:pt x="15812" y="51859"/>
                  </a:cubicBezTo>
                  <a:cubicBezTo>
                    <a:pt x="15822" y="51859"/>
                    <a:pt x="15812" y="51804"/>
                    <a:pt x="15812" y="51804"/>
                  </a:cubicBezTo>
                  <a:lnTo>
                    <a:pt x="15812" y="51804"/>
                  </a:lnTo>
                  <a:lnTo>
                    <a:pt x="18481" y="62945"/>
                  </a:lnTo>
                  <a:cubicBezTo>
                    <a:pt x="18214" y="66781"/>
                    <a:pt x="20349" y="73286"/>
                    <a:pt x="20349" y="73286"/>
                  </a:cubicBezTo>
                  <a:cubicBezTo>
                    <a:pt x="21049" y="77556"/>
                    <a:pt x="13977" y="96803"/>
                    <a:pt x="13977" y="96803"/>
                  </a:cubicBezTo>
                  <a:lnTo>
                    <a:pt x="79257" y="96803"/>
                  </a:lnTo>
                  <a:lnTo>
                    <a:pt x="70818" y="81825"/>
                  </a:lnTo>
                  <a:lnTo>
                    <a:pt x="73653" y="48168"/>
                  </a:lnTo>
                  <a:lnTo>
                    <a:pt x="88397" y="47267"/>
                  </a:lnTo>
                  <a:cubicBezTo>
                    <a:pt x="88397" y="47267"/>
                    <a:pt x="88164" y="21549"/>
                    <a:pt x="83894" y="14911"/>
                  </a:cubicBezTo>
                  <a:cubicBezTo>
                    <a:pt x="80392" y="9507"/>
                    <a:pt x="65648" y="5971"/>
                    <a:pt x="65648" y="5971"/>
                  </a:cubicBezTo>
                  <a:lnTo>
                    <a:pt x="60511" y="200"/>
                  </a:lnTo>
                  <a:lnTo>
                    <a:pt x="48936" y="12576"/>
                  </a:lnTo>
                  <a:lnTo>
                    <a:pt x="45166" y="12409"/>
                  </a:lnTo>
                  <a:lnTo>
                    <a:pt x="3679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20"/>
            <p:cNvSpPr/>
            <p:nvPr/>
          </p:nvSpPr>
          <p:spPr>
            <a:xfrm flipH="1">
              <a:off x="1344010" y="3621160"/>
              <a:ext cx="1108580" cy="885794"/>
            </a:xfrm>
            <a:custGeom>
              <a:rect b="b" l="l" r="r" t="t"/>
              <a:pathLst>
                <a:path extrusionOk="0" h="48670" w="60911">
                  <a:moveTo>
                    <a:pt x="22810" y="1"/>
                  </a:moveTo>
                  <a:cubicBezTo>
                    <a:pt x="15061" y="1"/>
                    <a:pt x="7336" y="1330"/>
                    <a:pt x="0" y="3936"/>
                  </a:cubicBezTo>
                  <a:lnTo>
                    <a:pt x="1435" y="13043"/>
                  </a:lnTo>
                  <a:cubicBezTo>
                    <a:pt x="9071" y="16417"/>
                    <a:pt x="17324" y="16974"/>
                    <a:pt x="25667" y="16974"/>
                  </a:cubicBezTo>
                  <a:cubicBezTo>
                    <a:pt x="28294" y="16974"/>
                    <a:pt x="30930" y="16919"/>
                    <a:pt x="33558" y="16879"/>
                  </a:cubicBezTo>
                  <a:cubicBezTo>
                    <a:pt x="33772" y="16875"/>
                    <a:pt x="33988" y="16871"/>
                    <a:pt x="34204" y="16871"/>
                  </a:cubicBezTo>
                  <a:cubicBezTo>
                    <a:pt x="35605" y="16871"/>
                    <a:pt x="37025" y="17008"/>
                    <a:pt x="38094" y="17846"/>
                  </a:cubicBezTo>
                  <a:cubicBezTo>
                    <a:pt x="39495" y="19014"/>
                    <a:pt x="39762" y="21049"/>
                    <a:pt x="39895" y="22850"/>
                  </a:cubicBezTo>
                  <a:cubicBezTo>
                    <a:pt x="40329" y="28387"/>
                    <a:pt x="40729" y="34091"/>
                    <a:pt x="43031" y="39128"/>
                  </a:cubicBezTo>
                  <a:cubicBezTo>
                    <a:pt x="45366" y="44165"/>
                    <a:pt x="50103" y="48535"/>
                    <a:pt x="55673" y="48668"/>
                  </a:cubicBezTo>
                  <a:cubicBezTo>
                    <a:pt x="55723" y="48669"/>
                    <a:pt x="55773" y="48670"/>
                    <a:pt x="55823" y="48670"/>
                  </a:cubicBezTo>
                  <a:cubicBezTo>
                    <a:pt x="57588" y="48670"/>
                    <a:pt x="59566" y="48091"/>
                    <a:pt x="60377" y="46534"/>
                  </a:cubicBezTo>
                  <a:cubicBezTo>
                    <a:pt x="60910" y="45533"/>
                    <a:pt x="60877" y="44365"/>
                    <a:pt x="60710" y="43231"/>
                  </a:cubicBezTo>
                  <a:cubicBezTo>
                    <a:pt x="60010" y="37827"/>
                    <a:pt x="57275" y="32924"/>
                    <a:pt x="54306" y="28354"/>
                  </a:cubicBezTo>
                  <a:cubicBezTo>
                    <a:pt x="51337" y="23784"/>
                    <a:pt x="48101" y="19347"/>
                    <a:pt x="46133" y="14277"/>
                  </a:cubicBezTo>
                  <a:cubicBezTo>
                    <a:pt x="45133" y="11609"/>
                    <a:pt x="44432" y="8773"/>
                    <a:pt x="42798" y="6472"/>
                  </a:cubicBezTo>
                  <a:cubicBezTo>
                    <a:pt x="39662" y="2068"/>
                    <a:pt x="33824" y="667"/>
                    <a:pt x="28421" y="234"/>
                  </a:cubicBezTo>
                  <a:cubicBezTo>
                    <a:pt x="26552" y="78"/>
                    <a:pt x="24680" y="1"/>
                    <a:pt x="22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20"/>
            <p:cNvSpPr/>
            <p:nvPr/>
          </p:nvSpPr>
          <p:spPr>
            <a:xfrm flipH="1">
              <a:off x="1560789" y="2877489"/>
              <a:ext cx="154209" cy="166366"/>
            </a:xfrm>
            <a:custGeom>
              <a:rect b="b" l="l" r="r" t="t"/>
              <a:pathLst>
                <a:path extrusionOk="0" h="9141" w="8473">
                  <a:moveTo>
                    <a:pt x="8438" y="0"/>
                  </a:moveTo>
                  <a:cubicBezTo>
                    <a:pt x="8374" y="0"/>
                    <a:pt x="6453" y="1990"/>
                    <a:pt x="4170" y="4504"/>
                  </a:cubicBezTo>
                  <a:cubicBezTo>
                    <a:pt x="1835" y="7006"/>
                    <a:pt x="0" y="9107"/>
                    <a:pt x="34" y="9141"/>
                  </a:cubicBezTo>
                  <a:cubicBezTo>
                    <a:pt x="34" y="9141"/>
                    <a:pt x="34" y="9141"/>
                    <a:pt x="35" y="9141"/>
                  </a:cubicBezTo>
                  <a:cubicBezTo>
                    <a:pt x="99" y="9141"/>
                    <a:pt x="2021" y="7152"/>
                    <a:pt x="4303" y="4637"/>
                  </a:cubicBezTo>
                  <a:cubicBezTo>
                    <a:pt x="6638" y="2136"/>
                    <a:pt x="8473" y="67"/>
                    <a:pt x="8440" y="1"/>
                  </a:cubicBezTo>
                  <a:cubicBezTo>
                    <a:pt x="8439" y="0"/>
                    <a:pt x="8439" y="0"/>
                    <a:pt x="843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20"/>
            <p:cNvSpPr/>
            <p:nvPr/>
          </p:nvSpPr>
          <p:spPr>
            <a:xfrm flipH="1">
              <a:off x="1246925" y="3025611"/>
              <a:ext cx="193684" cy="182764"/>
            </a:xfrm>
            <a:custGeom>
              <a:rect b="b" l="l" r="r" t="t"/>
              <a:pathLst>
                <a:path extrusionOk="0" h="10042" w="10642">
                  <a:moveTo>
                    <a:pt x="10642" y="1"/>
                  </a:moveTo>
                  <a:cubicBezTo>
                    <a:pt x="10441" y="1"/>
                    <a:pt x="10241" y="34"/>
                    <a:pt x="10041" y="101"/>
                  </a:cubicBezTo>
                  <a:cubicBezTo>
                    <a:pt x="9808" y="134"/>
                    <a:pt x="9574" y="168"/>
                    <a:pt x="9341" y="234"/>
                  </a:cubicBezTo>
                  <a:cubicBezTo>
                    <a:pt x="9040" y="334"/>
                    <a:pt x="8740" y="435"/>
                    <a:pt x="8440" y="535"/>
                  </a:cubicBezTo>
                  <a:cubicBezTo>
                    <a:pt x="8073" y="668"/>
                    <a:pt x="7706" y="801"/>
                    <a:pt x="7373" y="968"/>
                  </a:cubicBezTo>
                  <a:cubicBezTo>
                    <a:pt x="6972" y="1135"/>
                    <a:pt x="6572" y="1369"/>
                    <a:pt x="6205" y="1569"/>
                  </a:cubicBezTo>
                  <a:cubicBezTo>
                    <a:pt x="4471" y="2603"/>
                    <a:pt x="2969" y="4037"/>
                    <a:pt x="1835" y="5705"/>
                  </a:cubicBezTo>
                  <a:cubicBezTo>
                    <a:pt x="1602" y="6072"/>
                    <a:pt x="1368" y="6439"/>
                    <a:pt x="1168" y="6839"/>
                  </a:cubicBezTo>
                  <a:cubicBezTo>
                    <a:pt x="968" y="7173"/>
                    <a:pt x="801" y="7506"/>
                    <a:pt x="668" y="7873"/>
                  </a:cubicBezTo>
                  <a:cubicBezTo>
                    <a:pt x="534" y="8173"/>
                    <a:pt x="434" y="8440"/>
                    <a:pt x="334" y="8740"/>
                  </a:cubicBezTo>
                  <a:cubicBezTo>
                    <a:pt x="234" y="8974"/>
                    <a:pt x="167" y="9207"/>
                    <a:pt x="134" y="9441"/>
                  </a:cubicBezTo>
                  <a:cubicBezTo>
                    <a:pt x="67" y="9641"/>
                    <a:pt x="34" y="9841"/>
                    <a:pt x="1" y="10041"/>
                  </a:cubicBezTo>
                  <a:cubicBezTo>
                    <a:pt x="67" y="10041"/>
                    <a:pt x="234" y="9174"/>
                    <a:pt x="801" y="7940"/>
                  </a:cubicBezTo>
                  <a:cubicBezTo>
                    <a:pt x="968" y="7573"/>
                    <a:pt x="1135" y="7239"/>
                    <a:pt x="1302" y="6906"/>
                  </a:cubicBezTo>
                  <a:cubicBezTo>
                    <a:pt x="1502" y="6572"/>
                    <a:pt x="1769" y="6205"/>
                    <a:pt x="2002" y="5805"/>
                  </a:cubicBezTo>
                  <a:cubicBezTo>
                    <a:pt x="3136" y="4171"/>
                    <a:pt x="4604" y="2770"/>
                    <a:pt x="6305" y="1735"/>
                  </a:cubicBezTo>
                  <a:cubicBezTo>
                    <a:pt x="6705" y="1502"/>
                    <a:pt x="7072" y="1302"/>
                    <a:pt x="7439" y="1135"/>
                  </a:cubicBezTo>
                  <a:cubicBezTo>
                    <a:pt x="7773" y="968"/>
                    <a:pt x="8140" y="801"/>
                    <a:pt x="8473" y="668"/>
                  </a:cubicBezTo>
                  <a:cubicBezTo>
                    <a:pt x="9808" y="168"/>
                    <a:pt x="10642" y="34"/>
                    <a:pt x="106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20"/>
            <p:cNvSpPr/>
            <p:nvPr/>
          </p:nvSpPr>
          <p:spPr>
            <a:xfrm flipH="1">
              <a:off x="1809063" y="4085566"/>
              <a:ext cx="500263" cy="134462"/>
            </a:xfrm>
            <a:custGeom>
              <a:rect b="b" l="l" r="r" t="t"/>
              <a:pathLst>
                <a:path extrusionOk="0" h="7388" w="27487">
                  <a:moveTo>
                    <a:pt x="1" y="1"/>
                  </a:moveTo>
                  <a:cubicBezTo>
                    <a:pt x="101" y="34"/>
                    <a:pt x="167" y="101"/>
                    <a:pt x="267" y="134"/>
                  </a:cubicBezTo>
                  <a:lnTo>
                    <a:pt x="968" y="601"/>
                  </a:lnTo>
                  <a:cubicBezTo>
                    <a:pt x="1268" y="801"/>
                    <a:pt x="1668" y="1035"/>
                    <a:pt x="2102" y="1268"/>
                  </a:cubicBezTo>
                  <a:cubicBezTo>
                    <a:pt x="2569" y="1535"/>
                    <a:pt x="3069" y="1802"/>
                    <a:pt x="3670" y="2102"/>
                  </a:cubicBezTo>
                  <a:cubicBezTo>
                    <a:pt x="4237" y="2402"/>
                    <a:pt x="4904" y="2702"/>
                    <a:pt x="5605" y="3036"/>
                  </a:cubicBezTo>
                  <a:cubicBezTo>
                    <a:pt x="6272" y="3370"/>
                    <a:pt x="7039" y="3670"/>
                    <a:pt x="7840" y="4003"/>
                  </a:cubicBezTo>
                  <a:cubicBezTo>
                    <a:pt x="11342" y="5404"/>
                    <a:pt x="14978" y="6372"/>
                    <a:pt x="18681" y="6905"/>
                  </a:cubicBezTo>
                  <a:cubicBezTo>
                    <a:pt x="19548" y="7006"/>
                    <a:pt x="20348" y="7106"/>
                    <a:pt x="21116" y="7172"/>
                  </a:cubicBezTo>
                  <a:cubicBezTo>
                    <a:pt x="21883" y="7272"/>
                    <a:pt x="22583" y="7272"/>
                    <a:pt x="23251" y="7339"/>
                  </a:cubicBezTo>
                  <a:cubicBezTo>
                    <a:pt x="23918" y="7372"/>
                    <a:pt x="24485" y="7372"/>
                    <a:pt x="25018" y="7372"/>
                  </a:cubicBezTo>
                  <a:cubicBezTo>
                    <a:pt x="25196" y="7384"/>
                    <a:pt x="25363" y="7387"/>
                    <a:pt x="25520" y="7387"/>
                  </a:cubicBezTo>
                  <a:cubicBezTo>
                    <a:pt x="25834" y="7387"/>
                    <a:pt x="26108" y="7372"/>
                    <a:pt x="26353" y="7372"/>
                  </a:cubicBezTo>
                  <a:lnTo>
                    <a:pt x="27187" y="7339"/>
                  </a:lnTo>
                  <a:cubicBezTo>
                    <a:pt x="27287" y="7339"/>
                    <a:pt x="27387" y="7339"/>
                    <a:pt x="27487" y="7306"/>
                  </a:cubicBezTo>
                  <a:lnTo>
                    <a:pt x="26353" y="7306"/>
                  </a:lnTo>
                  <a:cubicBezTo>
                    <a:pt x="25986" y="7306"/>
                    <a:pt x="25519" y="7306"/>
                    <a:pt x="25018" y="7272"/>
                  </a:cubicBezTo>
                  <a:cubicBezTo>
                    <a:pt x="24518" y="7272"/>
                    <a:pt x="23918" y="7239"/>
                    <a:pt x="23251" y="7206"/>
                  </a:cubicBezTo>
                  <a:cubicBezTo>
                    <a:pt x="22617" y="7172"/>
                    <a:pt x="21916" y="7106"/>
                    <a:pt x="21149" y="7039"/>
                  </a:cubicBezTo>
                  <a:cubicBezTo>
                    <a:pt x="20382" y="6972"/>
                    <a:pt x="19581" y="6839"/>
                    <a:pt x="18714" y="6739"/>
                  </a:cubicBezTo>
                  <a:cubicBezTo>
                    <a:pt x="16879" y="6438"/>
                    <a:pt x="15045" y="6072"/>
                    <a:pt x="13243" y="5571"/>
                  </a:cubicBezTo>
                  <a:cubicBezTo>
                    <a:pt x="11442" y="5104"/>
                    <a:pt x="9641" y="4504"/>
                    <a:pt x="7906" y="3837"/>
                  </a:cubicBezTo>
                  <a:cubicBezTo>
                    <a:pt x="7106" y="3503"/>
                    <a:pt x="6372" y="3203"/>
                    <a:pt x="5671" y="2903"/>
                  </a:cubicBezTo>
                  <a:cubicBezTo>
                    <a:pt x="4971" y="2602"/>
                    <a:pt x="4304" y="2269"/>
                    <a:pt x="3737" y="2002"/>
                  </a:cubicBezTo>
                  <a:cubicBezTo>
                    <a:pt x="3136" y="1702"/>
                    <a:pt x="2636" y="1402"/>
                    <a:pt x="2169" y="1168"/>
                  </a:cubicBezTo>
                  <a:cubicBezTo>
                    <a:pt x="1702" y="935"/>
                    <a:pt x="1335" y="701"/>
                    <a:pt x="1001" y="534"/>
                  </a:cubicBezTo>
                  <a:cubicBezTo>
                    <a:pt x="701" y="367"/>
                    <a:pt x="468" y="234"/>
                    <a:pt x="267" y="101"/>
                  </a:cubicBezTo>
                  <a:cubicBezTo>
                    <a:pt x="201" y="67"/>
                    <a:pt x="101"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20"/>
            <p:cNvSpPr/>
            <p:nvPr/>
          </p:nvSpPr>
          <p:spPr>
            <a:xfrm flipH="1">
              <a:off x="1878883" y="4232469"/>
              <a:ext cx="338775" cy="35235"/>
            </a:xfrm>
            <a:custGeom>
              <a:rect b="b" l="l" r="r" t="t"/>
              <a:pathLst>
                <a:path extrusionOk="0" h="1936" w="18614">
                  <a:moveTo>
                    <a:pt x="734" y="1"/>
                  </a:moveTo>
                  <a:cubicBezTo>
                    <a:pt x="501" y="1"/>
                    <a:pt x="234" y="1"/>
                    <a:pt x="1" y="34"/>
                  </a:cubicBezTo>
                  <a:cubicBezTo>
                    <a:pt x="234" y="68"/>
                    <a:pt x="501" y="101"/>
                    <a:pt x="734" y="101"/>
                  </a:cubicBezTo>
                  <a:lnTo>
                    <a:pt x="2736" y="201"/>
                  </a:lnTo>
                  <a:cubicBezTo>
                    <a:pt x="4437" y="268"/>
                    <a:pt x="6772" y="435"/>
                    <a:pt x="9341" y="701"/>
                  </a:cubicBezTo>
                  <a:cubicBezTo>
                    <a:pt x="11909" y="935"/>
                    <a:pt x="14244" y="1269"/>
                    <a:pt x="15912" y="1535"/>
                  </a:cubicBezTo>
                  <a:lnTo>
                    <a:pt x="17880" y="1836"/>
                  </a:lnTo>
                  <a:cubicBezTo>
                    <a:pt x="18113" y="1902"/>
                    <a:pt x="18380" y="1936"/>
                    <a:pt x="18614" y="1936"/>
                  </a:cubicBezTo>
                  <a:cubicBezTo>
                    <a:pt x="18380" y="1869"/>
                    <a:pt x="18147" y="1802"/>
                    <a:pt x="17913" y="1769"/>
                  </a:cubicBezTo>
                  <a:cubicBezTo>
                    <a:pt x="17446" y="1669"/>
                    <a:pt x="16779" y="1535"/>
                    <a:pt x="15945" y="1402"/>
                  </a:cubicBezTo>
                  <a:cubicBezTo>
                    <a:pt x="14277" y="1102"/>
                    <a:pt x="11942" y="735"/>
                    <a:pt x="9374" y="468"/>
                  </a:cubicBezTo>
                  <a:cubicBezTo>
                    <a:pt x="6805" y="201"/>
                    <a:pt x="4437" y="68"/>
                    <a:pt x="2736" y="34"/>
                  </a:cubicBezTo>
                  <a:cubicBezTo>
                    <a:pt x="1902" y="1"/>
                    <a:pt x="1201" y="1"/>
                    <a:pt x="7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20"/>
            <p:cNvSpPr/>
            <p:nvPr/>
          </p:nvSpPr>
          <p:spPr>
            <a:xfrm flipH="1">
              <a:off x="1579607" y="2897526"/>
              <a:ext cx="154827" cy="171353"/>
            </a:xfrm>
            <a:custGeom>
              <a:rect b="b" l="l" r="r" t="t"/>
              <a:pathLst>
                <a:path extrusionOk="0" h="9415" w="8507">
                  <a:moveTo>
                    <a:pt x="8507" y="0"/>
                  </a:moveTo>
                  <a:lnTo>
                    <a:pt x="5538" y="3269"/>
                  </a:lnTo>
                  <a:cubicBezTo>
                    <a:pt x="3470" y="5571"/>
                    <a:pt x="2169" y="7005"/>
                    <a:pt x="1" y="9274"/>
                  </a:cubicBezTo>
                  <a:cubicBezTo>
                    <a:pt x="286" y="9369"/>
                    <a:pt x="577" y="9414"/>
                    <a:pt x="867" y="9414"/>
                  </a:cubicBezTo>
                  <a:cubicBezTo>
                    <a:pt x="1288" y="9414"/>
                    <a:pt x="1707" y="9318"/>
                    <a:pt x="2102" y="9140"/>
                  </a:cubicBezTo>
                  <a:cubicBezTo>
                    <a:pt x="2636" y="8773"/>
                    <a:pt x="3136" y="8340"/>
                    <a:pt x="3537" y="7839"/>
                  </a:cubicBezTo>
                  <a:cubicBezTo>
                    <a:pt x="5672" y="5538"/>
                    <a:pt x="7806" y="3036"/>
                    <a:pt x="8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20"/>
            <p:cNvSpPr/>
            <p:nvPr/>
          </p:nvSpPr>
          <p:spPr>
            <a:xfrm flipH="1">
              <a:off x="2212169" y="3901627"/>
              <a:ext cx="227063" cy="521776"/>
            </a:xfrm>
            <a:custGeom>
              <a:rect b="b" l="l" r="r" t="t"/>
              <a:pathLst>
                <a:path extrusionOk="0" h="28669" w="12476">
                  <a:moveTo>
                    <a:pt x="6071" y="0"/>
                  </a:moveTo>
                  <a:cubicBezTo>
                    <a:pt x="4036" y="7439"/>
                    <a:pt x="4136" y="23817"/>
                    <a:pt x="0" y="28654"/>
                  </a:cubicBezTo>
                  <a:cubicBezTo>
                    <a:pt x="219" y="28664"/>
                    <a:pt x="439" y="28668"/>
                    <a:pt x="660" y="28668"/>
                  </a:cubicBezTo>
                  <a:cubicBezTo>
                    <a:pt x="1981" y="28668"/>
                    <a:pt x="3317" y="28497"/>
                    <a:pt x="4603" y="28154"/>
                  </a:cubicBezTo>
                  <a:cubicBezTo>
                    <a:pt x="5871" y="27820"/>
                    <a:pt x="7139" y="27287"/>
                    <a:pt x="8006" y="26286"/>
                  </a:cubicBezTo>
                  <a:cubicBezTo>
                    <a:pt x="8973" y="25118"/>
                    <a:pt x="9240" y="23551"/>
                    <a:pt x="9407" y="22049"/>
                  </a:cubicBezTo>
                  <a:cubicBezTo>
                    <a:pt x="9674" y="19181"/>
                    <a:pt x="9574" y="16279"/>
                    <a:pt x="9073" y="13443"/>
                  </a:cubicBezTo>
                  <a:cubicBezTo>
                    <a:pt x="9265" y="13432"/>
                    <a:pt x="9458" y="13426"/>
                    <a:pt x="9651" y="13426"/>
                  </a:cubicBezTo>
                  <a:cubicBezTo>
                    <a:pt x="10600" y="13426"/>
                    <a:pt x="11561" y="13561"/>
                    <a:pt x="12476" y="13810"/>
                  </a:cubicBezTo>
                  <a:cubicBezTo>
                    <a:pt x="12276" y="12910"/>
                    <a:pt x="11308" y="12409"/>
                    <a:pt x="10441" y="12209"/>
                  </a:cubicBezTo>
                  <a:cubicBezTo>
                    <a:pt x="9540" y="12009"/>
                    <a:pt x="9073" y="11275"/>
                    <a:pt x="8306" y="10775"/>
                  </a:cubicBezTo>
                  <a:cubicBezTo>
                    <a:pt x="7139" y="10041"/>
                    <a:pt x="7405" y="8940"/>
                    <a:pt x="7172" y="7572"/>
                  </a:cubicBezTo>
                  <a:cubicBezTo>
                    <a:pt x="6705" y="5137"/>
                    <a:pt x="6538" y="2435"/>
                    <a:pt x="60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20"/>
            <p:cNvSpPr/>
            <p:nvPr/>
          </p:nvSpPr>
          <p:spPr>
            <a:xfrm flipH="1">
              <a:off x="2312328" y="3527016"/>
              <a:ext cx="407371" cy="903848"/>
            </a:xfrm>
            <a:custGeom>
              <a:rect b="b" l="l" r="r" t="t"/>
              <a:pathLst>
                <a:path extrusionOk="0" h="49662" w="22383">
                  <a:moveTo>
                    <a:pt x="10088" y="1"/>
                  </a:moveTo>
                  <a:cubicBezTo>
                    <a:pt x="9303" y="1"/>
                    <a:pt x="0" y="8976"/>
                    <a:pt x="0" y="8976"/>
                  </a:cubicBezTo>
                  <a:cubicBezTo>
                    <a:pt x="0" y="8976"/>
                    <a:pt x="134" y="10877"/>
                    <a:pt x="300" y="13212"/>
                  </a:cubicBezTo>
                  <a:cubicBezTo>
                    <a:pt x="467" y="15514"/>
                    <a:pt x="601" y="37330"/>
                    <a:pt x="1168" y="39865"/>
                  </a:cubicBezTo>
                  <a:cubicBezTo>
                    <a:pt x="1868" y="43100"/>
                    <a:pt x="6605" y="49038"/>
                    <a:pt x="9974" y="49505"/>
                  </a:cubicBezTo>
                  <a:cubicBezTo>
                    <a:pt x="10728" y="49607"/>
                    <a:pt x="11454" y="49661"/>
                    <a:pt x="12146" y="49661"/>
                  </a:cubicBezTo>
                  <a:cubicBezTo>
                    <a:pt x="16655" y="49661"/>
                    <a:pt x="19739" y="47357"/>
                    <a:pt x="20115" y="40966"/>
                  </a:cubicBezTo>
                  <a:cubicBezTo>
                    <a:pt x="20281" y="38264"/>
                    <a:pt x="21949" y="13779"/>
                    <a:pt x="21949" y="13779"/>
                  </a:cubicBezTo>
                  <a:lnTo>
                    <a:pt x="22383" y="3305"/>
                  </a:lnTo>
                  <a:cubicBezTo>
                    <a:pt x="22383" y="3305"/>
                    <a:pt x="10741" y="170"/>
                    <a:pt x="10107" y="3"/>
                  </a:cubicBezTo>
                  <a:cubicBezTo>
                    <a:pt x="10102" y="1"/>
                    <a:pt x="10095" y="1"/>
                    <a:pt x="10088" y="1"/>
                  </a:cubicBezTo>
                  <a:close/>
                </a:path>
              </a:pathLst>
            </a:custGeom>
            <a:solidFill>
              <a:srgbClr val="FFC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20"/>
            <p:cNvSpPr/>
            <p:nvPr/>
          </p:nvSpPr>
          <p:spPr>
            <a:xfrm flipH="1">
              <a:off x="2538179" y="3704931"/>
              <a:ext cx="43116" cy="30976"/>
            </a:xfrm>
            <a:custGeom>
              <a:rect b="b" l="l" r="r" t="t"/>
              <a:pathLst>
                <a:path extrusionOk="0" h="1702" w="2369">
                  <a:moveTo>
                    <a:pt x="2369" y="1"/>
                  </a:moveTo>
                  <a:lnTo>
                    <a:pt x="2369" y="1"/>
                  </a:lnTo>
                  <a:cubicBezTo>
                    <a:pt x="2035" y="368"/>
                    <a:pt x="1668" y="701"/>
                    <a:pt x="1302" y="1001"/>
                  </a:cubicBezTo>
                  <a:cubicBezTo>
                    <a:pt x="868" y="1268"/>
                    <a:pt x="434" y="1502"/>
                    <a:pt x="1" y="1702"/>
                  </a:cubicBezTo>
                  <a:cubicBezTo>
                    <a:pt x="501" y="1702"/>
                    <a:pt x="1001" y="1535"/>
                    <a:pt x="1402" y="1201"/>
                  </a:cubicBezTo>
                  <a:cubicBezTo>
                    <a:pt x="1869" y="935"/>
                    <a:pt x="2202" y="501"/>
                    <a:pt x="2369"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20"/>
            <p:cNvSpPr/>
            <p:nvPr/>
          </p:nvSpPr>
          <p:spPr>
            <a:xfrm flipH="1">
              <a:off x="1675480" y="2877470"/>
              <a:ext cx="905814" cy="985967"/>
            </a:xfrm>
            <a:custGeom>
              <a:rect b="b" l="l" r="r" t="t"/>
              <a:pathLst>
                <a:path extrusionOk="0" h="54174" w="49770">
                  <a:moveTo>
                    <a:pt x="16571" y="1"/>
                  </a:moveTo>
                  <a:cubicBezTo>
                    <a:pt x="9805" y="1"/>
                    <a:pt x="3035" y="776"/>
                    <a:pt x="1" y="2470"/>
                  </a:cubicBezTo>
                  <a:lnTo>
                    <a:pt x="4370" y="18415"/>
                  </a:lnTo>
                  <a:lnTo>
                    <a:pt x="2002" y="34193"/>
                  </a:lnTo>
                  <a:lnTo>
                    <a:pt x="4971" y="53206"/>
                  </a:lnTo>
                  <a:cubicBezTo>
                    <a:pt x="4971" y="53206"/>
                    <a:pt x="18209" y="53751"/>
                    <a:pt x="27423" y="53751"/>
                  </a:cubicBezTo>
                  <a:cubicBezTo>
                    <a:pt x="28151" y="53751"/>
                    <a:pt x="28853" y="53747"/>
                    <a:pt x="29522" y="53740"/>
                  </a:cubicBezTo>
                  <a:cubicBezTo>
                    <a:pt x="32984" y="53701"/>
                    <a:pt x="36002" y="53657"/>
                    <a:pt x="38714" y="53657"/>
                  </a:cubicBezTo>
                  <a:cubicBezTo>
                    <a:pt x="42979" y="53657"/>
                    <a:pt x="46487" y="53766"/>
                    <a:pt x="49769" y="54174"/>
                  </a:cubicBezTo>
                  <a:lnTo>
                    <a:pt x="45333" y="34727"/>
                  </a:lnTo>
                  <a:lnTo>
                    <a:pt x="48335" y="18315"/>
                  </a:lnTo>
                  <a:lnTo>
                    <a:pt x="44332" y="569"/>
                  </a:lnTo>
                  <a:cubicBezTo>
                    <a:pt x="44332" y="569"/>
                    <a:pt x="40948" y="1714"/>
                    <a:pt x="35894" y="1714"/>
                  </a:cubicBezTo>
                  <a:cubicBezTo>
                    <a:pt x="33942" y="1714"/>
                    <a:pt x="31740" y="1543"/>
                    <a:pt x="29388" y="1069"/>
                  </a:cubicBezTo>
                  <a:cubicBezTo>
                    <a:pt x="25947" y="373"/>
                    <a:pt x="21260" y="1"/>
                    <a:pt x="165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20"/>
            <p:cNvSpPr/>
            <p:nvPr/>
          </p:nvSpPr>
          <p:spPr>
            <a:xfrm flipH="1">
              <a:off x="1672441" y="2876670"/>
              <a:ext cx="908853" cy="988588"/>
            </a:xfrm>
            <a:custGeom>
              <a:rect b="b" l="l" r="r" t="t"/>
              <a:pathLst>
                <a:path extrusionOk="0" h="54318" w="49937">
                  <a:moveTo>
                    <a:pt x="16837" y="0"/>
                  </a:moveTo>
                  <a:cubicBezTo>
                    <a:pt x="15100" y="0"/>
                    <a:pt x="13479" y="44"/>
                    <a:pt x="11976" y="146"/>
                  </a:cubicBezTo>
                  <a:cubicBezTo>
                    <a:pt x="8940" y="246"/>
                    <a:pt x="5938" y="679"/>
                    <a:pt x="3003" y="1380"/>
                  </a:cubicBezTo>
                  <a:cubicBezTo>
                    <a:pt x="2736" y="1447"/>
                    <a:pt x="2502" y="1513"/>
                    <a:pt x="2269" y="1580"/>
                  </a:cubicBezTo>
                  <a:lnTo>
                    <a:pt x="1668" y="1780"/>
                  </a:lnTo>
                  <a:lnTo>
                    <a:pt x="1135" y="1980"/>
                  </a:lnTo>
                  <a:cubicBezTo>
                    <a:pt x="1001" y="2047"/>
                    <a:pt x="868" y="2114"/>
                    <a:pt x="734" y="2181"/>
                  </a:cubicBezTo>
                  <a:lnTo>
                    <a:pt x="1" y="2514"/>
                  </a:lnTo>
                  <a:lnTo>
                    <a:pt x="1" y="2514"/>
                  </a:lnTo>
                  <a:lnTo>
                    <a:pt x="768" y="2181"/>
                  </a:lnTo>
                  <a:cubicBezTo>
                    <a:pt x="901" y="2114"/>
                    <a:pt x="1035" y="2047"/>
                    <a:pt x="1168" y="1980"/>
                  </a:cubicBezTo>
                  <a:lnTo>
                    <a:pt x="1702" y="1814"/>
                  </a:lnTo>
                  <a:lnTo>
                    <a:pt x="2302" y="1613"/>
                  </a:lnTo>
                  <a:cubicBezTo>
                    <a:pt x="2536" y="1547"/>
                    <a:pt x="2769" y="1480"/>
                    <a:pt x="3036" y="1413"/>
                  </a:cubicBezTo>
                  <a:cubicBezTo>
                    <a:pt x="5972" y="713"/>
                    <a:pt x="8974" y="313"/>
                    <a:pt x="12009" y="212"/>
                  </a:cubicBezTo>
                  <a:cubicBezTo>
                    <a:pt x="13460" y="137"/>
                    <a:pt x="15043" y="100"/>
                    <a:pt x="16742" y="100"/>
                  </a:cubicBezTo>
                  <a:cubicBezTo>
                    <a:pt x="17309" y="100"/>
                    <a:pt x="17888" y="104"/>
                    <a:pt x="18480" y="112"/>
                  </a:cubicBezTo>
                  <a:cubicBezTo>
                    <a:pt x="21016" y="179"/>
                    <a:pt x="23584" y="346"/>
                    <a:pt x="26119" y="646"/>
                  </a:cubicBezTo>
                  <a:cubicBezTo>
                    <a:pt x="26786" y="746"/>
                    <a:pt x="27487" y="813"/>
                    <a:pt x="28154" y="946"/>
                  </a:cubicBezTo>
                  <a:lnTo>
                    <a:pt x="30289" y="1347"/>
                  </a:lnTo>
                  <a:cubicBezTo>
                    <a:pt x="30989" y="1480"/>
                    <a:pt x="31723" y="1580"/>
                    <a:pt x="32490" y="1647"/>
                  </a:cubicBezTo>
                  <a:cubicBezTo>
                    <a:pt x="33224" y="1714"/>
                    <a:pt x="33992" y="1780"/>
                    <a:pt x="34759" y="1780"/>
                  </a:cubicBezTo>
                  <a:cubicBezTo>
                    <a:pt x="35172" y="1798"/>
                    <a:pt x="35584" y="1806"/>
                    <a:pt x="35994" y="1806"/>
                  </a:cubicBezTo>
                  <a:cubicBezTo>
                    <a:pt x="37170" y="1806"/>
                    <a:pt x="38333" y="1737"/>
                    <a:pt x="39495" y="1613"/>
                  </a:cubicBezTo>
                  <a:cubicBezTo>
                    <a:pt x="41135" y="1450"/>
                    <a:pt x="42742" y="1157"/>
                    <a:pt x="44286" y="703"/>
                  </a:cubicBezTo>
                  <a:lnTo>
                    <a:pt x="44286" y="703"/>
                  </a:lnTo>
                  <a:lnTo>
                    <a:pt x="48265" y="18344"/>
                  </a:lnTo>
                  <a:lnTo>
                    <a:pt x="45233" y="34737"/>
                  </a:lnTo>
                  <a:lnTo>
                    <a:pt x="45233" y="34804"/>
                  </a:lnTo>
                  <a:cubicBezTo>
                    <a:pt x="46567" y="40575"/>
                    <a:pt x="47935" y="46579"/>
                    <a:pt x="49369" y="52750"/>
                  </a:cubicBezTo>
                  <a:lnTo>
                    <a:pt x="49669" y="54101"/>
                  </a:lnTo>
                  <a:lnTo>
                    <a:pt x="49669" y="54101"/>
                  </a:lnTo>
                  <a:cubicBezTo>
                    <a:pt x="46294" y="53769"/>
                    <a:pt x="42919" y="53603"/>
                    <a:pt x="39543" y="53603"/>
                  </a:cubicBezTo>
                  <a:cubicBezTo>
                    <a:pt x="38971" y="53603"/>
                    <a:pt x="38399" y="53608"/>
                    <a:pt x="37828" y="53617"/>
                  </a:cubicBezTo>
                  <a:cubicBezTo>
                    <a:pt x="33925" y="53617"/>
                    <a:pt x="30055" y="53717"/>
                    <a:pt x="26319" y="53717"/>
                  </a:cubicBezTo>
                  <a:cubicBezTo>
                    <a:pt x="18835" y="53651"/>
                    <a:pt x="11716" y="53419"/>
                    <a:pt x="5061" y="53186"/>
                  </a:cubicBezTo>
                  <a:lnTo>
                    <a:pt x="5061" y="53186"/>
                  </a:lnTo>
                  <a:cubicBezTo>
                    <a:pt x="3998" y="46312"/>
                    <a:pt x="3002" y="39968"/>
                    <a:pt x="2105" y="34253"/>
                  </a:cubicBezTo>
                  <a:lnTo>
                    <a:pt x="2105" y="34253"/>
                  </a:lnTo>
                  <a:cubicBezTo>
                    <a:pt x="3004" y="28256"/>
                    <a:pt x="3804" y="22958"/>
                    <a:pt x="4470" y="18492"/>
                  </a:cubicBezTo>
                  <a:lnTo>
                    <a:pt x="4470" y="18459"/>
                  </a:lnTo>
                  <a:cubicBezTo>
                    <a:pt x="3069" y="13422"/>
                    <a:pt x="1969" y="9452"/>
                    <a:pt x="1201" y="6717"/>
                  </a:cubicBezTo>
                  <a:cubicBezTo>
                    <a:pt x="835" y="5383"/>
                    <a:pt x="534" y="4315"/>
                    <a:pt x="334" y="3615"/>
                  </a:cubicBezTo>
                  <a:lnTo>
                    <a:pt x="101" y="2814"/>
                  </a:lnTo>
                  <a:lnTo>
                    <a:pt x="101" y="2814"/>
                  </a:lnTo>
                  <a:cubicBezTo>
                    <a:pt x="134" y="2981"/>
                    <a:pt x="234" y="3248"/>
                    <a:pt x="301" y="3615"/>
                  </a:cubicBezTo>
                  <a:lnTo>
                    <a:pt x="1135" y="6717"/>
                  </a:lnTo>
                  <a:cubicBezTo>
                    <a:pt x="1901" y="9448"/>
                    <a:pt x="2966" y="13410"/>
                    <a:pt x="4331" y="18469"/>
                  </a:cubicBezTo>
                  <a:lnTo>
                    <a:pt x="4331" y="18469"/>
                  </a:lnTo>
                  <a:cubicBezTo>
                    <a:pt x="3665" y="22963"/>
                    <a:pt x="2866" y="28252"/>
                    <a:pt x="1935" y="34237"/>
                  </a:cubicBezTo>
                  <a:cubicBezTo>
                    <a:pt x="2836" y="39974"/>
                    <a:pt x="3837" y="46346"/>
                    <a:pt x="4904" y="53284"/>
                  </a:cubicBezTo>
                  <a:lnTo>
                    <a:pt x="4904" y="53351"/>
                  </a:lnTo>
                  <a:lnTo>
                    <a:pt x="4971" y="53351"/>
                  </a:lnTo>
                  <a:cubicBezTo>
                    <a:pt x="11642" y="53617"/>
                    <a:pt x="18781" y="53851"/>
                    <a:pt x="26286" y="53918"/>
                  </a:cubicBezTo>
                  <a:cubicBezTo>
                    <a:pt x="30055" y="53918"/>
                    <a:pt x="33891" y="53818"/>
                    <a:pt x="37828" y="53818"/>
                  </a:cubicBezTo>
                  <a:cubicBezTo>
                    <a:pt x="38399" y="53808"/>
                    <a:pt x="38971" y="53803"/>
                    <a:pt x="39541" y="53803"/>
                  </a:cubicBezTo>
                  <a:cubicBezTo>
                    <a:pt x="42965" y="53803"/>
                    <a:pt x="46367" y="53975"/>
                    <a:pt x="49769" y="54318"/>
                  </a:cubicBezTo>
                  <a:lnTo>
                    <a:pt x="49936" y="54318"/>
                  </a:lnTo>
                  <a:lnTo>
                    <a:pt x="49903" y="54184"/>
                  </a:lnTo>
                  <a:cubicBezTo>
                    <a:pt x="49803" y="53684"/>
                    <a:pt x="49669" y="53184"/>
                    <a:pt x="49569" y="52683"/>
                  </a:cubicBezTo>
                  <a:cubicBezTo>
                    <a:pt x="48137" y="46523"/>
                    <a:pt x="46772" y="40528"/>
                    <a:pt x="45440" y="34767"/>
                  </a:cubicBezTo>
                  <a:lnTo>
                    <a:pt x="45440" y="34767"/>
                  </a:lnTo>
                  <a:cubicBezTo>
                    <a:pt x="46472" y="29109"/>
                    <a:pt x="47470" y="23651"/>
                    <a:pt x="48435" y="18392"/>
                  </a:cubicBezTo>
                  <a:lnTo>
                    <a:pt x="48435" y="18359"/>
                  </a:lnTo>
                  <a:cubicBezTo>
                    <a:pt x="47001" y="12054"/>
                    <a:pt x="45667" y="6017"/>
                    <a:pt x="44432" y="613"/>
                  </a:cubicBezTo>
                  <a:lnTo>
                    <a:pt x="44399" y="513"/>
                  </a:lnTo>
                  <a:lnTo>
                    <a:pt x="44332" y="546"/>
                  </a:lnTo>
                  <a:cubicBezTo>
                    <a:pt x="42731" y="1013"/>
                    <a:pt x="41097" y="1313"/>
                    <a:pt x="39462" y="1480"/>
                  </a:cubicBezTo>
                  <a:cubicBezTo>
                    <a:pt x="38156" y="1619"/>
                    <a:pt x="36849" y="1689"/>
                    <a:pt x="35543" y="1689"/>
                  </a:cubicBezTo>
                  <a:cubicBezTo>
                    <a:pt x="35281" y="1689"/>
                    <a:pt x="35020" y="1686"/>
                    <a:pt x="34759" y="1680"/>
                  </a:cubicBezTo>
                  <a:cubicBezTo>
                    <a:pt x="33992" y="1647"/>
                    <a:pt x="33224" y="1613"/>
                    <a:pt x="32490" y="1513"/>
                  </a:cubicBezTo>
                  <a:cubicBezTo>
                    <a:pt x="31757" y="1413"/>
                    <a:pt x="31023" y="1347"/>
                    <a:pt x="30289" y="1213"/>
                  </a:cubicBezTo>
                  <a:lnTo>
                    <a:pt x="28187" y="846"/>
                  </a:lnTo>
                  <a:cubicBezTo>
                    <a:pt x="27487" y="713"/>
                    <a:pt x="26786" y="646"/>
                    <a:pt x="26086" y="546"/>
                  </a:cubicBezTo>
                  <a:cubicBezTo>
                    <a:pt x="23551" y="246"/>
                    <a:pt x="21016" y="79"/>
                    <a:pt x="18480" y="12"/>
                  </a:cubicBezTo>
                  <a:cubicBezTo>
                    <a:pt x="17921" y="4"/>
                    <a:pt x="17373" y="0"/>
                    <a:pt x="168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20"/>
            <p:cNvSpPr/>
            <p:nvPr/>
          </p:nvSpPr>
          <p:spPr>
            <a:xfrm flipH="1">
              <a:off x="1706440" y="3211989"/>
              <a:ext cx="835999" cy="297497"/>
            </a:xfrm>
            <a:custGeom>
              <a:rect b="b" l="l" r="r" t="t"/>
              <a:pathLst>
                <a:path extrusionOk="0" h="16346" w="45934">
                  <a:moveTo>
                    <a:pt x="2402" y="1"/>
                  </a:moveTo>
                  <a:lnTo>
                    <a:pt x="0" y="15545"/>
                  </a:lnTo>
                  <a:lnTo>
                    <a:pt x="42964" y="16346"/>
                  </a:lnTo>
                  <a:lnTo>
                    <a:pt x="45933" y="568"/>
                  </a:lnTo>
                  <a:lnTo>
                    <a:pt x="24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20"/>
            <p:cNvSpPr/>
            <p:nvPr/>
          </p:nvSpPr>
          <p:spPr>
            <a:xfrm flipH="1">
              <a:off x="1899515" y="3499663"/>
              <a:ext cx="455346" cy="19765"/>
            </a:xfrm>
            <a:custGeom>
              <a:rect b="b" l="l" r="r" t="t"/>
              <a:pathLst>
                <a:path extrusionOk="0" h="1086" w="25019">
                  <a:moveTo>
                    <a:pt x="118" y="1"/>
                  </a:moveTo>
                  <a:cubicBezTo>
                    <a:pt x="41" y="1"/>
                    <a:pt x="1" y="2"/>
                    <a:pt x="1" y="5"/>
                  </a:cubicBezTo>
                  <a:cubicBezTo>
                    <a:pt x="1" y="72"/>
                    <a:pt x="5605" y="372"/>
                    <a:pt x="12510" y="672"/>
                  </a:cubicBezTo>
                  <a:cubicBezTo>
                    <a:pt x="18507" y="904"/>
                    <a:pt x="23523" y="1085"/>
                    <a:pt x="24738" y="1085"/>
                  </a:cubicBezTo>
                  <a:cubicBezTo>
                    <a:pt x="24922" y="1085"/>
                    <a:pt x="25019" y="1081"/>
                    <a:pt x="25019" y="1072"/>
                  </a:cubicBezTo>
                  <a:cubicBezTo>
                    <a:pt x="25019" y="1039"/>
                    <a:pt x="19415" y="705"/>
                    <a:pt x="12510" y="438"/>
                  </a:cubicBezTo>
                  <a:cubicBezTo>
                    <a:pt x="6188" y="164"/>
                    <a:pt x="957" y="1"/>
                    <a:pt x="1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20"/>
            <p:cNvSpPr/>
            <p:nvPr/>
          </p:nvSpPr>
          <p:spPr>
            <a:xfrm flipH="1">
              <a:off x="2024569" y="3209568"/>
              <a:ext cx="298717" cy="4259"/>
            </a:xfrm>
            <a:custGeom>
              <a:rect b="b" l="l" r="r" t="t"/>
              <a:pathLst>
                <a:path extrusionOk="0" h="234" w="16413">
                  <a:moveTo>
                    <a:pt x="8206" y="0"/>
                  </a:moveTo>
                  <a:cubicBezTo>
                    <a:pt x="3703" y="0"/>
                    <a:pt x="0" y="0"/>
                    <a:pt x="0" y="67"/>
                  </a:cubicBezTo>
                  <a:cubicBezTo>
                    <a:pt x="0" y="134"/>
                    <a:pt x="3670" y="200"/>
                    <a:pt x="8206" y="234"/>
                  </a:cubicBezTo>
                  <a:cubicBezTo>
                    <a:pt x="12743" y="234"/>
                    <a:pt x="16412" y="234"/>
                    <a:pt x="16412" y="167"/>
                  </a:cubicBezTo>
                  <a:cubicBezTo>
                    <a:pt x="16412" y="100"/>
                    <a:pt x="12743" y="33"/>
                    <a:pt x="8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20"/>
            <p:cNvSpPr/>
            <p:nvPr/>
          </p:nvSpPr>
          <p:spPr>
            <a:xfrm flipH="1">
              <a:off x="2045228" y="2991597"/>
              <a:ext cx="225243" cy="191282"/>
            </a:xfrm>
            <a:custGeom>
              <a:rect b="b" l="l" r="r" t="t"/>
              <a:pathLst>
                <a:path extrusionOk="0" h="10510" w="12376">
                  <a:moveTo>
                    <a:pt x="37" y="0"/>
                  </a:moveTo>
                  <a:cubicBezTo>
                    <a:pt x="35" y="0"/>
                    <a:pt x="34" y="1"/>
                    <a:pt x="34" y="2"/>
                  </a:cubicBezTo>
                  <a:cubicBezTo>
                    <a:pt x="0" y="69"/>
                    <a:pt x="2736" y="2437"/>
                    <a:pt x="6105" y="5339"/>
                  </a:cubicBezTo>
                  <a:cubicBezTo>
                    <a:pt x="9483" y="8220"/>
                    <a:pt x="12236" y="10510"/>
                    <a:pt x="12341" y="10510"/>
                  </a:cubicBezTo>
                  <a:cubicBezTo>
                    <a:pt x="12342" y="10510"/>
                    <a:pt x="12342" y="10510"/>
                    <a:pt x="12343" y="10509"/>
                  </a:cubicBezTo>
                  <a:cubicBezTo>
                    <a:pt x="12376" y="10443"/>
                    <a:pt x="9641" y="8041"/>
                    <a:pt x="6272" y="5172"/>
                  </a:cubicBezTo>
                  <a:cubicBezTo>
                    <a:pt x="2917" y="2311"/>
                    <a:pt x="146" y="0"/>
                    <a:pt x="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20"/>
            <p:cNvSpPr/>
            <p:nvPr/>
          </p:nvSpPr>
          <p:spPr>
            <a:xfrm flipH="1">
              <a:off x="2010618" y="3630260"/>
              <a:ext cx="131149" cy="147584"/>
            </a:xfrm>
            <a:custGeom>
              <a:rect b="b" l="l" r="r" t="t"/>
              <a:pathLst>
                <a:path extrusionOk="0" h="8109" w="7206">
                  <a:moveTo>
                    <a:pt x="35" y="0"/>
                  </a:moveTo>
                  <a:cubicBezTo>
                    <a:pt x="34" y="0"/>
                    <a:pt x="34" y="0"/>
                    <a:pt x="34" y="1"/>
                  </a:cubicBezTo>
                  <a:cubicBezTo>
                    <a:pt x="0" y="67"/>
                    <a:pt x="1535" y="1902"/>
                    <a:pt x="3503" y="4137"/>
                  </a:cubicBezTo>
                  <a:cubicBezTo>
                    <a:pt x="5468" y="6332"/>
                    <a:pt x="7048" y="8108"/>
                    <a:pt x="7167" y="8108"/>
                  </a:cubicBezTo>
                  <a:cubicBezTo>
                    <a:pt x="7169" y="8108"/>
                    <a:pt x="7171" y="8108"/>
                    <a:pt x="7172" y="8106"/>
                  </a:cubicBezTo>
                  <a:cubicBezTo>
                    <a:pt x="7205" y="8073"/>
                    <a:pt x="5671" y="6238"/>
                    <a:pt x="3669" y="4004"/>
                  </a:cubicBezTo>
                  <a:cubicBezTo>
                    <a:pt x="1719" y="1789"/>
                    <a:pt x="97" y="0"/>
                    <a:pt x="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20"/>
            <p:cNvSpPr/>
            <p:nvPr/>
          </p:nvSpPr>
          <p:spPr>
            <a:xfrm flipH="1">
              <a:off x="2074973" y="3712210"/>
              <a:ext cx="67413" cy="58313"/>
            </a:xfrm>
            <a:custGeom>
              <a:rect b="b" l="l" r="r" t="t"/>
              <a:pathLst>
                <a:path extrusionOk="0" h="3204" w="3704">
                  <a:moveTo>
                    <a:pt x="1" y="1"/>
                  </a:moveTo>
                  <a:lnTo>
                    <a:pt x="1" y="1"/>
                  </a:lnTo>
                  <a:cubicBezTo>
                    <a:pt x="535" y="601"/>
                    <a:pt x="1135" y="1168"/>
                    <a:pt x="1769" y="1669"/>
                  </a:cubicBezTo>
                  <a:cubicBezTo>
                    <a:pt x="2369" y="2236"/>
                    <a:pt x="3003" y="2770"/>
                    <a:pt x="3703" y="3203"/>
                  </a:cubicBezTo>
                  <a:cubicBezTo>
                    <a:pt x="3170" y="2603"/>
                    <a:pt x="2569" y="2036"/>
                    <a:pt x="1902" y="1535"/>
                  </a:cubicBezTo>
                  <a:cubicBezTo>
                    <a:pt x="1302" y="935"/>
                    <a:pt x="668" y="435"/>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20"/>
            <p:cNvSpPr/>
            <p:nvPr/>
          </p:nvSpPr>
          <p:spPr>
            <a:xfrm flipH="1">
              <a:off x="1407175" y="3209313"/>
              <a:ext cx="434707" cy="459259"/>
            </a:xfrm>
            <a:custGeom>
              <a:rect b="b" l="l" r="r" t="t"/>
              <a:pathLst>
                <a:path extrusionOk="0" h="25234" w="23885">
                  <a:moveTo>
                    <a:pt x="6668" y="1"/>
                  </a:moveTo>
                  <a:cubicBezTo>
                    <a:pt x="6150" y="1"/>
                    <a:pt x="5638" y="61"/>
                    <a:pt x="5138" y="181"/>
                  </a:cubicBezTo>
                  <a:cubicBezTo>
                    <a:pt x="3436" y="648"/>
                    <a:pt x="4037" y="3283"/>
                    <a:pt x="5771" y="3750"/>
                  </a:cubicBezTo>
                  <a:lnTo>
                    <a:pt x="9107" y="4584"/>
                  </a:lnTo>
                  <a:cubicBezTo>
                    <a:pt x="9107" y="4584"/>
                    <a:pt x="7345" y="4467"/>
                    <a:pt x="5486" y="4467"/>
                  </a:cubicBezTo>
                  <a:cubicBezTo>
                    <a:pt x="4049" y="4467"/>
                    <a:pt x="2554" y="4537"/>
                    <a:pt x="1769" y="4784"/>
                  </a:cubicBezTo>
                  <a:cubicBezTo>
                    <a:pt x="1" y="5351"/>
                    <a:pt x="468" y="7019"/>
                    <a:pt x="1302" y="7686"/>
                  </a:cubicBezTo>
                  <a:cubicBezTo>
                    <a:pt x="2135" y="8353"/>
                    <a:pt x="9040" y="9087"/>
                    <a:pt x="9040" y="9087"/>
                  </a:cubicBezTo>
                  <a:cubicBezTo>
                    <a:pt x="9040" y="9087"/>
                    <a:pt x="6005" y="9921"/>
                    <a:pt x="5271" y="10655"/>
                  </a:cubicBezTo>
                  <a:cubicBezTo>
                    <a:pt x="4504" y="11422"/>
                    <a:pt x="4904" y="12723"/>
                    <a:pt x="5171" y="13290"/>
                  </a:cubicBezTo>
                  <a:cubicBezTo>
                    <a:pt x="5365" y="13678"/>
                    <a:pt x="6777" y="13731"/>
                    <a:pt x="7532" y="13731"/>
                  </a:cubicBezTo>
                  <a:cubicBezTo>
                    <a:pt x="7815" y="13731"/>
                    <a:pt x="8006" y="13724"/>
                    <a:pt x="8006" y="13724"/>
                  </a:cubicBezTo>
                  <a:lnTo>
                    <a:pt x="8006" y="13724"/>
                  </a:lnTo>
                  <a:cubicBezTo>
                    <a:pt x="7172" y="14091"/>
                    <a:pt x="6672" y="14858"/>
                    <a:pt x="6639" y="15759"/>
                  </a:cubicBezTo>
                  <a:cubicBezTo>
                    <a:pt x="6639" y="17260"/>
                    <a:pt x="8640" y="18127"/>
                    <a:pt x="8640" y="18127"/>
                  </a:cubicBezTo>
                  <a:cubicBezTo>
                    <a:pt x="7606" y="19161"/>
                    <a:pt x="7773" y="20629"/>
                    <a:pt x="8340" y="22730"/>
                  </a:cubicBezTo>
                  <a:cubicBezTo>
                    <a:pt x="8907" y="24799"/>
                    <a:pt x="9841" y="25132"/>
                    <a:pt x="12276" y="25232"/>
                  </a:cubicBezTo>
                  <a:cubicBezTo>
                    <a:pt x="12301" y="25233"/>
                    <a:pt x="12327" y="25234"/>
                    <a:pt x="12352" y="25234"/>
                  </a:cubicBezTo>
                  <a:cubicBezTo>
                    <a:pt x="14798" y="25234"/>
                    <a:pt x="18914" y="20562"/>
                    <a:pt x="18914" y="20562"/>
                  </a:cubicBezTo>
                  <a:cubicBezTo>
                    <a:pt x="19281" y="20229"/>
                    <a:pt x="19381" y="19295"/>
                    <a:pt x="19381" y="18027"/>
                  </a:cubicBezTo>
                  <a:cubicBezTo>
                    <a:pt x="20015" y="17527"/>
                    <a:pt x="20549" y="16926"/>
                    <a:pt x="20982" y="16226"/>
                  </a:cubicBezTo>
                  <a:cubicBezTo>
                    <a:pt x="21816" y="14925"/>
                    <a:pt x="21249" y="13257"/>
                    <a:pt x="21249" y="13257"/>
                  </a:cubicBezTo>
                  <a:cubicBezTo>
                    <a:pt x="22150" y="12857"/>
                    <a:pt x="22850" y="12056"/>
                    <a:pt x="23150" y="11089"/>
                  </a:cubicBezTo>
                  <a:cubicBezTo>
                    <a:pt x="23818" y="8453"/>
                    <a:pt x="22550" y="7653"/>
                    <a:pt x="22550" y="7653"/>
                  </a:cubicBezTo>
                  <a:cubicBezTo>
                    <a:pt x="23884" y="4651"/>
                    <a:pt x="21983" y="4184"/>
                    <a:pt x="20115" y="3083"/>
                  </a:cubicBezTo>
                  <a:cubicBezTo>
                    <a:pt x="18247" y="1949"/>
                    <a:pt x="12076" y="648"/>
                    <a:pt x="7706" y="81"/>
                  </a:cubicBezTo>
                  <a:cubicBezTo>
                    <a:pt x="7359" y="27"/>
                    <a:pt x="7012" y="1"/>
                    <a:pt x="6668" y="1"/>
                  </a:cubicBezTo>
                  <a:close/>
                </a:path>
              </a:pathLst>
            </a:custGeom>
            <a:solidFill>
              <a:srgbClr val="FFC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20"/>
            <p:cNvSpPr/>
            <p:nvPr/>
          </p:nvSpPr>
          <p:spPr>
            <a:xfrm flipH="1">
              <a:off x="1559569" y="3451125"/>
              <a:ext cx="156647" cy="41350"/>
            </a:xfrm>
            <a:custGeom>
              <a:rect b="b" l="l" r="r" t="t"/>
              <a:pathLst>
                <a:path extrusionOk="0" h="2272" w="8607">
                  <a:moveTo>
                    <a:pt x="2086" y="0"/>
                  </a:moveTo>
                  <a:cubicBezTo>
                    <a:pt x="1911" y="0"/>
                    <a:pt x="1733" y="29"/>
                    <a:pt x="1568" y="70"/>
                  </a:cubicBezTo>
                  <a:cubicBezTo>
                    <a:pt x="1368" y="137"/>
                    <a:pt x="1135" y="237"/>
                    <a:pt x="935" y="370"/>
                  </a:cubicBezTo>
                  <a:cubicBezTo>
                    <a:pt x="634" y="570"/>
                    <a:pt x="367" y="804"/>
                    <a:pt x="167" y="1071"/>
                  </a:cubicBezTo>
                  <a:cubicBezTo>
                    <a:pt x="101" y="1171"/>
                    <a:pt x="34" y="1304"/>
                    <a:pt x="1" y="1404"/>
                  </a:cubicBezTo>
                  <a:cubicBezTo>
                    <a:pt x="267" y="1037"/>
                    <a:pt x="601" y="737"/>
                    <a:pt x="1001" y="504"/>
                  </a:cubicBezTo>
                  <a:cubicBezTo>
                    <a:pt x="1320" y="318"/>
                    <a:pt x="1702" y="216"/>
                    <a:pt x="2097" y="216"/>
                  </a:cubicBezTo>
                  <a:cubicBezTo>
                    <a:pt x="2198" y="216"/>
                    <a:pt x="2300" y="223"/>
                    <a:pt x="2402" y="237"/>
                  </a:cubicBezTo>
                  <a:cubicBezTo>
                    <a:pt x="2969" y="370"/>
                    <a:pt x="3570" y="570"/>
                    <a:pt x="4137" y="804"/>
                  </a:cubicBezTo>
                  <a:cubicBezTo>
                    <a:pt x="5338" y="1237"/>
                    <a:pt x="6472" y="1604"/>
                    <a:pt x="7272" y="1871"/>
                  </a:cubicBezTo>
                  <a:cubicBezTo>
                    <a:pt x="7706" y="2038"/>
                    <a:pt x="8173" y="2171"/>
                    <a:pt x="8607" y="2272"/>
                  </a:cubicBezTo>
                  <a:cubicBezTo>
                    <a:pt x="8206" y="2071"/>
                    <a:pt x="7773" y="1871"/>
                    <a:pt x="7339" y="1738"/>
                  </a:cubicBezTo>
                  <a:cubicBezTo>
                    <a:pt x="6539" y="1404"/>
                    <a:pt x="5438" y="1037"/>
                    <a:pt x="4204" y="570"/>
                  </a:cubicBezTo>
                  <a:cubicBezTo>
                    <a:pt x="3603" y="370"/>
                    <a:pt x="3003" y="170"/>
                    <a:pt x="2402" y="37"/>
                  </a:cubicBezTo>
                  <a:cubicBezTo>
                    <a:pt x="2300" y="11"/>
                    <a:pt x="2194" y="0"/>
                    <a:pt x="20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20"/>
            <p:cNvSpPr/>
            <p:nvPr/>
          </p:nvSpPr>
          <p:spPr>
            <a:xfrm flipH="1">
              <a:off x="1634844" y="3512493"/>
              <a:ext cx="81372" cy="43116"/>
            </a:xfrm>
            <a:custGeom>
              <a:rect b="b" l="l" r="r" t="t"/>
              <a:pathLst>
                <a:path extrusionOk="0" h="2369" w="4471">
                  <a:moveTo>
                    <a:pt x="1" y="0"/>
                  </a:moveTo>
                  <a:cubicBezTo>
                    <a:pt x="34" y="267"/>
                    <a:pt x="167" y="501"/>
                    <a:pt x="367" y="667"/>
                  </a:cubicBezTo>
                  <a:cubicBezTo>
                    <a:pt x="834" y="1101"/>
                    <a:pt x="1368" y="1435"/>
                    <a:pt x="1969" y="1635"/>
                  </a:cubicBezTo>
                  <a:cubicBezTo>
                    <a:pt x="2536" y="1868"/>
                    <a:pt x="3136" y="2035"/>
                    <a:pt x="3737" y="2202"/>
                  </a:cubicBezTo>
                  <a:cubicBezTo>
                    <a:pt x="3970" y="2302"/>
                    <a:pt x="4204" y="2335"/>
                    <a:pt x="4470" y="2369"/>
                  </a:cubicBezTo>
                  <a:cubicBezTo>
                    <a:pt x="4270" y="2235"/>
                    <a:pt x="4037" y="2135"/>
                    <a:pt x="3770" y="2068"/>
                  </a:cubicBezTo>
                  <a:cubicBezTo>
                    <a:pt x="3336" y="1902"/>
                    <a:pt x="2702" y="1702"/>
                    <a:pt x="2035" y="1435"/>
                  </a:cubicBezTo>
                  <a:cubicBezTo>
                    <a:pt x="1468" y="1235"/>
                    <a:pt x="935" y="934"/>
                    <a:pt x="468" y="567"/>
                  </a:cubicBezTo>
                  <a:cubicBezTo>
                    <a:pt x="134" y="267"/>
                    <a:pt x="34"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20"/>
            <p:cNvSpPr/>
            <p:nvPr/>
          </p:nvSpPr>
          <p:spPr>
            <a:xfrm flipH="1">
              <a:off x="1509794" y="3374070"/>
              <a:ext cx="167567" cy="37110"/>
            </a:xfrm>
            <a:custGeom>
              <a:rect b="b" l="l" r="r" t="t"/>
              <a:pathLst>
                <a:path extrusionOk="0" h="2039" w="9207">
                  <a:moveTo>
                    <a:pt x="0" y="1"/>
                  </a:moveTo>
                  <a:cubicBezTo>
                    <a:pt x="100" y="34"/>
                    <a:pt x="234" y="68"/>
                    <a:pt x="367" y="101"/>
                  </a:cubicBezTo>
                  <a:cubicBezTo>
                    <a:pt x="601" y="134"/>
                    <a:pt x="968" y="201"/>
                    <a:pt x="1368" y="234"/>
                  </a:cubicBezTo>
                  <a:cubicBezTo>
                    <a:pt x="2202" y="368"/>
                    <a:pt x="3403" y="435"/>
                    <a:pt x="4704" y="601"/>
                  </a:cubicBezTo>
                  <a:cubicBezTo>
                    <a:pt x="5371" y="701"/>
                    <a:pt x="5971" y="835"/>
                    <a:pt x="6538" y="968"/>
                  </a:cubicBezTo>
                  <a:cubicBezTo>
                    <a:pt x="7005" y="1068"/>
                    <a:pt x="7472" y="1235"/>
                    <a:pt x="7939" y="1435"/>
                  </a:cubicBezTo>
                  <a:cubicBezTo>
                    <a:pt x="8699" y="1752"/>
                    <a:pt x="9128" y="2038"/>
                    <a:pt x="9199" y="2038"/>
                  </a:cubicBezTo>
                  <a:cubicBezTo>
                    <a:pt x="9203" y="2038"/>
                    <a:pt x="9205" y="2037"/>
                    <a:pt x="9207" y="2036"/>
                  </a:cubicBezTo>
                  <a:cubicBezTo>
                    <a:pt x="9207" y="2036"/>
                    <a:pt x="9107" y="1936"/>
                    <a:pt x="8907" y="1802"/>
                  </a:cubicBezTo>
                  <a:cubicBezTo>
                    <a:pt x="8773" y="1702"/>
                    <a:pt x="8640" y="1635"/>
                    <a:pt x="8540" y="1569"/>
                  </a:cubicBezTo>
                  <a:cubicBezTo>
                    <a:pt x="8373" y="1469"/>
                    <a:pt x="8173" y="1369"/>
                    <a:pt x="8006" y="1302"/>
                  </a:cubicBezTo>
                  <a:cubicBezTo>
                    <a:pt x="7539" y="1068"/>
                    <a:pt x="7072" y="902"/>
                    <a:pt x="6572" y="768"/>
                  </a:cubicBezTo>
                  <a:cubicBezTo>
                    <a:pt x="5971" y="601"/>
                    <a:pt x="5371" y="468"/>
                    <a:pt x="4737" y="401"/>
                  </a:cubicBezTo>
                  <a:cubicBezTo>
                    <a:pt x="3436" y="234"/>
                    <a:pt x="2235" y="168"/>
                    <a:pt x="1401" y="101"/>
                  </a:cubicBezTo>
                  <a:cubicBezTo>
                    <a:pt x="934" y="34"/>
                    <a:pt x="467"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20"/>
            <p:cNvSpPr/>
            <p:nvPr/>
          </p:nvSpPr>
          <p:spPr>
            <a:xfrm flipH="1">
              <a:off x="1490957" y="3291519"/>
              <a:ext cx="190044" cy="45555"/>
            </a:xfrm>
            <a:custGeom>
              <a:rect b="b" l="l" r="r" t="t"/>
              <a:pathLst>
                <a:path extrusionOk="0" h="2503" w="10442">
                  <a:moveTo>
                    <a:pt x="0" y="0"/>
                  </a:moveTo>
                  <a:cubicBezTo>
                    <a:pt x="501" y="134"/>
                    <a:pt x="1034" y="200"/>
                    <a:pt x="1535" y="267"/>
                  </a:cubicBezTo>
                  <a:cubicBezTo>
                    <a:pt x="2502" y="434"/>
                    <a:pt x="3836" y="667"/>
                    <a:pt x="5271" y="1001"/>
                  </a:cubicBezTo>
                  <a:cubicBezTo>
                    <a:pt x="6705" y="1335"/>
                    <a:pt x="8006" y="1735"/>
                    <a:pt x="8940" y="2035"/>
                  </a:cubicBezTo>
                  <a:cubicBezTo>
                    <a:pt x="9407" y="2202"/>
                    <a:pt x="9907" y="2369"/>
                    <a:pt x="10441" y="2502"/>
                  </a:cubicBezTo>
                  <a:cubicBezTo>
                    <a:pt x="10308" y="2402"/>
                    <a:pt x="10174" y="2335"/>
                    <a:pt x="10041" y="2302"/>
                  </a:cubicBezTo>
                  <a:cubicBezTo>
                    <a:pt x="9807" y="2202"/>
                    <a:pt x="9440" y="2035"/>
                    <a:pt x="8973" y="1868"/>
                  </a:cubicBezTo>
                  <a:cubicBezTo>
                    <a:pt x="7772" y="1435"/>
                    <a:pt x="6538" y="1068"/>
                    <a:pt x="5304" y="801"/>
                  </a:cubicBezTo>
                  <a:cubicBezTo>
                    <a:pt x="4070" y="501"/>
                    <a:pt x="2836" y="267"/>
                    <a:pt x="1568" y="100"/>
                  </a:cubicBezTo>
                  <a:cubicBezTo>
                    <a:pt x="1068" y="67"/>
                    <a:pt x="667" y="0"/>
                    <a:pt x="4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20"/>
            <p:cNvSpPr/>
            <p:nvPr/>
          </p:nvSpPr>
          <p:spPr>
            <a:xfrm flipH="1">
              <a:off x="1184979" y="3531311"/>
              <a:ext cx="486923" cy="954918"/>
            </a:xfrm>
            <a:custGeom>
              <a:rect b="b" l="l" r="r" t="t"/>
              <a:pathLst>
                <a:path extrusionOk="0" h="52468" w="26754">
                  <a:moveTo>
                    <a:pt x="9641" y="0"/>
                  </a:moveTo>
                  <a:lnTo>
                    <a:pt x="1" y="6839"/>
                  </a:lnTo>
                  <a:cubicBezTo>
                    <a:pt x="1" y="6839"/>
                    <a:pt x="901" y="39095"/>
                    <a:pt x="1735" y="41697"/>
                  </a:cubicBezTo>
                  <a:cubicBezTo>
                    <a:pt x="2569" y="44299"/>
                    <a:pt x="7673" y="51571"/>
                    <a:pt x="12443" y="52338"/>
                  </a:cubicBezTo>
                  <a:cubicBezTo>
                    <a:pt x="13013" y="52426"/>
                    <a:pt x="13562" y="52468"/>
                    <a:pt x="14090" y="52468"/>
                  </a:cubicBezTo>
                  <a:cubicBezTo>
                    <a:pt x="17981" y="52468"/>
                    <a:pt x="20704" y="50189"/>
                    <a:pt x="21850" y="47134"/>
                  </a:cubicBezTo>
                  <a:cubicBezTo>
                    <a:pt x="23150" y="43665"/>
                    <a:pt x="26753" y="4704"/>
                    <a:pt x="26753" y="4704"/>
                  </a:cubicBezTo>
                  <a:lnTo>
                    <a:pt x="12643" y="4704"/>
                  </a:lnTo>
                  <a:lnTo>
                    <a:pt x="12343" y="9507"/>
                  </a:lnTo>
                  <a:lnTo>
                    <a:pt x="9641" y="0"/>
                  </a:lnTo>
                  <a:close/>
                </a:path>
              </a:pathLst>
            </a:custGeom>
            <a:solidFill>
              <a:srgbClr val="FFC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20"/>
            <p:cNvSpPr/>
            <p:nvPr/>
          </p:nvSpPr>
          <p:spPr>
            <a:xfrm flipH="1">
              <a:off x="1265742" y="3646657"/>
              <a:ext cx="199745" cy="582218"/>
            </a:xfrm>
            <a:custGeom>
              <a:rect b="b" l="l" r="r" t="t"/>
              <a:pathLst>
                <a:path extrusionOk="0" h="31990" w="10975">
                  <a:moveTo>
                    <a:pt x="0" y="0"/>
                  </a:moveTo>
                  <a:cubicBezTo>
                    <a:pt x="0" y="134"/>
                    <a:pt x="33" y="234"/>
                    <a:pt x="67" y="334"/>
                  </a:cubicBezTo>
                  <a:cubicBezTo>
                    <a:pt x="133" y="567"/>
                    <a:pt x="234" y="901"/>
                    <a:pt x="367" y="1301"/>
                  </a:cubicBezTo>
                  <a:cubicBezTo>
                    <a:pt x="600" y="2135"/>
                    <a:pt x="934" y="3336"/>
                    <a:pt x="1434" y="4804"/>
                  </a:cubicBezTo>
                  <a:cubicBezTo>
                    <a:pt x="1901" y="6271"/>
                    <a:pt x="2468" y="8039"/>
                    <a:pt x="3236" y="9941"/>
                  </a:cubicBezTo>
                  <a:cubicBezTo>
                    <a:pt x="4003" y="11842"/>
                    <a:pt x="4937" y="13877"/>
                    <a:pt x="6038" y="15978"/>
                  </a:cubicBezTo>
                  <a:cubicBezTo>
                    <a:pt x="7105" y="18080"/>
                    <a:pt x="8239" y="20015"/>
                    <a:pt x="9073" y="21883"/>
                  </a:cubicBezTo>
                  <a:cubicBezTo>
                    <a:pt x="9874" y="23517"/>
                    <a:pt x="10374" y="25252"/>
                    <a:pt x="10674" y="27053"/>
                  </a:cubicBezTo>
                  <a:cubicBezTo>
                    <a:pt x="10841" y="28254"/>
                    <a:pt x="10808" y="29488"/>
                    <a:pt x="10608" y="30689"/>
                  </a:cubicBezTo>
                  <a:cubicBezTo>
                    <a:pt x="10574" y="30889"/>
                    <a:pt x="10541" y="31056"/>
                    <a:pt x="10508" y="31256"/>
                  </a:cubicBezTo>
                  <a:cubicBezTo>
                    <a:pt x="10474" y="31423"/>
                    <a:pt x="10441" y="31556"/>
                    <a:pt x="10407" y="31656"/>
                  </a:cubicBezTo>
                  <a:cubicBezTo>
                    <a:pt x="10374" y="31756"/>
                    <a:pt x="10341" y="31890"/>
                    <a:pt x="10307" y="31990"/>
                  </a:cubicBezTo>
                  <a:cubicBezTo>
                    <a:pt x="10374" y="31890"/>
                    <a:pt x="10407" y="31790"/>
                    <a:pt x="10441" y="31656"/>
                  </a:cubicBezTo>
                  <a:cubicBezTo>
                    <a:pt x="10508" y="31523"/>
                    <a:pt x="10541" y="31389"/>
                    <a:pt x="10574" y="31256"/>
                  </a:cubicBezTo>
                  <a:cubicBezTo>
                    <a:pt x="10608" y="31056"/>
                    <a:pt x="10674" y="30889"/>
                    <a:pt x="10708" y="30689"/>
                  </a:cubicBezTo>
                  <a:cubicBezTo>
                    <a:pt x="10941" y="29488"/>
                    <a:pt x="10975" y="28254"/>
                    <a:pt x="10808" y="27020"/>
                  </a:cubicBezTo>
                  <a:cubicBezTo>
                    <a:pt x="10574" y="25218"/>
                    <a:pt x="10041" y="23450"/>
                    <a:pt x="9273" y="21816"/>
                  </a:cubicBezTo>
                  <a:cubicBezTo>
                    <a:pt x="8439" y="19915"/>
                    <a:pt x="7305" y="17980"/>
                    <a:pt x="6238" y="15878"/>
                  </a:cubicBezTo>
                  <a:cubicBezTo>
                    <a:pt x="5137" y="13777"/>
                    <a:pt x="4203" y="11742"/>
                    <a:pt x="3436" y="9874"/>
                  </a:cubicBezTo>
                  <a:cubicBezTo>
                    <a:pt x="2669" y="7973"/>
                    <a:pt x="2035" y="6205"/>
                    <a:pt x="1568" y="4770"/>
                  </a:cubicBezTo>
                  <a:cubicBezTo>
                    <a:pt x="1101" y="3303"/>
                    <a:pt x="701" y="2102"/>
                    <a:pt x="434" y="1268"/>
                  </a:cubicBezTo>
                  <a:cubicBezTo>
                    <a:pt x="300" y="868"/>
                    <a:pt x="200" y="567"/>
                    <a:pt x="133" y="334"/>
                  </a:cubicBezTo>
                  <a:cubicBezTo>
                    <a:pt x="100" y="234"/>
                    <a:pt x="33" y="10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20"/>
            <p:cNvSpPr/>
            <p:nvPr/>
          </p:nvSpPr>
          <p:spPr>
            <a:xfrm flipH="1">
              <a:off x="1597811" y="3552549"/>
              <a:ext cx="42515" cy="56493"/>
            </a:xfrm>
            <a:custGeom>
              <a:rect b="b" l="l" r="r" t="t"/>
              <a:pathLst>
                <a:path extrusionOk="0" h="3104" w="2336">
                  <a:moveTo>
                    <a:pt x="0" y="1"/>
                  </a:moveTo>
                  <a:cubicBezTo>
                    <a:pt x="267" y="1335"/>
                    <a:pt x="1134" y="2503"/>
                    <a:pt x="2335" y="3103"/>
                  </a:cubicBezTo>
                  <a:cubicBezTo>
                    <a:pt x="1868" y="2669"/>
                    <a:pt x="1401" y="2169"/>
                    <a:pt x="968" y="1669"/>
                  </a:cubicBezTo>
                  <a:cubicBezTo>
                    <a:pt x="601" y="1135"/>
                    <a:pt x="267" y="60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20"/>
            <p:cNvSpPr/>
            <p:nvPr/>
          </p:nvSpPr>
          <p:spPr>
            <a:xfrm flipH="1">
              <a:off x="1517081" y="3531311"/>
              <a:ext cx="20657" cy="38256"/>
            </a:xfrm>
            <a:custGeom>
              <a:rect b="b" l="l" r="r" t="t"/>
              <a:pathLst>
                <a:path extrusionOk="0" h="2102" w="1135">
                  <a:moveTo>
                    <a:pt x="34" y="0"/>
                  </a:moveTo>
                  <a:lnTo>
                    <a:pt x="34" y="0"/>
                  </a:lnTo>
                  <a:cubicBezTo>
                    <a:pt x="1" y="34"/>
                    <a:pt x="367" y="434"/>
                    <a:pt x="634" y="1001"/>
                  </a:cubicBezTo>
                  <a:cubicBezTo>
                    <a:pt x="935" y="1568"/>
                    <a:pt x="1001" y="2102"/>
                    <a:pt x="1068" y="2102"/>
                  </a:cubicBezTo>
                  <a:cubicBezTo>
                    <a:pt x="1135" y="1702"/>
                    <a:pt x="1068" y="1268"/>
                    <a:pt x="834" y="901"/>
                  </a:cubicBezTo>
                  <a:cubicBezTo>
                    <a:pt x="701" y="534"/>
                    <a:pt x="401" y="201"/>
                    <a:pt x="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20"/>
            <p:cNvSpPr/>
            <p:nvPr/>
          </p:nvSpPr>
          <p:spPr>
            <a:xfrm flipH="1">
              <a:off x="1587490" y="3653937"/>
              <a:ext cx="87451" cy="37292"/>
            </a:xfrm>
            <a:custGeom>
              <a:rect b="b" l="l" r="r" t="t"/>
              <a:pathLst>
                <a:path extrusionOk="0" h="2049" w="4805">
                  <a:moveTo>
                    <a:pt x="1" y="1"/>
                  </a:moveTo>
                  <a:lnTo>
                    <a:pt x="1" y="1"/>
                  </a:lnTo>
                  <a:cubicBezTo>
                    <a:pt x="134" y="234"/>
                    <a:pt x="301" y="434"/>
                    <a:pt x="501" y="601"/>
                  </a:cubicBezTo>
                  <a:cubicBezTo>
                    <a:pt x="1002" y="1035"/>
                    <a:pt x="1535" y="1368"/>
                    <a:pt x="2136" y="1635"/>
                  </a:cubicBezTo>
                  <a:cubicBezTo>
                    <a:pt x="2736" y="1869"/>
                    <a:pt x="3370" y="2002"/>
                    <a:pt x="4004" y="2035"/>
                  </a:cubicBezTo>
                  <a:cubicBezTo>
                    <a:pt x="4075" y="2044"/>
                    <a:pt x="4147" y="2048"/>
                    <a:pt x="4218" y="2048"/>
                  </a:cubicBezTo>
                  <a:cubicBezTo>
                    <a:pt x="4414" y="2048"/>
                    <a:pt x="4609" y="2017"/>
                    <a:pt x="4804" y="1969"/>
                  </a:cubicBezTo>
                  <a:cubicBezTo>
                    <a:pt x="3937" y="1902"/>
                    <a:pt x="3070" y="1735"/>
                    <a:pt x="2236" y="1435"/>
                  </a:cubicBezTo>
                  <a:cubicBezTo>
                    <a:pt x="1435" y="1068"/>
                    <a:pt x="668" y="568"/>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20"/>
            <p:cNvSpPr/>
            <p:nvPr/>
          </p:nvSpPr>
          <p:spPr>
            <a:xfrm flipH="1">
              <a:off x="1487323" y="3537371"/>
              <a:ext cx="57093" cy="102011"/>
            </a:xfrm>
            <a:custGeom>
              <a:rect b="b" l="l" r="r" t="t"/>
              <a:pathLst>
                <a:path extrusionOk="0" h="5605" w="3137">
                  <a:moveTo>
                    <a:pt x="3036" y="1"/>
                  </a:moveTo>
                  <a:cubicBezTo>
                    <a:pt x="3003" y="1"/>
                    <a:pt x="3036" y="368"/>
                    <a:pt x="2969" y="968"/>
                  </a:cubicBezTo>
                  <a:cubicBezTo>
                    <a:pt x="2869" y="1769"/>
                    <a:pt x="2636" y="2536"/>
                    <a:pt x="2302" y="3270"/>
                  </a:cubicBezTo>
                  <a:cubicBezTo>
                    <a:pt x="1969" y="3970"/>
                    <a:pt x="1468" y="4604"/>
                    <a:pt x="835" y="5071"/>
                  </a:cubicBezTo>
                  <a:cubicBezTo>
                    <a:pt x="334" y="5438"/>
                    <a:pt x="1" y="5572"/>
                    <a:pt x="1" y="5605"/>
                  </a:cubicBezTo>
                  <a:cubicBezTo>
                    <a:pt x="334" y="5538"/>
                    <a:pt x="634" y="5405"/>
                    <a:pt x="901" y="5205"/>
                  </a:cubicBezTo>
                  <a:cubicBezTo>
                    <a:pt x="1602" y="4738"/>
                    <a:pt x="2135" y="4104"/>
                    <a:pt x="2502" y="3370"/>
                  </a:cubicBezTo>
                  <a:cubicBezTo>
                    <a:pt x="2836" y="2603"/>
                    <a:pt x="3036" y="1802"/>
                    <a:pt x="3103" y="1002"/>
                  </a:cubicBezTo>
                  <a:cubicBezTo>
                    <a:pt x="3136" y="668"/>
                    <a:pt x="3103" y="335"/>
                    <a:pt x="30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20"/>
            <p:cNvSpPr/>
            <p:nvPr/>
          </p:nvSpPr>
          <p:spPr>
            <a:xfrm flipH="1">
              <a:off x="2428274" y="3282765"/>
              <a:ext cx="434088" cy="460405"/>
            </a:xfrm>
            <a:custGeom>
              <a:rect b="b" l="l" r="r" t="t"/>
              <a:pathLst>
                <a:path extrusionOk="0" h="25297" w="23851">
                  <a:moveTo>
                    <a:pt x="17191" y="1"/>
                  </a:moveTo>
                  <a:cubicBezTo>
                    <a:pt x="16851" y="1"/>
                    <a:pt x="16512" y="28"/>
                    <a:pt x="16178" y="81"/>
                  </a:cubicBezTo>
                  <a:cubicBezTo>
                    <a:pt x="11775" y="648"/>
                    <a:pt x="5604" y="1949"/>
                    <a:pt x="3736" y="3083"/>
                  </a:cubicBezTo>
                  <a:cubicBezTo>
                    <a:pt x="1868" y="4217"/>
                    <a:pt x="0" y="4684"/>
                    <a:pt x="1301" y="7653"/>
                  </a:cubicBezTo>
                  <a:cubicBezTo>
                    <a:pt x="1301" y="7653"/>
                    <a:pt x="67" y="8454"/>
                    <a:pt x="734" y="11122"/>
                  </a:cubicBezTo>
                  <a:cubicBezTo>
                    <a:pt x="1001" y="12056"/>
                    <a:pt x="1701" y="12857"/>
                    <a:pt x="2635" y="13257"/>
                  </a:cubicBezTo>
                  <a:cubicBezTo>
                    <a:pt x="2635" y="13257"/>
                    <a:pt x="2068" y="14925"/>
                    <a:pt x="2902" y="16226"/>
                  </a:cubicBezTo>
                  <a:cubicBezTo>
                    <a:pt x="3303" y="16926"/>
                    <a:pt x="3836" y="17560"/>
                    <a:pt x="4503" y="18027"/>
                  </a:cubicBezTo>
                  <a:cubicBezTo>
                    <a:pt x="4503" y="19295"/>
                    <a:pt x="4403" y="20329"/>
                    <a:pt x="4737" y="20863"/>
                  </a:cubicBezTo>
                  <a:cubicBezTo>
                    <a:pt x="4737" y="20863"/>
                    <a:pt x="5938" y="24499"/>
                    <a:pt x="11575" y="25232"/>
                  </a:cubicBezTo>
                  <a:cubicBezTo>
                    <a:pt x="11921" y="25275"/>
                    <a:pt x="12237" y="25297"/>
                    <a:pt x="12526" y="25297"/>
                  </a:cubicBezTo>
                  <a:cubicBezTo>
                    <a:pt x="14268" y="25297"/>
                    <a:pt x="15025" y="24505"/>
                    <a:pt x="15511" y="22731"/>
                  </a:cubicBezTo>
                  <a:cubicBezTo>
                    <a:pt x="16078" y="20629"/>
                    <a:pt x="16279" y="19161"/>
                    <a:pt x="15244" y="18127"/>
                  </a:cubicBezTo>
                  <a:cubicBezTo>
                    <a:pt x="15244" y="18127"/>
                    <a:pt x="17213" y="17260"/>
                    <a:pt x="17213" y="15759"/>
                  </a:cubicBezTo>
                  <a:cubicBezTo>
                    <a:pt x="17213" y="14892"/>
                    <a:pt x="16679" y="14091"/>
                    <a:pt x="15878" y="13724"/>
                  </a:cubicBezTo>
                  <a:lnTo>
                    <a:pt x="15878" y="13724"/>
                  </a:lnTo>
                  <a:cubicBezTo>
                    <a:pt x="15878" y="13724"/>
                    <a:pt x="16138" y="13738"/>
                    <a:pt x="16500" y="13738"/>
                  </a:cubicBezTo>
                  <a:cubicBezTo>
                    <a:pt x="17268" y="13738"/>
                    <a:pt x="18499" y="13676"/>
                    <a:pt x="18680" y="13290"/>
                  </a:cubicBezTo>
                  <a:cubicBezTo>
                    <a:pt x="18980" y="12757"/>
                    <a:pt x="19347" y="11422"/>
                    <a:pt x="18614" y="10689"/>
                  </a:cubicBezTo>
                  <a:cubicBezTo>
                    <a:pt x="17846" y="9955"/>
                    <a:pt x="14811" y="9087"/>
                    <a:pt x="14811" y="9087"/>
                  </a:cubicBezTo>
                  <a:cubicBezTo>
                    <a:pt x="14811" y="9087"/>
                    <a:pt x="21716" y="8354"/>
                    <a:pt x="22550" y="7720"/>
                  </a:cubicBezTo>
                  <a:cubicBezTo>
                    <a:pt x="23384" y="7053"/>
                    <a:pt x="23851" y="5385"/>
                    <a:pt x="22083" y="4818"/>
                  </a:cubicBezTo>
                  <a:cubicBezTo>
                    <a:pt x="21312" y="4571"/>
                    <a:pt x="19825" y="4501"/>
                    <a:pt x="18393" y="4501"/>
                  </a:cubicBezTo>
                  <a:cubicBezTo>
                    <a:pt x="16539" y="4501"/>
                    <a:pt x="14777" y="4618"/>
                    <a:pt x="14777" y="4618"/>
                  </a:cubicBezTo>
                  <a:lnTo>
                    <a:pt x="18080" y="3750"/>
                  </a:lnTo>
                  <a:cubicBezTo>
                    <a:pt x="19814" y="3317"/>
                    <a:pt x="20448" y="648"/>
                    <a:pt x="18714" y="181"/>
                  </a:cubicBezTo>
                  <a:cubicBezTo>
                    <a:pt x="18213" y="61"/>
                    <a:pt x="17701" y="1"/>
                    <a:pt x="17191" y="1"/>
                  </a:cubicBezTo>
                  <a:close/>
                </a:path>
              </a:pathLst>
            </a:custGeom>
            <a:solidFill>
              <a:srgbClr val="FFC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9" name="Google Shape;1269;p120"/>
            <p:cNvGrpSpPr/>
            <p:nvPr/>
          </p:nvGrpSpPr>
          <p:grpSpPr>
            <a:xfrm>
              <a:off x="2434349" y="3365116"/>
              <a:ext cx="348482" cy="907471"/>
              <a:chOff x="2434349" y="3365116"/>
              <a:chExt cx="348482" cy="907471"/>
            </a:xfrm>
          </p:grpSpPr>
          <p:sp>
            <p:nvSpPr>
              <p:cNvPr id="1270" name="Google Shape;1270;p120"/>
              <p:cNvSpPr/>
              <p:nvPr/>
            </p:nvSpPr>
            <p:spPr>
              <a:xfrm flipH="1">
                <a:off x="2434349" y="3734686"/>
                <a:ext cx="110510" cy="537901"/>
              </a:xfrm>
              <a:custGeom>
                <a:rect b="b" l="l" r="r" t="t"/>
                <a:pathLst>
                  <a:path extrusionOk="0" h="29555" w="6072">
                    <a:moveTo>
                      <a:pt x="0" y="0"/>
                    </a:moveTo>
                    <a:cubicBezTo>
                      <a:pt x="0" y="100"/>
                      <a:pt x="0" y="200"/>
                      <a:pt x="33" y="300"/>
                    </a:cubicBezTo>
                    <a:cubicBezTo>
                      <a:pt x="67" y="500"/>
                      <a:pt x="67" y="801"/>
                      <a:pt x="133" y="1201"/>
                    </a:cubicBezTo>
                    <a:cubicBezTo>
                      <a:pt x="300" y="2268"/>
                      <a:pt x="534" y="3336"/>
                      <a:pt x="834" y="4403"/>
                    </a:cubicBezTo>
                    <a:cubicBezTo>
                      <a:pt x="1168" y="5738"/>
                      <a:pt x="1701" y="7305"/>
                      <a:pt x="2302" y="9040"/>
                    </a:cubicBezTo>
                    <a:cubicBezTo>
                      <a:pt x="2935" y="10774"/>
                      <a:pt x="3669" y="12642"/>
                      <a:pt x="4303" y="14644"/>
                    </a:cubicBezTo>
                    <a:cubicBezTo>
                      <a:pt x="4937" y="16545"/>
                      <a:pt x="5371" y="18480"/>
                      <a:pt x="5637" y="20448"/>
                    </a:cubicBezTo>
                    <a:cubicBezTo>
                      <a:pt x="5871" y="22049"/>
                      <a:pt x="5904" y="23650"/>
                      <a:pt x="5737" y="25251"/>
                    </a:cubicBezTo>
                    <a:cubicBezTo>
                      <a:pt x="5604" y="26352"/>
                      <a:pt x="5337" y="27420"/>
                      <a:pt x="4970" y="28454"/>
                    </a:cubicBezTo>
                    <a:cubicBezTo>
                      <a:pt x="4870" y="28821"/>
                      <a:pt x="4737" y="29088"/>
                      <a:pt x="4670" y="29288"/>
                    </a:cubicBezTo>
                    <a:cubicBezTo>
                      <a:pt x="4603" y="29354"/>
                      <a:pt x="4570" y="29455"/>
                      <a:pt x="4570" y="29555"/>
                    </a:cubicBezTo>
                    <a:cubicBezTo>
                      <a:pt x="4603" y="29488"/>
                      <a:pt x="4670" y="29421"/>
                      <a:pt x="4703" y="29321"/>
                    </a:cubicBezTo>
                    <a:cubicBezTo>
                      <a:pt x="4770" y="29121"/>
                      <a:pt x="4937" y="28854"/>
                      <a:pt x="5070" y="28487"/>
                    </a:cubicBezTo>
                    <a:cubicBezTo>
                      <a:pt x="5471" y="27453"/>
                      <a:pt x="5737" y="26386"/>
                      <a:pt x="5871" y="25318"/>
                    </a:cubicBezTo>
                    <a:cubicBezTo>
                      <a:pt x="6071" y="23684"/>
                      <a:pt x="6071" y="22049"/>
                      <a:pt x="5838" y="20415"/>
                    </a:cubicBezTo>
                    <a:cubicBezTo>
                      <a:pt x="5571" y="18447"/>
                      <a:pt x="5137" y="16479"/>
                      <a:pt x="4503" y="14577"/>
                    </a:cubicBezTo>
                    <a:cubicBezTo>
                      <a:pt x="3869" y="12576"/>
                      <a:pt x="3136" y="10674"/>
                      <a:pt x="2502" y="8973"/>
                    </a:cubicBezTo>
                    <a:cubicBezTo>
                      <a:pt x="1868" y="7239"/>
                      <a:pt x="1334" y="5704"/>
                      <a:pt x="967" y="4370"/>
                    </a:cubicBezTo>
                    <a:cubicBezTo>
                      <a:pt x="667" y="3302"/>
                      <a:pt x="400" y="2235"/>
                      <a:pt x="234" y="1168"/>
                    </a:cubicBezTo>
                    <a:cubicBezTo>
                      <a:pt x="133" y="801"/>
                      <a:pt x="100" y="500"/>
                      <a:pt x="67" y="300"/>
                    </a:cubicBezTo>
                    <a:cubicBezTo>
                      <a:pt x="67" y="200"/>
                      <a:pt x="33" y="10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20"/>
              <p:cNvSpPr/>
              <p:nvPr/>
            </p:nvSpPr>
            <p:spPr>
              <a:xfrm flipH="1">
                <a:off x="2553952" y="3524614"/>
                <a:ext cx="156647" cy="41314"/>
              </a:xfrm>
              <a:custGeom>
                <a:rect b="b" l="l" r="r" t="t"/>
                <a:pathLst>
                  <a:path extrusionOk="0" h="2270" w="8607">
                    <a:moveTo>
                      <a:pt x="6498" y="0"/>
                    </a:moveTo>
                    <a:cubicBezTo>
                      <a:pt x="6398" y="0"/>
                      <a:pt x="6299" y="11"/>
                      <a:pt x="6205" y="35"/>
                    </a:cubicBezTo>
                    <a:cubicBezTo>
                      <a:pt x="5605" y="168"/>
                      <a:pt x="5004" y="368"/>
                      <a:pt x="4437" y="602"/>
                    </a:cubicBezTo>
                    <a:cubicBezTo>
                      <a:pt x="3203" y="1036"/>
                      <a:pt x="2069" y="1436"/>
                      <a:pt x="1268" y="1736"/>
                    </a:cubicBezTo>
                    <a:cubicBezTo>
                      <a:pt x="834" y="1869"/>
                      <a:pt x="401" y="2070"/>
                      <a:pt x="1" y="2270"/>
                    </a:cubicBezTo>
                    <a:cubicBezTo>
                      <a:pt x="434" y="2170"/>
                      <a:pt x="901" y="2070"/>
                      <a:pt x="1335" y="1903"/>
                    </a:cubicBezTo>
                    <a:cubicBezTo>
                      <a:pt x="2135" y="1636"/>
                      <a:pt x="3236" y="1236"/>
                      <a:pt x="4504" y="802"/>
                    </a:cubicBezTo>
                    <a:cubicBezTo>
                      <a:pt x="5071" y="569"/>
                      <a:pt x="5638" y="402"/>
                      <a:pt x="6238" y="235"/>
                    </a:cubicBezTo>
                    <a:cubicBezTo>
                      <a:pt x="6334" y="221"/>
                      <a:pt x="6430" y="215"/>
                      <a:pt x="6527" y="215"/>
                    </a:cubicBezTo>
                    <a:cubicBezTo>
                      <a:pt x="6905" y="215"/>
                      <a:pt x="7287" y="316"/>
                      <a:pt x="7606" y="502"/>
                    </a:cubicBezTo>
                    <a:cubicBezTo>
                      <a:pt x="8006" y="735"/>
                      <a:pt x="8340" y="1069"/>
                      <a:pt x="8607" y="1436"/>
                    </a:cubicBezTo>
                    <a:cubicBezTo>
                      <a:pt x="8573" y="1302"/>
                      <a:pt x="8507" y="1169"/>
                      <a:pt x="8440" y="1102"/>
                    </a:cubicBezTo>
                    <a:cubicBezTo>
                      <a:pt x="8240" y="802"/>
                      <a:pt x="7973" y="569"/>
                      <a:pt x="7673" y="368"/>
                    </a:cubicBezTo>
                    <a:cubicBezTo>
                      <a:pt x="7473" y="268"/>
                      <a:pt x="7272" y="168"/>
                      <a:pt x="7039" y="102"/>
                    </a:cubicBezTo>
                    <a:cubicBezTo>
                      <a:pt x="6867" y="37"/>
                      <a:pt x="6680" y="0"/>
                      <a:pt x="64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20"/>
              <p:cNvSpPr/>
              <p:nvPr/>
            </p:nvSpPr>
            <p:spPr>
              <a:xfrm flipH="1">
                <a:off x="2553955" y="3585945"/>
                <a:ext cx="81372" cy="43735"/>
              </a:xfrm>
              <a:custGeom>
                <a:rect b="b" l="l" r="r" t="t"/>
                <a:pathLst>
                  <a:path extrusionOk="0" h="2403" w="4471">
                    <a:moveTo>
                      <a:pt x="4471" y="1"/>
                    </a:moveTo>
                    <a:cubicBezTo>
                      <a:pt x="4437" y="1"/>
                      <a:pt x="4337" y="267"/>
                      <a:pt x="4004" y="568"/>
                    </a:cubicBezTo>
                    <a:cubicBezTo>
                      <a:pt x="3503" y="935"/>
                      <a:pt x="3003" y="1235"/>
                      <a:pt x="2436" y="1435"/>
                    </a:cubicBezTo>
                    <a:cubicBezTo>
                      <a:pt x="1769" y="1702"/>
                      <a:pt x="1135" y="1902"/>
                      <a:pt x="701" y="2069"/>
                    </a:cubicBezTo>
                    <a:cubicBezTo>
                      <a:pt x="434" y="2135"/>
                      <a:pt x="201" y="2235"/>
                      <a:pt x="1" y="2402"/>
                    </a:cubicBezTo>
                    <a:cubicBezTo>
                      <a:pt x="268" y="2369"/>
                      <a:pt x="501" y="2302"/>
                      <a:pt x="735" y="2202"/>
                    </a:cubicBezTo>
                    <a:cubicBezTo>
                      <a:pt x="1335" y="2069"/>
                      <a:pt x="1936" y="1869"/>
                      <a:pt x="2503" y="1635"/>
                    </a:cubicBezTo>
                    <a:cubicBezTo>
                      <a:pt x="3103" y="1435"/>
                      <a:pt x="3637" y="1101"/>
                      <a:pt x="4104" y="668"/>
                    </a:cubicBezTo>
                    <a:cubicBezTo>
                      <a:pt x="4304" y="501"/>
                      <a:pt x="4437" y="267"/>
                      <a:pt x="44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20"/>
              <p:cNvSpPr/>
              <p:nvPr/>
            </p:nvSpPr>
            <p:spPr>
              <a:xfrm flipH="1">
                <a:off x="2592807" y="3447540"/>
                <a:ext cx="166967" cy="37201"/>
              </a:xfrm>
              <a:custGeom>
                <a:rect b="b" l="l" r="r" t="t"/>
                <a:pathLst>
                  <a:path extrusionOk="0" h="2044" w="9174">
                    <a:moveTo>
                      <a:pt x="9174" y="0"/>
                    </a:moveTo>
                    <a:cubicBezTo>
                      <a:pt x="8707" y="0"/>
                      <a:pt x="8240" y="33"/>
                      <a:pt x="7806" y="100"/>
                    </a:cubicBezTo>
                    <a:cubicBezTo>
                      <a:pt x="6939" y="167"/>
                      <a:pt x="5738" y="234"/>
                      <a:pt x="4437" y="400"/>
                    </a:cubicBezTo>
                    <a:cubicBezTo>
                      <a:pt x="3803" y="500"/>
                      <a:pt x="3203" y="601"/>
                      <a:pt x="2602" y="767"/>
                    </a:cubicBezTo>
                    <a:cubicBezTo>
                      <a:pt x="2102" y="901"/>
                      <a:pt x="1635" y="1068"/>
                      <a:pt x="1168" y="1301"/>
                    </a:cubicBezTo>
                    <a:cubicBezTo>
                      <a:pt x="1001" y="1368"/>
                      <a:pt x="835" y="1468"/>
                      <a:pt x="668" y="1568"/>
                    </a:cubicBezTo>
                    <a:cubicBezTo>
                      <a:pt x="534" y="1635"/>
                      <a:pt x="401" y="1735"/>
                      <a:pt x="301" y="1801"/>
                    </a:cubicBezTo>
                    <a:cubicBezTo>
                      <a:pt x="101" y="1935"/>
                      <a:pt x="1" y="2035"/>
                      <a:pt x="1" y="2035"/>
                    </a:cubicBezTo>
                    <a:cubicBezTo>
                      <a:pt x="4" y="2041"/>
                      <a:pt x="9" y="2043"/>
                      <a:pt x="18" y="2043"/>
                    </a:cubicBezTo>
                    <a:cubicBezTo>
                      <a:pt x="112" y="2043"/>
                      <a:pt x="534" y="1739"/>
                      <a:pt x="1235" y="1434"/>
                    </a:cubicBezTo>
                    <a:cubicBezTo>
                      <a:pt x="1702" y="1234"/>
                      <a:pt x="2169" y="1068"/>
                      <a:pt x="2669" y="967"/>
                    </a:cubicBezTo>
                    <a:cubicBezTo>
                      <a:pt x="3236" y="834"/>
                      <a:pt x="3837" y="701"/>
                      <a:pt x="4470" y="601"/>
                    </a:cubicBezTo>
                    <a:cubicBezTo>
                      <a:pt x="5771" y="434"/>
                      <a:pt x="6939" y="367"/>
                      <a:pt x="7806" y="267"/>
                    </a:cubicBezTo>
                    <a:cubicBezTo>
                      <a:pt x="8240" y="200"/>
                      <a:pt x="8573" y="134"/>
                      <a:pt x="8807" y="100"/>
                    </a:cubicBezTo>
                    <a:cubicBezTo>
                      <a:pt x="8940" y="100"/>
                      <a:pt x="9074" y="67"/>
                      <a:pt x="91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20"/>
              <p:cNvSpPr/>
              <p:nvPr/>
            </p:nvSpPr>
            <p:spPr>
              <a:xfrm flipH="1">
                <a:off x="2589166" y="3365116"/>
                <a:ext cx="189426" cy="45409"/>
              </a:xfrm>
              <a:custGeom>
                <a:rect b="b" l="l" r="r" t="t"/>
                <a:pathLst>
                  <a:path extrusionOk="0" h="2495" w="10408">
                    <a:moveTo>
                      <a:pt x="10208" y="1"/>
                    </a:moveTo>
                    <a:cubicBezTo>
                      <a:pt x="10141" y="1"/>
                      <a:pt x="10074" y="9"/>
                      <a:pt x="10008" y="26"/>
                    </a:cubicBezTo>
                    <a:cubicBezTo>
                      <a:pt x="9741" y="26"/>
                      <a:pt x="9341" y="59"/>
                      <a:pt x="8840" y="126"/>
                    </a:cubicBezTo>
                    <a:cubicBezTo>
                      <a:pt x="6338" y="426"/>
                      <a:pt x="3837" y="1027"/>
                      <a:pt x="1435" y="1894"/>
                    </a:cubicBezTo>
                    <a:cubicBezTo>
                      <a:pt x="968" y="2061"/>
                      <a:pt x="634" y="2194"/>
                      <a:pt x="367" y="2294"/>
                    </a:cubicBezTo>
                    <a:cubicBezTo>
                      <a:pt x="234" y="2361"/>
                      <a:pt x="101" y="2428"/>
                      <a:pt x="1" y="2494"/>
                    </a:cubicBezTo>
                    <a:cubicBezTo>
                      <a:pt x="501" y="2361"/>
                      <a:pt x="1001" y="2227"/>
                      <a:pt x="1502" y="2027"/>
                    </a:cubicBezTo>
                    <a:cubicBezTo>
                      <a:pt x="2402" y="1727"/>
                      <a:pt x="3703" y="1360"/>
                      <a:pt x="5138" y="993"/>
                    </a:cubicBezTo>
                    <a:cubicBezTo>
                      <a:pt x="6572" y="660"/>
                      <a:pt x="7906" y="426"/>
                      <a:pt x="8874" y="259"/>
                    </a:cubicBezTo>
                    <a:cubicBezTo>
                      <a:pt x="9374" y="226"/>
                      <a:pt x="9908" y="126"/>
                      <a:pt x="10408" y="26"/>
                    </a:cubicBezTo>
                    <a:cubicBezTo>
                      <a:pt x="10341" y="9"/>
                      <a:pt x="10275" y="1"/>
                      <a:pt x="102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20"/>
              <p:cNvSpPr/>
              <p:nvPr/>
            </p:nvSpPr>
            <p:spPr>
              <a:xfrm flipH="1">
                <a:off x="2629229" y="3626620"/>
                <a:ext cx="43116" cy="55874"/>
              </a:xfrm>
              <a:custGeom>
                <a:rect b="b" l="l" r="r" t="t"/>
                <a:pathLst>
                  <a:path extrusionOk="0" h="3070" w="2369">
                    <a:moveTo>
                      <a:pt x="2368" y="0"/>
                    </a:moveTo>
                    <a:lnTo>
                      <a:pt x="2368" y="0"/>
                    </a:lnTo>
                    <a:cubicBezTo>
                      <a:pt x="2068" y="568"/>
                      <a:pt x="1735" y="1135"/>
                      <a:pt x="1368" y="1668"/>
                    </a:cubicBezTo>
                    <a:cubicBezTo>
                      <a:pt x="934" y="2169"/>
                      <a:pt x="500" y="2636"/>
                      <a:pt x="0" y="3069"/>
                    </a:cubicBezTo>
                    <a:cubicBezTo>
                      <a:pt x="634" y="2803"/>
                      <a:pt x="1134" y="2369"/>
                      <a:pt x="1534" y="1802"/>
                    </a:cubicBezTo>
                    <a:cubicBezTo>
                      <a:pt x="1968" y="1301"/>
                      <a:pt x="2268" y="668"/>
                      <a:pt x="23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20"/>
              <p:cNvSpPr/>
              <p:nvPr/>
            </p:nvSpPr>
            <p:spPr>
              <a:xfrm flipH="1">
                <a:off x="2732437" y="3604763"/>
                <a:ext cx="20657" cy="38275"/>
              </a:xfrm>
              <a:custGeom>
                <a:rect b="b" l="l" r="r" t="t"/>
                <a:pathLst>
                  <a:path extrusionOk="0" h="2103" w="1135">
                    <a:moveTo>
                      <a:pt x="1101" y="1"/>
                    </a:moveTo>
                    <a:lnTo>
                      <a:pt x="1101" y="1"/>
                    </a:lnTo>
                    <a:cubicBezTo>
                      <a:pt x="734" y="201"/>
                      <a:pt x="468" y="501"/>
                      <a:pt x="301" y="901"/>
                    </a:cubicBezTo>
                    <a:cubicBezTo>
                      <a:pt x="101" y="1268"/>
                      <a:pt x="1" y="1702"/>
                      <a:pt x="101" y="2102"/>
                    </a:cubicBezTo>
                    <a:cubicBezTo>
                      <a:pt x="167" y="2102"/>
                      <a:pt x="234" y="1602"/>
                      <a:pt x="501" y="1001"/>
                    </a:cubicBezTo>
                    <a:cubicBezTo>
                      <a:pt x="768" y="401"/>
                      <a:pt x="1135" y="34"/>
                      <a:pt x="11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20"/>
              <p:cNvSpPr/>
              <p:nvPr/>
            </p:nvSpPr>
            <p:spPr>
              <a:xfrm flipH="1">
                <a:off x="2632263" y="3610841"/>
                <a:ext cx="150569" cy="139030"/>
              </a:xfrm>
              <a:custGeom>
                <a:rect b="b" l="l" r="r" t="t"/>
                <a:pathLst>
                  <a:path extrusionOk="0" h="7639" w="8273">
                    <a:moveTo>
                      <a:pt x="133" y="0"/>
                    </a:moveTo>
                    <a:cubicBezTo>
                      <a:pt x="67" y="167"/>
                      <a:pt x="33" y="334"/>
                      <a:pt x="33" y="501"/>
                    </a:cubicBezTo>
                    <a:cubicBezTo>
                      <a:pt x="0" y="667"/>
                      <a:pt x="0" y="867"/>
                      <a:pt x="0" y="1068"/>
                    </a:cubicBezTo>
                    <a:cubicBezTo>
                      <a:pt x="0" y="1335"/>
                      <a:pt x="0" y="1601"/>
                      <a:pt x="67" y="1835"/>
                    </a:cubicBezTo>
                    <a:cubicBezTo>
                      <a:pt x="67" y="2002"/>
                      <a:pt x="67" y="2135"/>
                      <a:pt x="133" y="2302"/>
                    </a:cubicBezTo>
                    <a:cubicBezTo>
                      <a:pt x="167" y="2435"/>
                      <a:pt x="234" y="2602"/>
                      <a:pt x="267" y="2769"/>
                    </a:cubicBezTo>
                    <a:cubicBezTo>
                      <a:pt x="334" y="2936"/>
                      <a:pt x="367" y="3102"/>
                      <a:pt x="467" y="3269"/>
                    </a:cubicBezTo>
                    <a:cubicBezTo>
                      <a:pt x="534" y="3436"/>
                      <a:pt x="634" y="3603"/>
                      <a:pt x="734" y="3736"/>
                    </a:cubicBezTo>
                    <a:cubicBezTo>
                      <a:pt x="1134" y="4470"/>
                      <a:pt x="1701" y="5071"/>
                      <a:pt x="2402" y="5571"/>
                    </a:cubicBezTo>
                    <a:cubicBezTo>
                      <a:pt x="3036" y="6071"/>
                      <a:pt x="3769" y="6472"/>
                      <a:pt x="4537" y="6772"/>
                    </a:cubicBezTo>
                    <a:cubicBezTo>
                      <a:pt x="4904" y="6905"/>
                      <a:pt x="5237" y="7039"/>
                      <a:pt x="5537" y="7139"/>
                    </a:cubicBezTo>
                    <a:cubicBezTo>
                      <a:pt x="5871" y="7239"/>
                      <a:pt x="6171" y="7305"/>
                      <a:pt x="6438" y="7372"/>
                    </a:cubicBezTo>
                    <a:cubicBezTo>
                      <a:pt x="6905" y="7472"/>
                      <a:pt x="7339" y="7539"/>
                      <a:pt x="7772" y="7606"/>
                    </a:cubicBezTo>
                    <a:cubicBezTo>
                      <a:pt x="7939" y="7639"/>
                      <a:pt x="8106" y="7639"/>
                      <a:pt x="8273" y="7639"/>
                    </a:cubicBezTo>
                    <a:cubicBezTo>
                      <a:pt x="8273" y="7606"/>
                      <a:pt x="7572" y="7506"/>
                      <a:pt x="6471" y="7205"/>
                    </a:cubicBezTo>
                    <a:lnTo>
                      <a:pt x="5604" y="6939"/>
                    </a:lnTo>
                    <a:cubicBezTo>
                      <a:pt x="5304" y="6805"/>
                      <a:pt x="4937" y="6738"/>
                      <a:pt x="4603" y="6572"/>
                    </a:cubicBezTo>
                    <a:cubicBezTo>
                      <a:pt x="3869" y="6271"/>
                      <a:pt x="3169" y="5871"/>
                      <a:pt x="2535" y="5371"/>
                    </a:cubicBezTo>
                    <a:cubicBezTo>
                      <a:pt x="1868" y="4904"/>
                      <a:pt x="1334" y="4303"/>
                      <a:pt x="901" y="3636"/>
                    </a:cubicBezTo>
                    <a:cubicBezTo>
                      <a:pt x="801" y="3469"/>
                      <a:pt x="701" y="3336"/>
                      <a:pt x="634" y="3169"/>
                    </a:cubicBezTo>
                    <a:cubicBezTo>
                      <a:pt x="567" y="3002"/>
                      <a:pt x="500" y="2869"/>
                      <a:pt x="434" y="2702"/>
                    </a:cubicBezTo>
                    <a:cubicBezTo>
                      <a:pt x="400" y="2535"/>
                      <a:pt x="334" y="2369"/>
                      <a:pt x="300" y="2235"/>
                    </a:cubicBezTo>
                    <a:cubicBezTo>
                      <a:pt x="267" y="2102"/>
                      <a:pt x="234" y="1968"/>
                      <a:pt x="200" y="1835"/>
                    </a:cubicBezTo>
                    <a:cubicBezTo>
                      <a:pt x="167" y="1568"/>
                      <a:pt x="133" y="1335"/>
                      <a:pt x="133" y="1068"/>
                    </a:cubicBezTo>
                    <a:cubicBezTo>
                      <a:pt x="100" y="867"/>
                      <a:pt x="100" y="701"/>
                      <a:pt x="133" y="501"/>
                    </a:cubicBezTo>
                    <a:cubicBezTo>
                      <a:pt x="133" y="334"/>
                      <a:pt x="133" y="167"/>
                      <a:pt x="1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8" name="Google Shape;1278;p120"/>
            <p:cNvSpPr/>
            <p:nvPr/>
          </p:nvSpPr>
          <p:spPr>
            <a:xfrm flipH="1">
              <a:off x="2674729" y="1461832"/>
              <a:ext cx="771644" cy="716934"/>
            </a:xfrm>
            <a:custGeom>
              <a:rect b="b" l="l" r="r" t="t"/>
              <a:pathLst>
                <a:path extrusionOk="0" h="39392" w="42398">
                  <a:moveTo>
                    <a:pt x="21168" y="1"/>
                  </a:moveTo>
                  <a:cubicBezTo>
                    <a:pt x="11716" y="1"/>
                    <a:pt x="3358" y="6854"/>
                    <a:pt x="1769" y="16510"/>
                  </a:cubicBezTo>
                  <a:cubicBezTo>
                    <a:pt x="1" y="27218"/>
                    <a:pt x="7273" y="37359"/>
                    <a:pt x="17980" y="39127"/>
                  </a:cubicBezTo>
                  <a:cubicBezTo>
                    <a:pt x="19064" y="39305"/>
                    <a:pt x="20143" y="39392"/>
                    <a:pt x="21207" y="39392"/>
                  </a:cubicBezTo>
                  <a:cubicBezTo>
                    <a:pt x="30683" y="39392"/>
                    <a:pt x="39040" y="32542"/>
                    <a:pt x="40630" y="22915"/>
                  </a:cubicBezTo>
                  <a:cubicBezTo>
                    <a:pt x="42398" y="12174"/>
                    <a:pt x="35126" y="2033"/>
                    <a:pt x="24385" y="266"/>
                  </a:cubicBezTo>
                  <a:cubicBezTo>
                    <a:pt x="23304" y="87"/>
                    <a:pt x="22229" y="1"/>
                    <a:pt x="211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20"/>
            <p:cNvSpPr/>
            <p:nvPr/>
          </p:nvSpPr>
          <p:spPr>
            <a:xfrm flipH="1">
              <a:off x="2589770" y="2014849"/>
              <a:ext cx="109910" cy="107544"/>
            </a:xfrm>
            <a:custGeom>
              <a:rect b="b" l="l" r="r" t="t"/>
              <a:pathLst>
                <a:path extrusionOk="0" h="5909" w="6039">
                  <a:moveTo>
                    <a:pt x="3003" y="0"/>
                  </a:moveTo>
                  <a:cubicBezTo>
                    <a:pt x="2870" y="33"/>
                    <a:pt x="2803" y="33"/>
                    <a:pt x="2803" y="33"/>
                  </a:cubicBezTo>
                  <a:cubicBezTo>
                    <a:pt x="3036" y="33"/>
                    <a:pt x="3270" y="67"/>
                    <a:pt x="3503" y="100"/>
                  </a:cubicBezTo>
                  <a:cubicBezTo>
                    <a:pt x="4104" y="234"/>
                    <a:pt x="4671" y="567"/>
                    <a:pt x="5071" y="1034"/>
                  </a:cubicBezTo>
                  <a:cubicBezTo>
                    <a:pt x="5371" y="1368"/>
                    <a:pt x="5572" y="1735"/>
                    <a:pt x="5705" y="2135"/>
                  </a:cubicBezTo>
                  <a:cubicBezTo>
                    <a:pt x="5838" y="2602"/>
                    <a:pt x="5838" y="3102"/>
                    <a:pt x="5705" y="3569"/>
                  </a:cubicBezTo>
                  <a:cubicBezTo>
                    <a:pt x="5373" y="4933"/>
                    <a:pt x="4197" y="5666"/>
                    <a:pt x="3013" y="5666"/>
                  </a:cubicBezTo>
                  <a:cubicBezTo>
                    <a:pt x="2054" y="5666"/>
                    <a:pt x="1091" y="5185"/>
                    <a:pt x="568" y="4170"/>
                  </a:cubicBezTo>
                  <a:cubicBezTo>
                    <a:pt x="335" y="3736"/>
                    <a:pt x="201" y="3269"/>
                    <a:pt x="234" y="2769"/>
                  </a:cubicBezTo>
                  <a:cubicBezTo>
                    <a:pt x="268" y="2335"/>
                    <a:pt x="401" y="1935"/>
                    <a:pt x="601" y="1568"/>
                  </a:cubicBezTo>
                  <a:cubicBezTo>
                    <a:pt x="902" y="1034"/>
                    <a:pt x="1369" y="601"/>
                    <a:pt x="1936" y="300"/>
                  </a:cubicBezTo>
                  <a:cubicBezTo>
                    <a:pt x="2136" y="234"/>
                    <a:pt x="2336" y="134"/>
                    <a:pt x="2569" y="67"/>
                  </a:cubicBezTo>
                  <a:lnTo>
                    <a:pt x="2569" y="67"/>
                  </a:lnTo>
                  <a:cubicBezTo>
                    <a:pt x="2569" y="67"/>
                    <a:pt x="2503" y="67"/>
                    <a:pt x="2369" y="100"/>
                  </a:cubicBezTo>
                  <a:cubicBezTo>
                    <a:pt x="2303" y="100"/>
                    <a:pt x="2203" y="100"/>
                    <a:pt x="2136" y="134"/>
                  </a:cubicBezTo>
                  <a:cubicBezTo>
                    <a:pt x="2036" y="167"/>
                    <a:pt x="1969" y="200"/>
                    <a:pt x="1869" y="234"/>
                  </a:cubicBezTo>
                  <a:cubicBezTo>
                    <a:pt x="835" y="701"/>
                    <a:pt x="134" y="1668"/>
                    <a:pt x="34" y="2769"/>
                  </a:cubicBezTo>
                  <a:cubicBezTo>
                    <a:pt x="1" y="3302"/>
                    <a:pt x="134" y="3836"/>
                    <a:pt x="368" y="4270"/>
                  </a:cubicBezTo>
                  <a:cubicBezTo>
                    <a:pt x="668" y="4804"/>
                    <a:pt x="1068" y="5204"/>
                    <a:pt x="1569" y="5504"/>
                  </a:cubicBezTo>
                  <a:cubicBezTo>
                    <a:pt x="2016" y="5775"/>
                    <a:pt x="2514" y="5909"/>
                    <a:pt x="3009" y="5909"/>
                  </a:cubicBezTo>
                  <a:cubicBezTo>
                    <a:pt x="3732" y="5909"/>
                    <a:pt x="4450" y="5625"/>
                    <a:pt x="5005" y="5070"/>
                  </a:cubicBezTo>
                  <a:cubicBezTo>
                    <a:pt x="5405" y="4670"/>
                    <a:pt x="5738" y="4170"/>
                    <a:pt x="5872" y="3636"/>
                  </a:cubicBezTo>
                  <a:cubicBezTo>
                    <a:pt x="6039" y="3136"/>
                    <a:pt x="6039" y="2602"/>
                    <a:pt x="5872" y="2102"/>
                  </a:cubicBezTo>
                  <a:cubicBezTo>
                    <a:pt x="5505" y="1034"/>
                    <a:pt x="4604" y="234"/>
                    <a:pt x="3503" y="33"/>
                  </a:cubicBezTo>
                  <a:cubicBezTo>
                    <a:pt x="3403" y="0"/>
                    <a:pt x="3303" y="0"/>
                    <a:pt x="32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20"/>
            <p:cNvSpPr/>
            <p:nvPr/>
          </p:nvSpPr>
          <p:spPr>
            <a:xfrm flipH="1">
              <a:off x="2466527" y="2102860"/>
              <a:ext cx="66812" cy="65029"/>
            </a:xfrm>
            <a:custGeom>
              <a:rect b="b" l="l" r="r" t="t"/>
              <a:pathLst>
                <a:path extrusionOk="0" h="3573" w="3671">
                  <a:moveTo>
                    <a:pt x="1735" y="1"/>
                  </a:moveTo>
                  <a:cubicBezTo>
                    <a:pt x="1735" y="1"/>
                    <a:pt x="1869" y="1"/>
                    <a:pt x="2136" y="34"/>
                  </a:cubicBezTo>
                  <a:cubicBezTo>
                    <a:pt x="2503" y="134"/>
                    <a:pt x="2836" y="334"/>
                    <a:pt x="3103" y="601"/>
                  </a:cubicBezTo>
                  <a:cubicBezTo>
                    <a:pt x="3270" y="801"/>
                    <a:pt x="3403" y="1035"/>
                    <a:pt x="3470" y="1268"/>
                  </a:cubicBezTo>
                  <a:cubicBezTo>
                    <a:pt x="3570" y="1569"/>
                    <a:pt x="3570" y="1869"/>
                    <a:pt x="3470" y="2169"/>
                  </a:cubicBezTo>
                  <a:cubicBezTo>
                    <a:pt x="3303" y="2836"/>
                    <a:pt x="2736" y="3303"/>
                    <a:pt x="2069" y="3437"/>
                  </a:cubicBezTo>
                  <a:cubicBezTo>
                    <a:pt x="2037" y="3438"/>
                    <a:pt x="2005" y="3439"/>
                    <a:pt x="1973" y="3439"/>
                  </a:cubicBezTo>
                  <a:cubicBezTo>
                    <a:pt x="1308" y="3439"/>
                    <a:pt x="686" y="3109"/>
                    <a:pt x="368" y="2536"/>
                  </a:cubicBezTo>
                  <a:cubicBezTo>
                    <a:pt x="201" y="2269"/>
                    <a:pt x="134" y="1969"/>
                    <a:pt x="168" y="1702"/>
                  </a:cubicBezTo>
                  <a:cubicBezTo>
                    <a:pt x="168" y="1435"/>
                    <a:pt x="268" y="1168"/>
                    <a:pt x="368" y="968"/>
                  </a:cubicBezTo>
                  <a:cubicBezTo>
                    <a:pt x="568" y="601"/>
                    <a:pt x="835" y="334"/>
                    <a:pt x="1168" y="168"/>
                  </a:cubicBezTo>
                  <a:cubicBezTo>
                    <a:pt x="1302" y="101"/>
                    <a:pt x="1435" y="68"/>
                    <a:pt x="1569" y="34"/>
                  </a:cubicBezTo>
                  <a:cubicBezTo>
                    <a:pt x="1569" y="18"/>
                    <a:pt x="1560" y="9"/>
                    <a:pt x="1539" y="9"/>
                  </a:cubicBezTo>
                  <a:cubicBezTo>
                    <a:pt x="1519" y="9"/>
                    <a:pt x="1485" y="18"/>
                    <a:pt x="1435" y="34"/>
                  </a:cubicBezTo>
                  <a:lnTo>
                    <a:pt x="1302" y="34"/>
                  </a:lnTo>
                  <a:cubicBezTo>
                    <a:pt x="1268" y="68"/>
                    <a:pt x="1202" y="68"/>
                    <a:pt x="1135" y="101"/>
                  </a:cubicBezTo>
                  <a:cubicBezTo>
                    <a:pt x="768" y="268"/>
                    <a:pt x="468" y="535"/>
                    <a:pt x="268" y="902"/>
                  </a:cubicBezTo>
                  <a:cubicBezTo>
                    <a:pt x="134" y="1135"/>
                    <a:pt x="68" y="1402"/>
                    <a:pt x="34" y="1669"/>
                  </a:cubicBezTo>
                  <a:cubicBezTo>
                    <a:pt x="1" y="1969"/>
                    <a:pt x="68" y="2303"/>
                    <a:pt x="234" y="2569"/>
                  </a:cubicBezTo>
                  <a:cubicBezTo>
                    <a:pt x="401" y="2870"/>
                    <a:pt x="668" y="3136"/>
                    <a:pt x="968" y="3303"/>
                  </a:cubicBezTo>
                  <a:cubicBezTo>
                    <a:pt x="1246" y="3484"/>
                    <a:pt x="1560" y="3572"/>
                    <a:pt x="1869" y="3572"/>
                  </a:cubicBezTo>
                  <a:cubicBezTo>
                    <a:pt x="2301" y="3572"/>
                    <a:pt x="2725" y="3400"/>
                    <a:pt x="3036" y="3070"/>
                  </a:cubicBezTo>
                  <a:cubicBezTo>
                    <a:pt x="3303" y="2836"/>
                    <a:pt x="3503" y="2536"/>
                    <a:pt x="3603" y="2169"/>
                  </a:cubicBezTo>
                  <a:cubicBezTo>
                    <a:pt x="3670" y="1869"/>
                    <a:pt x="3670" y="1569"/>
                    <a:pt x="3603" y="1235"/>
                  </a:cubicBezTo>
                  <a:cubicBezTo>
                    <a:pt x="3503" y="968"/>
                    <a:pt x="3370" y="735"/>
                    <a:pt x="3170" y="535"/>
                  </a:cubicBezTo>
                  <a:cubicBezTo>
                    <a:pt x="2903" y="268"/>
                    <a:pt x="2536" y="68"/>
                    <a:pt x="21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20"/>
            <p:cNvSpPr/>
            <p:nvPr/>
          </p:nvSpPr>
          <p:spPr>
            <a:xfrm flipH="1">
              <a:off x="2698408" y="1459375"/>
              <a:ext cx="724287" cy="725507"/>
            </a:xfrm>
            <a:custGeom>
              <a:rect b="b" l="l" r="r" t="t"/>
              <a:pathLst>
                <a:path extrusionOk="0" h="39863" w="39796">
                  <a:moveTo>
                    <a:pt x="20182" y="0"/>
                  </a:moveTo>
                  <a:lnTo>
                    <a:pt x="18881" y="67"/>
                  </a:lnTo>
                  <a:lnTo>
                    <a:pt x="18214" y="67"/>
                  </a:lnTo>
                  <a:lnTo>
                    <a:pt x="17546" y="167"/>
                  </a:lnTo>
                  <a:cubicBezTo>
                    <a:pt x="17079" y="234"/>
                    <a:pt x="16646" y="267"/>
                    <a:pt x="16179" y="367"/>
                  </a:cubicBezTo>
                  <a:cubicBezTo>
                    <a:pt x="15278" y="534"/>
                    <a:pt x="14378" y="767"/>
                    <a:pt x="13510" y="1068"/>
                  </a:cubicBezTo>
                  <a:lnTo>
                    <a:pt x="12843" y="1301"/>
                  </a:lnTo>
                  <a:lnTo>
                    <a:pt x="12510" y="1435"/>
                  </a:lnTo>
                  <a:lnTo>
                    <a:pt x="12209" y="1568"/>
                  </a:lnTo>
                  <a:lnTo>
                    <a:pt x="10908" y="2168"/>
                  </a:lnTo>
                  <a:cubicBezTo>
                    <a:pt x="10475" y="2402"/>
                    <a:pt x="10074" y="2635"/>
                    <a:pt x="9641" y="2869"/>
                  </a:cubicBezTo>
                  <a:cubicBezTo>
                    <a:pt x="9441" y="3002"/>
                    <a:pt x="9207" y="3102"/>
                    <a:pt x="9040" y="3269"/>
                  </a:cubicBezTo>
                  <a:lnTo>
                    <a:pt x="8440" y="3670"/>
                  </a:lnTo>
                  <a:cubicBezTo>
                    <a:pt x="7606" y="4237"/>
                    <a:pt x="6839" y="4870"/>
                    <a:pt x="6138" y="5538"/>
                  </a:cubicBezTo>
                  <a:lnTo>
                    <a:pt x="5104" y="6638"/>
                  </a:lnTo>
                  <a:lnTo>
                    <a:pt x="4837" y="6905"/>
                  </a:lnTo>
                  <a:cubicBezTo>
                    <a:pt x="4737" y="7005"/>
                    <a:pt x="4671" y="7105"/>
                    <a:pt x="4604" y="7205"/>
                  </a:cubicBezTo>
                  <a:lnTo>
                    <a:pt x="4137" y="7806"/>
                  </a:lnTo>
                  <a:lnTo>
                    <a:pt x="3670" y="8440"/>
                  </a:lnTo>
                  <a:lnTo>
                    <a:pt x="3236" y="9073"/>
                  </a:lnTo>
                  <a:lnTo>
                    <a:pt x="2836" y="9707"/>
                  </a:lnTo>
                  <a:lnTo>
                    <a:pt x="2602" y="10041"/>
                  </a:lnTo>
                  <a:cubicBezTo>
                    <a:pt x="2536" y="10174"/>
                    <a:pt x="2502" y="10274"/>
                    <a:pt x="2436" y="10408"/>
                  </a:cubicBezTo>
                  <a:lnTo>
                    <a:pt x="1735" y="11775"/>
                  </a:lnTo>
                  <a:lnTo>
                    <a:pt x="1168" y="13243"/>
                  </a:lnTo>
                  <a:cubicBezTo>
                    <a:pt x="468" y="15278"/>
                    <a:pt x="67" y="17379"/>
                    <a:pt x="1" y="19514"/>
                  </a:cubicBezTo>
                  <a:cubicBezTo>
                    <a:pt x="1" y="21649"/>
                    <a:pt x="301" y="23784"/>
                    <a:pt x="901" y="25819"/>
                  </a:cubicBezTo>
                  <a:lnTo>
                    <a:pt x="1435" y="27320"/>
                  </a:lnTo>
                  <a:lnTo>
                    <a:pt x="2069" y="28721"/>
                  </a:lnTo>
                  <a:lnTo>
                    <a:pt x="2202" y="29088"/>
                  </a:lnTo>
                  <a:lnTo>
                    <a:pt x="2402" y="29421"/>
                  </a:lnTo>
                  <a:lnTo>
                    <a:pt x="2803" y="30088"/>
                  </a:lnTo>
                  <a:lnTo>
                    <a:pt x="3203" y="30756"/>
                  </a:lnTo>
                  <a:lnTo>
                    <a:pt x="3637" y="31389"/>
                  </a:lnTo>
                  <a:lnTo>
                    <a:pt x="4070" y="31990"/>
                  </a:lnTo>
                  <a:lnTo>
                    <a:pt x="4304" y="32290"/>
                  </a:lnTo>
                  <a:lnTo>
                    <a:pt x="4537" y="32590"/>
                  </a:lnTo>
                  <a:lnTo>
                    <a:pt x="5538" y="33724"/>
                  </a:lnTo>
                  <a:cubicBezTo>
                    <a:pt x="6238" y="34425"/>
                    <a:pt x="6972" y="35092"/>
                    <a:pt x="7773" y="35692"/>
                  </a:cubicBezTo>
                  <a:lnTo>
                    <a:pt x="8340" y="36126"/>
                  </a:lnTo>
                  <a:cubicBezTo>
                    <a:pt x="8540" y="36293"/>
                    <a:pt x="8740" y="36426"/>
                    <a:pt x="8940" y="36560"/>
                  </a:cubicBezTo>
                  <a:cubicBezTo>
                    <a:pt x="9374" y="36827"/>
                    <a:pt x="9774" y="37093"/>
                    <a:pt x="10208" y="37327"/>
                  </a:cubicBezTo>
                  <a:lnTo>
                    <a:pt x="11475" y="37961"/>
                  </a:lnTo>
                  <a:lnTo>
                    <a:pt x="11809" y="38128"/>
                  </a:lnTo>
                  <a:lnTo>
                    <a:pt x="12143" y="38261"/>
                  </a:lnTo>
                  <a:lnTo>
                    <a:pt x="12776" y="38528"/>
                  </a:lnTo>
                  <a:cubicBezTo>
                    <a:pt x="13644" y="38861"/>
                    <a:pt x="14511" y="39128"/>
                    <a:pt x="15412" y="39362"/>
                  </a:cubicBezTo>
                  <a:cubicBezTo>
                    <a:pt x="15879" y="39462"/>
                    <a:pt x="16312" y="39495"/>
                    <a:pt x="16779" y="39595"/>
                  </a:cubicBezTo>
                  <a:lnTo>
                    <a:pt x="17413" y="39695"/>
                  </a:lnTo>
                  <a:cubicBezTo>
                    <a:pt x="17647" y="39729"/>
                    <a:pt x="17880" y="39762"/>
                    <a:pt x="18080" y="39762"/>
                  </a:cubicBezTo>
                  <a:lnTo>
                    <a:pt x="19414" y="39862"/>
                  </a:lnTo>
                  <a:cubicBezTo>
                    <a:pt x="19848" y="39862"/>
                    <a:pt x="20282" y="39829"/>
                    <a:pt x="20715" y="39829"/>
                  </a:cubicBezTo>
                  <a:cubicBezTo>
                    <a:pt x="21549" y="39795"/>
                    <a:pt x="22383" y="39695"/>
                    <a:pt x="23217" y="39562"/>
                  </a:cubicBezTo>
                  <a:lnTo>
                    <a:pt x="23517" y="39529"/>
                  </a:lnTo>
                  <a:lnTo>
                    <a:pt x="23818" y="39462"/>
                  </a:lnTo>
                  <a:lnTo>
                    <a:pt x="24418" y="39328"/>
                  </a:lnTo>
                  <a:cubicBezTo>
                    <a:pt x="24818" y="39228"/>
                    <a:pt x="25219" y="39162"/>
                    <a:pt x="25586" y="39028"/>
                  </a:cubicBezTo>
                  <a:lnTo>
                    <a:pt x="26720" y="38628"/>
                  </a:lnTo>
                  <a:lnTo>
                    <a:pt x="27287" y="38461"/>
                  </a:lnTo>
                  <a:cubicBezTo>
                    <a:pt x="27454" y="38361"/>
                    <a:pt x="27654" y="38294"/>
                    <a:pt x="27820" y="38194"/>
                  </a:cubicBezTo>
                  <a:lnTo>
                    <a:pt x="28855" y="37727"/>
                  </a:lnTo>
                  <a:cubicBezTo>
                    <a:pt x="29021" y="37661"/>
                    <a:pt x="29188" y="37560"/>
                    <a:pt x="29355" y="37460"/>
                  </a:cubicBezTo>
                  <a:lnTo>
                    <a:pt x="29822" y="37194"/>
                  </a:lnTo>
                  <a:cubicBezTo>
                    <a:pt x="30155" y="36993"/>
                    <a:pt x="30489" y="36827"/>
                    <a:pt x="30789" y="36626"/>
                  </a:cubicBezTo>
                  <a:lnTo>
                    <a:pt x="31657" y="35993"/>
                  </a:lnTo>
                  <a:cubicBezTo>
                    <a:pt x="33725" y="34492"/>
                    <a:pt x="35459" y="32590"/>
                    <a:pt x="36794" y="30422"/>
                  </a:cubicBezTo>
                  <a:cubicBezTo>
                    <a:pt x="36960" y="30189"/>
                    <a:pt x="37127" y="29988"/>
                    <a:pt x="37261" y="29722"/>
                  </a:cubicBezTo>
                  <a:cubicBezTo>
                    <a:pt x="37361" y="29488"/>
                    <a:pt x="37494" y="29255"/>
                    <a:pt x="37594" y="29021"/>
                  </a:cubicBezTo>
                  <a:cubicBezTo>
                    <a:pt x="37728" y="28788"/>
                    <a:pt x="37828" y="28554"/>
                    <a:pt x="37961" y="28321"/>
                  </a:cubicBezTo>
                  <a:cubicBezTo>
                    <a:pt x="37994" y="28220"/>
                    <a:pt x="38061" y="28120"/>
                    <a:pt x="38128" y="27987"/>
                  </a:cubicBezTo>
                  <a:lnTo>
                    <a:pt x="38228" y="27653"/>
                  </a:lnTo>
                  <a:cubicBezTo>
                    <a:pt x="38428" y="27220"/>
                    <a:pt x="38595" y="26786"/>
                    <a:pt x="38728" y="26386"/>
                  </a:cubicBezTo>
                  <a:cubicBezTo>
                    <a:pt x="38895" y="25952"/>
                    <a:pt x="38962" y="25552"/>
                    <a:pt x="39095" y="25185"/>
                  </a:cubicBezTo>
                  <a:cubicBezTo>
                    <a:pt x="39129" y="24985"/>
                    <a:pt x="39195" y="24785"/>
                    <a:pt x="39229" y="24618"/>
                  </a:cubicBezTo>
                  <a:cubicBezTo>
                    <a:pt x="39295" y="24451"/>
                    <a:pt x="39329" y="24251"/>
                    <a:pt x="39362" y="24084"/>
                  </a:cubicBezTo>
                  <a:cubicBezTo>
                    <a:pt x="39429" y="23751"/>
                    <a:pt x="39462" y="23417"/>
                    <a:pt x="39529" y="23117"/>
                  </a:cubicBezTo>
                  <a:cubicBezTo>
                    <a:pt x="39562" y="22817"/>
                    <a:pt x="39629" y="22550"/>
                    <a:pt x="39662" y="22283"/>
                  </a:cubicBezTo>
                  <a:cubicBezTo>
                    <a:pt x="39662" y="22016"/>
                    <a:pt x="39696" y="21783"/>
                    <a:pt x="39696" y="21582"/>
                  </a:cubicBezTo>
                  <a:cubicBezTo>
                    <a:pt x="39729" y="21182"/>
                    <a:pt x="39762" y="20849"/>
                    <a:pt x="39762" y="20648"/>
                  </a:cubicBezTo>
                  <a:lnTo>
                    <a:pt x="39762" y="20315"/>
                  </a:lnTo>
                  <a:cubicBezTo>
                    <a:pt x="39762" y="20315"/>
                    <a:pt x="39729" y="20415"/>
                    <a:pt x="39729" y="20648"/>
                  </a:cubicBezTo>
                  <a:cubicBezTo>
                    <a:pt x="39696" y="20849"/>
                    <a:pt x="39662" y="21182"/>
                    <a:pt x="39629" y="21582"/>
                  </a:cubicBezTo>
                  <a:cubicBezTo>
                    <a:pt x="39629" y="21783"/>
                    <a:pt x="39629" y="22016"/>
                    <a:pt x="39596" y="22283"/>
                  </a:cubicBezTo>
                  <a:cubicBezTo>
                    <a:pt x="39562" y="22550"/>
                    <a:pt x="39495" y="22817"/>
                    <a:pt x="39462" y="23117"/>
                  </a:cubicBezTo>
                  <a:cubicBezTo>
                    <a:pt x="39395" y="23417"/>
                    <a:pt x="39329" y="23751"/>
                    <a:pt x="39262" y="24084"/>
                  </a:cubicBezTo>
                  <a:cubicBezTo>
                    <a:pt x="39262" y="24251"/>
                    <a:pt x="39195" y="24418"/>
                    <a:pt x="39162" y="24618"/>
                  </a:cubicBezTo>
                  <a:lnTo>
                    <a:pt x="38995" y="25152"/>
                  </a:lnTo>
                  <a:cubicBezTo>
                    <a:pt x="38895" y="25519"/>
                    <a:pt x="38795" y="25919"/>
                    <a:pt x="38662" y="26352"/>
                  </a:cubicBezTo>
                  <a:lnTo>
                    <a:pt x="38161" y="27620"/>
                  </a:lnTo>
                  <a:lnTo>
                    <a:pt x="38028" y="27954"/>
                  </a:lnTo>
                  <a:cubicBezTo>
                    <a:pt x="37961" y="28087"/>
                    <a:pt x="37894" y="28187"/>
                    <a:pt x="37861" y="28287"/>
                  </a:cubicBezTo>
                  <a:cubicBezTo>
                    <a:pt x="37728" y="28521"/>
                    <a:pt x="37627" y="28754"/>
                    <a:pt x="37494" y="28988"/>
                  </a:cubicBezTo>
                  <a:lnTo>
                    <a:pt x="37127" y="29688"/>
                  </a:lnTo>
                  <a:cubicBezTo>
                    <a:pt x="36994" y="29922"/>
                    <a:pt x="36860" y="30155"/>
                    <a:pt x="36693" y="30389"/>
                  </a:cubicBezTo>
                  <a:cubicBezTo>
                    <a:pt x="35359" y="32524"/>
                    <a:pt x="33625" y="34392"/>
                    <a:pt x="31556" y="35893"/>
                  </a:cubicBezTo>
                  <a:lnTo>
                    <a:pt x="30689" y="36526"/>
                  </a:lnTo>
                  <a:cubicBezTo>
                    <a:pt x="30389" y="36693"/>
                    <a:pt x="30055" y="36893"/>
                    <a:pt x="29755" y="37060"/>
                  </a:cubicBezTo>
                  <a:lnTo>
                    <a:pt x="29288" y="37360"/>
                  </a:lnTo>
                  <a:cubicBezTo>
                    <a:pt x="29121" y="37460"/>
                    <a:pt x="28955" y="37527"/>
                    <a:pt x="28788" y="37594"/>
                  </a:cubicBezTo>
                  <a:lnTo>
                    <a:pt x="27754" y="38094"/>
                  </a:lnTo>
                  <a:lnTo>
                    <a:pt x="27220" y="38328"/>
                  </a:lnTo>
                  <a:lnTo>
                    <a:pt x="26653" y="38494"/>
                  </a:lnTo>
                  <a:lnTo>
                    <a:pt x="25552" y="38895"/>
                  </a:lnTo>
                  <a:cubicBezTo>
                    <a:pt x="25152" y="38995"/>
                    <a:pt x="24785" y="39095"/>
                    <a:pt x="24385" y="39195"/>
                  </a:cubicBezTo>
                  <a:lnTo>
                    <a:pt x="23784" y="39328"/>
                  </a:lnTo>
                  <a:cubicBezTo>
                    <a:pt x="23684" y="39328"/>
                    <a:pt x="23584" y="39395"/>
                    <a:pt x="23484" y="39395"/>
                  </a:cubicBezTo>
                  <a:lnTo>
                    <a:pt x="23184" y="39428"/>
                  </a:lnTo>
                  <a:cubicBezTo>
                    <a:pt x="22350" y="39562"/>
                    <a:pt x="21516" y="39629"/>
                    <a:pt x="20682" y="39662"/>
                  </a:cubicBezTo>
                  <a:cubicBezTo>
                    <a:pt x="20248" y="39695"/>
                    <a:pt x="19781" y="39695"/>
                    <a:pt x="19381" y="39695"/>
                  </a:cubicBezTo>
                  <a:lnTo>
                    <a:pt x="18080" y="39595"/>
                  </a:lnTo>
                  <a:cubicBezTo>
                    <a:pt x="17847" y="39595"/>
                    <a:pt x="17647" y="39562"/>
                    <a:pt x="17413" y="39529"/>
                  </a:cubicBezTo>
                  <a:lnTo>
                    <a:pt x="16746" y="39428"/>
                  </a:lnTo>
                  <a:cubicBezTo>
                    <a:pt x="16312" y="39362"/>
                    <a:pt x="15879" y="39295"/>
                    <a:pt x="15445" y="39195"/>
                  </a:cubicBezTo>
                  <a:cubicBezTo>
                    <a:pt x="14544" y="38961"/>
                    <a:pt x="13677" y="38695"/>
                    <a:pt x="12810" y="38361"/>
                  </a:cubicBezTo>
                  <a:lnTo>
                    <a:pt x="12176" y="38094"/>
                  </a:lnTo>
                  <a:cubicBezTo>
                    <a:pt x="12043" y="38061"/>
                    <a:pt x="11942" y="38027"/>
                    <a:pt x="11842" y="37961"/>
                  </a:cubicBezTo>
                  <a:lnTo>
                    <a:pt x="11509" y="37827"/>
                  </a:lnTo>
                  <a:lnTo>
                    <a:pt x="10275" y="37160"/>
                  </a:lnTo>
                  <a:cubicBezTo>
                    <a:pt x="9841" y="36927"/>
                    <a:pt x="9474" y="36660"/>
                    <a:pt x="9040" y="36426"/>
                  </a:cubicBezTo>
                  <a:cubicBezTo>
                    <a:pt x="8874" y="36260"/>
                    <a:pt x="8640" y="36159"/>
                    <a:pt x="8440" y="35993"/>
                  </a:cubicBezTo>
                  <a:lnTo>
                    <a:pt x="7873" y="35559"/>
                  </a:lnTo>
                  <a:cubicBezTo>
                    <a:pt x="7106" y="34959"/>
                    <a:pt x="6372" y="34291"/>
                    <a:pt x="5671" y="33591"/>
                  </a:cubicBezTo>
                  <a:lnTo>
                    <a:pt x="4704" y="32457"/>
                  </a:lnTo>
                  <a:lnTo>
                    <a:pt x="4437" y="32190"/>
                  </a:lnTo>
                  <a:lnTo>
                    <a:pt x="4237" y="31890"/>
                  </a:lnTo>
                  <a:lnTo>
                    <a:pt x="3770" y="31256"/>
                  </a:lnTo>
                  <a:lnTo>
                    <a:pt x="3336" y="30656"/>
                  </a:lnTo>
                  <a:lnTo>
                    <a:pt x="2936" y="29988"/>
                  </a:lnTo>
                  <a:lnTo>
                    <a:pt x="2569" y="29321"/>
                  </a:lnTo>
                  <a:lnTo>
                    <a:pt x="2369" y="28988"/>
                  </a:lnTo>
                  <a:lnTo>
                    <a:pt x="2202" y="28654"/>
                  </a:lnTo>
                  <a:cubicBezTo>
                    <a:pt x="2002" y="28187"/>
                    <a:pt x="1735" y="27720"/>
                    <a:pt x="1568" y="27253"/>
                  </a:cubicBezTo>
                  <a:cubicBezTo>
                    <a:pt x="1402" y="26753"/>
                    <a:pt x="1235" y="26252"/>
                    <a:pt x="1068" y="25752"/>
                  </a:cubicBezTo>
                  <a:cubicBezTo>
                    <a:pt x="468" y="23751"/>
                    <a:pt x="167" y="21616"/>
                    <a:pt x="167" y="19514"/>
                  </a:cubicBezTo>
                  <a:cubicBezTo>
                    <a:pt x="234" y="17379"/>
                    <a:pt x="634" y="15311"/>
                    <a:pt x="1302" y="13310"/>
                  </a:cubicBezTo>
                  <a:cubicBezTo>
                    <a:pt x="1502" y="12809"/>
                    <a:pt x="1635" y="12309"/>
                    <a:pt x="1869" y="11842"/>
                  </a:cubicBezTo>
                  <a:cubicBezTo>
                    <a:pt x="2102" y="11375"/>
                    <a:pt x="2336" y="10908"/>
                    <a:pt x="2569" y="10474"/>
                  </a:cubicBezTo>
                  <a:cubicBezTo>
                    <a:pt x="2636" y="10341"/>
                    <a:pt x="2703" y="10241"/>
                    <a:pt x="2769" y="10141"/>
                  </a:cubicBezTo>
                  <a:lnTo>
                    <a:pt x="2969" y="9807"/>
                  </a:lnTo>
                  <a:lnTo>
                    <a:pt x="3370" y="9140"/>
                  </a:lnTo>
                  <a:lnTo>
                    <a:pt x="3803" y="8506"/>
                  </a:lnTo>
                  <a:lnTo>
                    <a:pt x="4270" y="7906"/>
                  </a:lnTo>
                  <a:lnTo>
                    <a:pt x="4737" y="7305"/>
                  </a:lnTo>
                  <a:cubicBezTo>
                    <a:pt x="4804" y="7205"/>
                    <a:pt x="4904" y="7105"/>
                    <a:pt x="4971" y="7005"/>
                  </a:cubicBezTo>
                  <a:lnTo>
                    <a:pt x="5238" y="6738"/>
                  </a:lnTo>
                  <a:cubicBezTo>
                    <a:pt x="5571" y="6371"/>
                    <a:pt x="5905" y="6005"/>
                    <a:pt x="6238" y="5671"/>
                  </a:cubicBezTo>
                  <a:cubicBezTo>
                    <a:pt x="6972" y="4970"/>
                    <a:pt x="7739" y="4370"/>
                    <a:pt x="8540" y="3803"/>
                  </a:cubicBezTo>
                  <a:lnTo>
                    <a:pt x="9140" y="3369"/>
                  </a:lnTo>
                  <a:cubicBezTo>
                    <a:pt x="9341" y="3236"/>
                    <a:pt x="9541" y="3136"/>
                    <a:pt x="9741" y="3002"/>
                  </a:cubicBezTo>
                  <a:cubicBezTo>
                    <a:pt x="10175" y="2769"/>
                    <a:pt x="10575" y="2502"/>
                    <a:pt x="11008" y="2302"/>
                  </a:cubicBezTo>
                  <a:lnTo>
                    <a:pt x="12276" y="1701"/>
                  </a:lnTo>
                  <a:lnTo>
                    <a:pt x="12610" y="1568"/>
                  </a:lnTo>
                  <a:lnTo>
                    <a:pt x="12943" y="1435"/>
                  </a:lnTo>
                  <a:lnTo>
                    <a:pt x="13610" y="1201"/>
                  </a:lnTo>
                  <a:cubicBezTo>
                    <a:pt x="14444" y="934"/>
                    <a:pt x="15345" y="667"/>
                    <a:pt x="16246" y="501"/>
                  </a:cubicBezTo>
                  <a:cubicBezTo>
                    <a:pt x="16679" y="434"/>
                    <a:pt x="17113" y="367"/>
                    <a:pt x="17546" y="300"/>
                  </a:cubicBezTo>
                  <a:lnTo>
                    <a:pt x="18214" y="234"/>
                  </a:lnTo>
                  <a:cubicBezTo>
                    <a:pt x="18447" y="200"/>
                    <a:pt x="18681" y="200"/>
                    <a:pt x="18881" y="200"/>
                  </a:cubicBezTo>
                  <a:lnTo>
                    <a:pt x="20182" y="167"/>
                  </a:lnTo>
                  <a:cubicBezTo>
                    <a:pt x="20649" y="167"/>
                    <a:pt x="21049" y="200"/>
                    <a:pt x="21483" y="234"/>
                  </a:cubicBezTo>
                  <a:cubicBezTo>
                    <a:pt x="22317" y="267"/>
                    <a:pt x="23150" y="401"/>
                    <a:pt x="23984" y="567"/>
                  </a:cubicBezTo>
                  <a:lnTo>
                    <a:pt x="24285" y="634"/>
                  </a:lnTo>
                  <a:cubicBezTo>
                    <a:pt x="24385" y="634"/>
                    <a:pt x="24485" y="667"/>
                    <a:pt x="24585" y="701"/>
                  </a:cubicBezTo>
                  <a:lnTo>
                    <a:pt x="25185" y="868"/>
                  </a:lnTo>
                  <a:cubicBezTo>
                    <a:pt x="25552" y="968"/>
                    <a:pt x="25952" y="1068"/>
                    <a:pt x="26319" y="1201"/>
                  </a:cubicBezTo>
                  <a:lnTo>
                    <a:pt x="27420" y="1601"/>
                  </a:lnTo>
                  <a:lnTo>
                    <a:pt x="27987" y="1835"/>
                  </a:lnTo>
                  <a:cubicBezTo>
                    <a:pt x="28154" y="1902"/>
                    <a:pt x="28321" y="2002"/>
                    <a:pt x="28488" y="2068"/>
                  </a:cubicBezTo>
                  <a:lnTo>
                    <a:pt x="29522" y="2602"/>
                  </a:lnTo>
                  <a:cubicBezTo>
                    <a:pt x="29688" y="2669"/>
                    <a:pt x="29855" y="2769"/>
                    <a:pt x="29989" y="2869"/>
                  </a:cubicBezTo>
                  <a:lnTo>
                    <a:pt x="30456" y="3169"/>
                  </a:lnTo>
                  <a:cubicBezTo>
                    <a:pt x="30789" y="3369"/>
                    <a:pt x="31089" y="3569"/>
                    <a:pt x="31390" y="3770"/>
                  </a:cubicBezTo>
                  <a:lnTo>
                    <a:pt x="32224" y="4403"/>
                  </a:lnTo>
                  <a:cubicBezTo>
                    <a:pt x="34225" y="6005"/>
                    <a:pt x="35893" y="7939"/>
                    <a:pt x="37127" y="10141"/>
                  </a:cubicBezTo>
                  <a:cubicBezTo>
                    <a:pt x="38094" y="11775"/>
                    <a:pt x="38795" y="13577"/>
                    <a:pt x="39229" y="15445"/>
                  </a:cubicBezTo>
                  <a:cubicBezTo>
                    <a:pt x="39262" y="15645"/>
                    <a:pt x="39295" y="15812"/>
                    <a:pt x="39362" y="16012"/>
                  </a:cubicBezTo>
                  <a:cubicBezTo>
                    <a:pt x="39395" y="16178"/>
                    <a:pt x="39429" y="16345"/>
                    <a:pt x="39462" y="16545"/>
                  </a:cubicBezTo>
                  <a:cubicBezTo>
                    <a:pt x="39495" y="16879"/>
                    <a:pt x="39562" y="17213"/>
                    <a:pt x="39596" y="17513"/>
                  </a:cubicBezTo>
                  <a:cubicBezTo>
                    <a:pt x="39629" y="17813"/>
                    <a:pt x="39662" y="18080"/>
                    <a:pt x="39696" y="18347"/>
                  </a:cubicBezTo>
                  <a:cubicBezTo>
                    <a:pt x="39729" y="18580"/>
                    <a:pt x="39729" y="18814"/>
                    <a:pt x="39729" y="19047"/>
                  </a:cubicBezTo>
                  <a:cubicBezTo>
                    <a:pt x="39762" y="19448"/>
                    <a:pt x="39729" y="19781"/>
                    <a:pt x="39762" y="19981"/>
                  </a:cubicBezTo>
                  <a:cubicBezTo>
                    <a:pt x="39796" y="20181"/>
                    <a:pt x="39796" y="20315"/>
                    <a:pt x="39796" y="20315"/>
                  </a:cubicBezTo>
                  <a:lnTo>
                    <a:pt x="39796" y="19981"/>
                  </a:lnTo>
                  <a:cubicBezTo>
                    <a:pt x="39762" y="19748"/>
                    <a:pt x="39762" y="19448"/>
                    <a:pt x="39762" y="19014"/>
                  </a:cubicBezTo>
                  <a:cubicBezTo>
                    <a:pt x="39762" y="18814"/>
                    <a:pt x="39796" y="18580"/>
                    <a:pt x="39762" y="18347"/>
                  </a:cubicBezTo>
                  <a:cubicBezTo>
                    <a:pt x="39729" y="18080"/>
                    <a:pt x="39696" y="17813"/>
                    <a:pt x="39662" y="17513"/>
                  </a:cubicBezTo>
                  <a:cubicBezTo>
                    <a:pt x="39629" y="17213"/>
                    <a:pt x="39596" y="16879"/>
                    <a:pt x="39529" y="16512"/>
                  </a:cubicBezTo>
                  <a:cubicBezTo>
                    <a:pt x="39529" y="16345"/>
                    <a:pt x="39495" y="16178"/>
                    <a:pt x="39429" y="15978"/>
                  </a:cubicBezTo>
                  <a:cubicBezTo>
                    <a:pt x="39395" y="15812"/>
                    <a:pt x="39362" y="15611"/>
                    <a:pt x="39295" y="15445"/>
                  </a:cubicBezTo>
                  <a:cubicBezTo>
                    <a:pt x="38895" y="13543"/>
                    <a:pt x="38195" y="11742"/>
                    <a:pt x="37227" y="10074"/>
                  </a:cubicBezTo>
                  <a:cubicBezTo>
                    <a:pt x="35960" y="7873"/>
                    <a:pt x="34292" y="5904"/>
                    <a:pt x="32257" y="4337"/>
                  </a:cubicBezTo>
                  <a:lnTo>
                    <a:pt x="31423" y="3670"/>
                  </a:lnTo>
                  <a:cubicBezTo>
                    <a:pt x="31123" y="3469"/>
                    <a:pt x="30823" y="3269"/>
                    <a:pt x="30522" y="3069"/>
                  </a:cubicBezTo>
                  <a:lnTo>
                    <a:pt x="30055" y="2769"/>
                  </a:lnTo>
                  <a:cubicBezTo>
                    <a:pt x="29889" y="2669"/>
                    <a:pt x="29722" y="2569"/>
                    <a:pt x="29555" y="2502"/>
                  </a:cubicBezTo>
                  <a:lnTo>
                    <a:pt x="28521" y="1968"/>
                  </a:lnTo>
                  <a:cubicBezTo>
                    <a:pt x="28354" y="1868"/>
                    <a:pt x="28187" y="1802"/>
                    <a:pt x="28021" y="1701"/>
                  </a:cubicBezTo>
                  <a:lnTo>
                    <a:pt x="27454" y="1501"/>
                  </a:lnTo>
                  <a:lnTo>
                    <a:pt x="26353" y="1068"/>
                  </a:lnTo>
                  <a:cubicBezTo>
                    <a:pt x="25986" y="934"/>
                    <a:pt x="25586" y="868"/>
                    <a:pt x="25185" y="734"/>
                  </a:cubicBezTo>
                  <a:lnTo>
                    <a:pt x="24585" y="567"/>
                  </a:lnTo>
                  <a:cubicBezTo>
                    <a:pt x="24485" y="534"/>
                    <a:pt x="24385" y="501"/>
                    <a:pt x="24285" y="501"/>
                  </a:cubicBezTo>
                  <a:lnTo>
                    <a:pt x="23984" y="434"/>
                  </a:lnTo>
                  <a:cubicBezTo>
                    <a:pt x="23150" y="267"/>
                    <a:pt x="22317" y="134"/>
                    <a:pt x="21483" y="100"/>
                  </a:cubicBezTo>
                  <a:cubicBezTo>
                    <a:pt x="21049" y="67"/>
                    <a:pt x="20615" y="0"/>
                    <a:pt x="201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20"/>
            <p:cNvSpPr/>
            <p:nvPr/>
          </p:nvSpPr>
          <p:spPr>
            <a:xfrm flipH="1">
              <a:off x="458200" y="4514156"/>
              <a:ext cx="3096220" cy="3658"/>
            </a:xfrm>
            <a:custGeom>
              <a:rect b="b" l="l" r="r" t="t"/>
              <a:pathLst>
                <a:path extrusionOk="0" h="201" w="170122">
                  <a:moveTo>
                    <a:pt x="85061" y="1"/>
                  </a:moveTo>
                  <a:cubicBezTo>
                    <a:pt x="38061" y="1"/>
                    <a:pt x="0" y="34"/>
                    <a:pt x="0" y="101"/>
                  </a:cubicBezTo>
                  <a:cubicBezTo>
                    <a:pt x="0" y="168"/>
                    <a:pt x="38094" y="201"/>
                    <a:pt x="85061" y="201"/>
                  </a:cubicBezTo>
                  <a:cubicBezTo>
                    <a:pt x="132028" y="201"/>
                    <a:pt x="170122" y="168"/>
                    <a:pt x="170122" y="101"/>
                  </a:cubicBezTo>
                  <a:cubicBezTo>
                    <a:pt x="170122" y="34"/>
                    <a:pt x="132028" y="1"/>
                    <a:pt x="85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20"/>
            <p:cNvSpPr/>
            <p:nvPr/>
          </p:nvSpPr>
          <p:spPr>
            <a:xfrm flipH="1">
              <a:off x="2009362" y="4591265"/>
              <a:ext cx="902793" cy="247702"/>
            </a:xfrm>
            <a:custGeom>
              <a:rect b="b" l="l" r="r" t="t"/>
              <a:pathLst>
                <a:path extrusionOk="0" h="13610" w="49604">
                  <a:moveTo>
                    <a:pt x="11376" y="0"/>
                  </a:moveTo>
                  <a:lnTo>
                    <a:pt x="1" y="11875"/>
                  </a:lnTo>
                  <a:lnTo>
                    <a:pt x="42565" y="13610"/>
                  </a:lnTo>
                  <a:lnTo>
                    <a:pt x="49603" y="1368"/>
                  </a:lnTo>
                  <a:lnTo>
                    <a:pt x="113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20"/>
            <p:cNvSpPr/>
            <p:nvPr/>
          </p:nvSpPr>
          <p:spPr>
            <a:xfrm flipH="1">
              <a:off x="2005722" y="4590647"/>
              <a:ext cx="910073" cy="249540"/>
            </a:xfrm>
            <a:custGeom>
              <a:rect b="b" l="l" r="r" t="t"/>
              <a:pathLst>
                <a:path extrusionOk="0" h="13711" w="50004">
                  <a:moveTo>
                    <a:pt x="11542" y="1"/>
                  </a:moveTo>
                  <a:lnTo>
                    <a:pt x="11309" y="201"/>
                  </a:lnTo>
                  <a:lnTo>
                    <a:pt x="10742" y="835"/>
                  </a:lnTo>
                  <a:lnTo>
                    <a:pt x="8474" y="3170"/>
                  </a:lnTo>
                  <a:lnTo>
                    <a:pt x="134" y="11843"/>
                  </a:lnTo>
                  <a:lnTo>
                    <a:pt x="1" y="11976"/>
                  </a:lnTo>
                  <a:lnTo>
                    <a:pt x="168" y="11976"/>
                  </a:lnTo>
                  <a:lnTo>
                    <a:pt x="39396" y="13610"/>
                  </a:lnTo>
                  <a:lnTo>
                    <a:pt x="42731" y="13711"/>
                  </a:lnTo>
                  <a:lnTo>
                    <a:pt x="42798" y="13711"/>
                  </a:lnTo>
                  <a:lnTo>
                    <a:pt x="42831" y="13677"/>
                  </a:lnTo>
                  <a:lnTo>
                    <a:pt x="49903" y="1435"/>
                  </a:lnTo>
                  <a:lnTo>
                    <a:pt x="50003" y="1302"/>
                  </a:lnTo>
                  <a:lnTo>
                    <a:pt x="49803" y="1302"/>
                  </a:lnTo>
                  <a:lnTo>
                    <a:pt x="22317" y="334"/>
                  </a:lnTo>
                  <a:lnTo>
                    <a:pt x="14411" y="67"/>
                  </a:lnTo>
                  <a:lnTo>
                    <a:pt x="12276" y="34"/>
                  </a:lnTo>
                  <a:lnTo>
                    <a:pt x="11743" y="34"/>
                  </a:lnTo>
                  <a:lnTo>
                    <a:pt x="12276" y="67"/>
                  </a:lnTo>
                  <a:lnTo>
                    <a:pt x="14411" y="134"/>
                  </a:lnTo>
                  <a:lnTo>
                    <a:pt x="22317" y="468"/>
                  </a:lnTo>
                  <a:lnTo>
                    <a:pt x="49611" y="1495"/>
                  </a:lnTo>
                  <a:lnTo>
                    <a:pt x="49611" y="1495"/>
                  </a:lnTo>
                  <a:cubicBezTo>
                    <a:pt x="47447" y="5264"/>
                    <a:pt x="45091" y="9290"/>
                    <a:pt x="42671" y="13508"/>
                  </a:cubicBezTo>
                  <a:lnTo>
                    <a:pt x="42671" y="13508"/>
                  </a:lnTo>
                  <a:lnTo>
                    <a:pt x="39396" y="13377"/>
                  </a:lnTo>
                  <a:lnTo>
                    <a:pt x="322" y="11815"/>
                  </a:lnTo>
                  <a:lnTo>
                    <a:pt x="322" y="11815"/>
                  </a:lnTo>
                  <a:lnTo>
                    <a:pt x="8507" y="3236"/>
                  </a:lnTo>
                  <a:lnTo>
                    <a:pt x="10742" y="868"/>
                  </a:lnTo>
                  <a:lnTo>
                    <a:pt x="11342" y="234"/>
                  </a:lnTo>
                  <a:cubicBezTo>
                    <a:pt x="11476" y="101"/>
                    <a:pt x="11542" y="1"/>
                    <a:pt x="115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20"/>
            <p:cNvSpPr/>
            <p:nvPr/>
          </p:nvSpPr>
          <p:spPr>
            <a:xfrm flipH="1">
              <a:off x="2009388" y="4615525"/>
              <a:ext cx="362471" cy="100828"/>
            </a:xfrm>
            <a:custGeom>
              <a:rect b="b" l="l" r="r" t="t"/>
              <a:pathLst>
                <a:path extrusionOk="0" h="5540" w="19916">
                  <a:moveTo>
                    <a:pt x="19912" y="1"/>
                  </a:moveTo>
                  <a:cubicBezTo>
                    <a:pt x="19790" y="1"/>
                    <a:pt x="15368" y="1157"/>
                    <a:pt x="9941" y="2670"/>
                  </a:cubicBezTo>
                  <a:cubicBezTo>
                    <a:pt x="4437" y="4204"/>
                    <a:pt x="1" y="5472"/>
                    <a:pt x="1" y="5539"/>
                  </a:cubicBezTo>
                  <a:cubicBezTo>
                    <a:pt x="1" y="5539"/>
                    <a:pt x="3" y="5539"/>
                    <a:pt x="5" y="5539"/>
                  </a:cubicBezTo>
                  <a:cubicBezTo>
                    <a:pt x="159" y="5539"/>
                    <a:pt x="4581" y="4383"/>
                    <a:pt x="10008" y="2870"/>
                  </a:cubicBezTo>
                  <a:cubicBezTo>
                    <a:pt x="15512" y="1369"/>
                    <a:pt x="19915" y="68"/>
                    <a:pt x="19915" y="1"/>
                  </a:cubicBezTo>
                  <a:cubicBezTo>
                    <a:pt x="19915" y="1"/>
                    <a:pt x="19914" y="1"/>
                    <a:pt x="199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20"/>
            <p:cNvSpPr/>
            <p:nvPr/>
          </p:nvSpPr>
          <p:spPr>
            <a:xfrm flipH="1">
              <a:off x="2539993" y="4591211"/>
              <a:ext cx="165747" cy="111784"/>
            </a:xfrm>
            <a:custGeom>
              <a:rect b="b" l="l" r="r" t="t"/>
              <a:pathLst>
                <a:path extrusionOk="0" h="6142" w="9107">
                  <a:moveTo>
                    <a:pt x="6" y="1"/>
                  </a:moveTo>
                  <a:cubicBezTo>
                    <a:pt x="3" y="1"/>
                    <a:pt x="1" y="2"/>
                    <a:pt x="0" y="3"/>
                  </a:cubicBezTo>
                  <a:cubicBezTo>
                    <a:pt x="0" y="36"/>
                    <a:pt x="1968" y="1437"/>
                    <a:pt x="4470" y="3139"/>
                  </a:cubicBezTo>
                  <a:cubicBezTo>
                    <a:pt x="6941" y="4819"/>
                    <a:pt x="8989" y="6141"/>
                    <a:pt x="9071" y="6141"/>
                  </a:cubicBezTo>
                  <a:cubicBezTo>
                    <a:pt x="9072" y="6141"/>
                    <a:pt x="9073" y="6141"/>
                    <a:pt x="9074" y="6141"/>
                  </a:cubicBezTo>
                  <a:cubicBezTo>
                    <a:pt x="9107" y="6074"/>
                    <a:pt x="7105" y="4673"/>
                    <a:pt x="4604" y="2972"/>
                  </a:cubicBezTo>
                  <a:cubicBezTo>
                    <a:pt x="2162" y="1312"/>
                    <a:pt x="133" y="1"/>
                    <a:pt x="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20"/>
            <p:cNvSpPr/>
            <p:nvPr/>
          </p:nvSpPr>
          <p:spPr>
            <a:xfrm flipH="1">
              <a:off x="2158128" y="4638601"/>
              <a:ext cx="393411" cy="190663"/>
            </a:xfrm>
            <a:custGeom>
              <a:rect b="b" l="l" r="r" t="t"/>
              <a:pathLst>
                <a:path extrusionOk="0" h="10476" w="21616">
                  <a:moveTo>
                    <a:pt x="0" y="1"/>
                  </a:moveTo>
                  <a:lnTo>
                    <a:pt x="21616" y="10475"/>
                  </a:lnTo>
                  <a:cubicBezTo>
                    <a:pt x="21616" y="10475"/>
                    <a:pt x="8006" y="1736"/>
                    <a:pt x="5337" y="902"/>
                  </a:cubicBezTo>
                  <a:cubicBezTo>
                    <a:pt x="3603" y="368"/>
                    <a:pt x="1801" y="68"/>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20"/>
            <p:cNvSpPr/>
            <p:nvPr/>
          </p:nvSpPr>
          <p:spPr>
            <a:xfrm flipH="1">
              <a:off x="2138072" y="4631303"/>
              <a:ext cx="774082" cy="207662"/>
            </a:xfrm>
            <a:custGeom>
              <a:rect b="b" l="l" r="r" t="t"/>
              <a:pathLst>
                <a:path extrusionOk="0" h="11410" w="42532">
                  <a:moveTo>
                    <a:pt x="18460" y="1"/>
                  </a:moveTo>
                  <a:cubicBezTo>
                    <a:pt x="17005" y="1"/>
                    <a:pt x="1" y="9675"/>
                    <a:pt x="1" y="9675"/>
                  </a:cubicBezTo>
                  <a:lnTo>
                    <a:pt x="42531" y="11410"/>
                  </a:lnTo>
                  <a:cubicBezTo>
                    <a:pt x="42531" y="11410"/>
                    <a:pt x="19815" y="68"/>
                    <a:pt x="18481" y="2"/>
                  </a:cubicBezTo>
                  <a:cubicBezTo>
                    <a:pt x="18474" y="1"/>
                    <a:pt x="18467" y="1"/>
                    <a:pt x="184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20"/>
            <p:cNvSpPr/>
            <p:nvPr/>
          </p:nvSpPr>
          <p:spPr>
            <a:xfrm flipH="1">
              <a:off x="2137472" y="4629265"/>
              <a:ext cx="774683" cy="209700"/>
            </a:xfrm>
            <a:custGeom>
              <a:rect b="b" l="l" r="r" t="t"/>
              <a:pathLst>
                <a:path extrusionOk="0" h="11522" w="42565">
                  <a:moveTo>
                    <a:pt x="18481" y="1"/>
                  </a:moveTo>
                  <a:cubicBezTo>
                    <a:pt x="18424" y="1"/>
                    <a:pt x="18368" y="5"/>
                    <a:pt x="18314" y="14"/>
                  </a:cubicBezTo>
                  <a:cubicBezTo>
                    <a:pt x="18114" y="47"/>
                    <a:pt x="17914" y="114"/>
                    <a:pt x="17714" y="180"/>
                  </a:cubicBezTo>
                  <a:cubicBezTo>
                    <a:pt x="17347" y="314"/>
                    <a:pt x="17013" y="481"/>
                    <a:pt x="16646" y="647"/>
                  </a:cubicBezTo>
                  <a:cubicBezTo>
                    <a:pt x="15245" y="1315"/>
                    <a:pt x="13911" y="1982"/>
                    <a:pt x="12643" y="2649"/>
                  </a:cubicBezTo>
                  <a:cubicBezTo>
                    <a:pt x="10142" y="3983"/>
                    <a:pt x="7907" y="5251"/>
                    <a:pt x="6005" y="6285"/>
                  </a:cubicBezTo>
                  <a:cubicBezTo>
                    <a:pt x="4137" y="7352"/>
                    <a:pt x="2636" y="8219"/>
                    <a:pt x="1602" y="8820"/>
                  </a:cubicBezTo>
                  <a:lnTo>
                    <a:pt x="401" y="9520"/>
                  </a:lnTo>
                  <a:lnTo>
                    <a:pt x="101" y="9721"/>
                  </a:lnTo>
                  <a:cubicBezTo>
                    <a:pt x="68" y="9754"/>
                    <a:pt x="34" y="9754"/>
                    <a:pt x="1" y="9787"/>
                  </a:cubicBezTo>
                  <a:cubicBezTo>
                    <a:pt x="34" y="9787"/>
                    <a:pt x="68" y="9754"/>
                    <a:pt x="101" y="9754"/>
                  </a:cubicBezTo>
                  <a:lnTo>
                    <a:pt x="435" y="9587"/>
                  </a:lnTo>
                  <a:cubicBezTo>
                    <a:pt x="701" y="9420"/>
                    <a:pt x="1135" y="9187"/>
                    <a:pt x="1635" y="8920"/>
                  </a:cubicBezTo>
                  <a:lnTo>
                    <a:pt x="6072" y="6418"/>
                  </a:lnTo>
                  <a:cubicBezTo>
                    <a:pt x="7973" y="5384"/>
                    <a:pt x="10242" y="4150"/>
                    <a:pt x="12743" y="2816"/>
                  </a:cubicBezTo>
                  <a:cubicBezTo>
                    <a:pt x="14011" y="2182"/>
                    <a:pt x="15312" y="1481"/>
                    <a:pt x="16746" y="848"/>
                  </a:cubicBezTo>
                  <a:cubicBezTo>
                    <a:pt x="17080" y="681"/>
                    <a:pt x="17447" y="514"/>
                    <a:pt x="17814" y="381"/>
                  </a:cubicBezTo>
                  <a:cubicBezTo>
                    <a:pt x="17980" y="314"/>
                    <a:pt x="18147" y="280"/>
                    <a:pt x="18347" y="214"/>
                  </a:cubicBezTo>
                  <a:cubicBezTo>
                    <a:pt x="18514" y="214"/>
                    <a:pt x="18714" y="214"/>
                    <a:pt x="18881" y="280"/>
                  </a:cubicBezTo>
                  <a:cubicBezTo>
                    <a:pt x="19648" y="514"/>
                    <a:pt x="20382" y="848"/>
                    <a:pt x="21149" y="1181"/>
                  </a:cubicBezTo>
                  <a:cubicBezTo>
                    <a:pt x="24118" y="2515"/>
                    <a:pt x="26954" y="3850"/>
                    <a:pt x="29522" y="5117"/>
                  </a:cubicBezTo>
                  <a:lnTo>
                    <a:pt x="36294" y="8453"/>
                  </a:lnTo>
                  <a:lnTo>
                    <a:pt x="40863" y="10688"/>
                  </a:lnTo>
                  <a:lnTo>
                    <a:pt x="42098" y="11322"/>
                  </a:lnTo>
                  <a:lnTo>
                    <a:pt x="42431" y="11455"/>
                  </a:lnTo>
                  <a:cubicBezTo>
                    <a:pt x="42465" y="11488"/>
                    <a:pt x="42498" y="11488"/>
                    <a:pt x="42565" y="11522"/>
                  </a:cubicBezTo>
                  <a:lnTo>
                    <a:pt x="42431" y="11422"/>
                  </a:lnTo>
                  <a:lnTo>
                    <a:pt x="42131" y="11255"/>
                  </a:lnTo>
                  <a:lnTo>
                    <a:pt x="40897" y="10621"/>
                  </a:lnTo>
                  <a:lnTo>
                    <a:pt x="36360" y="8286"/>
                  </a:lnTo>
                  <a:cubicBezTo>
                    <a:pt x="34426" y="7319"/>
                    <a:pt x="32157" y="6151"/>
                    <a:pt x="29589" y="4917"/>
                  </a:cubicBezTo>
                  <a:cubicBezTo>
                    <a:pt x="27054" y="3683"/>
                    <a:pt x="24218" y="2315"/>
                    <a:pt x="21216" y="981"/>
                  </a:cubicBezTo>
                  <a:cubicBezTo>
                    <a:pt x="20482" y="647"/>
                    <a:pt x="19715" y="347"/>
                    <a:pt x="18948" y="80"/>
                  </a:cubicBezTo>
                  <a:cubicBezTo>
                    <a:pt x="18801" y="31"/>
                    <a:pt x="18637" y="1"/>
                    <a:pt x="184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0" name="Google Shape;1290;p120"/>
          <p:cNvSpPr txBox="1"/>
          <p:nvPr/>
        </p:nvSpPr>
        <p:spPr>
          <a:xfrm>
            <a:off x="3668300" y="265121"/>
            <a:ext cx="5094300" cy="44541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600"/>
              </a:spcBef>
              <a:spcAft>
                <a:spcPts val="0"/>
              </a:spcAft>
              <a:buNone/>
            </a:pPr>
            <a:r>
              <a:rPr b="1" lang="en" sz="1700">
                <a:solidFill>
                  <a:schemeClr val="lt1"/>
                </a:solidFill>
                <a:highlight>
                  <a:srgbClr val="FFFFFF"/>
                </a:highlight>
                <a:latin typeface="Roboto"/>
                <a:ea typeface="Roboto"/>
                <a:cs typeface="Roboto"/>
                <a:sym typeface="Roboto"/>
              </a:rPr>
              <a:t>ADDITION OF DEAD CODE:</a:t>
            </a:r>
            <a:r>
              <a:rPr lang="en" sz="1700">
                <a:solidFill>
                  <a:srgbClr val="0D0D0D"/>
                </a:solidFill>
                <a:highlight>
                  <a:srgbClr val="FFFFFF"/>
                </a:highlight>
                <a:latin typeface="Roboto"/>
                <a:ea typeface="Roboto"/>
                <a:cs typeface="Roboto"/>
                <a:sym typeface="Roboto"/>
              </a:rPr>
              <a:t> </a:t>
            </a:r>
            <a:endParaRPr sz="1700">
              <a:solidFill>
                <a:srgbClr val="0D0D0D"/>
              </a:solidFill>
              <a:highlight>
                <a:srgbClr val="FFFFFF"/>
              </a:highlight>
              <a:latin typeface="Roboto"/>
              <a:ea typeface="Roboto"/>
              <a:cs typeface="Roboto"/>
              <a:sym typeface="Roboto"/>
            </a:endParaRPr>
          </a:p>
          <a:p>
            <a:pPr indent="0" lvl="0" marL="457200" rtl="0" algn="l">
              <a:lnSpc>
                <a:spcPct val="115000"/>
              </a:lnSpc>
              <a:spcBef>
                <a:spcPts val="600"/>
              </a:spcBef>
              <a:spcAft>
                <a:spcPts val="0"/>
              </a:spcAft>
              <a:buNone/>
            </a:pPr>
            <a:r>
              <a:rPr lang="en" sz="1700">
                <a:solidFill>
                  <a:srgbClr val="0D0D0D"/>
                </a:solidFill>
                <a:highlight>
                  <a:srgbClr val="FFFFFF"/>
                </a:highlight>
                <a:latin typeface="Roboto"/>
                <a:ea typeface="Roboto"/>
                <a:cs typeface="Roboto"/>
                <a:sym typeface="Roboto"/>
              </a:rPr>
              <a:t>Inserts redundant or non-functional code int</a:t>
            </a:r>
            <a:r>
              <a:rPr lang="en" sz="1700">
                <a:solidFill>
                  <a:srgbClr val="0D0D0D"/>
                </a:solidFill>
                <a:highlight>
                  <a:srgbClr val="FFFFFF"/>
                </a:highlight>
                <a:latin typeface="Roboto"/>
                <a:ea typeface="Roboto"/>
                <a:cs typeface="Roboto"/>
                <a:sym typeface="Roboto"/>
              </a:rPr>
              <a:t>o the application. This extra code confuses anyone trying to analyze the application, making it harder to identify the actual logic.</a:t>
            </a:r>
            <a:endParaRPr sz="1700">
              <a:solidFill>
                <a:srgbClr val="0D0D0D"/>
              </a:solidFill>
              <a:highlight>
                <a:srgbClr val="FFFFFF"/>
              </a:highlight>
              <a:latin typeface="Roboto"/>
              <a:ea typeface="Roboto"/>
              <a:cs typeface="Roboto"/>
              <a:sym typeface="Roboto"/>
            </a:endParaRPr>
          </a:p>
          <a:p>
            <a:pPr indent="-336550" lvl="1" marL="914400" rtl="0" algn="l">
              <a:lnSpc>
                <a:spcPct val="115000"/>
              </a:lnSpc>
              <a:spcBef>
                <a:spcPts val="2100"/>
              </a:spcBef>
              <a:spcAft>
                <a:spcPts val="0"/>
              </a:spcAft>
              <a:buClr>
                <a:srgbClr val="0D0D0D"/>
              </a:buClr>
              <a:buSzPts val="1700"/>
              <a:buFont typeface="Roboto"/>
              <a:buChar char="●"/>
            </a:pPr>
            <a:r>
              <a:rPr lang="en" sz="1700">
                <a:solidFill>
                  <a:srgbClr val="0D0D0D"/>
                </a:solidFill>
                <a:highlight>
                  <a:srgbClr val="FFFFFF"/>
                </a:highlight>
                <a:latin typeface="Roboto"/>
                <a:ea typeface="Roboto"/>
                <a:cs typeface="Roboto"/>
                <a:sym typeface="Roboto"/>
              </a:rPr>
              <a:t>Tool Examples: Allatori, DexGuard</a:t>
            </a:r>
            <a:endParaRPr sz="1700">
              <a:solidFill>
                <a:srgbClr val="0D0D0D"/>
              </a:solidFill>
              <a:highlight>
                <a:srgbClr val="FFFFFF"/>
              </a:highlight>
              <a:latin typeface="Roboto"/>
              <a:ea typeface="Roboto"/>
              <a:cs typeface="Roboto"/>
              <a:sym typeface="Roboto"/>
            </a:endParaRPr>
          </a:p>
          <a:p>
            <a:pPr indent="0" lvl="0" marL="457200" rtl="0" algn="l">
              <a:spcBef>
                <a:spcPts val="3600"/>
              </a:spcBef>
              <a:spcAft>
                <a:spcPts val="0"/>
              </a:spcAft>
              <a:buNone/>
            </a:pPr>
            <a:r>
              <a:rPr lang="en" sz="1700">
                <a:latin typeface="Roboto"/>
                <a:ea typeface="Roboto"/>
                <a:cs typeface="Roboto"/>
                <a:sym typeface="Roboto"/>
              </a:rPr>
              <a:t>Adding dead code is like putting extra pieces in a puzzle that don't belong, making it confusing to figure out the whole picture. </a:t>
            </a:r>
            <a:endParaRPr sz="1700">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Lato"/>
              <a:ea typeface="Lato"/>
              <a:cs typeface="Lato"/>
              <a:sym typeface="Lato"/>
            </a:endParaRPr>
          </a:p>
        </p:txBody>
      </p:sp>
      <p:sp>
        <p:nvSpPr>
          <p:cNvPr id="1291" name="Google Shape;1291;p120"/>
          <p:cNvSpPr txBox="1"/>
          <p:nvPr/>
        </p:nvSpPr>
        <p:spPr>
          <a:xfrm>
            <a:off x="3618175" y="236225"/>
            <a:ext cx="6330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400">
                <a:solidFill>
                  <a:schemeClr val="lt1"/>
                </a:solidFill>
                <a:latin typeface="Impact"/>
                <a:ea typeface="Impact"/>
                <a:cs typeface="Impact"/>
                <a:sym typeface="Impact"/>
              </a:rPr>
              <a:t>02</a:t>
            </a:r>
            <a:endParaRPr b="1" sz="2400">
              <a:solidFill>
                <a:schemeClr val="lt1"/>
              </a:solidFill>
              <a:latin typeface="Impact"/>
              <a:ea typeface="Impact"/>
              <a:cs typeface="Impact"/>
              <a:sym typeface="Impact"/>
            </a:endParaRPr>
          </a:p>
        </p:txBody>
      </p:sp>
      <p:pic>
        <p:nvPicPr>
          <p:cNvPr id="1292" name="Google Shape;1292;p120"/>
          <p:cNvPicPr preferRelativeResize="0"/>
          <p:nvPr/>
        </p:nvPicPr>
        <p:blipFill>
          <a:blip r:embed="rId3">
            <a:alphaModFix/>
          </a:blip>
          <a:stretch>
            <a:fillRect/>
          </a:stretch>
        </p:blipFill>
        <p:spPr>
          <a:xfrm>
            <a:off x="5719000" y="3712275"/>
            <a:ext cx="2632851" cy="2369101"/>
          </a:xfrm>
          <a:prstGeom prst="rect">
            <a:avLst/>
          </a:prstGeom>
          <a:noFill/>
          <a:ln>
            <a:noFill/>
          </a:ln>
        </p:spPr>
      </p:pic>
      <p:pic>
        <p:nvPicPr>
          <p:cNvPr id="1293" name="Google Shape;1293;p120" title="File:Question-mark-blackandwhite.png - Wikimedia Commons"/>
          <p:cNvPicPr preferRelativeResize="0"/>
          <p:nvPr/>
        </p:nvPicPr>
        <p:blipFill>
          <a:blip r:embed="rId4">
            <a:alphaModFix/>
          </a:blip>
          <a:stretch>
            <a:fillRect/>
          </a:stretch>
        </p:blipFill>
        <p:spPr>
          <a:xfrm>
            <a:off x="2846925" y="1581250"/>
            <a:ext cx="450600" cy="450600"/>
          </a:xfrm>
          <a:prstGeom prst="rect">
            <a:avLst/>
          </a:prstGeom>
          <a:noFill/>
          <a:ln>
            <a:noFill/>
          </a:ln>
        </p:spPr>
      </p:pic>
      <p:sp>
        <p:nvSpPr>
          <p:cNvPr id="1294" name="Google Shape;1294;p120">
            <a:hlinkClick/>
          </p:cNvPr>
          <p:cNvSpPr txBox="1"/>
          <p:nvPr/>
        </p:nvSpPr>
        <p:spPr>
          <a:xfrm>
            <a:off x="8219375" y="120225"/>
            <a:ext cx="74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uFill>
                  <a:noFill/>
                </a:uFill>
                <a:latin typeface="Impact"/>
                <a:ea typeface="Impact"/>
                <a:cs typeface="Impact"/>
                <a:sym typeface="Impact"/>
                <a:hlinkClick action="ppaction://hlinksldjump" r:id="rId5">
                  <a:extLst>
                    <a:ext uri="{A12FA001-AC4F-418D-AE19-62706E023703}">
                      <ahyp:hlinkClr val="tx"/>
                    </a:ext>
                  </a:extLst>
                </a:hlinkClick>
              </a:rPr>
              <a:t>HOME</a:t>
            </a:r>
            <a:endParaRPr>
              <a:solidFill>
                <a:schemeClr val="accent3"/>
              </a:solidFill>
              <a:latin typeface="Impact"/>
              <a:ea typeface="Impact"/>
              <a:cs typeface="Impact"/>
              <a:sym typeface="Impac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8" name="Shape 1298"/>
        <p:cNvGrpSpPr/>
        <p:nvPr/>
      </p:nvGrpSpPr>
      <p:grpSpPr>
        <a:xfrm>
          <a:off x="0" y="0"/>
          <a:ext cx="0" cy="0"/>
          <a:chOff x="0" y="0"/>
          <a:chExt cx="0" cy="0"/>
        </a:xfrm>
      </p:grpSpPr>
      <p:sp>
        <p:nvSpPr>
          <p:cNvPr id="1299" name="Google Shape;1299;p121"/>
          <p:cNvSpPr/>
          <p:nvPr/>
        </p:nvSpPr>
        <p:spPr>
          <a:xfrm>
            <a:off x="-268673" y="5114269"/>
            <a:ext cx="2936472" cy="4576"/>
          </a:xfrm>
          <a:custGeom>
            <a:rect b="b" l="l" r="r" t="t"/>
            <a:pathLst>
              <a:path extrusionOk="0" h="84" w="53900">
                <a:moveTo>
                  <a:pt x="26956" y="0"/>
                </a:moveTo>
                <a:cubicBezTo>
                  <a:pt x="12073" y="0"/>
                  <a:pt x="0" y="12"/>
                  <a:pt x="0" y="48"/>
                </a:cubicBezTo>
                <a:cubicBezTo>
                  <a:pt x="0" y="71"/>
                  <a:pt x="12073" y="83"/>
                  <a:pt x="26956" y="83"/>
                </a:cubicBezTo>
                <a:cubicBezTo>
                  <a:pt x="41839" y="83"/>
                  <a:pt x="53900" y="60"/>
                  <a:pt x="53900" y="48"/>
                </a:cubicBezTo>
                <a:cubicBezTo>
                  <a:pt x="53900" y="36"/>
                  <a:pt x="41839" y="0"/>
                  <a:pt x="269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21"/>
          <p:cNvSpPr txBox="1"/>
          <p:nvPr/>
        </p:nvSpPr>
        <p:spPr>
          <a:xfrm>
            <a:off x="4399751" y="259431"/>
            <a:ext cx="4465800" cy="36279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 sz="1700">
                <a:solidFill>
                  <a:schemeClr val="lt1"/>
                </a:solidFill>
                <a:latin typeface="Roboto"/>
                <a:ea typeface="Roboto"/>
                <a:cs typeface="Roboto"/>
                <a:sym typeface="Roboto"/>
              </a:rPr>
              <a:t>IDENTIFIER RENAMING: </a:t>
            </a:r>
            <a:endParaRPr b="1" sz="1700">
              <a:solidFill>
                <a:schemeClr val="lt1"/>
              </a:solidFill>
              <a:latin typeface="Roboto"/>
              <a:ea typeface="Roboto"/>
              <a:cs typeface="Roboto"/>
              <a:sym typeface="Roboto"/>
            </a:endParaRPr>
          </a:p>
          <a:p>
            <a:pPr indent="0" lvl="0" marL="457200" rtl="0" algn="l">
              <a:lnSpc>
                <a:spcPct val="115000"/>
              </a:lnSpc>
              <a:spcBef>
                <a:spcPts val="0"/>
              </a:spcBef>
              <a:spcAft>
                <a:spcPts val="0"/>
              </a:spcAft>
              <a:buNone/>
            </a:pPr>
            <a:r>
              <a:rPr lang="en" sz="1700">
                <a:solidFill>
                  <a:srgbClr val="0D0D0D"/>
                </a:solidFill>
                <a:latin typeface="Roboto"/>
                <a:ea typeface="Roboto"/>
                <a:cs typeface="Roboto"/>
                <a:sym typeface="Roboto"/>
              </a:rPr>
              <a:t>Changes the names of variables, methods, and classes to meaningless or random names. This makes it difficult to understand the purpose and functionality of different parts of the code.</a:t>
            </a:r>
            <a:endParaRPr sz="1700">
              <a:solidFill>
                <a:srgbClr val="0D0D0D"/>
              </a:solidFill>
              <a:latin typeface="Roboto"/>
              <a:ea typeface="Roboto"/>
              <a:cs typeface="Roboto"/>
              <a:sym typeface="Roboto"/>
            </a:endParaRPr>
          </a:p>
          <a:p>
            <a:pPr indent="-336550" lvl="1" marL="914400" rtl="0" algn="l">
              <a:lnSpc>
                <a:spcPct val="115000"/>
              </a:lnSpc>
              <a:spcBef>
                <a:spcPts val="2100"/>
              </a:spcBef>
              <a:spcAft>
                <a:spcPts val="0"/>
              </a:spcAft>
              <a:buClr>
                <a:srgbClr val="0D0D0D"/>
              </a:buClr>
              <a:buSzPts val="1700"/>
              <a:buFont typeface="Roboto"/>
              <a:buChar char="●"/>
            </a:pPr>
            <a:r>
              <a:rPr lang="en" sz="1700">
                <a:solidFill>
                  <a:srgbClr val="0D0D0D"/>
                </a:solidFill>
                <a:latin typeface="Roboto"/>
                <a:ea typeface="Roboto"/>
                <a:cs typeface="Roboto"/>
                <a:sym typeface="Roboto"/>
              </a:rPr>
              <a:t>Tool Examples: ProGuard, Allatori, DexGuard</a:t>
            </a:r>
            <a:endParaRPr sz="1700">
              <a:solidFill>
                <a:srgbClr val="0D0D0D"/>
              </a:solidFill>
              <a:latin typeface="Roboto"/>
              <a:ea typeface="Roboto"/>
              <a:cs typeface="Roboto"/>
              <a:sym typeface="Roboto"/>
            </a:endParaRPr>
          </a:p>
          <a:p>
            <a:pPr indent="0" lvl="0" marL="0" rtl="0" algn="l">
              <a:spcBef>
                <a:spcPts val="3600"/>
              </a:spcBef>
              <a:spcAft>
                <a:spcPts val="0"/>
              </a:spcAft>
              <a:buNone/>
            </a:pPr>
            <a:r>
              <a:t/>
            </a:r>
            <a:endParaRPr>
              <a:solidFill>
                <a:schemeClr val="lt2"/>
              </a:solidFill>
              <a:latin typeface="Lato"/>
              <a:ea typeface="Lato"/>
              <a:cs typeface="Lato"/>
              <a:sym typeface="Lato"/>
            </a:endParaRPr>
          </a:p>
        </p:txBody>
      </p:sp>
      <p:sp>
        <p:nvSpPr>
          <p:cNvPr id="1301" name="Google Shape;1301;p121"/>
          <p:cNvSpPr txBox="1"/>
          <p:nvPr/>
        </p:nvSpPr>
        <p:spPr>
          <a:xfrm>
            <a:off x="4334852" y="215975"/>
            <a:ext cx="5934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400">
                <a:solidFill>
                  <a:schemeClr val="lt1"/>
                </a:solidFill>
                <a:latin typeface="Impact"/>
                <a:ea typeface="Impact"/>
                <a:cs typeface="Impact"/>
                <a:sym typeface="Impact"/>
              </a:rPr>
              <a:t>03</a:t>
            </a:r>
            <a:endParaRPr b="1" sz="2400">
              <a:solidFill>
                <a:schemeClr val="lt1"/>
              </a:solidFill>
              <a:latin typeface="Impact"/>
              <a:ea typeface="Impact"/>
              <a:cs typeface="Impact"/>
              <a:sym typeface="Impact"/>
            </a:endParaRPr>
          </a:p>
        </p:txBody>
      </p:sp>
      <p:pic>
        <p:nvPicPr>
          <p:cNvPr id="1302" name="Google Shape;1302;p121"/>
          <p:cNvPicPr preferRelativeResize="0"/>
          <p:nvPr/>
        </p:nvPicPr>
        <p:blipFill rotWithShape="1">
          <a:blip r:embed="rId3">
            <a:alphaModFix/>
          </a:blip>
          <a:srcRect b="0" l="0" r="49622" t="0"/>
          <a:stretch/>
        </p:blipFill>
        <p:spPr>
          <a:xfrm>
            <a:off x="351250" y="83575"/>
            <a:ext cx="3389044" cy="2480925"/>
          </a:xfrm>
          <a:prstGeom prst="rect">
            <a:avLst/>
          </a:prstGeom>
          <a:noFill/>
          <a:ln>
            <a:noFill/>
          </a:ln>
        </p:spPr>
      </p:pic>
      <p:pic>
        <p:nvPicPr>
          <p:cNvPr id="1303" name="Google Shape;1303;p121"/>
          <p:cNvPicPr preferRelativeResize="0"/>
          <p:nvPr/>
        </p:nvPicPr>
        <p:blipFill rotWithShape="1">
          <a:blip r:embed="rId3">
            <a:alphaModFix/>
          </a:blip>
          <a:srcRect b="0" l="49872" r="0" t="0"/>
          <a:stretch/>
        </p:blipFill>
        <p:spPr>
          <a:xfrm>
            <a:off x="1574300" y="2461037"/>
            <a:ext cx="3389051" cy="2493345"/>
          </a:xfrm>
          <a:prstGeom prst="rect">
            <a:avLst/>
          </a:prstGeom>
          <a:noFill/>
          <a:ln>
            <a:noFill/>
          </a:ln>
        </p:spPr>
      </p:pic>
      <p:grpSp>
        <p:nvGrpSpPr>
          <p:cNvPr id="1304" name="Google Shape;1304;p121"/>
          <p:cNvGrpSpPr/>
          <p:nvPr/>
        </p:nvGrpSpPr>
        <p:grpSpPr>
          <a:xfrm>
            <a:off x="-391250" y="2662575"/>
            <a:ext cx="2749614" cy="2480929"/>
            <a:chOff x="-391250" y="2662575"/>
            <a:chExt cx="2749614" cy="2480929"/>
          </a:xfrm>
        </p:grpSpPr>
        <p:sp>
          <p:nvSpPr>
            <p:cNvPr id="1305" name="Google Shape;1305;p121"/>
            <p:cNvSpPr/>
            <p:nvPr/>
          </p:nvSpPr>
          <p:spPr>
            <a:xfrm>
              <a:off x="-391250" y="3615022"/>
              <a:ext cx="1196817" cy="1374421"/>
            </a:xfrm>
            <a:custGeom>
              <a:rect b="b" l="l" r="r" t="t"/>
              <a:pathLst>
                <a:path extrusionOk="0" h="25228" w="21968">
                  <a:moveTo>
                    <a:pt x="2553" y="0"/>
                  </a:moveTo>
                  <a:cubicBezTo>
                    <a:pt x="2500" y="0"/>
                    <a:pt x="2446" y="2"/>
                    <a:pt x="2393" y="5"/>
                  </a:cubicBezTo>
                  <a:cubicBezTo>
                    <a:pt x="1357" y="52"/>
                    <a:pt x="333" y="802"/>
                    <a:pt x="167" y="1850"/>
                  </a:cubicBezTo>
                  <a:cubicBezTo>
                    <a:pt x="0" y="2886"/>
                    <a:pt x="714" y="3862"/>
                    <a:pt x="1441" y="4612"/>
                  </a:cubicBezTo>
                  <a:cubicBezTo>
                    <a:pt x="2536" y="5732"/>
                    <a:pt x="3762" y="6696"/>
                    <a:pt x="5120" y="7458"/>
                  </a:cubicBezTo>
                  <a:cubicBezTo>
                    <a:pt x="5358" y="7589"/>
                    <a:pt x="5632" y="7744"/>
                    <a:pt x="5751" y="8006"/>
                  </a:cubicBezTo>
                  <a:cubicBezTo>
                    <a:pt x="5953" y="8470"/>
                    <a:pt x="5548" y="9006"/>
                    <a:pt x="5096" y="9196"/>
                  </a:cubicBezTo>
                  <a:cubicBezTo>
                    <a:pt x="4572" y="9434"/>
                    <a:pt x="3989" y="9434"/>
                    <a:pt x="3429" y="9554"/>
                  </a:cubicBezTo>
                  <a:cubicBezTo>
                    <a:pt x="2869" y="9673"/>
                    <a:pt x="2274" y="9994"/>
                    <a:pt x="2131" y="10542"/>
                  </a:cubicBezTo>
                  <a:cubicBezTo>
                    <a:pt x="1905" y="11304"/>
                    <a:pt x="2608" y="12018"/>
                    <a:pt x="3262" y="12459"/>
                  </a:cubicBezTo>
                  <a:cubicBezTo>
                    <a:pt x="4584" y="13352"/>
                    <a:pt x="6048" y="14006"/>
                    <a:pt x="7572" y="14399"/>
                  </a:cubicBezTo>
                  <a:cubicBezTo>
                    <a:pt x="8132" y="14530"/>
                    <a:pt x="8704" y="14649"/>
                    <a:pt x="9168" y="14971"/>
                  </a:cubicBezTo>
                  <a:cubicBezTo>
                    <a:pt x="9632" y="15304"/>
                    <a:pt x="9954" y="15923"/>
                    <a:pt x="9751" y="16459"/>
                  </a:cubicBezTo>
                  <a:cubicBezTo>
                    <a:pt x="9558" y="16941"/>
                    <a:pt x="9028" y="17182"/>
                    <a:pt x="8507" y="17182"/>
                  </a:cubicBezTo>
                  <a:cubicBezTo>
                    <a:pt x="8449" y="17182"/>
                    <a:pt x="8392" y="17179"/>
                    <a:pt x="8334" y="17174"/>
                  </a:cubicBezTo>
                  <a:cubicBezTo>
                    <a:pt x="7775" y="17138"/>
                    <a:pt x="7239" y="16876"/>
                    <a:pt x="6703" y="16733"/>
                  </a:cubicBezTo>
                  <a:cubicBezTo>
                    <a:pt x="6421" y="16658"/>
                    <a:pt x="6120" y="16618"/>
                    <a:pt x="5822" y="16618"/>
                  </a:cubicBezTo>
                  <a:cubicBezTo>
                    <a:pt x="5027" y="16618"/>
                    <a:pt x="4247" y="16903"/>
                    <a:pt x="3858" y="17578"/>
                  </a:cubicBezTo>
                  <a:cubicBezTo>
                    <a:pt x="3500" y="18186"/>
                    <a:pt x="3548" y="18971"/>
                    <a:pt x="3822" y="19614"/>
                  </a:cubicBezTo>
                  <a:cubicBezTo>
                    <a:pt x="4108" y="20257"/>
                    <a:pt x="4596" y="20793"/>
                    <a:pt x="5108" y="21281"/>
                  </a:cubicBezTo>
                  <a:cubicBezTo>
                    <a:pt x="6894" y="22984"/>
                    <a:pt x="9085" y="24282"/>
                    <a:pt x="11466" y="24841"/>
                  </a:cubicBezTo>
                  <a:cubicBezTo>
                    <a:pt x="12483" y="25085"/>
                    <a:pt x="13450" y="25227"/>
                    <a:pt x="14396" y="25227"/>
                  </a:cubicBezTo>
                  <a:cubicBezTo>
                    <a:pt x="15665" y="25227"/>
                    <a:pt x="16895" y="24972"/>
                    <a:pt x="18157" y="24365"/>
                  </a:cubicBezTo>
                  <a:cubicBezTo>
                    <a:pt x="21610" y="21376"/>
                    <a:pt x="21967" y="16459"/>
                    <a:pt x="21372" y="12125"/>
                  </a:cubicBezTo>
                  <a:cubicBezTo>
                    <a:pt x="21265" y="11399"/>
                    <a:pt x="21265" y="10637"/>
                    <a:pt x="20872" y="10030"/>
                  </a:cubicBezTo>
                  <a:cubicBezTo>
                    <a:pt x="20573" y="9595"/>
                    <a:pt x="20049" y="9294"/>
                    <a:pt x="19552" y="9294"/>
                  </a:cubicBezTo>
                  <a:cubicBezTo>
                    <a:pt x="19355" y="9294"/>
                    <a:pt x="19163" y="9342"/>
                    <a:pt x="18991" y="9446"/>
                  </a:cubicBezTo>
                  <a:cubicBezTo>
                    <a:pt x="18490" y="9768"/>
                    <a:pt x="18312" y="10423"/>
                    <a:pt x="18074" y="10958"/>
                  </a:cubicBezTo>
                  <a:cubicBezTo>
                    <a:pt x="17740" y="11685"/>
                    <a:pt x="17205" y="12316"/>
                    <a:pt x="16538" y="12756"/>
                  </a:cubicBezTo>
                  <a:cubicBezTo>
                    <a:pt x="16230" y="12962"/>
                    <a:pt x="15848" y="13124"/>
                    <a:pt x="15481" y="13124"/>
                  </a:cubicBezTo>
                  <a:cubicBezTo>
                    <a:pt x="15337" y="13124"/>
                    <a:pt x="15195" y="13099"/>
                    <a:pt x="15061" y="13042"/>
                  </a:cubicBezTo>
                  <a:cubicBezTo>
                    <a:pt x="14407" y="12756"/>
                    <a:pt x="14240" y="11911"/>
                    <a:pt x="14168" y="11185"/>
                  </a:cubicBezTo>
                  <a:cubicBezTo>
                    <a:pt x="14038" y="9839"/>
                    <a:pt x="13907" y="8482"/>
                    <a:pt x="13787" y="7148"/>
                  </a:cubicBezTo>
                  <a:cubicBezTo>
                    <a:pt x="13704" y="6434"/>
                    <a:pt x="13633" y="5684"/>
                    <a:pt x="13347" y="5029"/>
                  </a:cubicBezTo>
                  <a:cubicBezTo>
                    <a:pt x="13073" y="4374"/>
                    <a:pt x="12490" y="3779"/>
                    <a:pt x="11787" y="3660"/>
                  </a:cubicBezTo>
                  <a:cubicBezTo>
                    <a:pt x="11715" y="3648"/>
                    <a:pt x="11641" y="3642"/>
                    <a:pt x="11568" y="3642"/>
                  </a:cubicBezTo>
                  <a:cubicBezTo>
                    <a:pt x="10926" y="3642"/>
                    <a:pt x="10267" y="4093"/>
                    <a:pt x="10192" y="4755"/>
                  </a:cubicBezTo>
                  <a:cubicBezTo>
                    <a:pt x="10168" y="5053"/>
                    <a:pt x="10251" y="5351"/>
                    <a:pt x="10275" y="5648"/>
                  </a:cubicBezTo>
                  <a:cubicBezTo>
                    <a:pt x="10287" y="5946"/>
                    <a:pt x="10180" y="6303"/>
                    <a:pt x="9894" y="6398"/>
                  </a:cubicBezTo>
                  <a:cubicBezTo>
                    <a:pt x="9833" y="6425"/>
                    <a:pt x="9769" y="6437"/>
                    <a:pt x="9704" y="6437"/>
                  </a:cubicBezTo>
                  <a:cubicBezTo>
                    <a:pt x="9480" y="6437"/>
                    <a:pt x="9245" y="6296"/>
                    <a:pt x="9061" y="6148"/>
                  </a:cubicBezTo>
                  <a:cubicBezTo>
                    <a:pt x="8251" y="5494"/>
                    <a:pt x="7656" y="4612"/>
                    <a:pt x="7072" y="3719"/>
                  </a:cubicBezTo>
                  <a:cubicBezTo>
                    <a:pt x="6501" y="2850"/>
                    <a:pt x="5941" y="1934"/>
                    <a:pt x="5191" y="1207"/>
                  </a:cubicBezTo>
                  <a:cubicBezTo>
                    <a:pt x="4479" y="518"/>
                    <a:pt x="3542" y="0"/>
                    <a:pt x="25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21"/>
            <p:cNvSpPr/>
            <p:nvPr/>
          </p:nvSpPr>
          <p:spPr>
            <a:xfrm>
              <a:off x="513585" y="4119220"/>
              <a:ext cx="188174" cy="672719"/>
            </a:xfrm>
            <a:custGeom>
              <a:rect b="b" l="l" r="r" t="t"/>
              <a:pathLst>
                <a:path extrusionOk="0" h="12348" w="3454">
                  <a:moveTo>
                    <a:pt x="3453" y="1"/>
                  </a:moveTo>
                  <a:cubicBezTo>
                    <a:pt x="3429" y="37"/>
                    <a:pt x="3405" y="84"/>
                    <a:pt x="3394" y="120"/>
                  </a:cubicBezTo>
                  <a:cubicBezTo>
                    <a:pt x="3370" y="215"/>
                    <a:pt x="3322" y="334"/>
                    <a:pt x="3274" y="477"/>
                  </a:cubicBezTo>
                  <a:cubicBezTo>
                    <a:pt x="3167" y="799"/>
                    <a:pt x="3024" y="1239"/>
                    <a:pt x="2858" y="1787"/>
                  </a:cubicBezTo>
                  <a:cubicBezTo>
                    <a:pt x="2512" y="2894"/>
                    <a:pt x="2096" y="4442"/>
                    <a:pt x="1667" y="6156"/>
                  </a:cubicBezTo>
                  <a:cubicBezTo>
                    <a:pt x="1239" y="7859"/>
                    <a:pt x="822" y="9407"/>
                    <a:pt x="512" y="10526"/>
                  </a:cubicBezTo>
                  <a:cubicBezTo>
                    <a:pt x="357" y="11062"/>
                    <a:pt x="226" y="11514"/>
                    <a:pt x="131" y="11836"/>
                  </a:cubicBezTo>
                  <a:cubicBezTo>
                    <a:pt x="96" y="11990"/>
                    <a:pt x="60" y="12098"/>
                    <a:pt x="36" y="12193"/>
                  </a:cubicBezTo>
                  <a:cubicBezTo>
                    <a:pt x="12" y="12252"/>
                    <a:pt x="12" y="12300"/>
                    <a:pt x="0" y="12348"/>
                  </a:cubicBezTo>
                  <a:cubicBezTo>
                    <a:pt x="36" y="12312"/>
                    <a:pt x="48" y="12264"/>
                    <a:pt x="60" y="12229"/>
                  </a:cubicBezTo>
                  <a:cubicBezTo>
                    <a:pt x="96" y="12133"/>
                    <a:pt x="131" y="12014"/>
                    <a:pt x="179" y="11871"/>
                  </a:cubicBezTo>
                  <a:cubicBezTo>
                    <a:pt x="286" y="11550"/>
                    <a:pt x="429" y="11109"/>
                    <a:pt x="596" y="10562"/>
                  </a:cubicBezTo>
                  <a:cubicBezTo>
                    <a:pt x="941" y="9443"/>
                    <a:pt x="1358" y="7907"/>
                    <a:pt x="1786" y="6192"/>
                  </a:cubicBezTo>
                  <a:cubicBezTo>
                    <a:pt x="2215" y="4490"/>
                    <a:pt x="2632" y="2942"/>
                    <a:pt x="2953" y="1823"/>
                  </a:cubicBezTo>
                  <a:cubicBezTo>
                    <a:pt x="3096" y="1287"/>
                    <a:pt x="3227" y="834"/>
                    <a:pt x="3322" y="501"/>
                  </a:cubicBezTo>
                  <a:cubicBezTo>
                    <a:pt x="3370" y="346"/>
                    <a:pt x="3394" y="227"/>
                    <a:pt x="3429" y="144"/>
                  </a:cubicBezTo>
                  <a:cubicBezTo>
                    <a:pt x="3441" y="96"/>
                    <a:pt x="3453" y="48"/>
                    <a:pt x="345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7" name="Google Shape;1307;p121"/>
            <p:cNvGrpSpPr/>
            <p:nvPr/>
          </p:nvGrpSpPr>
          <p:grpSpPr>
            <a:xfrm>
              <a:off x="-332250" y="3657406"/>
              <a:ext cx="951003" cy="1460827"/>
              <a:chOff x="-332250" y="3657406"/>
              <a:chExt cx="951003" cy="1460827"/>
            </a:xfrm>
          </p:grpSpPr>
          <p:sp>
            <p:nvSpPr>
              <p:cNvPr id="1308" name="Google Shape;1308;p121"/>
              <p:cNvSpPr/>
              <p:nvPr/>
            </p:nvSpPr>
            <p:spPr>
              <a:xfrm>
                <a:off x="-332250" y="3657406"/>
                <a:ext cx="951003" cy="1460827"/>
              </a:xfrm>
              <a:custGeom>
                <a:rect b="b" l="l" r="r" t="t"/>
                <a:pathLst>
                  <a:path extrusionOk="0" h="26814" w="17456">
                    <a:moveTo>
                      <a:pt x="1" y="1"/>
                    </a:moveTo>
                    <a:lnTo>
                      <a:pt x="19" y="10"/>
                    </a:lnTo>
                    <a:lnTo>
                      <a:pt x="19" y="10"/>
                    </a:lnTo>
                    <a:cubicBezTo>
                      <a:pt x="13" y="6"/>
                      <a:pt x="7" y="3"/>
                      <a:pt x="1" y="1"/>
                    </a:cubicBezTo>
                    <a:close/>
                    <a:moveTo>
                      <a:pt x="19" y="10"/>
                    </a:moveTo>
                    <a:cubicBezTo>
                      <a:pt x="42" y="25"/>
                      <a:pt x="55" y="51"/>
                      <a:pt x="84" y="60"/>
                    </a:cubicBezTo>
                    <a:lnTo>
                      <a:pt x="310" y="227"/>
                    </a:lnTo>
                    <a:cubicBezTo>
                      <a:pt x="524" y="370"/>
                      <a:pt x="822" y="596"/>
                      <a:pt x="1203" y="882"/>
                    </a:cubicBezTo>
                    <a:cubicBezTo>
                      <a:pt x="2298" y="1691"/>
                      <a:pt x="3322" y="2584"/>
                      <a:pt x="4275" y="3573"/>
                    </a:cubicBezTo>
                    <a:cubicBezTo>
                      <a:pt x="4882" y="4180"/>
                      <a:pt x="5513" y="4882"/>
                      <a:pt x="6180" y="5644"/>
                    </a:cubicBezTo>
                    <a:cubicBezTo>
                      <a:pt x="6847" y="6394"/>
                      <a:pt x="7549" y="7228"/>
                      <a:pt x="8263" y="8109"/>
                    </a:cubicBezTo>
                    <a:cubicBezTo>
                      <a:pt x="9014" y="9037"/>
                      <a:pt x="9728" y="10002"/>
                      <a:pt x="10359" y="11014"/>
                    </a:cubicBezTo>
                    <a:cubicBezTo>
                      <a:pt x="10692" y="11538"/>
                      <a:pt x="11002" y="12085"/>
                      <a:pt x="11311" y="12645"/>
                    </a:cubicBezTo>
                    <a:lnTo>
                      <a:pt x="12264" y="14360"/>
                    </a:lnTo>
                    <a:cubicBezTo>
                      <a:pt x="13550" y="16669"/>
                      <a:pt x="14681" y="18920"/>
                      <a:pt x="15562" y="21027"/>
                    </a:cubicBezTo>
                    <a:cubicBezTo>
                      <a:pt x="16348" y="22908"/>
                      <a:pt x="16943" y="24837"/>
                      <a:pt x="17372" y="26813"/>
                    </a:cubicBezTo>
                    <a:lnTo>
                      <a:pt x="17455" y="26802"/>
                    </a:lnTo>
                    <a:cubicBezTo>
                      <a:pt x="17062" y="24813"/>
                      <a:pt x="16443" y="22861"/>
                      <a:pt x="15669" y="20979"/>
                    </a:cubicBezTo>
                    <a:cubicBezTo>
                      <a:pt x="14812" y="18860"/>
                      <a:pt x="13669" y="16610"/>
                      <a:pt x="12395" y="14300"/>
                    </a:cubicBezTo>
                    <a:lnTo>
                      <a:pt x="11442" y="12586"/>
                    </a:lnTo>
                    <a:cubicBezTo>
                      <a:pt x="11133" y="12026"/>
                      <a:pt x="10823" y="11478"/>
                      <a:pt x="10478" y="10954"/>
                    </a:cubicBezTo>
                    <a:cubicBezTo>
                      <a:pt x="9823" y="9942"/>
                      <a:pt x="9121" y="8978"/>
                      <a:pt x="8371" y="8049"/>
                    </a:cubicBezTo>
                    <a:cubicBezTo>
                      <a:pt x="7656" y="7156"/>
                      <a:pt x="6942" y="6335"/>
                      <a:pt x="6275" y="5585"/>
                    </a:cubicBezTo>
                    <a:cubicBezTo>
                      <a:pt x="5596" y="4823"/>
                      <a:pt x="4954" y="4120"/>
                      <a:pt x="4346" y="3513"/>
                    </a:cubicBezTo>
                    <a:cubicBezTo>
                      <a:pt x="3382" y="2549"/>
                      <a:pt x="2334" y="1656"/>
                      <a:pt x="1239" y="846"/>
                    </a:cubicBezTo>
                    <a:cubicBezTo>
                      <a:pt x="846" y="560"/>
                      <a:pt x="536" y="358"/>
                      <a:pt x="334" y="203"/>
                    </a:cubicBezTo>
                    <a:lnTo>
                      <a:pt x="96" y="48"/>
                    </a:lnTo>
                    <a:lnTo>
                      <a:pt x="19" y="1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21"/>
              <p:cNvSpPr/>
              <p:nvPr/>
            </p:nvSpPr>
            <p:spPr>
              <a:xfrm>
                <a:off x="235308" y="3815012"/>
                <a:ext cx="14328" cy="438564"/>
              </a:xfrm>
              <a:custGeom>
                <a:rect b="b" l="l" r="r" t="t"/>
                <a:pathLst>
                  <a:path extrusionOk="0" h="8050" w="263">
                    <a:moveTo>
                      <a:pt x="262" y="1"/>
                    </a:moveTo>
                    <a:lnTo>
                      <a:pt x="262" y="1"/>
                    </a:lnTo>
                    <a:cubicBezTo>
                      <a:pt x="227" y="108"/>
                      <a:pt x="215" y="215"/>
                      <a:pt x="203" y="322"/>
                    </a:cubicBezTo>
                    <a:cubicBezTo>
                      <a:pt x="167" y="525"/>
                      <a:pt x="143" y="810"/>
                      <a:pt x="108" y="1180"/>
                    </a:cubicBezTo>
                    <a:cubicBezTo>
                      <a:pt x="48" y="1906"/>
                      <a:pt x="24" y="2930"/>
                      <a:pt x="24" y="4025"/>
                    </a:cubicBezTo>
                    <a:lnTo>
                      <a:pt x="24" y="6871"/>
                    </a:lnTo>
                    <a:lnTo>
                      <a:pt x="24" y="7728"/>
                    </a:lnTo>
                    <a:cubicBezTo>
                      <a:pt x="0" y="7835"/>
                      <a:pt x="0" y="7942"/>
                      <a:pt x="24" y="8049"/>
                    </a:cubicBezTo>
                    <a:cubicBezTo>
                      <a:pt x="48" y="7942"/>
                      <a:pt x="48" y="7835"/>
                      <a:pt x="60" y="7728"/>
                    </a:cubicBezTo>
                    <a:cubicBezTo>
                      <a:pt x="84" y="7526"/>
                      <a:pt x="96" y="7240"/>
                      <a:pt x="108" y="6871"/>
                    </a:cubicBezTo>
                    <a:cubicBezTo>
                      <a:pt x="143" y="6144"/>
                      <a:pt x="143" y="5132"/>
                      <a:pt x="143" y="4025"/>
                    </a:cubicBezTo>
                    <a:cubicBezTo>
                      <a:pt x="143" y="2906"/>
                      <a:pt x="155" y="1918"/>
                      <a:pt x="203" y="1180"/>
                    </a:cubicBezTo>
                    <a:cubicBezTo>
                      <a:pt x="215" y="822"/>
                      <a:pt x="227" y="525"/>
                      <a:pt x="239" y="322"/>
                    </a:cubicBezTo>
                    <a:cubicBezTo>
                      <a:pt x="262" y="215"/>
                      <a:pt x="262" y="108"/>
                      <a:pt x="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21"/>
              <p:cNvSpPr/>
              <p:nvPr/>
            </p:nvSpPr>
            <p:spPr>
              <a:xfrm>
                <a:off x="-278425" y="4206059"/>
                <a:ext cx="515108" cy="47507"/>
              </a:xfrm>
              <a:custGeom>
                <a:rect b="b" l="l" r="r" t="t"/>
                <a:pathLst>
                  <a:path extrusionOk="0" h="872" w="9455">
                    <a:moveTo>
                      <a:pt x="1740" y="0"/>
                    </a:moveTo>
                    <a:cubicBezTo>
                      <a:pt x="1625" y="0"/>
                      <a:pt x="1509" y="1"/>
                      <a:pt x="1394" y="2"/>
                    </a:cubicBezTo>
                    <a:cubicBezTo>
                      <a:pt x="965" y="2"/>
                      <a:pt x="620" y="38"/>
                      <a:pt x="382" y="50"/>
                    </a:cubicBezTo>
                    <a:cubicBezTo>
                      <a:pt x="251" y="50"/>
                      <a:pt x="132" y="62"/>
                      <a:pt x="1" y="86"/>
                    </a:cubicBezTo>
                    <a:cubicBezTo>
                      <a:pt x="60" y="98"/>
                      <a:pt x="123" y="104"/>
                      <a:pt x="185" y="104"/>
                    </a:cubicBezTo>
                    <a:cubicBezTo>
                      <a:pt x="248" y="104"/>
                      <a:pt x="310" y="98"/>
                      <a:pt x="370" y="86"/>
                    </a:cubicBezTo>
                    <a:cubicBezTo>
                      <a:pt x="529" y="86"/>
                      <a:pt x="735" y="80"/>
                      <a:pt x="982" y="80"/>
                    </a:cubicBezTo>
                    <a:cubicBezTo>
                      <a:pt x="1105" y="80"/>
                      <a:pt x="1239" y="82"/>
                      <a:pt x="1382" y="86"/>
                    </a:cubicBezTo>
                    <a:cubicBezTo>
                      <a:pt x="2251" y="86"/>
                      <a:pt x="3418" y="133"/>
                      <a:pt x="4728" y="252"/>
                    </a:cubicBezTo>
                    <a:cubicBezTo>
                      <a:pt x="6037" y="371"/>
                      <a:pt x="7216" y="526"/>
                      <a:pt x="8061" y="657"/>
                    </a:cubicBezTo>
                    <a:cubicBezTo>
                      <a:pt x="8502" y="717"/>
                      <a:pt x="8835" y="776"/>
                      <a:pt x="9073" y="824"/>
                    </a:cubicBezTo>
                    <a:cubicBezTo>
                      <a:pt x="9192" y="848"/>
                      <a:pt x="9335" y="871"/>
                      <a:pt x="9454" y="871"/>
                    </a:cubicBezTo>
                    <a:cubicBezTo>
                      <a:pt x="9335" y="824"/>
                      <a:pt x="9216" y="788"/>
                      <a:pt x="9097" y="764"/>
                    </a:cubicBezTo>
                    <a:cubicBezTo>
                      <a:pt x="8859" y="705"/>
                      <a:pt x="8514" y="633"/>
                      <a:pt x="8097" y="550"/>
                    </a:cubicBezTo>
                    <a:cubicBezTo>
                      <a:pt x="7252" y="383"/>
                      <a:pt x="6073" y="229"/>
                      <a:pt x="4763" y="121"/>
                    </a:cubicBezTo>
                    <a:cubicBezTo>
                      <a:pt x="3758" y="47"/>
                      <a:pt x="2753" y="0"/>
                      <a:pt x="17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21"/>
              <p:cNvSpPr/>
              <p:nvPr/>
            </p:nvSpPr>
            <p:spPr>
              <a:xfrm>
                <a:off x="-178511" y="4644610"/>
                <a:ext cx="692822" cy="147968"/>
              </a:xfrm>
              <a:custGeom>
                <a:rect b="b" l="l" r="r" t="t"/>
                <a:pathLst>
                  <a:path extrusionOk="0" h="2716" w="12717">
                    <a:moveTo>
                      <a:pt x="0" y="1"/>
                    </a:moveTo>
                    <a:cubicBezTo>
                      <a:pt x="36" y="25"/>
                      <a:pt x="84" y="37"/>
                      <a:pt x="119" y="37"/>
                    </a:cubicBezTo>
                    <a:lnTo>
                      <a:pt x="488" y="120"/>
                    </a:lnTo>
                    <a:lnTo>
                      <a:pt x="1858" y="418"/>
                    </a:lnTo>
                    <a:cubicBezTo>
                      <a:pt x="3001" y="680"/>
                      <a:pt x="4596" y="1037"/>
                      <a:pt x="6346" y="1418"/>
                    </a:cubicBezTo>
                    <a:cubicBezTo>
                      <a:pt x="8108" y="1823"/>
                      <a:pt x="9704" y="2168"/>
                      <a:pt x="10847" y="2382"/>
                    </a:cubicBezTo>
                    <a:cubicBezTo>
                      <a:pt x="11430" y="2501"/>
                      <a:pt x="11883" y="2585"/>
                      <a:pt x="12216" y="2644"/>
                    </a:cubicBezTo>
                    <a:lnTo>
                      <a:pt x="12585" y="2704"/>
                    </a:lnTo>
                    <a:cubicBezTo>
                      <a:pt x="12633" y="2716"/>
                      <a:pt x="12669" y="2716"/>
                      <a:pt x="12716" y="2716"/>
                    </a:cubicBezTo>
                    <a:cubicBezTo>
                      <a:pt x="12669" y="2704"/>
                      <a:pt x="12633" y="2680"/>
                      <a:pt x="12585" y="2680"/>
                    </a:cubicBezTo>
                    <a:lnTo>
                      <a:pt x="12216" y="2596"/>
                    </a:lnTo>
                    <a:lnTo>
                      <a:pt x="10847" y="2299"/>
                    </a:lnTo>
                    <a:cubicBezTo>
                      <a:pt x="9704" y="2049"/>
                      <a:pt x="8108" y="1692"/>
                      <a:pt x="6346" y="1287"/>
                    </a:cubicBezTo>
                    <a:cubicBezTo>
                      <a:pt x="4596" y="882"/>
                      <a:pt x="3001" y="537"/>
                      <a:pt x="1858" y="322"/>
                    </a:cubicBezTo>
                    <a:cubicBezTo>
                      <a:pt x="1274" y="203"/>
                      <a:pt x="810" y="120"/>
                      <a:pt x="488" y="60"/>
                    </a:cubicBezTo>
                    <a:lnTo>
                      <a:pt x="11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2" name="Google Shape;1312;p121"/>
            <p:cNvSpPr/>
            <p:nvPr/>
          </p:nvSpPr>
          <p:spPr>
            <a:xfrm>
              <a:off x="1402185" y="3771647"/>
              <a:ext cx="956178" cy="1218173"/>
            </a:xfrm>
            <a:custGeom>
              <a:rect b="b" l="l" r="r" t="t"/>
              <a:pathLst>
                <a:path extrusionOk="0" h="22360" w="17551">
                  <a:moveTo>
                    <a:pt x="15717" y="0"/>
                  </a:moveTo>
                  <a:cubicBezTo>
                    <a:pt x="15232" y="0"/>
                    <a:pt x="14406" y="328"/>
                    <a:pt x="13383" y="2023"/>
                  </a:cubicBezTo>
                  <a:cubicBezTo>
                    <a:pt x="11717" y="4785"/>
                    <a:pt x="11050" y="6417"/>
                    <a:pt x="11050" y="6417"/>
                  </a:cubicBezTo>
                  <a:cubicBezTo>
                    <a:pt x="11050" y="6417"/>
                    <a:pt x="10818" y="6724"/>
                    <a:pt x="10545" y="6724"/>
                  </a:cubicBezTo>
                  <a:cubicBezTo>
                    <a:pt x="10442" y="6724"/>
                    <a:pt x="10333" y="6680"/>
                    <a:pt x="10228" y="6559"/>
                  </a:cubicBezTo>
                  <a:cubicBezTo>
                    <a:pt x="9858" y="6156"/>
                    <a:pt x="9404" y="5118"/>
                    <a:pt x="8755" y="5118"/>
                  </a:cubicBezTo>
                  <a:cubicBezTo>
                    <a:pt x="8715" y="5118"/>
                    <a:pt x="8674" y="5122"/>
                    <a:pt x="8633" y="5131"/>
                  </a:cubicBezTo>
                  <a:cubicBezTo>
                    <a:pt x="7895" y="5285"/>
                    <a:pt x="7597" y="6083"/>
                    <a:pt x="7657" y="7298"/>
                  </a:cubicBezTo>
                  <a:cubicBezTo>
                    <a:pt x="7716" y="8500"/>
                    <a:pt x="7728" y="11143"/>
                    <a:pt x="7728" y="11381"/>
                  </a:cubicBezTo>
                  <a:cubicBezTo>
                    <a:pt x="7728" y="11562"/>
                    <a:pt x="7632" y="11797"/>
                    <a:pt x="7457" y="11797"/>
                  </a:cubicBezTo>
                  <a:cubicBezTo>
                    <a:pt x="7400" y="11797"/>
                    <a:pt x="7336" y="11773"/>
                    <a:pt x="7264" y="11715"/>
                  </a:cubicBezTo>
                  <a:cubicBezTo>
                    <a:pt x="7005" y="11506"/>
                    <a:pt x="5762" y="9929"/>
                    <a:pt x="4770" y="9929"/>
                  </a:cubicBezTo>
                  <a:cubicBezTo>
                    <a:pt x="4577" y="9929"/>
                    <a:pt x="4393" y="9989"/>
                    <a:pt x="4228" y="10131"/>
                  </a:cubicBezTo>
                  <a:cubicBezTo>
                    <a:pt x="3227" y="11012"/>
                    <a:pt x="3930" y="14346"/>
                    <a:pt x="4001" y="14715"/>
                  </a:cubicBezTo>
                  <a:cubicBezTo>
                    <a:pt x="4085" y="15096"/>
                    <a:pt x="3989" y="15239"/>
                    <a:pt x="3811" y="15311"/>
                  </a:cubicBezTo>
                  <a:cubicBezTo>
                    <a:pt x="3802" y="15315"/>
                    <a:pt x="3793" y="15316"/>
                    <a:pt x="3783" y="15316"/>
                  </a:cubicBezTo>
                  <a:cubicBezTo>
                    <a:pt x="3584" y="15316"/>
                    <a:pt x="3108" y="14556"/>
                    <a:pt x="2620" y="13989"/>
                  </a:cubicBezTo>
                  <a:cubicBezTo>
                    <a:pt x="2240" y="13549"/>
                    <a:pt x="1773" y="13108"/>
                    <a:pt x="1340" y="13108"/>
                  </a:cubicBezTo>
                  <a:cubicBezTo>
                    <a:pt x="1176" y="13108"/>
                    <a:pt x="1017" y="13172"/>
                    <a:pt x="870" y="13322"/>
                  </a:cubicBezTo>
                  <a:cubicBezTo>
                    <a:pt x="334" y="13870"/>
                    <a:pt x="1" y="16311"/>
                    <a:pt x="2037" y="20466"/>
                  </a:cubicBezTo>
                  <a:lnTo>
                    <a:pt x="3108" y="22323"/>
                  </a:lnTo>
                  <a:lnTo>
                    <a:pt x="5275" y="22359"/>
                  </a:lnTo>
                  <a:cubicBezTo>
                    <a:pt x="9883" y="22145"/>
                    <a:pt x="11859" y="20668"/>
                    <a:pt x="12086" y="19942"/>
                  </a:cubicBezTo>
                  <a:cubicBezTo>
                    <a:pt x="12312" y="19204"/>
                    <a:pt x="11431" y="18882"/>
                    <a:pt x="10657" y="18740"/>
                  </a:cubicBezTo>
                  <a:cubicBezTo>
                    <a:pt x="9883" y="18585"/>
                    <a:pt x="8931" y="18513"/>
                    <a:pt x="8919" y="18335"/>
                  </a:cubicBezTo>
                  <a:cubicBezTo>
                    <a:pt x="8907" y="18156"/>
                    <a:pt x="8990" y="18001"/>
                    <a:pt x="9347" y="17882"/>
                  </a:cubicBezTo>
                  <a:cubicBezTo>
                    <a:pt x="9704" y="17775"/>
                    <a:pt x="12967" y="16775"/>
                    <a:pt x="13241" y="15477"/>
                  </a:cubicBezTo>
                  <a:cubicBezTo>
                    <a:pt x="13526" y="14179"/>
                    <a:pt x="10764" y="13739"/>
                    <a:pt x="10407" y="13584"/>
                  </a:cubicBezTo>
                  <a:cubicBezTo>
                    <a:pt x="10050" y="13441"/>
                    <a:pt x="10252" y="13144"/>
                    <a:pt x="10466" y="13025"/>
                  </a:cubicBezTo>
                  <a:cubicBezTo>
                    <a:pt x="10669" y="12905"/>
                    <a:pt x="12991" y="11655"/>
                    <a:pt x="14074" y="11120"/>
                  </a:cubicBezTo>
                  <a:cubicBezTo>
                    <a:pt x="15169" y="10584"/>
                    <a:pt x="15717" y="9941"/>
                    <a:pt x="15491" y="9215"/>
                  </a:cubicBezTo>
                  <a:cubicBezTo>
                    <a:pt x="15288" y="8512"/>
                    <a:pt x="14038" y="8643"/>
                    <a:pt x="13467" y="8512"/>
                  </a:cubicBezTo>
                  <a:cubicBezTo>
                    <a:pt x="12907" y="8381"/>
                    <a:pt x="13217" y="7726"/>
                    <a:pt x="13217" y="7726"/>
                  </a:cubicBezTo>
                  <a:cubicBezTo>
                    <a:pt x="13217" y="7726"/>
                    <a:pt x="14300" y="6357"/>
                    <a:pt x="15919" y="3559"/>
                  </a:cubicBezTo>
                  <a:cubicBezTo>
                    <a:pt x="17551" y="761"/>
                    <a:pt x="16181" y="178"/>
                    <a:pt x="16181" y="178"/>
                  </a:cubicBezTo>
                  <a:lnTo>
                    <a:pt x="16193" y="130"/>
                  </a:lnTo>
                  <a:cubicBezTo>
                    <a:pt x="16193" y="130"/>
                    <a:pt x="16023" y="0"/>
                    <a:pt x="157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21"/>
            <p:cNvSpPr/>
            <p:nvPr/>
          </p:nvSpPr>
          <p:spPr>
            <a:xfrm>
              <a:off x="1700564" y="4423428"/>
              <a:ext cx="87658" cy="181691"/>
            </a:xfrm>
            <a:custGeom>
              <a:rect b="b" l="l" r="r" t="t"/>
              <a:pathLst>
                <a:path extrusionOk="0" h="3335" w="1609">
                  <a:moveTo>
                    <a:pt x="1" y="1"/>
                  </a:moveTo>
                  <a:lnTo>
                    <a:pt x="48" y="132"/>
                  </a:lnTo>
                  <a:lnTo>
                    <a:pt x="215" y="489"/>
                  </a:lnTo>
                  <a:cubicBezTo>
                    <a:pt x="358" y="811"/>
                    <a:pt x="548" y="1215"/>
                    <a:pt x="775" y="1680"/>
                  </a:cubicBezTo>
                  <a:cubicBezTo>
                    <a:pt x="1001" y="2144"/>
                    <a:pt x="1203" y="2561"/>
                    <a:pt x="1358" y="2858"/>
                  </a:cubicBezTo>
                  <a:lnTo>
                    <a:pt x="1537" y="3216"/>
                  </a:lnTo>
                  <a:cubicBezTo>
                    <a:pt x="1549" y="3263"/>
                    <a:pt x="1584" y="3287"/>
                    <a:pt x="1608" y="3335"/>
                  </a:cubicBezTo>
                  <a:cubicBezTo>
                    <a:pt x="1608" y="3287"/>
                    <a:pt x="1596" y="3239"/>
                    <a:pt x="1560" y="3204"/>
                  </a:cubicBezTo>
                  <a:cubicBezTo>
                    <a:pt x="1525" y="3108"/>
                    <a:pt x="1465" y="2989"/>
                    <a:pt x="1406" y="2846"/>
                  </a:cubicBezTo>
                  <a:cubicBezTo>
                    <a:pt x="1251" y="2525"/>
                    <a:pt x="1060" y="2108"/>
                    <a:pt x="834" y="1656"/>
                  </a:cubicBezTo>
                  <a:cubicBezTo>
                    <a:pt x="608" y="1192"/>
                    <a:pt x="406" y="775"/>
                    <a:pt x="251" y="477"/>
                  </a:cubicBezTo>
                  <a:cubicBezTo>
                    <a:pt x="191" y="322"/>
                    <a:pt x="120" y="227"/>
                    <a:pt x="72" y="120"/>
                  </a:cubicBezTo>
                  <a:cubicBezTo>
                    <a:pt x="60" y="72"/>
                    <a:pt x="36" y="49"/>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21"/>
            <p:cNvSpPr/>
            <p:nvPr/>
          </p:nvSpPr>
          <p:spPr>
            <a:xfrm>
              <a:off x="1524816" y="4627776"/>
              <a:ext cx="116151" cy="232902"/>
            </a:xfrm>
            <a:custGeom>
              <a:rect b="b" l="l" r="r" t="t"/>
              <a:pathLst>
                <a:path extrusionOk="0" h="4275" w="2132">
                  <a:moveTo>
                    <a:pt x="0" y="0"/>
                  </a:moveTo>
                  <a:lnTo>
                    <a:pt x="0" y="0"/>
                  </a:lnTo>
                  <a:cubicBezTo>
                    <a:pt x="12" y="60"/>
                    <a:pt x="48" y="119"/>
                    <a:pt x="72" y="179"/>
                  </a:cubicBezTo>
                  <a:lnTo>
                    <a:pt x="298" y="643"/>
                  </a:lnTo>
                  <a:cubicBezTo>
                    <a:pt x="488" y="1024"/>
                    <a:pt x="738" y="1560"/>
                    <a:pt x="1036" y="2155"/>
                  </a:cubicBezTo>
                  <a:cubicBezTo>
                    <a:pt x="1334" y="2739"/>
                    <a:pt x="1607" y="3275"/>
                    <a:pt x="1798" y="3667"/>
                  </a:cubicBezTo>
                  <a:lnTo>
                    <a:pt x="2036" y="4108"/>
                  </a:lnTo>
                  <a:cubicBezTo>
                    <a:pt x="2048" y="4168"/>
                    <a:pt x="2096" y="4227"/>
                    <a:pt x="2131" y="4275"/>
                  </a:cubicBezTo>
                  <a:cubicBezTo>
                    <a:pt x="2108" y="4215"/>
                    <a:pt x="2084" y="4156"/>
                    <a:pt x="2048" y="4096"/>
                  </a:cubicBezTo>
                  <a:lnTo>
                    <a:pt x="1834" y="3632"/>
                  </a:lnTo>
                  <a:cubicBezTo>
                    <a:pt x="1631" y="3227"/>
                    <a:pt x="1381" y="2715"/>
                    <a:pt x="1084" y="2120"/>
                  </a:cubicBezTo>
                  <a:cubicBezTo>
                    <a:pt x="786" y="1536"/>
                    <a:pt x="524" y="1000"/>
                    <a:pt x="322" y="608"/>
                  </a:cubicBezTo>
                  <a:lnTo>
                    <a:pt x="83" y="167"/>
                  </a:lnTo>
                  <a:cubicBezTo>
                    <a:pt x="72" y="108"/>
                    <a:pt x="24" y="48"/>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5" name="Google Shape;1315;p121"/>
            <p:cNvGrpSpPr/>
            <p:nvPr/>
          </p:nvGrpSpPr>
          <p:grpSpPr>
            <a:xfrm>
              <a:off x="1476821" y="3914272"/>
              <a:ext cx="726545" cy="1229232"/>
              <a:chOff x="1476821" y="3914272"/>
              <a:chExt cx="726545" cy="1229232"/>
            </a:xfrm>
          </p:grpSpPr>
          <p:sp>
            <p:nvSpPr>
              <p:cNvPr id="1316" name="Google Shape;1316;p121"/>
              <p:cNvSpPr/>
              <p:nvPr/>
            </p:nvSpPr>
            <p:spPr>
              <a:xfrm>
                <a:off x="1476821" y="3914272"/>
                <a:ext cx="726545" cy="1229232"/>
              </a:xfrm>
              <a:custGeom>
                <a:rect b="b" l="l" r="r" t="t"/>
                <a:pathLst>
                  <a:path extrusionOk="0" h="22563" w="13336">
                    <a:moveTo>
                      <a:pt x="13335" y="1"/>
                    </a:moveTo>
                    <a:lnTo>
                      <a:pt x="13311" y="48"/>
                    </a:lnTo>
                    <a:cubicBezTo>
                      <a:pt x="13276" y="72"/>
                      <a:pt x="13252" y="131"/>
                      <a:pt x="13204" y="203"/>
                    </a:cubicBezTo>
                    <a:cubicBezTo>
                      <a:pt x="13109" y="358"/>
                      <a:pt x="12978" y="584"/>
                      <a:pt x="12811" y="858"/>
                    </a:cubicBezTo>
                    <a:lnTo>
                      <a:pt x="11382" y="3287"/>
                    </a:lnTo>
                    <a:cubicBezTo>
                      <a:pt x="10180" y="5323"/>
                      <a:pt x="8501" y="8144"/>
                      <a:pt x="6644" y="11252"/>
                    </a:cubicBezTo>
                    <a:cubicBezTo>
                      <a:pt x="4774" y="14359"/>
                      <a:pt x="3096" y="17169"/>
                      <a:pt x="1905" y="19229"/>
                    </a:cubicBezTo>
                    <a:cubicBezTo>
                      <a:pt x="1298" y="20241"/>
                      <a:pt x="822" y="21075"/>
                      <a:pt x="488" y="21658"/>
                    </a:cubicBezTo>
                    <a:lnTo>
                      <a:pt x="119" y="22325"/>
                    </a:lnTo>
                    <a:lnTo>
                      <a:pt x="36" y="22503"/>
                    </a:lnTo>
                    <a:lnTo>
                      <a:pt x="36" y="22503"/>
                    </a:lnTo>
                    <a:lnTo>
                      <a:pt x="131" y="22337"/>
                    </a:lnTo>
                    <a:cubicBezTo>
                      <a:pt x="226" y="22194"/>
                      <a:pt x="357" y="21967"/>
                      <a:pt x="524" y="21682"/>
                    </a:cubicBezTo>
                    <a:lnTo>
                      <a:pt x="1953" y="19253"/>
                    </a:lnTo>
                    <a:cubicBezTo>
                      <a:pt x="3155" y="17217"/>
                      <a:pt x="4834" y="14407"/>
                      <a:pt x="6703" y="11300"/>
                    </a:cubicBezTo>
                    <a:cubicBezTo>
                      <a:pt x="8561" y="8180"/>
                      <a:pt x="10239" y="5370"/>
                      <a:pt x="11430" y="3322"/>
                    </a:cubicBezTo>
                    <a:cubicBezTo>
                      <a:pt x="12037" y="2310"/>
                      <a:pt x="12514" y="1477"/>
                      <a:pt x="12847" y="893"/>
                    </a:cubicBezTo>
                    <a:lnTo>
                      <a:pt x="13216" y="239"/>
                    </a:lnTo>
                    <a:cubicBezTo>
                      <a:pt x="13252" y="167"/>
                      <a:pt x="13276" y="108"/>
                      <a:pt x="13311" y="60"/>
                    </a:cubicBezTo>
                    <a:lnTo>
                      <a:pt x="13335" y="1"/>
                    </a:lnTo>
                    <a:close/>
                    <a:moveTo>
                      <a:pt x="36" y="22503"/>
                    </a:moveTo>
                    <a:cubicBezTo>
                      <a:pt x="17" y="22513"/>
                      <a:pt x="13" y="22536"/>
                      <a:pt x="7" y="22552"/>
                    </a:cubicBezTo>
                    <a:lnTo>
                      <a:pt x="7" y="22552"/>
                    </a:lnTo>
                    <a:lnTo>
                      <a:pt x="36" y="22503"/>
                    </a:lnTo>
                    <a:close/>
                    <a:moveTo>
                      <a:pt x="7" y="22552"/>
                    </a:moveTo>
                    <a:lnTo>
                      <a:pt x="0" y="22563"/>
                    </a:lnTo>
                    <a:cubicBezTo>
                      <a:pt x="3" y="22560"/>
                      <a:pt x="5" y="22556"/>
                      <a:pt x="7" y="2255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21"/>
              <p:cNvSpPr/>
              <p:nvPr/>
            </p:nvSpPr>
            <p:spPr>
              <a:xfrm>
                <a:off x="1906820" y="4140630"/>
                <a:ext cx="37700" cy="210892"/>
              </a:xfrm>
              <a:custGeom>
                <a:rect b="b" l="l" r="r" t="t"/>
                <a:pathLst>
                  <a:path extrusionOk="0" h="3871" w="692">
                    <a:moveTo>
                      <a:pt x="1" y="1"/>
                    </a:moveTo>
                    <a:cubicBezTo>
                      <a:pt x="1" y="48"/>
                      <a:pt x="1" y="96"/>
                      <a:pt x="25" y="144"/>
                    </a:cubicBezTo>
                    <a:cubicBezTo>
                      <a:pt x="60" y="263"/>
                      <a:pt x="72" y="394"/>
                      <a:pt x="96" y="560"/>
                    </a:cubicBezTo>
                    <a:cubicBezTo>
                      <a:pt x="156" y="918"/>
                      <a:pt x="227" y="1394"/>
                      <a:pt x="322" y="1930"/>
                    </a:cubicBezTo>
                    <a:cubicBezTo>
                      <a:pt x="418" y="2465"/>
                      <a:pt x="489" y="2965"/>
                      <a:pt x="560" y="3299"/>
                    </a:cubicBezTo>
                    <a:cubicBezTo>
                      <a:pt x="596" y="3477"/>
                      <a:pt x="620" y="3620"/>
                      <a:pt x="656" y="3716"/>
                    </a:cubicBezTo>
                    <a:cubicBezTo>
                      <a:pt x="668" y="3763"/>
                      <a:pt x="680" y="3823"/>
                      <a:pt x="691" y="3870"/>
                    </a:cubicBezTo>
                    <a:cubicBezTo>
                      <a:pt x="691" y="3823"/>
                      <a:pt x="691" y="3763"/>
                      <a:pt x="680" y="3716"/>
                    </a:cubicBezTo>
                    <a:cubicBezTo>
                      <a:pt x="656" y="3596"/>
                      <a:pt x="632" y="3465"/>
                      <a:pt x="608" y="3299"/>
                    </a:cubicBezTo>
                    <a:cubicBezTo>
                      <a:pt x="549" y="2942"/>
                      <a:pt x="477" y="2465"/>
                      <a:pt x="382" y="1930"/>
                    </a:cubicBezTo>
                    <a:cubicBezTo>
                      <a:pt x="299" y="1394"/>
                      <a:pt x="203" y="906"/>
                      <a:pt x="132" y="560"/>
                    </a:cubicBezTo>
                    <a:cubicBezTo>
                      <a:pt x="96" y="382"/>
                      <a:pt x="72" y="251"/>
                      <a:pt x="37" y="144"/>
                    </a:cubicBezTo>
                    <a:cubicBezTo>
                      <a:pt x="25" y="108"/>
                      <a:pt x="13" y="48"/>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21"/>
              <p:cNvSpPr/>
              <p:nvPr/>
            </p:nvSpPr>
            <p:spPr>
              <a:xfrm>
                <a:off x="1954217" y="4302758"/>
                <a:ext cx="242599" cy="52028"/>
              </a:xfrm>
              <a:custGeom>
                <a:rect b="b" l="l" r="r" t="t"/>
                <a:pathLst>
                  <a:path extrusionOk="0" h="955" w="4453">
                    <a:moveTo>
                      <a:pt x="4450" y="1"/>
                    </a:moveTo>
                    <a:cubicBezTo>
                      <a:pt x="4393" y="1"/>
                      <a:pt x="3416" y="188"/>
                      <a:pt x="2227" y="442"/>
                    </a:cubicBezTo>
                    <a:cubicBezTo>
                      <a:pt x="988" y="716"/>
                      <a:pt x="0" y="942"/>
                      <a:pt x="0" y="954"/>
                    </a:cubicBezTo>
                    <a:cubicBezTo>
                      <a:pt x="1" y="954"/>
                      <a:pt x="2" y="954"/>
                      <a:pt x="5" y="954"/>
                    </a:cubicBezTo>
                    <a:cubicBezTo>
                      <a:pt x="82" y="954"/>
                      <a:pt x="1037" y="767"/>
                      <a:pt x="2238" y="501"/>
                    </a:cubicBezTo>
                    <a:cubicBezTo>
                      <a:pt x="3477" y="239"/>
                      <a:pt x="4453" y="13"/>
                      <a:pt x="4453" y="1"/>
                    </a:cubicBezTo>
                    <a:cubicBezTo>
                      <a:pt x="4453" y="1"/>
                      <a:pt x="4452" y="1"/>
                      <a:pt x="44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21"/>
              <p:cNvSpPr/>
              <p:nvPr/>
            </p:nvSpPr>
            <p:spPr>
              <a:xfrm>
                <a:off x="1786858" y="4607674"/>
                <a:ext cx="218628" cy="9861"/>
              </a:xfrm>
              <a:custGeom>
                <a:rect b="b" l="l" r="r" t="t"/>
                <a:pathLst>
                  <a:path extrusionOk="0" h="181" w="4013">
                    <a:moveTo>
                      <a:pt x="0" y="0"/>
                    </a:moveTo>
                    <a:cubicBezTo>
                      <a:pt x="30" y="6"/>
                      <a:pt x="54" y="9"/>
                      <a:pt x="76" y="9"/>
                    </a:cubicBezTo>
                    <a:cubicBezTo>
                      <a:pt x="98" y="9"/>
                      <a:pt x="119" y="6"/>
                      <a:pt x="143" y="0"/>
                    </a:cubicBezTo>
                    <a:close/>
                    <a:moveTo>
                      <a:pt x="143" y="0"/>
                    </a:moveTo>
                    <a:cubicBezTo>
                      <a:pt x="250" y="12"/>
                      <a:pt x="393" y="48"/>
                      <a:pt x="572" y="60"/>
                    </a:cubicBezTo>
                    <a:cubicBezTo>
                      <a:pt x="929" y="107"/>
                      <a:pt x="1441" y="131"/>
                      <a:pt x="1989" y="167"/>
                    </a:cubicBezTo>
                    <a:cubicBezTo>
                      <a:pt x="2230" y="177"/>
                      <a:pt x="2459" y="181"/>
                      <a:pt x="2670" y="181"/>
                    </a:cubicBezTo>
                    <a:cubicBezTo>
                      <a:pt x="2957" y="181"/>
                      <a:pt x="3211" y="174"/>
                      <a:pt x="3417" y="167"/>
                    </a:cubicBezTo>
                    <a:cubicBezTo>
                      <a:pt x="3596" y="143"/>
                      <a:pt x="3751" y="143"/>
                      <a:pt x="3846" y="131"/>
                    </a:cubicBezTo>
                    <a:cubicBezTo>
                      <a:pt x="3905" y="131"/>
                      <a:pt x="3965" y="131"/>
                      <a:pt x="4013" y="119"/>
                    </a:cubicBezTo>
                    <a:lnTo>
                      <a:pt x="3417" y="119"/>
                    </a:lnTo>
                    <a:cubicBezTo>
                      <a:pt x="3060" y="119"/>
                      <a:pt x="2560" y="119"/>
                      <a:pt x="2000" y="107"/>
                    </a:cubicBezTo>
                    <a:cubicBezTo>
                      <a:pt x="1453" y="84"/>
                      <a:pt x="941" y="60"/>
                      <a:pt x="596" y="24"/>
                    </a:cubicBezTo>
                    <a:lnTo>
                      <a:pt x="1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21"/>
              <p:cNvSpPr/>
              <p:nvPr/>
            </p:nvSpPr>
            <p:spPr>
              <a:xfrm>
                <a:off x="1638949" y="4854788"/>
                <a:ext cx="278338" cy="7191"/>
              </a:xfrm>
              <a:custGeom>
                <a:rect b="b" l="l" r="r" t="t"/>
                <a:pathLst>
                  <a:path extrusionOk="0" h="132" w="5109">
                    <a:moveTo>
                      <a:pt x="1" y="1"/>
                    </a:moveTo>
                    <a:cubicBezTo>
                      <a:pt x="60" y="12"/>
                      <a:pt x="132" y="12"/>
                      <a:pt x="215" y="36"/>
                    </a:cubicBezTo>
                    <a:cubicBezTo>
                      <a:pt x="346" y="48"/>
                      <a:pt x="536" y="60"/>
                      <a:pt x="763" y="72"/>
                    </a:cubicBezTo>
                    <a:cubicBezTo>
                      <a:pt x="1227" y="108"/>
                      <a:pt x="1858" y="131"/>
                      <a:pt x="2560" y="131"/>
                    </a:cubicBezTo>
                    <a:cubicBezTo>
                      <a:pt x="3263" y="131"/>
                      <a:pt x="3906" y="120"/>
                      <a:pt x="4358" y="96"/>
                    </a:cubicBezTo>
                    <a:cubicBezTo>
                      <a:pt x="4596" y="96"/>
                      <a:pt x="4775" y="72"/>
                      <a:pt x="4918" y="60"/>
                    </a:cubicBezTo>
                    <a:cubicBezTo>
                      <a:pt x="4977" y="48"/>
                      <a:pt x="5049" y="48"/>
                      <a:pt x="5108" y="36"/>
                    </a:cubicBezTo>
                    <a:lnTo>
                      <a:pt x="4918" y="36"/>
                    </a:lnTo>
                    <a:lnTo>
                      <a:pt x="4358" y="48"/>
                    </a:lnTo>
                    <a:cubicBezTo>
                      <a:pt x="3906" y="60"/>
                      <a:pt x="3263" y="60"/>
                      <a:pt x="2560" y="60"/>
                    </a:cubicBezTo>
                    <a:cubicBezTo>
                      <a:pt x="1858" y="60"/>
                      <a:pt x="1227" y="36"/>
                      <a:pt x="763" y="12"/>
                    </a:cubicBezTo>
                    <a:lnTo>
                      <a:pt x="2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1" name="Google Shape;1321;p121"/>
            <p:cNvSpPr/>
            <p:nvPr/>
          </p:nvSpPr>
          <p:spPr>
            <a:xfrm>
              <a:off x="182137" y="3539297"/>
              <a:ext cx="1774087" cy="1575671"/>
            </a:xfrm>
            <a:custGeom>
              <a:rect b="b" l="l" r="r" t="t"/>
              <a:pathLst>
                <a:path extrusionOk="0" h="28922" w="32564">
                  <a:moveTo>
                    <a:pt x="16286" y="0"/>
                  </a:moveTo>
                  <a:cubicBezTo>
                    <a:pt x="14024" y="0"/>
                    <a:pt x="11921" y="719"/>
                    <a:pt x="8275" y="1954"/>
                  </a:cubicBezTo>
                  <a:cubicBezTo>
                    <a:pt x="8275" y="1954"/>
                    <a:pt x="5418" y="2728"/>
                    <a:pt x="4036" y="6455"/>
                  </a:cubicBezTo>
                  <a:cubicBezTo>
                    <a:pt x="2643" y="10170"/>
                    <a:pt x="0" y="16004"/>
                    <a:pt x="0" y="16004"/>
                  </a:cubicBezTo>
                  <a:lnTo>
                    <a:pt x="6418" y="18266"/>
                  </a:lnTo>
                  <a:lnTo>
                    <a:pt x="7644" y="16444"/>
                  </a:lnTo>
                  <a:lnTo>
                    <a:pt x="7644" y="28922"/>
                  </a:lnTo>
                  <a:lnTo>
                    <a:pt x="25289" y="28922"/>
                  </a:lnTo>
                  <a:lnTo>
                    <a:pt x="24789" y="23183"/>
                  </a:lnTo>
                  <a:lnTo>
                    <a:pt x="24706" y="16099"/>
                  </a:lnTo>
                  <a:lnTo>
                    <a:pt x="32564" y="19754"/>
                  </a:lnTo>
                  <a:lnTo>
                    <a:pt x="30302" y="8955"/>
                  </a:lnTo>
                  <a:cubicBezTo>
                    <a:pt x="30302" y="8955"/>
                    <a:pt x="28980" y="3740"/>
                    <a:pt x="24396" y="1942"/>
                  </a:cubicBezTo>
                  <a:lnTo>
                    <a:pt x="24075" y="1859"/>
                  </a:lnTo>
                  <a:lnTo>
                    <a:pt x="23634" y="1716"/>
                  </a:lnTo>
                  <a:cubicBezTo>
                    <a:pt x="23455" y="1645"/>
                    <a:pt x="22693" y="1407"/>
                    <a:pt x="22503" y="1347"/>
                  </a:cubicBezTo>
                  <a:cubicBezTo>
                    <a:pt x="19833" y="419"/>
                    <a:pt x="18013" y="0"/>
                    <a:pt x="162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21"/>
            <p:cNvSpPr/>
            <p:nvPr/>
          </p:nvSpPr>
          <p:spPr>
            <a:xfrm>
              <a:off x="598517" y="4684870"/>
              <a:ext cx="956832" cy="384030"/>
            </a:xfrm>
            <a:custGeom>
              <a:rect b="b" l="l" r="r" t="t"/>
              <a:pathLst>
                <a:path extrusionOk="0" h="7049" w="17563">
                  <a:moveTo>
                    <a:pt x="180" y="0"/>
                  </a:moveTo>
                  <a:lnTo>
                    <a:pt x="1" y="155"/>
                  </a:lnTo>
                  <a:lnTo>
                    <a:pt x="1454" y="1822"/>
                  </a:lnTo>
                  <a:lnTo>
                    <a:pt x="2858" y="1822"/>
                  </a:lnTo>
                  <a:lnTo>
                    <a:pt x="2858" y="3643"/>
                  </a:lnTo>
                  <a:lnTo>
                    <a:pt x="17563" y="7049"/>
                  </a:lnTo>
                  <a:lnTo>
                    <a:pt x="17444" y="5632"/>
                  </a:lnTo>
                  <a:lnTo>
                    <a:pt x="3620" y="893"/>
                  </a:lnTo>
                  <a:lnTo>
                    <a:pt x="1299" y="893"/>
                  </a:lnTo>
                  <a:lnTo>
                    <a:pt x="1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21"/>
            <p:cNvSpPr/>
            <p:nvPr/>
          </p:nvSpPr>
          <p:spPr>
            <a:xfrm>
              <a:off x="346880" y="4423972"/>
              <a:ext cx="490429" cy="308956"/>
            </a:xfrm>
            <a:custGeom>
              <a:rect b="b" l="l" r="r" t="t"/>
              <a:pathLst>
                <a:path extrusionOk="0" h="5671" w="9002">
                  <a:moveTo>
                    <a:pt x="2889" y="1"/>
                  </a:moveTo>
                  <a:cubicBezTo>
                    <a:pt x="2018" y="1"/>
                    <a:pt x="983" y="8"/>
                    <a:pt x="489" y="15"/>
                  </a:cubicBezTo>
                  <a:cubicBezTo>
                    <a:pt x="322" y="15"/>
                    <a:pt x="191" y="158"/>
                    <a:pt x="191" y="312"/>
                  </a:cubicBezTo>
                  <a:cubicBezTo>
                    <a:pt x="191" y="479"/>
                    <a:pt x="322" y="610"/>
                    <a:pt x="477" y="610"/>
                  </a:cubicBezTo>
                  <a:lnTo>
                    <a:pt x="3394" y="729"/>
                  </a:lnTo>
                  <a:lnTo>
                    <a:pt x="3406" y="967"/>
                  </a:lnTo>
                  <a:lnTo>
                    <a:pt x="489" y="1015"/>
                  </a:lnTo>
                  <a:cubicBezTo>
                    <a:pt x="191" y="1051"/>
                    <a:pt x="0" y="1503"/>
                    <a:pt x="953" y="1598"/>
                  </a:cubicBezTo>
                  <a:lnTo>
                    <a:pt x="3394" y="1682"/>
                  </a:lnTo>
                  <a:lnTo>
                    <a:pt x="3394" y="1836"/>
                  </a:lnTo>
                  <a:lnTo>
                    <a:pt x="905" y="2182"/>
                  </a:lnTo>
                  <a:cubicBezTo>
                    <a:pt x="774" y="2194"/>
                    <a:pt x="441" y="2253"/>
                    <a:pt x="441" y="2384"/>
                  </a:cubicBezTo>
                  <a:cubicBezTo>
                    <a:pt x="441" y="2384"/>
                    <a:pt x="298" y="2694"/>
                    <a:pt x="989" y="2789"/>
                  </a:cubicBezTo>
                  <a:cubicBezTo>
                    <a:pt x="1023" y="2792"/>
                    <a:pt x="1096" y="2794"/>
                    <a:pt x="1197" y="2794"/>
                  </a:cubicBezTo>
                  <a:cubicBezTo>
                    <a:pt x="1802" y="2794"/>
                    <a:pt x="3394" y="2741"/>
                    <a:pt x="3394" y="2741"/>
                  </a:cubicBezTo>
                  <a:lnTo>
                    <a:pt x="3394" y="2741"/>
                  </a:lnTo>
                  <a:lnTo>
                    <a:pt x="3298" y="2932"/>
                  </a:lnTo>
                  <a:lnTo>
                    <a:pt x="1072" y="3408"/>
                  </a:lnTo>
                  <a:cubicBezTo>
                    <a:pt x="905" y="3444"/>
                    <a:pt x="798" y="3610"/>
                    <a:pt x="810" y="3765"/>
                  </a:cubicBezTo>
                  <a:cubicBezTo>
                    <a:pt x="844" y="3924"/>
                    <a:pt x="976" y="4040"/>
                    <a:pt x="1132" y="4040"/>
                  </a:cubicBezTo>
                  <a:cubicBezTo>
                    <a:pt x="1140" y="4040"/>
                    <a:pt x="1148" y="4040"/>
                    <a:pt x="1155" y="4039"/>
                  </a:cubicBezTo>
                  <a:lnTo>
                    <a:pt x="3537" y="3813"/>
                  </a:lnTo>
                  <a:lnTo>
                    <a:pt x="5870" y="5670"/>
                  </a:lnTo>
                  <a:lnTo>
                    <a:pt x="9001" y="5670"/>
                  </a:lnTo>
                  <a:lnTo>
                    <a:pt x="8942" y="3456"/>
                  </a:lnTo>
                  <a:lnTo>
                    <a:pt x="7716" y="3229"/>
                  </a:lnTo>
                  <a:cubicBezTo>
                    <a:pt x="7716" y="3229"/>
                    <a:pt x="4822" y="50"/>
                    <a:pt x="4263" y="15"/>
                  </a:cubicBezTo>
                  <a:cubicBezTo>
                    <a:pt x="4077" y="5"/>
                    <a:pt x="3527" y="1"/>
                    <a:pt x="2889"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21"/>
            <p:cNvSpPr/>
            <p:nvPr/>
          </p:nvSpPr>
          <p:spPr>
            <a:xfrm>
              <a:off x="1528031" y="4416291"/>
              <a:ext cx="428158" cy="275778"/>
            </a:xfrm>
            <a:custGeom>
              <a:rect b="b" l="l" r="r" t="t"/>
              <a:pathLst>
                <a:path extrusionOk="0" h="5062" w="7859">
                  <a:moveTo>
                    <a:pt x="1" y="1"/>
                  </a:moveTo>
                  <a:lnTo>
                    <a:pt x="727" y="5061"/>
                  </a:lnTo>
                  <a:lnTo>
                    <a:pt x="7859" y="3656"/>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21"/>
            <p:cNvSpPr/>
            <p:nvPr/>
          </p:nvSpPr>
          <p:spPr>
            <a:xfrm>
              <a:off x="795729" y="4603751"/>
              <a:ext cx="1188372" cy="397050"/>
            </a:xfrm>
            <a:custGeom>
              <a:rect b="b" l="l" r="r" t="t"/>
              <a:pathLst>
                <a:path extrusionOk="0" h="7288" w="21813">
                  <a:moveTo>
                    <a:pt x="0" y="1"/>
                  </a:moveTo>
                  <a:lnTo>
                    <a:pt x="0" y="4561"/>
                  </a:lnTo>
                  <a:lnTo>
                    <a:pt x="8763" y="6311"/>
                  </a:lnTo>
                  <a:lnTo>
                    <a:pt x="14931" y="7287"/>
                  </a:lnTo>
                  <a:cubicBezTo>
                    <a:pt x="18753" y="7287"/>
                    <a:pt x="21813" y="3775"/>
                    <a:pt x="21217" y="1"/>
                  </a:cubicBezTo>
                  <a:lnTo>
                    <a:pt x="21206" y="1"/>
                  </a:lnTo>
                  <a:lnTo>
                    <a:pt x="13216" y="41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21"/>
            <p:cNvSpPr/>
            <p:nvPr/>
          </p:nvSpPr>
          <p:spPr>
            <a:xfrm>
              <a:off x="795076" y="4603751"/>
              <a:ext cx="918533" cy="23644"/>
            </a:xfrm>
            <a:custGeom>
              <a:rect b="b" l="l" r="r" t="t"/>
              <a:pathLst>
                <a:path extrusionOk="0" h="434" w="16860">
                  <a:moveTo>
                    <a:pt x="1" y="1"/>
                  </a:moveTo>
                  <a:cubicBezTo>
                    <a:pt x="36" y="13"/>
                    <a:pt x="96" y="25"/>
                    <a:pt x="155" y="25"/>
                  </a:cubicBezTo>
                  <a:lnTo>
                    <a:pt x="655" y="72"/>
                  </a:lnTo>
                  <a:cubicBezTo>
                    <a:pt x="1072" y="120"/>
                    <a:pt x="1691" y="179"/>
                    <a:pt x="2453" y="215"/>
                  </a:cubicBezTo>
                  <a:cubicBezTo>
                    <a:pt x="3989" y="322"/>
                    <a:pt x="6085" y="394"/>
                    <a:pt x="8418" y="429"/>
                  </a:cubicBezTo>
                  <a:cubicBezTo>
                    <a:pt x="9005" y="432"/>
                    <a:pt x="9576" y="434"/>
                    <a:pt x="10127" y="434"/>
                  </a:cubicBezTo>
                  <a:cubicBezTo>
                    <a:pt x="11780" y="434"/>
                    <a:pt x="13249" y="421"/>
                    <a:pt x="14383" y="394"/>
                  </a:cubicBezTo>
                  <a:lnTo>
                    <a:pt x="16205" y="370"/>
                  </a:lnTo>
                  <a:lnTo>
                    <a:pt x="16693" y="358"/>
                  </a:lnTo>
                  <a:cubicBezTo>
                    <a:pt x="16741" y="358"/>
                    <a:pt x="16800" y="358"/>
                    <a:pt x="16860" y="334"/>
                  </a:cubicBezTo>
                  <a:cubicBezTo>
                    <a:pt x="16812" y="322"/>
                    <a:pt x="16753" y="310"/>
                    <a:pt x="16693" y="310"/>
                  </a:cubicBezTo>
                  <a:lnTo>
                    <a:pt x="14383" y="310"/>
                  </a:lnTo>
                  <a:cubicBezTo>
                    <a:pt x="13367" y="310"/>
                    <a:pt x="12087" y="321"/>
                    <a:pt x="10658" y="321"/>
                  </a:cubicBezTo>
                  <a:cubicBezTo>
                    <a:pt x="9944" y="321"/>
                    <a:pt x="9192" y="318"/>
                    <a:pt x="8418" y="310"/>
                  </a:cubicBezTo>
                  <a:cubicBezTo>
                    <a:pt x="6097" y="275"/>
                    <a:pt x="3989" y="215"/>
                    <a:pt x="2465" y="132"/>
                  </a:cubicBezTo>
                  <a:cubicBezTo>
                    <a:pt x="1703" y="96"/>
                    <a:pt x="1096" y="60"/>
                    <a:pt x="667" y="25"/>
                  </a:cubicBezTo>
                  <a:lnTo>
                    <a:pt x="17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21"/>
            <p:cNvSpPr/>
            <p:nvPr/>
          </p:nvSpPr>
          <p:spPr>
            <a:xfrm>
              <a:off x="792461" y="4605059"/>
              <a:ext cx="810880" cy="392474"/>
            </a:xfrm>
            <a:custGeom>
              <a:rect b="b" l="l" r="r" t="t"/>
              <a:pathLst>
                <a:path extrusionOk="0" h="7204" w="14884">
                  <a:moveTo>
                    <a:pt x="60" y="1"/>
                  </a:moveTo>
                  <a:cubicBezTo>
                    <a:pt x="49" y="36"/>
                    <a:pt x="37" y="60"/>
                    <a:pt x="37" y="72"/>
                  </a:cubicBezTo>
                  <a:lnTo>
                    <a:pt x="37" y="310"/>
                  </a:lnTo>
                  <a:cubicBezTo>
                    <a:pt x="13" y="536"/>
                    <a:pt x="13" y="834"/>
                    <a:pt x="13" y="1227"/>
                  </a:cubicBezTo>
                  <a:cubicBezTo>
                    <a:pt x="13" y="2001"/>
                    <a:pt x="1" y="3108"/>
                    <a:pt x="1" y="4454"/>
                  </a:cubicBezTo>
                  <a:lnTo>
                    <a:pt x="1" y="4477"/>
                  </a:lnTo>
                  <a:lnTo>
                    <a:pt x="37" y="4477"/>
                  </a:lnTo>
                  <a:cubicBezTo>
                    <a:pt x="1525" y="4811"/>
                    <a:pt x="3311" y="5216"/>
                    <a:pt x="5240" y="5608"/>
                  </a:cubicBezTo>
                  <a:cubicBezTo>
                    <a:pt x="7871" y="6180"/>
                    <a:pt x="10288" y="6609"/>
                    <a:pt x="12038" y="6859"/>
                  </a:cubicBezTo>
                  <a:cubicBezTo>
                    <a:pt x="12919" y="6978"/>
                    <a:pt x="13634" y="7073"/>
                    <a:pt x="14122" y="7132"/>
                  </a:cubicBezTo>
                  <a:lnTo>
                    <a:pt x="14693" y="7192"/>
                  </a:lnTo>
                  <a:lnTo>
                    <a:pt x="14836" y="7204"/>
                  </a:lnTo>
                  <a:lnTo>
                    <a:pt x="14884" y="7204"/>
                  </a:lnTo>
                  <a:cubicBezTo>
                    <a:pt x="14872" y="7192"/>
                    <a:pt x="14860" y="7192"/>
                    <a:pt x="14836" y="7192"/>
                  </a:cubicBezTo>
                  <a:lnTo>
                    <a:pt x="14693" y="7180"/>
                  </a:lnTo>
                  <a:lnTo>
                    <a:pt x="14122" y="7097"/>
                  </a:lnTo>
                  <a:cubicBezTo>
                    <a:pt x="13634" y="7037"/>
                    <a:pt x="12931" y="6942"/>
                    <a:pt x="12062" y="6799"/>
                  </a:cubicBezTo>
                  <a:cubicBezTo>
                    <a:pt x="10312" y="6537"/>
                    <a:pt x="7907" y="6109"/>
                    <a:pt x="5275" y="5537"/>
                  </a:cubicBezTo>
                  <a:cubicBezTo>
                    <a:pt x="3362" y="5135"/>
                    <a:pt x="1577" y="4746"/>
                    <a:pt x="96" y="4426"/>
                  </a:cubicBezTo>
                  <a:lnTo>
                    <a:pt x="96" y="4426"/>
                  </a:lnTo>
                  <a:cubicBezTo>
                    <a:pt x="96" y="3093"/>
                    <a:pt x="72" y="1995"/>
                    <a:pt x="72" y="1227"/>
                  </a:cubicBezTo>
                  <a:cubicBezTo>
                    <a:pt x="60" y="834"/>
                    <a:pt x="60" y="525"/>
                    <a:pt x="60" y="310"/>
                  </a:cubicBezTo>
                  <a:lnTo>
                    <a:pt x="60" y="72"/>
                  </a:lnTo>
                  <a:lnTo>
                    <a:pt x="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21"/>
            <p:cNvSpPr/>
            <p:nvPr/>
          </p:nvSpPr>
          <p:spPr>
            <a:xfrm>
              <a:off x="666016" y="3635342"/>
              <a:ext cx="76599" cy="288744"/>
            </a:xfrm>
            <a:custGeom>
              <a:rect b="b" l="l" r="r" t="t"/>
              <a:pathLst>
                <a:path extrusionOk="0" h="5300" w="1406">
                  <a:moveTo>
                    <a:pt x="0" y="1"/>
                  </a:moveTo>
                  <a:cubicBezTo>
                    <a:pt x="0" y="1"/>
                    <a:pt x="72" y="48"/>
                    <a:pt x="191" y="120"/>
                  </a:cubicBezTo>
                  <a:cubicBezTo>
                    <a:pt x="346" y="239"/>
                    <a:pt x="476" y="394"/>
                    <a:pt x="584" y="572"/>
                  </a:cubicBezTo>
                  <a:cubicBezTo>
                    <a:pt x="846" y="1013"/>
                    <a:pt x="1024" y="1715"/>
                    <a:pt x="1167" y="2477"/>
                  </a:cubicBezTo>
                  <a:cubicBezTo>
                    <a:pt x="1262" y="3120"/>
                    <a:pt x="1310" y="3799"/>
                    <a:pt x="1298" y="4466"/>
                  </a:cubicBezTo>
                  <a:cubicBezTo>
                    <a:pt x="1298" y="4716"/>
                    <a:pt x="1286" y="4930"/>
                    <a:pt x="1262" y="5073"/>
                  </a:cubicBezTo>
                  <a:cubicBezTo>
                    <a:pt x="1250" y="5156"/>
                    <a:pt x="1250" y="5228"/>
                    <a:pt x="1250" y="5299"/>
                  </a:cubicBezTo>
                  <a:cubicBezTo>
                    <a:pt x="1262" y="5240"/>
                    <a:pt x="1286" y="5168"/>
                    <a:pt x="1286" y="5061"/>
                  </a:cubicBezTo>
                  <a:cubicBezTo>
                    <a:pt x="1310" y="4918"/>
                    <a:pt x="1322" y="4704"/>
                    <a:pt x="1346" y="4454"/>
                  </a:cubicBezTo>
                  <a:cubicBezTo>
                    <a:pt x="1405" y="3406"/>
                    <a:pt x="1262" y="2370"/>
                    <a:pt x="988" y="1370"/>
                  </a:cubicBezTo>
                  <a:cubicBezTo>
                    <a:pt x="905" y="1072"/>
                    <a:pt x="786" y="787"/>
                    <a:pt x="631" y="537"/>
                  </a:cubicBezTo>
                  <a:cubicBezTo>
                    <a:pt x="524" y="358"/>
                    <a:pt x="393" y="215"/>
                    <a:pt x="215" y="96"/>
                  </a:cubicBezTo>
                  <a:cubicBezTo>
                    <a:pt x="167" y="60"/>
                    <a:pt x="107" y="37"/>
                    <a:pt x="60" y="13"/>
                  </a:cubicBezTo>
                  <a:cubicBezTo>
                    <a:pt x="12" y="1"/>
                    <a:pt x="0"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21"/>
            <p:cNvSpPr/>
            <p:nvPr/>
          </p:nvSpPr>
          <p:spPr>
            <a:xfrm>
              <a:off x="1524163" y="3706055"/>
              <a:ext cx="4576" cy="739512"/>
            </a:xfrm>
            <a:custGeom>
              <a:rect b="b" l="l" r="r" t="t"/>
              <a:pathLst>
                <a:path extrusionOk="0" h="13574" w="84">
                  <a:moveTo>
                    <a:pt x="36" y="1"/>
                  </a:moveTo>
                  <a:cubicBezTo>
                    <a:pt x="12" y="1"/>
                    <a:pt x="0" y="3037"/>
                    <a:pt x="0" y="6775"/>
                  </a:cubicBezTo>
                  <a:cubicBezTo>
                    <a:pt x="0" y="10526"/>
                    <a:pt x="12" y="13574"/>
                    <a:pt x="36" y="13574"/>
                  </a:cubicBezTo>
                  <a:cubicBezTo>
                    <a:pt x="72" y="13574"/>
                    <a:pt x="84" y="10538"/>
                    <a:pt x="84" y="6787"/>
                  </a:cubicBezTo>
                  <a:cubicBezTo>
                    <a:pt x="84" y="3037"/>
                    <a:pt x="60" y="1"/>
                    <a:pt x="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21"/>
            <p:cNvSpPr/>
            <p:nvPr/>
          </p:nvSpPr>
          <p:spPr>
            <a:xfrm>
              <a:off x="1582509" y="4535000"/>
              <a:ext cx="192042" cy="88312"/>
            </a:xfrm>
            <a:custGeom>
              <a:rect b="b" l="l" r="r" t="t"/>
              <a:pathLst>
                <a:path extrusionOk="0" h="1621" w="3525">
                  <a:moveTo>
                    <a:pt x="3358" y="1"/>
                  </a:moveTo>
                  <a:cubicBezTo>
                    <a:pt x="3215" y="1"/>
                    <a:pt x="3073" y="1"/>
                    <a:pt x="2930" y="25"/>
                  </a:cubicBezTo>
                  <a:cubicBezTo>
                    <a:pt x="2715" y="36"/>
                    <a:pt x="2513" y="84"/>
                    <a:pt x="2299" y="120"/>
                  </a:cubicBezTo>
                  <a:cubicBezTo>
                    <a:pt x="2049" y="191"/>
                    <a:pt x="1799" y="275"/>
                    <a:pt x="1560" y="382"/>
                  </a:cubicBezTo>
                  <a:cubicBezTo>
                    <a:pt x="1322" y="489"/>
                    <a:pt x="1096" y="620"/>
                    <a:pt x="870" y="763"/>
                  </a:cubicBezTo>
                  <a:cubicBezTo>
                    <a:pt x="715" y="882"/>
                    <a:pt x="537" y="1025"/>
                    <a:pt x="382" y="1168"/>
                  </a:cubicBezTo>
                  <a:cubicBezTo>
                    <a:pt x="275" y="1263"/>
                    <a:pt x="179" y="1382"/>
                    <a:pt x="84" y="1477"/>
                  </a:cubicBezTo>
                  <a:lnTo>
                    <a:pt x="1" y="1620"/>
                  </a:lnTo>
                  <a:cubicBezTo>
                    <a:pt x="1" y="1620"/>
                    <a:pt x="1" y="1621"/>
                    <a:pt x="1" y="1621"/>
                  </a:cubicBezTo>
                  <a:cubicBezTo>
                    <a:pt x="10" y="1621"/>
                    <a:pt x="152" y="1446"/>
                    <a:pt x="417" y="1215"/>
                  </a:cubicBezTo>
                  <a:cubicBezTo>
                    <a:pt x="572" y="1084"/>
                    <a:pt x="739" y="941"/>
                    <a:pt x="918" y="822"/>
                  </a:cubicBezTo>
                  <a:cubicBezTo>
                    <a:pt x="1132" y="691"/>
                    <a:pt x="1346" y="560"/>
                    <a:pt x="1584" y="453"/>
                  </a:cubicBezTo>
                  <a:cubicBezTo>
                    <a:pt x="1822" y="346"/>
                    <a:pt x="2061" y="275"/>
                    <a:pt x="2322" y="203"/>
                  </a:cubicBezTo>
                  <a:cubicBezTo>
                    <a:pt x="2525" y="156"/>
                    <a:pt x="2739" y="108"/>
                    <a:pt x="2942" y="84"/>
                  </a:cubicBezTo>
                  <a:cubicBezTo>
                    <a:pt x="3299" y="36"/>
                    <a:pt x="3525" y="48"/>
                    <a:pt x="3525" y="36"/>
                  </a:cubicBezTo>
                  <a:cubicBezTo>
                    <a:pt x="3477" y="25"/>
                    <a:pt x="3430" y="25"/>
                    <a:pt x="33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21"/>
            <p:cNvSpPr/>
            <p:nvPr/>
          </p:nvSpPr>
          <p:spPr>
            <a:xfrm>
              <a:off x="678982" y="3768978"/>
              <a:ext cx="699305" cy="802436"/>
            </a:xfrm>
            <a:custGeom>
              <a:rect b="b" l="l" r="r" t="t"/>
              <a:pathLst>
                <a:path extrusionOk="0" h="14729" w="12836">
                  <a:moveTo>
                    <a:pt x="12835" y="1"/>
                  </a:moveTo>
                  <a:lnTo>
                    <a:pt x="9442" y="2703"/>
                  </a:lnTo>
                  <a:lnTo>
                    <a:pt x="0" y="13550"/>
                  </a:lnTo>
                  <a:lnTo>
                    <a:pt x="1131" y="14729"/>
                  </a:lnTo>
                  <a:cubicBezTo>
                    <a:pt x="3358" y="13395"/>
                    <a:pt x="4751" y="11192"/>
                    <a:pt x="6120" y="8978"/>
                  </a:cubicBezTo>
                  <a:cubicBezTo>
                    <a:pt x="7477" y="6763"/>
                    <a:pt x="8740" y="4442"/>
                    <a:pt x="10633" y="2668"/>
                  </a:cubicBezTo>
                  <a:cubicBezTo>
                    <a:pt x="11490" y="1846"/>
                    <a:pt x="12502" y="1167"/>
                    <a:pt x="128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21"/>
            <p:cNvSpPr/>
            <p:nvPr/>
          </p:nvSpPr>
          <p:spPr>
            <a:xfrm>
              <a:off x="286573" y="4253727"/>
              <a:ext cx="120673" cy="38735"/>
            </a:xfrm>
            <a:custGeom>
              <a:rect b="b" l="l" r="r" t="t"/>
              <a:pathLst>
                <a:path extrusionOk="0" h="711" w="2215">
                  <a:moveTo>
                    <a:pt x="2023" y="1"/>
                  </a:moveTo>
                  <a:cubicBezTo>
                    <a:pt x="1972" y="1"/>
                    <a:pt x="1917" y="3"/>
                    <a:pt x="1857" y="8"/>
                  </a:cubicBezTo>
                  <a:cubicBezTo>
                    <a:pt x="1584" y="8"/>
                    <a:pt x="1310" y="68"/>
                    <a:pt x="1048" y="151"/>
                  </a:cubicBezTo>
                  <a:cubicBezTo>
                    <a:pt x="774" y="246"/>
                    <a:pt x="524" y="366"/>
                    <a:pt x="286" y="508"/>
                  </a:cubicBezTo>
                  <a:cubicBezTo>
                    <a:pt x="179" y="556"/>
                    <a:pt x="95" y="627"/>
                    <a:pt x="0" y="711"/>
                  </a:cubicBezTo>
                  <a:cubicBezTo>
                    <a:pt x="107" y="663"/>
                    <a:pt x="214" y="616"/>
                    <a:pt x="310" y="556"/>
                  </a:cubicBezTo>
                  <a:cubicBezTo>
                    <a:pt x="572" y="437"/>
                    <a:pt x="822" y="318"/>
                    <a:pt x="1072" y="235"/>
                  </a:cubicBezTo>
                  <a:cubicBezTo>
                    <a:pt x="1679" y="20"/>
                    <a:pt x="2215" y="56"/>
                    <a:pt x="2215" y="20"/>
                  </a:cubicBezTo>
                  <a:cubicBezTo>
                    <a:pt x="2159" y="6"/>
                    <a:pt x="2095" y="1"/>
                    <a:pt x="202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21"/>
            <p:cNvSpPr/>
            <p:nvPr/>
          </p:nvSpPr>
          <p:spPr>
            <a:xfrm>
              <a:off x="286573" y="4253727"/>
              <a:ext cx="120673" cy="38735"/>
            </a:xfrm>
            <a:custGeom>
              <a:rect b="b" l="l" r="r" t="t"/>
              <a:pathLst>
                <a:path extrusionOk="0" h="711" w="2215">
                  <a:moveTo>
                    <a:pt x="2023" y="1"/>
                  </a:moveTo>
                  <a:cubicBezTo>
                    <a:pt x="1972" y="1"/>
                    <a:pt x="1917" y="3"/>
                    <a:pt x="1857" y="8"/>
                  </a:cubicBezTo>
                  <a:cubicBezTo>
                    <a:pt x="1584" y="8"/>
                    <a:pt x="1310" y="68"/>
                    <a:pt x="1048" y="151"/>
                  </a:cubicBezTo>
                  <a:cubicBezTo>
                    <a:pt x="774" y="246"/>
                    <a:pt x="524" y="366"/>
                    <a:pt x="286" y="508"/>
                  </a:cubicBezTo>
                  <a:cubicBezTo>
                    <a:pt x="179" y="556"/>
                    <a:pt x="95" y="627"/>
                    <a:pt x="0" y="711"/>
                  </a:cubicBezTo>
                  <a:cubicBezTo>
                    <a:pt x="107" y="663"/>
                    <a:pt x="214" y="616"/>
                    <a:pt x="310" y="556"/>
                  </a:cubicBezTo>
                  <a:cubicBezTo>
                    <a:pt x="572" y="437"/>
                    <a:pt x="822" y="318"/>
                    <a:pt x="1072" y="235"/>
                  </a:cubicBezTo>
                  <a:cubicBezTo>
                    <a:pt x="1679" y="20"/>
                    <a:pt x="2215" y="56"/>
                    <a:pt x="2215" y="20"/>
                  </a:cubicBezTo>
                  <a:cubicBezTo>
                    <a:pt x="2159" y="6"/>
                    <a:pt x="2095" y="1"/>
                    <a:pt x="202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21"/>
            <p:cNvSpPr/>
            <p:nvPr/>
          </p:nvSpPr>
          <p:spPr>
            <a:xfrm>
              <a:off x="942985" y="2819364"/>
              <a:ext cx="543601" cy="907038"/>
            </a:xfrm>
            <a:custGeom>
              <a:rect b="b" l="l" r="r" t="t"/>
              <a:pathLst>
                <a:path extrusionOk="0" h="16649" w="9978">
                  <a:moveTo>
                    <a:pt x="5537" y="1"/>
                  </a:moveTo>
                  <a:cubicBezTo>
                    <a:pt x="4026" y="1"/>
                    <a:pt x="2514" y="394"/>
                    <a:pt x="1155" y="1180"/>
                  </a:cubicBezTo>
                  <a:lnTo>
                    <a:pt x="750" y="1418"/>
                  </a:lnTo>
                  <a:lnTo>
                    <a:pt x="95" y="13383"/>
                  </a:lnTo>
                  <a:cubicBezTo>
                    <a:pt x="0" y="15086"/>
                    <a:pt x="1322" y="16539"/>
                    <a:pt x="3048" y="16646"/>
                  </a:cubicBezTo>
                  <a:cubicBezTo>
                    <a:pt x="3094" y="16648"/>
                    <a:pt x="3141" y="16649"/>
                    <a:pt x="3187" y="16649"/>
                  </a:cubicBezTo>
                  <a:cubicBezTo>
                    <a:pt x="4793" y="16649"/>
                    <a:pt x="6147" y="15444"/>
                    <a:pt x="6275" y="13824"/>
                  </a:cubicBezTo>
                  <a:cubicBezTo>
                    <a:pt x="6358" y="12836"/>
                    <a:pt x="6418" y="12002"/>
                    <a:pt x="6418" y="12002"/>
                  </a:cubicBezTo>
                  <a:cubicBezTo>
                    <a:pt x="6418" y="12002"/>
                    <a:pt x="8954" y="11943"/>
                    <a:pt x="9311" y="9454"/>
                  </a:cubicBezTo>
                  <a:cubicBezTo>
                    <a:pt x="9668" y="6978"/>
                    <a:pt x="9978" y="1215"/>
                    <a:pt x="9978" y="1215"/>
                  </a:cubicBezTo>
                  <a:cubicBezTo>
                    <a:pt x="8604" y="406"/>
                    <a:pt x="7071" y="1"/>
                    <a:pt x="5537"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21"/>
            <p:cNvSpPr/>
            <p:nvPr/>
          </p:nvSpPr>
          <p:spPr>
            <a:xfrm>
              <a:off x="913131" y="2781774"/>
              <a:ext cx="581901" cy="301329"/>
            </a:xfrm>
            <a:custGeom>
              <a:rect b="b" l="l" r="r" t="t"/>
              <a:pathLst>
                <a:path extrusionOk="0" h="5531" w="10681">
                  <a:moveTo>
                    <a:pt x="6168" y="0"/>
                  </a:moveTo>
                  <a:lnTo>
                    <a:pt x="3406" y="357"/>
                  </a:lnTo>
                  <a:lnTo>
                    <a:pt x="846" y="1441"/>
                  </a:lnTo>
                  <a:cubicBezTo>
                    <a:pt x="846" y="1441"/>
                    <a:pt x="1" y="5370"/>
                    <a:pt x="1013" y="5525"/>
                  </a:cubicBezTo>
                  <a:cubicBezTo>
                    <a:pt x="1040" y="5529"/>
                    <a:pt x="1067" y="5530"/>
                    <a:pt x="1093" y="5530"/>
                  </a:cubicBezTo>
                  <a:cubicBezTo>
                    <a:pt x="2028" y="5530"/>
                    <a:pt x="2084" y="3108"/>
                    <a:pt x="2084" y="3108"/>
                  </a:cubicBezTo>
                  <a:cubicBezTo>
                    <a:pt x="3394" y="2786"/>
                    <a:pt x="3549" y="1441"/>
                    <a:pt x="3894" y="1203"/>
                  </a:cubicBezTo>
                  <a:cubicBezTo>
                    <a:pt x="3959" y="1156"/>
                    <a:pt x="4069" y="1134"/>
                    <a:pt x="4213" y="1134"/>
                  </a:cubicBezTo>
                  <a:cubicBezTo>
                    <a:pt x="4808" y="1134"/>
                    <a:pt x="5985" y="1509"/>
                    <a:pt x="7001" y="2084"/>
                  </a:cubicBezTo>
                  <a:cubicBezTo>
                    <a:pt x="7880" y="2583"/>
                    <a:pt x="8684" y="2719"/>
                    <a:pt x="9300" y="2719"/>
                  </a:cubicBezTo>
                  <a:cubicBezTo>
                    <a:pt x="10036" y="2719"/>
                    <a:pt x="10502" y="2524"/>
                    <a:pt x="10502" y="2524"/>
                  </a:cubicBezTo>
                  <a:lnTo>
                    <a:pt x="10680" y="1155"/>
                  </a:lnTo>
                  <a:lnTo>
                    <a:pt x="8716" y="500"/>
                  </a:lnTo>
                  <a:lnTo>
                    <a:pt x="61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21"/>
            <p:cNvSpPr/>
            <p:nvPr/>
          </p:nvSpPr>
          <p:spPr>
            <a:xfrm>
              <a:off x="876521" y="3029760"/>
              <a:ext cx="106073" cy="144209"/>
            </a:xfrm>
            <a:custGeom>
              <a:rect b="b" l="l" r="r" t="t"/>
              <a:pathLst>
                <a:path extrusionOk="0" h="2647" w="1947">
                  <a:moveTo>
                    <a:pt x="1200" y="1"/>
                  </a:moveTo>
                  <a:cubicBezTo>
                    <a:pt x="742" y="1"/>
                    <a:pt x="228" y="218"/>
                    <a:pt x="137" y="1151"/>
                  </a:cubicBezTo>
                  <a:cubicBezTo>
                    <a:pt x="1" y="2448"/>
                    <a:pt x="990" y="2647"/>
                    <a:pt x="1475" y="2647"/>
                  </a:cubicBezTo>
                  <a:cubicBezTo>
                    <a:pt x="1627" y="2647"/>
                    <a:pt x="1729" y="2627"/>
                    <a:pt x="1732" y="2616"/>
                  </a:cubicBezTo>
                  <a:cubicBezTo>
                    <a:pt x="1744" y="2580"/>
                    <a:pt x="1946" y="163"/>
                    <a:pt x="1946" y="163"/>
                  </a:cubicBezTo>
                  <a:cubicBezTo>
                    <a:pt x="1925" y="152"/>
                    <a:pt x="1582" y="1"/>
                    <a:pt x="1200"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21"/>
            <p:cNvSpPr/>
            <p:nvPr/>
          </p:nvSpPr>
          <p:spPr>
            <a:xfrm>
              <a:off x="904687" y="3058088"/>
              <a:ext cx="40914" cy="81393"/>
            </a:xfrm>
            <a:custGeom>
              <a:rect b="b" l="l" r="r" t="t"/>
              <a:pathLst>
                <a:path extrusionOk="0" h="1494" w="751">
                  <a:moveTo>
                    <a:pt x="513" y="0"/>
                  </a:moveTo>
                  <a:cubicBezTo>
                    <a:pt x="370" y="12"/>
                    <a:pt x="251" y="107"/>
                    <a:pt x="179" y="238"/>
                  </a:cubicBezTo>
                  <a:cubicBezTo>
                    <a:pt x="84" y="369"/>
                    <a:pt x="36" y="536"/>
                    <a:pt x="25" y="703"/>
                  </a:cubicBezTo>
                  <a:cubicBezTo>
                    <a:pt x="1" y="1048"/>
                    <a:pt x="144" y="1381"/>
                    <a:pt x="382" y="1477"/>
                  </a:cubicBezTo>
                  <a:cubicBezTo>
                    <a:pt x="425" y="1487"/>
                    <a:pt x="467" y="1493"/>
                    <a:pt x="510" y="1493"/>
                  </a:cubicBezTo>
                  <a:cubicBezTo>
                    <a:pt x="563" y="1493"/>
                    <a:pt x="615" y="1484"/>
                    <a:pt x="667" y="1465"/>
                  </a:cubicBezTo>
                  <a:cubicBezTo>
                    <a:pt x="739" y="1441"/>
                    <a:pt x="751" y="1405"/>
                    <a:pt x="751" y="1405"/>
                  </a:cubicBezTo>
                  <a:lnTo>
                    <a:pt x="751" y="1405"/>
                  </a:lnTo>
                  <a:cubicBezTo>
                    <a:pt x="751" y="1405"/>
                    <a:pt x="727" y="1417"/>
                    <a:pt x="667" y="1429"/>
                  </a:cubicBezTo>
                  <a:cubicBezTo>
                    <a:pt x="637" y="1442"/>
                    <a:pt x="608" y="1447"/>
                    <a:pt x="580" y="1447"/>
                  </a:cubicBezTo>
                  <a:cubicBezTo>
                    <a:pt x="532" y="1447"/>
                    <a:pt x="486" y="1432"/>
                    <a:pt x="441" y="1417"/>
                  </a:cubicBezTo>
                  <a:cubicBezTo>
                    <a:pt x="263" y="1322"/>
                    <a:pt x="144" y="1024"/>
                    <a:pt x="167" y="715"/>
                  </a:cubicBezTo>
                  <a:cubicBezTo>
                    <a:pt x="191" y="572"/>
                    <a:pt x="215" y="429"/>
                    <a:pt x="286" y="298"/>
                  </a:cubicBezTo>
                  <a:cubicBezTo>
                    <a:pt x="334" y="191"/>
                    <a:pt x="429" y="119"/>
                    <a:pt x="537" y="96"/>
                  </a:cubicBezTo>
                  <a:cubicBezTo>
                    <a:pt x="549" y="91"/>
                    <a:pt x="562" y="89"/>
                    <a:pt x="574" y="89"/>
                  </a:cubicBezTo>
                  <a:cubicBezTo>
                    <a:pt x="631" y="89"/>
                    <a:pt x="681" y="132"/>
                    <a:pt x="691" y="191"/>
                  </a:cubicBezTo>
                  <a:cubicBezTo>
                    <a:pt x="715" y="238"/>
                    <a:pt x="691" y="286"/>
                    <a:pt x="715" y="286"/>
                  </a:cubicBezTo>
                  <a:cubicBezTo>
                    <a:pt x="727" y="286"/>
                    <a:pt x="751" y="250"/>
                    <a:pt x="739" y="179"/>
                  </a:cubicBezTo>
                  <a:cubicBezTo>
                    <a:pt x="739" y="131"/>
                    <a:pt x="715" y="96"/>
                    <a:pt x="679" y="60"/>
                  </a:cubicBezTo>
                  <a:cubicBezTo>
                    <a:pt x="632" y="12"/>
                    <a:pt x="572" y="0"/>
                    <a:pt x="5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21"/>
            <p:cNvSpPr/>
            <p:nvPr/>
          </p:nvSpPr>
          <p:spPr>
            <a:xfrm>
              <a:off x="895698" y="2662575"/>
              <a:ext cx="664819" cy="274089"/>
            </a:xfrm>
            <a:custGeom>
              <a:rect b="b" l="l" r="r" t="t"/>
              <a:pathLst>
                <a:path extrusionOk="0" h="5031" w="12203">
                  <a:moveTo>
                    <a:pt x="8203" y="0"/>
                  </a:moveTo>
                  <a:cubicBezTo>
                    <a:pt x="7934" y="0"/>
                    <a:pt x="7666" y="33"/>
                    <a:pt x="7405" y="105"/>
                  </a:cubicBezTo>
                  <a:cubicBezTo>
                    <a:pt x="6738" y="283"/>
                    <a:pt x="6166" y="712"/>
                    <a:pt x="5571" y="1057"/>
                  </a:cubicBezTo>
                  <a:cubicBezTo>
                    <a:pt x="5086" y="1338"/>
                    <a:pt x="4538" y="1572"/>
                    <a:pt x="3985" y="1572"/>
                  </a:cubicBezTo>
                  <a:cubicBezTo>
                    <a:pt x="3859" y="1572"/>
                    <a:pt x="3733" y="1560"/>
                    <a:pt x="3607" y="1533"/>
                  </a:cubicBezTo>
                  <a:cubicBezTo>
                    <a:pt x="3190" y="1426"/>
                    <a:pt x="2809" y="1176"/>
                    <a:pt x="2404" y="1010"/>
                  </a:cubicBezTo>
                  <a:cubicBezTo>
                    <a:pt x="2199" y="925"/>
                    <a:pt x="1969" y="868"/>
                    <a:pt x="1748" y="868"/>
                  </a:cubicBezTo>
                  <a:cubicBezTo>
                    <a:pt x="1532" y="868"/>
                    <a:pt x="1324" y="922"/>
                    <a:pt x="1154" y="1057"/>
                  </a:cubicBezTo>
                  <a:cubicBezTo>
                    <a:pt x="866" y="1276"/>
                    <a:pt x="851" y="1801"/>
                    <a:pt x="1104" y="2011"/>
                  </a:cubicBezTo>
                  <a:lnTo>
                    <a:pt x="1104" y="2011"/>
                  </a:lnTo>
                  <a:cubicBezTo>
                    <a:pt x="1058" y="2002"/>
                    <a:pt x="1011" y="1998"/>
                    <a:pt x="963" y="1998"/>
                  </a:cubicBezTo>
                  <a:cubicBezTo>
                    <a:pt x="666" y="1998"/>
                    <a:pt x="440" y="2236"/>
                    <a:pt x="440" y="2534"/>
                  </a:cubicBezTo>
                  <a:cubicBezTo>
                    <a:pt x="440" y="2781"/>
                    <a:pt x="605" y="2971"/>
                    <a:pt x="832" y="3028"/>
                  </a:cubicBezTo>
                  <a:lnTo>
                    <a:pt x="832" y="3028"/>
                  </a:lnTo>
                  <a:cubicBezTo>
                    <a:pt x="831" y="3028"/>
                    <a:pt x="831" y="3028"/>
                    <a:pt x="830" y="3028"/>
                  </a:cubicBezTo>
                  <a:cubicBezTo>
                    <a:pt x="395" y="3028"/>
                    <a:pt x="0" y="3488"/>
                    <a:pt x="11" y="3938"/>
                  </a:cubicBezTo>
                  <a:cubicBezTo>
                    <a:pt x="23" y="4462"/>
                    <a:pt x="475" y="4879"/>
                    <a:pt x="963" y="4998"/>
                  </a:cubicBezTo>
                  <a:cubicBezTo>
                    <a:pt x="1077" y="5020"/>
                    <a:pt x="1193" y="5030"/>
                    <a:pt x="1308" y="5030"/>
                  </a:cubicBezTo>
                  <a:cubicBezTo>
                    <a:pt x="1697" y="5030"/>
                    <a:pt x="2085" y="4909"/>
                    <a:pt x="2416" y="4689"/>
                  </a:cubicBezTo>
                  <a:cubicBezTo>
                    <a:pt x="2833" y="4403"/>
                    <a:pt x="3226" y="4058"/>
                    <a:pt x="3547" y="3677"/>
                  </a:cubicBezTo>
                  <a:lnTo>
                    <a:pt x="3642" y="3200"/>
                  </a:lnTo>
                  <a:cubicBezTo>
                    <a:pt x="3642" y="3200"/>
                    <a:pt x="3767" y="3194"/>
                    <a:pt x="3975" y="3194"/>
                  </a:cubicBezTo>
                  <a:cubicBezTo>
                    <a:pt x="4741" y="3194"/>
                    <a:pt x="6641" y="3275"/>
                    <a:pt x="7643" y="4034"/>
                  </a:cubicBezTo>
                  <a:cubicBezTo>
                    <a:pt x="8598" y="4750"/>
                    <a:pt x="9712" y="4842"/>
                    <a:pt x="10221" y="4842"/>
                  </a:cubicBezTo>
                  <a:cubicBezTo>
                    <a:pt x="10397" y="4842"/>
                    <a:pt x="10500" y="4831"/>
                    <a:pt x="10500" y="4831"/>
                  </a:cubicBezTo>
                  <a:cubicBezTo>
                    <a:pt x="11203" y="4820"/>
                    <a:pt x="11846" y="4260"/>
                    <a:pt x="12024" y="3581"/>
                  </a:cubicBezTo>
                  <a:cubicBezTo>
                    <a:pt x="12203" y="2903"/>
                    <a:pt x="11989" y="2153"/>
                    <a:pt x="11572" y="1593"/>
                  </a:cubicBezTo>
                  <a:cubicBezTo>
                    <a:pt x="11131" y="1045"/>
                    <a:pt x="10548" y="629"/>
                    <a:pt x="9893" y="367"/>
                  </a:cubicBezTo>
                  <a:cubicBezTo>
                    <a:pt x="9358" y="148"/>
                    <a:pt x="8778" y="0"/>
                    <a:pt x="82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21"/>
            <p:cNvSpPr/>
            <p:nvPr/>
          </p:nvSpPr>
          <p:spPr>
            <a:xfrm>
              <a:off x="959165" y="2754970"/>
              <a:ext cx="552100" cy="165674"/>
            </a:xfrm>
            <a:custGeom>
              <a:rect b="b" l="l" r="r" t="t"/>
              <a:pathLst>
                <a:path extrusionOk="0" h="3041" w="10134">
                  <a:moveTo>
                    <a:pt x="10" y="0"/>
                  </a:moveTo>
                  <a:cubicBezTo>
                    <a:pt x="5" y="0"/>
                    <a:pt x="2" y="1"/>
                    <a:pt x="1" y="4"/>
                  </a:cubicBezTo>
                  <a:cubicBezTo>
                    <a:pt x="1" y="4"/>
                    <a:pt x="37" y="28"/>
                    <a:pt x="108" y="76"/>
                  </a:cubicBezTo>
                  <a:cubicBezTo>
                    <a:pt x="168" y="123"/>
                    <a:pt x="275" y="183"/>
                    <a:pt x="429" y="266"/>
                  </a:cubicBezTo>
                  <a:cubicBezTo>
                    <a:pt x="810" y="480"/>
                    <a:pt x="1227" y="635"/>
                    <a:pt x="1656" y="754"/>
                  </a:cubicBezTo>
                  <a:cubicBezTo>
                    <a:pt x="2148" y="882"/>
                    <a:pt x="2647" y="953"/>
                    <a:pt x="3147" y="953"/>
                  </a:cubicBezTo>
                  <a:cubicBezTo>
                    <a:pt x="3301" y="953"/>
                    <a:pt x="3455" y="947"/>
                    <a:pt x="3608" y="933"/>
                  </a:cubicBezTo>
                  <a:cubicBezTo>
                    <a:pt x="4359" y="897"/>
                    <a:pt x="5144" y="635"/>
                    <a:pt x="5966" y="445"/>
                  </a:cubicBezTo>
                  <a:cubicBezTo>
                    <a:pt x="6495" y="320"/>
                    <a:pt x="7025" y="231"/>
                    <a:pt x="7524" y="231"/>
                  </a:cubicBezTo>
                  <a:cubicBezTo>
                    <a:pt x="7789" y="231"/>
                    <a:pt x="8045" y="256"/>
                    <a:pt x="8288" y="314"/>
                  </a:cubicBezTo>
                  <a:cubicBezTo>
                    <a:pt x="8978" y="480"/>
                    <a:pt x="9538" y="897"/>
                    <a:pt x="9776" y="1373"/>
                  </a:cubicBezTo>
                  <a:cubicBezTo>
                    <a:pt x="9966" y="1754"/>
                    <a:pt x="10014" y="2183"/>
                    <a:pt x="9907" y="2600"/>
                  </a:cubicBezTo>
                  <a:cubicBezTo>
                    <a:pt x="9847" y="2754"/>
                    <a:pt x="9788" y="2897"/>
                    <a:pt x="9716" y="3040"/>
                  </a:cubicBezTo>
                  <a:lnTo>
                    <a:pt x="9800" y="2945"/>
                  </a:lnTo>
                  <a:cubicBezTo>
                    <a:pt x="9871" y="2838"/>
                    <a:pt x="9931" y="2743"/>
                    <a:pt x="9978" y="2635"/>
                  </a:cubicBezTo>
                  <a:cubicBezTo>
                    <a:pt x="10133" y="2207"/>
                    <a:pt x="10097" y="1719"/>
                    <a:pt x="9907" y="1314"/>
                  </a:cubicBezTo>
                  <a:cubicBezTo>
                    <a:pt x="9657" y="790"/>
                    <a:pt x="9073" y="326"/>
                    <a:pt x="8347" y="135"/>
                  </a:cubicBezTo>
                  <a:cubicBezTo>
                    <a:pt x="8071" y="64"/>
                    <a:pt x="7780" y="32"/>
                    <a:pt x="7480" y="32"/>
                  </a:cubicBezTo>
                  <a:cubicBezTo>
                    <a:pt x="6978" y="32"/>
                    <a:pt x="6452" y="120"/>
                    <a:pt x="5930" y="254"/>
                  </a:cubicBezTo>
                  <a:cubicBezTo>
                    <a:pt x="5109" y="457"/>
                    <a:pt x="4335" y="695"/>
                    <a:pt x="3608" y="742"/>
                  </a:cubicBezTo>
                  <a:cubicBezTo>
                    <a:pt x="3448" y="754"/>
                    <a:pt x="3288" y="760"/>
                    <a:pt x="3128" y="760"/>
                  </a:cubicBezTo>
                  <a:cubicBezTo>
                    <a:pt x="2649" y="760"/>
                    <a:pt x="2174" y="707"/>
                    <a:pt x="1692" y="599"/>
                  </a:cubicBezTo>
                  <a:cubicBezTo>
                    <a:pt x="656" y="374"/>
                    <a:pt x="89" y="0"/>
                    <a:pt x="1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21"/>
            <p:cNvSpPr/>
            <p:nvPr/>
          </p:nvSpPr>
          <p:spPr>
            <a:xfrm>
              <a:off x="916400" y="2898467"/>
              <a:ext cx="142738" cy="53064"/>
            </a:xfrm>
            <a:custGeom>
              <a:rect b="b" l="l" r="r" t="t"/>
              <a:pathLst>
                <a:path extrusionOk="0" h="974" w="2620">
                  <a:moveTo>
                    <a:pt x="27" y="1"/>
                  </a:moveTo>
                  <a:cubicBezTo>
                    <a:pt x="26" y="1"/>
                    <a:pt x="25" y="1"/>
                    <a:pt x="24" y="1"/>
                  </a:cubicBezTo>
                  <a:cubicBezTo>
                    <a:pt x="0" y="13"/>
                    <a:pt x="48" y="180"/>
                    <a:pt x="238" y="382"/>
                  </a:cubicBezTo>
                  <a:cubicBezTo>
                    <a:pt x="582" y="767"/>
                    <a:pt x="1056" y="973"/>
                    <a:pt x="1543" y="973"/>
                  </a:cubicBezTo>
                  <a:cubicBezTo>
                    <a:pt x="1780" y="973"/>
                    <a:pt x="2020" y="924"/>
                    <a:pt x="2250" y="823"/>
                  </a:cubicBezTo>
                  <a:cubicBezTo>
                    <a:pt x="2500" y="704"/>
                    <a:pt x="2619" y="573"/>
                    <a:pt x="2608" y="549"/>
                  </a:cubicBezTo>
                  <a:cubicBezTo>
                    <a:pt x="2606" y="546"/>
                    <a:pt x="2603" y="545"/>
                    <a:pt x="2598" y="545"/>
                  </a:cubicBezTo>
                  <a:cubicBezTo>
                    <a:pt x="2558" y="545"/>
                    <a:pt x="2413" y="620"/>
                    <a:pt x="2203" y="704"/>
                  </a:cubicBezTo>
                  <a:cubicBezTo>
                    <a:pt x="2012" y="766"/>
                    <a:pt x="1815" y="796"/>
                    <a:pt x="1621" y="796"/>
                  </a:cubicBezTo>
                  <a:cubicBezTo>
                    <a:pt x="1149" y="796"/>
                    <a:pt x="688" y="619"/>
                    <a:pt x="333" y="299"/>
                  </a:cubicBezTo>
                  <a:cubicBezTo>
                    <a:pt x="151" y="128"/>
                    <a:pt x="56" y="1"/>
                    <a:pt x="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21"/>
            <p:cNvSpPr/>
            <p:nvPr/>
          </p:nvSpPr>
          <p:spPr>
            <a:xfrm>
              <a:off x="944293" y="2852269"/>
              <a:ext cx="61671" cy="42331"/>
            </a:xfrm>
            <a:custGeom>
              <a:rect b="b" l="l" r="r" t="t"/>
              <a:pathLst>
                <a:path extrusionOk="0" h="777" w="1132">
                  <a:moveTo>
                    <a:pt x="57" y="0"/>
                  </a:moveTo>
                  <a:cubicBezTo>
                    <a:pt x="53" y="0"/>
                    <a:pt x="50" y="1"/>
                    <a:pt x="48" y="4"/>
                  </a:cubicBezTo>
                  <a:cubicBezTo>
                    <a:pt x="0" y="16"/>
                    <a:pt x="131" y="325"/>
                    <a:pt x="464" y="564"/>
                  </a:cubicBezTo>
                  <a:cubicBezTo>
                    <a:pt x="692" y="724"/>
                    <a:pt x="933" y="777"/>
                    <a:pt x="1053" y="777"/>
                  </a:cubicBezTo>
                  <a:cubicBezTo>
                    <a:pt x="1102" y="777"/>
                    <a:pt x="1131" y="768"/>
                    <a:pt x="1131" y="754"/>
                  </a:cubicBezTo>
                  <a:cubicBezTo>
                    <a:pt x="1131" y="718"/>
                    <a:pt x="857" y="623"/>
                    <a:pt x="560" y="421"/>
                  </a:cubicBezTo>
                  <a:cubicBezTo>
                    <a:pt x="294" y="210"/>
                    <a:pt x="111" y="0"/>
                    <a:pt x="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21"/>
            <p:cNvSpPr/>
            <p:nvPr/>
          </p:nvSpPr>
          <p:spPr>
            <a:xfrm>
              <a:off x="1487172" y="2915845"/>
              <a:ext cx="50013" cy="66411"/>
            </a:xfrm>
            <a:custGeom>
              <a:rect b="b" l="l" r="r" t="t"/>
              <a:pathLst>
                <a:path extrusionOk="0" h="1219" w="918">
                  <a:moveTo>
                    <a:pt x="76" y="0"/>
                  </a:moveTo>
                  <a:cubicBezTo>
                    <a:pt x="46" y="0"/>
                    <a:pt x="29" y="6"/>
                    <a:pt x="24" y="16"/>
                  </a:cubicBezTo>
                  <a:cubicBezTo>
                    <a:pt x="1" y="63"/>
                    <a:pt x="358" y="171"/>
                    <a:pt x="572" y="516"/>
                  </a:cubicBezTo>
                  <a:cubicBezTo>
                    <a:pt x="798" y="837"/>
                    <a:pt x="751" y="1218"/>
                    <a:pt x="798" y="1218"/>
                  </a:cubicBezTo>
                  <a:cubicBezTo>
                    <a:pt x="810" y="1218"/>
                    <a:pt x="870" y="1135"/>
                    <a:pt x="882" y="980"/>
                  </a:cubicBezTo>
                  <a:cubicBezTo>
                    <a:pt x="917" y="552"/>
                    <a:pt x="655" y="171"/>
                    <a:pt x="274" y="40"/>
                  </a:cubicBezTo>
                  <a:cubicBezTo>
                    <a:pt x="184" y="12"/>
                    <a:pt x="118" y="0"/>
                    <a:pt x="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21"/>
            <p:cNvSpPr/>
            <p:nvPr/>
          </p:nvSpPr>
          <p:spPr>
            <a:xfrm>
              <a:off x="1492347" y="2847911"/>
              <a:ext cx="88911" cy="75073"/>
            </a:xfrm>
            <a:custGeom>
              <a:rect b="b" l="l" r="r" t="t"/>
              <a:pathLst>
                <a:path extrusionOk="0" h="1378" w="1632">
                  <a:moveTo>
                    <a:pt x="1594" y="0"/>
                  </a:moveTo>
                  <a:cubicBezTo>
                    <a:pt x="1544" y="0"/>
                    <a:pt x="1352" y="446"/>
                    <a:pt x="906" y="810"/>
                  </a:cubicBezTo>
                  <a:cubicBezTo>
                    <a:pt x="465" y="1179"/>
                    <a:pt x="1" y="1298"/>
                    <a:pt x="1" y="1358"/>
                  </a:cubicBezTo>
                  <a:cubicBezTo>
                    <a:pt x="3" y="1370"/>
                    <a:pt x="28" y="1378"/>
                    <a:pt x="70" y="1378"/>
                  </a:cubicBezTo>
                  <a:cubicBezTo>
                    <a:pt x="230" y="1378"/>
                    <a:pt x="638" y="1274"/>
                    <a:pt x="1025" y="953"/>
                  </a:cubicBezTo>
                  <a:cubicBezTo>
                    <a:pt x="1501" y="536"/>
                    <a:pt x="1632" y="24"/>
                    <a:pt x="1596" y="1"/>
                  </a:cubicBezTo>
                  <a:cubicBezTo>
                    <a:pt x="1596" y="1"/>
                    <a:pt x="1595" y="0"/>
                    <a:pt x="15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4" name="Google Shape;1344;p121"/>
            <p:cNvGrpSpPr/>
            <p:nvPr/>
          </p:nvGrpSpPr>
          <p:grpSpPr>
            <a:xfrm>
              <a:off x="1151202" y="2969071"/>
              <a:ext cx="304919" cy="277191"/>
              <a:chOff x="1151202" y="2969071"/>
              <a:chExt cx="304919" cy="277191"/>
            </a:xfrm>
          </p:grpSpPr>
          <p:sp>
            <p:nvSpPr>
              <p:cNvPr id="1345" name="Google Shape;1345;p121"/>
              <p:cNvSpPr/>
              <p:nvPr/>
            </p:nvSpPr>
            <p:spPr>
              <a:xfrm>
                <a:off x="1312023" y="3077537"/>
                <a:ext cx="51320" cy="168725"/>
              </a:xfrm>
              <a:custGeom>
                <a:rect b="b" l="l" r="r" t="t"/>
                <a:pathLst>
                  <a:path extrusionOk="0" h="3097" w="942">
                    <a:moveTo>
                      <a:pt x="205" y="0"/>
                    </a:moveTo>
                    <a:cubicBezTo>
                      <a:pt x="204" y="0"/>
                      <a:pt x="204" y="0"/>
                      <a:pt x="203" y="0"/>
                    </a:cubicBezTo>
                    <a:cubicBezTo>
                      <a:pt x="144" y="12"/>
                      <a:pt x="299" y="870"/>
                      <a:pt x="537" y="1905"/>
                    </a:cubicBezTo>
                    <a:lnTo>
                      <a:pt x="715" y="2632"/>
                    </a:lnTo>
                    <a:cubicBezTo>
                      <a:pt x="751" y="2727"/>
                      <a:pt x="763" y="2810"/>
                      <a:pt x="751" y="2906"/>
                    </a:cubicBezTo>
                    <a:cubicBezTo>
                      <a:pt x="739" y="2941"/>
                      <a:pt x="656" y="2965"/>
                      <a:pt x="572" y="2965"/>
                    </a:cubicBezTo>
                    <a:cubicBezTo>
                      <a:pt x="227" y="2965"/>
                      <a:pt x="1" y="2977"/>
                      <a:pt x="1" y="3013"/>
                    </a:cubicBezTo>
                    <a:cubicBezTo>
                      <a:pt x="1" y="3025"/>
                      <a:pt x="215" y="3072"/>
                      <a:pt x="572" y="3096"/>
                    </a:cubicBezTo>
                    <a:lnTo>
                      <a:pt x="715" y="3096"/>
                    </a:lnTo>
                    <a:cubicBezTo>
                      <a:pt x="799" y="3084"/>
                      <a:pt x="870" y="3037"/>
                      <a:pt x="894" y="2977"/>
                    </a:cubicBezTo>
                    <a:cubicBezTo>
                      <a:pt x="941" y="2846"/>
                      <a:pt x="941" y="2715"/>
                      <a:pt x="894" y="2596"/>
                    </a:cubicBezTo>
                    <a:cubicBezTo>
                      <a:pt x="858" y="2358"/>
                      <a:pt x="799" y="2120"/>
                      <a:pt x="739" y="1858"/>
                    </a:cubicBezTo>
                    <a:cubicBezTo>
                      <a:pt x="503" y="829"/>
                      <a:pt x="266" y="0"/>
                      <a:pt x="2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21"/>
              <p:cNvSpPr/>
              <p:nvPr/>
            </p:nvSpPr>
            <p:spPr>
              <a:xfrm>
                <a:off x="1395702" y="3069093"/>
                <a:ext cx="42876" cy="40969"/>
              </a:xfrm>
              <a:custGeom>
                <a:rect b="b" l="l" r="r" t="t"/>
                <a:pathLst>
                  <a:path extrusionOk="0" h="752" w="787">
                    <a:moveTo>
                      <a:pt x="408" y="0"/>
                    </a:moveTo>
                    <a:cubicBezTo>
                      <a:pt x="214" y="0"/>
                      <a:pt x="47" y="151"/>
                      <a:pt x="13" y="346"/>
                    </a:cubicBezTo>
                    <a:lnTo>
                      <a:pt x="13" y="370"/>
                    </a:lnTo>
                    <a:cubicBezTo>
                      <a:pt x="1" y="572"/>
                      <a:pt x="156" y="739"/>
                      <a:pt x="358" y="751"/>
                    </a:cubicBezTo>
                    <a:cubicBezTo>
                      <a:pt x="366" y="751"/>
                      <a:pt x="375" y="751"/>
                      <a:pt x="383" y="751"/>
                    </a:cubicBezTo>
                    <a:cubicBezTo>
                      <a:pt x="586" y="751"/>
                      <a:pt x="752" y="611"/>
                      <a:pt x="775" y="406"/>
                    </a:cubicBezTo>
                    <a:cubicBezTo>
                      <a:pt x="787" y="203"/>
                      <a:pt x="644" y="25"/>
                      <a:pt x="429" y="1"/>
                    </a:cubicBezTo>
                    <a:cubicBezTo>
                      <a:pt x="422" y="0"/>
                      <a:pt x="415" y="0"/>
                      <a:pt x="4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21"/>
              <p:cNvSpPr/>
              <p:nvPr/>
            </p:nvSpPr>
            <p:spPr>
              <a:xfrm>
                <a:off x="1371732" y="3061521"/>
                <a:ext cx="84390" cy="28711"/>
              </a:xfrm>
              <a:custGeom>
                <a:rect b="b" l="l" r="r" t="t"/>
                <a:pathLst>
                  <a:path extrusionOk="0" h="527" w="1549">
                    <a:moveTo>
                      <a:pt x="667" y="0"/>
                    </a:moveTo>
                    <a:cubicBezTo>
                      <a:pt x="505" y="0"/>
                      <a:pt x="337" y="33"/>
                      <a:pt x="191" y="116"/>
                    </a:cubicBezTo>
                    <a:cubicBezTo>
                      <a:pt x="60" y="211"/>
                      <a:pt x="0" y="283"/>
                      <a:pt x="12" y="306"/>
                    </a:cubicBezTo>
                    <a:cubicBezTo>
                      <a:pt x="16" y="315"/>
                      <a:pt x="26" y="319"/>
                      <a:pt x="42" y="319"/>
                    </a:cubicBezTo>
                    <a:cubicBezTo>
                      <a:pt x="119" y="319"/>
                      <a:pt x="335" y="235"/>
                      <a:pt x="609" y="235"/>
                    </a:cubicBezTo>
                    <a:cubicBezTo>
                      <a:pt x="666" y="235"/>
                      <a:pt x="725" y="238"/>
                      <a:pt x="786" y="247"/>
                    </a:cubicBezTo>
                    <a:cubicBezTo>
                      <a:pt x="1168" y="301"/>
                      <a:pt x="1410" y="526"/>
                      <a:pt x="1494" y="526"/>
                    </a:cubicBezTo>
                    <a:cubicBezTo>
                      <a:pt x="1501" y="526"/>
                      <a:pt x="1507" y="525"/>
                      <a:pt x="1512" y="521"/>
                    </a:cubicBezTo>
                    <a:cubicBezTo>
                      <a:pt x="1548" y="485"/>
                      <a:pt x="1512" y="402"/>
                      <a:pt x="1381" y="283"/>
                    </a:cubicBezTo>
                    <a:cubicBezTo>
                      <a:pt x="1227" y="128"/>
                      <a:pt x="1024" y="44"/>
                      <a:pt x="810" y="9"/>
                    </a:cubicBezTo>
                    <a:cubicBezTo>
                      <a:pt x="763" y="3"/>
                      <a:pt x="715" y="0"/>
                      <a:pt x="6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21"/>
              <p:cNvSpPr/>
              <p:nvPr/>
            </p:nvSpPr>
            <p:spPr>
              <a:xfrm>
                <a:off x="1193369" y="3041200"/>
                <a:ext cx="42168" cy="40424"/>
              </a:xfrm>
              <a:custGeom>
                <a:rect b="b" l="l" r="r" t="t"/>
                <a:pathLst>
                  <a:path extrusionOk="0" h="742" w="774">
                    <a:moveTo>
                      <a:pt x="404" y="0"/>
                    </a:moveTo>
                    <a:cubicBezTo>
                      <a:pt x="201" y="0"/>
                      <a:pt x="35" y="140"/>
                      <a:pt x="12" y="334"/>
                    </a:cubicBezTo>
                    <a:lnTo>
                      <a:pt x="12" y="358"/>
                    </a:lnTo>
                    <a:cubicBezTo>
                      <a:pt x="0" y="560"/>
                      <a:pt x="143" y="727"/>
                      <a:pt x="357" y="739"/>
                    </a:cubicBezTo>
                    <a:cubicBezTo>
                      <a:pt x="371" y="741"/>
                      <a:pt x="385" y="741"/>
                      <a:pt x="398" y="741"/>
                    </a:cubicBezTo>
                    <a:cubicBezTo>
                      <a:pt x="583" y="741"/>
                      <a:pt x="741" y="594"/>
                      <a:pt x="774" y="406"/>
                    </a:cubicBezTo>
                    <a:cubicBezTo>
                      <a:pt x="774" y="191"/>
                      <a:pt x="619" y="13"/>
                      <a:pt x="429" y="1"/>
                    </a:cubicBezTo>
                    <a:cubicBezTo>
                      <a:pt x="420" y="0"/>
                      <a:pt x="412" y="0"/>
                      <a:pt x="4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21"/>
              <p:cNvSpPr/>
              <p:nvPr/>
            </p:nvSpPr>
            <p:spPr>
              <a:xfrm>
                <a:off x="1167382" y="3035589"/>
                <a:ext cx="83082" cy="27948"/>
              </a:xfrm>
              <a:custGeom>
                <a:rect b="b" l="l" r="r" t="t"/>
                <a:pathLst>
                  <a:path extrusionOk="0" h="513" w="1525">
                    <a:moveTo>
                      <a:pt x="668" y="0"/>
                    </a:moveTo>
                    <a:cubicBezTo>
                      <a:pt x="506" y="0"/>
                      <a:pt x="338" y="33"/>
                      <a:pt x="191" y="116"/>
                    </a:cubicBezTo>
                    <a:cubicBezTo>
                      <a:pt x="60" y="187"/>
                      <a:pt x="1" y="270"/>
                      <a:pt x="13" y="294"/>
                    </a:cubicBezTo>
                    <a:cubicBezTo>
                      <a:pt x="16" y="303"/>
                      <a:pt x="26" y="307"/>
                      <a:pt x="42" y="307"/>
                    </a:cubicBezTo>
                    <a:cubicBezTo>
                      <a:pt x="120" y="307"/>
                      <a:pt x="336" y="222"/>
                      <a:pt x="610" y="222"/>
                    </a:cubicBezTo>
                    <a:cubicBezTo>
                      <a:pt x="666" y="222"/>
                      <a:pt x="726" y="226"/>
                      <a:pt x="787" y="235"/>
                    </a:cubicBezTo>
                    <a:cubicBezTo>
                      <a:pt x="1176" y="290"/>
                      <a:pt x="1420" y="512"/>
                      <a:pt x="1499" y="512"/>
                    </a:cubicBezTo>
                    <a:cubicBezTo>
                      <a:pt x="1504" y="512"/>
                      <a:pt x="1509" y="511"/>
                      <a:pt x="1513" y="509"/>
                    </a:cubicBezTo>
                    <a:cubicBezTo>
                      <a:pt x="1525" y="473"/>
                      <a:pt x="1501" y="389"/>
                      <a:pt x="1382" y="282"/>
                    </a:cubicBezTo>
                    <a:cubicBezTo>
                      <a:pt x="1227" y="128"/>
                      <a:pt x="1025" y="44"/>
                      <a:pt x="810" y="8"/>
                    </a:cubicBezTo>
                    <a:cubicBezTo>
                      <a:pt x="764" y="3"/>
                      <a:pt x="716" y="0"/>
                      <a:pt x="6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21"/>
              <p:cNvSpPr/>
              <p:nvPr/>
            </p:nvSpPr>
            <p:spPr>
              <a:xfrm>
                <a:off x="1151202" y="2969071"/>
                <a:ext cx="91472" cy="33396"/>
              </a:xfrm>
              <a:custGeom>
                <a:rect b="b" l="l" r="r" t="t"/>
                <a:pathLst>
                  <a:path extrusionOk="0" h="613" w="1679">
                    <a:moveTo>
                      <a:pt x="773" y="0"/>
                    </a:moveTo>
                    <a:cubicBezTo>
                      <a:pt x="576" y="0"/>
                      <a:pt x="378" y="53"/>
                      <a:pt x="203" y="158"/>
                    </a:cubicBezTo>
                    <a:cubicBezTo>
                      <a:pt x="60" y="265"/>
                      <a:pt x="0" y="372"/>
                      <a:pt x="24" y="420"/>
                    </a:cubicBezTo>
                    <a:cubicBezTo>
                      <a:pt x="38" y="439"/>
                      <a:pt x="67" y="446"/>
                      <a:pt x="109" y="446"/>
                    </a:cubicBezTo>
                    <a:cubicBezTo>
                      <a:pt x="227" y="446"/>
                      <a:pt x="446" y="390"/>
                      <a:pt x="705" y="390"/>
                    </a:cubicBezTo>
                    <a:cubicBezTo>
                      <a:pt x="751" y="390"/>
                      <a:pt x="798" y="392"/>
                      <a:pt x="845" y="396"/>
                    </a:cubicBezTo>
                    <a:cubicBezTo>
                      <a:pt x="1206" y="437"/>
                      <a:pt x="1487" y="612"/>
                      <a:pt x="1602" y="612"/>
                    </a:cubicBezTo>
                    <a:cubicBezTo>
                      <a:pt x="1620" y="612"/>
                      <a:pt x="1634" y="608"/>
                      <a:pt x="1643" y="598"/>
                    </a:cubicBezTo>
                    <a:cubicBezTo>
                      <a:pt x="1679" y="551"/>
                      <a:pt x="1643" y="444"/>
                      <a:pt x="1524" y="301"/>
                    </a:cubicBezTo>
                    <a:cubicBezTo>
                      <a:pt x="1317" y="101"/>
                      <a:pt x="1046" y="0"/>
                      <a:pt x="7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21"/>
              <p:cNvSpPr/>
              <p:nvPr/>
            </p:nvSpPr>
            <p:spPr>
              <a:xfrm>
                <a:off x="1368463" y="3023331"/>
                <a:ext cx="85697" cy="30236"/>
              </a:xfrm>
              <a:custGeom>
                <a:rect b="b" l="l" r="r" t="t"/>
                <a:pathLst>
                  <a:path extrusionOk="0" h="555" w="1573">
                    <a:moveTo>
                      <a:pt x="106" y="1"/>
                    </a:moveTo>
                    <a:cubicBezTo>
                      <a:pt x="68" y="1"/>
                      <a:pt x="41" y="10"/>
                      <a:pt x="25" y="31"/>
                    </a:cubicBezTo>
                    <a:cubicBezTo>
                      <a:pt x="1" y="79"/>
                      <a:pt x="36" y="174"/>
                      <a:pt x="155" y="281"/>
                    </a:cubicBezTo>
                    <a:cubicBezTo>
                      <a:pt x="377" y="465"/>
                      <a:pt x="643" y="555"/>
                      <a:pt x="909" y="555"/>
                    </a:cubicBezTo>
                    <a:cubicBezTo>
                      <a:pt x="1058" y="555"/>
                      <a:pt x="1206" y="527"/>
                      <a:pt x="1346" y="472"/>
                    </a:cubicBezTo>
                    <a:cubicBezTo>
                      <a:pt x="1501" y="412"/>
                      <a:pt x="1572" y="329"/>
                      <a:pt x="1560" y="281"/>
                    </a:cubicBezTo>
                    <a:cubicBezTo>
                      <a:pt x="1513" y="174"/>
                      <a:pt x="1168" y="210"/>
                      <a:pt x="787" y="150"/>
                    </a:cubicBezTo>
                    <a:cubicBezTo>
                      <a:pt x="482" y="104"/>
                      <a:pt x="235" y="1"/>
                      <a:pt x="1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2" name="Google Shape;1352;p121"/>
            <p:cNvSpPr/>
            <p:nvPr/>
          </p:nvSpPr>
          <p:spPr>
            <a:xfrm>
              <a:off x="1290613" y="3277963"/>
              <a:ext cx="8499" cy="18850"/>
            </a:xfrm>
            <a:custGeom>
              <a:rect b="b" l="l" r="r" t="t"/>
              <a:pathLst>
                <a:path extrusionOk="0" h="346" w="156">
                  <a:moveTo>
                    <a:pt x="84" y="0"/>
                  </a:moveTo>
                  <a:cubicBezTo>
                    <a:pt x="37" y="0"/>
                    <a:pt x="13" y="72"/>
                    <a:pt x="1" y="167"/>
                  </a:cubicBezTo>
                  <a:cubicBezTo>
                    <a:pt x="1" y="262"/>
                    <a:pt x="25" y="346"/>
                    <a:pt x="72" y="346"/>
                  </a:cubicBezTo>
                  <a:cubicBezTo>
                    <a:pt x="120" y="346"/>
                    <a:pt x="156" y="262"/>
                    <a:pt x="156" y="179"/>
                  </a:cubicBezTo>
                  <a:cubicBezTo>
                    <a:pt x="156" y="72"/>
                    <a:pt x="132" y="0"/>
                    <a:pt x="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21"/>
            <p:cNvSpPr/>
            <p:nvPr/>
          </p:nvSpPr>
          <p:spPr>
            <a:xfrm>
              <a:off x="1055810" y="3440309"/>
              <a:ext cx="391221" cy="471415"/>
            </a:xfrm>
            <a:custGeom>
              <a:rect b="b" l="l" r="r" t="t"/>
              <a:pathLst>
                <a:path extrusionOk="0" h="8653" w="7181">
                  <a:moveTo>
                    <a:pt x="6753" y="0"/>
                  </a:moveTo>
                  <a:cubicBezTo>
                    <a:pt x="6340" y="0"/>
                    <a:pt x="3263" y="2081"/>
                    <a:pt x="3263" y="2081"/>
                  </a:cubicBezTo>
                  <a:cubicBezTo>
                    <a:pt x="3263" y="2081"/>
                    <a:pt x="3370" y="1854"/>
                    <a:pt x="3263" y="961"/>
                  </a:cubicBezTo>
                  <a:cubicBezTo>
                    <a:pt x="3187" y="324"/>
                    <a:pt x="2764" y="233"/>
                    <a:pt x="2529" y="233"/>
                  </a:cubicBezTo>
                  <a:cubicBezTo>
                    <a:pt x="2434" y="233"/>
                    <a:pt x="2370" y="247"/>
                    <a:pt x="2370" y="247"/>
                  </a:cubicBezTo>
                  <a:lnTo>
                    <a:pt x="2370" y="2224"/>
                  </a:lnTo>
                  <a:cubicBezTo>
                    <a:pt x="2370" y="2605"/>
                    <a:pt x="1989" y="3283"/>
                    <a:pt x="1358" y="4093"/>
                  </a:cubicBezTo>
                  <a:cubicBezTo>
                    <a:pt x="834" y="4748"/>
                    <a:pt x="1" y="5914"/>
                    <a:pt x="1" y="5914"/>
                  </a:cubicBezTo>
                  <a:lnTo>
                    <a:pt x="2608" y="8653"/>
                  </a:lnTo>
                  <a:lnTo>
                    <a:pt x="6311" y="5736"/>
                  </a:lnTo>
                  <a:cubicBezTo>
                    <a:pt x="6442" y="5641"/>
                    <a:pt x="6490" y="5438"/>
                    <a:pt x="6418" y="5283"/>
                  </a:cubicBezTo>
                  <a:cubicBezTo>
                    <a:pt x="6352" y="5159"/>
                    <a:pt x="6217" y="5081"/>
                    <a:pt x="6080" y="5081"/>
                  </a:cubicBezTo>
                  <a:cubicBezTo>
                    <a:pt x="6021" y="5081"/>
                    <a:pt x="5961" y="5096"/>
                    <a:pt x="5906" y="5129"/>
                  </a:cubicBezTo>
                  <a:lnTo>
                    <a:pt x="5633" y="5283"/>
                  </a:lnTo>
                  <a:lnTo>
                    <a:pt x="6252" y="4629"/>
                  </a:lnTo>
                  <a:cubicBezTo>
                    <a:pt x="6406" y="4462"/>
                    <a:pt x="6454" y="4224"/>
                    <a:pt x="6347" y="4033"/>
                  </a:cubicBezTo>
                  <a:cubicBezTo>
                    <a:pt x="6249" y="3838"/>
                    <a:pt x="6065" y="3735"/>
                    <a:pt x="5874" y="3735"/>
                  </a:cubicBezTo>
                  <a:cubicBezTo>
                    <a:pt x="5809" y="3735"/>
                    <a:pt x="5744" y="3747"/>
                    <a:pt x="5680" y="3771"/>
                  </a:cubicBezTo>
                  <a:lnTo>
                    <a:pt x="5335" y="3914"/>
                  </a:lnTo>
                  <a:lnTo>
                    <a:pt x="6014" y="3319"/>
                  </a:lnTo>
                  <a:cubicBezTo>
                    <a:pt x="6228" y="3176"/>
                    <a:pt x="6299" y="2926"/>
                    <a:pt x="6228" y="2700"/>
                  </a:cubicBezTo>
                  <a:cubicBezTo>
                    <a:pt x="6152" y="2481"/>
                    <a:pt x="5946" y="2338"/>
                    <a:pt x="5727" y="2338"/>
                  </a:cubicBezTo>
                  <a:cubicBezTo>
                    <a:pt x="5672" y="2338"/>
                    <a:pt x="5616" y="2347"/>
                    <a:pt x="5561" y="2366"/>
                  </a:cubicBezTo>
                  <a:lnTo>
                    <a:pt x="4406" y="2724"/>
                  </a:lnTo>
                  <a:lnTo>
                    <a:pt x="6430" y="890"/>
                  </a:lnTo>
                  <a:cubicBezTo>
                    <a:pt x="6430" y="890"/>
                    <a:pt x="7180" y="295"/>
                    <a:pt x="6787" y="9"/>
                  </a:cubicBezTo>
                  <a:cubicBezTo>
                    <a:pt x="6780" y="3"/>
                    <a:pt x="6768" y="0"/>
                    <a:pt x="6753"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21"/>
            <p:cNvSpPr/>
            <p:nvPr/>
          </p:nvSpPr>
          <p:spPr>
            <a:xfrm>
              <a:off x="1054557" y="3438185"/>
              <a:ext cx="380161" cy="472886"/>
            </a:xfrm>
            <a:custGeom>
              <a:rect b="b" l="l" r="r" t="t"/>
              <a:pathLst>
                <a:path extrusionOk="0" h="8680" w="6978">
                  <a:moveTo>
                    <a:pt x="6763" y="0"/>
                  </a:moveTo>
                  <a:cubicBezTo>
                    <a:pt x="6739" y="0"/>
                    <a:pt x="6727" y="24"/>
                    <a:pt x="6691" y="24"/>
                  </a:cubicBezTo>
                  <a:lnTo>
                    <a:pt x="6560" y="60"/>
                  </a:lnTo>
                  <a:cubicBezTo>
                    <a:pt x="6263" y="215"/>
                    <a:pt x="5965" y="358"/>
                    <a:pt x="5679" y="536"/>
                  </a:cubicBezTo>
                  <a:cubicBezTo>
                    <a:pt x="5394" y="703"/>
                    <a:pt x="5120" y="869"/>
                    <a:pt x="4846" y="1048"/>
                  </a:cubicBezTo>
                  <a:cubicBezTo>
                    <a:pt x="4329" y="1385"/>
                    <a:pt x="3823" y="1712"/>
                    <a:pt x="3337" y="2028"/>
                  </a:cubicBezTo>
                  <a:lnTo>
                    <a:pt x="3337" y="2028"/>
                  </a:lnTo>
                  <a:cubicBezTo>
                    <a:pt x="3352" y="1952"/>
                    <a:pt x="3358" y="1875"/>
                    <a:pt x="3358" y="1810"/>
                  </a:cubicBezTo>
                  <a:lnTo>
                    <a:pt x="3358" y="1489"/>
                  </a:lnTo>
                  <a:cubicBezTo>
                    <a:pt x="3358" y="1298"/>
                    <a:pt x="3334" y="1096"/>
                    <a:pt x="3298" y="881"/>
                  </a:cubicBezTo>
                  <a:cubicBezTo>
                    <a:pt x="3286" y="774"/>
                    <a:pt x="3239" y="679"/>
                    <a:pt x="3203" y="584"/>
                  </a:cubicBezTo>
                  <a:cubicBezTo>
                    <a:pt x="3155" y="500"/>
                    <a:pt x="3084" y="417"/>
                    <a:pt x="2989" y="358"/>
                  </a:cubicBezTo>
                  <a:cubicBezTo>
                    <a:pt x="2866" y="276"/>
                    <a:pt x="2733" y="239"/>
                    <a:pt x="2593" y="239"/>
                  </a:cubicBezTo>
                  <a:cubicBezTo>
                    <a:pt x="2543" y="239"/>
                    <a:pt x="2492" y="244"/>
                    <a:pt x="2441" y="253"/>
                  </a:cubicBezTo>
                  <a:lnTo>
                    <a:pt x="2441" y="253"/>
                  </a:lnTo>
                  <a:lnTo>
                    <a:pt x="2441" y="238"/>
                  </a:lnTo>
                  <a:lnTo>
                    <a:pt x="2423" y="256"/>
                  </a:lnTo>
                  <a:lnTo>
                    <a:pt x="2423" y="256"/>
                  </a:lnTo>
                  <a:cubicBezTo>
                    <a:pt x="2413" y="258"/>
                    <a:pt x="2403" y="260"/>
                    <a:pt x="2393" y="262"/>
                  </a:cubicBezTo>
                  <a:lnTo>
                    <a:pt x="2369" y="262"/>
                  </a:lnTo>
                  <a:lnTo>
                    <a:pt x="2369" y="286"/>
                  </a:lnTo>
                  <a:lnTo>
                    <a:pt x="2369" y="2120"/>
                  </a:lnTo>
                  <a:cubicBezTo>
                    <a:pt x="2381" y="2405"/>
                    <a:pt x="2310" y="2679"/>
                    <a:pt x="2155" y="2917"/>
                  </a:cubicBezTo>
                  <a:cubicBezTo>
                    <a:pt x="2024" y="3155"/>
                    <a:pt x="1893" y="3394"/>
                    <a:pt x="1726" y="3620"/>
                  </a:cubicBezTo>
                  <a:cubicBezTo>
                    <a:pt x="1560" y="3846"/>
                    <a:pt x="1417" y="4037"/>
                    <a:pt x="1250" y="4251"/>
                  </a:cubicBezTo>
                  <a:cubicBezTo>
                    <a:pt x="1095" y="4441"/>
                    <a:pt x="953" y="4644"/>
                    <a:pt x="798" y="4846"/>
                  </a:cubicBezTo>
                  <a:cubicBezTo>
                    <a:pt x="524" y="5227"/>
                    <a:pt x="250" y="5596"/>
                    <a:pt x="12" y="5942"/>
                  </a:cubicBezTo>
                  <a:lnTo>
                    <a:pt x="0" y="5953"/>
                  </a:lnTo>
                  <a:lnTo>
                    <a:pt x="12" y="5977"/>
                  </a:lnTo>
                  <a:lnTo>
                    <a:pt x="1977" y="7966"/>
                  </a:lnTo>
                  <a:cubicBezTo>
                    <a:pt x="2203" y="8204"/>
                    <a:pt x="2381" y="8382"/>
                    <a:pt x="2500" y="8501"/>
                  </a:cubicBezTo>
                  <a:lnTo>
                    <a:pt x="2631" y="8632"/>
                  </a:lnTo>
                  <a:lnTo>
                    <a:pt x="2679" y="8680"/>
                  </a:lnTo>
                  <a:lnTo>
                    <a:pt x="2679" y="8609"/>
                  </a:lnTo>
                  <a:lnTo>
                    <a:pt x="2536" y="8454"/>
                  </a:lnTo>
                  <a:lnTo>
                    <a:pt x="2024" y="7918"/>
                  </a:lnTo>
                  <a:lnTo>
                    <a:pt x="98" y="5921"/>
                  </a:lnTo>
                  <a:lnTo>
                    <a:pt x="98" y="5921"/>
                  </a:lnTo>
                  <a:cubicBezTo>
                    <a:pt x="333" y="5581"/>
                    <a:pt x="601" y="5219"/>
                    <a:pt x="869" y="4834"/>
                  </a:cubicBezTo>
                  <a:cubicBezTo>
                    <a:pt x="1012" y="4644"/>
                    <a:pt x="1155" y="4441"/>
                    <a:pt x="1322" y="4239"/>
                  </a:cubicBezTo>
                  <a:cubicBezTo>
                    <a:pt x="1488" y="4048"/>
                    <a:pt x="1643" y="3846"/>
                    <a:pt x="1798" y="3620"/>
                  </a:cubicBezTo>
                  <a:cubicBezTo>
                    <a:pt x="1965" y="3394"/>
                    <a:pt x="2096" y="3155"/>
                    <a:pt x="2227" y="2917"/>
                  </a:cubicBezTo>
                  <a:cubicBezTo>
                    <a:pt x="2286" y="2786"/>
                    <a:pt x="2346" y="2655"/>
                    <a:pt x="2393" y="2513"/>
                  </a:cubicBezTo>
                  <a:lnTo>
                    <a:pt x="2441" y="2298"/>
                  </a:lnTo>
                  <a:lnTo>
                    <a:pt x="2441" y="2072"/>
                  </a:lnTo>
                  <a:lnTo>
                    <a:pt x="2441" y="266"/>
                  </a:lnTo>
                  <a:lnTo>
                    <a:pt x="2441" y="266"/>
                  </a:lnTo>
                  <a:cubicBezTo>
                    <a:pt x="2478" y="259"/>
                    <a:pt x="2516" y="255"/>
                    <a:pt x="2554" y="255"/>
                  </a:cubicBezTo>
                  <a:cubicBezTo>
                    <a:pt x="2686" y="255"/>
                    <a:pt x="2820" y="297"/>
                    <a:pt x="2941" y="358"/>
                  </a:cubicBezTo>
                  <a:cubicBezTo>
                    <a:pt x="3024" y="417"/>
                    <a:pt x="3096" y="488"/>
                    <a:pt x="3143" y="572"/>
                  </a:cubicBezTo>
                  <a:cubicBezTo>
                    <a:pt x="3179" y="643"/>
                    <a:pt x="3227" y="750"/>
                    <a:pt x="3239" y="834"/>
                  </a:cubicBezTo>
                  <a:cubicBezTo>
                    <a:pt x="3274" y="1048"/>
                    <a:pt x="3286" y="1239"/>
                    <a:pt x="3298" y="1441"/>
                  </a:cubicBezTo>
                  <a:lnTo>
                    <a:pt x="3298" y="1762"/>
                  </a:lnTo>
                  <a:cubicBezTo>
                    <a:pt x="3298" y="1858"/>
                    <a:pt x="3286" y="1953"/>
                    <a:pt x="3250" y="2060"/>
                  </a:cubicBezTo>
                  <a:lnTo>
                    <a:pt x="3215" y="2179"/>
                  </a:lnTo>
                  <a:lnTo>
                    <a:pt x="3297" y="2121"/>
                  </a:lnTo>
                  <a:lnTo>
                    <a:pt x="3297" y="2121"/>
                  </a:lnTo>
                  <a:lnTo>
                    <a:pt x="3310" y="2132"/>
                  </a:lnTo>
                  <a:cubicBezTo>
                    <a:pt x="3313" y="2123"/>
                    <a:pt x="3315" y="2115"/>
                    <a:pt x="3318" y="2107"/>
                  </a:cubicBezTo>
                  <a:lnTo>
                    <a:pt x="3318" y="2107"/>
                  </a:lnTo>
                  <a:cubicBezTo>
                    <a:pt x="3835" y="1766"/>
                    <a:pt x="4353" y="1425"/>
                    <a:pt x="4894" y="1084"/>
                  </a:cubicBezTo>
                  <a:cubicBezTo>
                    <a:pt x="5155" y="929"/>
                    <a:pt x="5441" y="750"/>
                    <a:pt x="5727" y="584"/>
                  </a:cubicBezTo>
                  <a:cubicBezTo>
                    <a:pt x="6013" y="417"/>
                    <a:pt x="6310" y="250"/>
                    <a:pt x="6608" y="119"/>
                  </a:cubicBezTo>
                  <a:cubicBezTo>
                    <a:pt x="6644" y="107"/>
                    <a:pt x="6679" y="96"/>
                    <a:pt x="6727" y="72"/>
                  </a:cubicBezTo>
                  <a:cubicBezTo>
                    <a:pt x="6751" y="66"/>
                    <a:pt x="6769" y="63"/>
                    <a:pt x="6782" y="63"/>
                  </a:cubicBezTo>
                  <a:cubicBezTo>
                    <a:pt x="6796" y="63"/>
                    <a:pt x="6804" y="66"/>
                    <a:pt x="6810" y="72"/>
                  </a:cubicBezTo>
                  <a:cubicBezTo>
                    <a:pt x="6894" y="119"/>
                    <a:pt x="6918" y="191"/>
                    <a:pt x="6906" y="274"/>
                  </a:cubicBezTo>
                  <a:cubicBezTo>
                    <a:pt x="6870" y="429"/>
                    <a:pt x="6787" y="572"/>
                    <a:pt x="6668" y="691"/>
                  </a:cubicBezTo>
                  <a:cubicBezTo>
                    <a:pt x="6549" y="810"/>
                    <a:pt x="6418" y="905"/>
                    <a:pt x="6298" y="1024"/>
                  </a:cubicBezTo>
                  <a:lnTo>
                    <a:pt x="5917" y="1370"/>
                  </a:lnTo>
                  <a:lnTo>
                    <a:pt x="4453" y="2691"/>
                  </a:lnTo>
                  <a:lnTo>
                    <a:pt x="4310" y="2810"/>
                  </a:lnTo>
                  <a:lnTo>
                    <a:pt x="4477" y="2751"/>
                  </a:lnTo>
                  <a:lnTo>
                    <a:pt x="4485" y="2748"/>
                  </a:lnTo>
                  <a:lnTo>
                    <a:pt x="4485" y="2748"/>
                  </a:lnTo>
                  <a:lnTo>
                    <a:pt x="4501" y="2786"/>
                  </a:lnTo>
                  <a:lnTo>
                    <a:pt x="4572" y="2722"/>
                  </a:lnTo>
                  <a:lnTo>
                    <a:pt x="4572" y="2722"/>
                  </a:lnTo>
                  <a:lnTo>
                    <a:pt x="5144" y="2548"/>
                  </a:lnTo>
                  <a:lnTo>
                    <a:pt x="5477" y="2441"/>
                  </a:lnTo>
                  <a:cubicBezTo>
                    <a:pt x="5584" y="2405"/>
                    <a:pt x="5703" y="2370"/>
                    <a:pt x="5798" y="2370"/>
                  </a:cubicBezTo>
                  <a:cubicBezTo>
                    <a:pt x="5953" y="2382"/>
                    <a:pt x="6096" y="2465"/>
                    <a:pt x="6191" y="2596"/>
                  </a:cubicBezTo>
                  <a:cubicBezTo>
                    <a:pt x="6334" y="2822"/>
                    <a:pt x="6275" y="3132"/>
                    <a:pt x="6060" y="3275"/>
                  </a:cubicBezTo>
                  <a:lnTo>
                    <a:pt x="5382" y="3870"/>
                  </a:lnTo>
                  <a:lnTo>
                    <a:pt x="5239" y="4013"/>
                  </a:lnTo>
                  <a:lnTo>
                    <a:pt x="5427" y="3930"/>
                  </a:lnTo>
                  <a:lnTo>
                    <a:pt x="5441" y="3965"/>
                  </a:lnTo>
                  <a:lnTo>
                    <a:pt x="5525" y="3892"/>
                  </a:lnTo>
                  <a:lnTo>
                    <a:pt x="5525" y="3892"/>
                  </a:lnTo>
                  <a:lnTo>
                    <a:pt x="5763" y="3798"/>
                  </a:lnTo>
                  <a:cubicBezTo>
                    <a:pt x="5818" y="3778"/>
                    <a:pt x="5881" y="3765"/>
                    <a:pt x="5946" y="3765"/>
                  </a:cubicBezTo>
                  <a:cubicBezTo>
                    <a:pt x="5992" y="3765"/>
                    <a:pt x="6039" y="3772"/>
                    <a:pt x="6084" y="3787"/>
                  </a:cubicBezTo>
                  <a:cubicBezTo>
                    <a:pt x="6144" y="3810"/>
                    <a:pt x="6203" y="3834"/>
                    <a:pt x="6251" y="3870"/>
                  </a:cubicBezTo>
                  <a:cubicBezTo>
                    <a:pt x="6453" y="4037"/>
                    <a:pt x="6501" y="4346"/>
                    <a:pt x="6334" y="4560"/>
                  </a:cubicBezTo>
                  <a:cubicBezTo>
                    <a:pt x="6263" y="4632"/>
                    <a:pt x="6191" y="4727"/>
                    <a:pt x="6120" y="4799"/>
                  </a:cubicBezTo>
                  <a:lnTo>
                    <a:pt x="5679" y="5263"/>
                  </a:lnTo>
                  <a:lnTo>
                    <a:pt x="5560" y="5394"/>
                  </a:lnTo>
                  <a:lnTo>
                    <a:pt x="5727" y="5299"/>
                  </a:lnTo>
                  <a:lnTo>
                    <a:pt x="5745" y="5289"/>
                  </a:lnTo>
                  <a:lnTo>
                    <a:pt x="5745" y="5289"/>
                  </a:lnTo>
                  <a:lnTo>
                    <a:pt x="5751" y="5299"/>
                  </a:lnTo>
                  <a:cubicBezTo>
                    <a:pt x="5759" y="5290"/>
                    <a:pt x="5768" y="5282"/>
                    <a:pt x="5776" y="5273"/>
                  </a:cubicBezTo>
                  <a:lnTo>
                    <a:pt x="5776" y="5273"/>
                  </a:lnTo>
                  <a:lnTo>
                    <a:pt x="6025" y="5144"/>
                  </a:lnTo>
                  <a:cubicBezTo>
                    <a:pt x="6072" y="5125"/>
                    <a:pt x="6122" y="5115"/>
                    <a:pt x="6171" y="5115"/>
                  </a:cubicBezTo>
                  <a:cubicBezTo>
                    <a:pt x="6245" y="5115"/>
                    <a:pt x="6318" y="5137"/>
                    <a:pt x="6382" y="5180"/>
                  </a:cubicBezTo>
                  <a:cubicBezTo>
                    <a:pt x="6537" y="5299"/>
                    <a:pt x="6560" y="5525"/>
                    <a:pt x="6441" y="5680"/>
                  </a:cubicBezTo>
                  <a:cubicBezTo>
                    <a:pt x="6394" y="5715"/>
                    <a:pt x="6370" y="5751"/>
                    <a:pt x="6322" y="5775"/>
                  </a:cubicBezTo>
                  <a:lnTo>
                    <a:pt x="6203" y="5870"/>
                  </a:lnTo>
                  <a:lnTo>
                    <a:pt x="5965" y="6061"/>
                  </a:lnTo>
                  <a:lnTo>
                    <a:pt x="5501" y="6418"/>
                  </a:lnTo>
                  <a:lnTo>
                    <a:pt x="3989" y="7620"/>
                  </a:lnTo>
                  <a:lnTo>
                    <a:pt x="3024" y="8394"/>
                  </a:lnTo>
                  <a:lnTo>
                    <a:pt x="2762" y="8609"/>
                  </a:lnTo>
                  <a:lnTo>
                    <a:pt x="2679" y="8680"/>
                  </a:lnTo>
                  <a:cubicBezTo>
                    <a:pt x="2691" y="8680"/>
                    <a:pt x="2727" y="8668"/>
                    <a:pt x="2834" y="8609"/>
                  </a:cubicBezTo>
                  <a:lnTo>
                    <a:pt x="3096" y="8418"/>
                  </a:lnTo>
                  <a:lnTo>
                    <a:pt x="4060" y="7656"/>
                  </a:lnTo>
                  <a:lnTo>
                    <a:pt x="5596" y="6465"/>
                  </a:lnTo>
                  <a:lnTo>
                    <a:pt x="6048" y="6108"/>
                  </a:lnTo>
                  <a:lnTo>
                    <a:pt x="6298" y="5918"/>
                  </a:lnTo>
                  <a:lnTo>
                    <a:pt x="6418" y="5822"/>
                  </a:lnTo>
                  <a:cubicBezTo>
                    <a:pt x="6453" y="5775"/>
                    <a:pt x="6501" y="5751"/>
                    <a:pt x="6537" y="5703"/>
                  </a:cubicBezTo>
                  <a:cubicBezTo>
                    <a:pt x="6608" y="5620"/>
                    <a:pt x="6632" y="5501"/>
                    <a:pt x="6608" y="5382"/>
                  </a:cubicBezTo>
                  <a:cubicBezTo>
                    <a:pt x="6596" y="5346"/>
                    <a:pt x="6596" y="5322"/>
                    <a:pt x="6572" y="5287"/>
                  </a:cubicBezTo>
                  <a:cubicBezTo>
                    <a:pt x="6511" y="5147"/>
                    <a:pt x="6367" y="5059"/>
                    <a:pt x="6211" y="5059"/>
                  </a:cubicBezTo>
                  <a:cubicBezTo>
                    <a:pt x="6153" y="5059"/>
                    <a:pt x="6094" y="5071"/>
                    <a:pt x="6037" y="5096"/>
                  </a:cubicBezTo>
                  <a:lnTo>
                    <a:pt x="5849" y="5197"/>
                  </a:lnTo>
                  <a:lnTo>
                    <a:pt x="5849" y="5197"/>
                  </a:lnTo>
                  <a:cubicBezTo>
                    <a:pt x="5960" y="5080"/>
                    <a:pt x="6072" y="4956"/>
                    <a:pt x="6191" y="4846"/>
                  </a:cubicBezTo>
                  <a:cubicBezTo>
                    <a:pt x="6263" y="4763"/>
                    <a:pt x="6334" y="4691"/>
                    <a:pt x="6406" y="4608"/>
                  </a:cubicBezTo>
                  <a:cubicBezTo>
                    <a:pt x="6453" y="4549"/>
                    <a:pt x="6489" y="4489"/>
                    <a:pt x="6501" y="4406"/>
                  </a:cubicBezTo>
                  <a:cubicBezTo>
                    <a:pt x="6584" y="4132"/>
                    <a:pt x="6406" y="3810"/>
                    <a:pt x="6108" y="3739"/>
                  </a:cubicBezTo>
                  <a:cubicBezTo>
                    <a:pt x="6064" y="3731"/>
                    <a:pt x="6022" y="3727"/>
                    <a:pt x="5981" y="3727"/>
                  </a:cubicBezTo>
                  <a:cubicBezTo>
                    <a:pt x="5898" y="3727"/>
                    <a:pt x="5818" y="3743"/>
                    <a:pt x="5739" y="3775"/>
                  </a:cubicBezTo>
                  <a:lnTo>
                    <a:pt x="5589" y="3836"/>
                  </a:lnTo>
                  <a:lnTo>
                    <a:pt x="6108" y="3382"/>
                  </a:lnTo>
                  <a:cubicBezTo>
                    <a:pt x="6263" y="3275"/>
                    <a:pt x="6370" y="3096"/>
                    <a:pt x="6370" y="2917"/>
                  </a:cubicBezTo>
                  <a:cubicBezTo>
                    <a:pt x="6382" y="2608"/>
                    <a:pt x="6132" y="2358"/>
                    <a:pt x="5810" y="2346"/>
                  </a:cubicBezTo>
                  <a:cubicBezTo>
                    <a:pt x="5792" y="2338"/>
                    <a:pt x="5773" y="2336"/>
                    <a:pt x="5755" y="2336"/>
                  </a:cubicBezTo>
                  <a:cubicBezTo>
                    <a:pt x="5714" y="2336"/>
                    <a:pt x="5673" y="2350"/>
                    <a:pt x="5632" y="2358"/>
                  </a:cubicBezTo>
                  <a:cubicBezTo>
                    <a:pt x="5572" y="2382"/>
                    <a:pt x="5536" y="2405"/>
                    <a:pt x="5477" y="2417"/>
                  </a:cubicBezTo>
                  <a:lnTo>
                    <a:pt x="5144" y="2524"/>
                  </a:lnTo>
                  <a:lnTo>
                    <a:pt x="4612" y="2686"/>
                  </a:lnTo>
                  <a:lnTo>
                    <a:pt x="4612" y="2686"/>
                  </a:lnTo>
                  <a:lnTo>
                    <a:pt x="5965" y="1465"/>
                  </a:lnTo>
                  <a:lnTo>
                    <a:pt x="6334" y="1120"/>
                  </a:lnTo>
                  <a:cubicBezTo>
                    <a:pt x="6453" y="1000"/>
                    <a:pt x="6584" y="893"/>
                    <a:pt x="6703" y="762"/>
                  </a:cubicBezTo>
                  <a:cubicBezTo>
                    <a:pt x="6846" y="643"/>
                    <a:pt x="6930" y="477"/>
                    <a:pt x="6977" y="298"/>
                  </a:cubicBezTo>
                  <a:cubicBezTo>
                    <a:pt x="6977" y="203"/>
                    <a:pt x="6930" y="96"/>
                    <a:pt x="6858" y="36"/>
                  </a:cubicBezTo>
                  <a:cubicBezTo>
                    <a:pt x="6846" y="24"/>
                    <a:pt x="6822" y="0"/>
                    <a:pt x="68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21"/>
            <p:cNvSpPr/>
            <p:nvPr/>
          </p:nvSpPr>
          <p:spPr>
            <a:xfrm>
              <a:off x="128258" y="3732641"/>
              <a:ext cx="1072275" cy="1026894"/>
            </a:xfrm>
            <a:custGeom>
              <a:rect b="b" l="l" r="r" t="t"/>
              <a:pathLst>
                <a:path extrusionOk="0" h="18849" w="19682">
                  <a:moveTo>
                    <a:pt x="16658" y="1"/>
                  </a:moveTo>
                  <a:lnTo>
                    <a:pt x="10752" y="5704"/>
                  </a:lnTo>
                  <a:lnTo>
                    <a:pt x="1037" y="12348"/>
                  </a:lnTo>
                  <a:cubicBezTo>
                    <a:pt x="1" y="15836"/>
                    <a:pt x="1239" y="17539"/>
                    <a:pt x="2918" y="18336"/>
                  </a:cubicBezTo>
                  <a:cubicBezTo>
                    <a:pt x="3642" y="18683"/>
                    <a:pt x="4413" y="18848"/>
                    <a:pt x="5178" y="18848"/>
                  </a:cubicBezTo>
                  <a:cubicBezTo>
                    <a:pt x="6852" y="18848"/>
                    <a:pt x="8495" y="18059"/>
                    <a:pt x="9550" y="16669"/>
                  </a:cubicBezTo>
                  <a:lnTo>
                    <a:pt x="19682" y="3275"/>
                  </a:lnTo>
                  <a:lnTo>
                    <a:pt x="166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21"/>
            <p:cNvSpPr/>
            <p:nvPr/>
          </p:nvSpPr>
          <p:spPr>
            <a:xfrm>
              <a:off x="242445" y="3730734"/>
              <a:ext cx="962008" cy="1035992"/>
            </a:xfrm>
            <a:custGeom>
              <a:rect b="b" l="l" r="r" t="t"/>
              <a:pathLst>
                <a:path extrusionOk="0" h="19016" w="17658">
                  <a:moveTo>
                    <a:pt x="822" y="18371"/>
                  </a:moveTo>
                  <a:lnTo>
                    <a:pt x="929" y="18431"/>
                  </a:lnTo>
                  <a:lnTo>
                    <a:pt x="977" y="18457"/>
                  </a:lnTo>
                  <a:lnTo>
                    <a:pt x="977" y="18457"/>
                  </a:lnTo>
                  <a:cubicBezTo>
                    <a:pt x="969" y="18452"/>
                    <a:pt x="961" y="18447"/>
                    <a:pt x="953" y="18443"/>
                  </a:cubicBezTo>
                  <a:cubicBezTo>
                    <a:pt x="882" y="18395"/>
                    <a:pt x="822" y="18371"/>
                    <a:pt x="822" y="18371"/>
                  </a:cubicBezTo>
                  <a:close/>
                  <a:moveTo>
                    <a:pt x="14574" y="0"/>
                  </a:moveTo>
                  <a:lnTo>
                    <a:pt x="14550" y="24"/>
                  </a:lnTo>
                  <a:cubicBezTo>
                    <a:pt x="12490" y="1726"/>
                    <a:pt x="10573" y="3358"/>
                    <a:pt x="8847" y="4810"/>
                  </a:cubicBezTo>
                  <a:cubicBezTo>
                    <a:pt x="7120" y="6275"/>
                    <a:pt x="5573" y="7549"/>
                    <a:pt x="4263" y="8596"/>
                  </a:cubicBezTo>
                  <a:cubicBezTo>
                    <a:pt x="2953" y="9632"/>
                    <a:pt x="1894" y="10454"/>
                    <a:pt x="1155" y="11001"/>
                  </a:cubicBezTo>
                  <a:cubicBezTo>
                    <a:pt x="774" y="11275"/>
                    <a:pt x="501" y="11478"/>
                    <a:pt x="298" y="11632"/>
                  </a:cubicBezTo>
                  <a:lnTo>
                    <a:pt x="84" y="11787"/>
                  </a:lnTo>
                  <a:lnTo>
                    <a:pt x="0" y="11847"/>
                  </a:lnTo>
                  <a:lnTo>
                    <a:pt x="84" y="11811"/>
                  </a:lnTo>
                  <a:lnTo>
                    <a:pt x="298" y="11644"/>
                  </a:lnTo>
                  <a:cubicBezTo>
                    <a:pt x="512" y="11490"/>
                    <a:pt x="798" y="11299"/>
                    <a:pt x="1167" y="11013"/>
                  </a:cubicBezTo>
                  <a:cubicBezTo>
                    <a:pt x="1905" y="10466"/>
                    <a:pt x="2977" y="9668"/>
                    <a:pt x="4287" y="8620"/>
                  </a:cubicBezTo>
                  <a:cubicBezTo>
                    <a:pt x="5596" y="7584"/>
                    <a:pt x="7168" y="6310"/>
                    <a:pt x="8894" y="4858"/>
                  </a:cubicBezTo>
                  <a:cubicBezTo>
                    <a:pt x="10611" y="3401"/>
                    <a:pt x="12517" y="1792"/>
                    <a:pt x="14576" y="88"/>
                  </a:cubicBezTo>
                  <a:lnTo>
                    <a:pt x="14576" y="88"/>
                  </a:lnTo>
                  <a:lnTo>
                    <a:pt x="17547" y="3318"/>
                  </a:lnTo>
                  <a:lnTo>
                    <a:pt x="17547" y="3318"/>
                  </a:lnTo>
                  <a:lnTo>
                    <a:pt x="17253" y="3715"/>
                  </a:lnTo>
                  <a:cubicBezTo>
                    <a:pt x="15300" y="6346"/>
                    <a:pt x="13431" y="8846"/>
                    <a:pt x="11716" y="11109"/>
                  </a:cubicBezTo>
                  <a:cubicBezTo>
                    <a:pt x="10859" y="12240"/>
                    <a:pt x="10049" y="13323"/>
                    <a:pt x="9275" y="14323"/>
                  </a:cubicBezTo>
                  <a:cubicBezTo>
                    <a:pt x="8502" y="15323"/>
                    <a:pt x="7775" y="16252"/>
                    <a:pt x="7085" y="17074"/>
                  </a:cubicBezTo>
                  <a:cubicBezTo>
                    <a:pt x="6763" y="17466"/>
                    <a:pt x="6382" y="17800"/>
                    <a:pt x="5942" y="18074"/>
                  </a:cubicBezTo>
                  <a:cubicBezTo>
                    <a:pt x="5561" y="18312"/>
                    <a:pt x="5156" y="18514"/>
                    <a:pt x="4727" y="18669"/>
                  </a:cubicBezTo>
                  <a:cubicBezTo>
                    <a:pt x="4620" y="18693"/>
                    <a:pt x="4525" y="18729"/>
                    <a:pt x="4430" y="18752"/>
                  </a:cubicBezTo>
                  <a:cubicBezTo>
                    <a:pt x="4322" y="18776"/>
                    <a:pt x="4215" y="18812"/>
                    <a:pt x="4132" y="18836"/>
                  </a:cubicBezTo>
                  <a:cubicBezTo>
                    <a:pt x="3930" y="18883"/>
                    <a:pt x="3763" y="18907"/>
                    <a:pt x="3560" y="18931"/>
                  </a:cubicBezTo>
                  <a:cubicBezTo>
                    <a:pt x="3372" y="18959"/>
                    <a:pt x="3176" y="18970"/>
                    <a:pt x="2981" y="18970"/>
                  </a:cubicBezTo>
                  <a:cubicBezTo>
                    <a:pt x="2843" y="18970"/>
                    <a:pt x="2705" y="18965"/>
                    <a:pt x="2572" y="18955"/>
                  </a:cubicBezTo>
                  <a:cubicBezTo>
                    <a:pt x="2108" y="18907"/>
                    <a:pt x="1655" y="18788"/>
                    <a:pt x="1239" y="18598"/>
                  </a:cubicBezTo>
                  <a:lnTo>
                    <a:pt x="977" y="18457"/>
                  </a:lnTo>
                  <a:lnTo>
                    <a:pt x="977" y="18457"/>
                  </a:lnTo>
                  <a:cubicBezTo>
                    <a:pt x="1055" y="18502"/>
                    <a:pt x="1145" y="18557"/>
                    <a:pt x="1274" y="18621"/>
                  </a:cubicBezTo>
                  <a:cubicBezTo>
                    <a:pt x="1691" y="18812"/>
                    <a:pt x="2132" y="18955"/>
                    <a:pt x="2596" y="18990"/>
                  </a:cubicBezTo>
                  <a:cubicBezTo>
                    <a:pt x="2745" y="19007"/>
                    <a:pt x="2900" y="19016"/>
                    <a:pt x="3055" y="19016"/>
                  </a:cubicBezTo>
                  <a:cubicBezTo>
                    <a:pt x="3235" y="19016"/>
                    <a:pt x="3417" y="19004"/>
                    <a:pt x="3596" y="18979"/>
                  </a:cubicBezTo>
                  <a:cubicBezTo>
                    <a:pt x="3787" y="18967"/>
                    <a:pt x="3965" y="18931"/>
                    <a:pt x="4156" y="18895"/>
                  </a:cubicBezTo>
                  <a:cubicBezTo>
                    <a:pt x="4263" y="18871"/>
                    <a:pt x="4346" y="18848"/>
                    <a:pt x="4453" y="18812"/>
                  </a:cubicBezTo>
                  <a:cubicBezTo>
                    <a:pt x="4561" y="18800"/>
                    <a:pt x="4644" y="18776"/>
                    <a:pt x="4751" y="18729"/>
                  </a:cubicBezTo>
                  <a:cubicBezTo>
                    <a:pt x="5180" y="18574"/>
                    <a:pt x="5596" y="18383"/>
                    <a:pt x="5989" y="18133"/>
                  </a:cubicBezTo>
                  <a:cubicBezTo>
                    <a:pt x="6430" y="17847"/>
                    <a:pt x="6823" y="17526"/>
                    <a:pt x="7144" y="17121"/>
                  </a:cubicBezTo>
                  <a:cubicBezTo>
                    <a:pt x="7847" y="16300"/>
                    <a:pt x="8561" y="15359"/>
                    <a:pt x="9335" y="14371"/>
                  </a:cubicBezTo>
                  <a:cubicBezTo>
                    <a:pt x="10121" y="13371"/>
                    <a:pt x="10930" y="12299"/>
                    <a:pt x="11788" y="11168"/>
                  </a:cubicBezTo>
                  <a:cubicBezTo>
                    <a:pt x="13502" y="8906"/>
                    <a:pt x="15383" y="6417"/>
                    <a:pt x="17324" y="3786"/>
                  </a:cubicBezTo>
                  <a:lnTo>
                    <a:pt x="17646" y="3370"/>
                  </a:lnTo>
                  <a:lnTo>
                    <a:pt x="17657" y="3334"/>
                  </a:lnTo>
                  <a:lnTo>
                    <a:pt x="17622" y="3310"/>
                  </a:lnTo>
                  <a:lnTo>
                    <a:pt x="14609" y="36"/>
                  </a:lnTo>
                  <a:lnTo>
                    <a:pt x="145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7" name="Google Shape;1357;p121"/>
            <p:cNvGrpSpPr/>
            <p:nvPr/>
          </p:nvGrpSpPr>
          <p:grpSpPr>
            <a:xfrm>
              <a:off x="172385" y="3681376"/>
              <a:ext cx="1702737" cy="1411540"/>
              <a:chOff x="172385" y="3681376"/>
              <a:chExt cx="1702737" cy="1411540"/>
            </a:xfrm>
          </p:grpSpPr>
          <p:sp>
            <p:nvSpPr>
              <p:cNvPr id="1358" name="Google Shape;1358;p121"/>
              <p:cNvSpPr/>
              <p:nvPr/>
            </p:nvSpPr>
            <p:spPr>
              <a:xfrm>
                <a:off x="717226" y="3681376"/>
                <a:ext cx="260850" cy="66248"/>
              </a:xfrm>
              <a:custGeom>
                <a:rect b="b" l="l" r="r" t="t"/>
                <a:pathLst>
                  <a:path extrusionOk="0" h="1216" w="4788">
                    <a:moveTo>
                      <a:pt x="4786" y="1"/>
                    </a:moveTo>
                    <a:cubicBezTo>
                      <a:pt x="4763" y="1"/>
                      <a:pt x="4561" y="186"/>
                      <a:pt x="4168" y="394"/>
                    </a:cubicBezTo>
                    <a:cubicBezTo>
                      <a:pt x="3942" y="525"/>
                      <a:pt x="3704" y="644"/>
                      <a:pt x="3454" y="751"/>
                    </a:cubicBezTo>
                    <a:cubicBezTo>
                      <a:pt x="3156" y="870"/>
                      <a:pt x="2846" y="977"/>
                      <a:pt x="2513" y="1037"/>
                    </a:cubicBezTo>
                    <a:cubicBezTo>
                      <a:pt x="2192" y="1085"/>
                      <a:pt x="1858" y="1132"/>
                      <a:pt x="1537" y="1132"/>
                    </a:cubicBezTo>
                    <a:cubicBezTo>
                      <a:pt x="1263" y="1132"/>
                      <a:pt x="1001" y="1120"/>
                      <a:pt x="727" y="1073"/>
                    </a:cubicBezTo>
                    <a:cubicBezTo>
                      <a:pt x="315" y="1006"/>
                      <a:pt x="39" y="929"/>
                      <a:pt x="4" y="929"/>
                    </a:cubicBezTo>
                    <a:cubicBezTo>
                      <a:pt x="2" y="929"/>
                      <a:pt x="1" y="929"/>
                      <a:pt x="1" y="930"/>
                    </a:cubicBezTo>
                    <a:cubicBezTo>
                      <a:pt x="60" y="954"/>
                      <a:pt x="132" y="989"/>
                      <a:pt x="191" y="1001"/>
                    </a:cubicBezTo>
                    <a:cubicBezTo>
                      <a:pt x="263" y="1013"/>
                      <a:pt x="346" y="1049"/>
                      <a:pt x="418" y="1061"/>
                    </a:cubicBezTo>
                    <a:cubicBezTo>
                      <a:pt x="525" y="1085"/>
                      <a:pt x="608" y="1120"/>
                      <a:pt x="727" y="1132"/>
                    </a:cubicBezTo>
                    <a:cubicBezTo>
                      <a:pt x="1001" y="1180"/>
                      <a:pt x="1263" y="1216"/>
                      <a:pt x="1537" y="1216"/>
                    </a:cubicBezTo>
                    <a:cubicBezTo>
                      <a:pt x="1870" y="1216"/>
                      <a:pt x="2203" y="1180"/>
                      <a:pt x="2525" y="1120"/>
                    </a:cubicBezTo>
                    <a:cubicBezTo>
                      <a:pt x="2858" y="1061"/>
                      <a:pt x="3168" y="954"/>
                      <a:pt x="3477" y="835"/>
                    </a:cubicBezTo>
                    <a:cubicBezTo>
                      <a:pt x="3739" y="739"/>
                      <a:pt x="3989" y="620"/>
                      <a:pt x="4216" y="466"/>
                    </a:cubicBezTo>
                    <a:cubicBezTo>
                      <a:pt x="4299" y="406"/>
                      <a:pt x="4370" y="346"/>
                      <a:pt x="4466" y="287"/>
                    </a:cubicBezTo>
                    <a:cubicBezTo>
                      <a:pt x="4525" y="239"/>
                      <a:pt x="4585" y="192"/>
                      <a:pt x="4644" y="144"/>
                    </a:cubicBezTo>
                    <a:cubicBezTo>
                      <a:pt x="4704" y="108"/>
                      <a:pt x="4740" y="49"/>
                      <a:pt x="4787" y="1"/>
                    </a:cubicBezTo>
                    <a:cubicBezTo>
                      <a:pt x="4787" y="1"/>
                      <a:pt x="4786" y="1"/>
                      <a:pt x="47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21"/>
              <p:cNvSpPr/>
              <p:nvPr/>
            </p:nvSpPr>
            <p:spPr>
              <a:xfrm>
                <a:off x="798344" y="4492506"/>
                <a:ext cx="724584" cy="100298"/>
              </a:xfrm>
              <a:custGeom>
                <a:rect b="b" l="l" r="r" t="t"/>
                <a:pathLst>
                  <a:path extrusionOk="0" h="1841" w="13300">
                    <a:moveTo>
                      <a:pt x="3418" y="0"/>
                    </a:moveTo>
                    <a:cubicBezTo>
                      <a:pt x="3142" y="0"/>
                      <a:pt x="2870" y="27"/>
                      <a:pt x="2608" y="90"/>
                    </a:cubicBezTo>
                    <a:cubicBezTo>
                      <a:pt x="2250" y="162"/>
                      <a:pt x="1905" y="281"/>
                      <a:pt x="1572" y="447"/>
                    </a:cubicBezTo>
                    <a:cubicBezTo>
                      <a:pt x="1119" y="674"/>
                      <a:pt x="679" y="995"/>
                      <a:pt x="345" y="1388"/>
                    </a:cubicBezTo>
                    <a:lnTo>
                      <a:pt x="179" y="1578"/>
                    </a:lnTo>
                    <a:lnTo>
                      <a:pt x="72" y="1721"/>
                    </a:lnTo>
                    <a:cubicBezTo>
                      <a:pt x="48" y="1757"/>
                      <a:pt x="24" y="1781"/>
                      <a:pt x="12" y="1817"/>
                    </a:cubicBezTo>
                    <a:cubicBezTo>
                      <a:pt x="12" y="1817"/>
                      <a:pt x="0" y="1829"/>
                      <a:pt x="0" y="1840"/>
                    </a:cubicBezTo>
                    <a:lnTo>
                      <a:pt x="24" y="1817"/>
                    </a:lnTo>
                    <a:lnTo>
                      <a:pt x="107" y="1721"/>
                    </a:lnTo>
                    <a:lnTo>
                      <a:pt x="203" y="1578"/>
                    </a:lnTo>
                    <a:lnTo>
                      <a:pt x="369" y="1400"/>
                    </a:lnTo>
                    <a:cubicBezTo>
                      <a:pt x="714" y="1031"/>
                      <a:pt x="1143" y="709"/>
                      <a:pt x="1607" y="495"/>
                    </a:cubicBezTo>
                    <a:cubicBezTo>
                      <a:pt x="2192" y="218"/>
                      <a:pt x="2809" y="72"/>
                      <a:pt x="3445" y="72"/>
                    </a:cubicBezTo>
                    <a:cubicBezTo>
                      <a:pt x="3574" y="72"/>
                      <a:pt x="3704" y="78"/>
                      <a:pt x="3834" y="90"/>
                    </a:cubicBezTo>
                    <a:cubicBezTo>
                      <a:pt x="4286" y="138"/>
                      <a:pt x="4727" y="269"/>
                      <a:pt x="5132" y="459"/>
                    </a:cubicBezTo>
                    <a:cubicBezTo>
                      <a:pt x="5548" y="650"/>
                      <a:pt x="5977" y="912"/>
                      <a:pt x="6429" y="1126"/>
                    </a:cubicBezTo>
                    <a:cubicBezTo>
                      <a:pt x="6858" y="1364"/>
                      <a:pt x="7334" y="1519"/>
                      <a:pt x="7823" y="1567"/>
                    </a:cubicBezTo>
                    <a:cubicBezTo>
                      <a:pt x="7848" y="1567"/>
                      <a:pt x="7874" y="1568"/>
                      <a:pt x="7900" y="1568"/>
                    </a:cubicBezTo>
                    <a:cubicBezTo>
                      <a:pt x="8339" y="1568"/>
                      <a:pt x="8774" y="1473"/>
                      <a:pt x="9168" y="1305"/>
                    </a:cubicBezTo>
                    <a:cubicBezTo>
                      <a:pt x="9989" y="971"/>
                      <a:pt x="10644" y="543"/>
                      <a:pt x="11263" y="340"/>
                    </a:cubicBezTo>
                    <a:cubicBezTo>
                      <a:pt x="11633" y="229"/>
                      <a:pt x="11970" y="182"/>
                      <a:pt x="12258" y="182"/>
                    </a:cubicBezTo>
                    <a:cubicBezTo>
                      <a:pt x="12461" y="182"/>
                      <a:pt x="12639" y="206"/>
                      <a:pt x="12787" y="245"/>
                    </a:cubicBezTo>
                    <a:cubicBezTo>
                      <a:pt x="12978" y="305"/>
                      <a:pt x="13133" y="388"/>
                      <a:pt x="13299" y="483"/>
                    </a:cubicBezTo>
                    <a:lnTo>
                      <a:pt x="13264" y="447"/>
                    </a:lnTo>
                    <a:lnTo>
                      <a:pt x="13168" y="388"/>
                    </a:lnTo>
                    <a:cubicBezTo>
                      <a:pt x="13049" y="316"/>
                      <a:pt x="12918" y="257"/>
                      <a:pt x="12787" y="209"/>
                    </a:cubicBezTo>
                    <a:cubicBezTo>
                      <a:pt x="12634" y="158"/>
                      <a:pt x="12443" y="131"/>
                      <a:pt x="12226" y="131"/>
                    </a:cubicBezTo>
                    <a:cubicBezTo>
                      <a:pt x="11936" y="131"/>
                      <a:pt x="11600" y="179"/>
                      <a:pt x="11240" y="281"/>
                    </a:cubicBezTo>
                    <a:cubicBezTo>
                      <a:pt x="10597" y="459"/>
                      <a:pt x="9942" y="912"/>
                      <a:pt x="9132" y="1233"/>
                    </a:cubicBezTo>
                    <a:cubicBezTo>
                      <a:pt x="8758" y="1394"/>
                      <a:pt x="8364" y="1487"/>
                      <a:pt x="7960" y="1487"/>
                    </a:cubicBezTo>
                    <a:cubicBezTo>
                      <a:pt x="7914" y="1487"/>
                      <a:pt x="7868" y="1486"/>
                      <a:pt x="7823" y="1483"/>
                    </a:cubicBezTo>
                    <a:cubicBezTo>
                      <a:pt x="7346" y="1424"/>
                      <a:pt x="6882" y="1293"/>
                      <a:pt x="6453" y="1055"/>
                    </a:cubicBezTo>
                    <a:cubicBezTo>
                      <a:pt x="6013" y="828"/>
                      <a:pt x="5596" y="578"/>
                      <a:pt x="5167" y="388"/>
                    </a:cubicBezTo>
                    <a:cubicBezTo>
                      <a:pt x="4751" y="174"/>
                      <a:pt x="4298" y="54"/>
                      <a:pt x="3834" y="19"/>
                    </a:cubicBezTo>
                    <a:cubicBezTo>
                      <a:pt x="3695" y="7"/>
                      <a:pt x="3556" y="0"/>
                      <a:pt x="34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21"/>
              <p:cNvSpPr/>
              <p:nvPr/>
            </p:nvSpPr>
            <p:spPr>
              <a:xfrm>
                <a:off x="1519586" y="4214993"/>
                <a:ext cx="355536" cy="56986"/>
              </a:xfrm>
              <a:custGeom>
                <a:rect b="b" l="l" r="r" t="t"/>
                <a:pathLst>
                  <a:path extrusionOk="0" h="1046" w="6526">
                    <a:moveTo>
                      <a:pt x="71" y="711"/>
                    </a:moveTo>
                    <a:cubicBezTo>
                      <a:pt x="25" y="738"/>
                      <a:pt x="1" y="755"/>
                      <a:pt x="1" y="755"/>
                    </a:cubicBezTo>
                    <a:cubicBezTo>
                      <a:pt x="1" y="755"/>
                      <a:pt x="25" y="743"/>
                      <a:pt x="60" y="719"/>
                    </a:cubicBezTo>
                    <a:cubicBezTo>
                      <a:pt x="64" y="717"/>
                      <a:pt x="67" y="714"/>
                      <a:pt x="71" y="711"/>
                    </a:cubicBezTo>
                    <a:close/>
                    <a:moveTo>
                      <a:pt x="6186" y="1"/>
                    </a:moveTo>
                    <a:cubicBezTo>
                      <a:pt x="5956" y="1"/>
                      <a:pt x="5738" y="80"/>
                      <a:pt x="5537" y="195"/>
                    </a:cubicBezTo>
                    <a:cubicBezTo>
                      <a:pt x="5263" y="338"/>
                      <a:pt x="4978" y="624"/>
                      <a:pt x="4620" y="815"/>
                    </a:cubicBezTo>
                    <a:cubicBezTo>
                      <a:pt x="4457" y="913"/>
                      <a:pt x="4254" y="971"/>
                      <a:pt x="4065" y="971"/>
                    </a:cubicBezTo>
                    <a:cubicBezTo>
                      <a:pt x="4048" y="971"/>
                      <a:pt x="4030" y="970"/>
                      <a:pt x="4013" y="969"/>
                    </a:cubicBezTo>
                    <a:cubicBezTo>
                      <a:pt x="3787" y="934"/>
                      <a:pt x="3561" y="874"/>
                      <a:pt x="3358" y="755"/>
                    </a:cubicBezTo>
                    <a:cubicBezTo>
                      <a:pt x="3132" y="660"/>
                      <a:pt x="2942" y="541"/>
                      <a:pt x="2715" y="446"/>
                    </a:cubicBezTo>
                    <a:cubicBezTo>
                      <a:pt x="2374" y="325"/>
                      <a:pt x="2024" y="247"/>
                      <a:pt x="1665" y="247"/>
                    </a:cubicBezTo>
                    <a:cubicBezTo>
                      <a:pt x="1599" y="247"/>
                      <a:pt x="1532" y="249"/>
                      <a:pt x="1465" y="255"/>
                    </a:cubicBezTo>
                    <a:cubicBezTo>
                      <a:pt x="1037" y="279"/>
                      <a:pt x="620" y="398"/>
                      <a:pt x="239" y="612"/>
                    </a:cubicBezTo>
                    <a:cubicBezTo>
                      <a:pt x="183" y="635"/>
                      <a:pt x="127" y="668"/>
                      <a:pt x="71" y="711"/>
                    </a:cubicBezTo>
                    <a:lnTo>
                      <a:pt x="71" y="711"/>
                    </a:lnTo>
                    <a:cubicBezTo>
                      <a:pt x="111" y="688"/>
                      <a:pt x="167" y="657"/>
                      <a:pt x="239" y="624"/>
                    </a:cubicBezTo>
                    <a:cubicBezTo>
                      <a:pt x="465" y="505"/>
                      <a:pt x="703" y="434"/>
                      <a:pt x="941" y="374"/>
                    </a:cubicBezTo>
                    <a:cubicBezTo>
                      <a:pt x="1108" y="326"/>
                      <a:pt x="1275" y="303"/>
                      <a:pt x="1453" y="303"/>
                    </a:cubicBezTo>
                    <a:cubicBezTo>
                      <a:pt x="1513" y="296"/>
                      <a:pt x="1571" y="293"/>
                      <a:pt x="1629" y="293"/>
                    </a:cubicBezTo>
                    <a:cubicBezTo>
                      <a:pt x="1768" y="293"/>
                      <a:pt x="1906" y="310"/>
                      <a:pt x="2049" y="326"/>
                    </a:cubicBezTo>
                    <a:cubicBezTo>
                      <a:pt x="2251" y="362"/>
                      <a:pt x="2465" y="422"/>
                      <a:pt x="2668" y="505"/>
                    </a:cubicBezTo>
                    <a:cubicBezTo>
                      <a:pt x="2882" y="576"/>
                      <a:pt x="3073" y="719"/>
                      <a:pt x="3299" y="815"/>
                    </a:cubicBezTo>
                    <a:cubicBezTo>
                      <a:pt x="3501" y="934"/>
                      <a:pt x="3739" y="1017"/>
                      <a:pt x="3978" y="1041"/>
                    </a:cubicBezTo>
                    <a:cubicBezTo>
                      <a:pt x="4008" y="1044"/>
                      <a:pt x="4039" y="1045"/>
                      <a:pt x="4069" y="1045"/>
                    </a:cubicBezTo>
                    <a:cubicBezTo>
                      <a:pt x="4274" y="1045"/>
                      <a:pt x="4466" y="978"/>
                      <a:pt x="4632" y="874"/>
                    </a:cubicBezTo>
                    <a:cubicBezTo>
                      <a:pt x="5025" y="672"/>
                      <a:pt x="5275" y="386"/>
                      <a:pt x="5561" y="243"/>
                    </a:cubicBezTo>
                    <a:cubicBezTo>
                      <a:pt x="5763" y="112"/>
                      <a:pt x="6002" y="29"/>
                      <a:pt x="6252" y="29"/>
                    </a:cubicBezTo>
                    <a:cubicBezTo>
                      <a:pt x="6347" y="29"/>
                      <a:pt x="6430" y="41"/>
                      <a:pt x="6525" y="76"/>
                    </a:cubicBezTo>
                    <a:cubicBezTo>
                      <a:pt x="6514" y="65"/>
                      <a:pt x="6490" y="65"/>
                      <a:pt x="6478" y="41"/>
                    </a:cubicBezTo>
                    <a:cubicBezTo>
                      <a:pt x="6406" y="17"/>
                      <a:pt x="6347" y="5"/>
                      <a:pt x="6275" y="5"/>
                    </a:cubicBezTo>
                    <a:cubicBezTo>
                      <a:pt x="6245" y="2"/>
                      <a:pt x="6215" y="1"/>
                      <a:pt x="61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21"/>
              <p:cNvSpPr/>
              <p:nvPr/>
            </p:nvSpPr>
            <p:spPr>
              <a:xfrm>
                <a:off x="1003947" y="4101896"/>
                <a:ext cx="515054" cy="111030"/>
              </a:xfrm>
              <a:custGeom>
                <a:rect b="b" l="l" r="r" t="t"/>
                <a:pathLst>
                  <a:path extrusionOk="0" h="2038" w="9454">
                    <a:moveTo>
                      <a:pt x="8754" y="1"/>
                    </a:moveTo>
                    <a:cubicBezTo>
                      <a:pt x="8502" y="1"/>
                      <a:pt x="8246" y="41"/>
                      <a:pt x="8001" y="116"/>
                    </a:cubicBezTo>
                    <a:cubicBezTo>
                      <a:pt x="7478" y="259"/>
                      <a:pt x="6989" y="474"/>
                      <a:pt x="6525" y="747"/>
                    </a:cubicBezTo>
                    <a:cubicBezTo>
                      <a:pt x="5989" y="1045"/>
                      <a:pt x="5442" y="1402"/>
                      <a:pt x="4799" y="1676"/>
                    </a:cubicBezTo>
                    <a:cubicBezTo>
                      <a:pt x="4477" y="1807"/>
                      <a:pt x="4156" y="1902"/>
                      <a:pt x="3834" y="1938"/>
                    </a:cubicBezTo>
                    <a:cubicBezTo>
                      <a:pt x="3724" y="1954"/>
                      <a:pt x="3615" y="1962"/>
                      <a:pt x="3507" y="1962"/>
                    </a:cubicBezTo>
                    <a:cubicBezTo>
                      <a:pt x="3302" y="1962"/>
                      <a:pt x="3101" y="1933"/>
                      <a:pt x="2906" y="1879"/>
                    </a:cubicBezTo>
                    <a:cubicBezTo>
                      <a:pt x="2632" y="1807"/>
                      <a:pt x="2370" y="1700"/>
                      <a:pt x="2120" y="1569"/>
                    </a:cubicBezTo>
                    <a:cubicBezTo>
                      <a:pt x="1882" y="1450"/>
                      <a:pt x="1655" y="1331"/>
                      <a:pt x="1441" y="1248"/>
                    </a:cubicBezTo>
                    <a:cubicBezTo>
                      <a:pt x="1120" y="1069"/>
                      <a:pt x="762" y="974"/>
                      <a:pt x="405" y="950"/>
                    </a:cubicBezTo>
                    <a:cubicBezTo>
                      <a:pt x="298" y="950"/>
                      <a:pt x="215" y="962"/>
                      <a:pt x="108" y="974"/>
                    </a:cubicBezTo>
                    <a:cubicBezTo>
                      <a:pt x="60" y="986"/>
                      <a:pt x="36" y="986"/>
                      <a:pt x="0" y="1009"/>
                    </a:cubicBezTo>
                    <a:lnTo>
                      <a:pt x="108" y="1009"/>
                    </a:lnTo>
                    <a:cubicBezTo>
                      <a:pt x="215" y="986"/>
                      <a:pt x="298" y="986"/>
                      <a:pt x="405" y="986"/>
                    </a:cubicBezTo>
                    <a:cubicBezTo>
                      <a:pt x="762" y="1033"/>
                      <a:pt x="1120" y="1140"/>
                      <a:pt x="1429" y="1307"/>
                    </a:cubicBezTo>
                    <a:cubicBezTo>
                      <a:pt x="1643" y="1390"/>
                      <a:pt x="1858" y="1509"/>
                      <a:pt x="2096" y="1629"/>
                    </a:cubicBezTo>
                    <a:cubicBezTo>
                      <a:pt x="2358" y="1760"/>
                      <a:pt x="2620" y="1879"/>
                      <a:pt x="2906" y="1962"/>
                    </a:cubicBezTo>
                    <a:cubicBezTo>
                      <a:pt x="3119" y="2011"/>
                      <a:pt x="3344" y="2038"/>
                      <a:pt x="3565" y="2038"/>
                    </a:cubicBezTo>
                    <a:cubicBezTo>
                      <a:pt x="3664" y="2038"/>
                      <a:pt x="3762" y="2033"/>
                      <a:pt x="3858" y="2021"/>
                    </a:cubicBezTo>
                    <a:cubicBezTo>
                      <a:pt x="4203" y="1974"/>
                      <a:pt x="4525" y="1879"/>
                      <a:pt x="4834" y="1748"/>
                    </a:cubicBezTo>
                    <a:cubicBezTo>
                      <a:pt x="5430" y="1486"/>
                      <a:pt x="6013" y="1164"/>
                      <a:pt x="6561" y="807"/>
                    </a:cubicBezTo>
                    <a:cubicBezTo>
                      <a:pt x="7013" y="533"/>
                      <a:pt x="7501" y="319"/>
                      <a:pt x="8013" y="164"/>
                    </a:cubicBezTo>
                    <a:cubicBezTo>
                      <a:pt x="8263" y="84"/>
                      <a:pt x="8533" y="44"/>
                      <a:pt x="8799" y="44"/>
                    </a:cubicBezTo>
                    <a:cubicBezTo>
                      <a:pt x="8887" y="44"/>
                      <a:pt x="8975" y="48"/>
                      <a:pt x="9061" y="57"/>
                    </a:cubicBezTo>
                    <a:lnTo>
                      <a:pt x="9228" y="81"/>
                    </a:lnTo>
                    <a:cubicBezTo>
                      <a:pt x="9275" y="105"/>
                      <a:pt x="9323" y="116"/>
                      <a:pt x="9347" y="116"/>
                    </a:cubicBezTo>
                    <a:cubicBezTo>
                      <a:pt x="9383" y="116"/>
                      <a:pt x="9430" y="128"/>
                      <a:pt x="9454" y="128"/>
                    </a:cubicBezTo>
                    <a:cubicBezTo>
                      <a:pt x="9406" y="116"/>
                      <a:pt x="9383" y="105"/>
                      <a:pt x="9347" y="81"/>
                    </a:cubicBezTo>
                    <a:cubicBezTo>
                      <a:pt x="9323" y="81"/>
                      <a:pt x="9275" y="69"/>
                      <a:pt x="9228" y="57"/>
                    </a:cubicBezTo>
                    <a:lnTo>
                      <a:pt x="9061" y="21"/>
                    </a:lnTo>
                    <a:cubicBezTo>
                      <a:pt x="8960" y="7"/>
                      <a:pt x="8858" y="1"/>
                      <a:pt x="87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21"/>
              <p:cNvSpPr/>
              <p:nvPr/>
            </p:nvSpPr>
            <p:spPr>
              <a:xfrm>
                <a:off x="1526069" y="3859140"/>
                <a:ext cx="243308" cy="38299"/>
              </a:xfrm>
              <a:custGeom>
                <a:rect b="b" l="l" r="r" t="t"/>
                <a:pathLst>
                  <a:path extrusionOk="0" h="703" w="4466">
                    <a:moveTo>
                      <a:pt x="4466" y="0"/>
                    </a:moveTo>
                    <a:lnTo>
                      <a:pt x="4466" y="0"/>
                    </a:lnTo>
                    <a:cubicBezTo>
                      <a:pt x="4409" y="12"/>
                      <a:pt x="4373" y="34"/>
                      <a:pt x="4329" y="89"/>
                    </a:cubicBezTo>
                    <a:lnTo>
                      <a:pt x="4329" y="89"/>
                    </a:lnTo>
                    <a:cubicBezTo>
                      <a:pt x="4382" y="67"/>
                      <a:pt x="4434" y="43"/>
                      <a:pt x="4466" y="0"/>
                    </a:cubicBezTo>
                    <a:close/>
                    <a:moveTo>
                      <a:pt x="4329" y="89"/>
                    </a:moveTo>
                    <a:lnTo>
                      <a:pt x="4329" y="89"/>
                    </a:lnTo>
                    <a:cubicBezTo>
                      <a:pt x="4323" y="91"/>
                      <a:pt x="4317" y="93"/>
                      <a:pt x="4311" y="96"/>
                    </a:cubicBezTo>
                    <a:cubicBezTo>
                      <a:pt x="4304" y="100"/>
                      <a:pt x="4296" y="104"/>
                      <a:pt x="4289" y="108"/>
                    </a:cubicBezTo>
                    <a:lnTo>
                      <a:pt x="4289" y="108"/>
                    </a:lnTo>
                    <a:cubicBezTo>
                      <a:pt x="4301" y="103"/>
                      <a:pt x="4312" y="99"/>
                      <a:pt x="4323" y="96"/>
                    </a:cubicBezTo>
                    <a:cubicBezTo>
                      <a:pt x="4325" y="93"/>
                      <a:pt x="4327" y="91"/>
                      <a:pt x="4329" y="89"/>
                    </a:cubicBezTo>
                    <a:close/>
                    <a:moveTo>
                      <a:pt x="4289" y="108"/>
                    </a:moveTo>
                    <a:cubicBezTo>
                      <a:pt x="4182" y="148"/>
                      <a:pt x="4030" y="222"/>
                      <a:pt x="3859" y="286"/>
                    </a:cubicBezTo>
                    <a:cubicBezTo>
                      <a:pt x="3530" y="410"/>
                      <a:pt x="3059" y="586"/>
                      <a:pt x="2522" y="586"/>
                    </a:cubicBezTo>
                    <a:cubicBezTo>
                      <a:pt x="2438" y="586"/>
                      <a:pt x="2351" y="582"/>
                      <a:pt x="2263" y="572"/>
                    </a:cubicBezTo>
                    <a:cubicBezTo>
                      <a:pt x="1954" y="536"/>
                      <a:pt x="1656" y="465"/>
                      <a:pt x="1370" y="429"/>
                    </a:cubicBezTo>
                    <a:cubicBezTo>
                      <a:pt x="1245" y="417"/>
                      <a:pt x="1123" y="411"/>
                      <a:pt x="1001" y="411"/>
                    </a:cubicBezTo>
                    <a:cubicBezTo>
                      <a:pt x="879" y="411"/>
                      <a:pt x="757" y="417"/>
                      <a:pt x="632" y="429"/>
                    </a:cubicBezTo>
                    <a:cubicBezTo>
                      <a:pt x="465" y="453"/>
                      <a:pt x="299" y="512"/>
                      <a:pt x="156" y="596"/>
                    </a:cubicBezTo>
                    <a:cubicBezTo>
                      <a:pt x="108" y="608"/>
                      <a:pt x="60" y="643"/>
                      <a:pt x="37" y="667"/>
                    </a:cubicBezTo>
                    <a:lnTo>
                      <a:pt x="1" y="703"/>
                    </a:lnTo>
                    <a:cubicBezTo>
                      <a:pt x="203" y="572"/>
                      <a:pt x="406" y="489"/>
                      <a:pt x="632" y="465"/>
                    </a:cubicBezTo>
                    <a:cubicBezTo>
                      <a:pt x="742" y="448"/>
                      <a:pt x="856" y="439"/>
                      <a:pt x="969" y="439"/>
                    </a:cubicBezTo>
                    <a:cubicBezTo>
                      <a:pt x="1100" y="439"/>
                      <a:pt x="1231" y="451"/>
                      <a:pt x="1358" y="477"/>
                    </a:cubicBezTo>
                    <a:cubicBezTo>
                      <a:pt x="1632" y="512"/>
                      <a:pt x="1930" y="584"/>
                      <a:pt x="2251" y="608"/>
                    </a:cubicBezTo>
                    <a:cubicBezTo>
                      <a:pt x="2354" y="620"/>
                      <a:pt x="2458" y="627"/>
                      <a:pt x="2563" y="627"/>
                    </a:cubicBezTo>
                    <a:cubicBezTo>
                      <a:pt x="2761" y="627"/>
                      <a:pt x="2961" y="603"/>
                      <a:pt x="3156" y="548"/>
                    </a:cubicBezTo>
                    <a:cubicBezTo>
                      <a:pt x="3394" y="489"/>
                      <a:pt x="3632" y="417"/>
                      <a:pt x="3859" y="310"/>
                    </a:cubicBezTo>
                    <a:cubicBezTo>
                      <a:pt x="4036" y="232"/>
                      <a:pt x="4183" y="165"/>
                      <a:pt x="4289" y="10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21"/>
              <p:cNvSpPr/>
              <p:nvPr/>
            </p:nvSpPr>
            <p:spPr>
              <a:xfrm>
                <a:off x="362461" y="3983786"/>
                <a:ext cx="358751" cy="51211"/>
              </a:xfrm>
              <a:custGeom>
                <a:rect b="b" l="l" r="r" t="t"/>
                <a:pathLst>
                  <a:path extrusionOk="0" h="940" w="6585">
                    <a:moveTo>
                      <a:pt x="1106" y="0"/>
                    </a:moveTo>
                    <a:cubicBezTo>
                      <a:pt x="1051" y="0"/>
                      <a:pt x="996" y="3"/>
                      <a:pt x="941" y="10"/>
                    </a:cubicBezTo>
                    <a:cubicBezTo>
                      <a:pt x="691" y="22"/>
                      <a:pt x="441" y="94"/>
                      <a:pt x="214" y="225"/>
                    </a:cubicBezTo>
                    <a:cubicBezTo>
                      <a:pt x="155" y="260"/>
                      <a:pt x="95" y="308"/>
                      <a:pt x="48" y="344"/>
                    </a:cubicBezTo>
                    <a:lnTo>
                      <a:pt x="0" y="391"/>
                    </a:lnTo>
                    <a:cubicBezTo>
                      <a:pt x="0" y="391"/>
                      <a:pt x="83" y="332"/>
                      <a:pt x="226" y="248"/>
                    </a:cubicBezTo>
                    <a:cubicBezTo>
                      <a:pt x="453" y="129"/>
                      <a:pt x="691" y="70"/>
                      <a:pt x="941" y="46"/>
                    </a:cubicBezTo>
                    <a:cubicBezTo>
                      <a:pt x="982" y="43"/>
                      <a:pt x="1025" y="42"/>
                      <a:pt x="1068" y="42"/>
                    </a:cubicBezTo>
                    <a:cubicBezTo>
                      <a:pt x="1196" y="42"/>
                      <a:pt x="1328" y="55"/>
                      <a:pt x="1453" y="82"/>
                    </a:cubicBezTo>
                    <a:cubicBezTo>
                      <a:pt x="1643" y="106"/>
                      <a:pt x="1834" y="165"/>
                      <a:pt x="2012" y="225"/>
                    </a:cubicBezTo>
                    <a:cubicBezTo>
                      <a:pt x="2405" y="379"/>
                      <a:pt x="2822" y="582"/>
                      <a:pt x="3274" y="749"/>
                    </a:cubicBezTo>
                    <a:cubicBezTo>
                      <a:pt x="3596" y="879"/>
                      <a:pt x="3937" y="940"/>
                      <a:pt x="4273" y="940"/>
                    </a:cubicBezTo>
                    <a:cubicBezTo>
                      <a:pt x="4398" y="940"/>
                      <a:pt x="4522" y="931"/>
                      <a:pt x="4644" y="915"/>
                    </a:cubicBezTo>
                    <a:cubicBezTo>
                      <a:pt x="4858" y="880"/>
                      <a:pt x="5036" y="796"/>
                      <a:pt x="5215" y="689"/>
                    </a:cubicBezTo>
                    <a:cubicBezTo>
                      <a:pt x="5358" y="582"/>
                      <a:pt x="5501" y="463"/>
                      <a:pt x="5632" y="379"/>
                    </a:cubicBezTo>
                    <a:cubicBezTo>
                      <a:pt x="5822" y="213"/>
                      <a:pt x="6060" y="129"/>
                      <a:pt x="6322" y="129"/>
                    </a:cubicBezTo>
                    <a:cubicBezTo>
                      <a:pt x="6406" y="129"/>
                      <a:pt x="6489" y="153"/>
                      <a:pt x="6584" y="189"/>
                    </a:cubicBezTo>
                    <a:cubicBezTo>
                      <a:pt x="6572" y="165"/>
                      <a:pt x="6560" y="153"/>
                      <a:pt x="6525" y="153"/>
                    </a:cubicBezTo>
                    <a:cubicBezTo>
                      <a:pt x="6465" y="129"/>
                      <a:pt x="6406" y="94"/>
                      <a:pt x="6334" y="94"/>
                    </a:cubicBezTo>
                    <a:cubicBezTo>
                      <a:pt x="6072" y="94"/>
                      <a:pt x="5822" y="165"/>
                      <a:pt x="5620" y="332"/>
                    </a:cubicBezTo>
                    <a:cubicBezTo>
                      <a:pt x="5477" y="427"/>
                      <a:pt x="5346" y="522"/>
                      <a:pt x="5179" y="629"/>
                    </a:cubicBezTo>
                    <a:cubicBezTo>
                      <a:pt x="5025" y="737"/>
                      <a:pt x="4846" y="808"/>
                      <a:pt x="4644" y="844"/>
                    </a:cubicBezTo>
                    <a:cubicBezTo>
                      <a:pt x="4532" y="859"/>
                      <a:pt x="4419" y="866"/>
                      <a:pt x="4305" y="866"/>
                    </a:cubicBezTo>
                    <a:cubicBezTo>
                      <a:pt x="3971" y="866"/>
                      <a:pt x="3633" y="802"/>
                      <a:pt x="3322" y="677"/>
                    </a:cubicBezTo>
                    <a:cubicBezTo>
                      <a:pt x="2858" y="510"/>
                      <a:pt x="2441" y="308"/>
                      <a:pt x="2048" y="165"/>
                    </a:cubicBezTo>
                    <a:cubicBezTo>
                      <a:pt x="1846" y="106"/>
                      <a:pt x="1655" y="46"/>
                      <a:pt x="1465" y="22"/>
                    </a:cubicBezTo>
                    <a:cubicBezTo>
                      <a:pt x="1350" y="14"/>
                      <a:pt x="1229" y="0"/>
                      <a:pt x="11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21"/>
              <p:cNvSpPr/>
              <p:nvPr/>
            </p:nvSpPr>
            <p:spPr>
              <a:xfrm>
                <a:off x="1139489" y="4614810"/>
                <a:ext cx="66901" cy="295445"/>
              </a:xfrm>
              <a:custGeom>
                <a:rect b="b" l="l" r="r" t="t"/>
                <a:pathLst>
                  <a:path extrusionOk="0" h="5423" w="1228">
                    <a:moveTo>
                      <a:pt x="715" y="0"/>
                    </a:moveTo>
                    <a:cubicBezTo>
                      <a:pt x="703" y="0"/>
                      <a:pt x="763" y="72"/>
                      <a:pt x="846" y="203"/>
                    </a:cubicBezTo>
                    <a:cubicBezTo>
                      <a:pt x="953" y="405"/>
                      <a:pt x="1025" y="596"/>
                      <a:pt x="1060" y="822"/>
                    </a:cubicBezTo>
                    <a:cubicBezTo>
                      <a:pt x="1084" y="1131"/>
                      <a:pt x="1025" y="1453"/>
                      <a:pt x="846" y="1727"/>
                    </a:cubicBezTo>
                    <a:cubicBezTo>
                      <a:pt x="751" y="1893"/>
                      <a:pt x="632" y="2036"/>
                      <a:pt x="489" y="2167"/>
                    </a:cubicBezTo>
                    <a:cubicBezTo>
                      <a:pt x="346" y="2322"/>
                      <a:pt x="227" y="2501"/>
                      <a:pt x="120" y="2679"/>
                    </a:cubicBezTo>
                    <a:cubicBezTo>
                      <a:pt x="37" y="2870"/>
                      <a:pt x="1" y="3096"/>
                      <a:pt x="48" y="3298"/>
                    </a:cubicBezTo>
                    <a:cubicBezTo>
                      <a:pt x="96" y="3501"/>
                      <a:pt x="167" y="3679"/>
                      <a:pt x="251" y="3858"/>
                    </a:cubicBezTo>
                    <a:cubicBezTo>
                      <a:pt x="418" y="4167"/>
                      <a:pt x="572" y="4477"/>
                      <a:pt x="572" y="4751"/>
                    </a:cubicBezTo>
                    <a:cubicBezTo>
                      <a:pt x="584" y="4953"/>
                      <a:pt x="489" y="5168"/>
                      <a:pt x="334" y="5310"/>
                    </a:cubicBezTo>
                    <a:cubicBezTo>
                      <a:pt x="275" y="5358"/>
                      <a:pt x="191" y="5382"/>
                      <a:pt x="120" y="5418"/>
                    </a:cubicBezTo>
                    <a:cubicBezTo>
                      <a:pt x="120" y="5422"/>
                      <a:pt x="121" y="5423"/>
                      <a:pt x="125" y="5423"/>
                    </a:cubicBezTo>
                    <a:cubicBezTo>
                      <a:pt x="132" y="5423"/>
                      <a:pt x="148" y="5418"/>
                      <a:pt x="179" y="5418"/>
                    </a:cubicBezTo>
                    <a:cubicBezTo>
                      <a:pt x="239" y="5406"/>
                      <a:pt x="298" y="5370"/>
                      <a:pt x="346" y="5346"/>
                    </a:cubicBezTo>
                    <a:cubicBezTo>
                      <a:pt x="525" y="5191"/>
                      <a:pt x="632" y="4965"/>
                      <a:pt x="632" y="4751"/>
                    </a:cubicBezTo>
                    <a:cubicBezTo>
                      <a:pt x="632" y="4453"/>
                      <a:pt x="477" y="4144"/>
                      <a:pt x="310" y="3810"/>
                    </a:cubicBezTo>
                    <a:cubicBezTo>
                      <a:pt x="227" y="3632"/>
                      <a:pt x="167" y="3453"/>
                      <a:pt x="120" y="3274"/>
                    </a:cubicBezTo>
                    <a:cubicBezTo>
                      <a:pt x="72" y="3084"/>
                      <a:pt x="108" y="2870"/>
                      <a:pt x="191" y="2691"/>
                    </a:cubicBezTo>
                    <a:cubicBezTo>
                      <a:pt x="394" y="2334"/>
                      <a:pt x="727" y="2072"/>
                      <a:pt x="929" y="1762"/>
                    </a:cubicBezTo>
                    <a:cubicBezTo>
                      <a:pt x="1227" y="1262"/>
                      <a:pt x="1203" y="643"/>
                      <a:pt x="882" y="179"/>
                    </a:cubicBezTo>
                    <a:cubicBezTo>
                      <a:pt x="846" y="131"/>
                      <a:pt x="810" y="84"/>
                      <a:pt x="763" y="48"/>
                    </a:cubicBezTo>
                    <a:lnTo>
                      <a:pt x="71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21"/>
              <p:cNvSpPr/>
              <p:nvPr/>
            </p:nvSpPr>
            <p:spPr>
              <a:xfrm>
                <a:off x="1503406" y="4625161"/>
                <a:ext cx="125849" cy="345785"/>
              </a:xfrm>
              <a:custGeom>
                <a:rect b="b" l="l" r="r" t="t"/>
                <a:pathLst>
                  <a:path extrusionOk="0" h="6347" w="2310">
                    <a:moveTo>
                      <a:pt x="2310" y="1"/>
                    </a:moveTo>
                    <a:cubicBezTo>
                      <a:pt x="2286" y="1"/>
                      <a:pt x="2262" y="1"/>
                      <a:pt x="2239" y="13"/>
                    </a:cubicBezTo>
                    <a:cubicBezTo>
                      <a:pt x="2167" y="36"/>
                      <a:pt x="2108" y="60"/>
                      <a:pt x="2048" y="108"/>
                    </a:cubicBezTo>
                    <a:cubicBezTo>
                      <a:pt x="1822" y="251"/>
                      <a:pt x="1655" y="465"/>
                      <a:pt x="1548" y="703"/>
                    </a:cubicBezTo>
                    <a:cubicBezTo>
                      <a:pt x="1417" y="1072"/>
                      <a:pt x="1358" y="1465"/>
                      <a:pt x="1405" y="1846"/>
                    </a:cubicBezTo>
                    <a:cubicBezTo>
                      <a:pt x="1417" y="2275"/>
                      <a:pt x="1512" y="2763"/>
                      <a:pt x="1465" y="3251"/>
                    </a:cubicBezTo>
                    <a:cubicBezTo>
                      <a:pt x="1453" y="3465"/>
                      <a:pt x="1393" y="3704"/>
                      <a:pt x="1274" y="3918"/>
                    </a:cubicBezTo>
                    <a:cubicBezTo>
                      <a:pt x="1155" y="4108"/>
                      <a:pt x="1012" y="4287"/>
                      <a:pt x="857" y="4442"/>
                    </a:cubicBezTo>
                    <a:cubicBezTo>
                      <a:pt x="703" y="4597"/>
                      <a:pt x="560" y="4739"/>
                      <a:pt x="417" y="4882"/>
                    </a:cubicBezTo>
                    <a:cubicBezTo>
                      <a:pt x="286" y="5013"/>
                      <a:pt x="203" y="5180"/>
                      <a:pt x="119" y="5347"/>
                    </a:cubicBezTo>
                    <a:cubicBezTo>
                      <a:pt x="24" y="5597"/>
                      <a:pt x="0" y="5870"/>
                      <a:pt x="95" y="6121"/>
                    </a:cubicBezTo>
                    <a:cubicBezTo>
                      <a:pt x="119" y="6180"/>
                      <a:pt x="167" y="6240"/>
                      <a:pt x="215" y="6299"/>
                    </a:cubicBezTo>
                    <a:cubicBezTo>
                      <a:pt x="226" y="6311"/>
                      <a:pt x="262" y="6335"/>
                      <a:pt x="274" y="6347"/>
                    </a:cubicBezTo>
                    <a:cubicBezTo>
                      <a:pt x="36" y="6073"/>
                      <a:pt x="0" y="5692"/>
                      <a:pt x="203" y="5359"/>
                    </a:cubicBezTo>
                    <a:cubicBezTo>
                      <a:pt x="322" y="5061"/>
                      <a:pt x="596" y="4799"/>
                      <a:pt x="917" y="4501"/>
                    </a:cubicBezTo>
                    <a:cubicBezTo>
                      <a:pt x="1072" y="4346"/>
                      <a:pt x="1227" y="4156"/>
                      <a:pt x="1346" y="3965"/>
                    </a:cubicBezTo>
                    <a:cubicBezTo>
                      <a:pt x="1465" y="3751"/>
                      <a:pt x="1536" y="3513"/>
                      <a:pt x="1548" y="3263"/>
                    </a:cubicBezTo>
                    <a:cubicBezTo>
                      <a:pt x="1596" y="2739"/>
                      <a:pt x="1512" y="2275"/>
                      <a:pt x="1477" y="1846"/>
                    </a:cubicBezTo>
                    <a:cubicBezTo>
                      <a:pt x="1429" y="1477"/>
                      <a:pt x="1465" y="1084"/>
                      <a:pt x="1596" y="727"/>
                    </a:cubicBezTo>
                    <a:cubicBezTo>
                      <a:pt x="1703" y="489"/>
                      <a:pt x="1846" y="286"/>
                      <a:pt x="2060" y="132"/>
                    </a:cubicBezTo>
                    <a:cubicBezTo>
                      <a:pt x="2143" y="72"/>
                      <a:pt x="2227" y="48"/>
                      <a:pt x="23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21"/>
              <p:cNvSpPr/>
              <p:nvPr/>
            </p:nvSpPr>
            <p:spPr>
              <a:xfrm>
                <a:off x="595303" y="4971699"/>
                <a:ext cx="964623" cy="121218"/>
              </a:xfrm>
              <a:custGeom>
                <a:rect b="b" l="l" r="r" t="t"/>
                <a:pathLst>
                  <a:path extrusionOk="0" h="2225" w="17706">
                    <a:moveTo>
                      <a:pt x="2976" y="0"/>
                    </a:moveTo>
                    <a:cubicBezTo>
                      <a:pt x="2778" y="0"/>
                      <a:pt x="2580" y="16"/>
                      <a:pt x="2382" y="45"/>
                    </a:cubicBezTo>
                    <a:cubicBezTo>
                      <a:pt x="2001" y="105"/>
                      <a:pt x="1632" y="224"/>
                      <a:pt x="1274" y="402"/>
                    </a:cubicBezTo>
                    <a:cubicBezTo>
                      <a:pt x="1191" y="426"/>
                      <a:pt x="1120" y="474"/>
                      <a:pt x="1048" y="522"/>
                    </a:cubicBezTo>
                    <a:cubicBezTo>
                      <a:pt x="989" y="545"/>
                      <a:pt x="917" y="593"/>
                      <a:pt x="858" y="641"/>
                    </a:cubicBezTo>
                    <a:lnTo>
                      <a:pt x="679" y="760"/>
                    </a:lnTo>
                    <a:lnTo>
                      <a:pt x="524" y="879"/>
                    </a:lnTo>
                    <a:cubicBezTo>
                      <a:pt x="441" y="950"/>
                      <a:pt x="358" y="1022"/>
                      <a:pt x="286" y="1105"/>
                    </a:cubicBezTo>
                    <a:cubicBezTo>
                      <a:pt x="227" y="1164"/>
                      <a:pt x="167" y="1224"/>
                      <a:pt x="120" y="1284"/>
                    </a:cubicBezTo>
                    <a:lnTo>
                      <a:pt x="36" y="1403"/>
                    </a:lnTo>
                    <a:lnTo>
                      <a:pt x="0" y="1438"/>
                    </a:lnTo>
                    <a:lnTo>
                      <a:pt x="0" y="1438"/>
                    </a:lnTo>
                    <a:lnTo>
                      <a:pt x="36" y="1414"/>
                    </a:lnTo>
                    <a:lnTo>
                      <a:pt x="143" y="1307"/>
                    </a:lnTo>
                    <a:cubicBezTo>
                      <a:pt x="179" y="1248"/>
                      <a:pt x="239" y="1200"/>
                      <a:pt x="298" y="1141"/>
                    </a:cubicBezTo>
                    <a:cubicBezTo>
                      <a:pt x="381" y="1069"/>
                      <a:pt x="453" y="998"/>
                      <a:pt x="536" y="938"/>
                    </a:cubicBezTo>
                    <a:lnTo>
                      <a:pt x="691" y="819"/>
                    </a:lnTo>
                    <a:cubicBezTo>
                      <a:pt x="751" y="772"/>
                      <a:pt x="810" y="736"/>
                      <a:pt x="870" y="700"/>
                    </a:cubicBezTo>
                    <a:cubicBezTo>
                      <a:pt x="929" y="652"/>
                      <a:pt x="989" y="605"/>
                      <a:pt x="1060" y="581"/>
                    </a:cubicBezTo>
                    <a:cubicBezTo>
                      <a:pt x="1132" y="533"/>
                      <a:pt x="1215" y="486"/>
                      <a:pt x="1286" y="462"/>
                    </a:cubicBezTo>
                    <a:cubicBezTo>
                      <a:pt x="1644" y="295"/>
                      <a:pt x="2013" y="188"/>
                      <a:pt x="2406" y="129"/>
                    </a:cubicBezTo>
                    <a:cubicBezTo>
                      <a:pt x="2579" y="101"/>
                      <a:pt x="2757" y="88"/>
                      <a:pt x="2936" y="88"/>
                    </a:cubicBezTo>
                    <a:cubicBezTo>
                      <a:pt x="3222" y="88"/>
                      <a:pt x="3513" y="122"/>
                      <a:pt x="3799" y="188"/>
                    </a:cubicBezTo>
                    <a:cubicBezTo>
                      <a:pt x="3930" y="224"/>
                      <a:pt x="4049" y="248"/>
                      <a:pt x="4168" y="295"/>
                    </a:cubicBezTo>
                    <a:cubicBezTo>
                      <a:pt x="4227" y="331"/>
                      <a:pt x="4287" y="343"/>
                      <a:pt x="4346" y="367"/>
                    </a:cubicBezTo>
                    <a:lnTo>
                      <a:pt x="4525" y="462"/>
                    </a:lnTo>
                    <a:cubicBezTo>
                      <a:pt x="4787" y="593"/>
                      <a:pt x="5025" y="748"/>
                      <a:pt x="5239" y="903"/>
                    </a:cubicBezTo>
                    <a:cubicBezTo>
                      <a:pt x="5704" y="1236"/>
                      <a:pt x="6168" y="1653"/>
                      <a:pt x="6727" y="1938"/>
                    </a:cubicBezTo>
                    <a:cubicBezTo>
                      <a:pt x="7013" y="2069"/>
                      <a:pt x="7323" y="2165"/>
                      <a:pt x="7656" y="2200"/>
                    </a:cubicBezTo>
                    <a:cubicBezTo>
                      <a:pt x="7763" y="2211"/>
                      <a:pt x="7868" y="2217"/>
                      <a:pt x="7971" y="2217"/>
                    </a:cubicBezTo>
                    <a:cubicBezTo>
                      <a:pt x="8202" y="2217"/>
                      <a:pt x="8426" y="2190"/>
                      <a:pt x="8656" y="2141"/>
                    </a:cubicBezTo>
                    <a:cubicBezTo>
                      <a:pt x="9287" y="1998"/>
                      <a:pt x="9906" y="1772"/>
                      <a:pt x="10502" y="1498"/>
                    </a:cubicBezTo>
                    <a:cubicBezTo>
                      <a:pt x="11049" y="1260"/>
                      <a:pt x="11609" y="1069"/>
                      <a:pt x="12192" y="926"/>
                    </a:cubicBezTo>
                    <a:cubicBezTo>
                      <a:pt x="12421" y="874"/>
                      <a:pt x="12655" y="847"/>
                      <a:pt x="12889" y="847"/>
                    </a:cubicBezTo>
                    <a:cubicBezTo>
                      <a:pt x="13191" y="847"/>
                      <a:pt x="13493" y="892"/>
                      <a:pt x="13788" y="986"/>
                    </a:cubicBezTo>
                    <a:cubicBezTo>
                      <a:pt x="14228" y="1164"/>
                      <a:pt x="14645" y="1367"/>
                      <a:pt x="15050" y="1617"/>
                    </a:cubicBezTo>
                    <a:cubicBezTo>
                      <a:pt x="15395" y="1831"/>
                      <a:pt x="15752" y="1998"/>
                      <a:pt x="16122" y="2105"/>
                    </a:cubicBezTo>
                    <a:cubicBezTo>
                      <a:pt x="16343" y="2179"/>
                      <a:pt x="16571" y="2224"/>
                      <a:pt x="16802" y="2224"/>
                    </a:cubicBezTo>
                    <a:cubicBezTo>
                      <a:pt x="16869" y="2224"/>
                      <a:pt x="16936" y="2220"/>
                      <a:pt x="17003" y="2212"/>
                    </a:cubicBezTo>
                    <a:cubicBezTo>
                      <a:pt x="17181" y="2200"/>
                      <a:pt x="17372" y="2153"/>
                      <a:pt x="17538" y="2069"/>
                    </a:cubicBezTo>
                    <a:cubicBezTo>
                      <a:pt x="17598" y="2034"/>
                      <a:pt x="17657" y="2010"/>
                      <a:pt x="17705" y="1962"/>
                    </a:cubicBezTo>
                    <a:cubicBezTo>
                      <a:pt x="17705" y="1961"/>
                      <a:pt x="17704" y="1960"/>
                      <a:pt x="17703" y="1960"/>
                    </a:cubicBezTo>
                    <a:cubicBezTo>
                      <a:pt x="17691" y="1960"/>
                      <a:pt x="17632" y="1999"/>
                      <a:pt x="17526" y="2010"/>
                    </a:cubicBezTo>
                    <a:cubicBezTo>
                      <a:pt x="17360" y="2081"/>
                      <a:pt x="17169" y="2129"/>
                      <a:pt x="16991" y="2141"/>
                    </a:cubicBezTo>
                    <a:cubicBezTo>
                      <a:pt x="16926" y="2149"/>
                      <a:pt x="16861" y="2153"/>
                      <a:pt x="16796" y="2153"/>
                    </a:cubicBezTo>
                    <a:cubicBezTo>
                      <a:pt x="16571" y="2153"/>
                      <a:pt x="16343" y="2107"/>
                      <a:pt x="16122" y="2034"/>
                    </a:cubicBezTo>
                    <a:cubicBezTo>
                      <a:pt x="15752" y="1903"/>
                      <a:pt x="15395" y="1736"/>
                      <a:pt x="15062" y="1534"/>
                    </a:cubicBezTo>
                    <a:cubicBezTo>
                      <a:pt x="14669" y="1260"/>
                      <a:pt x="14228" y="1057"/>
                      <a:pt x="13788" y="879"/>
                    </a:cubicBezTo>
                    <a:cubicBezTo>
                      <a:pt x="13486" y="785"/>
                      <a:pt x="13173" y="740"/>
                      <a:pt x="12862" y="740"/>
                    </a:cubicBezTo>
                    <a:cubicBezTo>
                      <a:pt x="12620" y="740"/>
                      <a:pt x="12379" y="767"/>
                      <a:pt x="12145" y="819"/>
                    </a:cubicBezTo>
                    <a:cubicBezTo>
                      <a:pt x="11573" y="962"/>
                      <a:pt x="10990" y="1164"/>
                      <a:pt x="10442" y="1414"/>
                    </a:cubicBezTo>
                    <a:cubicBezTo>
                      <a:pt x="9847" y="1676"/>
                      <a:pt x="9228" y="1891"/>
                      <a:pt x="8609" y="2034"/>
                    </a:cubicBezTo>
                    <a:cubicBezTo>
                      <a:pt x="8406" y="2088"/>
                      <a:pt x="8193" y="2112"/>
                      <a:pt x="7980" y="2112"/>
                    </a:cubicBezTo>
                    <a:cubicBezTo>
                      <a:pt x="7868" y="2112"/>
                      <a:pt x="7755" y="2105"/>
                      <a:pt x="7644" y="2093"/>
                    </a:cubicBezTo>
                    <a:cubicBezTo>
                      <a:pt x="7323" y="2069"/>
                      <a:pt x="7025" y="1974"/>
                      <a:pt x="6751" y="1831"/>
                    </a:cubicBezTo>
                    <a:cubicBezTo>
                      <a:pt x="6192" y="1545"/>
                      <a:pt x="5739" y="1141"/>
                      <a:pt x="5275" y="807"/>
                    </a:cubicBezTo>
                    <a:cubicBezTo>
                      <a:pt x="5049" y="641"/>
                      <a:pt x="4811" y="486"/>
                      <a:pt x="4561" y="355"/>
                    </a:cubicBezTo>
                    <a:lnTo>
                      <a:pt x="4382" y="271"/>
                    </a:lnTo>
                    <a:cubicBezTo>
                      <a:pt x="4322" y="236"/>
                      <a:pt x="4251" y="224"/>
                      <a:pt x="4191" y="188"/>
                    </a:cubicBezTo>
                    <a:cubicBezTo>
                      <a:pt x="4072" y="152"/>
                      <a:pt x="3953" y="117"/>
                      <a:pt x="3810" y="93"/>
                    </a:cubicBezTo>
                    <a:cubicBezTo>
                      <a:pt x="3532" y="30"/>
                      <a:pt x="3254" y="0"/>
                      <a:pt x="2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21"/>
              <p:cNvSpPr/>
              <p:nvPr/>
            </p:nvSpPr>
            <p:spPr>
              <a:xfrm>
                <a:off x="172385" y="4509449"/>
                <a:ext cx="534558" cy="63960"/>
              </a:xfrm>
              <a:custGeom>
                <a:rect b="b" l="l" r="r" t="t"/>
                <a:pathLst>
                  <a:path extrusionOk="0" h="1174" w="9812">
                    <a:moveTo>
                      <a:pt x="9345" y="348"/>
                    </a:moveTo>
                    <a:lnTo>
                      <a:pt x="9345" y="348"/>
                    </a:lnTo>
                    <a:cubicBezTo>
                      <a:pt x="9378" y="360"/>
                      <a:pt x="9410" y="373"/>
                      <a:pt x="9442" y="386"/>
                    </a:cubicBezTo>
                    <a:cubicBezTo>
                      <a:pt x="9449" y="388"/>
                      <a:pt x="9456" y="390"/>
                      <a:pt x="9463" y="392"/>
                    </a:cubicBezTo>
                    <a:lnTo>
                      <a:pt x="9463" y="392"/>
                    </a:lnTo>
                    <a:cubicBezTo>
                      <a:pt x="9460" y="390"/>
                      <a:pt x="9457" y="388"/>
                      <a:pt x="9454" y="386"/>
                    </a:cubicBezTo>
                    <a:cubicBezTo>
                      <a:pt x="9418" y="373"/>
                      <a:pt x="9382" y="360"/>
                      <a:pt x="9345" y="348"/>
                    </a:cubicBezTo>
                    <a:close/>
                    <a:moveTo>
                      <a:pt x="9463" y="392"/>
                    </a:moveTo>
                    <a:cubicBezTo>
                      <a:pt x="9568" y="450"/>
                      <a:pt x="9684" y="520"/>
                      <a:pt x="9811" y="601"/>
                    </a:cubicBezTo>
                    <a:cubicBezTo>
                      <a:pt x="9709" y="499"/>
                      <a:pt x="9607" y="429"/>
                      <a:pt x="9463" y="392"/>
                    </a:cubicBezTo>
                    <a:close/>
                    <a:moveTo>
                      <a:pt x="1430" y="1"/>
                    </a:moveTo>
                    <a:cubicBezTo>
                      <a:pt x="1385" y="1"/>
                      <a:pt x="1341" y="2"/>
                      <a:pt x="1298" y="5"/>
                    </a:cubicBezTo>
                    <a:cubicBezTo>
                      <a:pt x="905" y="17"/>
                      <a:pt x="548" y="148"/>
                      <a:pt x="251" y="398"/>
                    </a:cubicBezTo>
                    <a:cubicBezTo>
                      <a:pt x="167" y="482"/>
                      <a:pt x="108" y="553"/>
                      <a:pt x="48" y="636"/>
                    </a:cubicBezTo>
                    <a:lnTo>
                      <a:pt x="1" y="732"/>
                    </a:lnTo>
                    <a:cubicBezTo>
                      <a:pt x="72" y="625"/>
                      <a:pt x="167" y="517"/>
                      <a:pt x="263" y="434"/>
                    </a:cubicBezTo>
                    <a:cubicBezTo>
                      <a:pt x="560" y="196"/>
                      <a:pt x="917" y="77"/>
                      <a:pt x="1298" y="65"/>
                    </a:cubicBezTo>
                    <a:cubicBezTo>
                      <a:pt x="1339" y="62"/>
                      <a:pt x="1381" y="60"/>
                      <a:pt x="1424" y="60"/>
                    </a:cubicBezTo>
                    <a:cubicBezTo>
                      <a:pt x="1852" y="60"/>
                      <a:pt x="2361" y="220"/>
                      <a:pt x="2870" y="458"/>
                    </a:cubicBezTo>
                    <a:cubicBezTo>
                      <a:pt x="3156" y="601"/>
                      <a:pt x="3453" y="744"/>
                      <a:pt x="3763" y="875"/>
                    </a:cubicBezTo>
                    <a:cubicBezTo>
                      <a:pt x="4096" y="1029"/>
                      <a:pt x="4430" y="1113"/>
                      <a:pt x="4787" y="1160"/>
                    </a:cubicBezTo>
                    <a:cubicBezTo>
                      <a:pt x="4876" y="1169"/>
                      <a:pt x="4965" y="1174"/>
                      <a:pt x="5055" y="1174"/>
                    </a:cubicBezTo>
                    <a:cubicBezTo>
                      <a:pt x="5322" y="1174"/>
                      <a:pt x="5588" y="1134"/>
                      <a:pt x="5847" y="1053"/>
                    </a:cubicBezTo>
                    <a:cubicBezTo>
                      <a:pt x="6180" y="970"/>
                      <a:pt x="6489" y="851"/>
                      <a:pt x="6787" y="732"/>
                    </a:cubicBezTo>
                    <a:cubicBezTo>
                      <a:pt x="7085" y="613"/>
                      <a:pt x="7347" y="494"/>
                      <a:pt x="7621" y="422"/>
                    </a:cubicBezTo>
                    <a:cubicBezTo>
                      <a:pt x="7859" y="327"/>
                      <a:pt x="8109" y="279"/>
                      <a:pt x="8359" y="255"/>
                    </a:cubicBezTo>
                    <a:cubicBezTo>
                      <a:pt x="8459" y="240"/>
                      <a:pt x="8559" y="232"/>
                      <a:pt x="8658" y="232"/>
                    </a:cubicBezTo>
                    <a:cubicBezTo>
                      <a:pt x="8894" y="232"/>
                      <a:pt x="9124" y="275"/>
                      <a:pt x="9345" y="348"/>
                    </a:cubicBezTo>
                    <a:lnTo>
                      <a:pt x="9345" y="348"/>
                    </a:lnTo>
                    <a:cubicBezTo>
                      <a:pt x="9099" y="257"/>
                      <a:pt x="8827" y="210"/>
                      <a:pt x="8559" y="210"/>
                    </a:cubicBezTo>
                    <a:cubicBezTo>
                      <a:pt x="8488" y="210"/>
                      <a:pt x="8417" y="213"/>
                      <a:pt x="8347" y="220"/>
                    </a:cubicBezTo>
                    <a:cubicBezTo>
                      <a:pt x="8097" y="255"/>
                      <a:pt x="7847" y="303"/>
                      <a:pt x="7585" y="375"/>
                    </a:cubicBezTo>
                    <a:cubicBezTo>
                      <a:pt x="7323" y="446"/>
                      <a:pt x="7049" y="553"/>
                      <a:pt x="6751" y="672"/>
                    </a:cubicBezTo>
                    <a:cubicBezTo>
                      <a:pt x="6454" y="791"/>
                      <a:pt x="6144" y="898"/>
                      <a:pt x="5835" y="982"/>
                    </a:cubicBezTo>
                    <a:cubicBezTo>
                      <a:pt x="5578" y="1064"/>
                      <a:pt x="5307" y="1097"/>
                      <a:pt x="5044" y="1097"/>
                    </a:cubicBezTo>
                    <a:cubicBezTo>
                      <a:pt x="4965" y="1097"/>
                      <a:pt x="4887" y="1094"/>
                      <a:pt x="4811" y="1089"/>
                    </a:cubicBezTo>
                    <a:cubicBezTo>
                      <a:pt x="4465" y="1041"/>
                      <a:pt x="4120" y="934"/>
                      <a:pt x="3811" y="803"/>
                    </a:cubicBezTo>
                    <a:cubicBezTo>
                      <a:pt x="3501" y="684"/>
                      <a:pt x="3203" y="541"/>
                      <a:pt x="2918" y="398"/>
                    </a:cubicBezTo>
                    <a:cubicBezTo>
                      <a:pt x="2387" y="160"/>
                      <a:pt x="1876" y="1"/>
                      <a:pt x="14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8" name="Google Shape;1368;p121"/>
            <p:cNvSpPr/>
            <p:nvPr/>
          </p:nvSpPr>
          <p:spPr>
            <a:xfrm>
              <a:off x="603747" y="4099935"/>
              <a:ext cx="301656" cy="197109"/>
            </a:xfrm>
            <a:custGeom>
              <a:rect b="b" l="l" r="r" t="t"/>
              <a:pathLst>
                <a:path extrusionOk="0" h="3618" w="5537">
                  <a:moveTo>
                    <a:pt x="66" y="89"/>
                  </a:moveTo>
                  <a:lnTo>
                    <a:pt x="66" y="89"/>
                  </a:lnTo>
                  <a:cubicBezTo>
                    <a:pt x="58" y="92"/>
                    <a:pt x="51" y="95"/>
                    <a:pt x="45" y="97"/>
                  </a:cubicBezTo>
                  <a:lnTo>
                    <a:pt x="45" y="97"/>
                  </a:lnTo>
                  <a:cubicBezTo>
                    <a:pt x="49" y="96"/>
                    <a:pt x="54" y="94"/>
                    <a:pt x="60" y="93"/>
                  </a:cubicBezTo>
                  <a:cubicBezTo>
                    <a:pt x="62" y="92"/>
                    <a:pt x="64" y="91"/>
                    <a:pt x="66" y="89"/>
                  </a:cubicBezTo>
                  <a:close/>
                  <a:moveTo>
                    <a:pt x="45" y="97"/>
                  </a:moveTo>
                  <a:lnTo>
                    <a:pt x="45" y="97"/>
                  </a:lnTo>
                  <a:cubicBezTo>
                    <a:pt x="10" y="107"/>
                    <a:pt x="0" y="117"/>
                    <a:pt x="0" y="117"/>
                  </a:cubicBezTo>
                  <a:cubicBezTo>
                    <a:pt x="0" y="117"/>
                    <a:pt x="15" y="108"/>
                    <a:pt x="45" y="97"/>
                  </a:cubicBezTo>
                  <a:close/>
                  <a:moveTo>
                    <a:pt x="592" y="0"/>
                  </a:moveTo>
                  <a:cubicBezTo>
                    <a:pt x="477" y="0"/>
                    <a:pt x="363" y="12"/>
                    <a:pt x="250" y="33"/>
                  </a:cubicBezTo>
                  <a:cubicBezTo>
                    <a:pt x="193" y="45"/>
                    <a:pt x="124" y="56"/>
                    <a:pt x="66" y="89"/>
                  </a:cubicBezTo>
                  <a:lnTo>
                    <a:pt x="66" y="89"/>
                  </a:lnTo>
                  <a:cubicBezTo>
                    <a:pt x="109" y="75"/>
                    <a:pt x="174" y="57"/>
                    <a:pt x="262" y="45"/>
                  </a:cubicBezTo>
                  <a:cubicBezTo>
                    <a:pt x="363" y="27"/>
                    <a:pt x="462" y="17"/>
                    <a:pt x="560" y="17"/>
                  </a:cubicBezTo>
                  <a:cubicBezTo>
                    <a:pt x="715" y="17"/>
                    <a:pt x="866" y="42"/>
                    <a:pt x="1012" y="93"/>
                  </a:cubicBezTo>
                  <a:cubicBezTo>
                    <a:pt x="1369" y="212"/>
                    <a:pt x="1691" y="391"/>
                    <a:pt x="1965" y="641"/>
                  </a:cubicBezTo>
                  <a:cubicBezTo>
                    <a:pt x="2286" y="903"/>
                    <a:pt x="2584" y="1260"/>
                    <a:pt x="2917" y="1617"/>
                  </a:cubicBezTo>
                  <a:cubicBezTo>
                    <a:pt x="3227" y="1962"/>
                    <a:pt x="3584" y="2260"/>
                    <a:pt x="4001" y="2474"/>
                  </a:cubicBezTo>
                  <a:cubicBezTo>
                    <a:pt x="4191" y="2546"/>
                    <a:pt x="4394" y="2605"/>
                    <a:pt x="4584" y="2653"/>
                  </a:cubicBezTo>
                  <a:cubicBezTo>
                    <a:pt x="4751" y="2677"/>
                    <a:pt x="4906" y="2736"/>
                    <a:pt x="5072" y="2796"/>
                  </a:cubicBezTo>
                  <a:cubicBezTo>
                    <a:pt x="5300" y="2898"/>
                    <a:pt x="5463" y="3099"/>
                    <a:pt x="5518" y="3325"/>
                  </a:cubicBezTo>
                  <a:lnTo>
                    <a:pt x="5518" y="3325"/>
                  </a:lnTo>
                  <a:cubicBezTo>
                    <a:pt x="5470" y="3071"/>
                    <a:pt x="5298" y="2873"/>
                    <a:pt x="5072" y="2772"/>
                  </a:cubicBezTo>
                  <a:cubicBezTo>
                    <a:pt x="4787" y="2617"/>
                    <a:pt x="4394" y="2605"/>
                    <a:pt x="4013" y="2427"/>
                  </a:cubicBezTo>
                  <a:cubicBezTo>
                    <a:pt x="3620" y="2224"/>
                    <a:pt x="3263" y="1938"/>
                    <a:pt x="2965" y="1593"/>
                  </a:cubicBezTo>
                  <a:cubicBezTo>
                    <a:pt x="2643" y="1248"/>
                    <a:pt x="2334" y="926"/>
                    <a:pt x="1989" y="605"/>
                  </a:cubicBezTo>
                  <a:cubicBezTo>
                    <a:pt x="1715" y="343"/>
                    <a:pt x="1381" y="164"/>
                    <a:pt x="1012" y="57"/>
                  </a:cubicBezTo>
                  <a:cubicBezTo>
                    <a:pt x="875" y="18"/>
                    <a:pt x="733" y="0"/>
                    <a:pt x="592" y="0"/>
                  </a:cubicBezTo>
                  <a:close/>
                  <a:moveTo>
                    <a:pt x="5518" y="3325"/>
                  </a:moveTo>
                  <a:lnTo>
                    <a:pt x="5518" y="3325"/>
                  </a:lnTo>
                  <a:cubicBezTo>
                    <a:pt x="5521" y="3339"/>
                    <a:pt x="5523" y="3352"/>
                    <a:pt x="5525" y="3366"/>
                  </a:cubicBezTo>
                  <a:lnTo>
                    <a:pt x="5525" y="3366"/>
                  </a:lnTo>
                  <a:cubicBezTo>
                    <a:pt x="5525" y="3362"/>
                    <a:pt x="5525" y="3359"/>
                    <a:pt x="5525" y="3355"/>
                  </a:cubicBezTo>
                  <a:cubicBezTo>
                    <a:pt x="5523" y="3345"/>
                    <a:pt x="5520" y="3335"/>
                    <a:pt x="5518" y="3325"/>
                  </a:cubicBezTo>
                  <a:close/>
                  <a:moveTo>
                    <a:pt x="5525" y="3366"/>
                  </a:moveTo>
                  <a:cubicBezTo>
                    <a:pt x="5523" y="3432"/>
                    <a:pt x="5507" y="3497"/>
                    <a:pt x="5489" y="3569"/>
                  </a:cubicBezTo>
                  <a:lnTo>
                    <a:pt x="5489" y="3569"/>
                  </a:lnTo>
                  <a:cubicBezTo>
                    <a:pt x="5525" y="3510"/>
                    <a:pt x="5537" y="3438"/>
                    <a:pt x="5525" y="3367"/>
                  </a:cubicBezTo>
                  <a:cubicBezTo>
                    <a:pt x="5525" y="3367"/>
                    <a:pt x="5525" y="3366"/>
                    <a:pt x="5525" y="3366"/>
                  </a:cubicBezTo>
                  <a:close/>
                  <a:moveTo>
                    <a:pt x="5489" y="3569"/>
                  </a:moveTo>
                  <a:cubicBezTo>
                    <a:pt x="5489" y="3569"/>
                    <a:pt x="5489" y="3569"/>
                    <a:pt x="5489" y="3570"/>
                  </a:cubicBezTo>
                  <a:cubicBezTo>
                    <a:pt x="5489" y="3570"/>
                    <a:pt x="5489" y="3570"/>
                    <a:pt x="5489" y="3570"/>
                  </a:cubicBezTo>
                  <a:lnTo>
                    <a:pt x="5489" y="3570"/>
                  </a:lnTo>
                  <a:cubicBezTo>
                    <a:pt x="5489" y="3570"/>
                    <a:pt x="5489" y="3569"/>
                    <a:pt x="5489" y="3569"/>
                  </a:cubicBezTo>
                  <a:close/>
                  <a:moveTo>
                    <a:pt x="5489" y="3570"/>
                  </a:moveTo>
                  <a:lnTo>
                    <a:pt x="5489" y="3570"/>
                  </a:lnTo>
                  <a:cubicBezTo>
                    <a:pt x="5485" y="3585"/>
                    <a:pt x="5481" y="3601"/>
                    <a:pt x="5477" y="3617"/>
                  </a:cubicBezTo>
                  <a:cubicBezTo>
                    <a:pt x="5489" y="3605"/>
                    <a:pt x="5501" y="3593"/>
                    <a:pt x="5489" y="357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69" name="Google Shape;1369;p121" title="File:Question-mark-blackandwhite.png - Wikimedia Commons"/>
          <p:cNvPicPr preferRelativeResize="0"/>
          <p:nvPr/>
        </p:nvPicPr>
        <p:blipFill>
          <a:blip r:embed="rId4">
            <a:alphaModFix/>
          </a:blip>
          <a:stretch>
            <a:fillRect/>
          </a:stretch>
        </p:blipFill>
        <p:spPr>
          <a:xfrm rot="-996263">
            <a:off x="318275" y="2634050"/>
            <a:ext cx="570025" cy="570025"/>
          </a:xfrm>
          <a:prstGeom prst="rect">
            <a:avLst/>
          </a:prstGeom>
          <a:noFill/>
          <a:ln>
            <a:noFill/>
          </a:ln>
        </p:spPr>
      </p:pic>
      <p:sp>
        <p:nvSpPr>
          <p:cNvPr id="1370" name="Google Shape;1370;p121">
            <a:hlinkClick/>
          </p:cNvPr>
          <p:cNvSpPr txBox="1"/>
          <p:nvPr/>
        </p:nvSpPr>
        <p:spPr>
          <a:xfrm>
            <a:off x="8219375" y="120225"/>
            <a:ext cx="74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uFill>
                  <a:noFill/>
                </a:uFill>
                <a:latin typeface="Impact"/>
                <a:ea typeface="Impact"/>
                <a:cs typeface="Impact"/>
                <a:sym typeface="Impact"/>
                <a:hlinkClick action="ppaction://hlinksldjump" r:id="rId5">
                  <a:extLst>
                    <a:ext uri="{A12FA001-AC4F-418D-AE19-62706E023703}">
                      <ahyp:hlinkClr val="tx"/>
                    </a:ext>
                  </a:extLst>
                </a:hlinkClick>
              </a:rPr>
              <a:t>HOME</a:t>
            </a:r>
            <a:endParaRPr>
              <a:solidFill>
                <a:schemeClr val="accent3"/>
              </a:solidFill>
              <a:latin typeface="Impact"/>
              <a:ea typeface="Impact"/>
              <a:cs typeface="Impact"/>
              <a:sym typeface="Impact"/>
            </a:endParaRPr>
          </a:p>
        </p:txBody>
      </p:sp>
    </p:spTree>
  </p:cSld>
  <p:clrMapOvr>
    <a:masterClrMapping/>
  </p:clrMapOvr>
</p:sld>
</file>

<file path=ppt/theme/theme1.xml><?xml version="1.0" encoding="utf-8"?>
<a:theme xmlns:a="http://schemas.openxmlformats.org/drawingml/2006/main" xmlns:r="http://schemas.openxmlformats.org/officeDocument/2006/relationships" name="Investigation Project Proposal XL by Slidesgo">
  <a:themeElements>
    <a:clrScheme name="Simple Light">
      <a:dk1>
        <a:srgbClr val="FFF7D6"/>
      </a:dk1>
      <a:lt1>
        <a:srgbClr val="FDA909"/>
      </a:lt1>
      <a:dk2>
        <a:srgbClr val="3B242C"/>
      </a:dk2>
      <a:lt2>
        <a:srgbClr val="453C2A"/>
      </a:lt2>
      <a:accent1>
        <a:srgbClr val="FDA909"/>
      </a:accent1>
      <a:accent2>
        <a:srgbClr val="000000"/>
      </a:accent2>
      <a:accent3>
        <a:srgbClr val="453C2A"/>
      </a:accent3>
      <a:accent4>
        <a:srgbClr val="FFF1B5"/>
      </a:accent4>
      <a:accent5>
        <a:srgbClr val="FFFFFF"/>
      </a:accent5>
      <a:accent6>
        <a:srgbClr val="453C2A"/>
      </a:accent6>
      <a:hlink>
        <a:srgbClr val="FDA90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nvestigation Project Proposal XL by Slidesgo">
  <a:themeElements>
    <a:clrScheme name="Simple Light">
      <a:dk1>
        <a:srgbClr val="FFF7D6"/>
      </a:dk1>
      <a:lt1>
        <a:srgbClr val="FDA909"/>
      </a:lt1>
      <a:dk2>
        <a:srgbClr val="3B242C"/>
      </a:dk2>
      <a:lt2>
        <a:srgbClr val="453C2A"/>
      </a:lt2>
      <a:accent1>
        <a:srgbClr val="FDA909"/>
      </a:accent1>
      <a:accent2>
        <a:srgbClr val="000000"/>
      </a:accent2>
      <a:accent3>
        <a:srgbClr val="453C2A"/>
      </a:accent3>
      <a:accent4>
        <a:srgbClr val="FFF1B5"/>
      </a:accent4>
      <a:accent5>
        <a:srgbClr val="FFFFFF"/>
      </a:accent5>
      <a:accent6>
        <a:srgbClr val="453C2A"/>
      </a:accent6>
      <a:hlink>
        <a:srgbClr val="FDA90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