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6" d="100"/>
          <a:sy n="46" d="100"/>
        </p:scale>
        <p:origin x="58" y="8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9364539-D108-47FA-8594-2A05D3716C72}"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52523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9364539-D108-47FA-8594-2A05D3716C72}"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17647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9364539-D108-47FA-8594-2A05D3716C72}"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332541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9364539-D108-47FA-8594-2A05D3716C72}"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253450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64539-D108-47FA-8594-2A05D3716C72}" type="datetimeFigureOut">
              <a:rPr lang="en-GB" smtClean="0"/>
              <a:t>10/01/2021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42143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9364539-D108-47FA-8594-2A05D3716C72}" type="datetimeFigureOut">
              <a:rPr lang="en-GB" smtClean="0"/>
              <a:t>10/01/2021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11134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9364539-D108-47FA-8594-2A05D3716C72}" type="datetimeFigureOut">
              <a:rPr lang="en-GB" smtClean="0"/>
              <a:t>10/01/2021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75739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9364539-D108-47FA-8594-2A05D3716C72}" type="datetimeFigureOut">
              <a:rPr lang="en-GB" smtClean="0"/>
              <a:t>10/01/2021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297620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64539-D108-47FA-8594-2A05D3716C72}" type="datetimeFigureOut">
              <a:rPr lang="en-GB" smtClean="0"/>
              <a:t>10/01/2021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241538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64539-D108-47FA-8594-2A05D3716C72}" type="datetimeFigureOut">
              <a:rPr lang="en-GB" smtClean="0"/>
              <a:t>10/01/2021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251321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64539-D108-47FA-8594-2A05D3716C72}" type="datetimeFigureOut">
              <a:rPr lang="en-GB" smtClean="0"/>
              <a:t>10/01/2021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7150A3-390A-4526-AFA8-A09E41E9681F}" type="slidenum">
              <a:rPr lang="en-GB" smtClean="0"/>
              <a:t>‹#›</a:t>
            </a:fld>
            <a:endParaRPr lang="en-GB"/>
          </a:p>
        </p:txBody>
      </p:sp>
    </p:spTree>
    <p:extLst>
      <p:ext uri="{BB962C8B-B14F-4D97-AF65-F5344CB8AC3E}">
        <p14:creationId xmlns:p14="http://schemas.microsoft.com/office/powerpoint/2010/main" val="420564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64539-D108-47FA-8594-2A05D3716C72}" type="datetimeFigureOut">
              <a:rPr lang="en-GB" smtClean="0"/>
              <a:t>10/01/2021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150A3-390A-4526-AFA8-A09E41E9681F}" type="slidenum">
              <a:rPr lang="en-GB" smtClean="0"/>
              <a:t>‹#›</a:t>
            </a:fld>
            <a:endParaRPr lang="en-GB"/>
          </a:p>
        </p:txBody>
      </p:sp>
    </p:spTree>
    <p:extLst>
      <p:ext uri="{BB962C8B-B14F-4D97-AF65-F5344CB8AC3E}">
        <p14:creationId xmlns:p14="http://schemas.microsoft.com/office/powerpoint/2010/main" val="268278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Coursera capstone project</a:t>
            </a:r>
            <a:br>
              <a:rPr lang="en-US" dirty="0" smtClean="0"/>
            </a:br>
            <a:r>
              <a:rPr lang="en-US" sz="4800" dirty="0" smtClean="0"/>
              <a:t>Applied Data Science Capstone</a:t>
            </a:r>
            <a:endParaRPr lang="en-GB" dirty="0"/>
          </a:p>
        </p:txBody>
      </p:sp>
      <p:sp>
        <p:nvSpPr>
          <p:cNvPr id="3" name="Subtitle 2"/>
          <p:cNvSpPr>
            <a:spLocks noGrp="1"/>
          </p:cNvSpPr>
          <p:nvPr>
            <p:ph type="subTitle" idx="1"/>
          </p:nvPr>
        </p:nvSpPr>
        <p:spPr/>
        <p:txBody>
          <a:bodyPr>
            <a:normAutofit/>
          </a:bodyPr>
          <a:lstStyle/>
          <a:p>
            <a:r>
              <a:rPr lang="en-US" sz="3200" dirty="0" smtClean="0"/>
              <a:t>Opening gym in Vilnius</a:t>
            </a:r>
            <a:endParaRPr lang="en-GB" sz="3200" dirty="0"/>
          </a:p>
        </p:txBody>
      </p:sp>
    </p:spTree>
    <p:extLst>
      <p:ext uri="{BB962C8B-B14F-4D97-AF65-F5344CB8AC3E}">
        <p14:creationId xmlns:p14="http://schemas.microsoft.com/office/powerpoint/2010/main" val="30565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(5)</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5377"/>
            <a:ext cx="531154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855" y="1904220"/>
            <a:ext cx="5549206" cy="4393651"/>
          </a:xfrm>
          <a:prstGeom prst="rect">
            <a:avLst/>
          </a:prstGeom>
        </p:spPr>
      </p:pic>
    </p:spTree>
    <p:extLst>
      <p:ext uri="{BB962C8B-B14F-4D97-AF65-F5344CB8AC3E}">
        <p14:creationId xmlns:p14="http://schemas.microsoft.com/office/powerpoint/2010/main" val="242409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Results and Discussion </a:t>
            </a:r>
            <a:br>
              <a:rPr lang="en-GB" b="1" dirty="0"/>
            </a:br>
            <a:endParaRPr lang="en-GB" dirty="0"/>
          </a:p>
        </p:txBody>
      </p:sp>
      <p:sp>
        <p:nvSpPr>
          <p:cNvPr id="3" name="Content Placeholder 2"/>
          <p:cNvSpPr>
            <a:spLocks noGrp="1"/>
          </p:cNvSpPr>
          <p:nvPr>
            <p:ph idx="1"/>
          </p:nvPr>
        </p:nvSpPr>
        <p:spPr/>
        <p:txBody>
          <a:bodyPr/>
          <a:lstStyle/>
          <a:p>
            <a:pPr marL="0" indent="0">
              <a:buNone/>
            </a:pPr>
            <a:r>
              <a:rPr lang="en-US" dirty="0"/>
              <a:t>Our analysis shows that there is 34 gyms in Vilnius. Some areas don't have any gyms. Those areas might be interesting to open new gym, but there is always a possibility, that area due at the moment </a:t>
            </a:r>
            <a:r>
              <a:rPr lang="en-US" dirty="0" err="1"/>
              <a:t>unnown</a:t>
            </a:r>
            <a:r>
              <a:rPr lang="en-US" dirty="0"/>
              <a:t> reason is not suitable for fitness </a:t>
            </a:r>
            <a:r>
              <a:rPr lang="en-US" dirty="0" err="1"/>
              <a:t>industy</a:t>
            </a:r>
            <a:r>
              <a:rPr lang="en-US" dirty="0"/>
              <a:t>. That why for further analysis we looked at areas where already is competition. Areas with highest and least </a:t>
            </a:r>
            <a:r>
              <a:rPr lang="en-US" dirty="0" err="1"/>
              <a:t>compeatition</a:t>
            </a:r>
            <a:r>
              <a:rPr lang="en-US" dirty="0"/>
              <a:t> were found. In least competition areas we have found two </a:t>
            </a:r>
            <a:r>
              <a:rPr lang="en-US" dirty="0" err="1"/>
              <a:t>neigbohoods</a:t>
            </a:r>
            <a:r>
              <a:rPr lang="en-US" dirty="0"/>
              <a:t> which might be suitable for opening new gym.</a:t>
            </a:r>
            <a:endParaRPr lang="en-GB" dirty="0"/>
          </a:p>
        </p:txBody>
      </p:sp>
    </p:spTree>
    <p:extLst>
      <p:ext uri="{BB962C8B-B14F-4D97-AF65-F5344CB8AC3E}">
        <p14:creationId xmlns:p14="http://schemas.microsoft.com/office/powerpoint/2010/main" val="423403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lstStyle/>
          <a:p>
            <a:pPr marL="0" indent="0">
              <a:buNone/>
            </a:pPr>
            <a:r>
              <a:rPr lang="en-US" dirty="0"/>
              <a:t>There is 5 </a:t>
            </a:r>
            <a:r>
              <a:rPr lang="en-US" dirty="0" smtClean="0"/>
              <a:t>neighborhoods </a:t>
            </a:r>
            <a:r>
              <a:rPr lang="en-US" dirty="0"/>
              <a:t>without any </a:t>
            </a:r>
            <a:r>
              <a:rPr lang="en-US" dirty="0" smtClean="0"/>
              <a:t>gym.</a:t>
            </a:r>
          </a:p>
          <a:p>
            <a:pPr marL="0" indent="0">
              <a:buNone/>
            </a:pPr>
            <a:r>
              <a:rPr lang="en-US" dirty="0"/>
              <a:t>There are two area with most </a:t>
            </a:r>
            <a:r>
              <a:rPr lang="en-US" dirty="0" smtClean="0"/>
              <a:t>gyms.</a:t>
            </a:r>
          </a:p>
          <a:p>
            <a:pPr marL="0" indent="0">
              <a:buNone/>
            </a:pPr>
            <a:r>
              <a:rPr lang="en-US" dirty="0" smtClean="0"/>
              <a:t>There are 5 areas </a:t>
            </a:r>
            <a:r>
              <a:rPr lang="en-US" dirty="0"/>
              <a:t>with least </a:t>
            </a:r>
            <a:r>
              <a:rPr lang="en-US" dirty="0" smtClean="0"/>
              <a:t>number (one) </a:t>
            </a:r>
            <a:r>
              <a:rPr lang="en-US" dirty="0"/>
              <a:t>of </a:t>
            </a:r>
            <a:r>
              <a:rPr lang="en-US" dirty="0" smtClean="0"/>
              <a:t>gyms.</a:t>
            </a:r>
          </a:p>
          <a:p>
            <a:pPr marL="0" indent="0">
              <a:buNone/>
            </a:pPr>
            <a:r>
              <a:rPr lang="en-GB" dirty="0"/>
              <a:t>Areas with least competition</a:t>
            </a:r>
            <a:r>
              <a:rPr lang="en-GB" dirty="0" smtClean="0"/>
              <a:t>: </a:t>
            </a:r>
            <a:r>
              <a:rPr lang="en-GB" dirty="0" err="1" smtClean="0"/>
              <a:t>Fabijoniskes</a:t>
            </a:r>
            <a:r>
              <a:rPr lang="en-GB" dirty="0" smtClean="0"/>
              <a:t> and </a:t>
            </a:r>
            <a:r>
              <a:rPr lang="en-GB" dirty="0" err="1" smtClean="0"/>
              <a:t>Zirmunai</a:t>
            </a:r>
            <a:endParaRPr lang="en-US" dirty="0"/>
          </a:p>
          <a:p>
            <a:pPr marL="0" indent="0">
              <a:buNone/>
            </a:pPr>
            <a:endParaRPr lang="en-US" dirty="0"/>
          </a:p>
          <a:p>
            <a:pPr marL="0" indent="0">
              <a:buNone/>
            </a:pPr>
            <a:endParaRPr lang="en-GB" dirty="0"/>
          </a:p>
        </p:txBody>
      </p:sp>
    </p:spTree>
    <p:extLst>
      <p:ext uri="{BB962C8B-B14F-4D97-AF65-F5344CB8AC3E}">
        <p14:creationId xmlns:p14="http://schemas.microsoft.com/office/powerpoint/2010/main" val="265222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pPr marL="0" indent="0">
              <a:buNone/>
            </a:pPr>
            <a:r>
              <a:rPr lang="en-US" dirty="0" smtClean="0"/>
              <a:t>Vilnius is the capital and the largest city of Lithuania. The city itself has a population of ~550 000 people. Vilnius consist of 21 elderships, a statewide administrative division, which are based on neighborhoods. Many people around the world are facing serious health issues associated with unhealthy eating habits and a lack of exercise.  With growing health concerns, more people are joining gyms for exercise and the motivation to change their eating habits. Lately Vilnius has </a:t>
            </a:r>
            <a:r>
              <a:rPr lang="en-US" dirty="0" err="1" smtClean="0"/>
              <a:t>beed</a:t>
            </a:r>
            <a:r>
              <a:rPr lang="en-US" dirty="0" smtClean="0"/>
              <a:t> growing very fast resulting in growing demand of gyms.</a:t>
            </a:r>
            <a:endParaRPr lang="en-GB" dirty="0"/>
          </a:p>
        </p:txBody>
      </p:sp>
    </p:spTree>
    <p:extLst>
      <p:ext uri="{BB962C8B-B14F-4D97-AF65-F5344CB8AC3E}">
        <p14:creationId xmlns:p14="http://schemas.microsoft.com/office/powerpoint/2010/main" val="287124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GB" dirty="0"/>
          </a:p>
        </p:txBody>
      </p:sp>
      <p:sp>
        <p:nvSpPr>
          <p:cNvPr id="3" name="Content Placeholder 2"/>
          <p:cNvSpPr>
            <a:spLocks noGrp="1"/>
          </p:cNvSpPr>
          <p:nvPr>
            <p:ph idx="1"/>
          </p:nvPr>
        </p:nvSpPr>
        <p:spPr/>
        <p:txBody>
          <a:bodyPr/>
          <a:lstStyle/>
          <a:p>
            <a:pPr marL="0" indent="0">
              <a:buNone/>
            </a:pPr>
            <a:r>
              <a:rPr lang="en-US" dirty="0" smtClean="0"/>
              <a:t>Questions that will be answered in this project:</a:t>
            </a:r>
          </a:p>
          <a:p>
            <a:pPr marL="0" indent="0">
              <a:buNone/>
            </a:pPr>
            <a:r>
              <a:rPr lang="en-US" dirty="0" smtClean="0"/>
              <a:t>1.	Is there any location without gym?</a:t>
            </a:r>
          </a:p>
          <a:p>
            <a:pPr marL="0" indent="0">
              <a:buNone/>
            </a:pPr>
            <a:r>
              <a:rPr lang="en-US" dirty="0" smtClean="0"/>
              <a:t>2.	Which areas have large number of gyms?</a:t>
            </a:r>
          </a:p>
          <a:p>
            <a:pPr marL="0" indent="0">
              <a:buNone/>
            </a:pPr>
            <a:r>
              <a:rPr lang="en-US" dirty="0" smtClean="0"/>
              <a:t>3.	Which areas have least number of gyms?</a:t>
            </a:r>
          </a:p>
          <a:p>
            <a:pPr marL="0" indent="0">
              <a:buNone/>
            </a:pPr>
            <a:r>
              <a:rPr lang="en-US" dirty="0" smtClean="0"/>
              <a:t>4. What are areas with least competition? (at least one gym in that area)</a:t>
            </a:r>
            <a:br>
              <a:rPr lang="en-US" dirty="0" smtClean="0"/>
            </a:br>
            <a:endParaRPr lang="en-GB" dirty="0"/>
          </a:p>
        </p:txBody>
      </p:sp>
    </p:spTree>
    <p:extLst>
      <p:ext uri="{BB962C8B-B14F-4D97-AF65-F5344CB8AC3E}">
        <p14:creationId xmlns:p14="http://schemas.microsoft.com/office/powerpoint/2010/main" val="205798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GB" dirty="0"/>
          </a:p>
        </p:txBody>
      </p:sp>
      <p:sp>
        <p:nvSpPr>
          <p:cNvPr id="3" name="Content Placeholder 2"/>
          <p:cNvSpPr>
            <a:spLocks noGrp="1"/>
          </p:cNvSpPr>
          <p:nvPr>
            <p:ph idx="1"/>
          </p:nvPr>
        </p:nvSpPr>
        <p:spPr/>
        <p:txBody>
          <a:bodyPr/>
          <a:lstStyle/>
          <a:p>
            <a:pPr marL="0" indent="0">
              <a:buNone/>
            </a:pPr>
            <a:r>
              <a:rPr lang="en-US" dirty="0" smtClean="0"/>
              <a:t>To solve the problem, we will need the following data:</a:t>
            </a:r>
          </a:p>
          <a:p>
            <a:pPr marL="0" indent="0">
              <a:buNone/>
            </a:pPr>
            <a:r>
              <a:rPr lang="en-US" dirty="0" smtClean="0"/>
              <a:t>1.	Vilnius city data contain neighborhoods.</a:t>
            </a:r>
          </a:p>
          <a:p>
            <a:pPr marL="0" indent="0">
              <a:buNone/>
            </a:pPr>
            <a:r>
              <a:rPr lang="en-US" dirty="0" smtClean="0"/>
              <a:t>2.	Coordinates of those neighborhoods.</a:t>
            </a:r>
          </a:p>
          <a:p>
            <a:pPr marL="0" indent="0">
              <a:buNone/>
            </a:pPr>
            <a:r>
              <a:rPr lang="en-US" dirty="0" smtClean="0"/>
              <a:t>3.	Venue data, particular data related to fitness industry.</a:t>
            </a:r>
            <a:endParaRPr lang="en-GB" dirty="0"/>
          </a:p>
        </p:txBody>
      </p:sp>
    </p:spTree>
    <p:extLst>
      <p:ext uri="{BB962C8B-B14F-4D97-AF65-F5344CB8AC3E}">
        <p14:creationId xmlns:p14="http://schemas.microsoft.com/office/powerpoint/2010/main" val="327895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GB" dirty="0"/>
          </a:p>
        </p:txBody>
      </p:sp>
      <p:sp>
        <p:nvSpPr>
          <p:cNvPr id="3" name="Content Placeholder 2"/>
          <p:cNvSpPr>
            <a:spLocks noGrp="1"/>
          </p:cNvSpPr>
          <p:nvPr>
            <p:ph idx="1"/>
          </p:nvPr>
        </p:nvSpPr>
        <p:spPr/>
        <p:txBody>
          <a:bodyPr/>
          <a:lstStyle/>
          <a:p>
            <a:pPr marL="0" indent="0">
              <a:buNone/>
            </a:pPr>
            <a:r>
              <a:rPr lang="en-US" dirty="0" smtClean="0"/>
              <a:t>In first step we will collect the required data: location and type (category) of every gym in each neighborhood.</a:t>
            </a:r>
          </a:p>
          <a:p>
            <a:pPr marL="0" indent="0">
              <a:buNone/>
            </a:pPr>
            <a:r>
              <a:rPr lang="en-US" dirty="0" smtClean="0"/>
              <a:t>Second step in our analysis will be calculation and exploration of number of gyms across different neighborhoods.</a:t>
            </a:r>
          </a:p>
          <a:p>
            <a:pPr marL="0" indent="0">
              <a:buNone/>
            </a:pPr>
            <a:r>
              <a:rPr lang="en-US" dirty="0" smtClean="0"/>
              <a:t>In third and final step we will focus clusters of locations. We want locations where numbers of gyms is least. We will present map of all clusters and identify most promising neighborhoods.</a:t>
            </a:r>
            <a:endParaRPr lang="en-GB" dirty="0"/>
          </a:p>
        </p:txBody>
      </p:sp>
    </p:spTree>
    <p:extLst>
      <p:ext uri="{BB962C8B-B14F-4D97-AF65-F5344CB8AC3E}">
        <p14:creationId xmlns:p14="http://schemas.microsoft.com/office/powerpoint/2010/main" val="378446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(1)</a:t>
            </a:r>
            <a:endParaRPr lang="en-GB" dirty="0"/>
          </a:p>
        </p:txBody>
      </p:sp>
      <p:sp>
        <p:nvSpPr>
          <p:cNvPr id="3" name="Content Placeholder 2"/>
          <p:cNvSpPr>
            <a:spLocks noGrp="1"/>
          </p:cNvSpPr>
          <p:nvPr>
            <p:ph idx="1"/>
          </p:nvPr>
        </p:nvSpPr>
        <p:spPr>
          <a:xfrm>
            <a:off x="838200" y="1825625"/>
            <a:ext cx="4531822" cy="4351338"/>
          </a:xfrm>
        </p:spPr>
        <p:txBody>
          <a:bodyPr/>
          <a:lstStyle/>
          <a:p>
            <a:pPr marL="0" indent="0">
              <a:buNone/>
            </a:pPr>
            <a:r>
              <a:rPr lang="en-US" dirty="0" smtClean="0"/>
              <a:t>Number of gyms were counted in every area.</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632" y="1245460"/>
            <a:ext cx="4774603" cy="4533333"/>
          </a:xfrm>
          <a:prstGeom prst="rect">
            <a:avLst/>
          </a:prstGeom>
        </p:spPr>
      </p:pic>
    </p:spTree>
    <p:extLst>
      <p:ext uri="{BB962C8B-B14F-4D97-AF65-F5344CB8AC3E}">
        <p14:creationId xmlns:p14="http://schemas.microsoft.com/office/powerpoint/2010/main" val="326405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(2)</a:t>
            </a:r>
            <a:endParaRPr lang="en-GB" dirty="0"/>
          </a:p>
        </p:txBody>
      </p:sp>
      <p:sp>
        <p:nvSpPr>
          <p:cNvPr id="3" name="Content Placeholder 2"/>
          <p:cNvSpPr>
            <a:spLocks noGrp="1"/>
          </p:cNvSpPr>
          <p:nvPr>
            <p:ph idx="1"/>
          </p:nvPr>
        </p:nvSpPr>
        <p:spPr/>
        <p:txBody>
          <a:bodyPr>
            <a:normAutofit/>
          </a:bodyPr>
          <a:lstStyle/>
          <a:p>
            <a:pPr marL="0" indent="0">
              <a:buNone/>
            </a:pPr>
            <a:r>
              <a:rPr lang="en-US" dirty="0"/>
              <a:t>E</a:t>
            </a:r>
            <a:r>
              <a:rPr lang="en-US" dirty="0" smtClean="0"/>
              <a:t>lbow </a:t>
            </a:r>
            <a:r>
              <a:rPr lang="en-US" dirty="0"/>
              <a:t>method to determine number of clusters.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674" y="2654757"/>
            <a:ext cx="5498412" cy="3657143"/>
          </a:xfrm>
          <a:prstGeom prst="rect">
            <a:avLst/>
          </a:prstGeom>
        </p:spPr>
      </p:pic>
    </p:spTree>
    <p:extLst>
      <p:ext uri="{BB962C8B-B14F-4D97-AF65-F5344CB8AC3E}">
        <p14:creationId xmlns:p14="http://schemas.microsoft.com/office/powerpoint/2010/main" val="109218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(3)</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083" y="1875501"/>
            <a:ext cx="7259834" cy="4351338"/>
          </a:xfrm>
        </p:spPr>
      </p:pic>
    </p:spTree>
    <p:extLst>
      <p:ext uri="{BB962C8B-B14F-4D97-AF65-F5344CB8AC3E}">
        <p14:creationId xmlns:p14="http://schemas.microsoft.com/office/powerpoint/2010/main" val="313568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(4)</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3936" y="2179072"/>
            <a:ext cx="5384127" cy="3644444"/>
          </a:xfrm>
        </p:spPr>
      </p:pic>
    </p:spTree>
    <p:extLst>
      <p:ext uri="{BB962C8B-B14F-4D97-AF65-F5344CB8AC3E}">
        <p14:creationId xmlns:p14="http://schemas.microsoft.com/office/powerpoint/2010/main" val="205676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Coursera capstone project Applied Data Science Capstone</vt:lpstr>
      <vt:lpstr>Introduction</vt:lpstr>
      <vt:lpstr>Business Problem</vt:lpstr>
      <vt:lpstr>Required data</vt:lpstr>
      <vt:lpstr>Methodology</vt:lpstr>
      <vt:lpstr>Analysis (1)</vt:lpstr>
      <vt:lpstr>Analysis (2)</vt:lpstr>
      <vt:lpstr>Analysis (3)</vt:lpstr>
      <vt:lpstr>Analysis (4)</vt:lpstr>
      <vt:lpstr>Analysis (5)</vt:lpstr>
      <vt:lpstr>Results and 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Applied Data Science Capstone</dc:title>
  <dc:creator>Windows User</dc:creator>
  <cp:lastModifiedBy>Windows User</cp:lastModifiedBy>
  <cp:revision>1</cp:revision>
  <dcterms:created xsi:type="dcterms:W3CDTF">2021-01-10T15:17:34Z</dcterms:created>
  <dcterms:modified xsi:type="dcterms:W3CDTF">2021-01-10T15:17:42Z</dcterms:modified>
</cp:coreProperties>
</file>