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870239" y="0"/>
            <a:ext cx="740352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161940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464205" y="0"/>
            <a:ext cx="8215590" cy="5143500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041393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429213" y="0"/>
            <a:ext cx="6285573" cy="5143500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414507" y="0"/>
            <a:ext cx="8314986" cy="5143500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nca</dc:creator>
  <cp:keywords/>
  <dc:description>Presentation generated with D2 - https://d2lang.com</dc:description>
  <cp:lastModifiedBy>nca</cp:lastModifiedBy>
  <cp:revision>1</cp:revision>
  <dcterms:created xsi:type="dcterms:W3CDTF">2024-09-28T13:28:10-06:00</dcterms:created>
  <dcterms:modified xsi:type="dcterms:W3CDTF">2024-09-28T13:28:10-06:00</dcterms:modified>
  <cp:category/>
</cp:coreProperties>
</file>