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17"/>
  </p:notesMasterIdLst>
  <p:sldIdLst>
    <p:sldId id="256" r:id="rId2"/>
    <p:sldId id="257" r:id="rId3"/>
    <p:sldId id="260" r:id="rId4"/>
    <p:sldId id="265" r:id="rId5"/>
    <p:sldId id="261" r:id="rId6"/>
    <p:sldId id="262" r:id="rId7"/>
    <p:sldId id="263" r:id="rId8"/>
    <p:sldId id="266" r:id="rId9"/>
    <p:sldId id="264" r:id="rId10"/>
    <p:sldId id="267" r:id="rId11"/>
    <p:sldId id="269" r:id="rId12"/>
    <p:sldId id="268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8E1407-4F51-47C9-94DB-7B1BABF6D0A3}" v="3" dt="2023-03-03T21:18:07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8" autoAdjust="0"/>
  </p:normalViewPr>
  <p:slideViewPr>
    <p:cSldViewPr snapToGrid="0">
      <p:cViewPr varScale="1">
        <p:scale>
          <a:sx n="103" d="100"/>
          <a:sy n="103" d="100"/>
        </p:scale>
        <p:origin x="126" y="4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oward" userId="97bd764cb538437e" providerId="Windows Live" clId="Web-{7FDBC841-CFF4-49F2-B6D4-31BA67F671A9}"/>
    <pc:docChg chg="addSld modSld">
      <pc:chgData name="Michael Howard" userId="97bd764cb538437e" providerId="Windows Live" clId="Web-{7FDBC841-CFF4-49F2-B6D4-31BA67F671A9}" dt="2022-12-01T04:40:56.970" v="16" actId="20577"/>
      <pc:docMkLst>
        <pc:docMk/>
      </pc:docMkLst>
      <pc:sldChg chg="addSp delSp modSp new mod setBg">
        <pc:chgData name="Michael Howard" userId="97bd764cb538437e" providerId="Windows Live" clId="Web-{7FDBC841-CFF4-49F2-B6D4-31BA67F671A9}" dt="2022-12-01T04:40:56.970" v="16" actId="20577"/>
        <pc:sldMkLst>
          <pc:docMk/>
          <pc:sldMk cId="760750814" sldId="259"/>
        </pc:sldMkLst>
        <pc:spChg chg="mod">
          <ac:chgData name="Michael Howard" userId="97bd764cb538437e" providerId="Windows Live" clId="Web-{7FDBC841-CFF4-49F2-B6D4-31BA67F671A9}" dt="2022-12-01T04:40:56.970" v="16" actId="20577"/>
          <ac:spMkLst>
            <pc:docMk/>
            <pc:sldMk cId="760750814" sldId="259"/>
            <ac:spMk id="2" creationId="{D105A8C9-B459-7E69-5ABB-9F3EF6AAA7E9}"/>
          </ac:spMkLst>
        </pc:spChg>
        <pc:spChg chg="del">
          <ac:chgData name="Michael Howard" userId="97bd764cb538437e" providerId="Windows Live" clId="Web-{7FDBC841-CFF4-49F2-B6D4-31BA67F671A9}" dt="2022-12-01T04:39:59.094" v="1"/>
          <ac:spMkLst>
            <pc:docMk/>
            <pc:sldMk cId="760750814" sldId="259"/>
            <ac:spMk id="3" creationId="{67E3537B-D6C7-BC5C-6093-84C92CFDEFF3}"/>
          </ac:spMkLst>
        </pc:spChg>
        <pc:spChg chg="add">
          <ac:chgData name="Michael Howard" userId="97bd764cb538437e" providerId="Windows Live" clId="Web-{7FDBC841-CFF4-49F2-B6D4-31BA67F671A9}" dt="2022-12-01T04:39:59.094" v="1"/>
          <ac:spMkLst>
            <pc:docMk/>
            <pc:sldMk cId="760750814" sldId="259"/>
            <ac:spMk id="8" creationId="{DCF4EB5C-ED25-4675-8255-2F5B12CFFCF0}"/>
          </ac:spMkLst>
        </pc:spChg>
        <pc:spChg chg="add">
          <ac:chgData name="Michael Howard" userId="97bd764cb538437e" providerId="Windows Live" clId="Web-{7FDBC841-CFF4-49F2-B6D4-31BA67F671A9}" dt="2022-12-01T04:39:59.094" v="1"/>
          <ac:spMkLst>
            <pc:docMk/>
            <pc:sldMk cId="760750814" sldId="259"/>
            <ac:spMk id="10" creationId="{9514EC6E-A557-42A2-BCDC-3ABFFC5E564D}"/>
          </ac:spMkLst>
        </pc:spChg>
        <pc:spChg chg="add">
          <ac:chgData name="Michael Howard" userId="97bd764cb538437e" providerId="Windows Live" clId="Web-{7FDBC841-CFF4-49F2-B6D4-31BA67F671A9}" dt="2022-12-01T04:39:59.094" v="1"/>
          <ac:spMkLst>
            <pc:docMk/>
            <pc:sldMk cId="760750814" sldId="259"/>
            <ac:spMk id="12" creationId="{905482C9-EB42-4BFE-95BF-7FD661F07657}"/>
          </ac:spMkLst>
        </pc:spChg>
        <pc:spChg chg="add">
          <ac:chgData name="Michael Howard" userId="97bd764cb538437e" providerId="Windows Live" clId="Web-{7FDBC841-CFF4-49F2-B6D4-31BA67F671A9}" dt="2022-12-01T04:39:59.094" v="1"/>
          <ac:spMkLst>
            <pc:docMk/>
            <pc:sldMk cId="760750814" sldId="259"/>
            <ac:spMk id="14" creationId="{7539E646-A625-4A26-86ED-BD90EDD329F7}"/>
          </ac:spMkLst>
        </pc:spChg>
        <pc:spChg chg="add">
          <ac:chgData name="Michael Howard" userId="97bd764cb538437e" providerId="Windows Live" clId="Web-{7FDBC841-CFF4-49F2-B6D4-31BA67F671A9}" dt="2022-12-01T04:39:59.094" v="1"/>
          <ac:spMkLst>
            <pc:docMk/>
            <pc:sldMk cId="760750814" sldId="259"/>
            <ac:spMk id="16" creationId="{39171204-6A50-40E1-B631-84CEDFC9396A}"/>
          </ac:spMkLst>
        </pc:spChg>
        <pc:spChg chg="add">
          <ac:chgData name="Michael Howard" userId="97bd764cb538437e" providerId="Windows Live" clId="Web-{7FDBC841-CFF4-49F2-B6D4-31BA67F671A9}" dt="2022-12-01T04:39:59.094" v="1"/>
          <ac:spMkLst>
            <pc:docMk/>
            <pc:sldMk cId="760750814" sldId="259"/>
            <ac:spMk id="18" creationId="{06C973F6-5187-412F-AACC-6E3FF8A6A12C}"/>
          </ac:spMkLst>
        </pc:spChg>
        <pc:spChg chg="add">
          <ac:chgData name="Michael Howard" userId="97bd764cb538437e" providerId="Windows Live" clId="Web-{7FDBC841-CFF4-49F2-B6D4-31BA67F671A9}" dt="2022-12-01T04:39:59.094" v="1"/>
          <ac:spMkLst>
            <pc:docMk/>
            <pc:sldMk cId="760750814" sldId="259"/>
            <ac:spMk id="20" creationId="{D11AE14F-1B7E-41E6-B579-2F71D135036C}"/>
          </ac:spMkLst>
        </pc:spChg>
        <pc:spChg chg="add">
          <ac:chgData name="Michael Howard" userId="97bd764cb538437e" providerId="Windows Live" clId="Web-{7FDBC841-CFF4-49F2-B6D4-31BA67F671A9}" dt="2022-12-01T04:39:59.094" v="1"/>
          <ac:spMkLst>
            <pc:docMk/>
            <pc:sldMk cId="760750814" sldId="259"/>
            <ac:spMk id="22" creationId="{752BB805-F7B7-4B80-A1C5-385D4DAF74D0}"/>
          </ac:spMkLst>
        </pc:spChg>
      </pc:sldChg>
    </pc:docChg>
  </pc:docChgLst>
  <pc:docChgLst>
    <pc:chgData name="Michael Howard" userId="97bd764cb538437e" providerId="LiveId" clId="{1955229A-67A7-4A1F-9EEB-BE7565302DD5}"/>
    <pc:docChg chg="undo custSel addSld delSld modSld sldOrd">
      <pc:chgData name="Michael Howard" userId="97bd764cb538437e" providerId="LiveId" clId="{1955229A-67A7-4A1F-9EEB-BE7565302DD5}" dt="2023-01-18T21:35:52.554" v="12006" actId="20577"/>
      <pc:docMkLst>
        <pc:docMk/>
      </pc:docMkLst>
      <pc:sldChg chg="addSp delSp modSp mod delDesignElem">
        <pc:chgData name="Michael Howard" userId="97bd764cb538437e" providerId="LiveId" clId="{1955229A-67A7-4A1F-9EEB-BE7565302DD5}" dt="2022-12-28T00:03:20.616" v="2021"/>
        <pc:sldMkLst>
          <pc:docMk/>
          <pc:sldMk cId="109857222" sldId="256"/>
        </pc:sldMkLst>
        <pc:spChg chg="mod">
          <ac:chgData name="Michael Howard" userId="97bd764cb538437e" providerId="LiveId" clId="{1955229A-67A7-4A1F-9EEB-BE7565302DD5}" dt="2022-12-27T23:43:59.463" v="11" actId="1076"/>
          <ac:spMkLst>
            <pc:docMk/>
            <pc:sldMk cId="109857222" sldId="256"/>
            <ac:spMk id="2" creationId="{00000000-0000-0000-0000-000000000000}"/>
          </ac:spMkLst>
        </pc:spChg>
        <pc:spChg chg="add del">
          <ac:chgData name="Michael Howard" userId="97bd764cb538437e" providerId="LiveId" clId="{1955229A-67A7-4A1F-9EEB-BE7565302DD5}" dt="2022-12-28T00:03:20.616" v="2021"/>
          <ac:spMkLst>
            <pc:docMk/>
            <pc:sldMk cId="109857222" sldId="256"/>
            <ac:spMk id="8" creationId="{00BDC88A-176A-4C74-9A93-7C0BC765F4BC}"/>
          </ac:spMkLst>
        </pc:spChg>
        <pc:spChg chg="add del">
          <ac:chgData name="Michael Howard" userId="97bd764cb538437e" providerId="LiveId" clId="{1955229A-67A7-4A1F-9EEB-BE7565302DD5}" dt="2022-12-28T00:03:20.616" v="2021"/>
          <ac:spMkLst>
            <pc:docMk/>
            <pc:sldMk cId="109857222" sldId="256"/>
            <ac:spMk id="10" creationId="{20F81E05-F529-4DFE-AFC8-E3E964F95E75}"/>
          </ac:spMkLst>
        </pc:spChg>
        <pc:spChg chg="add del">
          <ac:chgData name="Michael Howard" userId="97bd764cb538437e" providerId="LiveId" clId="{1955229A-67A7-4A1F-9EEB-BE7565302DD5}" dt="2022-12-28T00:03:20.616" v="2021"/>
          <ac:spMkLst>
            <pc:docMk/>
            <pc:sldMk cId="109857222" sldId="256"/>
            <ac:spMk id="12" creationId="{7358E157-7D0A-4F9C-8B70-83F2B7AA98E0}"/>
          </ac:spMkLst>
        </pc:spChg>
        <pc:spChg chg="add del">
          <ac:chgData name="Michael Howard" userId="97bd764cb538437e" providerId="LiveId" clId="{1955229A-67A7-4A1F-9EEB-BE7565302DD5}" dt="2022-12-28T00:03:20.616" v="2021"/>
          <ac:spMkLst>
            <pc:docMk/>
            <pc:sldMk cId="109857222" sldId="256"/>
            <ac:spMk id="14" creationId="{8977A541-1F4E-4C7A-B7E2-4D5926B76230}"/>
          </ac:spMkLst>
        </pc:spChg>
      </pc:sldChg>
      <pc:sldChg chg="addSp delSp modSp mod setBg">
        <pc:chgData name="Michael Howard" userId="97bd764cb538437e" providerId="LiveId" clId="{1955229A-67A7-4A1F-9EEB-BE7565302DD5}" dt="2022-12-28T00:04:42.950" v="2026"/>
        <pc:sldMkLst>
          <pc:docMk/>
          <pc:sldMk cId="2246876927" sldId="257"/>
        </pc:sldMkLst>
        <pc:spChg chg="add del mod">
          <ac:chgData name="Michael Howard" userId="97bd764cb538437e" providerId="LiveId" clId="{1955229A-67A7-4A1F-9EEB-BE7565302DD5}" dt="2022-12-28T00:01:50.984" v="2016"/>
          <ac:spMkLst>
            <pc:docMk/>
            <pc:sldMk cId="2246876927" sldId="257"/>
            <ac:spMk id="3" creationId="{60CFEEE2-B51A-CC8F-6EDA-FC32D608C76D}"/>
          </ac:spMkLst>
        </pc:spChg>
        <pc:spChg chg="add mod">
          <ac:chgData name="Michael Howard" userId="97bd764cb538437e" providerId="LiveId" clId="{1955229A-67A7-4A1F-9EEB-BE7565302DD5}" dt="2022-12-28T00:01:34.852" v="2014" actId="20577"/>
          <ac:spMkLst>
            <pc:docMk/>
            <pc:sldMk cId="2246876927" sldId="257"/>
            <ac:spMk id="4" creationId="{30CD36AA-363A-14B4-D38F-BD00A1A5EC63}"/>
          </ac:spMkLst>
        </pc:spChg>
        <pc:spChg chg="mod">
          <ac:chgData name="Michael Howard" userId="97bd764cb538437e" providerId="LiveId" clId="{1955229A-67A7-4A1F-9EEB-BE7565302DD5}" dt="2022-12-27T23:45:49.881" v="89" actId="20577"/>
          <ac:spMkLst>
            <pc:docMk/>
            <pc:sldMk cId="2246876927" sldId="257"/>
            <ac:spMk id="11" creationId="{C8B43694-AD85-4FB2-18A8-F148CB30BCE5}"/>
          </ac:spMkLst>
        </pc:spChg>
        <pc:spChg chg="mod">
          <ac:chgData name="Michael Howard" userId="97bd764cb538437e" providerId="LiveId" clId="{1955229A-67A7-4A1F-9EEB-BE7565302DD5}" dt="2022-12-27T23:45:42.757" v="85" actId="14100"/>
          <ac:spMkLst>
            <pc:docMk/>
            <pc:sldMk cId="2246876927" sldId="257"/>
            <ac:spMk id="20" creationId="{B7B0886F-4596-8C03-B7DE-E36ECDF140F4}"/>
          </ac:spMkLst>
        </pc:spChg>
      </pc:sldChg>
      <pc:sldChg chg="addSp delSp del delDesignElem">
        <pc:chgData name="Michael Howard" userId="97bd764cb538437e" providerId="LiveId" clId="{1955229A-67A7-4A1F-9EEB-BE7565302DD5}" dt="2023-01-04T22:52:15.082" v="5754" actId="2696"/>
        <pc:sldMkLst>
          <pc:docMk/>
          <pc:sldMk cId="1316045649" sldId="258"/>
        </pc:sldMkLst>
        <pc:spChg chg="add del">
          <ac:chgData name="Michael Howard" userId="97bd764cb538437e" providerId="LiveId" clId="{1955229A-67A7-4A1F-9EEB-BE7565302DD5}" dt="2022-12-28T00:03:20.616" v="2021"/>
          <ac:spMkLst>
            <pc:docMk/>
            <pc:sldMk cId="1316045649" sldId="258"/>
            <ac:spMk id="24" creationId="{DCF4EB5C-ED25-4675-8255-2F5B12CFFCF0}"/>
          </ac:spMkLst>
        </pc:spChg>
        <pc:spChg chg="add del">
          <ac:chgData name="Michael Howard" userId="97bd764cb538437e" providerId="LiveId" clId="{1955229A-67A7-4A1F-9EEB-BE7565302DD5}" dt="2022-12-28T00:03:20.616" v="2021"/>
          <ac:spMkLst>
            <pc:docMk/>
            <pc:sldMk cId="1316045649" sldId="258"/>
            <ac:spMk id="25" creationId="{9514EC6E-A557-42A2-BCDC-3ABFFC5E564D}"/>
          </ac:spMkLst>
        </pc:spChg>
        <pc:spChg chg="add del">
          <ac:chgData name="Michael Howard" userId="97bd764cb538437e" providerId="LiveId" clId="{1955229A-67A7-4A1F-9EEB-BE7565302DD5}" dt="2022-12-28T00:03:20.616" v="2021"/>
          <ac:spMkLst>
            <pc:docMk/>
            <pc:sldMk cId="1316045649" sldId="258"/>
            <ac:spMk id="26" creationId="{905482C9-EB42-4BFE-95BF-7FD661F07657}"/>
          </ac:spMkLst>
        </pc:spChg>
        <pc:spChg chg="add del">
          <ac:chgData name="Michael Howard" userId="97bd764cb538437e" providerId="LiveId" clId="{1955229A-67A7-4A1F-9EEB-BE7565302DD5}" dt="2022-12-28T00:03:20.616" v="2021"/>
          <ac:spMkLst>
            <pc:docMk/>
            <pc:sldMk cId="1316045649" sldId="258"/>
            <ac:spMk id="27" creationId="{7539E646-A625-4A26-86ED-BD90EDD329F7}"/>
          </ac:spMkLst>
        </pc:spChg>
        <pc:spChg chg="add del">
          <ac:chgData name="Michael Howard" userId="97bd764cb538437e" providerId="LiveId" clId="{1955229A-67A7-4A1F-9EEB-BE7565302DD5}" dt="2022-12-28T00:03:20.616" v="2021"/>
          <ac:spMkLst>
            <pc:docMk/>
            <pc:sldMk cId="1316045649" sldId="258"/>
            <ac:spMk id="28" creationId="{D41D456B-D410-4B9A-B4A8-32858C52515F}"/>
          </ac:spMkLst>
        </pc:spChg>
        <pc:spChg chg="add del">
          <ac:chgData name="Michael Howard" userId="97bd764cb538437e" providerId="LiveId" clId="{1955229A-67A7-4A1F-9EEB-BE7565302DD5}" dt="2022-12-28T00:03:20.616" v="2021"/>
          <ac:spMkLst>
            <pc:docMk/>
            <pc:sldMk cId="1316045649" sldId="258"/>
            <ac:spMk id="29" creationId="{41967BFE-D591-4422-9648-EC369FB5DD34}"/>
          </ac:spMkLst>
        </pc:spChg>
        <pc:spChg chg="add del">
          <ac:chgData name="Michael Howard" userId="97bd764cb538437e" providerId="LiveId" clId="{1955229A-67A7-4A1F-9EEB-BE7565302DD5}" dt="2022-12-28T00:03:20.616" v="2021"/>
          <ac:spMkLst>
            <pc:docMk/>
            <pc:sldMk cId="1316045649" sldId="258"/>
            <ac:spMk id="30" creationId="{17582E51-231C-453B-87BB-1DBCED8CF0FE}"/>
          </ac:spMkLst>
        </pc:spChg>
        <pc:spChg chg="add del">
          <ac:chgData name="Michael Howard" userId="97bd764cb538437e" providerId="LiveId" clId="{1955229A-67A7-4A1F-9EEB-BE7565302DD5}" dt="2022-12-28T00:03:20.616" v="2021"/>
          <ac:spMkLst>
            <pc:docMk/>
            <pc:sldMk cId="1316045649" sldId="258"/>
            <ac:spMk id="31" creationId="{2B6F700B-68A4-40BC-B2C6-BD6385C5E6FC}"/>
          </ac:spMkLst>
        </pc:spChg>
      </pc:sldChg>
      <pc:sldChg chg="modSp del">
        <pc:chgData name="Michael Howard" userId="97bd764cb538437e" providerId="LiveId" clId="{1955229A-67A7-4A1F-9EEB-BE7565302DD5}" dt="2023-01-04T22:52:18.023" v="5755" actId="2696"/>
        <pc:sldMkLst>
          <pc:docMk/>
          <pc:sldMk cId="1252444474" sldId="259"/>
        </pc:sldMkLst>
        <pc:spChg chg="mod">
          <ac:chgData name="Michael Howard" userId="97bd764cb538437e" providerId="LiveId" clId="{1955229A-67A7-4A1F-9EEB-BE7565302DD5}" dt="2022-12-28T00:03:20.616" v="2021"/>
          <ac:spMkLst>
            <pc:docMk/>
            <pc:sldMk cId="1252444474" sldId="259"/>
            <ac:spMk id="2" creationId="{56E8C90C-7852-B015-AF0A-53F85152E095}"/>
          </ac:spMkLst>
        </pc:spChg>
        <pc:spChg chg="mod">
          <ac:chgData name="Michael Howard" userId="97bd764cb538437e" providerId="LiveId" clId="{1955229A-67A7-4A1F-9EEB-BE7565302DD5}" dt="2022-12-28T00:03:20.616" v="2021"/>
          <ac:spMkLst>
            <pc:docMk/>
            <pc:sldMk cId="1252444474" sldId="259"/>
            <ac:spMk id="3" creationId="{FCBD6627-78A9-0E7B-BA58-357919A056DA}"/>
          </ac:spMkLst>
        </pc:spChg>
      </pc:sldChg>
      <pc:sldChg chg="modSp add mod setBg">
        <pc:chgData name="Michael Howard" userId="97bd764cb538437e" providerId="LiveId" clId="{1955229A-67A7-4A1F-9EEB-BE7565302DD5}" dt="2022-12-28T00:16:08.369" v="3550" actId="20577"/>
        <pc:sldMkLst>
          <pc:docMk/>
          <pc:sldMk cId="759933164" sldId="260"/>
        </pc:sldMkLst>
        <pc:spChg chg="mod">
          <ac:chgData name="Michael Howard" userId="97bd764cb538437e" providerId="LiveId" clId="{1955229A-67A7-4A1F-9EEB-BE7565302DD5}" dt="2022-12-28T00:16:08.369" v="3550" actId="20577"/>
          <ac:spMkLst>
            <pc:docMk/>
            <pc:sldMk cId="759933164" sldId="260"/>
            <ac:spMk id="4" creationId="{30CD36AA-363A-14B4-D38F-BD00A1A5EC63}"/>
          </ac:spMkLst>
        </pc:spChg>
        <pc:spChg chg="mod">
          <ac:chgData name="Michael Howard" userId="97bd764cb538437e" providerId="LiveId" clId="{1955229A-67A7-4A1F-9EEB-BE7565302DD5}" dt="2022-12-28T00:04:18.121" v="2024" actId="207"/>
          <ac:spMkLst>
            <pc:docMk/>
            <pc:sldMk cId="759933164" sldId="260"/>
            <ac:spMk id="11" creationId="{C8B43694-AD85-4FB2-18A8-F148CB30BCE5}"/>
          </ac:spMkLst>
        </pc:spChg>
        <pc:spChg chg="mod">
          <ac:chgData name="Michael Howard" userId="97bd764cb538437e" providerId="LiveId" clId="{1955229A-67A7-4A1F-9EEB-BE7565302DD5}" dt="2022-12-28T00:05:56.567" v="2174" actId="20577"/>
          <ac:spMkLst>
            <pc:docMk/>
            <pc:sldMk cId="759933164" sldId="260"/>
            <ac:spMk id="20" creationId="{B7B0886F-4596-8C03-B7DE-E36ECDF140F4}"/>
          </ac:spMkLst>
        </pc:spChg>
      </pc:sldChg>
      <pc:sldChg chg="modSp add mod ord">
        <pc:chgData name="Michael Howard" userId="97bd764cb538437e" providerId="LiveId" clId="{1955229A-67A7-4A1F-9EEB-BE7565302DD5}" dt="2023-01-09T21:53:09.879" v="8413" actId="20577"/>
        <pc:sldMkLst>
          <pc:docMk/>
          <pc:sldMk cId="3259772527" sldId="261"/>
        </pc:sldMkLst>
        <pc:spChg chg="mod">
          <ac:chgData name="Michael Howard" userId="97bd764cb538437e" providerId="LiveId" clId="{1955229A-67A7-4A1F-9EEB-BE7565302DD5}" dt="2023-01-09T21:53:09.879" v="8413" actId="20577"/>
          <ac:spMkLst>
            <pc:docMk/>
            <pc:sldMk cId="3259772527" sldId="261"/>
            <ac:spMk id="4" creationId="{30CD36AA-363A-14B4-D38F-BD00A1A5EC63}"/>
          </ac:spMkLst>
        </pc:spChg>
        <pc:spChg chg="mod">
          <ac:chgData name="Michael Howard" userId="97bd764cb538437e" providerId="LiveId" clId="{1955229A-67A7-4A1F-9EEB-BE7565302DD5}" dt="2022-12-28T00:19:21.223" v="3765" actId="20577"/>
          <ac:spMkLst>
            <pc:docMk/>
            <pc:sldMk cId="3259772527" sldId="261"/>
            <ac:spMk id="20" creationId="{B7B0886F-4596-8C03-B7DE-E36ECDF140F4}"/>
          </ac:spMkLst>
        </pc:spChg>
      </pc:sldChg>
      <pc:sldChg chg="addSp delSp modSp add mod ord">
        <pc:chgData name="Michael Howard" userId="97bd764cb538437e" providerId="LiveId" clId="{1955229A-67A7-4A1F-9EEB-BE7565302DD5}" dt="2023-01-05T19:45:45.971" v="8122" actId="20577"/>
        <pc:sldMkLst>
          <pc:docMk/>
          <pc:sldMk cId="2773531119" sldId="262"/>
        </pc:sldMkLst>
        <pc:spChg chg="add del mod">
          <ac:chgData name="Michael Howard" userId="97bd764cb538437e" providerId="LiveId" clId="{1955229A-67A7-4A1F-9EEB-BE7565302DD5}" dt="2023-01-05T19:45:45.971" v="8122" actId="20577"/>
          <ac:spMkLst>
            <pc:docMk/>
            <pc:sldMk cId="2773531119" sldId="262"/>
            <ac:spMk id="4" creationId="{30CD36AA-363A-14B4-D38F-BD00A1A5EC63}"/>
          </ac:spMkLst>
        </pc:spChg>
        <pc:spChg chg="add del mod">
          <ac:chgData name="Michael Howard" userId="97bd764cb538437e" providerId="LiveId" clId="{1955229A-67A7-4A1F-9EEB-BE7565302DD5}" dt="2023-01-05T19:24:37.060" v="5760" actId="1076"/>
          <ac:spMkLst>
            <pc:docMk/>
            <pc:sldMk cId="2773531119" sldId="262"/>
            <ac:spMk id="11" creationId="{C8B43694-AD85-4FB2-18A8-F148CB30BCE5}"/>
          </ac:spMkLst>
        </pc:spChg>
        <pc:spChg chg="mod">
          <ac:chgData name="Michael Howard" userId="97bd764cb538437e" providerId="LiveId" clId="{1955229A-67A7-4A1F-9EEB-BE7565302DD5}" dt="2023-01-04T22:51:50.252" v="5753" actId="20577"/>
          <ac:spMkLst>
            <pc:docMk/>
            <pc:sldMk cId="2773531119" sldId="262"/>
            <ac:spMk id="20" creationId="{B7B0886F-4596-8C03-B7DE-E36ECDF140F4}"/>
          </ac:spMkLst>
        </pc:spChg>
      </pc:sldChg>
      <pc:sldChg chg="modSp add mod ord">
        <pc:chgData name="Michael Howard" userId="97bd764cb538437e" providerId="LiveId" clId="{1955229A-67A7-4A1F-9EEB-BE7565302DD5}" dt="2023-01-09T22:59:43.632" v="10116" actId="20577"/>
        <pc:sldMkLst>
          <pc:docMk/>
          <pc:sldMk cId="2513896107" sldId="263"/>
        </pc:sldMkLst>
        <pc:spChg chg="mod">
          <ac:chgData name="Michael Howard" userId="97bd764cb538437e" providerId="LiveId" clId="{1955229A-67A7-4A1F-9EEB-BE7565302DD5}" dt="2023-01-09T22:59:43.632" v="10116" actId="20577"/>
          <ac:spMkLst>
            <pc:docMk/>
            <pc:sldMk cId="2513896107" sldId="263"/>
            <ac:spMk id="4" creationId="{30CD36AA-363A-14B4-D38F-BD00A1A5EC63}"/>
          </ac:spMkLst>
        </pc:spChg>
        <pc:spChg chg="mod">
          <ac:chgData name="Michael Howard" userId="97bd764cb538437e" providerId="LiveId" clId="{1955229A-67A7-4A1F-9EEB-BE7565302DD5}" dt="2023-01-05T19:46:37.629" v="8217" actId="20577"/>
          <ac:spMkLst>
            <pc:docMk/>
            <pc:sldMk cId="2513896107" sldId="263"/>
            <ac:spMk id="20" creationId="{B7B0886F-4596-8C03-B7DE-E36ECDF140F4}"/>
          </ac:spMkLst>
        </pc:spChg>
      </pc:sldChg>
      <pc:sldChg chg="modSp add mod ord">
        <pc:chgData name="Michael Howard" userId="97bd764cb538437e" providerId="LiveId" clId="{1955229A-67A7-4A1F-9EEB-BE7565302DD5}" dt="2023-01-17T21:59:13.152" v="11991" actId="20577"/>
        <pc:sldMkLst>
          <pc:docMk/>
          <pc:sldMk cId="1316067459" sldId="264"/>
        </pc:sldMkLst>
        <pc:spChg chg="mod">
          <ac:chgData name="Michael Howard" userId="97bd764cb538437e" providerId="LiveId" clId="{1955229A-67A7-4A1F-9EEB-BE7565302DD5}" dt="2023-01-17T21:59:13.152" v="11991" actId="20577"/>
          <ac:spMkLst>
            <pc:docMk/>
            <pc:sldMk cId="1316067459" sldId="264"/>
            <ac:spMk id="4" creationId="{30CD36AA-363A-14B4-D38F-BD00A1A5EC63}"/>
          </ac:spMkLst>
        </pc:spChg>
        <pc:spChg chg="mod">
          <ac:chgData name="Michael Howard" userId="97bd764cb538437e" providerId="LiveId" clId="{1955229A-67A7-4A1F-9EEB-BE7565302DD5}" dt="2023-01-17T21:26:50.558" v="10335" actId="20577"/>
          <ac:spMkLst>
            <pc:docMk/>
            <pc:sldMk cId="1316067459" sldId="264"/>
            <ac:spMk id="20" creationId="{B7B0886F-4596-8C03-B7DE-E36ECDF140F4}"/>
          </ac:spMkLst>
        </pc:spChg>
      </pc:sldChg>
      <pc:sldChg chg="modSp new mod">
        <pc:chgData name="Michael Howard" userId="97bd764cb538437e" providerId="LiveId" clId="{1955229A-67A7-4A1F-9EEB-BE7565302DD5}" dt="2023-01-18T21:35:48.386" v="12002" actId="20577"/>
        <pc:sldMkLst>
          <pc:docMk/>
          <pc:sldMk cId="1177128518" sldId="265"/>
        </pc:sldMkLst>
        <pc:spChg chg="mod">
          <ac:chgData name="Michael Howard" userId="97bd764cb538437e" providerId="LiveId" clId="{1955229A-67A7-4A1F-9EEB-BE7565302DD5}" dt="2023-01-10T12:54:46.326" v="10143" actId="20577"/>
          <ac:spMkLst>
            <pc:docMk/>
            <pc:sldMk cId="1177128518" sldId="265"/>
            <ac:spMk id="2" creationId="{F612231B-A868-0C24-DE27-7E5346890499}"/>
          </ac:spMkLst>
        </pc:spChg>
        <pc:spChg chg="mod">
          <ac:chgData name="Michael Howard" userId="97bd764cb538437e" providerId="LiveId" clId="{1955229A-67A7-4A1F-9EEB-BE7565302DD5}" dt="2023-01-18T21:35:48.386" v="12002" actId="20577"/>
          <ac:spMkLst>
            <pc:docMk/>
            <pc:sldMk cId="1177128518" sldId="265"/>
            <ac:spMk id="3" creationId="{66D7CD2A-A40B-E703-19B1-20D1E100CBE1}"/>
          </ac:spMkLst>
        </pc:spChg>
      </pc:sldChg>
      <pc:sldChg chg="modSp new mod">
        <pc:chgData name="Michael Howard" userId="97bd764cb538437e" providerId="LiveId" clId="{1955229A-67A7-4A1F-9EEB-BE7565302DD5}" dt="2023-01-18T21:35:52.554" v="12006" actId="20577"/>
        <pc:sldMkLst>
          <pc:docMk/>
          <pc:sldMk cId="1002271612" sldId="266"/>
        </pc:sldMkLst>
        <pc:spChg chg="mod">
          <ac:chgData name="Michael Howard" userId="97bd764cb538437e" providerId="LiveId" clId="{1955229A-67A7-4A1F-9EEB-BE7565302DD5}" dt="2023-01-10T12:56:27.085" v="10236" actId="20577"/>
          <ac:spMkLst>
            <pc:docMk/>
            <pc:sldMk cId="1002271612" sldId="266"/>
            <ac:spMk id="2" creationId="{76730D13-7353-A40B-EEC8-3BC9BA02BCB5}"/>
          </ac:spMkLst>
        </pc:spChg>
        <pc:spChg chg="mod">
          <ac:chgData name="Michael Howard" userId="97bd764cb538437e" providerId="LiveId" clId="{1955229A-67A7-4A1F-9EEB-BE7565302DD5}" dt="2023-01-18T21:35:52.554" v="12006" actId="20577"/>
          <ac:spMkLst>
            <pc:docMk/>
            <pc:sldMk cId="1002271612" sldId="266"/>
            <ac:spMk id="3" creationId="{03EE9856-37F6-ADCD-1B49-5C6A029A6B2D}"/>
          </ac:spMkLst>
        </pc:spChg>
      </pc:sldChg>
      <pc:sldChg chg="modSp add mod ord">
        <pc:chgData name="Michael Howard" userId="97bd764cb538437e" providerId="LiveId" clId="{1955229A-67A7-4A1F-9EEB-BE7565302DD5}" dt="2023-01-17T21:58:23.147" v="11849" actId="20577"/>
        <pc:sldMkLst>
          <pc:docMk/>
          <pc:sldMk cId="2141075149" sldId="267"/>
        </pc:sldMkLst>
        <pc:spChg chg="mod">
          <ac:chgData name="Michael Howard" userId="97bd764cb538437e" providerId="LiveId" clId="{1955229A-67A7-4A1F-9EEB-BE7565302DD5}" dt="2023-01-10T12:57:35.221" v="10318" actId="20577"/>
          <ac:spMkLst>
            <pc:docMk/>
            <pc:sldMk cId="2141075149" sldId="267"/>
            <ac:spMk id="4" creationId="{30CD36AA-363A-14B4-D38F-BD00A1A5EC63}"/>
          </ac:spMkLst>
        </pc:spChg>
        <pc:spChg chg="mod">
          <ac:chgData name="Michael Howard" userId="97bd764cb538437e" providerId="LiveId" clId="{1955229A-67A7-4A1F-9EEB-BE7565302DD5}" dt="2023-01-17T21:58:23.147" v="11849" actId="20577"/>
          <ac:spMkLst>
            <pc:docMk/>
            <pc:sldMk cId="2141075149" sldId="267"/>
            <ac:spMk id="20" creationId="{B7B0886F-4596-8C03-B7DE-E36ECDF140F4}"/>
          </ac:spMkLst>
        </pc:spChg>
      </pc:sldChg>
    </pc:docChg>
  </pc:docChgLst>
  <pc:docChgLst>
    <pc:chgData name="Michael Howard" userId="97bd764cb538437e" providerId="LiveId" clId="{BB8E1407-4F51-47C9-94DB-7B1BABF6D0A3}"/>
    <pc:docChg chg="modSld">
      <pc:chgData name="Michael Howard" userId="97bd764cb538437e" providerId="LiveId" clId="{BB8E1407-4F51-47C9-94DB-7B1BABF6D0A3}" dt="2023-03-03T22:20:35.388" v="5" actId="1076"/>
      <pc:docMkLst>
        <pc:docMk/>
      </pc:docMkLst>
      <pc:sldChg chg="modSp mod">
        <pc:chgData name="Michael Howard" userId="97bd764cb538437e" providerId="LiveId" clId="{BB8E1407-4F51-47C9-94DB-7B1BABF6D0A3}" dt="2023-03-03T22:20:35.388" v="5" actId="1076"/>
        <pc:sldMkLst>
          <pc:docMk/>
          <pc:sldMk cId="2993873757" sldId="271"/>
        </pc:sldMkLst>
        <pc:spChg chg="mod">
          <ac:chgData name="Michael Howard" userId="97bd764cb538437e" providerId="LiveId" clId="{BB8E1407-4F51-47C9-94DB-7B1BABF6D0A3}" dt="2023-03-03T22:20:06.336" v="2" actId="255"/>
          <ac:spMkLst>
            <pc:docMk/>
            <pc:sldMk cId="2993873757" sldId="271"/>
            <ac:spMk id="3" creationId="{08C0825E-E9DC-FDDA-4DFB-E45EFAA26CC1}"/>
          </ac:spMkLst>
        </pc:spChg>
        <pc:spChg chg="mod">
          <ac:chgData name="Michael Howard" userId="97bd764cb538437e" providerId="LiveId" clId="{BB8E1407-4F51-47C9-94DB-7B1BABF6D0A3}" dt="2023-03-03T22:20:35.388" v="5" actId="1076"/>
          <ac:spMkLst>
            <pc:docMk/>
            <pc:sldMk cId="2993873757" sldId="271"/>
            <ac:spMk id="4" creationId="{332719A5-CEC4-D8C5-62A9-213CDB68BF4F}"/>
          </ac:spMkLst>
        </pc:spChg>
      </pc:sldChg>
    </pc:docChg>
  </pc:docChgLst>
  <pc:docChgLst>
    <pc:chgData name="Michael Howard" userId="97bd764cb538437e" providerId="LiveId" clId="{7D4230F8-CF62-4F73-9DFE-D3C29D87078B}"/>
    <pc:docChg chg="undo custSel addSld modSld sldOrd">
      <pc:chgData name="Michael Howard" userId="97bd764cb538437e" providerId="LiveId" clId="{7D4230F8-CF62-4F73-9DFE-D3C29D87078B}" dt="2023-02-05T23:58:33.643" v="4650" actId="20577"/>
      <pc:docMkLst>
        <pc:docMk/>
      </pc:docMkLst>
      <pc:sldChg chg="modTransition">
        <pc:chgData name="Michael Howard" userId="97bd764cb538437e" providerId="LiveId" clId="{7D4230F8-CF62-4F73-9DFE-D3C29D87078B}" dt="2023-02-01T07:18:33.744" v="4608"/>
        <pc:sldMkLst>
          <pc:docMk/>
          <pc:sldMk cId="109857222" sldId="256"/>
        </pc:sldMkLst>
      </pc:sldChg>
      <pc:sldChg chg="modSp mod">
        <pc:chgData name="Michael Howard" userId="97bd764cb538437e" providerId="LiveId" clId="{7D4230F8-CF62-4F73-9DFE-D3C29D87078B}" dt="2023-02-05T23:56:38.168" v="4633" actId="20577"/>
        <pc:sldMkLst>
          <pc:docMk/>
          <pc:sldMk cId="3259772527" sldId="261"/>
        </pc:sldMkLst>
        <pc:spChg chg="mod">
          <ac:chgData name="Michael Howard" userId="97bd764cb538437e" providerId="LiveId" clId="{7D4230F8-CF62-4F73-9DFE-D3C29D87078B}" dt="2023-02-05T23:56:38.168" v="4633" actId="20577"/>
          <ac:spMkLst>
            <pc:docMk/>
            <pc:sldMk cId="3259772527" sldId="261"/>
            <ac:spMk id="4" creationId="{30CD36AA-363A-14B4-D38F-BD00A1A5EC63}"/>
          </ac:spMkLst>
        </pc:spChg>
      </pc:sldChg>
      <pc:sldChg chg="modSp mod">
        <pc:chgData name="Michael Howard" userId="97bd764cb538437e" providerId="LiveId" clId="{7D4230F8-CF62-4F73-9DFE-D3C29D87078B}" dt="2023-02-01T07:04:22.327" v="4098" actId="20577"/>
        <pc:sldMkLst>
          <pc:docMk/>
          <pc:sldMk cId="2513896107" sldId="263"/>
        </pc:sldMkLst>
        <pc:spChg chg="mod">
          <ac:chgData name="Michael Howard" userId="97bd764cb538437e" providerId="LiveId" clId="{7D4230F8-CF62-4F73-9DFE-D3C29D87078B}" dt="2023-02-01T07:04:22.327" v="4098" actId="20577"/>
          <ac:spMkLst>
            <pc:docMk/>
            <pc:sldMk cId="2513896107" sldId="263"/>
            <ac:spMk id="4" creationId="{30CD36AA-363A-14B4-D38F-BD00A1A5EC63}"/>
          </ac:spMkLst>
        </pc:spChg>
      </pc:sldChg>
      <pc:sldChg chg="modSp mod">
        <pc:chgData name="Michael Howard" userId="97bd764cb538437e" providerId="LiveId" clId="{7D4230F8-CF62-4F73-9DFE-D3C29D87078B}" dt="2023-01-29T04:40:13.921" v="862" actId="20577"/>
        <pc:sldMkLst>
          <pc:docMk/>
          <pc:sldMk cId="1316067459" sldId="264"/>
        </pc:sldMkLst>
        <pc:spChg chg="mod">
          <ac:chgData name="Michael Howard" userId="97bd764cb538437e" providerId="LiveId" clId="{7D4230F8-CF62-4F73-9DFE-D3C29D87078B}" dt="2023-01-29T04:40:13.921" v="862" actId="20577"/>
          <ac:spMkLst>
            <pc:docMk/>
            <pc:sldMk cId="1316067459" sldId="264"/>
            <ac:spMk id="4" creationId="{30CD36AA-363A-14B4-D38F-BD00A1A5EC63}"/>
          </ac:spMkLst>
        </pc:spChg>
      </pc:sldChg>
      <pc:sldChg chg="modSp mod">
        <pc:chgData name="Michael Howard" userId="97bd764cb538437e" providerId="LiveId" clId="{7D4230F8-CF62-4F73-9DFE-D3C29D87078B}" dt="2023-02-01T06:41:21.346" v="2859" actId="20577"/>
        <pc:sldMkLst>
          <pc:docMk/>
          <pc:sldMk cId="2141075149" sldId="267"/>
        </pc:sldMkLst>
        <pc:spChg chg="mod">
          <ac:chgData name="Michael Howard" userId="97bd764cb538437e" providerId="LiveId" clId="{7D4230F8-CF62-4F73-9DFE-D3C29D87078B}" dt="2023-02-01T06:41:21.346" v="2859" actId="20577"/>
          <ac:spMkLst>
            <pc:docMk/>
            <pc:sldMk cId="2141075149" sldId="267"/>
            <ac:spMk id="4" creationId="{30CD36AA-363A-14B4-D38F-BD00A1A5EC63}"/>
          </ac:spMkLst>
        </pc:spChg>
      </pc:sldChg>
      <pc:sldChg chg="modSp add mod ord">
        <pc:chgData name="Michael Howard" userId="97bd764cb538437e" providerId="LiveId" clId="{7D4230F8-CF62-4F73-9DFE-D3C29D87078B}" dt="2023-02-01T07:06:08.296" v="4317" actId="20577"/>
        <pc:sldMkLst>
          <pc:docMk/>
          <pc:sldMk cId="603859659" sldId="268"/>
        </pc:sldMkLst>
        <pc:spChg chg="mod">
          <ac:chgData name="Michael Howard" userId="97bd764cb538437e" providerId="LiveId" clId="{7D4230F8-CF62-4F73-9DFE-D3C29D87078B}" dt="2023-02-01T07:06:08.296" v="4317" actId="20577"/>
          <ac:spMkLst>
            <pc:docMk/>
            <pc:sldMk cId="603859659" sldId="268"/>
            <ac:spMk id="4" creationId="{30CD36AA-363A-14B4-D38F-BD00A1A5EC63}"/>
          </ac:spMkLst>
        </pc:spChg>
        <pc:spChg chg="mod">
          <ac:chgData name="Michael Howard" userId="97bd764cb538437e" providerId="LiveId" clId="{7D4230F8-CF62-4F73-9DFE-D3C29D87078B}" dt="2023-02-01T06:30:57.222" v="1915" actId="20577"/>
          <ac:spMkLst>
            <pc:docMk/>
            <pc:sldMk cId="603859659" sldId="268"/>
            <ac:spMk id="20" creationId="{B7B0886F-4596-8C03-B7DE-E36ECDF140F4}"/>
          </ac:spMkLst>
        </pc:spChg>
      </pc:sldChg>
      <pc:sldChg chg="modSp add mod ord">
        <pc:chgData name="Michael Howard" userId="97bd764cb538437e" providerId="LiveId" clId="{7D4230F8-CF62-4F73-9DFE-D3C29D87078B}" dt="2023-02-01T07:16:50.094" v="4529" actId="20577"/>
        <pc:sldMkLst>
          <pc:docMk/>
          <pc:sldMk cId="899134090" sldId="269"/>
        </pc:sldMkLst>
        <pc:spChg chg="mod">
          <ac:chgData name="Michael Howard" userId="97bd764cb538437e" providerId="LiveId" clId="{7D4230F8-CF62-4F73-9DFE-D3C29D87078B}" dt="2023-02-01T06:43:48.822" v="2961" actId="20577"/>
          <ac:spMkLst>
            <pc:docMk/>
            <pc:sldMk cId="899134090" sldId="269"/>
            <ac:spMk id="2" creationId="{76730D13-7353-A40B-EEC8-3BC9BA02BCB5}"/>
          </ac:spMkLst>
        </pc:spChg>
        <pc:spChg chg="mod">
          <ac:chgData name="Michael Howard" userId="97bd764cb538437e" providerId="LiveId" clId="{7D4230F8-CF62-4F73-9DFE-D3C29D87078B}" dt="2023-02-01T07:16:50.094" v="4529" actId="20577"/>
          <ac:spMkLst>
            <pc:docMk/>
            <pc:sldMk cId="899134090" sldId="269"/>
            <ac:spMk id="3" creationId="{03EE9856-37F6-ADCD-1B49-5C6A029A6B2D}"/>
          </ac:spMkLst>
        </pc:spChg>
      </pc:sldChg>
      <pc:sldChg chg="modSp add mod ord">
        <pc:chgData name="Michael Howard" userId="97bd764cb538437e" providerId="LiveId" clId="{7D4230F8-CF62-4F73-9DFE-D3C29D87078B}" dt="2023-02-05T23:58:22.119" v="4648" actId="20577"/>
        <pc:sldMkLst>
          <pc:docMk/>
          <pc:sldMk cId="3088640010" sldId="270"/>
        </pc:sldMkLst>
        <pc:spChg chg="mod">
          <ac:chgData name="Michael Howard" userId="97bd764cb538437e" providerId="LiveId" clId="{7D4230F8-CF62-4F73-9DFE-D3C29D87078B}" dt="2023-02-05T23:58:22.119" v="4648" actId="20577"/>
          <ac:spMkLst>
            <pc:docMk/>
            <pc:sldMk cId="3088640010" sldId="270"/>
            <ac:spMk id="4" creationId="{30CD36AA-363A-14B4-D38F-BD00A1A5EC63}"/>
          </ac:spMkLst>
        </pc:spChg>
        <pc:spChg chg="mod">
          <ac:chgData name="Michael Howard" userId="97bd764cb538437e" providerId="LiveId" clId="{7D4230F8-CF62-4F73-9DFE-D3C29D87078B}" dt="2023-02-01T07:02:51.102" v="4057" actId="20577"/>
          <ac:spMkLst>
            <pc:docMk/>
            <pc:sldMk cId="3088640010" sldId="270"/>
            <ac:spMk id="20" creationId="{B7B0886F-4596-8C03-B7DE-E36ECDF140F4}"/>
          </ac:spMkLst>
        </pc:spChg>
      </pc:sldChg>
      <pc:sldChg chg="modSp new mod setBg">
        <pc:chgData name="Michael Howard" userId="97bd764cb538437e" providerId="LiveId" clId="{7D4230F8-CF62-4F73-9DFE-D3C29D87078B}" dt="2023-02-05T23:58:33.643" v="4650" actId="20577"/>
        <pc:sldMkLst>
          <pc:docMk/>
          <pc:sldMk cId="2993873757" sldId="271"/>
        </pc:sldMkLst>
        <pc:spChg chg="mod">
          <ac:chgData name="Michael Howard" userId="97bd764cb538437e" providerId="LiveId" clId="{7D4230F8-CF62-4F73-9DFE-D3C29D87078B}" dt="2023-02-01T07:15:54.397" v="4520" actId="207"/>
          <ac:spMkLst>
            <pc:docMk/>
            <pc:sldMk cId="2993873757" sldId="271"/>
            <ac:spMk id="2" creationId="{CE0CD2C6-9B8E-0D58-4389-A1C8F4279EC9}"/>
          </ac:spMkLst>
        </pc:spChg>
        <pc:spChg chg="mod">
          <ac:chgData name="Michael Howard" userId="97bd764cb538437e" providerId="LiveId" clId="{7D4230F8-CF62-4F73-9DFE-D3C29D87078B}" dt="2023-02-05T23:58:33.643" v="4650" actId="20577"/>
          <ac:spMkLst>
            <pc:docMk/>
            <pc:sldMk cId="2993873757" sldId="271"/>
            <ac:spMk id="3" creationId="{08C0825E-E9DC-FDDA-4DFB-E45EFAA26CC1}"/>
          </ac:spMkLst>
        </pc:spChg>
      </pc:sldChg>
      <pc:sldChg chg="modSp add mod ord">
        <pc:chgData name="Michael Howard" userId="97bd764cb538437e" providerId="LiveId" clId="{7D4230F8-CF62-4F73-9DFE-D3C29D87078B}" dt="2023-02-01T07:17:30.488" v="4607" actId="20577"/>
        <pc:sldMkLst>
          <pc:docMk/>
          <pc:sldMk cId="459351682" sldId="272"/>
        </pc:sldMkLst>
        <pc:spChg chg="mod">
          <ac:chgData name="Michael Howard" userId="97bd764cb538437e" providerId="LiveId" clId="{7D4230F8-CF62-4F73-9DFE-D3C29D87078B}" dt="2023-02-01T07:17:30.488" v="4607" actId="20577"/>
          <ac:spMkLst>
            <pc:docMk/>
            <pc:sldMk cId="459351682" sldId="272"/>
            <ac:spMk id="2" creationId="{76730D13-7353-A40B-EEC8-3BC9BA02BCB5}"/>
          </ac:spMkLst>
        </pc:spChg>
      </pc:sldChg>
    </pc:docChg>
  </pc:docChgLst>
  <pc:docChgLst>
    <pc:chgData name="Michael Howard" userId="97bd764cb538437e" providerId="Windows Live" clId="Web-{295865E4-6A95-45C0-9651-D7F73DBA3DE4}"/>
    <pc:docChg chg="addSld delSld modSld">
      <pc:chgData name="Michael Howard" userId="97bd764cb538437e" providerId="Windows Live" clId="Web-{295865E4-6A95-45C0-9651-D7F73DBA3DE4}" dt="2022-12-01T04:44:21.611" v="45" actId="20577"/>
      <pc:docMkLst>
        <pc:docMk/>
      </pc:docMkLst>
      <pc:sldChg chg="addSp delSp modSp del">
        <pc:chgData name="Michael Howard" userId="97bd764cb538437e" providerId="Windows Live" clId="Web-{295865E4-6A95-45C0-9651-D7F73DBA3DE4}" dt="2022-12-01T04:44:09.735" v="41"/>
        <pc:sldMkLst>
          <pc:docMk/>
          <pc:sldMk cId="760750814" sldId="259"/>
        </pc:sldMkLst>
        <pc:spChg chg="mod">
          <ac:chgData name="Michael Howard" userId="97bd764cb538437e" providerId="Windows Live" clId="Web-{295865E4-6A95-45C0-9651-D7F73DBA3DE4}" dt="2022-12-01T04:43:56.172" v="40" actId="20577"/>
          <ac:spMkLst>
            <pc:docMk/>
            <pc:sldMk cId="760750814" sldId="259"/>
            <ac:spMk id="2" creationId="{D105A8C9-B459-7E69-5ABB-9F3EF6AAA7E9}"/>
          </ac:spMkLst>
        </pc:spChg>
        <pc:spChg chg="del">
          <ac:chgData name="Michael Howard" userId="97bd764cb538437e" providerId="Windows Live" clId="Web-{295865E4-6A95-45C0-9651-D7F73DBA3DE4}" dt="2022-12-01T04:43:38.922" v="38"/>
          <ac:spMkLst>
            <pc:docMk/>
            <pc:sldMk cId="760750814" sldId="259"/>
            <ac:spMk id="8" creationId="{DCF4EB5C-ED25-4675-8255-2F5B12CFFCF0}"/>
          </ac:spMkLst>
        </pc:spChg>
        <pc:spChg chg="del">
          <ac:chgData name="Michael Howard" userId="97bd764cb538437e" providerId="Windows Live" clId="Web-{295865E4-6A95-45C0-9651-D7F73DBA3DE4}" dt="2022-12-01T04:43:38.922" v="38"/>
          <ac:spMkLst>
            <pc:docMk/>
            <pc:sldMk cId="760750814" sldId="259"/>
            <ac:spMk id="10" creationId="{9514EC6E-A557-42A2-BCDC-3ABFFC5E564D}"/>
          </ac:spMkLst>
        </pc:spChg>
        <pc:spChg chg="del">
          <ac:chgData name="Michael Howard" userId="97bd764cb538437e" providerId="Windows Live" clId="Web-{295865E4-6A95-45C0-9651-D7F73DBA3DE4}" dt="2022-12-01T04:43:38.922" v="38"/>
          <ac:spMkLst>
            <pc:docMk/>
            <pc:sldMk cId="760750814" sldId="259"/>
            <ac:spMk id="12" creationId="{905482C9-EB42-4BFE-95BF-7FD661F07657}"/>
          </ac:spMkLst>
        </pc:spChg>
        <pc:spChg chg="del">
          <ac:chgData name="Michael Howard" userId="97bd764cb538437e" providerId="Windows Live" clId="Web-{295865E4-6A95-45C0-9651-D7F73DBA3DE4}" dt="2022-12-01T04:43:38.922" v="38"/>
          <ac:spMkLst>
            <pc:docMk/>
            <pc:sldMk cId="760750814" sldId="259"/>
            <ac:spMk id="14" creationId="{7539E646-A625-4A26-86ED-BD90EDD329F7}"/>
          </ac:spMkLst>
        </pc:spChg>
        <pc:spChg chg="del">
          <ac:chgData name="Michael Howard" userId="97bd764cb538437e" providerId="Windows Live" clId="Web-{295865E4-6A95-45C0-9651-D7F73DBA3DE4}" dt="2022-12-01T04:43:38.922" v="38"/>
          <ac:spMkLst>
            <pc:docMk/>
            <pc:sldMk cId="760750814" sldId="259"/>
            <ac:spMk id="16" creationId="{39171204-6A50-40E1-B631-84CEDFC9396A}"/>
          </ac:spMkLst>
        </pc:spChg>
        <pc:spChg chg="del">
          <ac:chgData name="Michael Howard" userId="97bd764cb538437e" providerId="Windows Live" clId="Web-{295865E4-6A95-45C0-9651-D7F73DBA3DE4}" dt="2022-12-01T04:43:38.922" v="38"/>
          <ac:spMkLst>
            <pc:docMk/>
            <pc:sldMk cId="760750814" sldId="259"/>
            <ac:spMk id="18" creationId="{06C973F6-5187-412F-AACC-6E3FF8A6A12C}"/>
          </ac:spMkLst>
        </pc:spChg>
        <pc:spChg chg="del">
          <ac:chgData name="Michael Howard" userId="97bd764cb538437e" providerId="Windows Live" clId="Web-{295865E4-6A95-45C0-9651-D7F73DBA3DE4}" dt="2022-12-01T04:43:38.922" v="38"/>
          <ac:spMkLst>
            <pc:docMk/>
            <pc:sldMk cId="760750814" sldId="259"/>
            <ac:spMk id="20" creationId="{D11AE14F-1B7E-41E6-B579-2F71D135036C}"/>
          </ac:spMkLst>
        </pc:spChg>
        <pc:spChg chg="del">
          <ac:chgData name="Michael Howard" userId="97bd764cb538437e" providerId="Windows Live" clId="Web-{295865E4-6A95-45C0-9651-D7F73DBA3DE4}" dt="2022-12-01T04:43:38.922" v="38"/>
          <ac:spMkLst>
            <pc:docMk/>
            <pc:sldMk cId="760750814" sldId="259"/>
            <ac:spMk id="22" creationId="{752BB805-F7B7-4B80-A1C5-385D4DAF74D0}"/>
          </ac:spMkLst>
        </pc:spChg>
        <pc:spChg chg="add">
          <ac:chgData name="Michael Howard" userId="97bd764cb538437e" providerId="Windows Live" clId="Web-{295865E4-6A95-45C0-9651-D7F73DBA3DE4}" dt="2022-12-01T04:43:38.922" v="38"/>
          <ac:spMkLst>
            <pc:docMk/>
            <pc:sldMk cId="760750814" sldId="259"/>
            <ac:spMk id="28" creationId="{E6C8E6EB-4C59-429B-97E4-72A058CFC4FB}"/>
          </ac:spMkLst>
        </pc:spChg>
        <pc:spChg chg="add">
          <ac:chgData name="Michael Howard" userId="97bd764cb538437e" providerId="Windows Live" clId="Web-{295865E4-6A95-45C0-9651-D7F73DBA3DE4}" dt="2022-12-01T04:43:38.922" v="38"/>
          <ac:spMkLst>
            <pc:docMk/>
            <pc:sldMk cId="760750814" sldId="259"/>
            <ac:spMk id="30" creationId="{B5B90362-AFCC-46A9-B41C-A257A8C5B314}"/>
          </ac:spMkLst>
        </pc:spChg>
        <pc:spChg chg="add">
          <ac:chgData name="Michael Howard" userId="97bd764cb538437e" providerId="Windows Live" clId="Web-{295865E4-6A95-45C0-9651-D7F73DBA3DE4}" dt="2022-12-01T04:43:38.922" v="38"/>
          <ac:spMkLst>
            <pc:docMk/>
            <pc:sldMk cId="760750814" sldId="259"/>
            <ac:spMk id="32" creationId="{F71EF7F1-38BA-471D-8CD4-2A9AE8E35527}"/>
          </ac:spMkLst>
        </pc:spChg>
        <pc:spChg chg="add">
          <ac:chgData name="Michael Howard" userId="97bd764cb538437e" providerId="Windows Live" clId="Web-{295865E4-6A95-45C0-9651-D7F73DBA3DE4}" dt="2022-12-01T04:43:38.922" v="38"/>
          <ac:spMkLst>
            <pc:docMk/>
            <pc:sldMk cId="760750814" sldId="259"/>
            <ac:spMk id="34" creationId="{C0524398-BFB4-4C4A-8317-83B8729F9B26}"/>
          </ac:spMkLst>
        </pc:spChg>
        <pc:spChg chg="add">
          <ac:chgData name="Michael Howard" userId="97bd764cb538437e" providerId="Windows Live" clId="Web-{295865E4-6A95-45C0-9651-D7F73DBA3DE4}" dt="2022-12-01T04:43:38.922" v="38"/>
          <ac:spMkLst>
            <pc:docMk/>
            <pc:sldMk cId="760750814" sldId="259"/>
            <ac:spMk id="36" creationId="{5683D043-25BB-4AC9-8130-641179672614}"/>
          </ac:spMkLst>
        </pc:spChg>
        <pc:spChg chg="add">
          <ac:chgData name="Michael Howard" userId="97bd764cb538437e" providerId="Windows Live" clId="Web-{295865E4-6A95-45C0-9651-D7F73DBA3DE4}" dt="2022-12-01T04:43:38.922" v="38"/>
          <ac:spMkLst>
            <pc:docMk/>
            <pc:sldMk cId="760750814" sldId="259"/>
            <ac:spMk id="38" creationId="{AA61CCAC-6875-474C-8E9E-F57ABF078C2B}"/>
          </ac:spMkLst>
        </pc:spChg>
        <pc:picChg chg="add">
          <ac:chgData name="Michael Howard" userId="97bd764cb538437e" providerId="Windows Live" clId="Web-{295865E4-6A95-45C0-9651-D7F73DBA3DE4}" dt="2022-12-01T04:43:38.922" v="38"/>
          <ac:picMkLst>
            <pc:docMk/>
            <pc:sldMk cId="760750814" sldId="259"/>
            <ac:picMk id="24" creationId="{77DB9A73-AB13-E007-58CE-589851FE1AD3}"/>
          </ac:picMkLst>
        </pc:picChg>
      </pc:sldChg>
      <pc:sldChg chg="modSp new">
        <pc:chgData name="Michael Howard" userId="97bd764cb538437e" providerId="Windows Live" clId="Web-{295865E4-6A95-45C0-9651-D7F73DBA3DE4}" dt="2022-12-01T04:44:21.611" v="45" actId="20577"/>
        <pc:sldMkLst>
          <pc:docMk/>
          <pc:sldMk cId="1252444474" sldId="259"/>
        </pc:sldMkLst>
        <pc:spChg chg="mod">
          <ac:chgData name="Michael Howard" userId="97bd764cb538437e" providerId="Windows Live" clId="Web-{295865E4-6A95-45C0-9651-D7F73DBA3DE4}" dt="2022-12-01T04:44:20.423" v="44" actId="20577"/>
          <ac:spMkLst>
            <pc:docMk/>
            <pc:sldMk cId="1252444474" sldId="259"/>
            <ac:spMk id="2" creationId="{56E8C90C-7852-B015-AF0A-53F85152E095}"/>
          </ac:spMkLst>
        </pc:spChg>
        <pc:spChg chg="mod">
          <ac:chgData name="Michael Howard" userId="97bd764cb538437e" providerId="Windows Live" clId="Web-{295865E4-6A95-45C0-9651-D7F73DBA3DE4}" dt="2022-12-01T04:44:21.611" v="45" actId="20577"/>
          <ac:spMkLst>
            <pc:docMk/>
            <pc:sldMk cId="1252444474" sldId="259"/>
            <ac:spMk id="3" creationId="{FCBD6627-78A9-0E7B-BA58-357919A056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3F919-50EE-4A31-88E1-A957932D2E7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45B77-0F31-4669-889F-60A552FF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2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C8C-2681-4D5D-B4B1-D1B6470A2854}" type="datetime1">
              <a:rPr lang="en-US" smtClean="0"/>
              <a:t>3/3/2023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4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DE1C-B6BA-4212-8139-4DD50037F983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8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68DC-BC5A-4925-95E4-FD2B08A5D055}" type="datetime1">
              <a:rPr lang="en-US" smtClean="0"/>
              <a:t>3/3/2023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6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DA56-B3BD-4003-ADDB-AF2C9DE92CA1}" type="datetime1">
              <a:rPr lang="en-US" smtClean="0"/>
              <a:t>3/3/2023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1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C1F0-E8D6-4DE2-8FAF-37DA3A93B606}" type="datetime1">
              <a:rPr lang="en-US" smtClean="0"/>
              <a:t>3/3/2023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0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7C5-0A6C-49F8-9771-B72986EEA36A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2DF-304A-4AFC-A549-902060F10D96}" type="datetime1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6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2EFB-2508-4485-BE0F-1193E0495661}" type="datetime1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2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1E23-282D-4749-94E4-A38D92A0FAE0}" type="datetime1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5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4CF5F73C-DD11-4302-BC6B-50AA56038D62}" type="datetime1">
              <a:rPr lang="en-US" smtClean="0"/>
              <a:t>3/3/2023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3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9D23-37C8-4414-8466-A000474FD28A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1ECA92C-9FAD-4F42-91A7-97860C5D76B8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195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BDC88A-176A-4C74-9A93-7C0BC765F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81E05-F529-4DFE-AFC8-E3E964F95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5422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58E157-7D0A-4F9C-8B70-83F2B7AA9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5421"/>
            <a:ext cx="6248454" cy="585973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4741" y="844425"/>
            <a:ext cx="4927781" cy="2632494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  <a:latin typeface="Consolas"/>
                <a:ea typeface="+mj-lt"/>
                <a:cs typeface="+mj-lt"/>
              </a:rPr>
              <a:t> computer</a:t>
            </a:r>
            <a:r>
              <a:rPr lang="en-US" sz="4800" dirty="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4800" dirty="0">
                <a:solidFill>
                  <a:srgbClr val="FFFFFF"/>
                </a:solidFill>
                <a:latin typeface="Consolas"/>
              </a:rPr>
              <a:t>      Science </a:t>
            </a:r>
            <a:br>
              <a:rPr lang="en-US" sz="4800" dirty="0">
                <a:latin typeface="Consolas"/>
              </a:rPr>
            </a:br>
            <a:br>
              <a:rPr lang="en-US" sz="4800" dirty="0">
                <a:latin typeface="Consolas"/>
              </a:rPr>
            </a:br>
            <a:r>
              <a:rPr lang="en-US" sz="3200" dirty="0">
                <a:solidFill>
                  <a:srgbClr val="FFFFFF"/>
                </a:solidFill>
                <a:latin typeface="Consolas"/>
              </a:rPr>
              <a:t>Concepts and Ideas</a:t>
            </a:r>
            <a:endParaRPr lang="en-US" dirty="0">
              <a:latin typeface="Consola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7A541-1F4E-4C7A-B7E2-4D5926B76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3"/>
            <a:ext cx="3615595" cy="5863293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5097" y="3978746"/>
            <a:ext cx="2849615" cy="1879901"/>
          </a:xfrm>
        </p:spPr>
        <p:txBody>
          <a:bodyPr anchor="ctr">
            <a:normAutofit/>
          </a:bodyPr>
          <a:lstStyle/>
          <a:p>
            <a:r>
              <a:rPr lang="en-US" sz="5400" b="1" i="1">
                <a:solidFill>
                  <a:srgbClr val="FFFFFF"/>
                </a:solidFill>
                <a:latin typeface="Georgia Pro"/>
              </a:rPr>
              <a:t>CS 101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52A6-F614-117B-A07A-670BBC168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80" y="634727"/>
            <a:ext cx="5414957" cy="543681"/>
          </a:xfrm>
        </p:spPr>
        <p:txBody>
          <a:bodyPr anchor="ctr">
            <a:normAutofit fontScale="90000"/>
          </a:bodyPr>
          <a:lstStyle/>
          <a:p>
            <a:r>
              <a:rPr lang="en-US" sz="4000">
                <a:latin typeface="Calibri"/>
                <a:cs typeface="Calibri"/>
              </a:rPr>
              <a:t>Title in caps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B43694-AD85-4FB2-18A8-F148CB30BCE5}"/>
              </a:ext>
            </a:extLst>
          </p:cNvPr>
          <p:cNvSpPr/>
          <p:nvPr/>
        </p:nvSpPr>
        <p:spPr>
          <a:xfrm>
            <a:off x="301036" y="225778"/>
            <a:ext cx="11589925" cy="6406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2FF369-DC34-26AD-8B83-C4677C6E924A}"/>
              </a:ext>
            </a:extLst>
          </p:cNvPr>
          <p:cNvSpPr/>
          <p:nvPr/>
        </p:nvSpPr>
        <p:spPr>
          <a:xfrm>
            <a:off x="959556" y="338666"/>
            <a:ext cx="4327406" cy="150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6809C3-F9E0-8625-1184-38806C6BBF35}"/>
              </a:ext>
            </a:extLst>
          </p:cNvPr>
          <p:cNvSpPr/>
          <p:nvPr/>
        </p:nvSpPr>
        <p:spPr>
          <a:xfrm>
            <a:off x="6349999" y="338666"/>
            <a:ext cx="4703703" cy="15051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B0886F-4596-8C03-B7DE-E36ECDF140F4}"/>
              </a:ext>
            </a:extLst>
          </p:cNvPr>
          <p:cNvSpPr txBox="1"/>
          <p:nvPr/>
        </p:nvSpPr>
        <p:spPr>
          <a:xfrm>
            <a:off x="959555" y="634727"/>
            <a:ext cx="64491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For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D36AA-363A-14B4-D38F-BD00A1A5EC63}"/>
              </a:ext>
            </a:extLst>
          </p:cNvPr>
          <p:cNvSpPr txBox="1"/>
          <p:nvPr/>
        </p:nvSpPr>
        <p:spPr>
          <a:xfrm>
            <a:off x="959555" y="841074"/>
            <a:ext cx="105258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In this example the indented code ran 5 times      </a:t>
            </a:r>
          </a:p>
          <a:p>
            <a:r>
              <a:rPr lang="en-US" dirty="0"/>
              <a:t>        							Range Function:     range()</a:t>
            </a:r>
          </a:p>
          <a:p>
            <a:r>
              <a:rPr lang="en-US" dirty="0"/>
              <a:t>X = 0                      This display’s :                                                  range(start,  stop)  if stop is 5 </a:t>
            </a:r>
          </a:p>
          <a:p>
            <a:r>
              <a:rPr lang="en-US" dirty="0"/>
              <a:t>While X &lt; 9:                 0  1  2  3  4   5  6  7  8                                It stops before 5</a:t>
            </a:r>
          </a:p>
          <a:p>
            <a:r>
              <a:rPr lang="en-US" dirty="0"/>
              <a:t>    print X                                                                                          the range(1,11)</a:t>
            </a:r>
          </a:p>
          <a:p>
            <a:r>
              <a:rPr lang="en-US" dirty="0"/>
              <a:t>    X = X + 1      this is incrementation and is important                 is  1, 2, 3, 4, 5, 6, 7,  8, 9, 10 </a:t>
            </a:r>
          </a:p>
          <a:p>
            <a:r>
              <a:rPr lang="en-US" dirty="0"/>
              <a:t>Otherwise, you get infinite loops</a:t>
            </a:r>
          </a:p>
          <a:p>
            <a:endParaRPr lang="en-US" dirty="0"/>
          </a:p>
          <a:p>
            <a:r>
              <a:rPr lang="en-US" dirty="0"/>
              <a:t>For loops act similarly to while loops. Though they typically use an </a:t>
            </a:r>
            <a:r>
              <a:rPr lang="en-US" dirty="0" err="1"/>
              <a:t>iterable</a:t>
            </a:r>
            <a:r>
              <a:rPr lang="en-US" dirty="0"/>
              <a:t> called an index.</a:t>
            </a:r>
          </a:p>
          <a:p>
            <a:r>
              <a:rPr lang="en-US" dirty="0"/>
              <a:t>   for index in range(3):                                                                         range( start, stop ) </a:t>
            </a:r>
          </a:p>
          <a:p>
            <a:r>
              <a:rPr lang="en-US" dirty="0"/>
              <a:t>         print(“Hello!”)                                                                               range( 1 , 6)  The index starts at 1</a:t>
            </a:r>
          </a:p>
          <a:p>
            <a:r>
              <a:rPr lang="en-US" dirty="0"/>
              <a:t>							           and continues through 5 but not</a:t>
            </a:r>
          </a:p>
          <a:p>
            <a:r>
              <a:rPr lang="en-US" dirty="0"/>
              <a:t>  Hello!							           Including 6</a:t>
            </a:r>
          </a:p>
          <a:p>
            <a:r>
              <a:rPr lang="en-US" dirty="0"/>
              <a:t>  Hello!</a:t>
            </a:r>
          </a:p>
          <a:p>
            <a:r>
              <a:rPr lang="en-US" dirty="0"/>
              <a:t>  Hello!                                                                                                range can take expressions instead of                    							values  </a:t>
            </a:r>
          </a:p>
          <a:p>
            <a:r>
              <a:rPr lang="en-US" dirty="0"/>
              <a:t>							range(1, end + 1)</a:t>
            </a:r>
          </a:p>
        </p:txBody>
      </p:sp>
    </p:spTree>
    <p:extLst>
      <p:ext uri="{BB962C8B-B14F-4D97-AF65-F5344CB8AC3E}">
        <p14:creationId xmlns:p14="http://schemas.microsoft.com/office/powerpoint/2010/main" val="2141075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0D13-7353-A40B-EEC8-3BC9BA02B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3 - 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E9856-37F6-ADCD-1B49-5C6A029A6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89913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52A6-F614-117B-A07A-670BBC168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80" y="634727"/>
            <a:ext cx="5414957" cy="543681"/>
          </a:xfrm>
        </p:spPr>
        <p:txBody>
          <a:bodyPr anchor="ctr">
            <a:normAutofit fontScale="90000"/>
          </a:bodyPr>
          <a:lstStyle/>
          <a:p>
            <a:r>
              <a:rPr lang="en-US" sz="4000">
                <a:latin typeface="Calibri"/>
                <a:cs typeface="Calibri"/>
              </a:rPr>
              <a:t>Title in caps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B43694-AD85-4FB2-18A8-F148CB30BCE5}"/>
              </a:ext>
            </a:extLst>
          </p:cNvPr>
          <p:cNvSpPr/>
          <p:nvPr/>
        </p:nvSpPr>
        <p:spPr>
          <a:xfrm>
            <a:off x="301036" y="225778"/>
            <a:ext cx="11589925" cy="640644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2FF369-DC34-26AD-8B83-C4677C6E924A}"/>
              </a:ext>
            </a:extLst>
          </p:cNvPr>
          <p:cNvSpPr/>
          <p:nvPr/>
        </p:nvSpPr>
        <p:spPr>
          <a:xfrm>
            <a:off x="959556" y="338666"/>
            <a:ext cx="4327406" cy="150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6809C3-F9E0-8625-1184-38806C6BBF35}"/>
              </a:ext>
            </a:extLst>
          </p:cNvPr>
          <p:cNvSpPr/>
          <p:nvPr/>
        </p:nvSpPr>
        <p:spPr>
          <a:xfrm>
            <a:off x="6349999" y="338666"/>
            <a:ext cx="4703703" cy="15051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B0886F-4596-8C03-B7DE-E36ECDF140F4}"/>
              </a:ext>
            </a:extLst>
          </p:cNvPr>
          <p:cNvSpPr txBox="1"/>
          <p:nvPr/>
        </p:nvSpPr>
        <p:spPr>
          <a:xfrm>
            <a:off x="890729" y="497651"/>
            <a:ext cx="64491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For Loops and List’s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D36AA-363A-14B4-D38F-BD00A1A5EC63}"/>
              </a:ext>
            </a:extLst>
          </p:cNvPr>
          <p:cNvSpPr txBox="1"/>
          <p:nvPr/>
        </p:nvSpPr>
        <p:spPr>
          <a:xfrm>
            <a:off x="890729" y="1088141"/>
            <a:ext cx="10525863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for index in range(6):       The index becomes the range()     for index in range(0, 5)          </a:t>
            </a:r>
          </a:p>
          <a:p>
            <a:r>
              <a:rPr lang="en-US" dirty="0"/>
              <a:t>       print(index)   				                            print(“Take off in “ + index)</a:t>
            </a:r>
          </a:p>
          <a:p>
            <a:r>
              <a:rPr lang="en-US" dirty="0"/>
              <a:t>0			     			                                             this will print:  ?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                                                       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			List’s:</a:t>
            </a:r>
          </a:p>
          <a:p>
            <a:r>
              <a:rPr lang="en-US" dirty="0"/>
              <a:t>		A range is like a list   it looks much different though    </a:t>
            </a:r>
            <a:r>
              <a:rPr lang="en-US" dirty="0" err="1"/>
              <a:t>myList</a:t>
            </a:r>
            <a:r>
              <a:rPr lang="en-US" dirty="0"/>
              <a:t> = [0,1,2,3]</a:t>
            </a:r>
          </a:p>
          <a:p>
            <a:r>
              <a:rPr lang="en-US" dirty="0"/>
              <a:t>		list’s can contain any data type, and be useful to grab</a:t>
            </a:r>
          </a:p>
          <a:p>
            <a:r>
              <a:rPr lang="en-US" dirty="0"/>
              <a:t>		data out of or use as a specific range using integers</a:t>
            </a:r>
          </a:p>
          <a:p>
            <a:r>
              <a:rPr lang="en-US" dirty="0"/>
              <a:t>		we can use a list instead of a range()      </a:t>
            </a:r>
          </a:p>
          <a:p>
            <a:r>
              <a:rPr lang="en-US" dirty="0"/>
              <a:t>		For index in range(0,4):    similar to     for index in </a:t>
            </a:r>
            <a:r>
              <a:rPr lang="en-US" dirty="0" err="1"/>
              <a:t>myList</a:t>
            </a:r>
            <a:r>
              <a:rPr lang="en-US" dirty="0"/>
              <a:t>:</a:t>
            </a:r>
          </a:p>
          <a:p>
            <a:r>
              <a:rPr lang="en-US" dirty="0"/>
              <a:t>		We can index a list through a for loop, or with indexing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myList</a:t>
            </a:r>
            <a:r>
              <a:rPr lang="en-US" dirty="0"/>
              <a:t>[3]    this is  3      </a:t>
            </a:r>
            <a:r>
              <a:rPr lang="en-US" dirty="0" err="1"/>
              <a:t>myList</a:t>
            </a:r>
            <a:r>
              <a:rPr lang="en-US" dirty="0"/>
              <a:t>[3] = 5     </a:t>
            </a:r>
            <a:r>
              <a:rPr lang="en-US" dirty="0" err="1"/>
              <a:t>myList</a:t>
            </a:r>
            <a:r>
              <a:rPr lang="en-US" dirty="0"/>
              <a:t> now is [0,1,2,5]  </a:t>
            </a:r>
          </a:p>
          <a:p>
            <a:r>
              <a:rPr lang="en-US" dirty="0"/>
              <a:t>		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myList</a:t>
            </a:r>
            <a:r>
              <a:rPr lang="en-US" dirty="0"/>
              <a:t>)   this is 4 as in 4 elements in the list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59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52A6-F614-117B-A07A-670BBC168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80" y="634727"/>
            <a:ext cx="5414957" cy="543681"/>
          </a:xfrm>
        </p:spPr>
        <p:txBody>
          <a:bodyPr anchor="ctr">
            <a:normAutofit fontScale="90000"/>
          </a:bodyPr>
          <a:lstStyle/>
          <a:p>
            <a:r>
              <a:rPr lang="en-US" sz="4000">
                <a:latin typeface="Calibri"/>
                <a:cs typeface="Calibri"/>
              </a:rPr>
              <a:t>Title in caps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B43694-AD85-4FB2-18A8-F148CB30BCE5}"/>
              </a:ext>
            </a:extLst>
          </p:cNvPr>
          <p:cNvSpPr/>
          <p:nvPr/>
        </p:nvSpPr>
        <p:spPr>
          <a:xfrm>
            <a:off x="301036" y="225778"/>
            <a:ext cx="11589925" cy="6406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2FF369-DC34-26AD-8B83-C4677C6E924A}"/>
              </a:ext>
            </a:extLst>
          </p:cNvPr>
          <p:cNvSpPr/>
          <p:nvPr/>
        </p:nvSpPr>
        <p:spPr>
          <a:xfrm>
            <a:off x="959556" y="338666"/>
            <a:ext cx="4327406" cy="150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6809C3-F9E0-8625-1184-38806C6BBF35}"/>
              </a:ext>
            </a:extLst>
          </p:cNvPr>
          <p:cNvSpPr/>
          <p:nvPr/>
        </p:nvSpPr>
        <p:spPr>
          <a:xfrm>
            <a:off x="6349999" y="338666"/>
            <a:ext cx="4703703" cy="15051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B0886F-4596-8C03-B7DE-E36ECDF140F4}"/>
              </a:ext>
            </a:extLst>
          </p:cNvPr>
          <p:cNvSpPr txBox="1"/>
          <p:nvPr/>
        </p:nvSpPr>
        <p:spPr>
          <a:xfrm>
            <a:off x="959555" y="634727"/>
            <a:ext cx="64491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Ending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D36AA-363A-14B4-D38F-BD00A1A5EC63}"/>
              </a:ext>
            </a:extLst>
          </p:cNvPr>
          <p:cNvSpPr txBox="1"/>
          <p:nvPr/>
        </p:nvSpPr>
        <p:spPr>
          <a:xfrm>
            <a:off x="959555" y="841074"/>
            <a:ext cx="105258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Names =   [“John”, “Todd”, “Miles”, “Sarah”, “Emily”, “Jamie”]</a:t>
            </a:r>
          </a:p>
          <a:p>
            <a:r>
              <a:rPr lang="en-US" dirty="0"/>
              <a:t>Grades = [3.4, 2.0, 2.6, 3.0, 3.2, 2.5]          # six names, six grades</a:t>
            </a:r>
          </a:p>
          <a:p>
            <a:r>
              <a:rPr lang="en-US" dirty="0"/>
              <a:t>For index in range(0, </a:t>
            </a:r>
            <a:r>
              <a:rPr lang="en-US" dirty="0" err="1"/>
              <a:t>len</a:t>
            </a:r>
            <a:r>
              <a:rPr lang="en-US" dirty="0"/>
              <a:t>(Names)):</a:t>
            </a:r>
          </a:p>
          <a:p>
            <a:r>
              <a:rPr lang="en-US" dirty="0"/>
              <a:t>     </a:t>
            </a:r>
            <a:r>
              <a:rPr lang="en-US" dirty="0" err="1"/>
              <a:t>NameCall</a:t>
            </a:r>
            <a:r>
              <a:rPr lang="en-US" dirty="0"/>
              <a:t> = str(Names[</a:t>
            </a:r>
            <a:r>
              <a:rPr lang="en-US" dirty="0" err="1"/>
              <a:t>i</a:t>
            </a:r>
            <a:r>
              <a:rPr lang="en-US" dirty="0"/>
              <a:t>]) + “ :     Grade : “ + str(Grades[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     if Grades &gt; 2.5:</a:t>
            </a:r>
          </a:p>
          <a:p>
            <a:r>
              <a:rPr lang="en-US" dirty="0"/>
              <a:t>         print(</a:t>
            </a:r>
            <a:r>
              <a:rPr lang="en-US" dirty="0" err="1"/>
              <a:t>NameCall</a:t>
            </a:r>
            <a:r>
              <a:rPr lang="en-US" dirty="0"/>
              <a:t>)</a:t>
            </a:r>
          </a:p>
          <a:p>
            <a:r>
              <a:rPr lang="en-US" dirty="0"/>
              <a:t>     else:</a:t>
            </a:r>
          </a:p>
          <a:p>
            <a:r>
              <a:rPr lang="en-US" dirty="0"/>
              <a:t>         print(str(Names[</a:t>
            </a:r>
            <a:r>
              <a:rPr lang="en-US" dirty="0" err="1"/>
              <a:t>i</a:t>
            </a:r>
            <a:r>
              <a:rPr lang="en-US" dirty="0"/>
              <a:t>]) + “ please see me after class”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40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0D13-7353-A40B-EEC8-3BC9BA02B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4 – Chemical formula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E9856-37F6-ADCD-1B49-5C6A029A6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5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D2C6-9B8E-0D58-4389-A1C8F4279EC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This presentation was made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0825E-E9DC-FDDA-4DFB-E45EFAA26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99482"/>
            <a:ext cx="11029615" cy="3634486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3200" dirty="0"/>
              <a:t>Professor Mahmoud</a:t>
            </a:r>
          </a:p>
          <a:p>
            <a:r>
              <a:rPr lang="en-US" sz="3200" dirty="0"/>
              <a:t>Student   Michael H</a:t>
            </a:r>
          </a:p>
          <a:p>
            <a:r>
              <a:rPr lang="en-US" sz="3200" dirty="0"/>
              <a:t>Student   Elias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719A5-CEC4-D8C5-62A9-213CDB68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46281" y="6818938"/>
            <a:ext cx="45719" cy="781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7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52A6-F614-117B-A07A-670BBC168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80" y="634727"/>
            <a:ext cx="5414957" cy="543681"/>
          </a:xfrm>
        </p:spPr>
        <p:txBody>
          <a:bodyPr anchor="ctr">
            <a:normAutofit fontScale="90000"/>
          </a:bodyPr>
          <a:lstStyle/>
          <a:p>
            <a:r>
              <a:rPr lang="en-US" sz="4000">
                <a:latin typeface="Calibri"/>
                <a:cs typeface="Calibri"/>
              </a:rPr>
              <a:t>Title in caps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B43694-AD85-4FB2-18A8-F148CB30BCE5}"/>
              </a:ext>
            </a:extLst>
          </p:cNvPr>
          <p:cNvSpPr/>
          <p:nvPr/>
        </p:nvSpPr>
        <p:spPr>
          <a:xfrm>
            <a:off x="301036" y="225778"/>
            <a:ext cx="11589925" cy="6406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2FF369-DC34-26AD-8B83-C4677C6E924A}"/>
              </a:ext>
            </a:extLst>
          </p:cNvPr>
          <p:cNvSpPr/>
          <p:nvPr/>
        </p:nvSpPr>
        <p:spPr>
          <a:xfrm>
            <a:off x="959556" y="338666"/>
            <a:ext cx="4327406" cy="150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6809C3-F9E0-8625-1184-38806C6BBF35}"/>
              </a:ext>
            </a:extLst>
          </p:cNvPr>
          <p:cNvSpPr/>
          <p:nvPr/>
        </p:nvSpPr>
        <p:spPr>
          <a:xfrm>
            <a:off x="6349999" y="338666"/>
            <a:ext cx="4703703" cy="15051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B0886F-4596-8C03-B7DE-E36ECDF140F4}"/>
              </a:ext>
            </a:extLst>
          </p:cNvPr>
          <p:cNvSpPr txBox="1"/>
          <p:nvPr/>
        </p:nvSpPr>
        <p:spPr>
          <a:xfrm>
            <a:off x="959555" y="489186"/>
            <a:ext cx="64491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To Display things, we print them to the console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D36AA-363A-14B4-D38F-BD00A1A5EC63}"/>
              </a:ext>
            </a:extLst>
          </p:cNvPr>
          <p:cNvSpPr txBox="1"/>
          <p:nvPr/>
        </p:nvSpPr>
        <p:spPr>
          <a:xfrm>
            <a:off x="959555" y="1088819"/>
            <a:ext cx="105258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print()    allows us to display values that python recognizes:  </a:t>
            </a:r>
          </a:p>
          <a:p>
            <a:r>
              <a:rPr lang="en-US" dirty="0"/>
              <a:t>              string – “text”, integers – 4, floating decimal point aka float – 3.14, and bool – True/False </a:t>
            </a:r>
          </a:p>
          <a:p>
            <a:endParaRPr lang="en-US" dirty="0"/>
          </a:p>
          <a:p>
            <a:r>
              <a:rPr lang="en-US" dirty="0"/>
              <a:t>We can print values on their own:</a:t>
            </a:r>
          </a:p>
          <a:p>
            <a:r>
              <a:rPr lang="en-US" dirty="0"/>
              <a:t>print(3.14) </a:t>
            </a:r>
            <a:r>
              <a:rPr lang="en-US" dirty="0">
                <a:sym typeface="Wingdings" panose="05000000000000000000" pitchFamily="2" charset="2"/>
              </a:rPr>
              <a:t> 3.14               print(“Hello World”)  Hello World        print(True)  True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“ “ – This is how we tell a string/text value from other values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These are all strings:                                      These might look like strings but they aren’t:</a:t>
            </a:r>
          </a:p>
          <a:p>
            <a:r>
              <a:rPr lang="en-US" dirty="0">
                <a:sym typeface="Wingdings" panose="05000000000000000000" pitchFamily="2" charset="2"/>
              </a:rPr>
              <a:t>“5”, “True”, “3.1419”, “H”                                    5, True, Hello, 2.11235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================================================================================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 python you can covert some values into other values using a python keywords</a:t>
            </a:r>
          </a:p>
          <a:p>
            <a:r>
              <a:rPr lang="en-US" dirty="0">
                <a:sym typeface="Wingdings" panose="05000000000000000000" pitchFamily="2" charset="2"/>
              </a:rPr>
              <a:t>This is important when using the print statement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Here is the keywords to convert a value into other values:    </a:t>
            </a:r>
          </a:p>
          <a:p>
            <a:r>
              <a:rPr lang="en-US" dirty="0">
                <a:sym typeface="Wingdings" panose="05000000000000000000" pitchFamily="2" charset="2"/>
              </a:rPr>
              <a:t>str()  for string,  int()  for integer, float()  for float, bool()  for Boolean</a:t>
            </a:r>
          </a:p>
          <a:p>
            <a:r>
              <a:rPr lang="en-US" dirty="0">
                <a:sym typeface="Wingdings" panose="05000000000000000000" pitchFamily="2" charset="2"/>
              </a:rPr>
              <a:t>Example:       str(5)  “5”</a:t>
            </a:r>
          </a:p>
        </p:txBody>
      </p:sp>
    </p:spTree>
    <p:extLst>
      <p:ext uri="{BB962C8B-B14F-4D97-AF65-F5344CB8AC3E}">
        <p14:creationId xmlns:p14="http://schemas.microsoft.com/office/powerpoint/2010/main" val="224687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52A6-F614-117B-A07A-670BBC168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80" y="634727"/>
            <a:ext cx="5414957" cy="543681"/>
          </a:xfrm>
        </p:spPr>
        <p:txBody>
          <a:bodyPr anchor="ctr">
            <a:normAutofit fontScale="90000"/>
          </a:bodyPr>
          <a:lstStyle/>
          <a:p>
            <a:r>
              <a:rPr lang="en-US" sz="4000">
                <a:latin typeface="Calibri"/>
                <a:cs typeface="Calibri"/>
              </a:rPr>
              <a:t>Title in caps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B43694-AD85-4FB2-18A8-F148CB30BCE5}"/>
              </a:ext>
            </a:extLst>
          </p:cNvPr>
          <p:cNvSpPr/>
          <p:nvPr/>
        </p:nvSpPr>
        <p:spPr>
          <a:xfrm>
            <a:off x="301036" y="225778"/>
            <a:ext cx="11589925" cy="640644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2FF369-DC34-26AD-8B83-C4677C6E924A}"/>
              </a:ext>
            </a:extLst>
          </p:cNvPr>
          <p:cNvSpPr/>
          <p:nvPr/>
        </p:nvSpPr>
        <p:spPr>
          <a:xfrm>
            <a:off x="959556" y="338666"/>
            <a:ext cx="4327406" cy="150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6809C3-F9E0-8625-1184-38806C6BBF35}"/>
              </a:ext>
            </a:extLst>
          </p:cNvPr>
          <p:cNvSpPr/>
          <p:nvPr/>
        </p:nvSpPr>
        <p:spPr>
          <a:xfrm>
            <a:off x="6349999" y="338666"/>
            <a:ext cx="4703703" cy="15051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B0886F-4596-8C03-B7DE-E36ECDF140F4}"/>
              </a:ext>
            </a:extLst>
          </p:cNvPr>
          <p:cNvSpPr txBox="1"/>
          <p:nvPr/>
        </p:nvSpPr>
        <p:spPr>
          <a:xfrm>
            <a:off x="959555" y="489186"/>
            <a:ext cx="64491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Printing out all kinds of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D36AA-363A-14B4-D38F-BD00A1A5EC63}"/>
              </a:ext>
            </a:extLst>
          </p:cNvPr>
          <p:cNvSpPr txBox="1"/>
          <p:nvPr/>
        </p:nvSpPr>
        <p:spPr>
          <a:xfrm>
            <a:off x="959555" y="1088819"/>
            <a:ext cx="105258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can’t convert “Hello World” into a string  You will get an error</a:t>
            </a:r>
          </a:p>
          <a:p>
            <a:r>
              <a:rPr lang="en-US" dirty="0"/>
              <a:t>	In python a program will run line by line until the end of the program </a:t>
            </a:r>
          </a:p>
          <a:p>
            <a:r>
              <a:rPr lang="en-US" dirty="0"/>
              <a:t>If python finds an error, it will immediately end the program and display the error and where it occurred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While you can’t str(“Hello World”)   you can </a:t>
            </a:r>
            <a:r>
              <a:rPr lang="en-US" dirty="0" err="1"/>
              <a:t>len</a:t>
            </a:r>
            <a:r>
              <a:rPr lang="en-US" dirty="0"/>
              <a:t>(“Hello World”)  running this would give you the integer 11</a:t>
            </a:r>
          </a:p>
          <a:p>
            <a:r>
              <a:rPr lang="en-US" dirty="0" err="1"/>
              <a:t>len</a:t>
            </a:r>
            <a:r>
              <a:rPr lang="en-US" dirty="0"/>
              <a:t>(“Hi”) would return the integer value 2</a:t>
            </a:r>
          </a:p>
          <a:p>
            <a:endParaRPr lang="en-US" dirty="0"/>
          </a:p>
          <a:p>
            <a:r>
              <a:rPr lang="en-US" dirty="0"/>
              <a:t>Comments are for the programmer and can only be seen when looking at the code</a:t>
            </a:r>
          </a:p>
          <a:p>
            <a:r>
              <a:rPr lang="en-US" dirty="0"/>
              <a:t>You can write a comment  in python by typing a # </a:t>
            </a:r>
          </a:p>
          <a:p>
            <a:endParaRPr lang="en-US" dirty="0"/>
          </a:p>
          <a:p>
            <a:r>
              <a:rPr lang="en-US" dirty="0"/>
              <a:t>===============================================================================</a:t>
            </a:r>
          </a:p>
          <a:p>
            <a:endParaRPr lang="en-US" dirty="0"/>
          </a:p>
          <a:p>
            <a:r>
              <a:rPr lang="en-US" dirty="0"/>
              <a:t>We can print out things in multiple ways such as    print(“Hello”)   print(“World”) This will display</a:t>
            </a:r>
          </a:p>
          <a:p>
            <a:r>
              <a:rPr lang="en-US" dirty="0"/>
              <a:t>Hello</a:t>
            </a:r>
          </a:p>
          <a:p>
            <a:r>
              <a:rPr lang="en-US" dirty="0"/>
              <a:t>World</a:t>
            </a:r>
          </a:p>
          <a:p>
            <a:r>
              <a:rPr lang="en-US" dirty="0"/>
              <a:t>We can also print it out like this   print(“Hello ” + “World”) which adds the two strings:</a:t>
            </a:r>
          </a:p>
          <a:p>
            <a:r>
              <a:rPr lang="en-US" dirty="0"/>
              <a:t>Hello World </a:t>
            </a:r>
          </a:p>
        </p:txBody>
      </p:sp>
    </p:spTree>
    <p:extLst>
      <p:ext uri="{BB962C8B-B14F-4D97-AF65-F5344CB8AC3E}">
        <p14:creationId xmlns:p14="http://schemas.microsoft.com/office/powerpoint/2010/main" val="759933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231B-A868-0C24-DE27-7E5346890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1 -  </a:t>
            </a:r>
            <a:r>
              <a:rPr lang="en-US" dirty="0" err="1"/>
              <a:t>Madlib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7CD2A-A40B-E703-19B1-20D1E100C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2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52A6-F614-117B-A07A-670BBC168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80" y="634727"/>
            <a:ext cx="5414957" cy="543681"/>
          </a:xfrm>
        </p:spPr>
        <p:txBody>
          <a:bodyPr anchor="ctr">
            <a:normAutofit fontScale="90000"/>
          </a:bodyPr>
          <a:lstStyle/>
          <a:p>
            <a:r>
              <a:rPr lang="en-US" sz="4000">
                <a:latin typeface="Calibri"/>
                <a:cs typeface="Calibri"/>
              </a:rPr>
              <a:t>Title in caps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B43694-AD85-4FB2-18A8-F148CB30BCE5}"/>
              </a:ext>
            </a:extLst>
          </p:cNvPr>
          <p:cNvSpPr/>
          <p:nvPr/>
        </p:nvSpPr>
        <p:spPr>
          <a:xfrm>
            <a:off x="301036" y="225778"/>
            <a:ext cx="11589925" cy="6406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2FF369-DC34-26AD-8B83-C4677C6E924A}"/>
              </a:ext>
            </a:extLst>
          </p:cNvPr>
          <p:cNvSpPr/>
          <p:nvPr/>
        </p:nvSpPr>
        <p:spPr>
          <a:xfrm>
            <a:off x="959556" y="338666"/>
            <a:ext cx="4327406" cy="150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6809C3-F9E0-8625-1184-38806C6BBF35}"/>
              </a:ext>
            </a:extLst>
          </p:cNvPr>
          <p:cNvSpPr/>
          <p:nvPr/>
        </p:nvSpPr>
        <p:spPr>
          <a:xfrm>
            <a:off x="6349999" y="338666"/>
            <a:ext cx="4703703" cy="15051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B0886F-4596-8C03-B7DE-E36ECDF140F4}"/>
              </a:ext>
            </a:extLst>
          </p:cNvPr>
          <p:cNvSpPr txBox="1"/>
          <p:nvPr/>
        </p:nvSpPr>
        <p:spPr>
          <a:xfrm>
            <a:off x="959555" y="554382"/>
            <a:ext cx="64491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Making a simple calculator with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D36AA-363A-14B4-D38F-BD00A1A5EC63}"/>
              </a:ext>
            </a:extLst>
          </p:cNvPr>
          <p:cNvSpPr txBox="1"/>
          <p:nvPr/>
        </p:nvSpPr>
        <p:spPr>
          <a:xfrm>
            <a:off x="959555" y="1139285"/>
            <a:ext cx="105258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make a calculator we need the user of the program to enter in numbers to calculate. To do this we use a method called input(“”)</a:t>
            </a:r>
          </a:p>
          <a:p>
            <a:r>
              <a:rPr lang="en-US" dirty="0" err="1"/>
              <a:t>EnterInANumber</a:t>
            </a:r>
            <a:r>
              <a:rPr lang="en-US" dirty="0"/>
              <a:t> = input(“What is your favorite number: \n”)    \n is a special character that is a new line</a:t>
            </a:r>
          </a:p>
          <a:p>
            <a:r>
              <a:rPr lang="en-US" dirty="0"/>
              <a:t>print(“I like “ + </a:t>
            </a:r>
            <a:r>
              <a:rPr lang="en-US" dirty="0" err="1"/>
              <a:t>EnterInANumber</a:t>
            </a:r>
            <a:r>
              <a:rPr lang="en-US" dirty="0"/>
              <a:t>)  </a:t>
            </a:r>
            <a:r>
              <a:rPr lang="en-US" dirty="0">
                <a:sym typeface="Wingdings" panose="05000000000000000000" pitchFamily="2" charset="2"/>
              </a:rPr>
              <a:t>  I like (number you entered)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Number1 = 1.76   ;     Number2 = 2.34  ;    multiplier = input(“Enter in a multiplier (2x, 3x, </a:t>
            </a:r>
            <a:r>
              <a:rPr lang="en-US" dirty="0" err="1"/>
              <a:t>excetera</a:t>
            </a:r>
            <a:r>
              <a:rPr lang="en-US" dirty="0"/>
              <a:t>):\n”) </a:t>
            </a:r>
          </a:p>
          <a:p>
            <a:r>
              <a:rPr lang="en-US" dirty="0"/>
              <a:t>Total = ( Number1 + Number2 ) * int(multiplier)</a:t>
            </a:r>
          </a:p>
          <a:p>
            <a:r>
              <a:rPr lang="en-US" dirty="0"/>
              <a:t>print(Total)     if multiplier is 2 then Total </a:t>
            </a:r>
            <a:r>
              <a:rPr lang="en-US" dirty="0">
                <a:sym typeface="Wingdings" panose="05000000000000000000" pitchFamily="2" charset="2"/>
              </a:rPr>
              <a:t> 8.2</a:t>
            </a:r>
            <a:endParaRPr lang="en-US" dirty="0"/>
          </a:p>
          <a:p>
            <a:endParaRPr lang="en-US" dirty="0"/>
          </a:p>
          <a:p>
            <a:r>
              <a:rPr lang="en-US" dirty="0"/>
              <a:t>Python can use arithmetic operators such as +,-,*,/ as well as a few others like</a:t>
            </a:r>
          </a:p>
          <a:p>
            <a:r>
              <a:rPr lang="en-US" dirty="0"/>
              <a:t>Modulus            = %    returns the remainder of division                                   2 % 11 </a:t>
            </a:r>
            <a:r>
              <a:rPr lang="en-US" dirty="0">
                <a:sym typeface="Wingdings" panose="05000000000000000000" pitchFamily="2" charset="2"/>
              </a:rPr>
              <a:t> 1</a:t>
            </a:r>
          </a:p>
          <a:p>
            <a:r>
              <a:rPr lang="en-US" dirty="0">
                <a:sym typeface="Wingdings" panose="05000000000000000000" pitchFamily="2" charset="2"/>
              </a:rPr>
              <a:t>Integer division = //      this returns the division, while ignoring the remainder  2 // 11  5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To use more advanced math methods we can access a module called Math. First we need to import it into our python file using the import syntax       </a:t>
            </a:r>
          </a:p>
          <a:p>
            <a:r>
              <a:rPr lang="en-US" dirty="0">
                <a:sym typeface="Wingdings" panose="05000000000000000000" pitchFamily="2" charset="2"/>
              </a:rPr>
              <a:t>Import math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example of the methods we can use are floor(), and ceil() which round up or down to the nearest integer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72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52A6-F614-117B-A07A-670BBC168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80" y="634727"/>
            <a:ext cx="5414957" cy="543681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Calibri"/>
                <a:cs typeface="Calibri"/>
              </a:rPr>
              <a:t>Title in caps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B43694-AD85-4FB2-18A8-F148CB30BCE5}"/>
              </a:ext>
            </a:extLst>
          </p:cNvPr>
          <p:cNvSpPr/>
          <p:nvPr/>
        </p:nvSpPr>
        <p:spPr>
          <a:xfrm>
            <a:off x="301036" y="225778"/>
            <a:ext cx="11589925" cy="640644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2FF369-DC34-26AD-8B83-C4677C6E924A}"/>
              </a:ext>
            </a:extLst>
          </p:cNvPr>
          <p:cNvSpPr/>
          <p:nvPr/>
        </p:nvSpPr>
        <p:spPr>
          <a:xfrm>
            <a:off x="959556" y="338666"/>
            <a:ext cx="4327406" cy="150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6809C3-F9E0-8625-1184-38806C6BBF35}"/>
              </a:ext>
            </a:extLst>
          </p:cNvPr>
          <p:cNvSpPr/>
          <p:nvPr/>
        </p:nvSpPr>
        <p:spPr>
          <a:xfrm>
            <a:off x="6349999" y="338666"/>
            <a:ext cx="4703703" cy="15051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B0886F-4596-8C03-B7DE-E36ECDF140F4}"/>
              </a:ext>
            </a:extLst>
          </p:cNvPr>
          <p:cNvSpPr txBox="1"/>
          <p:nvPr/>
        </p:nvSpPr>
        <p:spPr>
          <a:xfrm>
            <a:off x="959555" y="489186"/>
            <a:ext cx="64491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Conditionals &amp; if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D36AA-363A-14B4-D38F-BD00A1A5EC63}"/>
              </a:ext>
            </a:extLst>
          </p:cNvPr>
          <p:cNvSpPr txBox="1"/>
          <p:nvPr/>
        </p:nvSpPr>
        <p:spPr>
          <a:xfrm>
            <a:off x="959555" y="1088819"/>
            <a:ext cx="105258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to be aware of when using if statements is indentation:</a:t>
            </a:r>
          </a:p>
          <a:p>
            <a:r>
              <a:rPr lang="en-US" dirty="0"/>
              <a:t>When writing if statements, the code block you write inside the if that will run if the conditional is True</a:t>
            </a:r>
          </a:p>
          <a:p>
            <a:r>
              <a:rPr lang="en-US" dirty="0"/>
              <a:t>You need to indent your code inside the if statement the same number of spaces throughout the entire file</a:t>
            </a:r>
          </a:p>
          <a:p>
            <a:r>
              <a:rPr lang="en-US" dirty="0"/>
              <a:t>The normal amount is 4 spaces</a:t>
            </a:r>
          </a:p>
          <a:p>
            <a:endParaRPr lang="en-US" dirty="0"/>
          </a:p>
          <a:p>
            <a:r>
              <a:rPr lang="en-US" dirty="0"/>
              <a:t>Conditional’s check True and False between values using &lt;, &gt;, &lt;=, &gt;=, and == </a:t>
            </a:r>
          </a:p>
          <a:p>
            <a:r>
              <a:rPr lang="en-US" dirty="0"/>
              <a:t> X = 11 ;    Y = 21  ;     is X equal to Y? True or False</a:t>
            </a:r>
          </a:p>
          <a:p>
            <a:r>
              <a:rPr lang="en-US" dirty="0" err="1"/>
              <a:t>isXEqualToY</a:t>
            </a:r>
            <a:r>
              <a:rPr lang="en-US" dirty="0"/>
              <a:t>         =  (X == Y)      This should be False sense X and Y aren’t the same</a:t>
            </a:r>
          </a:p>
          <a:p>
            <a:r>
              <a:rPr lang="en-US" dirty="0" err="1"/>
              <a:t>IsYGreaterThanX</a:t>
            </a:r>
            <a:r>
              <a:rPr lang="en-US" dirty="0"/>
              <a:t> =  (Y &gt; X )       This is a True statement  </a:t>
            </a:r>
          </a:p>
          <a:p>
            <a:endParaRPr lang="en-US" dirty="0"/>
          </a:p>
          <a:p>
            <a:r>
              <a:rPr lang="en-US" dirty="0"/>
              <a:t>We can make things happen based on conditions such as above</a:t>
            </a:r>
          </a:p>
          <a:p>
            <a:r>
              <a:rPr lang="en-US" dirty="0"/>
              <a:t>If Y &gt; X:                            Is the same as    If </a:t>
            </a:r>
            <a:r>
              <a:rPr lang="en-US" dirty="0" err="1"/>
              <a:t>isYGreaterThanX</a:t>
            </a:r>
            <a:r>
              <a:rPr lang="en-US" dirty="0"/>
              <a:t>:</a:t>
            </a:r>
          </a:p>
          <a:p>
            <a:r>
              <a:rPr lang="en-US" dirty="0"/>
              <a:t>     Do something                                             Do something</a:t>
            </a:r>
          </a:p>
          <a:p>
            <a:r>
              <a:rPr lang="en-US" dirty="0"/>
              <a:t>Let’s say that the condition is False, what will happen?     Else:</a:t>
            </a:r>
          </a:p>
          <a:p>
            <a:r>
              <a:rPr lang="en-US" dirty="0"/>
              <a:t>Else is a catchall statement</a:t>
            </a:r>
          </a:p>
          <a:p>
            <a:r>
              <a:rPr lang="en-US" dirty="0"/>
              <a:t>If X == 10:</a:t>
            </a:r>
          </a:p>
          <a:p>
            <a:r>
              <a:rPr lang="en-US" dirty="0"/>
              <a:t>    print(“The number was 10”)                            To the left is an example of if and else statements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print(“The number is not 10”)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31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52A6-F614-117B-A07A-670BBC168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80" y="634727"/>
            <a:ext cx="5414957" cy="543681"/>
          </a:xfrm>
        </p:spPr>
        <p:txBody>
          <a:bodyPr anchor="ctr">
            <a:normAutofit fontScale="90000"/>
          </a:bodyPr>
          <a:lstStyle/>
          <a:p>
            <a:r>
              <a:rPr lang="en-US" sz="4000">
                <a:latin typeface="Calibri"/>
                <a:cs typeface="Calibri"/>
              </a:rPr>
              <a:t>Title in caps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B43694-AD85-4FB2-18A8-F148CB30BCE5}"/>
              </a:ext>
            </a:extLst>
          </p:cNvPr>
          <p:cNvSpPr/>
          <p:nvPr/>
        </p:nvSpPr>
        <p:spPr>
          <a:xfrm>
            <a:off x="301036" y="225778"/>
            <a:ext cx="11589925" cy="6406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2FF369-DC34-26AD-8B83-C4677C6E924A}"/>
              </a:ext>
            </a:extLst>
          </p:cNvPr>
          <p:cNvSpPr/>
          <p:nvPr/>
        </p:nvSpPr>
        <p:spPr>
          <a:xfrm>
            <a:off x="959556" y="338666"/>
            <a:ext cx="4327406" cy="150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6809C3-F9E0-8625-1184-38806C6BBF35}"/>
              </a:ext>
            </a:extLst>
          </p:cNvPr>
          <p:cNvSpPr/>
          <p:nvPr/>
        </p:nvSpPr>
        <p:spPr>
          <a:xfrm>
            <a:off x="6349999" y="338666"/>
            <a:ext cx="4703703" cy="15051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B0886F-4596-8C03-B7DE-E36ECDF140F4}"/>
              </a:ext>
            </a:extLst>
          </p:cNvPr>
          <p:cNvSpPr txBox="1"/>
          <p:nvPr/>
        </p:nvSpPr>
        <p:spPr>
          <a:xfrm>
            <a:off x="959555" y="590221"/>
            <a:ext cx="64491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Finishing up if/elif/else statements with AND/OR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D36AA-363A-14B4-D38F-BD00A1A5EC63}"/>
              </a:ext>
            </a:extLst>
          </p:cNvPr>
          <p:cNvSpPr txBox="1"/>
          <p:nvPr/>
        </p:nvSpPr>
        <p:spPr>
          <a:xfrm>
            <a:off x="959555" y="1139285"/>
            <a:ext cx="105258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last thing we will cover will be using multiple conditionals using and/or</a:t>
            </a:r>
          </a:p>
          <a:p>
            <a:endParaRPr lang="en-US" dirty="0"/>
          </a:p>
          <a:p>
            <a:r>
              <a:rPr lang="en-US" dirty="0"/>
              <a:t>Ex.)  if we want to check if a var is between 2 numbers we can use 2 conditionals</a:t>
            </a:r>
          </a:p>
          <a:p>
            <a:r>
              <a:rPr lang="en-US" dirty="0"/>
              <a:t>If x &lt; 20:                 Same as               if x &lt; 20 and x &gt; 5:           Both conditionals must be true to</a:t>
            </a:r>
          </a:p>
          <a:p>
            <a:r>
              <a:rPr lang="en-US" dirty="0"/>
              <a:t>    if x &gt; 5:                                                print(“Yes”)                     run the code block underneath</a:t>
            </a:r>
          </a:p>
          <a:p>
            <a:r>
              <a:rPr lang="en-US" dirty="0"/>
              <a:t>        print(“Yes”)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If we want 2 conditionals and run the code if one is True even if the other is False then we can use the or</a:t>
            </a:r>
          </a:p>
          <a:p>
            <a:r>
              <a:rPr lang="en-US" dirty="0"/>
              <a:t>If the first conditional is True then it won’t check the second one</a:t>
            </a:r>
          </a:p>
          <a:p>
            <a:r>
              <a:rPr lang="en-US" dirty="0"/>
              <a:t>If x &lt; 6 or x &gt; 100:                     </a:t>
            </a:r>
          </a:p>
          <a:p>
            <a:r>
              <a:rPr lang="en-US" dirty="0"/>
              <a:t>    print(“Yes”)</a:t>
            </a:r>
          </a:p>
          <a:p>
            <a:r>
              <a:rPr lang="en-US" dirty="0"/>
              <a:t>X = 104 ; x = 4; </a:t>
            </a:r>
            <a:r>
              <a:rPr lang="en-US" dirty="0">
                <a:sym typeface="Wingdings" panose="05000000000000000000" pitchFamily="2" charset="2"/>
              </a:rPr>
              <a:t> print’s Yes            Doesn’t print Yes     x = 7; x = 95;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X = 5;  Y = 10                                         </a:t>
            </a:r>
          </a:p>
          <a:p>
            <a:r>
              <a:rPr lang="en-US" dirty="0">
                <a:sym typeface="Wingdings" panose="05000000000000000000" pitchFamily="2" charset="2"/>
              </a:rPr>
              <a:t>If X == 5 and Y == 10:                   If X == 3 or Y &gt; 3:                  if X &lt; 4 or Y != 10:</a:t>
            </a:r>
          </a:p>
          <a:p>
            <a:r>
              <a:rPr lang="en-US" dirty="0">
                <a:sym typeface="Wingdings" panose="05000000000000000000" pitchFamily="2" charset="2"/>
              </a:rPr>
              <a:t>      this will run                                    this will also run                       this will not run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96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0D13-7353-A40B-EEC8-3BC9BA02B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2  - Guess the number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E9856-37F6-ADCD-1B49-5C6A029A6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7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52A6-F614-117B-A07A-670BBC168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80" y="634727"/>
            <a:ext cx="5414957" cy="543681"/>
          </a:xfrm>
        </p:spPr>
        <p:txBody>
          <a:bodyPr anchor="ctr">
            <a:normAutofit fontScale="90000"/>
          </a:bodyPr>
          <a:lstStyle/>
          <a:p>
            <a:r>
              <a:rPr lang="en-US" sz="4000">
                <a:latin typeface="Calibri"/>
                <a:cs typeface="Calibri"/>
              </a:rPr>
              <a:t>Title in caps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B43694-AD85-4FB2-18A8-F148CB30BCE5}"/>
              </a:ext>
            </a:extLst>
          </p:cNvPr>
          <p:cNvSpPr/>
          <p:nvPr/>
        </p:nvSpPr>
        <p:spPr>
          <a:xfrm>
            <a:off x="301036" y="225778"/>
            <a:ext cx="11589925" cy="640644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2FF369-DC34-26AD-8B83-C4677C6E924A}"/>
              </a:ext>
            </a:extLst>
          </p:cNvPr>
          <p:cNvSpPr/>
          <p:nvPr/>
        </p:nvSpPr>
        <p:spPr>
          <a:xfrm>
            <a:off x="959556" y="338666"/>
            <a:ext cx="4327406" cy="150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6809C3-F9E0-8625-1184-38806C6BBF35}"/>
              </a:ext>
            </a:extLst>
          </p:cNvPr>
          <p:cNvSpPr/>
          <p:nvPr/>
        </p:nvSpPr>
        <p:spPr>
          <a:xfrm>
            <a:off x="6349999" y="338666"/>
            <a:ext cx="4703703" cy="15051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B0886F-4596-8C03-B7DE-E36ECDF140F4}"/>
              </a:ext>
            </a:extLst>
          </p:cNvPr>
          <p:cNvSpPr txBox="1"/>
          <p:nvPr/>
        </p:nvSpPr>
        <p:spPr>
          <a:xfrm>
            <a:off x="890729" y="497651"/>
            <a:ext cx="64491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D36AA-363A-14B4-D38F-BD00A1A5EC63}"/>
              </a:ext>
            </a:extLst>
          </p:cNvPr>
          <p:cNvSpPr txBox="1"/>
          <p:nvPr/>
        </p:nvSpPr>
        <p:spPr>
          <a:xfrm>
            <a:off x="890729" y="1088141"/>
            <a:ext cx="105258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 to repeat code multiple times we can do so with conditions:</a:t>
            </a:r>
          </a:p>
          <a:p>
            <a:r>
              <a:rPr lang="en-US" dirty="0"/>
              <a:t>Ex.)    we want to repeat the same code multiple times we can run the code on a loop</a:t>
            </a:r>
          </a:p>
          <a:p>
            <a:r>
              <a:rPr lang="en-US" dirty="0"/>
              <a:t>				This will output </a:t>
            </a:r>
            <a:r>
              <a:rPr lang="en-US" dirty="0">
                <a:sym typeface="Wingdings" panose="05000000000000000000" pitchFamily="2" charset="2"/>
              </a:rPr>
              <a:t>  It’s your turn</a:t>
            </a:r>
          </a:p>
          <a:p>
            <a:r>
              <a:rPr lang="en-US" dirty="0">
                <a:sym typeface="Wingdings" panose="05000000000000000000" pitchFamily="2" charset="2"/>
              </a:rPr>
              <a:t>						It’s your turn</a:t>
            </a:r>
          </a:p>
          <a:p>
            <a:r>
              <a:rPr lang="en-US" dirty="0" err="1"/>
              <a:t>numberOfTurnsLeft</a:t>
            </a:r>
            <a:r>
              <a:rPr lang="en-US" dirty="0"/>
              <a:t> = 5				</a:t>
            </a:r>
            <a:r>
              <a:rPr lang="en-US" dirty="0">
                <a:sym typeface="Wingdings" panose="05000000000000000000" pitchFamily="2" charset="2"/>
              </a:rPr>
              <a:t>It’s your turn</a:t>
            </a:r>
          </a:p>
          <a:p>
            <a:r>
              <a:rPr lang="en-US" dirty="0">
                <a:sym typeface="Wingdings" panose="05000000000000000000" pitchFamily="2" charset="2"/>
              </a:rPr>
              <a:t>						It’s your turn</a:t>
            </a:r>
          </a:p>
          <a:p>
            <a:r>
              <a:rPr lang="en-US" dirty="0">
                <a:sym typeface="Wingdings" panose="05000000000000000000" pitchFamily="2" charset="2"/>
              </a:rPr>
              <a:t>						It’s your turn		</a:t>
            </a:r>
            <a:endParaRPr lang="en-US" dirty="0"/>
          </a:p>
          <a:p>
            <a:r>
              <a:rPr lang="en-US" dirty="0"/>
              <a:t>While </a:t>
            </a:r>
            <a:r>
              <a:rPr lang="en-US" dirty="0" err="1"/>
              <a:t>numberOfTurnsLeft</a:t>
            </a:r>
            <a:r>
              <a:rPr lang="en-US" dirty="0"/>
              <a:t> &gt; 0:                                          Your turn is over</a:t>
            </a:r>
          </a:p>
          <a:p>
            <a:r>
              <a:rPr lang="en-US" dirty="0"/>
              <a:t>	print(“It’s your turn”)</a:t>
            </a:r>
          </a:p>
          <a:p>
            <a:r>
              <a:rPr lang="en-US" dirty="0"/>
              <a:t>	</a:t>
            </a:r>
            <a:r>
              <a:rPr lang="en-US" dirty="0" err="1"/>
              <a:t>numberOfTurnsLeft</a:t>
            </a:r>
            <a:r>
              <a:rPr lang="en-US" dirty="0"/>
              <a:t> = </a:t>
            </a:r>
            <a:r>
              <a:rPr lang="en-US" dirty="0" err="1"/>
              <a:t>numberOfTurnsLeft</a:t>
            </a:r>
            <a:r>
              <a:rPr lang="en-US" dirty="0"/>
              <a:t> – 1</a:t>
            </a:r>
          </a:p>
          <a:p>
            <a:endParaRPr lang="en-US" dirty="0"/>
          </a:p>
          <a:p>
            <a:r>
              <a:rPr lang="en-US" dirty="0"/>
              <a:t>print(“Your turn is over”)</a:t>
            </a:r>
          </a:p>
          <a:p>
            <a:endParaRPr lang="en-US" dirty="0"/>
          </a:p>
          <a:p>
            <a:r>
              <a:rPr lang="en-US" dirty="0"/>
              <a:t>There are only two ways to break out of a while loop. The first is to make the conditional False</a:t>
            </a:r>
          </a:p>
          <a:p>
            <a:r>
              <a:rPr lang="en-US" dirty="0"/>
              <a:t>The second is to use the break keyword. This will break out of the immediate loop!</a:t>
            </a:r>
          </a:p>
          <a:p>
            <a:r>
              <a:rPr lang="en-US" dirty="0"/>
              <a:t>X = 1</a:t>
            </a:r>
          </a:p>
          <a:p>
            <a:r>
              <a:rPr lang="en-US" dirty="0"/>
              <a:t>While X == 1:  			</a:t>
            </a:r>
            <a:r>
              <a:rPr lang="en-US" dirty="0">
                <a:sym typeface="Wingdings" panose="05000000000000000000" pitchFamily="2" charset="2"/>
              </a:rPr>
              <a:t>  This will print out </a:t>
            </a:r>
            <a:endParaRPr lang="en-US" dirty="0"/>
          </a:p>
          <a:p>
            <a:r>
              <a:rPr lang="en-US" dirty="0"/>
              <a:t>    print(“This print’s once”) 		       This print’s once</a:t>
            </a:r>
          </a:p>
          <a:p>
            <a:r>
              <a:rPr lang="en-US" dirty="0"/>
              <a:t>    break				       outside loop</a:t>
            </a:r>
          </a:p>
          <a:p>
            <a:r>
              <a:rPr lang="en-US" dirty="0"/>
              <a:t>print(“outside loop”)</a:t>
            </a:r>
          </a:p>
        </p:txBody>
      </p:sp>
    </p:spTree>
    <p:extLst>
      <p:ext uri="{BB962C8B-B14F-4D97-AF65-F5344CB8AC3E}">
        <p14:creationId xmlns:p14="http://schemas.microsoft.com/office/powerpoint/2010/main" val="1316067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5578</TotalTime>
  <Words>1783</Words>
  <Application>Microsoft Office PowerPoint</Application>
  <PresentationFormat>Widescreen</PresentationFormat>
  <Paragraphs>201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Nova Light</vt:lpstr>
      <vt:lpstr>Calibri</vt:lpstr>
      <vt:lpstr>Consolas</vt:lpstr>
      <vt:lpstr>Georgia Pro</vt:lpstr>
      <vt:lpstr>Wingdings 2</vt:lpstr>
      <vt:lpstr>DividendVTI</vt:lpstr>
      <vt:lpstr> computer       Science   Concepts and Ideas</vt:lpstr>
      <vt:lpstr>Title in caps</vt:lpstr>
      <vt:lpstr>Title in caps</vt:lpstr>
      <vt:lpstr>Case Study 1 -  Madlib</vt:lpstr>
      <vt:lpstr>Title in caps</vt:lpstr>
      <vt:lpstr>Title in caps</vt:lpstr>
      <vt:lpstr>Title in caps</vt:lpstr>
      <vt:lpstr>Case study 2  - Guess the number</vt:lpstr>
      <vt:lpstr>Title in caps</vt:lpstr>
      <vt:lpstr>Title in caps</vt:lpstr>
      <vt:lpstr>Case study 3 -  calculator</vt:lpstr>
      <vt:lpstr>Title in caps</vt:lpstr>
      <vt:lpstr>Title in caps</vt:lpstr>
      <vt:lpstr>Case study 4 – Chemical formula</vt:lpstr>
      <vt:lpstr>This presentation was made by: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Michael Howard</cp:lastModifiedBy>
  <cp:revision>1</cp:revision>
  <dcterms:created xsi:type="dcterms:W3CDTF">2022-12-01T04:06:43Z</dcterms:created>
  <dcterms:modified xsi:type="dcterms:W3CDTF">2023-03-03T22:20:44Z</dcterms:modified>
</cp:coreProperties>
</file>