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85768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62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12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60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992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0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1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5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5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6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1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0DECAB-D899-4F9F-9804-775D11241B0D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0B4E31-E0B9-4AFA-AAEF-E91A7CFB15B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1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0F756-7C91-16E4-C15A-2B1CA505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102779"/>
            <a:ext cx="8361229" cy="2098226"/>
          </a:xfrm>
        </p:spPr>
        <p:txBody>
          <a:bodyPr/>
          <a:lstStyle/>
          <a:p>
            <a:r>
              <a:rPr lang="pt-BR" dirty="0"/>
              <a:t>IOT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manufacturing</a:t>
            </a:r>
            <a:r>
              <a:rPr lang="pt-BR" dirty="0"/>
              <a:t>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18160-DE03-656E-B0BC-4213249E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81" y="5204054"/>
            <a:ext cx="6831673" cy="1086237"/>
          </a:xfrm>
        </p:spPr>
        <p:txBody>
          <a:bodyPr/>
          <a:lstStyle/>
          <a:p>
            <a:r>
              <a:rPr lang="pt-BR" dirty="0"/>
              <a:t>Lucas Fajardo de Mello</a:t>
            </a:r>
          </a:p>
          <a:p>
            <a:r>
              <a:rPr lang="pt-BR" dirty="0"/>
              <a:t>20105493</a:t>
            </a:r>
          </a:p>
        </p:txBody>
      </p:sp>
    </p:spTree>
    <p:extLst>
      <p:ext uri="{BB962C8B-B14F-4D97-AF65-F5344CB8AC3E}">
        <p14:creationId xmlns:p14="http://schemas.microsoft.com/office/powerpoint/2010/main" val="313283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0188-6755-91A9-4DC1-6706DA35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Topics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5DB93-8894-3B84-30E2-CA81F92D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Simple</a:t>
            </a:r>
            <a:r>
              <a:rPr lang="pt-BR" dirty="0"/>
              <a:t> UTF-8 </a:t>
            </a:r>
            <a:r>
              <a:rPr lang="pt-BR" dirty="0" err="1"/>
              <a:t>strings</a:t>
            </a:r>
            <a:r>
              <a:rPr lang="pt-BR" dirty="0"/>
              <a:t> </a:t>
            </a:r>
            <a:r>
              <a:rPr lang="pt-BR" dirty="0" err="1"/>
              <a:t>separated</a:t>
            </a:r>
            <a:r>
              <a:rPr lang="pt-BR" dirty="0"/>
              <a:t> in </a:t>
            </a:r>
            <a:r>
              <a:rPr lang="pt-BR" dirty="0" err="1"/>
              <a:t>levels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slashes</a:t>
            </a:r>
            <a:r>
              <a:rPr lang="pt-BR" dirty="0"/>
              <a:t> “/”</a:t>
            </a:r>
          </a:p>
          <a:p>
            <a:endParaRPr lang="pt-BR" dirty="0"/>
          </a:p>
          <a:p>
            <a:r>
              <a:rPr lang="pt-BR" dirty="0" err="1"/>
              <a:t>Created</a:t>
            </a:r>
            <a:r>
              <a:rPr lang="pt-BR" dirty="0"/>
              <a:t> </a:t>
            </a:r>
            <a:r>
              <a:rPr lang="pt-BR" dirty="0" err="1"/>
              <a:t>dinamically</a:t>
            </a:r>
            <a:r>
              <a:rPr lang="pt-BR" dirty="0"/>
              <a:t>, no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declare a </a:t>
            </a:r>
            <a:r>
              <a:rPr lang="pt-BR" dirty="0" err="1"/>
              <a:t>topic</a:t>
            </a:r>
            <a:r>
              <a:rPr lang="pt-BR" dirty="0"/>
              <a:t> </a:t>
            </a:r>
            <a:r>
              <a:rPr lang="pt-BR" dirty="0" err="1"/>
              <a:t>anywhere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subscribing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publishing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it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E.G. : </a:t>
            </a:r>
            <a:r>
              <a:rPr lang="pt-BR" dirty="0" err="1"/>
              <a:t>conveyors</a:t>
            </a:r>
            <a:r>
              <a:rPr lang="pt-BR" dirty="0"/>
              <a:t>/conveyor2/motor1/</a:t>
            </a:r>
            <a:r>
              <a:rPr lang="pt-BR" dirty="0" err="1"/>
              <a:t>speed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53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9487-A94E-4002-EA23-80A1064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Wildcards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91AD7-9154-6C34-FDD4-88608170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simplify</a:t>
            </a:r>
            <a:r>
              <a:rPr lang="pt-BR" dirty="0"/>
              <a:t> </a:t>
            </a:r>
            <a:r>
              <a:rPr lang="pt-BR" dirty="0" err="1"/>
              <a:t>complex</a:t>
            </a:r>
            <a:r>
              <a:rPr lang="pt-BR" dirty="0"/>
              <a:t> </a:t>
            </a:r>
            <a:r>
              <a:rPr lang="pt-BR" dirty="0" err="1"/>
              <a:t>topic</a:t>
            </a:r>
            <a:r>
              <a:rPr lang="pt-BR" dirty="0"/>
              <a:t> </a:t>
            </a:r>
            <a:r>
              <a:rPr lang="pt-BR" dirty="0" err="1"/>
              <a:t>subcription</a:t>
            </a:r>
            <a:r>
              <a:rPr lang="pt-BR" dirty="0"/>
              <a:t> </a:t>
            </a:r>
            <a:r>
              <a:rPr lang="pt-BR" dirty="0" err="1"/>
              <a:t>messages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(+) – </a:t>
            </a:r>
            <a:r>
              <a:rPr lang="pt-BR" dirty="0" err="1"/>
              <a:t>Substitutes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topic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E.G. : </a:t>
            </a:r>
            <a:r>
              <a:rPr lang="pt-BR" dirty="0" err="1"/>
              <a:t>conveyors</a:t>
            </a:r>
            <a:r>
              <a:rPr lang="pt-BR" dirty="0"/>
              <a:t>/conveyor2/+/</a:t>
            </a:r>
            <a:r>
              <a:rPr lang="pt-BR" dirty="0" err="1"/>
              <a:t>speed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Multi-level</a:t>
            </a:r>
            <a:r>
              <a:rPr lang="pt-BR" dirty="0"/>
              <a:t> (#) – </a:t>
            </a:r>
            <a:r>
              <a:rPr lang="pt-BR" dirty="0" err="1"/>
              <a:t>Substitutes</a:t>
            </a:r>
            <a:r>
              <a:rPr lang="pt-BR" dirty="0"/>
              <a:t> </a:t>
            </a:r>
            <a:r>
              <a:rPr lang="pt-BR" dirty="0" err="1"/>
              <a:t>every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above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specified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E.G. : </a:t>
            </a:r>
            <a:r>
              <a:rPr lang="pt-BR" dirty="0" err="1"/>
              <a:t>conveyors</a:t>
            </a:r>
            <a:r>
              <a:rPr lang="pt-BR" dirty="0"/>
              <a:t>/conveyor2/#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50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5261F-97FD-81C6-BD9A-19E9E29C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QoS</a:t>
            </a:r>
            <a:r>
              <a:rPr lang="pt-BR" dirty="0"/>
              <a:t> </a:t>
            </a:r>
            <a:r>
              <a:rPr lang="pt-BR" dirty="0" err="1"/>
              <a:t>levels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9E246-4248-000F-3F59-59FAD682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0 – “At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once</a:t>
            </a:r>
            <a:r>
              <a:rPr lang="pt-BR" dirty="0"/>
              <a:t>” – Only </a:t>
            </a:r>
            <a:r>
              <a:rPr lang="pt-BR" dirty="0" err="1"/>
              <a:t>sends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err="1"/>
              <a:t>Level</a:t>
            </a:r>
            <a:r>
              <a:rPr lang="pt-BR" dirty="0"/>
              <a:t> 1 – “At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once</a:t>
            </a:r>
            <a:r>
              <a:rPr lang="pt-BR" dirty="0"/>
              <a:t>” – </a:t>
            </a:r>
            <a:r>
              <a:rPr lang="pt-BR" dirty="0" err="1"/>
              <a:t>Sends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gets</a:t>
            </a:r>
            <a:r>
              <a:rPr lang="pt-BR" dirty="0"/>
              <a:t> a </a:t>
            </a:r>
            <a:r>
              <a:rPr lang="pt-BR" dirty="0" err="1"/>
              <a:t>confirmation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 err="1"/>
              <a:t>Level</a:t>
            </a:r>
            <a:r>
              <a:rPr lang="pt-BR" dirty="0"/>
              <a:t> 2 – “</a:t>
            </a:r>
            <a:r>
              <a:rPr lang="pt-BR" dirty="0" err="1"/>
              <a:t>Exactly</a:t>
            </a:r>
            <a:r>
              <a:rPr lang="pt-BR" dirty="0"/>
              <a:t> </a:t>
            </a:r>
            <a:r>
              <a:rPr lang="pt-BR" dirty="0" err="1"/>
              <a:t>once</a:t>
            </a:r>
            <a:r>
              <a:rPr lang="pt-BR" dirty="0"/>
              <a:t>” – </a:t>
            </a:r>
            <a:r>
              <a:rPr lang="pt-BR" dirty="0" err="1"/>
              <a:t>Sends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gets</a:t>
            </a:r>
            <a:r>
              <a:rPr lang="pt-BR" dirty="0"/>
              <a:t> a </a:t>
            </a:r>
            <a:r>
              <a:rPr lang="pt-BR" dirty="0" err="1"/>
              <a:t>confirmation</a:t>
            </a:r>
            <a:r>
              <a:rPr lang="pt-BR" dirty="0"/>
              <a:t> </a:t>
            </a:r>
            <a:r>
              <a:rPr lang="pt-BR"/>
              <a:t>and </a:t>
            </a:r>
            <a:r>
              <a:rPr lang="pt-BR" dirty="0" err="1"/>
              <a:t>confirms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confirmation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80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902D-34CB-1405-BADF-B302787B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MQTT implementation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8817C-55C2-FC2F-FEA2-C56A1007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popular: Hive MQTT</a:t>
            </a:r>
          </a:p>
          <a:p>
            <a:endParaRPr lang="en-US" dirty="0"/>
          </a:p>
          <a:p>
            <a:r>
              <a:rPr lang="en-US" dirty="0"/>
              <a:t>We will not use it though, for our use case a simpler implementation such as </a:t>
            </a:r>
            <a:r>
              <a:rPr lang="en-US" dirty="0" err="1"/>
              <a:t>Mosquitto</a:t>
            </a:r>
            <a:r>
              <a:rPr lang="en-US" dirty="0"/>
              <a:t> is better suited</a:t>
            </a:r>
          </a:p>
        </p:txBody>
      </p:sp>
    </p:spTree>
    <p:extLst>
      <p:ext uri="{BB962C8B-B14F-4D97-AF65-F5344CB8AC3E}">
        <p14:creationId xmlns:p14="http://schemas.microsoft.com/office/powerpoint/2010/main" val="128004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00689-5571-47AF-0F4F-8D5D9F3E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Why</a:t>
            </a:r>
            <a:r>
              <a:rPr lang="pt-BR" dirty="0"/>
              <a:t> </a:t>
            </a:r>
            <a:r>
              <a:rPr lang="pt-BR" dirty="0" err="1"/>
              <a:t>Mosquitto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5C92A-C232-1138-986E-7412620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Open-</a:t>
            </a:r>
            <a:r>
              <a:rPr lang="pt-BR" dirty="0" err="1"/>
              <a:t>Source</a:t>
            </a:r>
            <a:endParaRPr lang="pt-BR" dirty="0"/>
          </a:p>
          <a:p>
            <a:endParaRPr lang="pt-BR" dirty="0"/>
          </a:p>
          <a:p>
            <a:r>
              <a:rPr lang="pt-BR" dirty="0"/>
              <a:t>Extra </a:t>
            </a:r>
            <a:r>
              <a:rPr lang="en-US" dirty="0"/>
              <a:t>lightweight</a:t>
            </a:r>
            <a:r>
              <a:rPr lang="pt-BR" dirty="0"/>
              <a:t>, </a:t>
            </a:r>
            <a:r>
              <a:rPr lang="pt-BR" dirty="0" err="1"/>
              <a:t>good</a:t>
            </a:r>
            <a:r>
              <a:rPr lang="pt-BR" dirty="0"/>
              <a:t> for running </a:t>
            </a:r>
            <a:r>
              <a:rPr lang="pt-BR" dirty="0" err="1"/>
              <a:t>on</a:t>
            </a:r>
            <a:r>
              <a:rPr lang="pt-BR" dirty="0"/>
              <a:t> single board </a:t>
            </a:r>
            <a:r>
              <a:rPr lang="pt-BR" dirty="0" err="1"/>
              <a:t>computers</a:t>
            </a:r>
            <a:r>
              <a:rPr lang="pt-BR" dirty="0"/>
              <a:t>, like </a:t>
            </a:r>
            <a:r>
              <a:rPr lang="pt-BR" dirty="0" err="1"/>
              <a:t>Raspberry</a:t>
            </a:r>
            <a:r>
              <a:rPr lang="pt-BR" dirty="0"/>
              <a:t> Pi</a:t>
            </a:r>
          </a:p>
          <a:p>
            <a:endParaRPr lang="pt-BR" dirty="0"/>
          </a:p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concise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Great</a:t>
            </a:r>
            <a:r>
              <a:rPr lang="pt-BR" dirty="0"/>
              <a:t>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support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93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ECB9-6006-016D-55A2-29FC8241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the broker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69043-2FF0-3C8E-6082-0E99396A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as administrator and CD to installed folder</a:t>
            </a:r>
          </a:p>
          <a:p>
            <a:endParaRPr lang="en-US" dirty="0"/>
          </a:p>
          <a:p>
            <a:r>
              <a:rPr lang="en-US" dirty="0"/>
              <a:t>“net start mosquito”</a:t>
            </a:r>
          </a:p>
          <a:p>
            <a:endParaRPr lang="en-US" dirty="0"/>
          </a:p>
          <a:p>
            <a:r>
              <a:rPr lang="en-US" dirty="0"/>
              <a:t>Standard port is 1883, no need to change</a:t>
            </a:r>
          </a:p>
          <a:p>
            <a:endParaRPr lang="en-US" dirty="0"/>
          </a:p>
          <a:p>
            <a:r>
              <a:rPr lang="en-US" dirty="0"/>
              <a:t>If needed “netstat –a” along with “netstat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:1883” helps find connection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174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BC07-F1E2-1420-E8C8-1204107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and subscribing trough the CLI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8C96A-16F5-B305-0890-073456E2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into the install folder</a:t>
            </a:r>
          </a:p>
          <a:p>
            <a:endParaRPr lang="en-US" dirty="0"/>
          </a:p>
          <a:p>
            <a:r>
              <a:rPr lang="en-US" dirty="0"/>
              <a:t>To subscribe : </a:t>
            </a:r>
            <a:r>
              <a:rPr lang="en-US" dirty="0" err="1"/>
              <a:t>mosquitto_sub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en-US" dirty="0" err="1"/>
              <a:t>Client_ID</a:t>
            </a:r>
            <a:r>
              <a:rPr lang="en-US" dirty="0"/>
              <a:t>&gt; -t &lt;Topic(s)&gt; -d</a:t>
            </a:r>
          </a:p>
          <a:p>
            <a:endParaRPr lang="en-US" dirty="0"/>
          </a:p>
          <a:p>
            <a:r>
              <a:rPr lang="en-US" dirty="0"/>
              <a:t>To publish : </a:t>
            </a:r>
            <a:r>
              <a:rPr lang="en-US" dirty="0" err="1"/>
              <a:t>mosquitto_pub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en-US" dirty="0" err="1"/>
              <a:t>Client_ID</a:t>
            </a:r>
            <a:r>
              <a:rPr lang="en-US" dirty="0"/>
              <a:t>&gt; -t &lt;Topic&gt; -m &lt;Message&gt; -d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4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36EA0-3AA4-5977-FB61-9AE88C7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8B7F8-AF81-391B-A304-73EE6A1B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Red </a:t>
            </a:r>
          </a:p>
          <a:p>
            <a:endParaRPr lang="en-US" dirty="0"/>
          </a:p>
          <a:p>
            <a:r>
              <a:rPr lang="en-US" dirty="0"/>
              <a:t>Simple to use</a:t>
            </a:r>
          </a:p>
          <a:p>
            <a:endParaRPr lang="en-US" dirty="0"/>
          </a:p>
          <a:p>
            <a:r>
              <a:rPr lang="en-US" dirty="0"/>
              <a:t>Handles MQTT input/output well</a:t>
            </a:r>
          </a:p>
          <a:p>
            <a:endParaRPr lang="en-US" dirty="0"/>
          </a:p>
          <a:p>
            <a:r>
              <a:rPr lang="en-US" dirty="0"/>
              <a:t>Nice visuals with easy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8103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5CDA-2E76-DD4B-70FC-6728E40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MQTT communication </a:t>
            </a:r>
            <a:r>
              <a:rPr lang="pt-BR" dirty="0" err="1"/>
              <a:t>protocol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A958F-F36A-CCD5-7DD2-4E7662C9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Light </a:t>
            </a:r>
            <a:r>
              <a:rPr lang="pt-BR" dirty="0" err="1"/>
              <a:t>and</a:t>
            </a:r>
            <a:r>
              <a:rPr lang="pt-BR" dirty="0"/>
              <a:t> fast</a:t>
            </a:r>
          </a:p>
          <a:p>
            <a:r>
              <a:rPr lang="pt-BR" dirty="0" err="1"/>
              <a:t>Focused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ease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implementation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performance in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power</a:t>
            </a:r>
            <a:r>
              <a:rPr lang="pt-BR" dirty="0"/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75098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C0A10-0259-DABE-AFD3-6ED57E4F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PubSub</a:t>
            </a:r>
            <a:r>
              <a:rPr lang="pt-BR" dirty="0"/>
              <a:t> standard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AD705-C123-503D-AEF5-F820E36D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Decouples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sender</a:t>
            </a:r>
            <a:r>
              <a:rPr lang="pt-BR" dirty="0"/>
              <a:t> (</a:t>
            </a:r>
            <a:r>
              <a:rPr lang="pt-BR" dirty="0" err="1"/>
              <a:t>publisher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receiver</a:t>
            </a:r>
            <a:r>
              <a:rPr lang="pt-BR" dirty="0"/>
              <a:t> (</a:t>
            </a:r>
            <a:r>
              <a:rPr lang="pt-BR" dirty="0" err="1"/>
              <a:t>subscriber</a:t>
            </a:r>
            <a:r>
              <a:rPr lang="pt-BR" dirty="0"/>
              <a:t>)</a:t>
            </a:r>
          </a:p>
          <a:p>
            <a:r>
              <a:rPr lang="pt-BR" dirty="0"/>
              <a:t>Connections are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a broker</a:t>
            </a:r>
          </a:p>
          <a:p>
            <a:r>
              <a:rPr lang="pt-BR" dirty="0"/>
              <a:t>The </a:t>
            </a:r>
            <a:r>
              <a:rPr lang="pt-BR" dirty="0" err="1"/>
              <a:t>broker’s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subscribers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06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89540-666B-96EC-6616-6E946AEF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18" y="685800"/>
            <a:ext cx="9927772" cy="1485900"/>
          </a:xfrm>
        </p:spPr>
        <p:txBody>
          <a:bodyPr/>
          <a:lstStyle/>
          <a:p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v.s</a:t>
            </a:r>
            <a:r>
              <a:rPr lang="pt-BR" dirty="0"/>
              <a:t> Broker :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difference</a:t>
            </a:r>
            <a:r>
              <a:rPr lang="pt-BR" dirty="0"/>
              <a:t>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9A96D7-0F0C-3CCF-34A4-ADC94BC6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670" y="1900175"/>
            <a:ext cx="4443984" cy="823912"/>
          </a:xfrm>
        </p:spPr>
        <p:txBody>
          <a:bodyPr/>
          <a:lstStyle/>
          <a:p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CBF355-085B-3C62-7705-F6DDCC2B85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either</a:t>
            </a:r>
            <a:r>
              <a:rPr lang="pt-BR" dirty="0"/>
              <a:t> </a:t>
            </a:r>
            <a:r>
              <a:rPr lang="pt-BR" dirty="0" err="1"/>
              <a:t>publishers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subscribers</a:t>
            </a:r>
            <a:endParaRPr lang="pt-BR" dirty="0"/>
          </a:p>
          <a:p>
            <a:r>
              <a:rPr lang="pt-BR" dirty="0" err="1"/>
              <a:t>Any</a:t>
            </a:r>
            <a:r>
              <a:rPr lang="pt-BR" dirty="0"/>
              <a:t> device </a:t>
            </a:r>
            <a:r>
              <a:rPr lang="pt-BR" dirty="0" err="1"/>
              <a:t>connected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broker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BC3A3BE-FBCA-8A7B-1D46-76030D71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31300" y="1928908"/>
            <a:ext cx="4443984" cy="823912"/>
          </a:xfrm>
        </p:spPr>
        <p:txBody>
          <a:bodyPr/>
          <a:lstStyle/>
          <a:p>
            <a:r>
              <a:rPr lang="pt-BR" dirty="0"/>
              <a:t>Broker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E2EFDB1-859D-2340-65CD-293934A8D4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Center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system</a:t>
            </a:r>
          </a:p>
          <a:p>
            <a:r>
              <a:rPr lang="pt-BR" dirty="0" err="1"/>
              <a:t>Controls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behind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277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D9B0B3B-53D2-55AE-DE68-6A2786CE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Decouplings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D58D278-9B0B-25C8-0105-F2E8C605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433249" cy="3581400"/>
          </a:xfrm>
        </p:spPr>
        <p:txBody>
          <a:bodyPr/>
          <a:lstStyle/>
          <a:p>
            <a:r>
              <a:rPr lang="pt-BR" dirty="0" err="1"/>
              <a:t>Spatial</a:t>
            </a:r>
            <a:r>
              <a:rPr lang="pt-BR" dirty="0"/>
              <a:t> </a:t>
            </a:r>
            <a:r>
              <a:rPr lang="pt-BR" dirty="0" err="1"/>
              <a:t>decoupling</a:t>
            </a:r>
            <a:r>
              <a:rPr lang="pt-BR" dirty="0"/>
              <a:t> – </a:t>
            </a:r>
            <a:r>
              <a:rPr lang="pt-BR" dirty="0" err="1"/>
              <a:t>Clients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details</a:t>
            </a:r>
            <a:r>
              <a:rPr lang="pt-BR" dirty="0"/>
              <a:t> (IP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)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receiver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Temporal </a:t>
            </a:r>
            <a:r>
              <a:rPr lang="pt-BR" dirty="0" err="1"/>
              <a:t>decoupling</a:t>
            </a:r>
            <a:r>
              <a:rPr lang="pt-BR" dirty="0"/>
              <a:t> – </a:t>
            </a:r>
            <a:r>
              <a:rPr lang="pt-BR" dirty="0" err="1"/>
              <a:t>Clients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online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time.</a:t>
            </a:r>
          </a:p>
          <a:p>
            <a:endParaRPr lang="pt-BR" dirty="0"/>
          </a:p>
          <a:p>
            <a:r>
              <a:rPr lang="pt-BR" dirty="0" err="1"/>
              <a:t>Sycronizational</a:t>
            </a:r>
            <a:r>
              <a:rPr lang="pt-BR" dirty="0"/>
              <a:t> </a:t>
            </a:r>
            <a:r>
              <a:rPr lang="pt-BR" dirty="0" err="1"/>
              <a:t>decoupling</a:t>
            </a:r>
            <a:r>
              <a:rPr lang="pt-BR" dirty="0"/>
              <a:t> – </a:t>
            </a:r>
            <a:r>
              <a:rPr lang="pt-BR" dirty="0" err="1"/>
              <a:t>Clients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immediately</a:t>
            </a:r>
            <a:r>
              <a:rPr lang="pt-BR" dirty="0"/>
              <a:t> stop </a:t>
            </a:r>
            <a:r>
              <a:rPr lang="pt-BR" dirty="0" err="1"/>
              <a:t>whatever</a:t>
            </a:r>
            <a:r>
              <a:rPr lang="pt-BR" dirty="0"/>
              <a:t> </a:t>
            </a:r>
            <a:r>
              <a:rPr lang="pt-BR" dirty="0" err="1"/>
              <a:t>they</a:t>
            </a:r>
            <a:r>
              <a:rPr lang="pt-BR" dirty="0"/>
              <a:t> are </a:t>
            </a:r>
            <a:r>
              <a:rPr lang="pt-BR" dirty="0" err="1"/>
              <a:t>doing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57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1FCE5-A2A5-7916-AFC3-33B3398E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Filtering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1EAFB-AB5E-BEFE-ED70-8BECEC5E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Topic based – The client only needs to subscribe to topics of interest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77D0721C-1CFF-CE72-5723-1F9E6A8F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576164"/>
            <a:ext cx="5659222" cy="39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A393F-3F2D-7CA3-C117-B3ADF383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Connecting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3BA14-E1A0-F080-6527-3C535F43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ALWAYS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broker,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clients</a:t>
            </a:r>
            <a:r>
              <a:rPr lang="pt-BR" dirty="0"/>
              <a:t> </a:t>
            </a:r>
            <a:r>
              <a:rPr lang="pt-BR" dirty="0" err="1"/>
              <a:t>never</a:t>
            </a:r>
            <a:r>
              <a:rPr lang="pt-BR" dirty="0"/>
              <a:t> </a:t>
            </a:r>
            <a:r>
              <a:rPr lang="pt-BR" dirty="0" err="1"/>
              <a:t>connect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themselves</a:t>
            </a:r>
            <a:endParaRPr lang="pt-BR" dirty="0"/>
          </a:p>
          <a:p>
            <a:endParaRPr lang="pt-BR" dirty="0"/>
          </a:p>
          <a:p>
            <a:r>
              <a:rPr lang="pt-BR" dirty="0"/>
              <a:t>CONNECT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ID,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for </a:t>
            </a:r>
            <a:r>
              <a:rPr lang="pt-BR" dirty="0" err="1"/>
              <a:t>secure</a:t>
            </a:r>
            <a:r>
              <a:rPr lang="pt-BR" dirty="0"/>
              <a:t> brokers,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wants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re-establish</a:t>
            </a:r>
            <a:r>
              <a:rPr lang="pt-BR" dirty="0"/>
              <a:t> a </a:t>
            </a:r>
            <a:r>
              <a:rPr lang="pt-BR" dirty="0" err="1"/>
              <a:t>previous</a:t>
            </a:r>
            <a:r>
              <a:rPr lang="pt-BR" dirty="0"/>
              <a:t> connection </a:t>
            </a:r>
            <a:r>
              <a:rPr lang="pt-BR" dirty="0" err="1"/>
              <a:t>or</a:t>
            </a:r>
            <a:r>
              <a:rPr lang="pt-BR" dirty="0"/>
              <a:t> start </a:t>
            </a:r>
            <a:r>
              <a:rPr lang="pt-BR" dirty="0" err="1"/>
              <a:t>from</a:t>
            </a:r>
            <a:r>
              <a:rPr lang="pt-BR" dirty="0"/>
              <a:t> a clean </a:t>
            </a:r>
            <a:r>
              <a:rPr lang="pt-BR" dirty="0" err="1"/>
              <a:t>one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88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DE09-05D1-D4DA-5FB8-F1746644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Subscribing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EE19A-7F1F-0138-8BD6-C8A65333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Only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topics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subscribing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optionally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desired</a:t>
            </a:r>
            <a:r>
              <a:rPr lang="pt-BR" dirty="0"/>
              <a:t> </a:t>
            </a:r>
            <a:r>
              <a:rPr lang="pt-BR" dirty="0" err="1"/>
              <a:t>QoS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subscribe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as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topics</a:t>
            </a:r>
            <a:r>
              <a:rPr lang="pt-BR" dirty="0"/>
              <a:t> as </a:t>
            </a:r>
            <a:r>
              <a:rPr lang="pt-BR" dirty="0" err="1"/>
              <a:t>needed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once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6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B5558-0405-7917-80C9-B6E55603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Publishing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01E53-7EC7-B8C6-7560-F49E1EB4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topic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published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as </a:t>
            </a:r>
            <a:r>
              <a:rPr lang="pt-BR" dirty="0" err="1"/>
              <a:t>well</a:t>
            </a:r>
            <a:r>
              <a:rPr lang="pt-BR" dirty="0"/>
              <a:t> as </a:t>
            </a:r>
            <a:r>
              <a:rPr lang="pt-BR" dirty="0" err="1"/>
              <a:t>optionally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QoS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message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Published</a:t>
            </a:r>
            <a:r>
              <a:rPr lang="pt-BR" dirty="0"/>
              <a:t> </a:t>
            </a:r>
            <a:r>
              <a:rPr lang="pt-BR" dirty="0" err="1"/>
              <a:t>messages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set as ‘</a:t>
            </a:r>
            <a:r>
              <a:rPr lang="pt-BR" dirty="0" err="1"/>
              <a:t>retained</a:t>
            </a:r>
            <a:r>
              <a:rPr lang="pt-BR" dirty="0"/>
              <a:t>’,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basically</a:t>
            </a:r>
            <a:r>
              <a:rPr lang="pt-BR" dirty="0"/>
              <a:t> makes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default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sent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cliente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subscribes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topic</a:t>
            </a:r>
            <a:endParaRPr lang="pt-BR" dirty="0"/>
          </a:p>
          <a:p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payload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absolutely</a:t>
            </a:r>
            <a:r>
              <a:rPr lang="pt-BR" dirty="0"/>
              <a:t> </a:t>
            </a:r>
            <a:r>
              <a:rPr lang="pt-BR" dirty="0" err="1"/>
              <a:t>anything</a:t>
            </a:r>
            <a:r>
              <a:rPr lang="pt-BR" dirty="0"/>
              <a:t>,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video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4959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36DCB46802649B54857A265A6016D" ma:contentTypeVersion="3" ma:contentTypeDescription="Create a new document." ma:contentTypeScope="" ma:versionID="74c0eab0a3d689254f12fe064b31bf6c">
  <xsd:schema xmlns:xsd="http://www.w3.org/2001/XMLSchema" xmlns:xs="http://www.w3.org/2001/XMLSchema" xmlns:p="http://schemas.microsoft.com/office/2006/metadata/properties" xmlns:ns3="770e1a93-6fdf-4a93-b644-dd8f2f137831" targetNamespace="http://schemas.microsoft.com/office/2006/metadata/properties" ma:root="true" ma:fieldsID="d2fe268c48d0e9e23c5541c28bdd313a" ns3:_="">
    <xsd:import namespace="770e1a93-6fdf-4a93-b644-dd8f2f1378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e1a93-6fdf-4a93-b644-dd8f2f137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5BA51-38C3-4347-A163-7144D6BEE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0e1a93-6fdf-4a93-b644-dd8f2f1378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64BF3D-5399-4F6E-8BA6-8FF1C0BB0F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8DA70E-19C6-4ED8-BFA1-65010FD7468B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770e1a93-6fdf-4a93-b644-dd8f2f13783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169</TotalTime>
  <Words>619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Franklin Gothic Book</vt:lpstr>
      <vt:lpstr>Cortar</vt:lpstr>
      <vt:lpstr>IOT integration on a manufacturing system</vt:lpstr>
      <vt:lpstr>MQTT communication protocol</vt:lpstr>
      <vt:lpstr>PubSub standard</vt:lpstr>
      <vt:lpstr>Client v.s Broker : What is the difference?</vt:lpstr>
      <vt:lpstr>Decouplings</vt:lpstr>
      <vt:lpstr>Filtering</vt:lpstr>
      <vt:lpstr>Connecting</vt:lpstr>
      <vt:lpstr>Subscribing</vt:lpstr>
      <vt:lpstr>Publishing</vt:lpstr>
      <vt:lpstr>Topics</vt:lpstr>
      <vt:lpstr>Wildcards</vt:lpstr>
      <vt:lpstr>QoS levels</vt:lpstr>
      <vt:lpstr>What MQTT implementation ?</vt:lpstr>
      <vt:lpstr>Why Mosquitto ?</vt:lpstr>
      <vt:lpstr>How to start the broker</vt:lpstr>
      <vt:lpstr>Publishing and subscribing trough the CLI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integration on a manufacturing system</dc:title>
  <dc:creator>(20105493) Lucas Fajardo de Mello</dc:creator>
  <cp:lastModifiedBy>(20105493) Lucas Fajardo de Mello</cp:lastModifiedBy>
  <cp:revision>7</cp:revision>
  <dcterms:created xsi:type="dcterms:W3CDTF">2023-12-06T19:57:23Z</dcterms:created>
  <dcterms:modified xsi:type="dcterms:W3CDTF">2023-12-08T00:50:20Z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0x01010036C36DCB46802649B54857A265A6016D</vt:lpwstr>
  </property>
</Properties>
</file>