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71" r:id="rId4"/>
    <p:sldId id="265" r:id="rId5"/>
    <p:sldId id="266" r:id="rId6"/>
    <p:sldId id="272" r:id="rId7"/>
    <p:sldId id="268" r:id="rId8"/>
    <p:sldId id="262" r:id="rId9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24" autoAdjust="0"/>
  </p:normalViewPr>
  <p:slideViewPr>
    <p:cSldViewPr>
      <p:cViewPr varScale="1">
        <p:scale>
          <a:sx n="87" d="100"/>
          <a:sy n="87" d="100"/>
        </p:scale>
        <p:origin x="7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93E13-A477-4882-B7B6-814CCB207C02}" type="datetimeFigureOut">
              <a:rPr lang="es-CO" smtClean="0"/>
              <a:pPr/>
              <a:t>22/09/2013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C770-1AD0-4647-8CF1-0639017789C6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8.png"/><Relationship Id="rId5" Type="http://schemas.openxmlformats.org/officeDocument/2006/relationships/image" Target="../media/image7.gif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28800"/>
            <a:ext cx="4763411" cy="4229424"/>
          </a:xfrm>
          <a:prstGeom prst="rect">
            <a:avLst/>
          </a:prstGeom>
          <a:noFill/>
          <a:ln w="76200">
            <a:solidFill>
              <a:schemeClr val="bg1">
                <a:lumMod val="85000"/>
                <a:alpha val="52000"/>
              </a:schemeClr>
            </a:solidFill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468560" y="1916832"/>
            <a:ext cx="4964088" cy="1470025"/>
          </a:xfrm>
        </p:spPr>
        <p:txBody>
          <a:bodyPr/>
          <a:lstStyle/>
          <a:p>
            <a:r>
              <a:rPr lang="es-MX" b="1" dirty="0" smtClean="0"/>
              <a:t>Un día en la vida de…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1188640" y="4268688"/>
            <a:ext cx="6400800" cy="1752600"/>
          </a:xfrm>
        </p:spPr>
        <p:txBody>
          <a:bodyPr>
            <a:normAutofit/>
          </a:bodyPr>
          <a:lstStyle/>
          <a:p>
            <a:r>
              <a:rPr lang="es-MX" sz="3600" b="1" i="1" dirty="0" smtClean="0">
                <a:solidFill>
                  <a:schemeClr val="accent6"/>
                </a:solidFill>
              </a:rPr>
              <a:t>Silverio Bernal Díaz</a:t>
            </a:r>
            <a:endParaRPr lang="es-CO" sz="3600" b="1" i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Nací en </a:t>
            </a:r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Bogotá el 9 </a:t>
            </a:r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de </a:t>
            </a:r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Febrero de 1980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http://www.bogotaturismo.gov.co/sites/default/files/imagecache/img_atractivo_principal_node/imagen_principal/img_354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96952"/>
            <a:ext cx="4207219" cy="3046339"/>
          </a:xfrm>
          <a:prstGeom prst="rect">
            <a:avLst/>
          </a:prstGeom>
          <a:noFill/>
          <a:ln w="76200">
            <a:solidFill>
              <a:schemeClr val="bg1">
                <a:lumMod val="85000"/>
                <a:alpha val="52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a/a9/Ciclovia_em_Bogot%C3%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4105246" cy="3078934"/>
          </a:xfrm>
          <a:prstGeom prst="rect">
            <a:avLst/>
          </a:prstGeom>
          <a:noFill/>
          <a:ln w="76200">
            <a:solidFill>
              <a:schemeClr val="bg1">
                <a:lumMod val="85000"/>
                <a:alpha val="52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universitologia.files.wordpress.com/2011/02/usta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68"/>
          <a:stretch/>
        </p:blipFill>
        <p:spPr bwMode="auto">
          <a:xfrm>
            <a:off x="395536" y="1820075"/>
            <a:ext cx="6349932" cy="187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Algunos de mis estudios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699792" y="3106797"/>
            <a:ext cx="6359627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Administración </a:t>
            </a: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 </a:t>
            </a:r>
            <a:r>
              <a:rPr kumimoji="0" lang="es-MX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Siste</a:t>
            </a:r>
            <a:r>
              <a:rPr lang="es-MX" sz="2400" b="1" dirty="0" smtClean="0">
                <a:latin typeface="+mj-lt"/>
                <a:ea typeface="+mj-ea"/>
                <a:cs typeface="+mj-cs"/>
              </a:rPr>
              <a:t>mas e Informática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http://www.florencianos.com/v14/media/k2/items/cache/d0259f92a26b747627015011b2a2c39e_X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0" y="4365104"/>
            <a:ext cx="1580642" cy="123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 Título"/>
          <p:cNvSpPr txBox="1">
            <a:spLocks/>
          </p:cNvSpPr>
          <p:nvPr/>
        </p:nvSpPr>
        <p:spPr>
          <a:xfrm>
            <a:off x="1979712" y="4684101"/>
            <a:ext cx="6939225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CO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Técnico Profesional en Contabilidad y Finanzas</a:t>
            </a:r>
          </a:p>
        </p:txBody>
      </p:sp>
    </p:spTree>
    <p:extLst>
      <p:ext uri="{BB962C8B-B14F-4D97-AF65-F5344CB8AC3E}">
        <p14:creationId xmlns:p14="http://schemas.microsoft.com/office/powerpoint/2010/main" val="1320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Trabajando </a:t>
            </a:r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desde hace algún tiempo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Imagen 21" descr="http://www.gnbsudameris.com.co/images/bg_tra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525" cy="95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1943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 descr="http://www.radiokerry.ie/wp-content/uploads/2013/05/pfiz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35844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fedesoft.org/wp-content/uploads/2013/04/PROASISTEMA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79" y="1883444"/>
            <a:ext cx="25717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vector.me/files/images/3/4/34774/getronic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36" y="2040950"/>
            <a:ext cx="41529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h6.googleusercontent.com/-E0QyGhzu5Xc/T_3arGMIqCI/AAAAAAAAACM/pyPvUIZjbdE/s0-d/logo_org_volumen_cur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14" y="3559844"/>
            <a:ext cx="1842482" cy="12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www.revistaialimentos.com.co/guia/files/logo/81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78" y="3559843"/>
            <a:ext cx="3254339" cy="12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encrypted-tbn1.gstatic.com/images?q=tbn:ANd9GcRI22flwQFXNJsmqDnZCTKaz4WAqTcc9ixFvzaJddJVrE8_V4Y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42" y="5157192"/>
            <a:ext cx="3411274" cy="67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5157192"/>
            <a:ext cx="3510453" cy="787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Recién casado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Imagen 21" descr="http://www.gnbsudameris.com.co/images/bg_trans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71800"/>
            <a:ext cx="9525" cy="95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1943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5039544" y="1900287"/>
            <a:ext cx="3996952" cy="1816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 </a:t>
            </a: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Tatiana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s-MX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Administradora</a:t>
            </a:r>
            <a:r>
              <a:rPr kumimoji="0" lang="es-MX" sz="2000" b="1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pública</a:t>
            </a:r>
            <a:r>
              <a:rPr kumimoji="0" lang="es-MX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139281"/>
            <a:ext cx="4650854" cy="3661057"/>
          </a:xfrm>
          <a:prstGeom prst="rect">
            <a:avLst/>
          </a:prstGeom>
          <a:noFill/>
          <a:ln w="76200">
            <a:solidFill>
              <a:schemeClr val="bg1">
                <a:lumMod val="85000"/>
                <a:alpha val="52000"/>
              </a:schemeClr>
            </a:solidFill>
          </a:ln>
        </p:spPr>
      </p:pic>
      <p:pic>
        <p:nvPicPr>
          <p:cNvPr id="5124" name="Picture 4" descr="http://angelodemonio.files.wordpress.com/2010/02/506347cupido_garfiel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945" y="3284984"/>
            <a:ext cx="2801255" cy="236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agicballoon.net/wp-content/uploads/2012/09/comingsoo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 b="7582"/>
          <a:stretch/>
        </p:blipFill>
        <p:spPr bwMode="auto">
          <a:xfrm rot="20571549">
            <a:off x="6106273" y="4067003"/>
            <a:ext cx="2026476" cy="198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Y esperamos muy felices a </a:t>
            </a:r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Juan </a:t>
            </a:r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Sebastián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Imagen 21" descr="http://www.gnbsudameris.com.co/images/bg_trans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971800"/>
            <a:ext cx="9525" cy="95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1943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5039544" y="2154698"/>
            <a:ext cx="4104456" cy="300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Nuestro primer hijo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26" y="2182751"/>
            <a:ext cx="4543318" cy="4049624"/>
          </a:xfrm>
          <a:prstGeom prst="rect">
            <a:avLst/>
          </a:prstGeom>
          <a:noFill/>
          <a:ln w="76200">
            <a:solidFill>
              <a:schemeClr val="bg1">
                <a:lumMod val="85000"/>
                <a:alpha val="52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7207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s-MX" sz="3200" b="1" dirty="0" smtClean="0">
                <a:solidFill>
                  <a:schemeClr val="accent6">
                    <a:lumMod val="75000"/>
                  </a:schemeClr>
                </a:solidFill>
              </a:rPr>
              <a:t>Así que la familia se creció!</a:t>
            </a:r>
            <a:endParaRPr lang="es-CO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Imagen 21" descr="http://www.gnbsudameris.com.co/images/bg_tra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525" cy="95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1943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43100"/>
            <a:ext cx="5544616" cy="4241162"/>
          </a:xfrm>
          <a:prstGeom prst="rect">
            <a:avLst/>
          </a:prstGeom>
          <a:noFill/>
          <a:ln w="76200">
            <a:solidFill>
              <a:schemeClr val="bg1">
                <a:lumMod val="85000"/>
                <a:alpha val="52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72</Words>
  <Application>Microsoft Office PowerPoint</Application>
  <PresentationFormat>Carta (216 x 279 mm)</PresentationFormat>
  <Paragraphs>21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Tema de Office</vt:lpstr>
      <vt:lpstr>Un día en la vida de…</vt:lpstr>
      <vt:lpstr>Nací en Bogotá el 9 de Febrero de 1980</vt:lpstr>
      <vt:lpstr>Algunos de mis estudios</vt:lpstr>
      <vt:lpstr>Trabajando desde hace algún tiempo</vt:lpstr>
      <vt:lpstr>Recién casado</vt:lpstr>
      <vt:lpstr>Y esperamos muy felices a Juan Sebastián</vt:lpstr>
      <vt:lpstr>Así que la familia se creció!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dmmorenom</dc:creator>
  <cp:lastModifiedBy>SILVERIO BERNAL</cp:lastModifiedBy>
  <cp:revision>20</cp:revision>
  <dcterms:created xsi:type="dcterms:W3CDTF">2013-01-15T18:15:45Z</dcterms:created>
  <dcterms:modified xsi:type="dcterms:W3CDTF">2013-09-23T04:01:02Z</dcterms:modified>
</cp:coreProperties>
</file>