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2160" autoAdjust="0"/>
  </p:normalViewPr>
  <p:slideViewPr>
    <p:cSldViewPr snapToGrid="0">
      <p:cViewPr varScale="1">
        <p:scale>
          <a:sx n="94" d="100"/>
          <a:sy n="94" d="100"/>
        </p:scale>
        <p:origin x="608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8/15/20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8/15/20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8/15/20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8/15/20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8/15/20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8/15/20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8/15/20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8/15/20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8/15/20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8/15/20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85BBD-7D63-CE4A-BCBF-A0AE79FD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639549"/>
            <a:ext cx="6423213" cy="484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21C855-681A-654A-A6A6-9C8E3EB4F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58" y="2530396"/>
            <a:ext cx="1305979" cy="3958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DCA218-B028-0946-9D8A-BD1BA8AB3B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37" y="2277074"/>
            <a:ext cx="4200107" cy="4200107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90B3F1-B3E0-B440-B581-F8443534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476" y="1639549"/>
            <a:ext cx="3343982" cy="12985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Low quality</a:t>
            </a:r>
          </a:p>
          <a:p>
            <a:pPr>
              <a:spcBef>
                <a:spcPts val="0"/>
              </a:spcBef>
            </a:pPr>
            <a:endParaRPr lang="en-US" sz="9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Airy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Low alcohol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958CDB9-4392-7748-AF50-EC14D80628EE}"/>
              </a:ext>
            </a:extLst>
          </p:cNvPr>
          <p:cNvSpPr txBox="1">
            <a:spLocks/>
          </p:cNvSpPr>
          <p:nvPr/>
        </p:nvSpPr>
        <p:spPr>
          <a:xfrm>
            <a:off x="7833027" y="3119523"/>
            <a:ext cx="3350431" cy="1257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High quality</a:t>
            </a:r>
          </a:p>
          <a:p>
            <a:pPr>
              <a:spcBef>
                <a:spcPts val="0"/>
              </a:spcBef>
            </a:pPr>
            <a:endParaRPr lang="en-US" sz="9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Dense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Sharp acidity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E8B0DD3-21AC-524F-B0E5-277D9AB6C4B0}"/>
              </a:ext>
            </a:extLst>
          </p:cNvPr>
          <p:cNvSpPr txBox="1">
            <a:spLocks/>
          </p:cNvSpPr>
          <p:nvPr/>
        </p:nvSpPr>
        <p:spPr>
          <a:xfrm>
            <a:off x="7839475" y="4558579"/>
            <a:ext cx="3882833" cy="1842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Significance to Portugal</a:t>
            </a:r>
          </a:p>
          <a:p>
            <a:pPr>
              <a:spcBef>
                <a:spcPts val="0"/>
              </a:spcBef>
            </a:pPr>
            <a:endParaRPr lang="en-US" sz="9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Dietary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Geographic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Historical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825479-75F1-4FD5-A1B0-1A11618EC27E}"/>
              </a:ext>
            </a:extLst>
          </p:cNvPr>
          <p:cNvSpPr txBox="1">
            <a:spLocks/>
          </p:cNvSpPr>
          <p:nvPr/>
        </p:nvSpPr>
        <p:spPr bwMode="auto">
          <a:xfrm>
            <a:off x="377505" y="127000"/>
            <a:ext cx="10747695" cy="61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Feature Importance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90B3F1-B3E0-B440-B581-F8443534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990" y="1639549"/>
            <a:ext cx="4782243" cy="19431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Predictive application</a:t>
            </a:r>
          </a:p>
          <a:p>
            <a:pPr>
              <a:spcBef>
                <a:spcPts val="0"/>
              </a:spcBef>
            </a:pPr>
            <a:endParaRPr lang="en-US" sz="9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Adequate forecasting with small number of features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Suggests high correlation between independent variables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EA1CC-E04C-554C-A98B-17ABC520F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3" y="1789451"/>
            <a:ext cx="4051300" cy="264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179C8-8DBF-3B40-9560-7533D5D98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3" y="4659672"/>
            <a:ext cx="2781300" cy="67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FEB8E-7064-3B40-B320-5F3639629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54" y="3681543"/>
            <a:ext cx="6462804" cy="21765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AB6B17-7383-4EB7-BEDF-992482B877D5}"/>
              </a:ext>
            </a:extLst>
          </p:cNvPr>
          <p:cNvSpPr txBox="1">
            <a:spLocks/>
          </p:cNvSpPr>
          <p:nvPr/>
        </p:nvSpPr>
        <p:spPr bwMode="auto">
          <a:xfrm>
            <a:off x="377505" y="127000"/>
            <a:ext cx="10747695" cy="61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Feature Importance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371</TotalTime>
  <Words>43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Wingdings</vt:lpstr>
      <vt:lpstr>Science Project 16x9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Garet Douglass</dc:creator>
  <cp:lastModifiedBy>Microsoft Office User</cp:lastModifiedBy>
  <cp:revision>27</cp:revision>
  <dcterms:created xsi:type="dcterms:W3CDTF">2020-08-13T23:49:07Z</dcterms:created>
  <dcterms:modified xsi:type="dcterms:W3CDTF">2020-08-15T14:43:47Z</dcterms:modified>
</cp:coreProperties>
</file>