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73D7-D458-4274-A024-39AF8BEE1A19}" type="datetimeFigureOut">
              <a:rPr lang="fr-FR" smtClean="0"/>
              <a:t>01/08/2012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86AC-CF1C-4433-A9CE-33644C81CEB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Un petit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petit sous-titre</a:t>
            </a:r>
            <a:endParaRPr lang="fr-FR" dirty="0"/>
          </a:p>
        </p:txBody>
      </p:sp>
      <p:pic>
        <p:nvPicPr>
          <p:cNvPr id="4" name="Image 3" descr="Chrysanthem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4653136"/>
            <a:ext cx="2339752" cy="17548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Un deuxième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Un deuxième </a:t>
            </a:r>
            <a:r>
              <a:rPr lang="fr-FR" dirty="0" smtClean="0"/>
              <a:t>petit sous-titre</a:t>
            </a:r>
            <a:endParaRPr lang="fr-FR" dirty="0"/>
          </a:p>
        </p:txBody>
      </p:sp>
      <p:pic>
        <p:nvPicPr>
          <p:cNvPr id="4" name="Image 3" descr="Chrysanthem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4653136"/>
            <a:ext cx="2339752" cy="17548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Affichage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Un petit titre</vt:lpstr>
      <vt:lpstr>Un deuxième titre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petit titre</dc:title>
  <dc:creator>Yohann Chastagnier</dc:creator>
  <cp:lastModifiedBy>Yohann Chastagnier</cp:lastModifiedBy>
  <cp:revision>1</cp:revision>
  <dcterms:created xsi:type="dcterms:W3CDTF">2012-08-01T16:39:25Z</dcterms:created>
  <dcterms:modified xsi:type="dcterms:W3CDTF">2012-08-01T16:41:29Z</dcterms:modified>
</cp:coreProperties>
</file>