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86" r:id="rId5"/>
    <p:sldId id="269" r:id="rId6"/>
    <p:sldId id="270" r:id="rId7"/>
    <p:sldId id="271" r:id="rId8"/>
    <p:sldId id="273" r:id="rId9"/>
    <p:sldId id="274" r:id="rId10"/>
    <p:sldId id="275" r:id="rId11"/>
    <p:sldId id="278" r:id="rId12"/>
    <p:sldId id="281" r:id="rId13"/>
    <p:sldId id="282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18"/>
    <a:srgbClr val="701800"/>
    <a:srgbClr val="681600"/>
    <a:srgbClr val="EA8B00"/>
    <a:srgbClr val="FB8A35"/>
    <a:srgbClr val="307E90"/>
    <a:srgbClr val="742B95"/>
    <a:srgbClr val="672C94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54266"/>
              </p:ext>
            </p:extLst>
          </p:nvPr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 нагрузочного тестирования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4690167"/>
            <a:ext cx="807855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Волканин Л. С., кандидат физико-математических наук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CC669-B181-68A0-69EC-29D0B9D08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38" y="2471769"/>
            <a:ext cx="11325523" cy="26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6709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всплеск нагрузки </a:t>
            </a:r>
          </a:p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возвратом к норме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D4546-E5D3-134F-D2C8-F09C0EB938D7}"/>
              </a:ext>
            </a:extLst>
          </p:cNvPr>
          <p:cNvSpPr txBox="1"/>
          <p:nvPr/>
        </p:nvSpPr>
        <p:spPr>
          <a:xfrm>
            <a:off x="986118" y="2583882"/>
            <a:ext cx="1157770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Проверяем, что механизм троттлинга справляется с нагрузкой, а реплика восстанавливает нормальную работу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Троттлинг успешно отработал во время пика.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Среднее время ответов на запросы вернулось к норме после нагрузки.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593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B44D3-8B74-DDF6-1FA7-D123D7A5A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3" y="2469043"/>
            <a:ext cx="11798894" cy="27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(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AB8DA-1E01-4C52-06F9-D636D399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65" y="1752984"/>
            <a:ext cx="1104101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329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E6902-2E26-D124-79AC-047C7DC9C5E6}"/>
              </a:ext>
            </a:extLst>
          </p:cNvPr>
          <p:cNvSpPr txBox="1"/>
          <p:nvPr/>
        </p:nvSpPr>
        <p:spPr>
          <a:xfrm>
            <a:off x="1051132" y="2019861"/>
            <a:ext cx="1076770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 результате работы: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1. Определены критерии соответствия сервиса минимальным требованиям для нагрузочного тестирования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2. Определена методика тестирования на разных этапах жизненного цикла сервиса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3. Проведено нагрузочное тестирование конкретного сервиса, проанализированы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0203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3176218"/>
            <a:ext cx="8975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нагрузочного тестирования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313316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05815"/>
              </p:ext>
            </p:extLst>
          </p:nvPr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42A7-6456-E250-90BA-DF230D070887}"/>
              </a:ext>
            </a:extLst>
          </p:cNvPr>
          <p:cNvSpPr txBox="1"/>
          <p:nvPr/>
        </p:nvSpPr>
        <p:spPr>
          <a:xfrm>
            <a:off x="986118" y="887143"/>
            <a:ext cx="6887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7205-0B85-9D52-ECFC-F195141AE6AC}"/>
              </a:ext>
            </a:extLst>
          </p:cNvPr>
          <p:cNvSpPr txBox="1"/>
          <p:nvPr/>
        </p:nvSpPr>
        <p:spPr>
          <a:xfrm>
            <a:off x="986118" y="1703951"/>
            <a:ext cx="1087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обеспечения стабильной работы современных сервисов необходимо понимать, как они работают под нагрузкой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F5757-D9AD-4A6A-D25D-CE332FE47F50}"/>
              </a:ext>
            </a:extLst>
          </p:cNvPr>
          <p:cNvSpPr txBox="1"/>
          <p:nvPr/>
        </p:nvSpPr>
        <p:spPr>
          <a:xfrm>
            <a:off x="986118" y="2721114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Проблемы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0805C-C5F5-F87A-69EC-E49A5658F83F}"/>
              </a:ext>
            </a:extLst>
          </p:cNvPr>
          <p:cNvSpPr txBox="1"/>
          <p:nvPr/>
        </p:nvSpPr>
        <p:spPr>
          <a:xfrm>
            <a:off x="986117" y="3492056"/>
            <a:ext cx="1087544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регрессии </a:t>
            </a:r>
            <a:r>
              <a:rPr lang="ru-RU" sz="2400"/>
              <a:t>производительности новых версий сервисов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Определение узких мест в системе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восстановления системы после пиков нагрузки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Правильное задание настроек механизмов защиты от повышенной нагрузки 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802E-934C-DC27-ED46-BEC1C25D096D}"/>
              </a:ext>
            </a:extLst>
          </p:cNvPr>
          <p:cNvSpPr txBox="1"/>
          <p:nvPr/>
        </p:nvSpPr>
        <p:spPr>
          <a:xfrm>
            <a:off x="986118" y="1754025"/>
            <a:ext cx="1078144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необходимых критериев сервиса для возможности корректного проведения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ключевых метрик производительности сервисов, подлежащих оценке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методики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Применение методики</a:t>
            </a:r>
          </a:p>
        </p:txBody>
      </p:sp>
    </p:spTree>
    <p:extLst>
      <p:ext uri="{BB962C8B-B14F-4D97-AF65-F5344CB8AC3E}">
        <p14:creationId xmlns:p14="http://schemas.microsoft.com/office/powerpoint/2010/main" val="22460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Решение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3A3BA-A0E3-CC14-27B7-FCB52FD0159C}"/>
              </a:ext>
            </a:extLst>
          </p:cNvPr>
          <p:cNvSpPr txBox="1"/>
          <p:nvPr/>
        </p:nvSpPr>
        <p:spPr>
          <a:xfrm>
            <a:off x="986118" y="1897166"/>
            <a:ext cx="1069933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Исследованы предпосылки и требования, сигнализирующие о необходимости проведения нагрузочного тестирования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требования к знаниям о производительности сервисов для их запуска и поддержки, а также внедрения новых сценариев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Исследованы несколько типов нагрузочного тестирования: первичное тестирование, стресс-тестирование, тестирование на больших объемах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Проведено первичное нагрузочное тестирование конкретного сервиса, проанализированы результаты на основе получившихся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267879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9809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производительность сервиса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49D63-C8A5-3568-2426-02103EC2671B}"/>
              </a:ext>
            </a:extLst>
          </p:cNvPr>
          <p:cNvSpPr txBox="1"/>
          <p:nvPr/>
        </p:nvSpPr>
        <p:spPr>
          <a:xfrm>
            <a:off x="986118" y="1886654"/>
            <a:ext cx="11138522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Проверено, на каком значении произойдет деградация сервиса.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Ухудшение произошло на отметке в 600 запросов в секунду.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Расходуемый ресурс – процессорные ядра.</a:t>
            </a:r>
          </a:p>
        </p:txBody>
      </p:sp>
    </p:spTree>
    <p:extLst>
      <p:ext uri="{BB962C8B-B14F-4D97-AF65-F5344CB8AC3E}">
        <p14:creationId xmlns:p14="http://schemas.microsoft.com/office/powerpoint/2010/main" val="25106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75324-7AFB-BA1E-1896-529FD1BF9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39" y="1810294"/>
            <a:ext cx="1126012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C2613-69BD-952D-423A-354CCC5C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2" y="1989893"/>
            <a:ext cx="11495133" cy="45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52404"/>
            <a:ext cx="7734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настройку троттлинга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0E77-25EF-C994-F7D5-E6086DE72C3B}"/>
              </a:ext>
            </a:extLst>
          </p:cNvPr>
          <p:cNvSpPr txBox="1"/>
          <p:nvPr/>
        </p:nvSpPr>
        <p:spPr>
          <a:xfrm>
            <a:off x="986118" y="2034473"/>
            <a:ext cx="11778577" cy="423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Выставляем первое приближение настройки емкости и проверяем, как сервис справляется </a:t>
            </a:r>
            <a:r>
              <a:rPr lang="en-US" sz="2800" dirty="0"/>
              <a:t>c</a:t>
            </a:r>
            <a:r>
              <a:rPr lang="ru-RU" sz="2800" dirty="0"/>
              <a:t> нагрузкой при настроенном троттлинге.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Запросы начали отклоняться при 85% потребления ядер процессора.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Количество успешных кодов ответа не падало при росте нагрузки.</a:t>
            </a:r>
          </a:p>
          <a:p>
            <a:pPr>
              <a:lnSpc>
                <a:spcPct val="15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471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04A04-2A9B-E6BC-A7DA-791C5646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16" y="1755120"/>
            <a:ext cx="11183597" cy="47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337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79014357214</cp:lastModifiedBy>
  <cp:revision>104</cp:revision>
  <dcterms:created xsi:type="dcterms:W3CDTF">2019-05-31T06:38:44Z</dcterms:created>
  <dcterms:modified xsi:type="dcterms:W3CDTF">2025-06-12T17:58:50Z</dcterms:modified>
</cp:coreProperties>
</file>