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4 Revolution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Connect 4 project</a:t>
            </a:r>
          </a:p>
          <a:p>
            <a:r>
              <a:rPr lang="en-US" dirty="0" smtClean="0"/>
              <a:t>Alexander </a:t>
            </a:r>
            <a:r>
              <a:rPr lang="en-US" dirty="0" err="1" smtClean="0"/>
              <a:t>Adranly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1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Win/lose/tie detection (game history)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9027"/>
            <a:ext cx="2766191" cy="4792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1900" y="1709027"/>
            <a:ext cx="76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Detects wins, losses, ties and distinctly says who wins, who loses, and who ties at the end of  the game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game instance keeps a history of the entire game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Useful for AI learning algorithms for pattern detection in playstyle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Rematch option for determined or salty players </a:t>
            </a:r>
          </a:p>
        </p:txBody>
      </p:sp>
    </p:spTree>
    <p:extLst>
      <p:ext uri="{BB962C8B-B14F-4D97-AF65-F5344CB8AC3E}">
        <p14:creationId xmlns:p14="http://schemas.microsoft.com/office/powerpoint/2010/main" val="14346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238125"/>
            <a:ext cx="10131425" cy="1456267"/>
          </a:xfrm>
        </p:spPr>
        <p:txBody>
          <a:bodyPr/>
          <a:lstStyle/>
          <a:p>
            <a:r>
              <a:rPr lang="en-US" smtClean="0"/>
              <a:t>Java implementation (1</a:t>
            </a:r>
            <a:r>
              <a:rPr lang="en-US" baseline="30000" smtClean="0"/>
              <a:t>st</a:t>
            </a:r>
            <a:r>
              <a:rPr lang="en-US" smtClean="0"/>
              <a:t> prototype)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61" y="1337733"/>
            <a:ext cx="7249290" cy="5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2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VS. PLAYER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3" y="1417333"/>
            <a:ext cx="7274943" cy="53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VS. AI (REACTIVE AGENT </a:t>
            </a:r>
            <a:r>
              <a:rPr lang="mr-IN" dirty="0" smtClean="0"/>
              <a:t>–</a:t>
            </a:r>
            <a:r>
              <a:rPr lang="en-US" dirty="0" smtClean="0"/>
              <a:t> GLOBAL SCOPE)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60" y="1854828"/>
            <a:ext cx="6673695" cy="50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WIN/LOSE/TIE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10" y="2065867"/>
            <a:ext cx="5392941" cy="4027726"/>
          </a:xfrm>
        </p:spPr>
      </p:pic>
    </p:spTree>
    <p:extLst>
      <p:ext uri="{BB962C8B-B14F-4D97-AF65-F5344CB8AC3E}">
        <p14:creationId xmlns:p14="http://schemas.microsoft.com/office/powerpoint/2010/main" val="13658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REMODELING </a:t>
            </a:r>
            <a:r>
              <a:rPr lang="mr-IN" dirty="0" smtClean="0"/>
              <a:t>–</a:t>
            </a:r>
            <a:r>
              <a:rPr lang="en-US" dirty="0" smtClean="0"/>
              <a:t> WORK IN PROGRESS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2" y="2065867"/>
            <a:ext cx="10444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New?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New, modular code!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Character selection capabilities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Improved omniscient search algorithms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Improved, state-driven, Game Flow!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2933" y="3820193"/>
            <a:ext cx="10629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In Store For the Future?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3D graphics for gameplay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Game State API  that integrates game controller with graphical interface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Improved AI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Transitioning from a purely reactive agent to a hybrid (reactive and planning)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Artificial Intelligence Player Feedback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(Having the AI Player respond strategically and vocally to whatever move was played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Much, much, more!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27" y="1765300"/>
            <a:ext cx="2374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4470400" cy="3263900"/>
          </a:xfrm>
        </p:spPr>
      </p:pic>
      <p:sp>
        <p:nvSpPr>
          <p:cNvPr id="5" name="TextBox 4"/>
          <p:cNvSpPr txBox="1"/>
          <p:nvPr/>
        </p:nvSpPr>
        <p:spPr>
          <a:xfrm>
            <a:off x="5800725" y="2185988"/>
            <a:ext cx="5016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Character creation is starting to be driven by the user.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Hoping to eventually have a nicer looking character select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2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Gameplay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76270"/>
            <a:ext cx="5054600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6550" y="2228850"/>
            <a:ext cx="452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clean, easy to see how both players are doing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Console clears after each move so only one board is seen on the screen</a:t>
            </a:r>
          </a:p>
        </p:txBody>
      </p:sp>
    </p:spTree>
    <p:extLst>
      <p:ext uri="{BB962C8B-B14F-4D97-AF65-F5344CB8AC3E}">
        <p14:creationId xmlns:p14="http://schemas.microsoft.com/office/powerpoint/2010/main" val="7391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Omniscient Diagonals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22979"/>
            <a:ext cx="6342920" cy="4792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0926" y="2771775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Nicknamed: Rising Slash Algorithm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Iteratively scans diagonals for possible solutions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Easier solution to read than previous solution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More flexible feedback for AI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72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258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Celestial</vt:lpstr>
      <vt:lpstr>Connect 4 Revolution</vt:lpstr>
      <vt:lpstr>Java implementation (1st prototype)</vt:lpstr>
      <vt:lpstr>PLAYER VS. PLAYER</vt:lpstr>
      <vt:lpstr>PLAYER VS. AI (REACTIVE AGENT – GLOBAL SCOPE)</vt:lpstr>
      <vt:lpstr>WIN/LOSE/TIE DETECTION</vt:lpstr>
      <vt:lpstr>PYTHON REMODELING – WORK IN PROGRESS</vt:lpstr>
      <vt:lpstr>Character select</vt:lpstr>
      <vt:lpstr>Console Gameplay</vt:lpstr>
      <vt:lpstr>New Omniscient Diagonals Search</vt:lpstr>
      <vt:lpstr>Win/lose/tie detection (game history)</vt:lpstr>
      <vt:lpstr>Thank you!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 Revolution</dc:title>
  <dc:creator>Alexander Adranly</dc:creator>
  <cp:lastModifiedBy>Alexander Adranly</cp:lastModifiedBy>
  <cp:revision>25</cp:revision>
  <dcterms:created xsi:type="dcterms:W3CDTF">2017-01-15T21:52:59Z</dcterms:created>
  <dcterms:modified xsi:type="dcterms:W3CDTF">2017-01-15T22:43:09Z</dcterms:modified>
</cp:coreProperties>
</file>