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B2BE-6B4A-61F7-8E88-8DACF7C53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0395A-41F8-0A6A-4189-8DE1C35F0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E4B64-E16A-ED9E-1822-1F8EE4A1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82235-3C1E-0535-7D0F-483DFB0D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61B73-85F9-B3A8-384A-FB50C9CD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7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7316-ABB1-D19B-6382-35B22631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CE8F9-FFB4-21F6-9A59-CFEC16BFC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70470-8176-9DE1-82A9-EBF47CBC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DC63F-3BA9-6326-FAD3-40BFA03E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F376E-1F2A-6922-6326-4D30E7E5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5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F543B-4EDD-1CE0-BC8F-A411BE04B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E1BA9-37CC-964A-B891-29C6BE641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DAB3C-3DE6-8323-775D-9CB3B8FF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1A766-2512-BD70-37EC-0D8EA5EB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8CBC9-FF0D-7262-925F-92867810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1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B0CF-513D-A84B-25AF-6CF7E726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290A7-882A-21A0-B553-BE9AEC0AC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1A098-4262-A701-E041-EF7520A2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C74C-AB7B-1F8A-8B59-98945D0A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19418-1FBA-9A29-FF76-6DD9A50D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DEF4-850F-528B-CA5F-6FFC1193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E8543-18DD-18FE-DE66-4D7EE2CE5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63863-A8D9-FA07-B003-0DB7450A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B76D8-0EB4-F74C-EB80-AE587F87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DFC93-83C3-0410-18D8-50FA5E7D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3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A293-E30D-6678-AFD2-9D5C539E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4323-71B5-91F3-FAE1-6A4B2A553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7F3E5-1A7D-8008-53A0-3244FE539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4F9AD-4F04-A099-4F4C-327B8A81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E23AD-59DB-BD27-D871-1E9A6E2A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A7F8C-A457-3EF2-6A02-61A82FDA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6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BBE7-E86E-6670-37AE-9E09624C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996BF-899D-CB64-1E23-2CD65811D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00672-1B43-1F7E-D7E8-1C688D808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60E56-6B98-0F24-09F3-8289F1AE3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CD6FA-FBEC-3485-A9F1-A15F830E7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0D618-C27B-D0C9-3CB8-638A631F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45C29-A009-FB2B-0B7E-1BD3DFFD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C702D-BDF1-3D01-DAFF-F4847B0B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1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691-AD01-D226-8796-1747EFAB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2BE60-A73D-E8F3-E93A-0EA0240B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38409-FAF9-4621-8536-DA882E9C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BFC09-3E96-FA83-5F2A-6BDADF84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5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E7523-22EE-EB4E-90D8-AED16C78A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C97AE-E695-3AC9-9391-AA243DD1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F1CD2-0048-A13D-9486-17D4D984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0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DDF7-94FB-6248-9252-44C93DED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FD84C-E5CB-1B9B-91C1-B28B75CC8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46511-280A-7A8D-11A2-7631877F9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0DE0A-BE0C-03C9-655F-4954CE24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EFBA7-6465-F75D-FA79-3ED08EE4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FE0A1-D47F-4B07-DBC7-AF290E02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6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5C97-F691-4D54-F9F0-700ABAA4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3DBF0-D367-9D5F-E330-9CBB56E55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36D2A-46F1-D823-CEE9-1E21389A8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4EA42-D963-04B9-7920-9DE77D4F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9E202-BBAF-567C-0745-856E9A58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30338-7B60-BF41-C118-AC5EEB2D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1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4CC4F-8744-C666-BBA1-80E751FA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791A3-3464-F193-F0FB-4BD942FAB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E3EF-31D9-3B2A-150C-0BB291E66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D6ABC-FBB2-4D10-81CB-3943CF22266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01526-0415-61F6-2097-4A4192854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C2D9E-1B2B-68AB-E9ED-85F718C86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4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C0E87C-0363-38BA-9259-DD26F83625DF}"/>
              </a:ext>
            </a:extLst>
          </p:cNvPr>
          <p:cNvSpPr txBox="1"/>
          <p:nvPr/>
        </p:nvSpPr>
        <p:spPr>
          <a:xfrm>
            <a:off x="173736" y="18288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v1.0 – Device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CEAFC-F371-68F3-69C3-4D46BC42C948}"/>
              </a:ext>
            </a:extLst>
          </p:cNvPr>
          <p:cNvSpPr txBox="1"/>
          <p:nvPr/>
        </p:nvSpPr>
        <p:spPr>
          <a:xfrm>
            <a:off x="173736" y="722376"/>
            <a:ext cx="1655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FE7EFB-00DD-6EE9-EB36-7F21585494F4}"/>
              </a:ext>
            </a:extLst>
          </p:cNvPr>
          <p:cNvSpPr/>
          <p:nvPr/>
        </p:nvSpPr>
        <p:spPr>
          <a:xfrm>
            <a:off x="246888" y="1090589"/>
            <a:ext cx="113385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Compute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89775F-7EC3-2DFC-C62A-83FCF528BDB7}"/>
              </a:ext>
            </a:extLst>
          </p:cNvPr>
          <p:cNvSpPr/>
          <p:nvPr/>
        </p:nvSpPr>
        <p:spPr>
          <a:xfrm>
            <a:off x="246888" y="1476424"/>
            <a:ext cx="1133856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FD4C1-68A3-853A-D3CD-2A1108119EF8}"/>
              </a:ext>
            </a:extLst>
          </p:cNvPr>
          <p:cNvSpPr/>
          <p:nvPr/>
        </p:nvSpPr>
        <p:spPr>
          <a:xfrm>
            <a:off x="246888" y="1862259"/>
            <a:ext cx="1133856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1478A-FF92-3364-D324-9B7E74FF2BEE}"/>
              </a:ext>
            </a:extLst>
          </p:cNvPr>
          <p:cNvSpPr/>
          <p:nvPr/>
        </p:nvSpPr>
        <p:spPr>
          <a:xfrm>
            <a:off x="265176" y="2248094"/>
            <a:ext cx="1133856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Power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8C794-B5A9-9886-EF94-14F9AB00B7A0}"/>
              </a:ext>
            </a:extLst>
          </p:cNvPr>
          <p:cNvSpPr/>
          <p:nvPr/>
        </p:nvSpPr>
        <p:spPr>
          <a:xfrm>
            <a:off x="4059936" y="3538727"/>
            <a:ext cx="2020824" cy="1335025"/>
          </a:xfrm>
          <a:custGeom>
            <a:avLst/>
            <a:gdLst>
              <a:gd name="connsiteX0" fmla="*/ 0 w 1999422"/>
              <a:gd name="connsiteY0" fmla="*/ 0 h 1308519"/>
              <a:gd name="connsiteX1" fmla="*/ 1999422 w 1999422"/>
              <a:gd name="connsiteY1" fmla="*/ 0 h 1308519"/>
              <a:gd name="connsiteX2" fmla="*/ 1999422 w 1999422"/>
              <a:gd name="connsiteY2" fmla="*/ 1308519 h 1308519"/>
              <a:gd name="connsiteX3" fmla="*/ 0 w 1999422"/>
              <a:gd name="connsiteY3" fmla="*/ 1308519 h 1308519"/>
              <a:gd name="connsiteX4" fmla="*/ 0 w 1999422"/>
              <a:gd name="connsiteY4" fmla="*/ 0 h 1308519"/>
              <a:gd name="connsiteX0" fmla="*/ 0 w 1999422"/>
              <a:gd name="connsiteY0" fmla="*/ 0 h 1316622"/>
              <a:gd name="connsiteX1" fmla="*/ 1999422 w 1999422"/>
              <a:gd name="connsiteY1" fmla="*/ 0 h 1316622"/>
              <a:gd name="connsiteX2" fmla="*/ 1999422 w 1999422"/>
              <a:gd name="connsiteY2" fmla="*/ 1308519 h 1316622"/>
              <a:gd name="connsiteX3" fmla="*/ 574072 w 1999422"/>
              <a:gd name="connsiteY3" fmla="*/ 1316622 h 1316622"/>
              <a:gd name="connsiteX4" fmla="*/ 0 w 1999422"/>
              <a:gd name="connsiteY4" fmla="*/ 1308519 h 1316622"/>
              <a:gd name="connsiteX5" fmla="*/ 0 w 1999422"/>
              <a:gd name="connsiteY5" fmla="*/ 0 h 1316622"/>
              <a:gd name="connsiteX0" fmla="*/ 0 w 1999422"/>
              <a:gd name="connsiteY0" fmla="*/ 0 h 1316622"/>
              <a:gd name="connsiteX1" fmla="*/ 1999422 w 1999422"/>
              <a:gd name="connsiteY1" fmla="*/ 0 h 1316622"/>
              <a:gd name="connsiteX2" fmla="*/ 1999422 w 1999422"/>
              <a:gd name="connsiteY2" fmla="*/ 1308519 h 1316622"/>
              <a:gd name="connsiteX3" fmla="*/ 1351312 w 1999422"/>
              <a:gd name="connsiteY3" fmla="*/ 1316621 h 1316622"/>
              <a:gd name="connsiteX4" fmla="*/ 574072 w 1999422"/>
              <a:gd name="connsiteY4" fmla="*/ 1316622 h 1316622"/>
              <a:gd name="connsiteX5" fmla="*/ 0 w 1999422"/>
              <a:gd name="connsiteY5" fmla="*/ 1308519 h 1316622"/>
              <a:gd name="connsiteX6" fmla="*/ 0 w 1999422"/>
              <a:gd name="connsiteY6" fmla="*/ 0 h 1316622"/>
              <a:gd name="connsiteX0" fmla="*/ 0 w 2000536"/>
              <a:gd name="connsiteY0" fmla="*/ 0 h 1316622"/>
              <a:gd name="connsiteX1" fmla="*/ 1999422 w 2000536"/>
              <a:gd name="connsiteY1" fmla="*/ 0 h 1316622"/>
              <a:gd name="connsiteX2" fmla="*/ 2000536 w 2000536"/>
              <a:gd name="connsiteY2" fmla="*/ 603389 h 1316622"/>
              <a:gd name="connsiteX3" fmla="*/ 1999422 w 2000536"/>
              <a:gd name="connsiteY3" fmla="*/ 1308519 h 1316622"/>
              <a:gd name="connsiteX4" fmla="*/ 1351312 w 2000536"/>
              <a:gd name="connsiteY4" fmla="*/ 1316621 h 1316622"/>
              <a:gd name="connsiteX5" fmla="*/ 574072 w 2000536"/>
              <a:gd name="connsiteY5" fmla="*/ 1316622 h 1316622"/>
              <a:gd name="connsiteX6" fmla="*/ 0 w 2000536"/>
              <a:gd name="connsiteY6" fmla="*/ 1308519 h 1316622"/>
              <a:gd name="connsiteX7" fmla="*/ 0 w 2000536"/>
              <a:gd name="connsiteY7" fmla="*/ 0 h 1316622"/>
              <a:gd name="connsiteX0" fmla="*/ 0 w 2000536"/>
              <a:gd name="connsiteY0" fmla="*/ 18403 h 1335025"/>
              <a:gd name="connsiteX1" fmla="*/ 1049560 w 2000536"/>
              <a:gd name="connsiteY1" fmla="*/ 0 h 1335025"/>
              <a:gd name="connsiteX2" fmla="*/ 1999422 w 2000536"/>
              <a:gd name="connsiteY2" fmla="*/ 18403 h 1335025"/>
              <a:gd name="connsiteX3" fmla="*/ 2000536 w 2000536"/>
              <a:gd name="connsiteY3" fmla="*/ 621792 h 1335025"/>
              <a:gd name="connsiteX4" fmla="*/ 1999422 w 2000536"/>
              <a:gd name="connsiteY4" fmla="*/ 1326922 h 1335025"/>
              <a:gd name="connsiteX5" fmla="*/ 1351312 w 2000536"/>
              <a:gd name="connsiteY5" fmla="*/ 1335024 h 1335025"/>
              <a:gd name="connsiteX6" fmla="*/ 574072 w 2000536"/>
              <a:gd name="connsiteY6" fmla="*/ 1335025 h 1335025"/>
              <a:gd name="connsiteX7" fmla="*/ 0 w 2000536"/>
              <a:gd name="connsiteY7" fmla="*/ 1326922 h 1335025"/>
              <a:gd name="connsiteX8" fmla="*/ 0 w 2000536"/>
              <a:gd name="connsiteY8" fmla="*/ 18403 h 1335025"/>
              <a:gd name="connsiteX0" fmla="*/ 20288 w 2020824"/>
              <a:gd name="connsiteY0" fmla="*/ 18403 h 1335025"/>
              <a:gd name="connsiteX1" fmla="*/ 1069848 w 2020824"/>
              <a:gd name="connsiteY1" fmla="*/ 0 h 1335025"/>
              <a:gd name="connsiteX2" fmla="*/ 2019710 w 2020824"/>
              <a:gd name="connsiteY2" fmla="*/ 18403 h 1335025"/>
              <a:gd name="connsiteX3" fmla="*/ 2020824 w 2020824"/>
              <a:gd name="connsiteY3" fmla="*/ 621792 h 1335025"/>
              <a:gd name="connsiteX4" fmla="*/ 2019710 w 2020824"/>
              <a:gd name="connsiteY4" fmla="*/ 1326922 h 1335025"/>
              <a:gd name="connsiteX5" fmla="*/ 1371600 w 2020824"/>
              <a:gd name="connsiteY5" fmla="*/ 1335024 h 1335025"/>
              <a:gd name="connsiteX6" fmla="*/ 594360 w 2020824"/>
              <a:gd name="connsiteY6" fmla="*/ 1335025 h 1335025"/>
              <a:gd name="connsiteX7" fmla="*/ 20288 w 2020824"/>
              <a:gd name="connsiteY7" fmla="*/ 1326922 h 1335025"/>
              <a:gd name="connsiteX8" fmla="*/ 0 w 2020824"/>
              <a:gd name="connsiteY8" fmla="*/ 713233 h 1335025"/>
              <a:gd name="connsiteX9" fmla="*/ 20288 w 2020824"/>
              <a:gd name="connsiteY9" fmla="*/ 18403 h 133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20824" h="1335025">
                <a:moveTo>
                  <a:pt x="20288" y="18403"/>
                </a:moveTo>
                <a:lnTo>
                  <a:pt x="1069848" y="0"/>
                </a:lnTo>
                <a:lnTo>
                  <a:pt x="2019710" y="18403"/>
                </a:lnTo>
                <a:cubicBezTo>
                  <a:pt x="2020081" y="219533"/>
                  <a:pt x="2020453" y="420662"/>
                  <a:pt x="2020824" y="621792"/>
                </a:cubicBezTo>
                <a:cubicBezTo>
                  <a:pt x="2020453" y="856835"/>
                  <a:pt x="2020081" y="1091879"/>
                  <a:pt x="2019710" y="1326922"/>
                </a:cubicBezTo>
                <a:lnTo>
                  <a:pt x="1371600" y="1335024"/>
                </a:lnTo>
                <a:lnTo>
                  <a:pt x="594360" y="1335025"/>
                </a:lnTo>
                <a:lnTo>
                  <a:pt x="20288" y="1326922"/>
                </a:lnTo>
                <a:lnTo>
                  <a:pt x="0" y="713233"/>
                </a:lnTo>
                <a:lnTo>
                  <a:pt x="20288" y="1840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STM32 ARM CPU</a:t>
            </a:r>
          </a:p>
          <a:p>
            <a:pPr algn="ctr"/>
            <a:r>
              <a:rPr lang="en-US" sz="1400" dirty="0"/>
              <a:t>STM32L4XXX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32768-F17C-EC99-F1AC-FE306EF66154}"/>
              </a:ext>
            </a:extLst>
          </p:cNvPr>
          <p:cNvSpPr/>
          <p:nvPr/>
        </p:nvSpPr>
        <p:spPr>
          <a:xfrm>
            <a:off x="7806008" y="2758555"/>
            <a:ext cx="1694495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Power LED (Green)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53A14C-3DD5-E089-A5E2-6B17464A2C84}"/>
              </a:ext>
            </a:extLst>
          </p:cNvPr>
          <p:cNvSpPr/>
          <p:nvPr/>
        </p:nvSpPr>
        <p:spPr>
          <a:xfrm>
            <a:off x="3141098" y="5707497"/>
            <a:ext cx="2088956" cy="490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Light Sensors</a:t>
            </a:r>
          </a:p>
          <a:p>
            <a:pPr algn="ctr"/>
            <a:r>
              <a:rPr lang="en-US" sz="1400" dirty="0"/>
              <a:t>Photoresistor(s) 1..N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06ED0B-D0CE-FD45-5981-225DED2D84F7}"/>
              </a:ext>
            </a:extLst>
          </p:cNvPr>
          <p:cNvSpPr/>
          <p:nvPr/>
        </p:nvSpPr>
        <p:spPr>
          <a:xfrm>
            <a:off x="5645449" y="5680428"/>
            <a:ext cx="1159028" cy="490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60813B-1336-C94C-9691-9165A5F43E22}"/>
              </a:ext>
            </a:extLst>
          </p:cNvPr>
          <p:cNvSpPr/>
          <p:nvPr/>
        </p:nvSpPr>
        <p:spPr>
          <a:xfrm>
            <a:off x="2701382" y="787001"/>
            <a:ext cx="1942401" cy="3077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Coin Cell Battery (3V)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1B3C03-A731-6152-B031-56A3CDDE57B0}"/>
              </a:ext>
            </a:extLst>
          </p:cNvPr>
          <p:cNvSpPr/>
          <p:nvPr/>
        </p:nvSpPr>
        <p:spPr>
          <a:xfrm>
            <a:off x="2691497" y="2758556"/>
            <a:ext cx="4732691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3.3V Power BUS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A0AE39-E2FF-A2B4-DC84-D8D5BB67AA55}"/>
              </a:ext>
            </a:extLst>
          </p:cNvPr>
          <p:cNvSpPr/>
          <p:nvPr/>
        </p:nvSpPr>
        <p:spPr>
          <a:xfrm>
            <a:off x="7332703" y="3912095"/>
            <a:ext cx="2212109" cy="478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Serial Wire Debug (</a:t>
            </a:r>
            <a:r>
              <a:rPr lang="en-US" sz="1400" dirty="0" err="1"/>
              <a:t>STLink</a:t>
            </a:r>
            <a:r>
              <a:rPr lang="en-US" sz="1400" dirty="0"/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7DBF298-8D3D-7DF7-EE21-7A272E5ED15A}"/>
              </a:ext>
            </a:extLst>
          </p:cNvPr>
          <p:cNvSpPr/>
          <p:nvPr/>
        </p:nvSpPr>
        <p:spPr>
          <a:xfrm>
            <a:off x="5702806" y="243541"/>
            <a:ext cx="3163905" cy="478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Personal Computer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2CB1D2-03B0-9DA2-199C-D7712CB1160A}"/>
              </a:ext>
            </a:extLst>
          </p:cNvPr>
          <p:cNvSpPr/>
          <p:nvPr/>
        </p:nvSpPr>
        <p:spPr>
          <a:xfrm>
            <a:off x="2701381" y="2147243"/>
            <a:ext cx="4732691" cy="346340"/>
          </a:xfrm>
          <a:custGeom>
            <a:avLst/>
            <a:gdLst>
              <a:gd name="connsiteX0" fmla="*/ 0 w 1843221"/>
              <a:gd name="connsiteY0" fmla="*/ 0 h 461665"/>
              <a:gd name="connsiteX1" fmla="*/ 1843221 w 1843221"/>
              <a:gd name="connsiteY1" fmla="*/ 0 h 461665"/>
              <a:gd name="connsiteX2" fmla="*/ 1843221 w 1843221"/>
              <a:gd name="connsiteY2" fmla="*/ 461665 h 461665"/>
              <a:gd name="connsiteX3" fmla="*/ 0 w 1843221"/>
              <a:gd name="connsiteY3" fmla="*/ 461665 h 461665"/>
              <a:gd name="connsiteX4" fmla="*/ 0 w 1843221"/>
              <a:gd name="connsiteY4" fmla="*/ 0 h 461665"/>
              <a:gd name="connsiteX0" fmla="*/ 0 w 1843221"/>
              <a:gd name="connsiteY0" fmla="*/ 6835 h 468500"/>
              <a:gd name="connsiteX1" fmla="*/ 1402376 w 1843221"/>
              <a:gd name="connsiteY1" fmla="*/ 0 h 468500"/>
              <a:gd name="connsiteX2" fmla="*/ 1843221 w 1843221"/>
              <a:gd name="connsiteY2" fmla="*/ 6835 h 468500"/>
              <a:gd name="connsiteX3" fmla="*/ 1843221 w 1843221"/>
              <a:gd name="connsiteY3" fmla="*/ 468500 h 468500"/>
              <a:gd name="connsiteX4" fmla="*/ 0 w 1843221"/>
              <a:gd name="connsiteY4" fmla="*/ 468500 h 468500"/>
              <a:gd name="connsiteX5" fmla="*/ 0 w 1843221"/>
              <a:gd name="connsiteY5" fmla="*/ 6835 h 468500"/>
              <a:gd name="connsiteX0" fmla="*/ 0 w 1843221"/>
              <a:gd name="connsiteY0" fmla="*/ 6835 h 468500"/>
              <a:gd name="connsiteX1" fmla="*/ 515408 w 1843221"/>
              <a:gd name="connsiteY1" fmla="*/ 9144 h 468500"/>
              <a:gd name="connsiteX2" fmla="*/ 1402376 w 1843221"/>
              <a:gd name="connsiteY2" fmla="*/ 0 h 468500"/>
              <a:gd name="connsiteX3" fmla="*/ 1843221 w 1843221"/>
              <a:gd name="connsiteY3" fmla="*/ 6835 h 468500"/>
              <a:gd name="connsiteX4" fmla="*/ 1843221 w 1843221"/>
              <a:gd name="connsiteY4" fmla="*/ 468500 h 468500"/>
              <a:gd name="connsiteX5" fmla="*/ 0 w 1843221"/>
              <a:gd name="connsiteY5" fmla="*/ 468500 h 468500"/>
              <a:gd name="connsiteX6" fmla="*/ 0 w 1843221"/>
              <a:gd name="connsiteY6" fmla="*/ 6835 h 468500"/>
              <a:gd name="connsiteX0" fmla="*/ 0 w 1843221"/>
              <a:gd name="connsiteY0" fmla="*/ 6835 h 468500"/>
              <a:gd name="connsiteX1" fmla="*/ 515408 w 1843221"/>
              <a:gd name="connsiteY1" fmla="*/ 9144 h 468500"/>
              <a:gd name="connsiteX2" fmla="*/ 1402376 w 1843221"/>
              <a:gd name="connsiteY2" fmla="*/ 0 h 468500"/>
              <a:gd name="connsiteX3" fmla="*/ 1843221 w 1843221"/>
              <a:gd name="connsiteY3" fmla="*/ 6835 h 468500"/>
              <a:gd name="connsiteX4" fmla="*/ 1843221 w 1843221"/>
              <a:gd name="connsiteY4" fmla="*/ 468500 h 468500"/>
              <a:gd name="connsiteX5" fmla="*/ 963464 w 1843221"/>
              <a:gd name="connsiteY5" fmla="*/ 466344 h 468500"/>
              <a:gd name="connsiteX6" fmla="*/ 0 w 1843221"/>
              <a:gd name="connsiteY6" fmla="*/ 468500 h 468500"/>
              <a:gd name="connsiteX7" fmla="*/ 0 w 1843221"/>
              <a:gd name="connsiteY7" fmla="*/ 6835 h 46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3221" h="468500">
                <a:moveTo>
                  <a:pt x="0" y="6835"/>
                </a:moveTo>
                <a:lnTo>
                  <a:pt x="515408" y="9144"/>
                </a:lnTo>
                <a:lnTo>
                  <a:pt x="1402376" y="0"/>
                </a:lnTo>
                <a:lnTo>
                  <a:pt x="1843221" y="6835"/>
                </a:lnTo>
                <a:lnTo>
                  <a:pt x="1843221" y="468500"/>
                </a:lnTo>
                <a:lnTo>
                  <a:pt x="963464" y="466344"/>
                </a:lnTo>
                <a:lnTo>
                  <a:pt x="0" y="468500"/>
                </a:lnTo>
                <a:lnTo>
                  <a:pt x="0" y="6835"/>
                </a:ln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Power Switch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488619-CECC-EDBD-C43D-BDD08C1913D6}"/>
              </a:ext>
            </a:extLst>
          </p:cNvPr>
          <p:cNvSpPr/>
          <p:nvPr/>
        </p:nvSpPr>
        <p:spPr>
          <a:xfrm>
            <a:off x="813816" y="4074168"/>
            <a:ext cx="1833372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Pushbutton (Reset)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05D427-04FB-F4A5-7333-CCA837906494}"/>
              </a:ext>
            </a:extLst>
          </p:cNvPr>
          <p:cNvSpPr/>
          <p:nvPr/>
        </p:nvSpPr>
        <p:spPr>
          <a:xfrm>
            <a:off x="5702808" y="787002"/>
            <a:ext cx="1731264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USB (5V)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156EC-48E8-7A5D-C073-54542F4BDC15}"/>
              </a:ext>
            </a:extLst>
          </p:cNvPr>
          <p:cNvSpPr/>
          <p:nvPr/>
        </p:nvSpPr>
        <p:spPr>
          <a:xfrm>
            <a:off x="2701381" y="1386821"/>
            <a:ext cx="1942401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Buck Regulator (3V)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FFBB0-29DB-92B6-DC28-F6FE5752B149}"/>
              </a:ext>
            </a:extLst>
          </p:cNvPr>
          <p:cNvSpPr/>
          <p:nvPr/>
        </p:nvSpPr>
        <p:spPr>
          <a:xfrm>
            <a:off x="5702807" y="1378614"/>
            <a:ext cx="1721381" cy="468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Low Dropout Regulator (3V)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736FDC-E208-32F4-1040-A04293036C81}"/>
              </a:ext>
            </a:extLst>
          </p:cNvPr>
          <p:cNvSpPr/>
          <p:nvPr/>
        </p:nvSpPr>
        <p:spPr>
          <a:xfrm>
            <a:off x="7424189" y="787002"/>
            <a:ext cx="1442523" cy="3077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USB (Serial)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2CA8EF-0E9D-70FE-FE13-2A0A7A5D0378}"/>
              </a:ext>
            </a:extLst>
          </p:cNvPr>
          <p:cNvCxnSpPr>
            <a:stCxn id="18" idx="2"/>
            <a:endCxn id="11" idx="0"/>
          </p:cNvCxnSpPr>
          <p:nvPr/>
        </p:nvCxnSpPr>
        <p:spPr>
          <a:xfrm flipH="1">
            <a:off x="3672582" y="1094779"/>
            <a:ext cx="1" cy="29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D77B42-455E-42C4-2CF5-314A482EF12A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6563498" y="1094779"/>
            <a:ext cx="4942" cy="28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F87166-E9C2-6F97-280E-060BAAE8062A}"/>
              </a:ext>
            </a:extLst>
          </p:cNvPr>
          <p:cNvCxnSpPr>
            <a:stCxn id="12" idx="2"/>
            <a:endCxn id="46" idx="2"/>
          </p:cNvCxnSpPr>
          <p:nvPr/>
        </p:nvCxnSpPr>
        <p:spPr>
          <a:xfrm flipH="1">
            <a:off x="6302150" y="1847114"/>
            <a:ext cx="261348" cy="30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0A21F9-8BA8-8A69-E2BD-50A2804C3A40}"/>
              </a:ext>
            </a:extLst>
          </p:cNvPr>
          <p:cNvCxnSpPr>
            <a:stCxn id="11" idx="2"/>
            <a:endCxn id="46" idx="1"/>
          </p:cNvCxnSpPr>
          <p:nvPr/>
        </p:nvCxnSpPr>
        <p:spPr>
          <a:xfrm>
            <a:off x="3672582" y="1694598"/>
            <a:ext cx="352171" cy="45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947DB2-6A67-E64F-24F4-73B702FE3258}"/>
              </a:ext>
            </a:extLst>
          </p:cNvPr>
          <p:cNvCxnSpPr>
            <a:stCxn id="46" idx="5"/>
            <a:endCxn id="20" idx="0"/>
          </p:cNvCxnSpPr>
          <p:nvPr/>
        </p:nvCxnSpPr>
        <p:spPr>
          <a:xfrm flipH="1">
            <a:off x="5057843" y="2491989"/>
            <a:ext cx="117347" cy="26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2159F5-5EA3-2E44-2397-47A0222DB06F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 flipV="1">
            <a:off x="7424188" y="2912444"/>
            <a:ext cx="3818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0E72BE-31BC-CA6F-10FE-479F96112BCB}"/>
              </a:ext>
            </a:extLst>
          </p:cNvPr>
          <p:cNvCxnSpPr>
            <a:cxnSpLocks/>
            <a:stCxn id="20" idx="2"/>
            <a:endCxn id="8" idx="1"/>
          </p:cNvCxnSpPr>
          <p:nvPr/>
        </p:nvCxnSpPr>
        <p:spPr>
          <a:xfrm>
            <a:off x="5057843" y="3066333"/>
            <a:ext cx="71941" cy="47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DA9E4B6-25B7-13FC-BD37-06AD2A6D1D95}"/>
              </a:ext>
            </a:extLst>
          </p:cNvPr>
          <p:cNvSpPr txBox="1"/>
          <p:nvPr/>
        </p:nvSpPr>
        <p:spPr>
          <a:xfrm>
            <a:off x="6733788" y="3897864"/>
            <a:ext cx="70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SWD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1C86C5B-1D22-A1C7-8F49-A867E3752E1C}"/>
              </a:ext>
            </a:extLst>
          </p:cNvPr>
          <p:cNvCxnSpPr>
            <a:stCxn id="34" idx="1"/>
            <a:endCxn id="8" idx="3"/>
          </p:cNvCxnSpPr>
          <p:nvPr/>
        </p:nvCxnSpPr>
        <p:spPr>
          <a:xfrm flipH="1">
            <a:off x="6080760" y="4151513"/>
            <a:ext cx="1251943" cy="9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280842-90F0-8811-5795-072941D2D22E}"/>
              </a:ext>
            </a:extLst>
          </p:cNvPr>
          <p:cNvSpPr txBox="1"/>
          <p:nvPr/>
        </p:nvSpPr>
        <p:spPr>
          <a:xfrm>
            <a:off x="3871927" y="5149167"/>
            <a:ext cx="90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GPIO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74602E5-04E4-1166-5084-585748E6D587}"/>
              </a:ext>
            </a:extLst>
          </p:cNvPr>
          <p:cNvCxnSpPr>
            <a:stCxn id="8" idx="5"/>
            <a:endCxn id="15" idx="0"/>
          </p:cNvCxnSpPr>
          <p:nvPr/>
        </p:nvCxnSpPr>
        <p:spPr>
          <a:xfrm>
            <a:off x="5431536" y="4873751"/>
            <a:ext cx="793427" cy="80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870416-D4B5-EA80-DFFF-F93BBA7EBAAA}"/>
              </a:ext>
            </a:extLst>
          </p:cNvPr>
          <p:cNvCxnSpPr>
            <a:stCxn id="8" idx="6"/>
            <a:endCxn id="13" idx="0"/>
          </p:cNvCxnSpPr>
          <p:nvPr/>
        </p:nvCxnSpPr>
        <p:spPr>
          <a:xfrm flipH="1">
            <a:off x="4185576" y="4873752"/>
            <a:ext cx="468720" cy="83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BA94575-CF7C-A25F-EFD4-20EFD37B1C33}"/>
              </a:ext>
            </a:extLst>
          </p:cNvPr>
          <p:cNvSpPr txBox="1"/>
          <p:nvPr/>
        </p:nvSpPr>
        <p:spPr>
          <a:xfrm>
            <a:off x="5900021" y="5086640"/>
            <a:ext cx="90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I2C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6D0DD53-21BB-CC20-67C6-21D8B526EEFB}"/>
              </a:ext>
            </a:extLst>
          </p:cNvPr>
          <p:cNvCxnSpPr>
            <a:stCxn id="38" idx="3"/>
            <a:endCxn id="8" idx="8"/>
          </p:cNvCxnSpPr>
          <p:nvPr/>
        </p:nvCxnSpPr>
        <p:spPr>
          <a:xfrm>
            <a:off x="2647188" y="4228057"/>
            <a:ext cx="1412748" cy="2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6F65444-EE8A-B8FF-1A40-88C7C808386C}"/>
              </a:ext>
            </a:extLst>
          </p:cNvPr>
          <p:cNvSpPr txBox="1"/>
          <p:nvPr/>
        </p:nvSpPr>
        <p:spPr>
          <a:xfrm>
            <a:off x="2850900" y="3939665"/>
            <a:ext cx="1125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GPIO (NRST)</a:t>
            </a:r>
          </a:p>
        </p:txBody>
      </p:sp>
    </p:spTree>
    <p:extLst>
      <p:ext uri="{BB962C8B-B14F-4D97-AF65-F5344CB8AC3E}">
        <p14:creationId xmlns:p14="http://schemas.microsoft.com/office/powerpoint/2010/main" val="93220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78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Adranly</dc:creator>
  <cp:lastModifiedBy>Alexander Adranly</cp:lastModifiedBy>
  <cp:revision>34</cp:revision>
  <dcterms:created xsi:type="dcterms:W3CDTF">2023-03-14T05:52:36Z</dcterms:created>
  <dcterms:modified xsi:type="dcterms:W3CDTF">2023-03-24T03:46:04Z</dcterms:modified>
</cp:coreProperties>
</file>