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B2BE-6B4A-61F7-8E88-8DACF7C5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0395A-41F8-0A6A-4189-8DE1C35F0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4B64-E16A-ED9E-1822-1F8EE4A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2235-3C1E-0535-7D0F-483DFB0D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1B73-85F9-B3A8-384A-FB50C9C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7316-ABB1-D19B-6382-35B22631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CE8F9-FFB4-21F6-9A59-CFEC16BF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0470-8176-9DE1-82A9-EBF47CB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C63F-3BA9-6326-FAD3-40BFA03E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376E-1F2A-6922-6326-4D30E7E5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F543B-4EDD-1CE0-BC8F-A411BE04B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E1BA9-37CC-964A-B891-29C6BE64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AB3C-3DE6-8323-775D-9CB3B8FF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1A766-2512-BD70-37EC-0D8EA5EB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CBC9-FF0D-7262-925F-92867810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B0CF-513D-A84B-25AF-6CF7E726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90A7-882A-21A0-B553-BE9AEC0A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A098-4262-A701-E041-EF7520A2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C74C-AB7B-1F8A-8B59-98945D0A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9418-1FBA-9A29-FF76-6DD9A50D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DEF4-850F-528B-CA5F-6FFC1193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E8543-18DD-18FE-DE66-4D7EE2CE5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3863-A8D9-FA07-B003-0DB7450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76D8-0EB4-F74C-EB80-AE587F87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FC93-83C3-0410-18D8-50FA5E7D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A293-E30D-6678-AFD2-9D5C539E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4323-71B5-91F3-FAE1-6A4B2A553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7F3E5-1A7D-8008-53A0-3244FE53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4F9AD-4F04-A099-4F4C-327B8A81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E23AD-59DB-BD27-D871-1E9A6E2A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A7F8C-A457-3EF2-6A02-61A82FD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BBE7-E86E-6670-37AE-9E09624C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96BF-899D-CB64-1E23-2CD65811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00672-1B43-1F7E-D7E8-1C688D80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60E56-6B98-0F24-09F3-8289F1AE3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CD6FA-FBEC-3485-A9F1-A15F830E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0D618-C27B-D0C9-3CB8-638A631F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45C29-A009-FB2B-0B7E-1BD3DFFD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C702D-BDF1-3D01-DAFF-F4847B0B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691-AD01-D226-8796-1747EFAB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2BE60-A73D-E8F3-E93A-0EA0240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38409-FAF9-4621-8536-DA882E9C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BFC09-3E96-FA83-5F2A-6BDADF84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E7523-22EE-EB4E-90D8-AED16C78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C97AE-E695-3AC9-9391-AA243DD1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F1CD2-0048-A13D-9486-17D4D984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DDF7-94FB-6248-9252-44C93DED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D84C-E5CB-1B9B-91C1-B28B75CC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6511-280A-7A8D-11A2-7631877F9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0DE0A-BE0C-03C9-655F-4954CE24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FBA7-6465-F75D-FA79-3ED08EE4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FE0A1-D47F-4B07-DBC7-AF290E0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5C97-F691-4D54-F9F0-700ABAA4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3DBF0-D367-9D5F-E330-9CBB56E55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36D2A-46F1-D823-CEE9-1E21389A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4EA42-D963-04B9-7920-9DE77D4F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E202-BBAF-567C-0745-856E9A58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0338-7B60-BF41-C118-AC5EEB2D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4CC4F-8744-C666-BBA1-80E751FA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91A3-3464-F193-F0FB-4BD942FA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E3EF-31D9-3B2A-150C-0BB291E66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6ABC-FBB2-4D10-81CB-3943CF222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1526-0415-61F6-2097-4A4192854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2D9E-1B2B-68AB-E9ED-85F718C8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arkfun.com/products/908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AD6B264-3478-0DFB-8DBF-452BD02E5769}"/>
              </a:ext>
            </a:extLst>
          </p:cNvPr>
          <p:cNvSpPr/>
          <p:nvPr/>
        </p:nvSpPr>
        <p:spPr>
          <a:xfrm>
            <a:off x="2087418" y="230446"/>
            <a:ext cx="7879542" cy="6013336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0E87C-0363-38BA-9259-DD26F83625DF}"/>
              </a:ext>
            </a:extLst>
          </p:cNvPr>
          <p:cNvSpPr txBox="1"/>
          <p:nvPr/>
        </p:nvSpPr>
        <p:spPr>
          <a:xfrm>
            <a:off x="173736" y="1828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v1.0 – Device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CEAFC-F371-68F3-69C3-4D46BC42C948}"/>
              </a:ext>
            </a:extLst>
          </p:cNvPr>
          <p:cNvSpPr txBox="1"/>
          <p:nvPr/>
        </p:nvSpPr>
        <p:spPr>
          <a:xfrm>
            <a:off x="173736" y="722376"/>
            <a:ext cx="165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E7EFB-00DD-6EE9-EB36-7F21585494F4}"/>
              </a:ext>
            </a:extLst>
          </p:cNvPr>
          <p:cNvSpPr/>
          <p:nvPr/>
        </p:nvSpPr>
        <p:spPr>
          <a:xfrm>
            <a:off x="246888" y="1090589"/>
            <a:ext cx="113385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89775F-7EC3-2DFC-C62A-83FCF528BDB7}"/>
              </a:ext>
            </a:extLst>
          </p:cNvPr>
          <p:cNvSpPr/>
          <p:nvPr/>
        </p:nvSpPr>
        <p:spPr>
          <a:xfrm>
            <a:off x="246888" y="1476424"/>
            <a:ext cx="113385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FD4C1-68A3-853A-D3CD-2A1108119EF8}"/>
              </a:ext>
            </a:extLst>
          </p:cNvPr>
          <p:cNvSpPr/>
          <p:nvPr/>
        </p:nvSpPr>
        <p:spPr>
          <a:xfrm>
            <a:off x="246888" y="1862259"/>
            <a:ext cx="1133856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1478A-FF92-3364-D324-9B7E74FF2BEE}"/>
              </a:ext>
            </a:extLst>
          </p:cNvPr>
          <p:cNvSpPr/>
          <p:nvPr/>
        </p:nvSpPr>
        <p:spPr>
          <a:xfrm>
            <a:off x="265176" y="2248094"/>
            <a:ext cx="113385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8C794-B5A9-9886-EF94-14F9AB00B7A0}"/>
              </a:ext>
            </a:extLst>
          </p:cNvPr>
          <p:cNvSpPr/>
          <p:nvPr/>
        </p:nvSpPr>
        <p:spPr>
          <a:xfrm>
            <a:off x="4798787" y="3582888"/>
            <a:ext cx="1545336" cy="93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STM32 ARM CPU</a:t>
            </a:r>
          </a:p>
          <a:p>
            <a:pPr algn="ctr"/>
            <a:r>
              <a:rPr lang="en-US" sz="1400" dirty="0"/>
              <a:t>STM32L4XXX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361C0-6E03-FC17-0748-02E788E04497}"/>
              </a:ext>
            </a:extLst>
          </p:cNvPr>
          <p:cNvSpPr/>
          <p:nvPr/>
        </p:nvSpPr>
        <p:spPr>
          <a:xfrm>
            <a:off x="5004527" y="2772365"/>
            <a:ext cx="1133856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Status 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32768-F17C-EC99-F1AC-FE306EF66154}"/>
              </a:ext>
            </a:extLst>
          </p:cNvPr>
          <p:cNvSpPr/>
          <p:nvPr/>
        </p:nvSpPr>
        <p:spPr>
          <a:xfrm>
            <a:off x="5952716" y="1918423"/>
            <a:ext cx="1133856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53A14C-3DD5-E089-A5E2-6B17464A2C84}"/>
              </a:ext>
            </a:extLst>
          </p:cNvPr>
          <p:cNvSpPr/>
          <p:nvPr/>
        </p:nvSpPr>
        <p:spPr>
          <a:xfrm>
            <a:off x="3954110" y="5358783"/>
            <a:ext cx="3234690" cy="490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 Resistor (Array)</a:t>
            </a:r>
          </a:p>
          <a:p>
            <a:pPr algn="ctr"/>
            <a:r>
              <a:rPr lang="en-US" sz="1400" dirty="0"/>
              <a:t>1-2 for each direction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06ED0B-D0CE-FD45-5981-225DED2D84F7}"/>
              </a:ext>
            </a:extLst>
          </p:cNvPr>
          <p:cNvSpPr/>
          <p:nvPr/>
        </p:nvSpPr>
        <p:spPr>
          <a:xfrm>
            <a:off x="2489598" y="3681132"/>
            <a:ext cx="1133856" cy="7350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60813B-1336-C94C-9691-9165A5F43E22}"/>
              </a:ext>
            </a:extLst>
          </p:cNvPr>
          <p:cNvSpPr/>
          <p:nvPr/>
        </p:nvSpPr>
        <p:spPr>
          <a:xfrm>
            <a:off x="7473597" y="689121"/>
            <a:ext cx="113385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Battery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2D063-6437-D087-D992-61A031A86674}"/>
              </a:ext>
            </a:extLst>
          </p:cNvPr>
          <p:cNvSpPr/>
          <p:nvPr/>
        </p:nvSpPr>
        <p:spPr>
          <a:xfrm>
            <a:off x="5862584" y="1285575"/>
            <a:ext cx="133318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LDO Regulator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1B3C03-A731-6152-B031-56A3CDDE57B0}"/>
              </a:ext>
            </a:extLst>
          </p:cNvPr>
          <p:cNvSpPr/>
          <p:nvPr/>
        </p:nvSpPr>
        <p:spPr>
          <a:xfrm>
            <a:off x="2495551" y="1285575"/>
            <a:ext cx="281819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1.8V Power BUS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3FE521-58D6-E981-0F89-36E8245E5ABC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5313746" y="1439464"/>
            <a:ext cx="548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2A88B3-9C81-AC4F-CF22-B0F953339128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V="1">
            <a:off x="5571455" y="4514455"/>
            <a:ext cx="0" cy="84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57DE88-C672-B3AE-77D1-CCC47F6B12AD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flipH="1">
            <a:off x="6519644" y="1593352"/>
            <a:ext cx="9532" cy="32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BD84D2-4F76-623A-947E-4DA442A226F8}"/>
              </a:ext>
            </a:extLst>
          </p:cNvPr>
          <p:cNvCxnSpPr>
            <a:stCxn id="8" idx="1"/>
            <a:endCxn id="15" idx="3"/>
          </p:cNvCxnSpPr>
          <p:nvPr/>
        </p:nvCxnSpPr>
        <p:spPr>
          <a:xfrm flipH="1" flipV="1">
            <a:off x="3623454" y="4048669"/>
            <a:ext cx="117533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DA0AE39-E2FF-A2B4-DC84-D8D5BB67AA55}"/>
              </a:ext>
            </a:extLst>
          </p:cNvPr>
          <p:cNvSpPr/>
          <p:nvPr/>
        </p:nvSpPr>
        <p:spPr>
          <a:xfrm>
            <a:off x="10158245" y="3121223"/>
            <a:ext cx="1133856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STLink</a:t>
            </a: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E9BB97-A0A0-B87B-2288-E0C901C53057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5571455" y="3080142"/>
            <a:ext cx="0" cy="50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7DBF298-8D3D-7DF7-EE21-7A272E5ED15A}"/>
              </a:ext>
            </a:extLst>
          </p:cNvPr>
          <p:cNvSpPr/>
          <p:nvPr/>
        </p:nvSpPr>
        <p:spPr>
          <a:xfrm>
            <a:off x="10158245" y="4039873"/>
            <a:ext cx="1133856" cy="721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 Computer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B98DBCA-7D5F-878A-D169-E6155ED71846}"/>
              </a:ext>
            </a:extLst>
          </p:cNvPr>
          <p:cNvCxnSpPr>
            <a:stCxn id="34" idx="1"/>
            <a:endCxn id="8" idx="3"/>
          </p:cNvCxnSpPr>
          <p:nvPr/>
        </p:nvCxnSpPr>
        <p:spPr>
          <a:xfrm rot="10800000" flipV="1">
            <a:off x="6344123" y="3352056"/>
            <a:ext cx="3814122" cy="696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7C23AB-674C-C882-CDF2-453BE0D1066D}"/>
              </a:ext>
            </a:extLst>
          </p:cNvPr>
          <p:cNvCxnSpPr>
            <a:cxnSpLocks/>
            <a:stCxn id="43" idx="1"/>
            <a:endCxn id="8" idx="3"/>
          </p:cNvCxnSpPr>
          <p:nvPr/>
        </p:nvCxnSpPr>
        <p:spPr>
          <a:xfrm rot="10800000">
            <a:off x="6344123" y="4048673"/>
            <a:ext cx="3814122" cy="35194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57ED3F2-6C69-CAFE-3B12-65F0E9F9D7FE}"/>
              </a:ext>
            </a:extLst>
          </p:cNvPr>
          <p:cNvSpPr txBox="1"/>
          <p:nvPr/>
        </p:nvSpPr>
        <p:spPr>
          <a:xfrm>
            <a:off x="9024389" y="4137223"/>
            <a:ext cx="103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USB</a:t>
            </a:r>
          </a:p>
          <a:p>
            <a:r>
              <a:rPr lang="en-US" sz="1400" dirty="0"/>
              <a:t>(Tentative)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ABDEA6-1093-8D9B-E7D1-EDB0D5CA5EF7}"/>
              </a:ext>
            </a:extLst>
          </p:cNvPr>
          <p:cNvSpPr txBox="1"/>
          <p:nvPr/>
        </p:nvSpPr>
        <p:spPr>
          <a:xfrm>
            <a:off x="9055492" y="3059771"/>
            <a:ext cx="81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320415-9973-8AD7-C107-CFC1CFA63FEB}"/>
              </a:ext>
            </a:extLst>
          </p:cNvPr>
          <p:cNvSpPr txBox="1"/>
          <p:nvPr/>
        </p:nvSpPr>
        <p:spPr>
          <a:xfrm>
            <a:off x="5571455" y="4787915"/>
            <a:ext cx="215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ADC * Number of Photo Resistors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B81EEB-B010-4FF1-F60B-1E920253E8EB}"/>
              </a:ext>
            </a:extLst>
          </p:cNvPr>
          <p:cNvSpPr txBox="1"/>
          <p:nvPr/>
        </p:nvSpPr>
        <p:spPr>
          <a:xfrm>
            <a:off x="5585402" y="3212316"/>
            <a:ext cx="81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6F0092-A40D-2B55-F1A9-2B09F7BF6F37}"/>
              </a:ext>
            </a:extLst>
          </p:cNvPr>
          <p:cNvSpPr txBox="1"/>
          <p:nvPr/>
        </p:nvSpPr>
        <p:spPr>
          <a:xfrm>
            <a:off x="3853930" y="3732096"/>
            <a:ext cx="81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E725B-35D5-42A7-0E72-38274B0F66A8}"/>
              </a:ext>
            </a:extLst>
          </p:cNvPr>
          <p:cNvSpPr txBox="1"/>
          <p:nvPr/>
        </p:nvSpPr>
        <p:spPr>
          <a:xfrm>
            <a:off x="3322568" y="6319777"/>
            <a:ext cx="492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Mini Photocell - SEN-09088 - </a:t>
            </a:r>
            <a:r>
              <a:rPr lang="en-US" sz="1400" dirty="0" err="1">
                <a:hlinkClick r:id="rId2"/>
              </a:rPr>
              <a:t>SparkFun</a:t>
            </a:r>
            <a:r>
              <a:rPr lang="en-US" sz="1400" dirty="0">
                <a:hlinkClick r:id="rId2"/>
              </a:rPr>
              <a:t> Electronics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7F4CE-6791-900C-3C9F-481DCAFDC22D}"/>
              </a:ext>
            </a:extLst>
          </p:cNvPr>
          <p:cNvSpPr txBox="1"/>
          <p:nvPr/>
        </p:nvSpPr>
        <p:spPr>
          <a:xfrm>
            <a:off x="4367551" y="5912539"/>
            <a:ext cx="2572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SEN-09088 (or similar)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87B7D7-990B-BFF3-D152-9B2C2843298B}"/>
              </a:ext>
            </a:extLst>
          </p:cNvPr>
          <p:cNvSpPr txBox="1"/>
          <p:nvPr/>
        </p:nvSpPr>
        <p:spPr>
          <a:xfrm>
            <a:off x="3227485" y="2664239"/>
            <a:ext cx="203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Everlight</a:t>
            </a:r>
            <a:r>
              <a:rPr lang="en-US" sz="1200" dirty="0"/>
              <a:t> Elec (Blue)</a:t>
            </a:r>
          </a:p>
          <a:p>
            <a:r>
              <a:rPr lang="en-US" sz="1200" dirty="0"/>
              <a:t>19-217/BHC-ZL1M2RY/3T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9C3470-8579-482A-E0D9-34D2C27FDDF9}"/>
              </a:ext>
            </a:extLst>
          </p:cNvPr>
          <p:cNvSpPr txBox="1"/>
          <p:nvPr/>
        </p:nvSpPr>
        <p:spPr>
          <a:xfrm>
            <a:off x="7134531" y="1855626"/>
            <a:ext cx="203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Everlight</a:t>
            </a:r>
            <a:r>
              <a:rPr lang="en-US" sz="1200" dirty="0"/>
              <a:t> Elec (Green)</a:t>
            </a:r>
          </a:p>
          <a:p>
            <a:r>
              <a:rPr lang="en-US" sz="1200" dirty="0"/>
              <a:t>19-217/BHC-ZL1M2RY/3T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2EB12D-590C-1F50-D84C-62F75B78FA6A}"/>
              </a:ext>
            </a:extLst>
          </p:cNvPr>
          <p:cNvSpPr txBox="1"/>
          <p:nvPr/>
        </p:nvSpPr>
        <p:spPr>
          <a:xfrm>
            <a:off x="6473432" y="3429000"/>
            <a:ext cx="145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STM32L431RCT6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11BE71-1EAA-E1C9-F2D6-E846B4D96E65}"/>
              </a:ext>
            </a:extLst>
          </p:cNvPr>
          <p:cNvSpPr txBox="1"/>
          <p:nvPr/>
        </p:nvSpPr>
        <p:spPr>
          <a:xfrm>
            <a:off x="8607453" y="694858"/>
            <a:ext cx="141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3V Coin Cell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AD58C-6F51-BEF7-BED3-F883C79340EB}"/>
              </a:ext>
            </a:extLst>
          </p:cNvPr>
          <p:cNvSpPr txBox="1"/>
          <p:nvPr/>
        </p:nvSpPr>
        <p:spPr>
          <a:xfrm>
            <a:off x="7343866" y="1220656"/>
            <a:ext cx="252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AP7380-18W5-7 (1.8V Ideal)</a:t>
            </a:r>
          </a:p>
          <a:p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2CB1D2-03B0-9DA2-199C-D7712CB1160A}"/>
              </a:ext>
            </a:extLst>
          </p:cNvPr>
          <p:cNvSpPr/>
          <p:nvPr/>
        </p:nvSpPr>
        <p:spPr>
          <a:xfrm>
            <a:off x="5965755" y="687180"/>
            <a:ext cx="1133856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PWR Switch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9B0DBA-F17A-78B9-453B-88A687ED965A}"/>
              </a:ext>
            </a:extLst>
          </p:cNvPr>
          <p:cNvCxnSpPr>
            <a:stCxn id="18" idx="1"/>
            <a:endCxn id="46" idx="3"/>
          </p:cNvCxnSpPr>
          <p:nvPr/>
        </p:nvCxnSpPr>
        <p:spPr>
          <a:xfrm flipH="1" flipV="1">
            <a:off x="7099611" y="841069"/>
            <a:ext cx="373986" cy="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FC7620B-EB16-D070-2164-3F2758037E41}"/>
              </a:ext>
            </a:extLst>
          </p:cNvPr>
          <p:cNvCxnSpPr>
            <a:stCxn id="46" idx="2"/>
            <a:endCxn id="19" idx="0"/>
          </p:cNvCxnSpPr>
          <p:nvPr/>
        </p:nvCxnSpPr>
        <p:spPr>
          <a:xfrm flipH="1">
            <a:off x="6529176" y="994957"/>
            <a:ext cx="3507" cy="2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0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Adranly</dc:creator>
  <cp:lastModifiedBy>Alexander Adranly</cp:lastModifiedBy>
  <cp:revision>20</cp:revision>
  <dcterms:created xsi:type="dcterms:W3CDTF">2023-03-14T05:52:36Z</dcterms:created>
  <dcterms:modified xsi:type="dcterms:W3CDTF">2023-03-22T05:15:20Z</dcterms:modified>
</cp:coreProperties>
</file>