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57" r:id="rId2"/>
    <p:sldId id="258" r:id="rId3"/>
    <p:sldId id="259" r:id="rId4"/>
    <p:sldId id="271" r:id="rId5"/>
    <p:sldId id="273" r:id="rId6"/>
    <p:sldId id="272" r:id="rId7"/>
    <p:sldId id="261" r:id="rId8"/>
    <p:sldId id="262" r:id="rId9"/>
    <p:sldId id="269" r:id="rId10"/>
  </p:sldIdLst>
  <p:sldSz cx="9906000" cy="6858000" type="A4"/>
  <p:notesSz cx="6858000" cy="9144000"/>
  <p:defaultTextStyle>
    <a:defPPr>
      <a:defRPr lang="ko-KR"/>
    </a:defPPr>
    <a:lvl1pPr marL="0" algn="l" defTabSz="804223" rtl="0" eaLnBrk="1" latinLnBrk="1" hangingPunct="1">
      <a:defRPr sz="1583" kern="1200">
        <a:solidFill>
          <a:schemeClr val="tx1"/>
        </a:solidFill>
        <a:latin typeface="+mn-lt"/>
        <a:ea typeface="+mn-ea"/>
        <a:cs typeface="+mn-cs"/>
      </a:defRPr>
    </a:lvl1pPr>
    <a:lvl2pPr marL="402112" algn="l" defTabSz="804223" rtl="0" eaLnBrk="1" latinLnBrk="1" hangingPunct="1">
      <a:defRPr sz="1583" kern="1200">
        <a:solidFill>
          <a:schemeClr val="tx1"/>
        </a:solidFill>
        <a:latin typeface="+mn-lt"/>
        <a:ea typeface="+mn-ea"/>
        <a:cs typeface="+mn-cs"/>
      </a:defRPr>
    </a:lvl2pPr>
    <a:lvl3pPr marL="804223" algn="l" defTabSz="804223" rtl="0" eaLnBrk="1" latinLnBrk="1" hangingPunct="1">
      <a:defRPr sz="1583" kern="1200">
        <a:solidFill>
          <a:schemeClr val="tx1"/>
        </a:solidFill>
        <a:latin typeface="+mn-lt"/>
        <a:ea typeface="+mn-ea"/>
        <a:cs typeface="+mn-cs"/>
      </a:defRPr>
    </a:lvl3pPr>
    <a:lvl4pPr marL="1206335" algn="l" defTabSz="804223" rtl="0" eaLnBrk="1" latinLnBrk="1" hangingPunct="1">
      <a:defRPr sz="1583" kern="1200">
        <a:solidFill>
          <a:schemeClr val="tx1"/>
        </a:solidFill>
        <a:latin typeface="+mn-lt"/>
        <a:ea typeface="+mn-ea"/>
        <a:cs typeface="+mn-cs"/>
      </a:defRPr>
    </a:lvl4pPr>
    <a:lvl5pPr marL="1608446" algn="l" defTabSz="804223" rtl="0" eaLnBrk="1" latinLnBrk="1" hangingPunct="1">
      <a:defRPr sz="1583" kern="1200">
        <a:solidFill>
          <a:schemeClr val="tx1"/>
        </a:solidFill>
        <a:latin typeface="+mn-lt"/>
        <a:ea typeface="+mn-ea"/>
        <a:cs typeface="+mn-cs"/>
      </a:defRPr>
    </a:lvl5pPr>
    <a:lvl6pPr marL="2010558" algn="l" defTabSz="804223" rtl="0" eaLnBrk="1" latinLnBrk="1" hangingPunct="1">
      <a:defRPr sz="1583" kern="1200">
        <a:solidFill>
          <a:schemeClr val="tx1"/>
        </a:solidFill>
        <a:latin typeface="+mn-lt"/>
        <a:ea typeface="+mn-ea"/>
        <a:cs typeface="+mn-cs"/>
      </a:defRPr>
    </a:lvl6pPr>
    <a:lvl7pPr marL="2412670" algn="l" defTabSz="804223" rtl="0" eaLnBrk="1" latinLnBrk="1" hangingPunct="1">
      <a:defRPr sz="1583" kern="1200">
        <a:solidFill>
          <a:schemeClr val="tx1"/>
        </a:solidFill>
        <a:latin typeface="+mn-lt"/>
        <a:ea typeface="+mn-ea"/>
        <a:cs typeface="+mn-cs"/>
      </a:defRPr>
    </a:lvl7pPr>
    <a:lvl8pPr marL="2814781" algn="l" defTabSz="804223" rtl="0" eaLnBrk="1" latinLnBrk="1" hangingPunct="1">
      <a:defRPr sz="1583" kern="1200">
        <a:solidFill>
          <a:schemeClr val="tx1"/>
        </a:solidFill>
        <a:latin typeface="+mn-lt"/>
        <a:ea typeface="+mn-ea"/>
        <a:cs typeface="+mn-cs"/>
      </a:defRPr>
    </a:lvl8pPr>
    <a:lvl9pPr marL="3216893" algn="l" defTabSz="804223" rtl="0" eaLnBrk="1" latinLnBrk="1" hangingPunct="1">
      <a:defRPr sz="158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59" userDrawn="1">
          <p15:clr>
            <a:srgbClr val="A4A3A4"/>
          </p15:clr>
        </p15:guide>
        <p15:guide id="2" pos="5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frameSlides="1"/>
  <p:showPr>
    <p:present/>
    <p:sldAll/>
    <p:penClr>
      <a:srgbClr val="FF0000">
        <a:alpha val="100000"/>
      </a:srgbClr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4"/>
    <p:restoredTop sz="90059"/>
  </p:normalViewPr>
  <p:slideViewPr>
    <p:cSldViewPr snapToGrid="0">
      <p:cViewPr>
        <p:scale>
          <a:sx n="90" d="100"/>
          <a:sy n="90" d="100"/>
        </p:scale>
        <p:origin x="-18" y="-150"/>
      </p:cViewPr>
      <p:guideLst>
        <p:guide orient="horz" pos="2159"/>
        <p:guide pos="55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27" cy="7202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96" y="2130412"/>
            <a:ext cx="8420618" cy="1470014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92" y="3886175"/>
            <a:ext cx="6934626" cy="17525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9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9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96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95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9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92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40A130E-E3B8-4EBE-931F-81B26B8448AA}" type="datetime1">
              <a:rPr lang="ko-KR" altLang="en-US"/>
              <a:pPr lvl="0">
                <a:defRPr lang="ko-KR" altLang="en-US"/>
              </a:pPr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00C6A38-4290-41DD-B95C-4155372FD4A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" y="2130412"/>
            <a:ext cx="9906609" cy="1470014"/>
          </a:xfrm>
        </p:spPr>
        <p:txBody>
          <a:bodyPr>
            <a:normAutofit/>
          </a:bodyPr>
          <a:lstStyle>
            <a:lvl1pPr>
              <a:defRPr sz="4618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A348888-F454-4AD2-BA62-3AF29D9807C0}" type="datetime1">
              <a:rPr lang="ko-KR" altLang="en-US"/>
              <a:pPr lvl="0">
                <a:defRPr lang="ko-KR" altLang="en-US"/>
              </a:pPr>
              <a:t>2019-05-17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30" y="274637"/>
            <a:ext cx="8915948" cy="1142992"/>
          </a:xfrm>
        </p:spPr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321843" y="2214548"/>
            <a:ext cx="5262905" cy="321466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519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6FEC12-A4C9-4837-AF94-AD867782C04C}" type="datetime1">
              <a:rPr lang="ko-KR" altLang="en-US"/>
              <a:pPr lvl="0">
                <a:defRPr lang="ko-KR" altLang="en-US"/>
              </a:pPr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2292" y="274636"/>
            <a:ext cx="2228987" cy="585148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30" y="274636"/>
            <a:ext cx="6521851" cy="585148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7F84A3-4F29-4053-ACFD-1BAF2D3F140C}" type="datetime1">
              <a:rPr lang="ko-KR" altLang="en-US"/>
              <a:pPr lvl="0">
                <a:defRPr lang="ko-KR" altLang="en-US"/>
              </a:pPr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953836A-82A3-4C8B-9D31-CD724F3673ED}" type="datetime1">
              <a:rPr lang="ko-KR" altLang="en-US"/>
              <a:pPr lvl="0">
                <a:defRPr lang="ko-KR" altLang="en-US"/>
              </a:pPr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EBAF6-36D0-4DD8-B695-D4C1B37E35D6}" type="datetime1">
              <a:rPr lang="ko-KR" altLang="en-US"/>
              <a:pPr lvl="0">
                <a:defRPr lang="ko-KR" altLang="en-US"/>
              </a:pPr>
              <a:t>2019-05-17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54" y="4406869"/>
            <a:ext cx="8420618" cy="1362066"/>
          </a:xfrm>
        </p:spPr>
        <p:txBody>
          <a:bodyPr anchor="t"/>
          <a:lstStyle>
            <a:lvl1pPr algn="l">
              <a:defRPr sz="4198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54" y="2906694"/>
            <a:ext cx="8420618" cy="1500176"/>
          </a:xfrm>
        </p:spPr>
        <p:txBody>
          <a:bodyPr anchor="b"/>
          <a:lstStyle>
            <a:lvl1pPr marL="0" indent="0">
              <a:buNone/>
              <a:defRPr sz="2099">
                <a:solidFill>
                  <a:schemeClr val="tx1">
                    <a:tint val="75000"/>
                  </a:schemeClr>
                </a:solidFill>
              </a:defRPr>
            </a:lvl1pPr>
            <a:lvl2pPr marL="479877" indent="0">
              <a:buNone/>
              <a:defRPr sz="1889">
                <a:solidFill>
                  <a:schemeClr val="tx1">
                    <a:tint val="75000"/>
                  </a:schemeClr>
                </a:solidFill>
              </a:defRPr>
            </a:lvl2pPr>
            <a:lvl3pPr marL="959754" indent="0">
              <a:buNone/>
              <a:defRPr sz="1679">
                <a:solidFill>
                  <a:schemeClr val="tx1">
                    <a:tint val="75000"/>
                  </a:schemeClr>
                </a:solidFill>
              </a:defRPr>
            </a:lvl3pPr>
            <a:lvl4pPr marL="1439631" indent="0">
              <a:buNone/>
              <a:defRPr sz="1469">
                <a:solidFill>
                  <a:schemeClr val="tx1">
                    <a:tint val="75000"/>
                  </a:schemeClr>
                </a:solidFill>
              </a:defRPr>
            </a:lvl4pPr>
            <a:lvl5pPr marL="1919508" indent="0">
              <a:buNone/>
              <a:defRPr sz="1469">
                <a:solidFill>
                  <a:schemeClr val="tx1">
                    <a:tint val="75000"/>
                  </a:schemeClr>
                </a:solidFill>
              </a:defRPr>
            </a:lvl5pPr>
            <a:lvl6pPr marL="2399386" indent="0">
              <a:buNone/>
              <a:defRPr sz="1469">
                <a:solidFill>
                  <a:schemeClr val="tx1">
                    <a:tint val="75000"/>
                  </a:schemeClr>
                </a:solidFill>
              </a:defRPr>
            </a:lvl6pPr>
            <a:lvl7pPr marL="2879263" indent="0">
              <a:buNone/>
              <a:defRPr sz="1469">
                <a:solidFill>
                  <a:schemeClr val="tx1">
                    <a:tint val="75000"/>
                  </a:schemeClr>
                </a:solidFill>
              </a:defRPr>
            </a:lvl7pPr>
            <a:lvl8pPr marL="3359140" indent="0">
              <a:buNone/>
              <a:defRPr sz="1469">
                <a:solidFill>
                  <a:schemeClr val="tx1">
                    <a:tint val="75000"/>
                  </a:schemeClr>
                </a:solidFill>
              </a:defRPr>
            </a:lvl8pPr>
            <a:lvl9pPr marL="3839017" indent="0">
              <a:buNone/>
              <a:defRPr sz="14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0728D28-603B-4EFC-80F8-17E5E9107035}" type="datetime1">
              <a:rPr lang="ko-KR" altLang="en-US"/>
              <a:pPr lvl="0">
                <a:defRPr lang="ko-KR" altLang="en-US"/>
              </a:pPr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30" y="1600189"/>
            <a:ext cx="4375419" cy="4525933"/>
          </a:xfrm>
        </p:spPr>
        <p:txBody>
          <a:bodyPr/>
          <a:lstStyle>
            <a:lvl1pPr>
              <a:defRPr sz="2939"/>
            </a:lvl1pPr>
            <a:lvl2pPr>
              <a:defRPr sz="2519"/>
            </a:lvl2pPr>
            <a:lvl3pPr>
              <a:defRPr sz="2099"/>
            </a:lvl3pPr>
            <a:lvl4pPr>
              <a:defRPr sz="1889"/>
            </a:lvl4pPr>
            <a:lvl5pPr>
              <a:defRPr sz="1889"/>
            </a:lvl5pPr>
            <a:lvl6pPr>
              <a:defRPr sz="1889"/>
            </a:lvl6pPr>
            <a:lvl7pPr>
              <a:defRPr sz="1889"/>
            </a:lvl7pPr>
            <a:lvl8pPr>
              <a:defRPr sz="1889"/>
            </a:lvl8pPr>
            <a:lvl9pPr>
              <a:defRPr sz="2939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860" y="1600189"/>
            <a:ext cx="4375419" cy="4525933"/>
          </a:xfrm>
        </p:spPr>
        <p:txBody>
          <a:bodyPr/>
          <a:lstStyle>
            <a:lvl1pPr>
              <a:defRPr sz="2939"/>
            </a:lvl1pPr>
            <a:lvl2pPr>
              <a:defRPr sz="2519"/>
            </a:lvl2pPr>
            <a:lvl3pPr>
              <a:defRPr sz="2099"/>
            </a:lvl3pPr>
            <a:lvl4pPr>
              <a:defRPr sz="1889"/>
            </a:lvl4pPr>
            <a:lvl5pPr>
              <a:defRPr sz="1889"/>
            </a:lvl5pPr>
            <a:lvl6pPr>
              <a:defRPr sz="1889"/>
            </a:lvl6pPr>
            <a:lvl7pPr>
              <a:defRPr sz="1889"/>
            </a:lvl7pPr>
            <a:lvl8pPr>
              <a:defRPr sz="1889"/>
            </a:lvl8pPr>
            <a:lvl9pPr>
              <a:defRPr sz="2939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27A1F4E-0809-4239-8034-C38E431DAF92}" type="datetime1">
              <a:rPr lang="ko-KR" altLang="en-US"/>
              <a:pPr lvl="0">
                <a:defRPr lang="ko-KR" altLang="en-US"/>
              </a:pPr>
              <a:t>2019-05-17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E0DA496-7307-4E8B-88DE-CB97B48BAB6F}" type="datetime1">
              <a:rPr lang="ko-KR" altLang="en-US"/>
              <a:pPr lvl="0">
                <a:defRPr lang="ko-KR" altLang="en-US"/>
              </a:pPr>
              <a:t>2019-05-17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94061" y="1643052"/>
            <a:ext cx="8915948" cy="4525169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8721E90-850C-410B-8B89-8394F580CFDA}" type="datetime1">
              <a:rPr lang="ko-KR" altLang="en-US"/>
              <a:pPr lvl="0">
                <a:defRPr lang="ko-KR" altLang="en-US"/>
              </a:pPr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95330" y="1600190"/>
            <a:ext cx="4375419" cy="2195984"/>
          </a:xfrm>
        </p:spPr>
        <p:txBody>
          <a:bodyPr/>
          <a:lstStyle>
            <a:lvl1pPr>
              <a:defRPr sz="2519"/>
            </a:lvl1pPr>
            <a:lvl2pPr>
              <a:defRPr sz="2099"/>
            </a:lvl2pPr>
            <a:lvl3pPr>
              <a:defRPr sz="1889"/>
            </a:lvl3pPr>
            <a:lvl4pPr>
              <a:defRPr sz="1679"/>
            </a:lvl4pPr>
            <a:lvl5pPr>
              <a:defRPr sz="1679"/>
            </a:lvl5pPr>
            <a:lvl6pPr>
              <a:defRPr sz="1679"/>
            </a:lvl6pPr>
            <a:lvl7pPr>
              <a:defRPr sz="1679"/>
            </a:lvl7pPr>
            <a:lvl8pPr>
              <a:defRPr sz="1679"/>
            </a:lvl8pPr>
            <a:lvl9pPr>
              <a:defRPr sz="1679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035860" y="1600190"/>
            <a:ext cx="4375419" cy="2195984"/>
          </a:xfrm>
        </p:spPr>
        <p:txBody>
          <a:bodyPr/>
          <a:lstStyle>
            <a:lvl1pPr>
              <a:defRPr sz="2519"/>
            </a:lvl1pPr>
            <a:lvl2pPr>
              <a:defRPr sz="2099"/>
            </a:lvl2pPr>
            <a:lvl3pPr>
              <a:defRPr sz="1889"/>
            </a:lvl3pPr>
            <a:lvl4pPr>
              <a:defRPr sz="1679"/>
            </a:lvl4pPr>
            <a:lvl5pPr>
              <a:defRPr sz="1679"/>
            </a:lvl5pPr>
            <a:lvl6pPr>
              <a:defRPr sz="1679"/>
            </a:lvl6pPr>
            <a:lvl7pPr>
              <a:defRPr sz="1679"/>
            </a:lvl7pPr>
            <a:lvl8pPr>
              <a:defRPr sz="1679"/>
            </a:lvl8pPr>
            <a:lvl9pPr>
              <a:defRPr sz="1679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4061" y="3984193"/>
            <a:ext cx="4375419" cy="2195984"/>
          </a:xfrm>
        </p:spPr>
        <p:txBody>
          <a:bodyPr/>
          <a:lstStyle>
            <a:lvl1pPr>
              <a:defRPr sz="2519"/>
            </a:lvl1pPr>
            <a:lvl2pPr>
              <a:defRPr sz="2099"/>
            </a:lvl2pPr>
            <a:lvl3pPr>
              <a:defRPr sz="1889"/>
            </a:lvl3pPr>
            <a:lvl4pPr>
              <a:defRPr sz="1679"/>
            </a:lvl4pPr>
            <a:lvl5pPr>
              <a:defRPr sz="1679"/>
            </a:lvl5pPr>
            <a:lvl6pPr>
              <a:defRPr sz="1679"/>
            </a:lvl6pPr>
            <a:lvl7pPr>
              <a:defRPr sz="1679"/>
            </a:lvl7pPr>
            <a:lvl8pPr>
              <a:defRPr sz="1679"/>
            </a:lvl8pPr>
            <a:lvl9pPr>
              <a:defRPr sz="1679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4591" y="3984193"/>
            <a:ext cx="4375419" cy="2195984"/>
          </a:xfrm>
        </p:spPr>
        <p:txBody>
          <a:bodyPr/>
          <a:lstStyle>
            <a:lvl1pPr>
              <a:defRPr sz="2519"/>
            </a:lvl1pPr>
            <a:lvl2pPr>
              <a:defRPr sz="2099"/>
            </a:lvl2pPr>
            <a:lvl3pPr>
              <a:defRPr sz="1889"/>
            </a:lvl3pPr>
            <a:lvl4pPr>
              <a:defRPr sz="1679"/>
            </a:lvl4pPr>
            <a:lvl5pPr>
              <a:defRPr sz="1679"/>
            </a:lvl5pPr>
            <a:lvl6pPr>
              <a:defRPr sz="1679"/>
            </a:lvl6pPr>
            <a:lvl7pPr>
              <a:defRPr sz="1679"/>
            </a:lvl7pPr>
            <a:lvl8pPr>
              <a:defRPr sz="1679"/>
            </a:lvl8pPr>
            <a:lvl9pPr>
              <a:defRPr sz="1679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85" y="6356284"/>
            <a:ext cx="2229005" cy="365104"/>
          </a:xfrm>
          <a:noFill/>
          <a:ln w="25400" cap="flat" cmpd="sng" algn="ctr">
            <a:noFill/>
            <a:prstDash val="solid"/>
            <a:round/>
          </a:ln>
        </p:spPr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ko-KR" b="0" i="0">
                <a:solidFill>
                  <a:srgbClr val="898989">
                    <a:alpha val="100000"/>
                  </a:srgbClr>
                </a:solidFill>
              </a:rPr>
              <a:pPr lvl="0">
                <a:defRPr lang="ko-KR" altLang="en-US"/>
              </a:pPr>
              <a:t>2019-05-17</a:t>
            </a:fld>
            <a:endParaRPr lang="ko-KR" altLang="ko-KR" b="0" i="0">
              <a:solidFill>
                <a:srgbClr val="898989">
                  <a:alpha val="100000"/>
                </a:srgbClr>
              </a:solidFill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564" y="6356284"/>
            <a:ext cx="2229005" cy="365104"/>
          </a:xfrm>
          <a:noFill/>
          <a:ln w="25400" cap="flat" cmpd="sng" algn="ctr">
            <a:noFill/>
            <a:prstDash val="solid"/>
            <a:round/>
          </a:ln>
        </p:spPr>
        <p:txBody>
          <a:bodyPr vert="horz" wrap="square" lIns="89994" tIns="46783" rIns="89994" bIns="46783" anchor="ctr">
            <a:noAutofit/>
          </a:bodyPr>
          <a:lstStyle/>
          <a:p>
            <a:pPr defTabSz="944758"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defRPr lang="ko-KR" altLang="en-US"/>
            </a:pPr>
            <a:fld id="{3F01DB34-DAB2-451D-8160-1F7048C33B57}" type="slidenum">
              <a:rPr lang="ko-KR" altLang="en-US" spc="5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defTabSz="944758">
                <a:spcBef>
                  <a:spcPct val="0"/>
                </a:spcBef>
                <a:spcAft>
                  <a:spcPct val="0"/>
                </a:spcAft>
                <a:buClr>
                  <a:srgbClr val="000000">
                    <a:alpha val="100000"/>
                  </a:srgbClr>
                </a:buClr>
                <a:buSzPct val="100000"/>
                <a:defRPr lang="ko-KR" altLang="en-US"/>
              </a:pPr>
              <a:t>‹#›</a:t>
            </a:fld>
            <a:r>
              <a:rPr lang="ko-KR" altLang="en-US" spc="5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 </a:t>
            </a:r>
            <a:endParaRPr lang="ko-KR" altLang="en-US" spc="5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765" y="4800568"/>
            <a:ext cx="5943964" cy="566734"/>
          </a:xfrm>
        </p:spPr>
        <p:txBody>
          <a:bodyPr anchor="b"/>
          <a:lstStyle>
            <a:lvl1pPr algn="l">
              <a:defRPr sz="2099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941765" y="612771"/>
            <a:ext cx="5943964" cy="4114772"/>
          </a:xfrm>
        </p:spPr>
        <p:txBody>
          <a:bodyPr/>
          <a:lstStyle>
            <a:lvl1pPr marL="0" indent="0">
              <a:buNone/>
              <a:defRPr sz="3359"/>
            </a:lvl1pPr>
            <a:lvl2pPr marL="479877" indent="0">
              <a:buNone/>
              <a:defRPr sz="2939"/>
            </a:lvl2pPr>
            <a:lvl3pPr marL="959754" indent="0">
              <a:buNone/>
              <a:defRPr sz="2519"/>
            </a:lvl3pPr>
            <a:lvl4pPr marL="1439631" indent="0">
              <a:buNone/>
              <a:defRPr sz="2099"/>
            </a:lvl4pPr>
            <a:lvl5pPr marL="1919508" indent="0">
              <a:buNone/>
              <a:defRPr sz="2099"/>
            </a:lvl5pPr>
            <a:lvl6pPr marL="2399386" indent="0">
              <a:buNone/>
              <a:defRPr sz="2099"/>
            </a:lvl6pPr>
            <a:lvl7pPr marL="2879263" indent="0">
              <a:buNone/>
              <a:defRPr sz="2099"/>
            </a:lvl7pPr>
            <a:lvl8pPr marL="3359140" indent="0">
              <a:buNone/>
              <a:defRPr sz="2099"/>
            </a:lvl8pPr>
            <a:lvl9pPr marL="3839017" indent="0">
              <a:buNone/>
              <a:defRPr sz="2099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765" y="5367302"/>
            <a:ext cx="5943964" cy="804856"/>
          </a:xfrm>
        </p:spPr>
        <p:txBody>
          <a:bodyPr/>
          <a:lstStyle>
            <a:lvl1pPr marL="0" indent="0">
              <a:buNone/>
              <a:defRPr sz="1469"/>
            </a:lvl1pPr>
            <a:lvl2pPr marL="479877" indent="0">
              <a:buNone/>
              <a:defRPr sz="1260"/>
            </a:lvl2pPr>
            <a:lvl3pPr marL="959754" indent="0">
              <a:buNone/>
              <a:defRPr sz="1050"/>
            </a:lvl3pPr>
            <a:lvl4pPr marL="1439631" indent="0">
              <a:buNone/>
              <a:defRPr sz="945"/>
            </a:lvl4pPr>
            <a:lvl5pPr marL="1919508" indent="0">
              <a:buNone/>
              <a:defRPr sz="945"/>
            </a:lvl5pPr>
            <a:lvl6pPr marL="2399386" indent="0">
              <a:buNone/>
              <a:defRPr sz="945"/>
            </a:lvl6pPr>
            <a:lvl7pPr marL="2879263" indent="0">
              <a:buNone/>
              <a:defRPr sz="945"/>
            </a:lvl7pPr>
            <a:lvl8pPr marL="3359140" indent="0">
              <a:buNone/>
              <a:defRPr sz="945"/>
            </a:lvl8pPr>
            <a:lvl9pPr marL="3839017" indent="0">
              <a:buNone/>
              <a:defRPr sz="945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2019-05-17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30" y="274637"/>
            <a:ext cx="8915948" cy="114299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30" y="1600189"/>
            <a:ext cx="8915948" cy="452593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1085" y="6356284"/>
            <a:ext cx="2229005" cy="36510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lIns="91440" tIns="45720" rIns="91440" bIns="4572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ko-KR" b="0" i="0">
                <a:solidFill>
                  <a:srgbClr val="898989">
                    <a:alpha val="100000"/>
                  </a:srgbClr>
                </a:solidFill>
              </a:rPr>
              <a:pPr lvl="0">
                <a:defRPr lang="ko-KR" altLang="en-US"/>
              </a:pPr>
              <a:t>2019-05-17</a:t>
            </a:fld>
            <a:endParaRPr lang="ko-KR" altLang="ko-KR" b="0" i="0">
              <a:solidFill>
                <a:srgbClr val="898989">
                  <a:alpha val="100000"/>
                </a:srgb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758" y="6356308"/>
            <a:ext cx="3137092" cy="36512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96564" y="6356284"/>
            <a:ext cx="2229005" cy="36510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89994" tIns="46783" rIns="89994" bIns="46783" anchor="ctr">
            <a:noAutofit/>
          </a:bodyPr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44758"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defRPr lang="ko-KR" altLang="en-US"/>
            </a:pPr>
            <a:fld id="{3F01DB34-DAB2-451D-8160-1F7048C33B57}" type="slidenum">
              <a:rPr lang="ko-KR" altLang="en-US" spc="5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defTabSz="944758">
                <a:spcBef>
                  <a:spcPct val="0"/>
                </a:spcBef>
                <a:spcAft>
                  <a:spcPct val="0"/>
                </a:spcAft>
                <a:buClr>
                  <a:srgbClr val="000000">
                    <a:alpha val="100000"/>
                  </a:srgbClr>
                </a:buClr>
                <a:buSzPct val="100000"/>
                <a:defRPr lang="ko-KR" altLang="en-US"/>
              </a:pPr>
              <a:t>‹#›</a:t>
            </a:fld>
            <a:r>
              <a:rPr lang="ko-KR" altLang="en-US" spc="5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 </a:t>
            </a:r>
            <a:endParaRPr lang="ko-KR" altLang="en-US" spc="5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7" name="직사각형 4"/>
          <p:cNvSpPr/>
          <p:nvPr/>
        </p:nvSpPr>
        <p:spPr>
          <a:xfrm>
            <a:off x="3281585" y="6356284"/>
            <a:ext cx="3343485" cy="36510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hf sldNum="0" hdr="0" ftr="0" dt="0"/>
  <p:txStyles>
    <p:titleStyle>
      <a:lvl1pPr algn="ctr" defTabSz="959754" rtl="0" eaLnBrk="1" latinLnBrk="1" hangingPunct="1">
        <a:spcBef>
          <a:spcPct val="0"/>
        </a:spcBef>
        <a:buNone/>
        <a:defRPr sz="4618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59908" indent="-359908" algn="l" defTabSz="959754" rtl="0" eaLnBrk="1" latinLnBrk="1" hangingPunct="1">
        <a:spcBef>
          <a:spcPct val="20000"/>
        </a:spcBef>
        <a:buFont typeface="Arial"/>
        <a:buChar char="•"/>
        <a:defRPr sz="3359" kern="1200">
          <a:solidFill>
            <a:schemeClr val="tx1"/>
          </a:solidFill>
          <a:latin typeface="+mn-lt"/>
          <a:ea typeface="+mn-ea"/>
          <a:cs typeface="+mn-cs"/>
        </a:defRPr>
      </a:lvl1pPr>
      <a:lvl2pPr marL="779800" indent="-299923" algn="l" defTabSz="959754" rtl="0" eaLnBrk="1" latinLnBrk="1" hangingPunct="1">
        <a:spcBef>
          <a:spcPct val="20000"/>
        </a:spcBef>
        <a:buFont typeface="Arial"/>
        <a:buChar char="–"/>
        <a:defRPr sz="2939" kern="1200">
          <a:solidFill>
            <a:schemeClr val="tx1"/>
          </a:solidFill>
          <a:latin typeface="+mn-lt"/>
          <a:ea typeface="+mn-ea"/>
          <a:cs typeface="+mn-cs"/>
        </a:defRPr>
      </a:lvl2pPr>
      <a:lvl3pPr marL="1199693" indent="-239939" algn="l" defTabSz="959754" rtl="0" eaLnBrk="1" latinLnBrk="1" hangingPunct="1">
        <a:spcBef>
          <a:spcPct val="20000"/>
        </a:spcBef>
        <a:buFont typeface="Arial"/>
        <a:buChar char="•"/>
        <a:defRPr sz="2519" kern="1200">
          <a:solidFill>
            <a:schemeClr val="tx1"/>
          </a:solidFill>
          <a:latin typeface="+mn-lt"/>
          <a:ea typeface="+mn-ea"/>
          <a:cs typeface="+mn-cs"/>
        </a:defRPr>
      </a:lvl3pPr>
      <a:lvl4pPr marL="1679570" indent="-239939" algn="l" defTabSz="959754" rtl="0" eaLnBrk="1" latinLnBrk="1" hangingPunct="1">
        <a:spcBef>
          <a:spcPct val="20000"/>
        </a:spcBef>
        <a:buFont typeface="Arial"/>
        <a:buChar char="–"/>
        <a:defRPr sz="2099" kern="1200">
          <a:solidFill>
            <a:schemeClr val="tx1"/>
          </a:solidFill>
          <a:latin typeface="+mn-lt"/>
          <a:ea typeface="+mn-ea"/>
          <a:cs typeface="+mn-cs"/>
        </a:defRPr>
      </a:lvl4pPr>
      <a:lvl5pPr marL="2159447" indent="-239939" algn="l" defTabSz="959754" rtl="0" eaLnBrk="1" latinLnBrk="1" hangingPunct="1">
        <a:spcBef>
          <a:spcPct val="20000"/>
        </a:spcBef>
        <a:buFont typeface="Arial"/>
        <a:buChar char="»"/>
        <a:defRPr sz="2099" kern="1200">
          <a:solidFill>
            <a:schemeClr val="tx1"/>
          </a:solidFill>
          <a:latin typeface="+mn-lt"/>
          <a:ea typeface="+mn-ea"/>
          <a:cs typeface="+mn-cs"/>
        </a:defRPr>
      </a:lvl5pPr>
      <a:lvl6pPr marL="2639324" indent="-239939" algn="l" defTabSz="959754" rtl="0" eaLnBrk="1" latinLnBrk="1" hangingPunct="1">
        <a:spcBef>
          <a:spcPct val="20000"/>
        </a:spcBef>
        <a:buFont typeface="Arial"/>
        <a:buChar char="•"/>
        <a:defRPr sz="2099" kern="1200">
          <a:solidFill>
            <a:schemeClr val="tx1"/>
          </a:solidFill>
          <a:latin typeface="+mn-lt"/>
          <a:ea typeface="+mn-ea"/>
          <a:cs typeface="+mn-cs"/>
        </a:defRPr>
      </a:lvl6pPr>
      <a:lvl7pPr marL="3119201" indent="-239939" algn="l" defTabSz="959754" rtl="0" eaLnBrk="1" latinLnBrk="1" hangingPunct="1">
        <a:spcBef>
          <a:spcPct val="20000"/>
        </a:spcBef>
        <a:buFont typeface="Arial"/>
        <a:buChar char="•"/>
        <a:defRPr sz="2099" kern="1200">
          <a:solidFill>
            <a:schemeClr val="tx1"/>
          </a:solidFill>
          <a:latin typeface="+mn-lt"/>
          <a:ea typeface="+mn-ea"/>
          <a:cs typeface="+mn-cs"/>
        </a:defRPr>
      </a:lvl7pPr>
      <a:lvl8pPr marL="3599078" indent="-239939" algn="l" defTabSz="959754" rtl="0" eaLnBrk="1" latinLnBrk="1" hangingPunct="1">
        <a:spcBef>
          <a:spcPct val="20000"/>
        </a:spcBef>
        <a:buFont typeface="Arial"/>
        <a:buChar char="•"/>
        <a:defRPr sz="2099" kern="1200">
          <a:solidFill>
            <a:schemeClr val="tx1"/>
          </a:solidFill>
          <a:latin typeface="+mn-lt"/>
          <a:ea typeface="+mn-ea"/>
          <a:cs typeface="+mn-cs"/>
        </a:defRPr>
      </a:lvl8pPr>
      <a:lvl9pPr marL="4078956" indent="-239939" algn="l" defTabSz="959754" rtl="0" eaLnBrk="1" latinLnBrk="1" hangingPunct="1">
        <a:spcBef>
          <a:spcPct val="20000"/>
        </a:spcBef>
        <a:buFont typeface="Arial"/>
        <a:buChar char="•"/>
        <a:defRPr sz="20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9754" rtl="0" eaLnBrk="1" latinLnBrk="1" hangingPunct="1">
        <a:defRPr sz="1889" kern="1200">
          <a:solidFill>
            <a:schemeClr val="tx1"/>
          </a:solidFill>
          <a:latin typeface="+mn-lt"/>
          <a:ea typeface="+mn-ea"/>
          <a:cs typeface="+mn-cs"/>
        </a:defRPr>
      </a:lvl1pPr>
      <a:lvl2pPr marL="479877" algn="l" defTabSz="959754" rtl="0" eaLnBrk="1" latinLnBrk="1" hangingPunct="1">
        <a:defRPr sz="1889" kern="1200">
          <a:solidFill>
            <a:schemeClr val="tx1"/>
          </a:solidFill>
          <a:latin typeface="+mn-lt"/>
          <a:ea typeface="+mn-ea"/>
          <a:cs typeface="+mn-cs"/>
        </a:defRPr>
      </a:lvl2pPr>
      <a:lvl3pPr marL="959754" algn="l" defTabSz="959754" rtl="0" eaLnBrk="1" latinLnBrk="1" hangingPunct="1">
        <a:defRPr sz="1889" kern="1200">
          <a:solidFill>
            <a:schemeClr val="tx1"/>
          </a:solidFill>
          <a:latin typeface="+mn-lt"/>
          <a:ea typeface="+mn-ea"/>
          <a:cs typeface="+mn-cs"/>
        </a:defRPr>
      </a:lvl3pPr>
      <a:lvl4pPr marL="1439631" algn="l" defTabSz="959754" rtl="0" eaLnBrk="1" latinLnBrk="1" hangingPunct="1">
        <a:defRPr sz="1889" kern="1200">
          <a:solidFill>
            <a:schemeClr val="tx1"/>
          </a:solidFill>
          <a:latin typeface="+mn-lt"/>
          <a:ea typeface="+mn-ea"/>
          <a:cs typeface="+mn-cs"/>
        </a:defRPr>
      </a:lvl4pPr>
      <a:lvl5pPr marL="1919508" algn="l" defTabSz="959754" rtl="0" eaLnBrk="1" latinLnBrk="1" hangingPunct="1">
        <a:defRPr sz="1889" kern="1200">
          <a:solidFill>
            <a:schemeClr val="tx1"/>
          </a:solidFill>
          <a:latin typeface="+mn-lt"/>
          <a:ea typeface="+mn-ea"/>
          <a:cs typeface="+mn-cs"/>
        </a:defRPr>
      </a:lvl5pPr>
      <a:lvl6pPr marL="2399386" algn="l" defTabSz="959754" rtl="0" eaLnBrk="1" latinLnBrk="1" hangingPunct="1">
        <a:defRPr sz="1889" kern="1200">
          <a:solidFill>
            <a:schemeClr val="tx1"/>
          </a:solidFill>
          <a:latin typeface="+mn-lt"/>
          <a:ea typeface="+mn-ea"/>
          <a:cs typeface="+mn-cs"/>
        </a:defRPr>
      </a:lvl6pPr>
      <a:lvl7pPr marL="2879263" algn="l" defTabSz="959754" rtl="0" eaLnBrk="1" latinLnBrk="1" hangingPunct="1">
        <a:defRPr sz="1889" kern="1200">
          <a:solidFill>
            <a:schemeClr val="tx1"/>
          </a:solidFill>
          <a:latin typeface="+mn-lt"/>
          <a:ea typeface="+mn-ea"/>
          <a:cs typeface="+mn-cs"/>
        </a:defRPr>
      </a:lvl7pPr>
      <a:lvl8pPr marL="3359140" algn="l" defTabSz="959754" rtl="0" eaLnBrk="1" latinLnBrk="1" hangingPunct="1">
        <a:defRPr sz="1889" kern="1200">
          <a:solidFill>
            <a:schemeClr val="tx1"/>
          </a:solidFill>
          <a:latin typeface="+mn-lt"/>
          <a:ea typeface="+mn-ea"/>
          <a:cs typeface="+mn-cs"/>
        </a:defRPr>
      </a:lvl8pPr>
      <a:lvl9pPr marL="3839017" algn="l" defTabSz="959754" rtl="0" eaLnBrk="1" latinLnBrk="1" hangingPunct="1">
        <a:defRPr sz="18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 txBox="1"/>
          <p:nvPr/>
        </p:nvSpPr>
        <p:spPr>
          <a:xfrm>
            <a:off x="605660" y="412712"/>
            <a:ext cx="7828221" cy="248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221" dirty="0"/>
              <a:t>KPC</a:t>
            </a:r>
            <a:r>
              <a:rPr lang="ko-KR" altLang="en-US" sz="2221" dirty="0"/>
              <a:t> 관련입니다.   </a:t>
            </a:r>
          </a:p>
          <a:p>
            <a:pPr>
              <a:defRPr lang="ko-KR" altLang="en-US"/>
            </a:pPr>
            <a:r>
              <a:rPr lang="ko-KR" altLang="en-US" sz="2221" dirty="0"/>
              <a:t>21일(화) </a:t>
            </a:r>
            <a:r>
              <a:rPr lang="en-US" altLang="ko-KR" sz="2221" dirty="0"/>
              <a:t>KPC </a:t>
            </a:r>
            <a:r>
              <a:rPr lang="ko-KR" altLang="en-US" sz="2221" dirty="0"/>
              <a:t>에</a:t>
            </a:r>
            <a:r>
              <a:rPr lang="en-US" altLang="ko-KR" sz="2221" dirty="0"/>
              <a:t> </a:t>
            </a:r>
            <a:r>
              <a:rPr lang="ko-KR" altLang="en-US" sz="2221" dirty="0"/>
              <a:t>중간보고를 하여야 합니다.</a:t>
            </a:r>
          </a:p>
          <a:p>
            <a:pPr>
              <a:defRPr lang="ko-KR" altLang="en-US"/>
            </a:pPr>
            <a:r>
              <a:rPr lang="ko-KR" altLang="en-US" sz="2221" dirty="0"/>
              <a:t>보고회에는 고위 임원진들이 모두 참석합니다.</a:t>
            </a:r>
          </a:p>
          <a:p>
            <a:pPr>
              <a:defRPr lang="ko-KR" altLang="en-US"/>
            </a:pPr>
            <a:endParaRPr lang="ko-KR" altLang="en-US" sz="2221" dirty="0"/>
          </a:p>
          <a:p>
            <a:pPr>
              <a:defRPr lang="ko-KR" altLang="en-US"/>
            </a:pPr>
            <a:r>
              <a:rPr lang="ko-KR" altLang="en-US" sz="2221" dirty="0"/>
              <a:t>일단 아래의 단계까지 진행하려고 합니다.</a:t>
            </a:r>
          </a:p>
          <a:p>
            <a:pPr>
              <a:defRPr lang="ko-KR" altLang="en-US"/>
            </a:pPr>
            <a:endParaRPr lang="ko-KR" altLang="en-US" sz="2221" dirty="0"/>
          </a:p>
          <a:p>
            <a:pPr>
              <a:defRPr lang="ko-KR" altLang="en-US"/>
            </a:pPr>
            <a:endParaRPr lang="ko-KR" altLang="en-US" sz="222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6531" y="924127"/>
            <a:ext cx="6861263" cy="4228693"/>
          </a:xfrm>
          <a:prstGeom prst="rect">
            <a:avLst/>
          </a:prstGeom>
        </p:spPr>
      </p:pic>
      <p:sp>
        <p:nvSpPr>
          <p:cNvPr id="6" name="직사각형 5"/>
          <p:cNvSpPr txBox="1"/>
          <p:nvPr/>
        </p:nvSpPr>
        <p:spPr>
          <a:xfrm>
            <a:off x="340144" y="4991780"/>
            <a:ext cx="8103868" cy="1613004"/>
          </a:xfrm>
          <a:prstGeom prst="rect">
            <a:avLst/>
          </a:prstGeom>
        </p:spPr>
        <p:txBody>
          <a:bodyPr wrap="square" lIns="134364" tIns="67182" rIns="134364" bIns="67182">
            <a:spAutoFit/>
          </a:bodyPr>
          <a:lstStyle/>
          <a:p>
            <a:pPr>
              <a:defRPr lang="ko-KR" altLang="en-US">
                <a:latin typeface="굴림"/>
                <a:ea typeface="굴림"/>
                <a:sym typeface="Wingdings"/>
              </a:defRPr>
            </a:pPr>
            <a:r>
              <a:rPr lang="ko-KR" altLang="en-US" sz="1200" dirty="0">
                <a:solidFill>
                  <a:srgbClr val="FF0000"/>
                </a:solidFill>
              </a:rPr>
              <a:t>로그인 화면 입니다. </a:t>
            </a:r>
            <a:r>
              <a:rPr lang="en-US" altLang="ko-KR" sz="1200" dirty="0">
                <a:solidFill>
                  <a:srgbClr val="FF0000"/>
                </a:solidFill>
              </a:rPr>
              <a:t>OK</a:t>
            </a:r>
          </a:p>
          <a:p>
            <a:pPr>
              <a:defRPr lang="ko-KR" altLang="en-US">
                <a:latin typeface="굴림"/>
                <a:ea typeface="굴림"/>
                <a:sym typeface="Wingdings"/>
              </a:defRPr>
            </a:pPr>
            <a:r>
              <a:rPr lang="ko-KR" altLang="en-US" sz="1200" dirty="0">
                <a:solidFill>
                  <a:srgbClr val="FF0000"/>
                </a:solidFill>
              </a:rPr>
              <a:t>로그인을하면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 err="1">
                <a:solidFill>
                  <a:srgbClr val="FF0000"/>
                </a:solidFill>
              </a:rPr>
              <a:t>erp</a:t>
            </a:r>
            <a:r>
              <a:rPr lang="ko-KR" altLang="en-US" sz="1200" dirty="0">
                <a:solidFill>
                  <a:srgbClr val="FF0000"/>
                </a:solidFill>
              </a:rPr>
              <a:t>에서 </a:t>
            </a:r>
            <a:r>
              <a:rPr lang="ko-KR" altLang="en-US" sz="1200" dirty="0" smtClean="0">
                <a:solidFill>
                  <a:srgbClr val="FF0000"/>
                </a:solidFill>
              </a:rPr>
              <a:t>계정 주인의  </a:t>
            </a:r>
            <a:r>
              <a:rPr lang="ko-KR" altLang="en-US" sz="1200" dirty="0">
                <a:solidFill>
                  <a:srgbClr val="FF0000"/>
                </a:solidFill>
              </a:rPr>
              <a:t>관련 자료를 가져올 것입니다. </a:t>
            </a:r>
          </a:p>
          <a:p>
            <a:pPr>
              <a:defRPr lang="ko-KR" altLang="en-US">
                <a:latin typeface="굴림"/>
                <a:ea typeface="굴림"/>
                <a:sym typeface="Wingdings"/>
              </a:defRPr>
            </a:pPr>
            <a:r>
              <a:rPr lang="ko-KR" altLang="en-US" sz="1200" dirty="0">
                <a:solidFill>
                  <a:srgbClr val="FF0000"/>
                </a:solidFill>
              </a:rPr>
              <a:t>현재는 </a:t>
            </a:r>
            <a:r>
              <a:rPr lang="en-US" altLang="ko-KR" sz="1200" dirty="0" err="1">
                <a:solidFill>
                  <a:srgbClr val="FF0000"/>
                </a:solidFill>
              </a:rPr>
              <a:t>erp</a:t>
            </a:r>
            <a:r>
              <a:rPr lang="ko-KR" altLang="en-US" sz="1200" dirty="0">
                <a:solidFill>
                  <a:srgbClr val="FF0000"/>
                </a:solidFill>
              </a:rPr>
              <a:t>개발자들과 </a:t>
            </a:r>
            <a:r>
              <a:rPr lang="ko-KR" altLang="en-US" sz="1200" dirty="0" smtClean="0">
                <a:solidFill>
                  <a:srgbClr val="FF0000"/>
                </a:solidFill>
              </a:rPr>
              <a:t>협의중인 </a:t>
            </a:r>
            <a:r>
              <a:rPr lang="ko-KR" altLang="en-US" sz="1200" dirty="0">
                <a:solidFill>
                  <a:srgbClr val="FF0000"/>
                </a:solidFill>
              </a:rPr>
              <a:t>관계로 </a:t>
            </a:r>
            <a:r>
              <a:rPr lang="ko-KR" altLang="en-US" sz="1200" dirty="0" smtClean="0">
                <a:solidFill>
                  <a:srgbClr val="FF0000"/>
                </a:solidFill>
              </a:rPr>
              <a:t>임시 </a:t>
            </a:r>
            <a:r>
              <a:rPr lang="en-US" altLang="ko-KR" sz="1200" dirty="0" smtClean="0">
                <a:solidFill>
                  <a:srgbClr val="FF0000"/>
                </a:solidFill>
              </a:rPr>
              <a:t>Table </a:t>
            </a:r>
            <a:r>
              <a:rPr lang="ko-KR" altLang="en-US" sz="1200" dirty="0" smtClean="0">
                <a:solidFill>
                  <a:srgbClr val="FF0000"/>
                </a:solidFill>
              </a:rPr>
              <a:t>을 만들어서  </a:t>
            </a:r>
            <a:r>
              <a:rPr lang="ko-KR" altLang="en-US" sz="1200" dirty="0">
                <a:solidFill>
                  <a:srgbClr val="FF0000"/>
                </a:solidFill>
              </a:rPr>
              <a:t>가져옵니다</a:t>
            </a:r>
            <a:r>
              <a:rPr lang="ko-KR" altLang="en-US" sz="1200" dirty="0" smtClean="0">
                <a:solidFill>
                  <a:srgbClr val="FF0000"/>
                </a:solidFill>
              </a:rPr>
              <a:t>.</a:t>
            </a:r>
            <a:endParaRPr lang="ko-KR" altLang="en-US" sz="1200" dirty="0"/>
          </a:p>
          <a:p>
            <a:pPr>
              <a:defRPr lang="ko-KR" altLang="en-US">
                <a:latin typeface="굴림"/>
                <a:ea typeface="굴림"/>
                <a:sym typeface="Wingdings"/>
              </a:defRPr>
            </a:pPr>
            <a:endParaRPr lang="ko-KR" altLang="en-US" sz="1200" dirty="0"/>
          </a:p>
          <a:p>
            <a:pPr>
              <a:defRPr lang="ko-KR" altLang="en-US">
                <a:latin typeface="굴림"/>
                <a:ea typeface="굴림"/>
                <a:sym typeface="Wingdings"/>
              </a:defRPr>
            </a:pPr>
            <a:r>
              <a:rPr lang="ko-KR" altLang="en-US" sz="1200" dirty="0"/>
              <a:t>일단 </a:t>
            </a:r>
            <a:r>
              <a:rPr lang="en-US" altLang="ko-KR" sz="1200" dirty="0"/>
              <a:t>test</a:t>
            </a:r>
            <a:r>
              <a:rPr lang="ko-KR" altLang="en-US" sz="1200" dirty="0"/>
              <a:t>06을 한승연,  07을</a:t>
            </a:r>
            <a:r>
              <a:rPr lang="en-US" altLang="ko-KR" sz="1200" dirty="0"/>
              <a:t> </a:t>
            </a:r>
            <a:r>
              <a:rPr lang="ko-KR" altLang="en-US" sz="1200" dirty="0"/>
              <a:t>권영민, 08을</a:t>
            </a:r>
            <a:r>
              <a:rPr lang="en-US" altLang="ko-KR" sz="1200" dirty="0"/>
              <a:t> </a:t>
            </a:r>
            <a:r>
              <a:rPr lang="ko-KR" altLang="en-US" sz="1200" dirty="0"/>
              <a:t>최은정으로 하겠습니다. </a:t>
            </a:r>
          </a:p>
          <a:p>
            <a:pPr>
              <a:defRPr lang="ko-KR" altLang="en-US">
                <a:latin typeface="굴림"/>
                <a:ea typeface="굴림"/>
                <a:sym typeface="Wingdings"/>
              </a:defRPr>
            </a:pPr>
            <a:endParaRPr lang="ko-KR" altLang="en-US" sz="1200" dirty="0"/>
          </a:p>
          <a:p>
            <a:pPr>
              <a:defRPr lang="ko-KR" altLang="en-US">
                <a:latin typeface="굴림"/>
                <a:ea typeface="굴림"/>
                <a:sym typeface="Wingdings"/>
              </a:defRPr>
            </a:pPr>
            <a:endParaRPr lang="ko-KR" altLang="en-US" sz="1200" dirty="0"/>
          </a:p>
          <a:p>
            <a:pPr>
              <a:defRPr lang="ko-KR" altLang="en-US">
                <a:latin typeface="굴림"/>
                <a:ea typeface="굴림"/>
                <a:sym typeface="Wingdings"/>
              </a:defRPr>
            </a:pPr>
            <a:r>
              <a:rPr lang="en-US" altLang="ko-KR" sz="1200" dirty="0"/>
              <a:t>test06</a:t>
            </a:r>
            <a:r>
              <a:rPr lang="ko-KR" altLang="en-US" sz="1200" dirty="0"/>
              <a:t>으로</a:t>
            </a:r>
            <a:r>
              <a:rPr lang="en-US" altLang="ko-KR" sz="1200" dirty="0"/>
              <a:t> </a:t>
            </a:r>
            <a:r>
              <a:rPr lang="ko-KR" altLang="en-US" sz="1200" dirty="0"/>
              <a:t>로그인 하면(</a:t>
            </a:r>
            <a:r>
              <a:rPr lang="ko-KR" altLang="en-US" sz="1200" dirty="0" smtClean="0"/>
              <a:t>한</a:t>
            </a:r>
            <a:r>
              <a:rPr lang="ko-KR" altLang="en-US" sz="1200" dirty="0"/>
              <a:t>승</a:t>
            </a:r>
            <a:r>
              <a:rPr lang="ko-KR" altLang="en-US" sz="1200" dirty="0" smtClean="0"/>
              <a:t>연</a:t>
            </a:r>
            <a:r>
              <a:rPr lang="ko-KR" altLang="en-US" sz="1200" dirty="0"/>
              <a:t>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122359" y="661480"/>
            <a:ext cx="1402980" cy="50685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0936" y="350196"/>
            <a:ext cx="4445541" cy="33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로그인 화면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03506" y="452508"/>
            <a:ext cx="8347923" cy="4881737"/>
          </a:xfrm>
          <a:prstGeom prst="rect">
            <a:avLst/>
          </a:prstGeom>
        </p:spPr>
      </p:pic>
      <p:sp>
        <p:nvSpPr>
          <p:cNvPr id="7" name="직사각형 6"/>
          <p:cNvSpPr txBox="1"/>
          <p:nvPr/>
        </p:nvSpPr>
        <p:spPr>
          <a:xfrm>
            <a:off x="1203094" y="4757106"/>
            <a:ext cx="8294616" cy="779570"/>
          </a:xfrm>
          <a:prstGeom prst="rect">
            <a:avLst/>
          </a:prstGeom>
        </p:spPr>
        <p:txBody>
          <a:bodyPr wrap="square" lIns="134364" tIns="67182" rIns="134364" bIns="67182">
            <a:spAutoFit/>
          </a:bodyPr>
          <a:lstStyle/>
          <a:p>
            <a:pPr>
              <a:defRPr lang="ko-KR" altLang="en-US">
                <a:latin typeface="굴림"/>
                <a:ea typeface="굴림"/>
                <a:sym typeface="Wingdings"/>
              </a:defRPr>
            </a:pPr>
            <a:r>
              <a:rPr lang="ko-KR" altLang="en-US" sz="1784" dirty="0"/>
              <a:t> </a:t>
            </a:r>
            <a:r>
              <a:rPr lang="ko-KR" altLang="en-US" sz="1200" dirty="0"/>
              <a:t>(</a:t>
            </a:r>
            <a:r>
              <a:rPr lang="ko-KR" altLang="en-US" sz="1200" dirty="0" err="1"/>
              <a:t>공개교육</a:t>
            </a:r>
            <a:r>
              <a:rPr lang="ko-KR" altLang="en-US" sz="1200" dirty="0"/>
              <a:t> </a:t>
            </a:r>
            <a:r>
              <a:rPr lang="ko-KR" altLang="en-US" sz="1200" dirty="0" err="1"/>
              <a:t>교육과정.xlsx</a:t>
            </a:r>
            <a:r>
              <a:rPr lang="ko-KR" altLang="en-US" sz="1200" dirty="0"/>
              <a:t>) 에서 한승연의  </a:t>
            </a:r>
            <a:r>
              <a:rPr lang="ko-KR" altLang="en-US" sz="1200" dirty="0" err="1"/>
              <a:t>과정명,</a:t>
            </a:r>
            <a:r>
              <a:rPr lang="ko-KR" altLang="en-US" sz="1200" dirty="0" err="1" smtClean="0"/>
              <a:t>교육일정차수</a:t>
            </a:r>
            <a:r>
              <a:rPr lang="ko-KR" altLang="en-US" sz="1200" dirty="0" err="1"/>
              <a:t>,</a:t>
            </a:r>
            <a:r>
              <a:rPr lang="ko-KR" altLang="en-US" sz="1200" dirty="0" err="1" smtClean="0"/>
              <a:t>교육인원</a:t>
            </a:r>
            <a:r>
              <a:rPr lang="ko-KR" altLang="en-US" sz="1200" dirty="0" err="1"/>
              <a:t>,상태,설문시행,공개여부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불러옵니다</a:t>
            </a:r>
            <a:endParaRPr lang="en-US" altLang="ko-KR" sz="1200" dirty="0" smtClean="0"/>
          </a:p>
          <a:p>
            <a:pPr>
              <a:defRPr lang="ko-KR" altLang="en-US">
                <a:latin typeface="굴림"/>
                <a:ea typeface="굴림"/>
                <a:sym typeface="Wingdings"/>
              </a:defRPr>
            </a:pPr>
            <a:endParaRPr lang="en-US" altLang="ko-KR" sz="1200" dirty="0"/>
          </a:p>
          <a:p>
            <a:pPr>
              <a:defRPr lang="ko-KR" altLang="en-US">
                <a:latin typeface="굴림"/>
                <a:ea typeface="굴림"/>
                <a:sym typeface="Wingdings"/>
              </a:defRPr>
            </a:pPr>
            <a:r>
              <a:rPr lang="ko-KR" altLang="en-US" sz="1200" dirty="0">
                <a:solidFill>
                  <a:srgbClr val="FF0000"/>
                </a:solidFill>
              </a:rPr>
              <a:t>이 화면에서 </a:t>
            </a:r>
            <a:r>
              <a:rPr lang="en-US" altLang="ko-KR" sz="1200" dirty="0" smtClean="0">
                <a:solidFill>
                  <a:srgbClr val="FF0000"/>
                </a:solidFill>
              </a:rPr>
              <a:t>[</a:t>
            </a:r>
            <a:r>
              <a:rPr lang="ko-KR" altLang="en-US" sz="1200" dirty="0" smtClean="0">
                <a:solidFill>
                  <a:srgbClr val="FF0000"/>
                </a:solidFill>
              </a:rPr>
              <a:t>설문시행</a:t>
            </a:r>
            <a:r>
              <a:rPr lang="en-US" altLang="ko-KR" sz="1200" dirty="0" smtClean="0">
                <a:solidFill>
                  <a:srgbClr val="FF0000"/>
                </a:solidFill>
              </a:rPr>
              <a:t>]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란의</a:t>
            </a:r>
            <a:r>
              <a:rPr lang="ko-KR" altLang="en-US" sz="1200" dirty="0" smtClean="0">
                <a:solidFill>
                  <a:srgbClr val="FF0000"/>
                </a:solidFill>
              </a:rPr>
              <a:t> 시행하기를  클릭하면 설문작성하기로 이동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graphicFrame>
        <p:nvGraphicFramePr>
          <p:cNvPr id="9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912943"/>
              </p:ext>
            </p:extLst>
          </p:nvPr>
        </p:nvGraphicFramePr>
        <p:xfrm>
          <a:off x="2363822" y="3009264"/>
          <a:ext cx="7081737" cy="1353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9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418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2178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721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70949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5286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4202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7015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55144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436606">
                <a:tc>
                  <a:txBody>
                    <a:bodyPr/>
                    <a:lstStyle/>
                    <a:p>
                      <a:pPr algn="ctr" latinLnBrk="1">
                        <a:defRPr lang="ko-KR" altLang="en-US">
                          <a:latin typeface="굴림"/>
                          <a:ea typeface="굴림"/>
                          <a:sym typeface="Wingdings"/>
                        </a:defRPr>
                      </a:pPr>
                      <a:r>
                        <a:rPr lang="en-US" altLang="ko-KR" sz="1500" dirty="0" smtClean="0"/>
                        <a:t>No</a:t>
                      </a:r>
                      <a:endParaRPr lang="ko-KR" altLang="en-US" sz="1500" dirty="0"/>
                    </a:p>
                  </a:txBody>
                  <a:tcPr marL="18893" marR="18893" marT="11336" marB="1133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>
                          <a:latin typeface="굴림"/>
                          <a:ea typeface="굴림"/>
                          <a:sym typeface="Wingdings"/>
                        </a:defRPr>
                      </a:pPr>
                      <a:r>
                        <a:rPr lang="ko-KR" altLang="en-US" sz="1500"/>
                        <a:t>부서명</a:t>
                      </a:r>
                    </a:p>
                  </a:txBody>
                  <a:tcPr marL="18893" marR="18893" marT="11336" marB="1133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>
                          <a:latin typeface="굴림"/>
                          <a:ea typeface="굴림"/>
                          <a:sym typeface="Wingdings"/>
                        </a:defRPr>
                      </a:pPr>
                      <a:r>
                        <a:rPr lang="ko-KR" altLang="en-US" sz="1500"/>
                        <a:t>유형</a:t>
                      </a:r>
                    </a:p>
                  </a:txBody>
                  <a:tcPr marL="18893" marR="18893" marT="11336" marB="1133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>
                          <a:latin typeface="굴림"/>
                          <a:ea typeface="굴림"/>
                          <a:sym typeface="Wingdings"/>
                        </a:defRPr>
                      </a:pPr>
                      <a:r>
                        <a:rPr lang="ko-KR" altLang="en-US" sz="1500"/>
                        <a:t>과정명</a:t>
                      </a:r>
                    </a:p>
                  </a:txBody>
                  <a:tcPr marL="18893" marR="18893" marT="11336" marB="1133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>
                          <a:latin typeface="굴림"/>
                          <a:ea typeface="굴림"/>
                          <a:sym typeface="Wingdings"/>
                        </a:defRPr>
                      </a:pPr>
                      <a:r>
                        <a:rPr lang="ko-KR" altLang="en-US" sz="1500"/>
                        <a:t>교육일정</a:t>
                      </a:r>
                      <a:r>
                        <a:rPr lang="en-US" altLang="ko-KR" sz="1500"/>
                        <a:t>/</a:t>
                      </a:r>
                      <a:r>
                        <a:rPr lang="ko-KR" altLang="en-US" sz="1500"/>
                        <a:t>차수</a:t>
                      </a:r>
                    </a:p>
                  </a:txBody>
                  <a:tcPr marL="18893" marR="18893" marT="11336" marB="1133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>
                          <a:latin typeface="굴림"/>
                          <a:ea typeface="굴림"/>
                          <a:sym typeface="Wingdings"/>
                        </a:defRPr>
                      </a:pPr>
                      <a:r>
                        <a:rPr lang="ko-KR" altLang="en-US" sz="1500"/>
                        <a:t>교육</a:t>
                      </a:r>
                    </a:p>
                    <a:p>
                      <a:pPr algn="ctr" latinLnBrk="1">
                        <a:defRPr lang="ko-KR" altLang="en-US">
                          <a:latin typeface="굴림"/>
                          <a:ea typeface="굴림"/>
                          <a:sym typeface="Wingdings"/>
                        </a:defRPr>
                      </a:pPr>
                      <a:r>
                        <a:rPr lang="ko-KR" altLang="en-US" sz="1500"/>
                        <a:t>인원</a:t>
                      </a:r>
                    </a:p>
                  </a:txBody>
                  <a:tcPr marL="18893" marR="18893" marT="11336" marB="1133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>
                          <a:latin typeface="굴림"/>
                          <a:ea typeface="굴림"/>
                          <a:sym typeface="Wingdings"/>
                        </a:defRPr>
                      </a:pPr>
                      <a:r>
                        <a:rPr lang="ko-KR" altLang="en-US" sz="1500"/>
                        <a:t>상태</a:t>
                      </a:r>
                    </a:p>
                  </a:txBody>
                  <a:tcPr marL="18893" marR="18893" marT="11336" marB="11336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>
                          <a:latin typeface="굴림"/>
                          <a:ea typeface="굴림"/>
                          <a:sym typeface="Wingdings"/>
                        </a:defRPr>
                      </a:pPr>
                      <a:r>
                        <a:rPr lang="ko-KR" altLang="en-US" sz="1500" dirty="0" err="1"/>
                        <a:t>설문시행</a:t>
                      </a:r>
                      <a:endParaRPr lang="ko-KR" altLang="en-US" sz="1500" dirty="0"/>
                    </a:p>
                  </a:txBody>
                  <a:tcPr marL="18893" marR="18893" marT="11336" marB="1133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>
                          <a:latin typeface="굴림"/>
                          <a:ea typeface="굴림"/>
                          <a:sym typeface="Wingdings"/>
                        </a:defRPr>
                      </a:pPr>
                      <a:r>
                        <a:rPr lang="ko-KR" altLang="en-US" sz="1500"/>
                        <a:t>공개</a:t>
                      </a:r>
                    </a:p>
                    <a:p>
                      <a:pPr algn="ctr" latinLnBrk="1">
                        <a:defRPr lang="ko-KR" altLang="en-US">
                          <a:latin typeface="굴림"/>
                          <a:ea typeface="굴림"/>
                          <a:sym typeface="Wingdings"/>
                        </a:defRPr>
                      </a:pPr>
                      <a:r>
                        <a:rPr lang="ko-KR" altLang="en-US" sz="1500"/>
                        <a:t>여부</a:t>
                      </a:r>
                    </a:p>
                  </a:txBody>
                  <a:tcPr marL="18893" marR="18893" marT="11336" marB="11336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6606">
                <a:tc>
                  <a:txBody>
                    <a:bodyPr/>
                    <a:lstStyle/>
                    <a:p>
                      <a:pPr algn="ctr" latinLnBrk="1">
                        <a:defRPr lang="ko-KR" altLang="en-US">
                          <a:latin typeface="굴림"/>
                          <a:ea typeface="굴림"/>
                          <a:sym typeface="Wingdings"/>
                        </a:defRPr>
                      </a:pPr>
                      <a:r>
                        <a:rPr lang="en-US" altLang="ko-KR" sz="1200" spc="5" dirty="0"/>
                        <a:t>15</a:t>
                      </a:r>
                      <a:endParaRPr lang="ko-KR" altLang="en-US" sz="1200" spc="5" dirty="0"/>
                    </a:p>
                  </a:txBody>
                  <a:tcPr marL="18893" marR="18893" marT="11336" marB="11336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>
                          <a:latin typeface="굴림"/>
                          <a:ea typeface="굴림"/>
                          <a:sym typeface="Wingdings"/>
                        </a:defRPr>
                      </a:pPr>
                      <a:r>
                        <a:rPr lang="ko-KR" altLang="en-US" sz="1200" b="1" spc="5" dirty="0">
                          <a:solidFill>
                            <a:srgbClr val="0070C0"/>
                          </a:solidFill>
                        </a:rPr>
                        <a:t>부서명</a:t>
                      </a:r>
                    </a:p>
                  </a:txBody>
                  <a:tcPr marL="18893" marR="18893" marT="11336" marB="11336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>
                          <a:latin typeface="굴림"/>
                          <a:ea typeface="굴림"/>
                          <a:sym typeface="Wingdings"/>
                        </a:defRPr>
                      </a:pPr>
                      <a:r>
                        <a:rPr lang="ko-KR" altLang="en-US" sz="1200" b="1" spc="5" dirty="0">
                          <a:solidFill>
                            <a:srgbClr val="0070C0"/>
                          </a:solidFill>
                        </a:rPr>
                        <a:t>사전</a:t>
                      </a:r>
                    </a:p>
                  </a:txBody>
                  <a:tcPr marL="18893" marR="18893" marT="11336" marB="11336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 lang="ko-KR" altLang="en-US">
                          <a:latin typeface="굴림"/>
                          <a:ea typeface="굴림"/>
                          <a:sym typeface="Wingdings"/>
                        </a:defRPr>
                      </a:pPr>
                      <a:r>
                        <a:rPr lang="ko-KR" altLang="en-US" sz="1200" b="1" u="sng" spc="5" dirty="0">
                          <a:solidFill>
                            <a:srgbClr val="0070C0"/>
                          </a:solidFill>
                        </a:rPr>
                        <a:t>사업타당성분석전문가 양성</a:t>
                      </a:r>
                    </a:p>
                  </a:txBody>
                  <a:tcPr marL="18893" marR="18893" marT="11336" marB="11336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>
                          <a:latin typeface="굴림"/>
                          <a:ea typeface="굴림"/>
                          <a:sym typeface="Wingdings"/>
                        </a:defRPr>
                      </a:pPr>
                      <a:r>
                        <a:rPr lang="en-US" altLang="ko-KR" sz="1200" spc="5" dirty="0"/>
                        <a:t>[2018.10.22 ~ 2018.10.25]  / 4</a:t>
                      </a:r>
                      <a:r>
                        <a:rPr lang="ko-KR" altLang="en-US" sz="1200" spc="5" dirty="0"/>
                        <a:t>차</a:t>
                      </a:r>
                    </a:p>
                  </a:txBody>
                  <a:tcPr marL="18893" marR="18893" marT="11336" marB="11336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>
                          <a:latin typeface="굴림"/>
                          <a:ea typeface="굴림"/>
                          <a:sym typeface="Wingdings"/>
                        </a:defRPr>
                      </a:pPr>
                      <a:r>
                        <a:rPr lang="en-US" altLang="ko-KR" sz="1200" spc="5" dirty="0"/>
                        <a:t>20</a:t>
                      </a:r>
                      <a:endParaRPr lang="ko-KR" altLang="en-US" sz="1200" spc="5" dirty="0"/>
                    </a:p>
                  </a:txBody>
                  <a:tcPr marL="18893" marR="18893" marT="11336" marB="11336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>
                          <a:latin typeface="굴림"/>
                          <a:ea typeface="굴림"/>
                          <a:sym typeface="Wingdings"/>
                        </a:defRPr>
                      </a:pPr>
                      <a:r>
                        <a:rPr lang="ko-KR" altLang="en-US" sz="1200" spc="5" dirty="0"/>
                        <a:t>종료</a:t>
                      </a:r>
                    </a:p>
                  </a:txBody>
                  <a:tcPr marL="18893" marR="18893" marT="11336" marB="11336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>
                          <a:latin typeface="굴림"/>
                          <a:ea typeface="굴림"/>
                          <a:sym typeface="Wingdings"/>
                        </a:defRPr>
                      </a:pPr>
                      <a:r>
                        <a:rPr lang="ko-KR" altLang="en-US" sz="1200" u="sng" spc="5" dirty="0">
                          <a:solidFill>
                            <a:srgbClr val="0070C0"/>
                          </a:solidFill>
                        </a:rPr>
                        <a:t>시행하기</a:t>
                      </a:r>
                    </a:p>
                  </a:txBody>
                  <a:tcPr marL="18893" marR="18893" marT="11336" marB="11336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>
                          <a:latin typeface="굴림"/>
                          <a:ea typeface="굴림"/>
                          <a:sym typeface="Wingdings"/>
                        </a:defRPr>
                      </a:pPr>
                      <a:r>
                        <a:rPr lang="ko-KR" altLang="en-US" sz="1200" spc="5" dirty="0">
                          <a:solidFill>
                            <a:schemeClr val="tx1"/>
                          </a:solidFill>
                        </a:rPr>
                        <a:t>공개</a:t>
                      </a:r>
                    </a:p>
                  </a:txBody>
                  <a:tcPr marL="18893" marR="18893" marT="11336" marB="11336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6606">
                <a:tc>
                  <a:txBody>
                    <a:bodyPr/>
                    <a:lstStyle/>
                    <a:p>
                      <a:pPr latinLnBrk="1">
                        <a:defRPr lang="ko-KR" altLang="en-US">
                          <a:latin typeface="굴림"/>
                          <a:ea typeface="굴림"/>
                          <a:sym typeface="Wingdings"/>
                        </a:defRPr>
                      </a:pPr>
                      <a:endParaRPr lang="ko-KR" altLang="en-US" sz="1200" spc="-172"/>
                    </a:p>
                  </a:txBody>
                  <a:tcPr marL="18893" marR="18893" marT="11336" marB="11336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 lang="ko-KR" altLang="en-US">
                          <a:latin typeface="굴림"/>
                          <a:ea typeface="굴림"/>
                          <a:sym typeface="Wingdings"/>
                        </a:defRPr>
                      </a:pPr>
                      <a:endParaRPr lang="ko-KR" altLang="en-US" sz="1200" spc="-172"/>
                    </a:p>
                  </a:txBody>
                  <a:tcPr marL="18893" marR="18893" marT="11336" marB="11336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>
                          <a:latin typeface="굴림"/>
                          <a:ea typeface="굴림"/>
                          <a:sym typeface="Wingdings"/>
                        </a:defRPr>
                      </a:pPr>
                      <a:r>
                        <a:rPr lang="ko-KR" altLang="en-US" sz="1200" spc="-172"/>
                        <a:t>만족도</a:t>
                      </a:r>
                    </a:p>
                  </a:txBody>
                  <a:tcPr marL="18893" marR="18893" marT="11336" marB="11336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 lang="ko-KR" altLang="en-US">
                          <a:latin typeface="굴림"/>
                          <a:ea typeface="굴림"/>
                          <a:sym typeface="Wingdings"/>
                        </a:defRPr>
                      </a:pPr>
                      <a:endParaRPr lang="ko-KR" altLang="en-US" sz="1200" spc="-172"/>
                    </a:p>
                  </a:txBody>
                  <a:tcPr marL="18893" marR="18893" marT="11336" marB="11336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>
                          <a:latin typeface="굴림"/>
                          <a:ea typeface="굴림"/>
                          <a:sym typeface="Wingdings"/>
                        </a:defRPr>
                      </a:pPr>
                      <a:endParaRPr lang="ko-KR" altLang="en-US" sz="1200" spc="-172"/>
                    </a:p>
                  </a:txBody>
                  <a:tcPr marL="18893" marR="18893" marT="11336" marB="11336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>
                          <a:latin typeface="굴림"/>
                          <a:ea typeface="굴림"/>
                          <a:sym typeface="Wingdings"/>
                        </a:defRPr>
                      </a:pPr>
                      <a:endParaRPr lang="ko-KR" altLang="en-US" sz="1200" spc="-172"/>
                    </a:p>
                  </a:txBody>
                  <a:tcPr marL="18893" marR="18893" marT="11336" marB="11336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>
                          <a:latin typeface="굴림"/>
                          <a:ea typeface="굴림"/>
                          <a:sym typeface="Wingdings"/>
                        </a:defRPr>
                      </a:pPr>
                      <a:r>
                        <a:rPr lang="ko-KR" altLang="en-US" sz="1200" spc="-172"/>
                        <a:t>진행중</a:t>
                      </a:r>
                    </a:p>
                  </a:txBody>
                  <a:tcPr marL="18893" marR="18893" marT="11336" marB="11336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>
                          <a:latin typeface="굴림"/>
                          <a:ea typeface="굴림"/>
                          <a:sym typeface="Wingdings"/>
                        </a:defRPr>
                      </a:pPr>
                      <a:endParaRPr lang="ko-KR" altLang="en-US" sz="1200" spc="-172"/>
                    </a:p>
                  </a:txBody>
                  <a:tcPr marL="18893" marR="18893" marT="11336" marB="11336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>
                          <a:latin typeface="굴림"/>
                          <a:ea typeface="굴림"/>
                          <a:sym typeface="Wingdings"/>
                        </a:defRPr>
                      </a:pPr>
                      <a:endParaRPr lang="ko-KR" altLang="en-US" sz="1200" spc="-172" dirty="0"/>
                    </a:p>
                  </a:txBody>
                  <a:tcPr marL="18893" marR="18893" marT="11336" marB="11336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21011" y="184825"/>
            <a:ext cx="1717137" cy="335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설문 현황 화면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189" y="58363"/>
            <a:ext cx="4192173" cy="17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설문작성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   </a:t>
            </a:r>
            <a:r>
              <a:rPr lang="en-US" altLang="ko-KR" sz="1200" dirty="0" smtClean="0"/>
              <a:t>- </a:t>
            </a:r>
            <a:r>
              <a:rPr lang="ko-KR" altLang="en-US" sz="1200" dirty="0" smtClean="0"/>
              <a:t>설문지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공개교육평가의견서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선택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1) </a:t>
            </a:r>
            <a:r>
              <a:rPr lang="ko-KR" altLang="en-US" sz="1200" dirty="0" smtClean="0"/>
              <a:t>설문지 불러오기에서 선택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2) </a:t>
            </a:r>
            <a:r>
              <a:rPr lang="ko-KR" altLang="en-US" sz="1200" dirty="0" smtClean="0"/>
              <a:t>설문지 </a:t>
            </a:r>
            <a:r>
              <a:rPr lang="ko-KR" altLang="en-US" sz="1200" dirty="0" err="1" smtClean="0"/>
              <a:t>수정시에는</a:t>
            </a:r>
            <a:r>
              <a:rPr lang="ko-KR" altLang="en-US" sz="1200" dirty="0" smtClean="0"/>
              <a:t> 다른 이름으로 저장 가능하게  함 </a:t>
            </a:r>
            <a:endParaRPr lang="en-US" altLang="ko-KR" sz="1200" dirty="0" smtClean="0"/>
          </a:p>
          <a:p>
            <a:r>
              <a:rPr lang="en-US" altLang="ko-KR" sz="1200" dirty="0" smtClean="0"/>
              <a:t>   - </a:t>
            </a:r>
            <a:r>
              <a:rPr lang="ko-KR" altLang="en-US" sz="1200" dirty="0" smtClean="0"/>
              <a:t>다음 </a:t>
            </a:r>
            <a:r>
              <a:rPr lang="ko-KR" altLang="en-US" sz="1200" dirty="0" err="1" smtClean="0"/>
              <a:t>클릭시</a:t>
            </a:r>
            <a:r>
              <a:rPr lang="ko-KR" altLang="en-US" sz="1200" dirty="0" smtClean="0"/>
              <a:t> 설문대상자 처리 화면 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    </a:t>
            </a:r>
            <a:r>
              <a:rPr lang="ko-KR" altLang="en-US" sz="1200" dirty="0" smtClean="0"/>
              <a:t>예시</a:t>
            </a:r>
            <a:endParaRPr lang="en-US" altLang="ko-KR" sz="1200" dirty="0" smtClean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410" y="2240753"/>
            <a:ext cx="3981855" cy="157333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175" y="3977855"/>
            <a:ext cx="1571625" cy="4762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013" y="4756378"/>
            <a:ext cx="430935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05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189" y="58363"/>
            <a:ext cx="6327373" cy="18721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설문전송 대상 수강생 목록 화면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sz="1200" dirty="0" smtClean="0"/>
              <a:t>    - </a:t>
            </a:r>
            <a:r>
              <a:rPr lang="ko-KR" altLang="en-US" sz="1200" dirty="0" err="1" smtClean="0"/>
              <a:t>전송대상자</a:t>
            </a:r>
            <a:r>
              <a:rPr lang="ko-KR" altLang="en-US" sz="1200" dirty="0" smtClean="0"/>
              <a:t> 선택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1) </a:t>
            </a:r>
            <a:r>
              <a:rPr lang="ko-KR" altLang="en-US" sz="1200" dirty="0" smtClean="0"/>
              <a:t>전체 </a:t>
            </a:r>
            <a:r>
              <a:rPr lang="en-US" altLang="ko-KR" sz="1200" dirty="0" smtClean="0"/>
              <a:t>(Default) </a:t>
            </a:r>
            <a:r>
              <a:rPr lang="ko-KR" altLang="en-US" sz="1200" dirty="0" smtClean="0"/>
              <a:t>선택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2) </a:t>
            </a:r>
            <a:r>
              <a:rPr lang="ko-KR" altLang="en-US" sz="1200" dirty="0" smtClean="0"/>
              <a:t>제외 대상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체크 </a:t>
            </a:r>
            <a:r>
              <a:rPr lang="ko-KR" altLang="en-US" sz="1200" dirty="0" smtClean="0"/>
              <a:t>해제 선택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    - </a:t>
            </a:r>
            <a:r>
              <a:rPr lang="ko-KR" altLang="en-US" sz="1200" dirty="0" smtClean="0"/>
              <a:t>해당 </a:t>
            </a:r>
            <a:r>
              <a:rPr lang="ko-KR" altLang="en-US" sz="1200" dirty="0" smtClean="0"/>
              <a:t>선택된 대상자는 문자전송화면의  </a:t>
            </a:r>
            <a:r>
              <a:rPr lang="ko-KR" altLang="en-US" sz="1200" dirty="0" err="1" smtClean="0"/>
              <a:t>그룹명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휴대폰번호</a:t>
            </a:r>
            <a:r>
              <a:rPr lang="en-US" altLang="ko-KR" sz="1200" dirty="0" smtClean="0"/>
              <a:t>) </a:t>
            </a:r>
            <a:r>
              <a:rPr lang="ko-KR" altLang="en-US" sz="1200" dirty="0" err="1" smtClean="0"/>
              <a:t>란에</a:t>
            </a:r>
            <a:r>
              <a:rPr lang="ko-KR" altLang="en-US" sz="1200" dirty="0" smtClean="0"/>
              <a:t>  </a:t>
            </a:r>
            <a:r>
              <a:rPr lang="en-US" altLang="ko-KR" sz="1200" dirty="0" smtClean="0"/>
              <a:t>List</a:t>
            </a:r>
            <a:r>
              <a:rPr lang="ko-KR" altLang="en-US" sz="1200" dirty="0"/>
              <a:t> </a:t>
            </a:r>
            <a:r>
              <a:rPr lang="ko-KR" altLang="en-US" sz="1200" dirty="0" err="1" smtClean="0"/>
              <a:t>처리되여</a:t>
            </a:r>
            <a:r>
              <a:rPr lang="ko-KR" altLang="en-US" sz="1200" dirty="0" smtClean="0"/>
              <a:t> 보여 줌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* </a:t>
            </a:r>
            <a:r>
              <a:rPr lang="ko-KR" altLang="en-US" sz="1200" dirty="0" smtClean="0"/>
              <a:t>문자전송화면에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란 추가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- </a:t>
            </a:r>
            <a:r>
              <a:rPr lang="ko-KR" altLang="en-US" sz="1200" dirty="0" smtClean="0"/>
              <a:t>다음은 문자전송화면 으로 넘어 감 </a:t>
            </a:r>
            <a:endParaRPr lang="en-US" altLang="ko-KR" sz="1200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917119"/>
              </p:ext>
            </p:extLst>
          </p:nvPr>
        </p:nvGraphicFramePr>
        <p:xfrm>
          <a:off x="950331" y="2526344"/>
          <a:ext cx="4283148" cy="35575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2501">
                  <a:extLst>
                    <a:ext uri="{9D8B030D-6E8A-4147-A177-3AD203B41FA5}">
                      <a16:colId xmlns="" xmlns:a16="http://schemas.microsoft.com/office/drawing/2014/main" val="4211653581"/>
                    </a:ext>
                  </a:extLst>
                </a:gridCol>
                <a:gridCol w="662501">
                  <a:extLst>
                    <a:ext uri="{9D8B030D-6E8A-4147-A177-3AD203B41FA5}">
                      <a16:colId xmlns="" xmlns:a16="http://schemas.microsoft.com/office/drawing/2014/main" val="1185959337"/>
                    </a:ext>
                  </a:extLst>
                </a:gridCol>
                <a:gridCol w="1848841">
                  <a:extLst>
                    <a:ext uri="{9D8B030D-6E8A-4147-A177-3AD203B41FA5}">
                      <a16:colId xmlns="" xmlns:a16="http://schemas.microsoft.com/office/drawing/2014/main" val="3859108077"/>
                    </a:ext>
                  </a:extLst>
                </a:gridCol>
                <a:gridCol w="1109305">
                  <a:extLst>
                    <a:ext uri="{9D8B030D-6E8A-4147-A177-3AD203B41FA5}">
                      <a16:colId xmlns="" xmlns:a16="http://schemas.microsoft.com/office/drawing/2014/main" val="2445071564"/>
                    </a:ext>
                  </a:extLst>
                </a:gridCol>
              </a:tblGrid>
              <a:tr h="237167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>
                          <a:effectLst/>
                        </a:rPr>
                        <a:t>No</a:t>
                      </a:r>
                      <a:endParaRPr lang="en-US" sz="900" b="0" i="0" u="none" strike="noStrike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교육생명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이메일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휴대번호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3362541806"/>
                  </a:ext>
                </a:extLst>
              </a:tr>
              <a:tr h="237167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강은미</a:t>
                      </a:r>
                      <a:endParaRPr lang="ko-KR" altLang="en-US" sz="900" b="0" i="0" u="none" strike="noStrike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dmsal0827@kyowon.co.kr</a:t>
                      </a:r>
                      <a:endParaRPr lang="en-US" sz="900" b="0" i="0" u="none" strike="noStrike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010-9914-9646</a:t>
                      </a:r>
                      <a:endParaRPr lang="en-US" altLang="ko-KR" sz="900" b="0" i="0" u="none" strike="noStrike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3300985948"/>
                  </a:ext>
                </a:extLst>
              </a:tr>
              <a:tr h="237167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노희중</a:t>
                      </a:r>
                      <a:endParaRPr lang="ko-KR" altLang="en-US" sz="900" b="0" i="0" u="none" strike="noStrike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hjnoh@koami.or.kr</a:t>
                      </a:r>
                      <a:endParaRPr lang="en-US" sz="900" b="0" i="0" u="none" strike="noStrike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010-7239-2932</a:t>
                      </a:r>
                      <a:endParaRPr lang="en-US" altLang="ko-KR" sz="900" b="0" i="0" u="none" strike="noStrike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3309418657"/>
                  </a:ext>
                </a:extLst>
              </a:tr>
              <a:tr h="237167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윤우식</a:t>
                      </a:r>
                      <a:endParaRPr lang="ko-KR" altLang="en-US" sz="900" b="0" i="0" u="none" strike="noStrike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woosikie@naver.com</a:t>
                      </a:r>
                      <a:endParaRPr lang="en-US" sz="900" b="0" i="0" u="none" strike="noStrike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010-6754-4700</a:t>
                      </a:r>
                      <a:endParaRPr lang="en-US" altLang="ko-KR" sz="900" b="0" i="0" u="none" strike="noStrike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20491804"/>
                  </a:ext>
                </a:extLst>
              </a:tr>
              <a:tr h="237167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이진영</a:t>
                      </a:r>
                      <a:endParaRPr lang="ko-KR" altLang="en-US" sz="900" b="0" i="0" u="none" strike="noStrike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hi-gamsa@naver.com</a:t>
                      </a:r>
                      <a:endParaRPr lang="en-US" sz="900" b="0" i="0" u="none" strike="noStrike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010-9356-9057</a:t>
                      </a:r>
                      <a:endParaRPr lang="en-US" altLang="ko-KR" sz="900" b="0" i="0" u="none" strike="noStrike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253359367"/>
                  </a:ext>
                </a:extLst>
              </a:tr>
              <a:tr h="237167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장지혜</a:t>
                      </a:r>
                      <a:endParaRPr lang="ko-KR" altLang="en-US" sz="900" b="0" i="0" u="none" strike="noStrike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j860103@naver.com</a:t>
                      </a:r>
                      <a:endParaRPr lang="en-US" sz="900" b="0" i="0" u="none" strike="noStrike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010-2361-0231</a:t>
                      </a:r>
                      <a:endParaRPr lang="en-US" altLang="ko-KR" sz="900" b="0" i="0" u="none" strike="noStrike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416066124"/>
                  </a:ext>
                </a:extLst>
              </a:tr>
              <a:tr h="237167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장경준</a:t>
                      </a:r>
                      <a:endParaRPr lang="ko-KR" altLang="en-US" sz="900" b="0" i="0" u="none" strike="noStrike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koamijhs@gmail.com</a:t>
                      </a:r>
                      <a:endParaRPr lang="en-US" sz="900" b="0" i="0" u="none" strike="noStrike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010-8177-5398</a:t>
                      </a:r>
                      <a:endParaRPr lang="en-US" altLang="ko-KR" sz="900" b="0" i="0" u="none" strike="noStrike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343887003"/>
                  </a:ext>
                </a:extLst>
              </a:tr>
              <a:tr h="237167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추심규</a:t>
                      </a:r>
                      <a:endParaRPr lang="ko-KR" altLang="en-US" sz="900" b="0" i="0" u="none" strike="noStrike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melodymun@naver.com</a:t>
                      </a:r>
                      <a:endParaRPr lang="en-US" sz="900" b="0" i="0" u="none" strike="noStrike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010-3723-5981</a:t>
                      </a:r>
                      <a:endParaRPr lang="en-US" altLang="ko-KR" sz="900" b="0" i="0" u="none" strike="noStrike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3854753215"/>
                  </a:ext>
                </a:extLst>
              </a:tr>
              <a:tr h="237167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유지강</a:t>
                      </a:r>
                      <a:endParaRPr lang="ko-KR" altLang="en-US" sz="900" b="0" i="0" u="none" strike="noStrike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sunlee8402@naver.com</a:t>
                      </a:r>
                      <a:endParaRPr lang="en-US" sz="900" b="0" i="0" u="none" strike="noStrike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010-5251-3533</a:t>
                      </a:r>
                      <a:endParaRPr lang="en-US" altLang="ko-KR" sz="900" b="0" i="0" u="none" strike="noStrike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950866818"/>
                  </a:ext>
                </a:extLst>
              </a:tr>
              <a:tr h="237167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전상원</a:t>
                      </a:r>
                      <a:endParaRPr lang="ko-KR" altLang="en-US" sz="900" b="0" i="0" u="none" strike="noStrike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koamijhs@gmail.com</a:t>
                      </a:r>
                      <a:endParaRPr lang="en-US" sz="900" b="0" i="0" u="none" strike="noStrike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010-4517-2817</a:t>
                      </a:r>
                      <a:endParaRPr lang="en-US" altLang="ko-KR" sz="900" b="0" i="0" u="none" strike="noStrike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83127966"/>
                  </a:ext>
                </a:extLst>
              </a:tr>
              <a:tr h="237167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김대복</a:t>
                      </a:r>
                      <a:endParaRPr lang="ko-KR" altLang="en-US" sz="900" b="0" i="0" u="none" strike="noStrike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koamijhs@gmail.com</a:t>
                      </a:r>
                      <a:endParaRPr lang="en-US" sz="900" b="0" i="0" u="none" strike="noStrike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010-9168-2267</a:t>
                      </a:r>
                      <a:endParaRPr lang="en-US" altLang="ko-KR" sz="900" b="0" i="0" u="none" strike="noStrike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2842310693"/>
                  </a:ext>
                </a:extLst>
              </a:tr>
              <a:tr h="237167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고은배</a:t>
                      </a:r>
                      <a:endParaRPr lang="ko-KR" altLang="en-US" sz="900" b="0" i="0" u="none" strike="noStrike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koamijhs@gmail.com</a:t>
                      </a:r>
                      <a:endParaRPr lang="en-US" sz="900" b="0" i="0" u="none" strike="noStrike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010-6281-0226</a:t>
                      </a:r>
                      <a:endParaRPr lang="en-US" altLang="ko-KR" sz="900" b="0" i="0" u="none" strike="noStrike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695798259"/>
                  </a:ext>
                </a:extLst>
              </a:tr>
              <a:tr h="237167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권명주</a:t>
                      </a:r>
                      <a:endParaRPr lang="ko-KR" altLang="en-US" sz="900" b="0" i="0" u="none" strike="noStrike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koamijhs@gmail.com</a:t>
                      </a:r>
                      <a:endParaRPr lang="en-US" sz="900" b="0" i="0" u="none" strike="noStrike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010-4946-5398</a:t>
                      </a:r>
                      <a:endParaRPr lang="en-US" altLang="ko-KR" sz="900" b="0" i="0" u="none" strike="noStrike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3376041469"/>
                  </a:ext>
                </a:extLst>
              </a:tr>
              <a:tr h="237167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KPCA</a:t>
                      </a:r>
                      <a:endParaRPr lang="en-US" sz="900" b="0" i="0" u="none" strike="noStrike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koamijhs@gmail.com</a:t>
                      </a:r>
                      <a:endParaRPr lang="en-US" sz="900" b="0" i="0" u="none" strike="noStrike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010-8770-1156</a:t>
                      </a:r>
                      <a:endParaRPr lang="en-US" altLang="ko-KR" sz="900" b="0" i="0" u="none" strike="noStrike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666849088"/>
                  </a:ext>
                </a:extLst>
              </a:tr>
              <a:tr h="237167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KPCB</a:t>
                      </a:r>
                      <a:endParaRPr lang="en-US" sz="900" b="0" i="0" u="none" strike="noStrike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koamijhs@gmail.com</a:t>
                      </a:r>
                      <a:endParaRPr lang="en-US" sz="900" b="0" i="0" u="none" strike="noStrike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010-4035-2938</a:t>
                      </a:r>
                      <a:endParaRPr lang="en-US" altLang="ko-KR" sz="900" b="0" i="0" u="none" strike="noStrike" dirty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66207980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826" y="2741694"/>
            <a:ext cx="258763" cy="26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614" y="2982785"/>
            <a:ext cx="258762" cy="26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405" y="3233745"/>
            <a:ext cx="260350" cy="26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133" y="3474843"/>
            <a:ext cx="260350" cy="26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701" y="3684930"/>
            <a:ext cx="258763" cy="26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035" y="3945483"/>
            <a:ext cx="258762" cy="26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824" y="4175067"/>
            <a:ext cx="258763" cy="26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867" y="4685526"/>
            <a:ext cx="258763" cy="26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764" y="4459764"/>
            <a:ext cx="258762" cy="26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그림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219" y="4924397"/>
            <a:ext cx="258762" cy="26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그림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974" y="5174073"/>
            <a:ext cx="258762" cy="26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그림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458" y="5375109"/>
            <a:ext cx="258762" cy="26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942" y="5585875"/>
            <a:ext cx="258762" cy="26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그림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24" y="5786915"/>
            <a:ext cx="258762" cy="26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593387" y="2170891"/>
            <a:ext cx="4737369" cy="40083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707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108" y="607769"/>
            <a:ext cx="8430292" cy="5571268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43189" y="309572"/>
            <a:ext cx="1717137" cy="335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문자전송화면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4438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2994" y="65340"/>
            <a:ext cx="4535340" cy="320342"/>
          </a:xfrm>
          <a:prstGeom prst="rect">
            <a:avLst/>
          </a:prstGeom>
          <a:noFill/>
        </p:spPr>
        <p:txBody>
          <a:bodyPr wrap="none" lIns="134364" tIns="67182" rIns="134364" bIns="67182">
            <a:spAutoFit/>
          </a:bodyPr>
          <a:lstStyle/>
          <a:p>
            <a:pPr>
              <a:defRPr lang="ko-KR">
                <a:latin typeface="굴림"/>
                <a:ea typeface="굴림"/>
                <a:sym typeface="Wingdings"/>
              </a:defRPr>
            </a:pPr>
            <a:r>
              <a:rPr lang="ko-KR" altLang="en-US" sz="1200" b="1" dirty="0">
                <a:latin typeface="+mn-ea"/>
              </a:rPr>
              <a:t>결과분석화면</a:t>
            </a:r>
            <a:r>
              <a:rPr lang="en-US" altLang="ko-KR" sz="1200" b="1" dirty="0">
                <a:latin typeface="+mn-ea"/>
              </a:rPr>
              <a:t>(</a:t>
            </a:r>
            <a:r>
              <a:rPr lang="ko-KR" altLang="en-US" sz="1200" b="1" dirty="0">
                <a:latin typeface="+mn-ea"/>
              </a:rPr>
              <a:t>변경</a:t>
            </a:r>
            <a:r>
              <a:rPr lang="en-US" altLang="ko-KR" sz="1200" b="1" dirty="0">
                <a:latin typeface="+mn-ea"/>
              </a:rPr>
              <a:t>)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: </a:t>
            </a:r>
            <a:r>
              <a:rPr lang="ko-KR" altLang="en-US" sz="1200" b="1" dirty="0">
                <a:latin typeface="+mn-ea"/>
              </a:rPr>
              <a:t>설문결과 </a:t>
            </a:r>
            <a:r>
              <a:rPr lang="en-US" altLang="ko-KR" sz="1200" b="1" dirty="0">
                <a:latin typeface="+mn-ea"/>
              </a:rPr>
              <a:t>&gt; </a:t>
            </a:r>
            <a:r>
              <a:rPr lang="ko-KR" altLang="en-US" sz="1200" b="1" u="sng" dirty="0" err="1">
                <a:solidFill>
                  <a:srgbClr val="FF0000"/>
                </a:solidFill>
                <a:latin typeface="+mn-ea"/>
              </a:rPr>
              <a:t>공개교육</a:t>
            </a:r>
            <a:r>
              <a:rPr lang="ko-KR" altLang="en-US" sz="1200" b="1" u="sng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200" b="1" u="sng" dirty="0">
                <a:solidFill>
                  <a:srgbClr val="FF0000"/>
                </a:solidFill>
                <a:latin typeface="+mn-ea"/>
              </a:rPr>
              <a:t>&gt; (</a:t>
            </a:r>
            <a:r>
              <a:rPr lang="ko-KR" altLang="en-US" sz="1200" b="1" u="sng" dirty="0">
                <a:solidFill>
                  <a:srgbClr val="FF0000"/>
                </a:solidFill>
                <a:latin typeface="+mn-ea"/>
              </a:rPr>
              <a:t>과정별</a:t>
            </a:r>
            <a:r>
              <a:rPr lang="en-US" altLang="ko-KR" sz="1200" b="1" u="sng" dirty="0">
                <a:solidFill>
                  <a:srgbClr val="FF0000"/>
                </a:solidFill>
                <a:latin typeface="+mn-ea"/>
              </a:rPr>
              <a:t>) </a:t>
            </a:r>
            <a:r>
              <a:rPr lang="ko-KR" altLang="en-US" sz="1200" b="1" u="sng" dirty="0">
                <a:solidFill>
                  <a:srgbClr val="FF0000"/>
                </a:solidFill>
                <a:latin typeface="+mn-ea"/>
              </a:rPr>
              <a:t>상세보기 </a:t>
            </a:r>
          </a:p>
        </p:txBody>
      </p:sp>
      <p:sp>
        <p:nvSpPr>
          <p:cNvPr id="11" name="TextBox 29"/>
          <p:cNvSpPr txBox="1">
            <a:spLocks noChangeArrowheads="1"/>
          </p:cNvSpPr>
          <p:nvPr/>
        </p:nvSpPr>
        <p:spPr>
          <a:xfrm>
            <a:off x="167187" y="510174"/>
            <a:ext cx="5575689" cy="17976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134364" tIns="67182" rIns="134364" bIns="67182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solidFill>
                  <a:srgbClr val="0070C0"/>
                </a:solidFill>
                <a:latin typeface="맑은 고딕"/>
                <a:ea typeface="맑은 고딕"/>
              </a:rPr>
              <a:t>6 </a:t>
            </a:r>
            <a:r>
              <a:rPr lang="ko-KR" altLang="en-US" sz="1200" b="1" dirty="0" smtClean="0">
                <a:solidFill>
                  <a:srgbClr val="0070C0"/>
                </a:solidFill>
                <a:latin typeface="맑은 고딕"/>
                <a:ea typeface="맑은 고딕"/>
              </a:rPr>
              <a:t>공개교육 </a:t>
            </a:r>
            <a:r>
              <a:rPr lang="ko-KR" altLang="en-US" sz="1200" b="1" dirty="0">
                <a:solidFill>
                  <a:srgbClr val="0070C0"/>
                </a:solidFill>
                <a:latin typeface="맑은 고딕"/>
                <a:ea typeface="맑은 고딕"/>
              </a:rPr>
              <a:t>과정별 상세보기 화면</a:t>
            </a:r>
            <a:endParaRPr lang="en-US" altLang="ko-KR" sz="1200" b="1" dirty="0">
              <a:solidFill>
                <a:srgbClr val="0070C0"/>
              </a:solidFill>
              <a:latin typeface="맑은 고딕"/>
              <a:ea typeface="맑은 고딕"/>
            </a:endParaRPr>
          </a:p>
          <a:p>
            <a:pPr marL="251935" indent="-251935">
              <a:lnSpc>
                <a:spcPct val="150000"/>
              </a:lnSpc>
              <a:buFont typeface="Arial"/>
              <a:buChar char="•"/>
              <a:defRPr lang="ko-KR" altLang="en-US"/>
            </a:pPr>
            <a:r>
              <a:rPr lang="ko-KR" altLang="en-US" sz="1200" b="1" dirty="0">
                <a:solidFill>
                  <a:srgbClr val="0070C0"/>
                </a:solidFill>
                <a:latin typeface="맑은 고딕"/>
                <a:ea typeface="맑은 고딕"/>
              </a:rPr>
              <a:t>각 과정별 상세보기 </a:t>
            </a:r>
            <a:r>
              <a:rPr lang="en-US" altLang="ko-KR" sz="1200" b="1" dirty="0">
                <a:solidFill>
                  <a:srgbClr val="0070C0"/>
                </a:solidFill>
                <a:latin typeface="맑은 고딕"/>
                <a:ea typeface="맑은 고딕"/>
              </a:rPr>
              <a:t>(</a:t>
            </a:r>
            <a:r>
              <a:rPr lang="ko-KR" altLang="en-US" sz="1200" b="1" dirty="0" err="1">
                <a:solidFill>
                  <a:srgbClr val="0070C0"/>
                </a:solidFill>
                <a:latin typeface="맑은 고딕"/>
                <a:ea typeface="맑은 고딕"/>
              </a:rPr>
              <a:t>보기별</a:t>
            </a:r>
            <a:r>
              <a:rPr lang="ko-KR" altLang="en-US" sz="1200" b="1" dirty="0">
                <a:solidFill>
                  <a:srgbClr val="0070C0"/>
                </a:solidFill>
                <a:latin typeface="맑은 고딕"/>
                <a:ea typeface="맑은 고딕"/>
              </a:rPr>
              <a:t> 결과 및 그래프 제시</a:t>
            </a:r>
            <a:r>
              <a:rPr lang="en-US" altLang="ko-KR" sz="1200" b="1" dirty="0">
                <a:solidFill>
                  <a:srgbClr val="0070C0"/>
                </a:solidFill>
                <a:latin typeface="맑은 고딕"/>
                <a:ea typeface="맑은 고딕"/>
              </a:rPr>
              <a:t>)</a:t>
            </a:r>
          </a:p>
          <a:p>
            <a:pPr marL="251935" indent="-251935">
              <a:lnSpc>
                <a:spcPct val="150000"/>
              </a:lnSpc>
              <a:buFont typeface="Arial"/>
              <a:buChar char="•"/>
              <a:defRPr lang="ko-KR" altLang="en-US"/>
            </a:pPr>
            <a:r>
              <a:rPr lang="ko-KR" altLang="en-US" sz="1200" b="1" dirty="0">
                <a:solidFill>
                  <a:srgbClr val="0070C0"/>
                </a:solidFill>
                <a:latin typeface="맑은 고딕"/>
                <a:ea typeface="맑은 고딕"/>
              </a:rPr>
              <a:t>아래의 화면 </a:t>
            </a:r>
            <a:r>
              <a:rPr lang="en-US" altLang="ko-KR" sz="1200" b="1" dirty="0">
                <a:solidFill>
                  <a:srgbClr val="0070C0"/>
                </a:solidFill>
                <a:latin typeface="맑은 고딕"/>
                <a:ea typeface="맑은 고딕"/>
              </a:rPr>
              <a:t>“</a:t>
            </a:r>
            <a:r>
              <a:rPr lang="ko-KR" altLang="ko-KR" sz="1200" b="1" dirty="0">
                <a:solidFill>
                  <a:srgbClr val="0070C0"/>
                </a:solidFill>
              </a:rPr>
              <a:t>강사만족도발송 </a:t>
            </a:r>
            <a:r>
              <a:rPr lang="en-US" altLang="ko-KR" sz="1200" b="1" dirty="0">
                <a:solidFill>
                  <a:srgbClr val="0070C0"/>
                </a:solidFill>
              </a:rPr>
              <a:t>“</a:t>
            </a:r>
            <a:r>
              <a:rPr lang="ko-KR" altLang="ko-KR" sz="1200" b="1" dirty="0">
                <a:solidFill>
                  <a:srgbClr val="0070C0"/>
                </a:solidFill>
              </a:rPr>
              <a:t>버튼을 클릭하면</a:t>
            </a:r>
          </a:p>
          <a:p>
            <a:pPr>
              <a:defRPr lang="ko-KR" altLang="en-US"/>
            </a:pPr>
            <a:r>
              <a:rPr lang="ko-KR" altLang="ko-KR" sz="1200" b="1" dirty="0">
                <a:solidFill>
                  <a:srgbClr val="0070C0"/>
                </a:solidFill>
              </a:rPr>
              <a:t>   </a:t>
            </a:r>
            <a:r>
              <a:rPr lang="en-US" altLang="ko-KR" sz="1200" b="1" dirty="0">
                <a:solidFill>
                  <a:srgbClr val="0070C0"/>
                </a:solidFill>
              </a:rPr>
              <a:t>-</a:t>
            </a:r>
            <a:r>
              <a:rPr lang="ko-KR" altLang="ko-KR" sz="1200" b="1" dirty="0">
                <a:solidFill>
                  <a:srgbClr val="0070C0"/>
                </a:solidFill>
              </a:rPr>
              <a:t>해당 강사</a:t>
            </a:r>
            <a:r>
              <a:rPr lang="en-US" altLang="ko-KR" sz="1200" b="1" dirty="0">
                <a:solidFill>
                  <a:srgbClr val="0070C0"/>
                </a:solidFill>
              </a:rPr>
              <a:t>(</a:t>
            </a:r>
            <a:r>
              <a:rPr lang="ko-KR" altLang="ko-KR" sz="1200" b="1" dirty="0">
                <a:solidFill>
                  <a:srgbClr val="0070C0"/>
                </a:solidFill>
              </a:rPr>
              <a:t>홍길동</a:t>
            </a:r>
            <a:r>
              <a:rPr lang="en-US" altLang="ko-KR" sz="1200" b="1" dirty="0">
                <a:solidFill>
                  <a:srgbClr val="0070C0"/>
                </a:solidFill>
              </a:rPr>
              <a:t>) </a:t>
            </a:r>
            <a:r>
              <a:rPr lang="ko-KR" altLang="ko-KR" sz="1200" b="1" dirty="0">
                <a:solidFill>
                  <a:srgbClr val="0070C0"/>
                </a:solidFill>
              </a:rPr>
              <a:t>만족도 결과 </a:t>
            </a:r>
            <a:r>
              <a:rPr lang="en-US" altLang="ko-KR" sz="1200" b="1" dirty="0">
                <a:solidFill>
                  <a:srgbClr val="0070C0"/>
                </a:solidFill>
              </a:rPr>
              <a:t>(</a:t>
            </a:r>
            <a:r>
              <a:rPr lang="ko-KR" altLang="ko-KR" sz="1200" b="1" dirty="0">
                <a:solidFill>
                  <a:srgbClr val="0070C0"/>
                </a:solidFill>
              </a:rPr>
              <a:t>평판</a:t>
            </a:r>
            <a:r>
              <a:rPr lang="en-US" altLang="ko-KR" sz="1200" b="1" dirty="0">
                <a:solidFill>
                  <a:srgbClr val="0070C0"/>
                </a:solidFill>
              </a:rPr>
              <a:t>,</a:t>
            </a:r>
            <a:r>
              <a:rPr lang="ko-KR" altLang="ko-KR" sz="1200" b="1" dirty="0">
                <a:solidFill>
                  <a:srgbClr val="0070C0"/>
                </a:solidFill>
              </a:rPr>
              <a:t>전달능력등등</a:t>
            </a:r>
            <a:r>
              <a:rPr lang="en-US" altLang="ko-KR" sz="1200" b="1" dirty="0">
                <a:solidFill>
                  <a:srgbClr val="0070C0"/>
                </a:solidFill>
              </a:rPr>
              <a:t>)</a:t>
            </a:r>
            <a:r>
              <a:rPr lang="ko-KR" altLang="ko-KR" sz="1200" b="1" dirty="0">
                <a:solidFill>
                  <a:srgbClr val="0070C0"/>
                </a:solidFill>
              </a:rPr>
              <a:t>를 홍길동에게 </a:t>
            </a:r>
            <a:r>
              <a:rPr lang="en-US" altLang="ko-KR" sz="1200" b="1" dirty="0">
                <a:solidFill>
                  <a:srgbClr val="0070C0"/>
                </a:solidFill>
              </a:rPr>
              <a:t>(1:1) </a:t>
            </a:r>
            <a:r>
              <a:rPr lang="ko-KR" altLang="ko-KR" sz="1200" b="1" dirty="0">
                <a:solidFill>
                  <a:srgbClr val="0070C0"/>
                </a:solidFill>
              </a:rPr>
              <a:t>전달 </a:t>
            </a:r>
          </a:p>
          <a:p>
            <a:pPr>
              <a:defRPr lang="ko-KR" altLang="en-US"/>
            </a:pPr>
            <a:r>
              <a:rPr lang="en-US" altLang="ko-KR" sz="1200" b="1" dirty="0">
                <a:solidFill>
                  <a:srgbClr val="0070C0"/>
                </a:solidFill>
              </a:rPr>
              <a:t>   -</a:t>
            </a:r>
            <a:r>
              <a:rPr lang="ko-KR" altLang="en-US" sz="1200" b="1" dirty="0">
                <a:solidFill>
                  <a:srgbClr val="0070C0"/>
                </a:solidFill>
              </a:rPr>
              <a:t>전송 방법은 </a:t>
            </a:r>
            <a:r>
              <a:rPr lang="ko-KR" altLang="ko-KR" sz="1200" b="1" dirty="0">
                <a:solidFill>
                  <a:srgbClr val="0070C0"/>
                </a:solidFill>
              </a:rPr>
              <a:t>이메일</a:t>
            </a:r>
            <a:r>
              <a:rPr lang="en-US" altLang="ko-KR" sz="1200" b="1" dirty="0">
                <a:solidFill>
                  <a:srgbClr val="0070C0"/>
                </a:solidFill>
              </a:rPr>
              <a:t>, </a:t>
            </a:r>
            <a:r>
              <a:rPr lang="ko-KR" altLang="ko-KR" sz="1200" b="1" dirty="0" err="1">
                <a:solidFill>
                  <a:srgbClr val="0070C0"/>
                </a:solidFill>
              </a:rPr>
              <a:t>문자중에서</a:t>
            </a:r>
            <a:r>
              <a:rPr lang="ko-KR" altLang="ko-KR" sz="1200" b="1" dirty="0">
                <a:solidFill>
                  <a:srgbClr val="0070C0"/>
                </a:solidFill>
              </a:rPr>
              <a:t> 선택 가능하도록 부탁합니다</a:t>
            </a:r>
            <a:r>
              <a:rPr lang="en-US" altLang="ko-KR" sz="1200" b="1" dirty="0">
                <a:solidFill>
                  <a:srgbClr val="0070C0"/>
                </a:solidFill>
              </a:rPr>
              <a:t>.</a:t>
            </a:r>
          </a:p>
          <a:p>
            <a:pPr>
              <a:defRPr lang="ko-KR" altLang="en-US"/>
            </a:pPr>
            <a:r>
              <a:rPr lang="ko-KR" altLang="ko-KR" sz="1200" b="1" dirty="0">
                <a:solidFill>
                  <a:srgbClr val="0070C0"/>
                </a:solidFill>
              </a:rPr>
              <a:t>   </a:t>
            </a:r>
            <a:r>
              <a:rPr lang="en-US" altLang="ko-KR" sz="1200" b="1" dirty="0">
                <a:solidFill>
                  <a:srgbClr val="0070C0"/>
                </a:solidFill>
              </a:rPr>
              <a:t>-</a:t>
            </a:r>
            <a:r>
              <a:rPr lang="ko-KR" altLang="ko-KR" sz="1200" b="1" dirty="0" err="1">
                <a:solidFill>
                  <a:srgbClr val="0070C0"/>
                </a:solidFill>
              </a:rPr>
              <a:t>해당엑셀</a:t>
            </a:r>
            <a:r>
              <a:rPr lang="ko-KR" altLang="ko-KR" sz="1200" b="1" dirty="0">
                <a:solidFill>
                  <a:srgbClr val="0070C0"/>
                </a:solidFill>
              </a:rPr>
              <a:t> 파일 </a:t>
            </a:r>
            <a:r>
              <a:rPr lang="en-US" altLang="ko-KR" sz="1200" b="1" dirty="0">
                <a:solidFill>
                  <a:srgbClr val="0070C0"/>
                </a:solidFill>
              </a:rPr>
              <a:t>(</a:t>
            </a:r>
            <a:r>
              <a:rPr lang="ko-KR" altLang="ko-KR" sz="1200" b="1" dirty="0" err="1">
                <a:solidFill>
                  <a:srgbClr val="0070C0"/>
                </a:solidFill>
              </a:rPr>
              <a:t>강사정보</a:t>
            </a:r>
            <a:r>
              <a:rPr lang="en-US" altLang="ko-KR" sz="1200" b="1" dirty="0">
                <a:solidFill>
                  <a:srgbClr val="0070C0"/>
                </a:solidFill>
              </a:rPr>
              <a:t>.</a:t>
            </a:r>
            <a:r>
              <a:rPr lang="en-US" altLang="ko-KR" sz="1200" b="1" dirty="0" err="1">
                <a:solidFill>
                  <a:srgbClr val="0070C0"/>
                </a:solidFill>
              </a:rPr>
              <a:t>xls</a:t>
            </a:r>
            <a:r>
              <a:rPr lang="en-US" altLang="ko-KR" sz="1200" b="1" dirty="0">
                <a:solidFill>
                  <a:srgbClr val="0070C0"/>
                </a:solidFill>
              </a:rPr>
              <a:t>)</a:t>
            </a:r>
            <a:r>
              <a:rPr lang="ko-KR" altLang="ko-KR" sz="1200" b="1" dirty="0">
                <a:solidFill>
                  <a:srgbClr val="0070C0"/>
                </a:solidFill>
              </a:rPr>
              <a:t>의 필요 필드는 </a:t>
            </a:r>
            <a:r>
              <a:rPr lang="ko-KR" altLang="ko-KR" sz="1200" b="1" dirty="0" err="1">
                <a:solidFill>
                  <a:srgbClr val="0070C0"/>
                </a:solidFill>
              </a:rPr>
              <a:t>강사명</a:t>
            </a:r>
            <a:r>
              <a:rPr lang="en-US" altLang="ko-KR" sz="1200" b="1" dirty="0">
                <a:solidFill>
                  <a:srgbClr val="0070C0"/>
                </a:solidFill>
              </a:rPr>
              <a:t>,</a:t>
            </a:r>
            <a:r>
              <a:rPr lang="ko-KR" altLang="ko-KR" sz="1200" b="1" dirty="0">
                <a:solidFill>
                  <a:srgbClr val="0070C0"/>
                </a:solidFill>
              </a:rPr>
              <a:t>휴대전화</a:t>
            </a:r>
            <a:r>
              <a:rPr lang="en-US" altLang="ko-KR" sz="1200" b="1" dirty="0">
                <a:solidFill>
                  <a:srgbClr val="0070C0"/>
                </a:solidFill>
              </a:rPr>
              <a:t>,</a:t>
            </a:r>
            <a:r>
              <a:rPr lang="ko-KR" altLang="ko-KR" sz="1200" b="1" dirty="0">
                <a:solidFill>
                  <a:srgbClr val="0070C0"/>
                </a:solidFill>
              </a:rPr>
              <a:t>이메일 </a:t>
            </a:r>
          </a:p>
          <a:p>
            <a:pPr marL="251935" indent="-251935">
              <a:lnSpc>
                <a:spcPct val="150000"/>
              </a:lnSpc>
              <a:buFont typeface="Arial"/>
              <a:buChar char="•"/>
              <a:defRPr lang="ko-KR" altLang="en-US"/>
            </a:pPr>
            <a:endParaRPr lang="ko-KR" altLang="en-US" sz="1200" b="1" dirty="0">
              <a:solidFill>
                <a:srgbClr val="0070C0"/>
              </a:solidFill>
              <a:latin typeface="맑은 고딕"/>
              <a:ea typeface="맑은 고딕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574955" y="158394"/>
            <a:ext cx="2560184" cy="874340"/>
          </a:xfrm>
          <a:prstGeom prst="rect">
            <a:avLst/>
          </a:prstGeom>
          <a:noFill/>
        </p:spPr>
        <p:txBody>
          <a:bodyPr wrap="none" lIns="134364" tIns="67182" rIns="134364" bIns="67182">
            <a:spAutoFit/>
          </a:bodyPr>
          <a:lstStyle/>
          <a:p>
            <a:pPr>
              <a:defRPr lang="ko-KR">
                <a:latin typeface="굴림"/>
                <a:ea typeface="굴림"/>
                <a:sym typeface="Wingdings"/>
              </a:defRPr>
            </a:pPr>
            <a:r>
              <a:rPr lang="en-US" altLang="ko-KR" sz="1200" b="1" spc="-226" dirty="0">
                <a:solidFill>
                  <a:srgbClr val="C00000"/>
                </a:solidFill>
              </a:rPr>
              <a:t>※ </a:t>
            </a:r>
            <a:r>
              <a:rPr lang="ko-KR" altLang="en-US" sz="1200" b="1" spc="-226" dirty="0" err="1">
                <a:solidFill>
                  <a:srgbClr val="C00000"/>
                </a:solidFill>
              </a:rPr>
              <a:t>강사만족도</a:t>
            </a:r>
            <a:r>
              <a:rPr lang="ko-KR" altLang="en-US" sz="1200" b="1" spc="-226" dirty="0">
                <a:solidFill>
                  <a:srgbClr val="C00000"/>
                </a:solidFill>
              </a:rPr>
              <a:t> </a:t>
            </a:r>
            <a:r>
              <a:rPr lang="ko-KR" altLang="en-US" sz="1200" b="1" spc="-226" dirty="0" err="1">
                <a:solidFill>
                  <a:srgbClr val="C00000"/>
                </a:solidFill>
              </a:rPr>
              <a:t>발송기능</a:t>
            </a:r>
            <a:endParaRPr lang="ko-KR" altLang="en-US" sz="1200" b="1" spc="-226" dirty="0">
              <a:solidFill>
                <a:srgbClr val="C00000"/>
              </a:solidFill>
            </a:endParaRPr>
          </a:p>
          <a:p>
            <a:pPr>
              <a:defRPr lang="ko-KR">
                <a:latin typeface="굴림"/>
                <a:ea typeface="굴림"/>
                <a:sym typeface="Wingdings"/>
              </a:defRPr>
            </a:pPr>
            <a:r>
              <a:rPr lang="en-US" altLang="ko-KR" sz="1200" b="1" spc="-226" dirty="0">
                <a:solidFill>
                  <a:srgbClr val="C00000"/>
                </a:solidFill>
              </a:rPr>
              <a:t>   </a:t>
            </a:r>
            <a:r>
              <a:rPr lang="ko-KR" altLang="en-US" sz="1200" b="1" spc="-226" dirty="0">
                <a:solidFill>
                  <a:srgbClr val="C00000"/>
                </a:solidFill>
              </a:rPr>
              <a:t>만족도 결과 및 담당자 </a:t>
            </a:r>
            <a:r>
              <a:rPr lang="ko-KR" altLang="en-US" sz="1200" b="1" spc="-226" dirty="0" err="1">
                <a:solidFill>
                  <a:srgbClr val="C00000"/>
                </a:solidFill>
              </a:rPr>
              <a:t>의견란</a:t>
            </a:r>
            <a:r>
              <a:rPr lang="en-US" altLang="ko-KR" sz="1200" b="1" spc="-226" dirty="0">
                <a:solidFill>
                  <a:srgbClr val="C00000"/>
                </a:solidFill>
              </a:rPr>
              <a:t>(</a:t>
            </a:r>
            <a:r>
              <a:rPr lang="ko-KR" altLang="en-US" sz="1200" b="1" spc="-226" dirty="0">
                <a:solidFill>
                  <a:srgbClr val="C00000"/>
                </a:solidFill>
              </a:rPr>
              <a:t>교육생 의견</a:t>
            </a:r>
            <a:r>
              <a:rPr lang="en-US" altLang="ko-KR" sz="1200" b="1" spc="-226" dirty="0">
                <a:solidFill>
                  <a:srgbClr val="C00000"/>
                </a:solidFill>
              </a:rPr>
              <a:t>)</a:t>
            </a:r>
          </a:p>
          <a:p>
            <a:pPr>
              <a:defRPr lang="ko-KR">
                <a:latin typeface="굴림"/>
                <a:ea typeface="굴림"/>
                <a:sym typeface="Wingdings"/>
              </a:defRPr>
            </a:pPr>
            <a:r>
              <a:rPr lang="en-US" altLang="ko-KR" sz="1200" b="1" spc="-226" dirty="0">
                <a:solidFill>
                  <a:srgbClr val="C00000"/>
                </a:solidFill>
              </a:rPr>
              <a:t>   </a:t>
            </a:r>
            <a:r>
              <a:rPr lang="ko-KR" altLang="en-US" sz="1200" b="1" spc="-226" dirty="0">
                <a:solidFill>
                  <a:srgbClr val="C00000"/>
                </a:solidFill>
              </a:rPr>
              <a:t>강사페이지전송 및 이메일</a:t>
            </a:r>
            <a:r>
              <a:rPr lang="en-US" altLang="ko-KR" sz="1200" b="1" spc="-226" dirty="0">
                <a:solidFill>
                  <a:srgbClr val="C00000"/>
                </a:solidFill>
              </a:rPr>
              <a:t>/</a:t>
            </a:r>
            <a:r>
              <a:rPr lang="ko-KR" altLang="en-US" sz="1200" b="1" spc="-226" dirty="0">
                <a:solidFill>
                  <a:srgbClr val="C00000"/>
                </a:solidFill>
              </a:rPr>
              <a:t>문자</a:t>
            </a:r>
          </a:p>
          <a:p>
            <a:pPr>
              <a:defRPr lang="ko-KR">
                <a:latin typeface="굴림"/>
                <a:ea typeface="굴림"/>
                <a:sym typeface="Wingdings"/>
              </a:defRPr>
            </a:pPr>
            <a:r>
              <a:rPr lang="en-US" altLang="ko-KR" sz="1200" b="1" spc="-226" dirty="0">
                <a:solidFill>
                  <a:srgbClr val="C00000"/>
                </a:solidFill>
              </a:rPr>
              <a:t>   </a:t>
            </a:r>
            <a:r>
              <a:rPr lang="ko-KR" altLang="en-US" sz="1200" b="1" spc="-226" dirty="0" err="1">
                <a:solidFill>
                  <a:srgbClr val="C00000"/>
                </a:solidFill>
              </a:rPr>
              <a:t>발송기능</a:t>
            </a:r>
            <a:r>
              <a:rPr lang="ko-KR" altLang="en-US" sz="1200" b="1" spc="-226" dirty="0">
                <a:solidFill>
                  <a:srgbClr val="C00000"/>
                </a:solidFill>
              </a:rPr>
              <a:t> </a:t>
            </a:r>
            <a:r>
              <a:rPr lang="ko-KR" altLang="en-US" sz="1200" b="1" spc="-226" dirty="0" err="1">
                <a:solidFill>
                  <a:srgbClr val="C00000"/>
                </a:solidFill>
              </a:rPr>
              <a:t>추가요망</a:t>
            </a:r>
            <a:endParaRPr lang="ko-KR" altLang="en-US" sz="1200" b="1" spc="-226" dirty="0">
              <a:solidFill>
                <a:srgbClr val="C00000"/>
              </a:solidFill>
            </a:endParaRPr>
          </a:p>
        </p:txBody>
      </p:sp>
      <p:cxnSp>
        <p:nvCxnSpPr>
          <p:cNvPr id="82" name="직선 화살표 연결선 81"/>
          <p:cNvCxnSpPr/>
          <p:nvPr/>
        </p:nvCxnSpPr>
        <p:spPr>
          <a:xfrm flipV="1">
            <a:off x="8037652" y="1244197"/>
            <a:ext cx="377455" cy="348750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661471" y="2275375"/>
            <a:ext cx="8844637" cy="406188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graphicFrame>
        <p:nvGraphicFramePr>
          <p:cNvPr id="32" name="표 31"/>
          <p:cNvGraphicFramePr/>
          <p:nvPr>
            <p:extLst>
              <p:ext uri="{D42A27DB-BD31-4B8C-83A1-F6EECF244321}">
                <p14:modId xmlns:p14="http://schemas.microsoft.com/office/powerpoint/2010/main" val="4222945076"/>
              </p:ext>
            </p:extLst>
          </p:nvPr>
        </p:nvGraphicFramePr>
        <p:xfrm>
          <a:off x="326529" y="4677862"/>
          <a:ext cx="1663151" cy="1569380"/>
        </p:xfrm>
        <a:graphic>
          <a:graphicData uri="http://schemas.openxmlformats.org/drawingml/2006/table">
            <a:tbl>
              <a:tblPr firstRow="1" bandRow="1"/>
              <a:tblGrid>
                <a:gridCol w="166315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4415">
                <a:tc>
                  <a:txBody>
                    <a:bodyPr/>
                    <a:lstStyle/>
                    <a:p>
                      <a:pPr marL="0" lvl="0" indent="0" algn="l" defTabSz="900112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None/>
                        <a:defRPr lang="ko-KR" altLang="en-US"/>
                      </a:pPr>
                      <a:r>
                        <a:rPr lang="ko-KR" altLang="en-US" sz="1300" b="0" i="0" spc="5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설문현황</a:t>
                      </a:r>
                    </a:p>
                  </a:txBody>
                  <a:tcPr marL="94469" marR="94469" marT="49109" marB="49109" anchor="ctr">
                    <a:lnL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L>
                    <a:lnR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R>
                    <a:lnT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T>
                    <a:lnB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3044">
                <a:tc>
                  <a:txBody>
                    <a:bodyPr/>
                    <a:lstStyle/>
                    <a:p>
                      <a:pPr marL="0" lvl="0" indent="0" algn="l" defTabSz="900112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None/>
                        <a:defRPr lang="ko-KR" altLang="en-US"/>
                      </a:pPr>
                      <a:r>
                        <a:rPr lang="ko-KR" altLang="en-US" sz="1300" b="0" i="0" spc="5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설문발송</a:t>
                      </a:r>
                    </a:p>
                  </a:txBody>
                  <a:tcPr marL="94469" marR="94469" marT="49109" marB="49109" anchor="ctr">
                    <a:lnL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L>
                    <a:lnR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R>
                    <a:lnT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T>
                    <a:lnB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4462">
                <a:tc>
                  <a:txBody>
                    <a:bodyPr/>
                    <a:lstStyle/>
                    <a:p>
                      <a:pPr marL="0" lvl="0" indent="0" algn="l" defTabSz="900112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None/>
                        <a:defRPr lang="ko-KR" altLang="en-US"/>
                      </a:pPr>
                      <a:r>
                        <a:rPr lang="ko-KR" altLang="en-US" sz="1300" b="0" i="0" spc="5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설문관리</a:t>
                      </a:r>
                    </a:p>
                  </a:txBody>
                  <a:tcPr marL="94469" marR="94469" marT="49109" marB="49109" anchor="ctr">
                    <a:lnL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L>
                    <a:lnR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R>
                    <a:lnT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T>
                    <a:lnB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3044">
                <a:tc>
                  <a:txBody>
                    <a:bodyPr/>
                    <a:lstStyle/>
                    <a:p>
                      <a:pPr marL="0" lvl="0" indent="0" algn="l" defTabSz="900112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None/>
                        <a:defRPr lang="ko-KR" altLang="en-US"/>
                      </a:pPr>
                      <a:r>
                        <a:rPr lang="ko-KR" altLang="en-US" sz="1300" b="1" i="0" spc="5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설문결과</a:t>
                      </a:r>
                    </a:p>
                  </a:txBody>
                  <a:tcPr marL="94469" marR="94469" marT="49109" marB="49109" anchor="ctr">
                    <a:lnL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L>
                    <a:lnR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R>
                    <a:lnT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T>
                    <a:lnB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4415">
                <a:tc>
                  <a:txBody>
                    <a:bodyPr/>
                    <a:lstStyle/>
                    <a:p>
                      <a:pPr marL="0" lvl="0" indent="0" algn="l" defTabSz="900112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None/>
                        <a:defRPr lang="ko-KR" altLang="en-US"/>
                      </a:pPr>
                      <a:r>
                        <a:rPr lang="ko-KR" altLang="en-US" sz="1300" b="0" i="0" spc="5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통계분석</a:t>
                      </a:r>
                    </a:p>
                  </a:txBody>
                  <a:tcPr marL="94469" marR="94469" marT="49109" marB="49109" anchor="ctr">
                    <a:lnL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L>
                    <a:lnR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R>
                    <a:lnT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T>
                    <a:lnB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3" name="자유형 32"/>
          <p:cNvSpPr/>
          <p:nvPr/>
        </p:nvSpPr>
        <p:spPr>
          <a:xfrm>
            <a:off x="1128889" y="4124057"/>
            <a:ext cx="347361" cy="376201"/>
          </a:xfrm>
          <a:custGeom>
            <a:avLst/>
            <a:gdLst/>
            <a:ahLst/>
            <a:cxnLst/>
            <a:rect l="l" t="t" r="r" b="b"/>
            <a:pathLst>
              <a:path w="6428" h="7964">
                <a:moveTo>
                  <a:pt x="6428" y="0"/>
                </a:moveTo>
                <a:lnTo>
                  <a:pt x="0" y="7963"/>
                </a:lnTo>
              </a:path>
            </a:pathLst>
          </a:custGeom>
          <a:noFill/>
          <a:ln w="6330" cap="rnd" cmpd="sng" algn="ctr">
            <a:solidFill>
              <a:srgbClr val="5B9BD5"/>
            </a:solidFill>
            <a:prstDash val="solid"/>
            <a:round/>
            <a:tailEnd type="triangle" w="med" len="med"/>
          </a:ln>
        </p:spPr>
      </p:sp>
      <p:sp>
        <p:nvSpPr>
          <p:cNvPr id="34" name="직사각형 33"/>
          <p:cNvSpPr/>
          <p:nvPr/>
        </p:nvSpPr>
        <p:spPr>
          <a:xfrm>
            <a:off x="2610235" y="2912612"/>
            <a:ext cx="1623216" cy="225748"/>
          </a:xfrm>
          <a:prstGeom prst="rect">
            <a:avLst/>
          </a:prstGeom>
          <a:solidFill>
            <a:srgbClr val="EEEEEE"/>
          </a:solidFill>
          <a:ln w="25400" cap="flat" cmpd="sng" algn="ctr">
            <a:noFill/>
            <a:prstDash val="solid"/>
            <a:round/>
          </a:ln>
        </p:spPr>
        <p:txBody>
          <a:bodyPr vert="horz" wrap="square" lIns="94457" tIns="49103" rIns="94457" bIns="49103" anchor="ctr">
            <a:noAutofit/>
          </a:bodyPr>
          <a:lstStyle/>
          <a:p>
            <a:pPr defTabSz="944758"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defRPr lang="ko-KR" altLang="en-US"/>
            </a:pPr>
            <a:r>
              <a:rPr lang="ko-KR" altLang="en-US" sz="1260" b="1" spc="5">
                <a:latin typeface="맑은 고딕"/>
                <a:ea typeface="맑은 고딕"/>
                <a:sym typeface="Wingdings"/>
              </a:rPr>
              <a:t>설문결과 상세보기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2692924" y="4038224"/>
            <a:ext cx="6331401" cy="2700821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</a:ln>
        </p:spPr>
      </p:sp>
      <p:sp>
        <p:nvSpPr>
          <p:cNvPr id="36" name="직사각형 35"/>
          <p:cNvSpPr/>
          <p:nvPr/>
        </p:nvSpPr>
        <p:spPr>
          <a:xfrm>
            <a:off x="6719125" y="3015151"/>
            <a:ext cx="2035154" cy="201564"/>
          </a:xfrm>
          <a:prstGeom prst="rect">
            <a:avLst/>
          </a:prstGeom>
          <a:solidFill>
            <a:srgbClr val="D9D9D9"/>
          </a:solidFill>
          <a:ln w="12716" cap="rnd" cmpd="sng" algn="ctr">
            <a:solidFill>
              <a:srgbClr val="EEEEEE"/>
            </a:solidFill>
            <a:prstDash val="solid"/>
            <a:round/>
          </a:ln>
        </p:spPr>
        <p:txBody>
          <a:bodyPr vert="horz" wrap="square" lIns="94457" tIns="49103" rIns="94457" bIns="49103" anchor="ctr">
            <a:noAutofit/>
          </a:bodyPr>
          <a:lstStyle/>
          <a:p>
            <a:pPr algn="ctr" defTabSz="944758"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defRPr lang="ko-KR" altLang="en-US"/>
            </a:pPr>
            <a:r>
              <a:rPr lang="ko-KR" altLang="en-US" sz="1050" spc="5">
                <a:latin typeface="맑은 고딕"/>
                <a:ea typeface="맑은 고딕"/>
                <a:sym typeface="Wingdings"/>
              </a:rPr>
              <a:t>설문결과 &gt; 설문결과 상세보기</a:t>
            </a:r>
          </a:p>
        </p:txBody>
      </p:sp>
      <p:cxnSp>
        <p:nvCxnSpPr>
          <p:cNvPr id="37" name="직선 연결선 36"/>
          <p:cNvCxnSpPr/>
          <p:nvPr/>
        </p:nvCxnSpPr>
        <p:spPr>
          <a:xfrm>
            <a:off x="2856087" y="3621784"/>
            <a:ext cx="6033214" cy="0"/>
          </a:xfrm>
          <a:prstGeom prst="line">
            <a:avLst/>
          </a:prstGeom>
          <a:ln w="6330" cap="rnd" cmpd="sng" algn="ctr">
            <a:solidFill>
              <a:srgbClr val="5B9BD5"/>
            </a:solidFill>
            <a:prstDash val="solid"/>
            <a:round/>
          </a:ln>
        </p:spPr>
      </p:cxnSp>
      <p:sp>
        <p:nvSpPr>
          <p:cNvPr id="38" name="직사각형 10"/>
          <p:cNvSpPr txBox="1"/>
          <p:nvPr/>
        </p:nvSpPr>
        <p:spPr>
          <a:xfrm>
            <a:off x="2505997" y="3393583"/>
            <a:ext cx="1889142" cy="19485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4457" tIns="49103" rIns="94457" bIns="49103" anchor="t">
            <a:noAutofit/>
          </a:bodyPr>
          <a:lstStyle/>
          <a:p>
            <a:pPr defTabSz="944758"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defRPr lang="ko-KR" altLang="en-US"/>
            </a:pPr>
            <a:r>
              <a:rPr lang="ko-KR" altLang="en-US" sz="945" b="1" spc="5" dirty="0">
                <a:latin typeface="맑은 고딕"/>
                <a:ea typeface="맑은 고딕"/>
                <a:sym typeface="Wingdings"/>
              </a:rPr>
              <a:t>교육과정정보</a:t>
            </a:r>
          </a:p>
        </p:txBody>
      </p:sp>
      <p:graphicFrame>
        <p:nvGraphicFramePr>
          <p:cNvPr id="39" name="표 38"/>
          <p:cNvGraphicFramePr/>
          <p:nvPr>
            <p:extLst>
              <p:ext uri="{D42A27DB-BD31-4B8C-83A1-F6EECF244321}">
                <p14:modId xmlns:p14="http://schemas.microsoft.com/office/powerpoint/2010/main" val="1264979417"/>
              </p:ext>
            </p:extLst>
          </p:nvPr>
        </p:nvGraphicFramePr>
        <p:xfrm>
          <a:off x="2889841" y="3695968"/>
          <a:ext cx="5662779" cy="614694"/>
        </p:xfrm>
        <a:graphic>
          <a:graphicData uri="http://schemas.openxmlformats.org/drawingml/2006/table">
            <a:tbl>
              <a:tblPr firstRow="1" bandRow="1"/>
              <a:tblGrid>
                <a:gridCol w="7900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413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1468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167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69423">
                <a:tc>
                  <a:txBody>
                    <a:bodyPr/>
                    <a:lstStyle/>
                    <a:p>
                      <a:pPr marL="0" lvl="0" indent="0" algn="ctr" defTabSz="900112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None/>
                        <a:defRPr lang="ko-KR" altLang="en-US"/>
                      </a:pPr>
                      <a:r>
                        <a:rPr lang="ko-KR" altLang="en-US" sz="700" b="1" i="0" spc="5">
                          <a:solidFill>
                            <a:srgbClr val="FFFF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과정명</a:t>
                      </a:r>
                    </a:p>
                  </a:txBody>
                  <a:tcPr marL="94469" marR="94469" marT="49109" marB="49109">
                    <a:lnL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L>
                    <a:lnR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R>
                    <a:lnT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T>
                    <a:lnB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2E75B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00112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None/>
                        <a:defRPr lang="ko-KR" altLang="en-US"/>
                      </a:pPr>
                      <a:r>
                        <a:rPr lang="ko-KR" altLang="en-US" sz="700" b="1" i="0" spc="5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사업타당성분석전문가 양성</a:t>
                      </a:r>
                    </a:p>
                  </a:txBody>
                  <a:tcPr marL="94469" marR="94469" marT="49109" marB="49109">
                    <a:lnL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L>
                    <a:lnR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R>
                    <a:lnT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T>
                    <a:lnB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00112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None/>
                        <a:defRPr lang="ko-KR" altLang="en-US"/>
                      </a:pPr>
                      <a:r>
                        <a:rPr lang="ko-KR" altLang="en-US" sz="700" b="1" i="0" spc="5">
                          <a:solidFill>
                            <a:srgbClr val="FFFF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교육일정/차수</a:t>
                      </a:r>
                    </a:p>
                  </a:txBody>
                  <a:tcPr marL="94469" marR="94469" marT="49109" marB="49109">
                    <a:lnL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L>
                    <a:lnR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R>
                    <a:lnT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T>
                    <a:lnB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2E75B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00112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None/>
                        <a:defRPr lang="ko-KR" altLang="en-US"/>
                      </a:pPr>
                      <a:r>
                        <a:rPr lang="ko-KR" altLang="en-US" sz="700" b="0" i="0" spc="5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2018.10.26. ~ 2018.10.28. (4차수)</a:t>
                      </a:r>
                    </a:p>
                  </a:txBody>
                  <a:tcPr marL="94469" marR="94469" marT="49109" marB="49109">
                    <a:lnL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L>
                    <a:lnR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R>
                    <a:lnT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T>
                    <a:lnB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9423">
                <a:tc>
                  <a:txBody>
                    <a:bodyPr/>
                    <a:lstStyle/>
                    <a:p>
                      <a:pPr marL="0" lvl="0" indent="0" algn="ctr" defTabSz="900112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None/>
                        <a:defRPr lang="ko-KR" altLang="en-US"/>
                      </a:pPr>
                      <a:r>
                        <a:rPr lang="ko-KR" altLang="en-US" sz="700" b="1" i="0" spc="5">
                          <a:solidFill>
                            <a:srgbClr val="FFFF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작성자 / 소속</a:t>
                      </a:r>
                    </a:p>
                  </a:txBody>
                  <a:tcPr marL="94469" marR="94469" marT="49109" marB="49109">
                    <a:lnL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L>
                    <a:lnR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R>
                    <a:lnT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T>
                    <a:lnB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2E75B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00112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None/>
                        <a:defRPr lang="ko-KR" altLang="en-US"/>
                      </a:pPr>
                      <a:r>
                        <a:rPr lang="ko-KR" altLang="en-US" sz="700" b="0" i="0" spc="5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홍길동 / 마케팅물류교육센터</a:t>
                      </a:r>
                    </a:p>
                  </a:txBody>
                  <a:tcPr marL="94469" marR="94469" marT="49109" marB="49109">
                    <a:lnL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L>
                    <a:lnR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R>
                    <a:lnT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T>
                    <a:lnB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00112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None/>
                        <a:defRPr lang="ko-KR" altLang="en-US"/>
                      </a:pPr>
                      <a:r>
                        <a:rPr lang="ko-KR" altLang="en-US" sz="700" b="1" i="0" spc="5">
                          <a:solidFill>
                            <a:srgbClr val="FFFF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교육장</a:t>
                      </a:r>
                    </a:p>
                  </a:txBody>
                  <a:tcPr marL="94469" marR="94469" marT="49109" marB="49109">
                    <a:lnL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L>
                    <a:lnR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R>
                    <a:lnT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T>
                    <a:lnB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2E75B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00112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None/>
                        <a:defRPr lang="ko-KR" altLang="en-US"/>
                      </a:pPr>
                      <a:r>
                        <a:rPr lang="ko-KR" altLang="en-US" sz="700" b="0" i="0" spc="5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본부 203호</a:t>
                      </a:r>
                    </a:p>
                  </a:txBody>
                  <a:tcPr marL="94469" marR="94469" marT="49109" marB="49109">
                    <a:lnL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L>
                    <a:lnR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R>
                    <a:lnT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T>
                    <a:lnB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9423">
                <a:tc>
                  <a:txBody>
                    <a:bodyPr/>
                    <a:lstStyle/>
                    <a:p>
                      <a:pPr marL="0" lvl="0" indent="0" algn="ctr" defTabSz="900112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None/>
                        <a:defRPr lang="ko-KR" altLang="en-US"/>
                      </a:pPr>
                      <a:r>
                        <a:rPr lang="ko-KR" altLang="en-US" sz="700" b="1" i="0" spc="5">
                          <a:solidFill>
                            <a:srgbClr val="FFFF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설문기간</a:t>
                      </a:r>
                    </a:p>
                  </a:txBody>
                  <a:tcPr marL="94469" marR="94469" marT="49109" marB="49109">
                    <a:lnL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L>
                    <a:lnR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R>
                    <a:lnT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T>
                    <a:lnB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2E75B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00112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None/>
                        <a:defRPr lang="ko-KR" altLang="en-US"/>
                      </a:pPr>
                      <a:r>
                        <a:rPr lang="ko-KR" altLang="en-US" sz="700" b="0" i="0" spc="5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2018.10.28. ~ 2018.10.28.</a:t>
                      </a:r>
                    </a:p>
                  </a:txBody>
                  <a:tcPr marL="94469" marR="94469" marT="49109" marB="49109">
                    <a:lnL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L>
                    <a:lnR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R>
                    <a:lnT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T>
                    <a:lnB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00112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None/>
                        <a:defRPr lang="ko-KR" altLang="en-US"/>
                      </a:pPr>
                      <a:r>
                        <a:rPr lang="ko-KR" altLang="en-US" sz="700" b="1" i="0" spc="5">
                          <a:solidFill>
                            <a:srgbClr val="FFFF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응답/수강인원</a:t>
                      </a:r>
                    </a:p>
                  </a:txBody>
                  <a:tcPr marL="94469" marR="94469" marT="49109" marB="49109">
                    <a:lnL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L>
                    <a:lnR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R>
                    <a:lnT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T>
                    <a:lnB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2E75B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00112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None/>
                        <a:defRPr lang="ko-KR" altLang="en-US"/>
                      </a:pPr>
                      <a:r>
                        <a:rPr lang="ko-KR" altLang="en-US" sz="700" b="0" i="0" spc="5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15/20명 (응답률 : 50%)</a:t>
                      </a:r>
                    </a:p>
                  </a:txBody>
                  <a:tcPr marL="94469" marR="94469" marT="49109" marB="49109">
                    <a:lnL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L>
                    <a:lnR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R>
                    <a:lnT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T>
                    <a:lnB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" name="직사각형 12"/>
          <p:cNvSpPr txBox="1"/>
          <p:nvPr/>
        </p:nvSpPr>
        <p:spPr>
          <a:xfrm>
            <a:off x="7396500" y="3472469"/>
            <a:ext cx="1212793" cy="16930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4457" tIns="49103" rIns="94457" bIns="49103" anchor="t">
            <a:noAutofit/>
          </a:bodyPr>
          <a:lstStyle/>
          <a:p>
            <a:pPr algn="just" defTabSz="944758"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defRPr lang="ko-KR" altLang="en-US"/>
            </a:pPr>
            <a:r>
              <a:rPr lang="ko-KR" altLang="en-US" sz="735" u="sng" spc="5">
                <a:solidFill>
                  <a:srgbClr val="0070C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인쇄</a:t>
            </a:r>
            <a:r>
              <a:rPr lang="ko-KR" altLang="en-US" sz="735" spc="5">
                <a:solidFill>
                  <a:srgbClr val="0070C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 / </a:t>
            </a:r>
            <a:r>
              <a:rPr lang="ko-KR" altLang="en-US" sz="735" u="sng" spc="5">
                <a:solidFill>
                  <a:srgbClr val="0070C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엑셀/ PPT 다운로드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2863427" y="4656964"/>
            <a:ext cx="5685854" cy="0"/>
          </a:xfrm>
          <a:prstGeom prst="line">
            <a:avLst/>
          </a:prstGeom>
          <a:ln w="6330" cap="rnd" cmpd="sng" algn="ctr">
            <a:solidFill>
              <a:srgbClr val="5B9BD5"/>
            </a:solidFill>
            <a:prstDash val="solid"/>
            <a:round/>
          </a:ln>
        </p:spPr>
      </p:cxnSp>
      <p:sp>
        <p:nvSpPr>
          <p:cNvPr id="42" name="직사각형 14"/>
          <p:cNvSpPr txBox="1"/>
          <p:nvPr/>
        </p:nvSpPr>
        <p:spPr>
          <a:xfrm>
            <a:off x="2386439" y="4475471"/>
            <a:ext cx="848517" cy="19485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4457" tIns="49103" rIns="94457" bIns="49103" anchor="t">
            <a:noAutofit/>
          </a:bodyPr>
          <a:lstStyle/>
          <a:p>
            <a:pPr defTabSz="944758"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defRPr lang="ko-KR" altLang="en-US"/>
            </a:pPr>
            <a:r>
              <a:rPr lang="ko-KR" altLang="en-US" sz="945" b="1" spc="5">
                <a:latin typeface="맑은 고딕"/>
                <a:ea typeface="맑은 고딕"/>
                <a:sym typeface="Wingdings"/>
              </a:rPr>
              <a:t>설문결과통계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7804507" y="4438352"/>
            <a:ext cx="714771" cy="165285"/>
            <a:chOff x="8989340" y="4391431"/>
            <a:chExt cx="738531" cy="195367"/>
          </a:xfrm>
        </p:grpSpPr>
        <p:pic>
          <p:nvPicPr>
            <p:cNvPr id="45" name="그림 44"/>
            <p:cNvPicPr/>
            <p:nvPr/>
          </p:nvPicPr>
          <p:blipFill rotWithShape="1">
            <a:blip r:embed="rId3">
              <a:lum/>
            </a:blip>
            <a:srcRect/>
            <a:stretch>
              <a:fillRect/>
            </a:stretch>
          </p:blipFill>
          <p:spPr>
            <a:xfrm>
              <a:off x="8989340" y="4391431"/>
              <a:ext cx="738530" cy="195367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</p:pic>
        <p:sp>
          <p:nvSpPr>
            <p:cNvPr id="46" name="직사각형 18"/>
            <p:cNvSpPr txBox="1"/>
            <p:nvPr/>
          </p:nvSpPr>
          <p:spPr>
            <a:xfrm>
              <a:off x="9000451" y="4402542"/>
              <a:ext cx="716308" cy="169962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  <p:txBody>
            <a:bodyPr vert="horz" wrap="square" lIns="94457" tIns="49103" rIns="94457" bIns="49103" anchor="ctr">
              <a:noAutofit/>
            </a:bodyPr>
            <a:lstStyle/>
            <a:p>
              <a:pPr algn="ctr" defTabSz="944758">
                <a:spcBef>
                  <a:spcPct val="0"/>
                </a:spcBef>
                <a:spcAft>
                  <a:spcPct val="0"/>
                </a:spcAft>
                <a:buClr>
                  <a:srgbClr val="000000">
                    <a:alpha val="100000"/>
                  </a:srgbClr>
                </a:buClr>
                <a:buSzPct val="100000"/>
                <a:defRPr lang="ko-KR" altLang="en-US"/>
              </a:pPr>
              <a:r>
                <a:rPr lang="ko-KR" altLang="en-US" sz="735" spc="5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  <a:sym typeface="Wingdings"/>
                </a:rPr>
                <a:t>강사만족도 발송</a:t>
              </a:r>
            </a:p>
          </p:txBody>
        </p:sp>
      </p:grpSp>
      <p:sp>
        <p:nvSpPr>
          <p:cNvPr id="47" name="자유형 46"/>
          <p:cNvSpPr/>
          <p:nvPr/>
        </p:nvSpPr>
        <p:spPr>
          <a:xfrm flipV="1">
            <a:off x="8526238" y="4495277"/>
            <a:ext cx="720477" cy="442452"/>
          </a:xfrm>
          <a:custGeom>
            <a:avLst/>
            <a:gdLst/>
            <a:ahLst/>
            <a:cxnLst/>
            <a:rect l="l" t="t" r="r" b="b"/>
            <a:pathLst>
              <a:path w="12488" h="5775">
                <a:moveTo>
                  <a:pt x="0" y="5775"/>
                </a:moveTo>
                <a:lnTo>
                  <a:pt x="12488" y="0"/>
                </a:lnTo>
              </a:path>
            </a:pathLst>
          </a:custGeom>
          <a:noFill/>
          <a:ln w="6330" cap="rnd" cmpd="sng" algn="ctr">
            <a:solidFill>
              <a:srgbClr val="C00000"/>
            </a:solidFill>
            <a:prstDash val="solid"/>
            <a:round/>
            <a:tailEnd type="triangle" w="med" len="med"/>
          </a:ln>
        </p:spPr>
      </p:sp>
      <p:sp>
        <p:nvSpPr>
          <p:cNvPr id="48" name="직사각형 47"/>
          <p:cNvSpPr/>
          <p:nvPr/>
        </p:nvSpPr>
        <p:spPr>
          <a:xfrm>
            <a:off x="5742454" y="5262801"/>
            <a:ext cx="2806829" cy="1416236"/>
          </a:xfrm>
          <a:prstGeom prst="rect">
            <a:avLst/>
          </a:prstGeom>
          <a:solidFill>
            <a:srgbClr val="DEEBF7"/>
          </a:solidFill>
          <a:ln w="12716" cap="rnd" cmpd="sng" algn="ctr">
            <a:solidFill>
              <a:srgbClr val="BFBFBF"/>
            </a:solidFill>
            <a:prstDash val="solid"/>
            <a:round/>
          </a:ln>
        </p:spPr>
        <p:txBody>
          <a:bodyPr vert="horz" wrap="square" lIns="94457" tIns="49103" rIns="94457" bIns="49103" anchor="ctr">
            <a:noAutofit/>
          </a:bodyPr>
          <a:lstStyle/>
          <a:p>
            <a:pPr algn="ctr" defTabSz="944758"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defRPr lang="ko-KR" altLang="en-US"/>
            </a:pPr>
            <a:r>
              <a:rPr lang="ko-KR" altLang="en-US" sz="1155" spc="5">
                <a:latin typeface="맑은 고딕"/>
                <a:ea typeface="맑은 고딕"/>
                <a:sym typeface="Wingdings"/>
              </a:rPr>
              <a:t>그래프</a:t>
            </a:r>
          </a:p>
        </p:txBody>
      </p:sp>
      <p:graphicFrame>
        <p:nvGraphicFramePr>
          <p:cNvPr id="49" name="표 48"/>
          <p:cNvGraphicFramePr/>
          <p:nvPr>
            <p:extLst>
              <p:ext uri="{D42A27DB-BD31-4B8C-83A1-F6EECF244321}">
                <p14:modId xmlns:p14="http://schemas.microsoft.com/office/powerpoint/2010/main" val="3763484733"/>
              </p:ext>
            </p:extLst>
          </p:nvPr>
        </p:nvGraphicFramePr>
        <p:xfrm>
          <a:off x="2650646" y="4927574"/>
          <a:ext cx="2831363" cy="409796"/>
        </p:xfrm>
        <a:graphic>
          <a:graphicData uri="http://schemas.openxmlformats.org/drawingml/2006/table">
            <a:tbl>
              <a:tblPr firstRow="1" bandRow="1"/>
              <a:tblGrid>
                <a:gridCol w="7900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413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69423">
                <a:tc>
                  <a:txBody>
                    <a:bodyPr/>
                    <a:lstStyle/>
                    <a:p>
                      <a:pPr marL="0" lvl="0" indent="0" algn="ctr" defTabSz="900112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None/>
                        <a:defRPr lang="ko-KR" altLang="en-US"/>
                      </a:pPr>
                      <a:r>
                        <a:rPr lang="ko-KR" altLang="en-US" sz="700" b="1" i="0" spc="5">
                          <a:solidFill>
                            <a:srgbClr val="FFFF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Q5</a:t>
                      </a:r>
                    </a:p>
                  </a:txBody>
                  <a:tcPr marL="94469" marR="94469" marT="49109" marB="49109">
                    <a:lnL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L>
                    <a:lnR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R>
                    <a:lnT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T>
                    <a:lnB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2E75B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00112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None/>
                        <a:defRPr lang="ko-KR" altLang="en-US"/>
                      </a:pPr>
                      <a:r>
                        <a:rPr lang="ko-KR" altLang="en-US" sz="700" b="1" i="0" spc="5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질문 내용 ~~~~</a:t>
                      </a:r>
                    </a:p>
                  </a:txBody>
                  <a:tcPr marL="94469" marR="94469" marT="49109" marB="49109">
                    <a:lnL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L>
                    <a:lnR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R>
                    <a:lnT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T>
                    <a:lnB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9423">
                <a:tc>
                  <a:txBody>
                    <a:bodyPr/>
                    <a:lstStyle/>
                    <a:p>
                      <a:pPr marL="0" lvl="0" indent="0" algn="ctr" defTabSz="900112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None/>
                        <a:defRPr lang="ko-KR" altLang="en-US"/>
                      </a:pPr>
                      <a:r>
                        <a:rPr lang="ko-KR" altLang="en-US" sz="700" b="1" i="0" spc="5">
                          <a:solidFill>
                            <a:srgbClr val="FFFF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결과요약</a:t>
                      </a:r>
                    </a:p>
                  </a:txBody>
                  <a:tcPr marL="94469" marR="94469" marT="49109" marB="49109">
                    <a:lnL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L>
                    <a:lnR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R>
                    <a:lnT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T>
                    <a:lnB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2E75B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00112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None/>
                        <a:defRPr lang="ko-KR" altLang="en-US"/>
                      </a:pPr>
                      <a:r>
                        <a:rPr lang="ko-KR" altLang="en-US" sz="700" b="0" i="0" spc="5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전체 응답수 : 15명 (평균점수 9.0점)</a:t>
                      </a:r>
                    </a:p>
                  </a:txBody>
                  <a:tcPr marL="94469" marR="94469" marT="49109" marB="49109">
                    <a:lnL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L>
                    <a:lnR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R>
                    <a:lnT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T>
                    <a:lnB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0" name="표 49"/>
          <p:cNvGraphicFramePr/>
          <p:nvPr>
            <p:extLst>
              <p:ext uri="{D42A27DB-BD31-4B8C-83A1-F6EECF244321}">
                <p14:modId xmlns:p14="http://schemas.microsoft.com/office/powerpoint/2010/main" val="3711633921"/>
              </p:ext>
            </p:extLst>
          </p:nvPr>
        </p:nvGraphicFramePr>
        <p:xfrm>
          <a:off x="2621503" y="5542077"/>
          <a:ext cx="2822175" cy="1120253"/>
        </p:xfrm>
        <a:graphic>
          <a:graphicData uri="http://schemas.openxmlformats.org/drawingml/2006/table">
            <a:tbl>
              <a:tblPr firstRow="1" bandRow="1"/>
              <a:tblGrid>
                <a:gridCol w="69018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02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6433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7954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6892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6892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78701">
                <a:tc>
                  <a:txBody>
                    <a:bodyPr/>
                    <a:lstStyle/>
                    <a:p>
                      <a:pPr marL="0" lvl="0" indent="0" algn="ctr" defTabSz="900112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None/>
                        <a:defRPr lang="ko-KR" altLang="en-US"/>
                      </a:pPr>
                      <a:r>
                        <a:rPr lang="ko-KR" altLang="en-US" sz="600" b="1" i="0" spc="5">
                          <a:solidFill>
                            <a:srgbClr val="FFFF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강사명</a:t>
                      </a:r>
                    </a:p>
                  </a:txBody>
                  <a:tcPr marL="26254" marR="26254" marT="13127" marB="13127">
                    <a:lnL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L>
                    <a:lnR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R>
                    <a:lnT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T>
                    <a:lnB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00112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None/>
                        <a:defRPr lang="ko-KR" altLang="en-US"/>
                      </a:pPr>
                      <a:r>
                        <a:rPr lang="ko-KR" altLang="en-US" sz="600" b="1" i="0" spc="5">
                          <a:solidFill>
                            <a:srgbClr val="FFFF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영역</a:t>
                      </a:r>
                    </a:p>
                  </a:txBody>
                  <a:tcPr marL="26254" marR="26254" marT="13127" marB="13127">
                    <a:lnL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L>
                    <a:lnR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R>
                    <a:lnT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T>
                    <a:lnB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00112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None/>
                        <a:defRPr lang="ko-KR" altLang="en-US"/>
                      </a:pPr>
                      <a:r>
                        <a:rPr lang="ko-KR" altLang="en-US" sz="600" b="1" i="0" spc="5">
                          <a:solidFill>
                            <a:srgbClr val="FFFF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평균점수</a:t>
                      </a:r>
                    </a:p>
                  </a:txBody>
                  <a:tcPr marL="26254" marR="26254" marT="13127" marB="13127">
                    <a:lnL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L>
                    <a:lnR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R>
                    <a:lnT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T>
                    <a:lnB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00112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None/>
                        <a:defRPr lang="ko-KR" altLang="en-US"/>
                      </a:pPr>
                      <a:r>
                        <a:rPr lang="ko-KR" altLang="en-US" sz="600" b="1" i="0" spc="5">
                          <a:solidFill>
                            <a:srgbClr val="FFFF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점수분포</a:t>
                      </a:r>
                    </a:p>
                  </a:txBody>
                  <a:tcPr marL="26254" marR="26254" marT="13127" marB="13127">
                    <a:lnL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L>
                    <a:lnR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R>
                    <a:lnT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T>
                    <a:lnB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00112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None/>
                        <a:defRPr lang="ko-KR" altLang="en-US"/>
                      </a:pPr>
                      <a:r>
                        <a:rPr lang="ko-KR" altLang="en-US" sz="600" b="1" i="0" spc="5">
                          <a:solidFill>
                            <a:srgbClr val="FFFF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전체평균</a:t>
                      </a:r>
                    </a:p>
                  </a:txBody>
                  <a:tcPr marL="26254" marR="26254" marT="13127" marB="13127">
                    <a:lnL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L>
                    <a:lnR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R>
                    <a:lnT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T>
                    <a:lnB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00112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None/>
                        <a:defRPr lang="ko-KR" altLang="en-US"/>
                      </a:pPr>
                      <a:r>
                        <a:rPr lang="ko-KR" altLang="en-US" sz="600" b="1" i="0" spc="5">
                          <a:solidFill>
                            <a:srgbClr val="FFFF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의견</a:t>
                      </a:r>
                    </a:p>
                  </a:txBody>
                  <a:tcPr marL="26254" marR="26254" marT="13127" marB="13127">
                    <a:lnL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L>
                    <a:lnR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R>
                    <a:lnT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T>
                    <a:lnB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accent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9434">
                <a:tc rowSpan="4">
                  <a:txBody>
                    <a:bodyPr/>
                    <a:lstStyle/>
                    <a:p>
                      <a:pPr marL="0" lvl="0" indent="0" algn="ctr" defTabSz="900112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None/>
                        <a:defRPr lang="ko-KR" altLang="en-US"/>
                      </a:pPr>
                      <a:r>
                        <a:rPr lang="ko-KR" altLang="en-US" sz="600" b="0" i="0" spc="5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홍길순</a:t>
                      </a:r>
                    </a:p>
                  </a:txBody>
                  <a:tcPr marL="26254" marR="26254" marT="13127" marB="13127">
                    <a:lnL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L>
                    <a:lnR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R>
                    <a:lnT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T>
                    <a:lnB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00112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None/>
                        <a:defRPr lang="ko-KR" altLang="en-US"/>
                      </a:pPr>
                      <a:r>
                        <a:rPr lang="ko-KR" altLang="en-US" sz="600" b="0" i="0" spc="5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강의내용</a:t>
                      </a:r>
                    </a:p>
                  </a:txBody>
                  <a:tcPr marL="26254" marR="26254" marT="13127" marB="13127">
                    <a:lnL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L>
                    <a:lnR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R>
                    <a:lnT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T>
                    <a:lnB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defTabSz="900112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None/>
                        <a:defRPr lang="ko-KR" altLang="en-US"/>
                      </a:pPr>
                      <a:r>
                        <a:rPr lang="ko-KR" altLang="en-US" sz="600" b="0" i="0" spc="5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8.0</a:t>
                      </a:r>
                    </a:p>
                  </a:txBody>
                  <a:tcPr marL="26254" marR="26254" marT="13127" marB="13127">
                    <a:lnL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L>
                    <a:lnR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R>
                    <a:lnT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T>
                    <a:lnB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00112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None/>
                        <a:defRPr lang="ko-KR" altLang="en-US"/>
                      </a:pPr>
                      <a:r>
                        <a:rPr lang="ko-KR" altLang="en-US" sz="600" b="0" i="0" u="sng" spc="5">
                          <a:solidFill>
                            <a:srgbClr val="0070C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상세보기</a:t>
                      </a:r>
                    </a:p>
                  </a:txBody>
                  <a:tcPr marL="26254" marR="26254" marT="13127" marB="13127">
                    <a:lnL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L>
                    <a:lnR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R>
                    <a:lnT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T>
                    <a:lnB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lvl="0" indent="0" algn="ctr" defTabSz="900112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None/>
                        <a:defRPr lang="ko-KR" altLang="en-US"/>
                      </a:pPr>
                      <a:r>
                        <a:rPr lang="ko-KR" altLang="en-US" sz="600" b="0" i="0" spc="5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9.0</a:t>
                      </a:r>
                    </a:p>
                  </a:txBody>
                  <a:tcPr marL="26254" marR="26254" marT="13127" marB="13127">
                    <a:lnL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L>
                    <a:lnR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R>
                    <a:lnT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T>
                    <a:lnB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lvl="0" indent="0" algn="ctr" defTabSz="900112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None/>
                        <a:defRPr lang="ko-KR" altLang="en-US"/>
                      </a:pPr>
                      <a:r>
                        <a:rPr lang="ko-KR" altLang="en-US" sz="600" b="0" i="0" spc="5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강사님 좋아요</a:t>
                      </a:r>
                    </a:p>
                  </a:txBody>
                  <a:tcPr marL="26254" marR="26254" marT="13127" marB="13127">
                    <a:lnL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L>
                    <a:lnR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R>
                    <a:lnT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T>
                    <a:lnB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9434"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800"/>
                    </a:p>
                  </a:txBody>
                  <a:tcPr marL="90006" marR="90006" marT="46789" marB="46789">
                    <a:lnL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L>
                    <a:lnR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defTabSz="900112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None/>
                        <a:defRPr lang="ko-KR" altLang="en-US"/>
                      </a:pPr>
                      <a:r>
                        <a:rPr lang="ko-KR" altLang="en-US" sz="600" b="0" i="0" spc="5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전달능력</a:t>
                      </a:r>
                    </a:p>
                  </a:txBody>
                  <a:tcPr marL="26254" marR="26254" marT="13127" marB="13127">
                    <a:lnL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L>
                    <a:lnR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R>
                    <a:lnT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T>
                    <a:lnB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defTabSz="900112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None/>
                        <a:defRPr lang="ko-KR" altLang="en-US"/>
                      </a:pPr>
                      <a:r>
                        <a:rPr lang="ko-KR" altLang="en-US" sz="600" b="0" i="0" spc="5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9.0</a:t>
                      </a:r>
                    </a:p>
                  </a:txBody>
                  <a:tcPr marL="26254" marR="26254" marT="13127" marB="13127">
                    <a:lnL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L>
                    <a:lnR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R>
                    <a:lnT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T>
                    <a:lnB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00112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None/>
                        <a:defRPr lang="ko-KR" altLang="en-US"/>
                      </a:pPr>
                      <a:r>
                        <a:rPr lang="ko-KR" altLang="en-US" sz="600" b="0" i="0" spc="5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상세보기</a:t>
                      </a:r>
                    </a:p>
                  </a:txBody>
                  <a:tcPr marL="26254" marR="26254" marT="13127" marB="13127">
                    <a:lnL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L>
                    <a:lnR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R>
                    <a:lnT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T>
                    <a:lnB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800"/>
                    </a:p>
                  </a:txBody>
                  <a:tcPr marL="90006" marR="90006" marT="46789" marB="46789">
                    <a:lnL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L>
                    <a:lnR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800"/>
                    </a:p>
                  </a:txBody>
                  <a:tcPr marL="90006" marR="90006" marT="46789" marB="46789">
                    <a:lnL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L>
                    <a:lnR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0806"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800"/>
                    </a:p>
                  </a:txBody>
                  <a:tcPr marL="90006" marR="90006" marT="46789" marB="46789">
                    <a:lnL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L>
                    <a:lnR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defTabSz="900112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None/>
                        <a:defRPr lang="ko-KR" altLang="en-US"/>
                      </a:pPr>
                      <a:r>
                        <a:rPr lang="ko-KR" altLang="en-US" sz="600" b="0" i="0" spc="5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실무활용도</a:t>
                      </a:r>
                    </a:p>
                  </a:txBody>
                  <a:tcPr marL="26254" marR="26254" marT="13127" marB="13127">
                    <a:lnL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L>
                    <a:lnR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R>
                    <a:lnT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T>
                    <a:lnB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defTabSz="900112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None/>
                        <a:defRPr lang="ko-KR" altLang="en-US"/>
                      </a:pPr>
                      <a:r>
                        <a:rPr lang="ko-KR" altLang="en-US" sz="600" b="0" i="0" spc="5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10.0</a:t>
                      </a:r>
                    </a:p>
                  </a:txBody>
                  <a:tcPr marL="26254" marR="26254" marT="13127" marB="13127">
                    <a:lnL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L>
                    <a:lnR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R>
                    <a:lnT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T>
                    <a:lnB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00112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None/>
                        <a:defRPr lang="ko-KR" altLang="en-US"/>
                      </a:pPr>
                      <a:r>
                        <a:rPr lang="ko-KR" altLang="en-US" sz="600" b="0" i="0" spc="5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상세보기</a:t>
                      </a:r>
                    </a:p>
                  </a:txBody>
                  <a:tcPr marL="26254" marR="26254" marT="13127" marB="13127">
                    <a:lnL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L>
                    <a:lnR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R>
                    <a:lnT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T>
                    <a:lnB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800"/>
                    </a:p>
                  </a:txBody>
                  <a:tcPr marL="90006" marR="90006" marT="46789" marB="46789">
                    <a:lnL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L>
                    <a:lnR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800"/>
                    </a:p>
                  </a:txBody>
                  <a:tcPr marL="90006" marR="90006" marT="46789" marB="46789">
                    <a:lnL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L>
                    <a:lnR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9434"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800"/>
                    </a:p>
                  </a:txBody>
                  <a:tcPr marL="90006" marR="90006" marT="46789" marB="46789">
                    <a:lnL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L>
                    <a:lnR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defTabSz="900112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None/>
                        <a:defRPr lang="ko-KR" altLang="en-US"/>
                      </a:pPr>
                      <a:r>
                        <a:rPr lang="ko-KR" altLang="en-US" sz="600" b="0" i="0" spc="5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교재완성도</a:t>
                      </a:r>
                    </a:p>
                  </a:txBody>
                  <a:tcPr marL="26254" marR="26254" marT="13127" marB="13127">
                    <a:lnL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L>
                    <a:lnR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R>
                    <a:lnT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T>
                    <a:lnB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defTabSz="900112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None/>
                        <a:defRPr lang="ko-KR" altLang="en-US"/>
                      </a:pPr>
                      <a:r>
                        <a:rPr lang="ko-KR" altLang="en-US" sz="600" b="0" i="0" spc="5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8.0</a:t>
                      </a:r>
                    </a:p>
                  </a:txBody>
                  <a:tcPr marL="26254" marR="26254" marT="13127" marB="13127">
                    <a:lnL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L>
                    <a:lnR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R>
                    <a:lnT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T>
                    <a:lnB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00112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None/>
                        <a:defRPr lang="ko-KR" altLang="en-US"/>
                      </a:pPr>
                      <a:r>
                        <a:rPr lang="ko-KR" altLang="en-US" sz="600" b="0" i="0" spc="5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상세보기</a:t>
                      </a:r>
                    </a:p>
                  </a:txBody>
                  <a:tcPr marL="26254" marR="26254" marT="13127" marB="13127">
                    <a:lnL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L>
                    <a:lnR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R>
                    <a:lnT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T>
                    <a:lnB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800"/>
                    </a:p>
                  </a:txBody>
                  <a:tcPr marL="90006" marR="90006" marT="46789" marB="46789">
                    <a:lnL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L>
                    <a:lnR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800"/>
                    </a:p>
                  </a:txBody>
                  <a:tcPr marL="90006" marR="90006" marT="46789" marB="46789">
                    <a:lnL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L>
                    <a:lnR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99388">
                <a:tc rowSpan="4">
                  <a:txBody>
                    <a:bodyPr/>
                    <a:lstStyle/>
                    <a:p>
                      <a:pPr marL="0" lvl="0" indent="0" algn="ctr" defTabSz="900112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None/>
                        <a:defRPr lang="ko-KR" altLang="en-US"/>
                      </a:pPr>
                      <a:r>
                        <a:rPr lang="ko-KR" altLang="en-US" sz="600" b="0" i="0" spc="5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김팔동</a:t>
                      </a:r>
                    </a:p>
                  </a:txBody>
                  <a:tcPr marL="26254" marR="26254" marT="13127" marB="13127">
                    <a:lnL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L>
                    <a:lnR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R>
                    <a:lnT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T>
                    <a:lnB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00112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None/>
                        <a:defRPr lang="ko-KR" altLang="en-US"/>
                      </a:pPr>
                      <a:r>
                        <a:rPr lang="ko-KR" altLang="en-US" sz="600" b="0" i="0" spc="5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강의내용</a:t>
                      </a:r>
                    </a:p>
                  </a:txBody>
                  <a:tcPr marL="26254" marR="26254" marT="13127" marB="13127">
                    <a:lnL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L>
                    <a:lnR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R>
                    <a:lnT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T>
                    <a:lnB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defTabSz="900112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None/>
                        <a:defRPr lang="ko-KR" altLang="en-US"/>
                      </a:pPr>
                      <a:r>
                        <a:rPr lang="ko-KR" altLang="en-US" sz="600" b="0" i="0" spc="5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8.0</a:t>
                      </a:r>
                    </a:p>
                  </a:txBody>
                  <a:tcPr marL="26254" marR="26254" marT="13127" marB="13127">
                    <a:lnL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L>
                    <a:lnR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R>
                    <a:lnT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T>
                    <a:lnB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00112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None/>
                        <a:defRPr lang="ko-KR" altLang="en-US"/>
                      </a:pPr>
                      <a:r>
                        <a:rPr lang="ko-KR" altLang="en-US" sz="600" b="0" i="0" spc="5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상세보기</a:t>
                      </a:r>
                    </a:p>
                  </a:txBody>
                  <a:tcPr marL="26254" marR="26254" marT="13127" marB="13127">
                    <a:lnL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L>
                    <a:lnR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R>
                    <a:lnT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T>
                    <a:lnB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lvl="0" indent="0" algn="ctr" defTabSz="900112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None/>
                        <a:defRPr lang="ko-KR" altLang="en-US"/>
                      </a:pPr>
                      <a:r>
                        <a:rPr lang="ko-KR" altLang="en-US" sz="600" b="0" i="0" spc="5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9.0</a:t>
                      </a:r>
                    </a:p>
                  </a:txBody>
                  <a:tcPr marL="26254" marR="26254" marT="13127" marB="13127">
                    <a:lnL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L>
                    <a:lnR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R>
                    <a:lnT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T>
                    <a:lnB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lvl="0" indent="0" algn="ctr" defTabSz="900112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None/>
                        <a:defRPr lang="ko-KR" altLang="en-US"/>
                      </a:pPr>
                      <a:r>
                        <a:rPr lang="ko-KR" altLang="en-US" sz="600" b="0" i="0" spc="5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열정적인 강의</a:t>
                      </a:r>
                    </a:p>
                  </a:txBody>
                  <a:tcPr marL="26254" marR="26254" marT="13127" marB="13127">
                    <a:lnL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L>
                    <a:lnR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R>
                    <a:lnT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T>
                    <a:lnB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00806"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800"/>
                    </a:p>
                  </a:txBody>
                  <a:tcPr marL="90006" marR="90006" marT="46789" marB="46789">
                    <a:lnL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L>
                    <a:lnR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defTabSz="900112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None/>
                        <a:defRPr lang="ko-KR" altLang="en-US"/>
                      </a:pPr>
                      <a:r>
                        <a:rPr lang="ko-KR" altLang="en-US" sz="600" b="0" i="0" spc="5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전달능력</a:t>
                      </a:r>
                    </a:p>
                  </a:txBody>
                  <a:tcPr marL="26254" marR="26254" marT="13127" marB="13127">
                    <a:lnL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L>
                    <a:lnR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R>
                    <a:lnT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T>
                    <a:lnB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defTabSz="900112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None/>
                        <a:defRPr lang="ko-KR" altLang="en-US"/>
                      </a:pPr>
                      <a:r>
                        <a:rPr lang="ko-KR" altLang="en-US" sz="600" b="0" i="0" spc="5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9.0</a:t>
                      </a:r>
                    </a:p>
                  </a:txBody>
                  <a:tcPr marL="26254" marR="26254" marT="13127" marB="13127">
                    <a:lnL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L>
                    <a:lnR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R>
                    <a:lnT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T>
                    <a:lnB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00112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None/>
                        <a:defRPr lang="ko-KR" altLang="en-US"/>
                      </a:pPr>
                      <a:r>
                        <a:rPr lang="ko-KR" altLang="en-US" sz="600" b="0" i="0" spc="5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상세보기</a:t>
                      </a:r>
                    </a:p>
                  </a:txBody>
                  <a:tcPr marL="26254" marR="26254" marT="13127" marB="13127">
                    <a:lnL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L>
                    <a:lnR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R>
                    <a:lnT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T>
                    <a:lnB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800"/>
                    </a:p>
                  </a:txBody>
                  <a:tcPr marL="90006" marR="90006" marT="46789" marB="46789">
                    <a:lnL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L>
                    <a:lnR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800"/>
                    </a:p>
                  </a:txBody>
                  <a:tcPr marL="90006" marR="90006" marT="46789" marB="46789">
                    <a:lnL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L>
                    <a:lnR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99434"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800"/>
                    </a:p>
                  </a:txBody>
                  <a:tcPr marL="90006" marR="90006" marT="46789" marB="46789">
                    <a:lnL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L>
                    <a:lnR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defTabSz="900112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None/>
                        <a:defRPr lang="ko-KR" altLang="en-US"/>
                      </a:pPr>
                      <a:r>
                        <a:rPr lang="ko-KR" altLang="en-US" sz="600" b="0" i="0" spc="5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실무활용도</a:t>
                      </a:r>
                    </a:p>
                  </a:txBody>
                  <a:tcPr marL="26254" marR="26254" marT="13127" marB="13127">
                    <a:lnL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L>
                    <a:lnR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R>
                    <a:lnT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T>
                    <a:lnB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defTabSz="900112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None/>
                        <a:defRPr lang="ko-KR" altLang="en-US"/>
                      </a:pPr>
                      <a:r>
                        <a:rPr lang="ko-KR" altLang="en-US" sz="600" b="0" i="0" spc="5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10.0</a:t>
                      </a:r>
                    </a:p>
                  </a:txBody>
                  <a:tcPr marL="26254" marR="26254" marT="13127" marB="13127">
                    <a:lnL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L>
                    <a:lnR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R>
                    <a:lnT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T>
                    <a:lnB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00112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None/>
                        <a:defRPr lang="ko-KR" altLang="en-US"/>
                      </a:pPr>
                      <a:r>
                        <a:rPr lang="ko-KR" altLang="en-US" sz="600" b="0" i="0" spc="5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상세보기</a:t>
                      </a:r>
                    </a:p>
                  </a:txBody>
                  <a:tcPr marL="26254" marR="26254" marT="13127" marB="13127">
                    <a:lnL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L>
                    <a:lnR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R>
                    <a:lnT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T>
                    <a:lnB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800"/>
                    </a:p>
                  </a:txBody>
                  <a:tcPr marL="90006" marR="90006" marT="46789" marB="46789">
                    <a:lnL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L>
                    <a:lnR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800"/>
                    </a:p>
                  </a:txBody>
                  <a:tcPr marL="90006" marR="90006" marT="46789" marB="46789">
                    <a:lnL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L>
                    <a:lnR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00758"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800"/>
                    </a:p>
                  </a:txBody>
                  <a:tcPr marL="90006" marR="90006" marT="46789" marB="46789">
                    <a:lnL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L>
                    <a:lnR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defTabSz="900112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None/>
                        <a:defRPr lang="ko-KR" altLang="en-US"/>
                      </a:pPr>
                      <a:r>
                        <a:rPr lang="ko-KR" altLang="en-US" sz="600" b="0" i="0" spc="5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교재완성도</a:t>
                      </a:r>
                    </a:p>
                  </a:txBody>
                  <a:tcPr marL="26254" marR="26254" marT="13127" marB="13127">
                    <a:lnL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L>
                    <a:lnR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R>
                    <a:lnT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T>
                    <a:lnB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defTabSz="900112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None/>
                        <a:defRPr lang="ko-KR" altLang="en-US"/>
                      </a:pPr>
                      <a:r>
                        <a:rPr lang="ko-KR" altLang="en-US" sz="600" b="0" i="0" spc="5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8.0</a:t>
                      </a:r>
                    </a:p>
                  </a:txBody>
                  <a:tcPr marL="26254" marR="26254" marT="13127" marB="13127">
                    <a:lnL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L>
                    <a:lnR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R>
                    <a:lnT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T>
                    <a:lnB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00112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None/>
                        <a:defRPr lang="ko-KR" altLang="en-US"/>
                      </a:pPr>
                      <a:r>
                        <a:rPr lang="ko-KR" altLang="en-US" sz="600" b="0" i="0" spc="5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상세보기</a:t>
                      </a:r>
                    </a:p>
                  </a:txBody>
                  <a:tcPr marL="26254" marR="26254" marT="13127" marB="13127">
                    <a:lnL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L>
                    <a:lnR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R>
                    <a:lnT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T>
                    <a:lnB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800"/>
                    </a:p>
                  </a:txBody>
                  <a:tcPr marL="90006" marR="90006" marT="46789" marB="46789">
                    <a:lnL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L>
                    <a:lnR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800"/>
                    </a:p>
                  </a:txBody>
                  <a:tcPr marL="90006" marR="90006" marT="46789" marB="46789">
                    <a:lnL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L>
                    <a:lnR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 w="9523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51" name="그림 50"/>
          <p:cNvPicPr/>
          <p:nvPr/>
        </p:nvPicPr>
        <p:blipFill rotWithShape="1">
          <a:blip r:embed="rId4">
            <a:lum/>
          </a:blip>
          <a:srcRect l="16680" t="33430" r="65910" b="22160"/>
          <a:stretch>
            <a:fillRect/>
          </a:stretch>
        </p:blipFill>
        <p:spPr>
          <a:xfrm>
            <a:off x="1178665" y="5243500"/>
            <a:ext cx="1232787" cy="1495548"/>
          </a:xfrm>
          <a:prstGeom prst="rect">
            <a:avLst/>
          </a:prstGeom>
          <a:noFill/>
          <a:ln w="9523" cap="rnd" cmpd="sng" algn="ctr">
            <a:solidFill>
              <a:srgbClr val="000000"/>
            </a:solidFill>
            <a:prstDash val="solid"/>
            <a:round/>
          </a:ln>
        </p:spPr>
      </p:pic>
      <p:sp>
        <p:nvSpPr>
          <p:cNvPr id="52" name="자유형 51"/>
          <p:cNvSpPr/>
          <p:nvPr/>
        </p:nvSpPr>
        <p:spPr>
          <a:xfrm>
            <a:off x="2553385" y="5727200"/>
            <a:ext cx="1680066" cy="83327"/>
          </a:xfrm>
          <a:custGeom>
            <a:avLst/>
            <a:gdLst/>
            <a:ahLst/>
            <a:cxnLst/>
            <a:rect l="l" t="t" r="r" b="b"/>
            <a:pathLst>
              <a:path w="31090" h="1764">
                <a:moveTo>
                  <a:pt x="31090" y="0"/>
                </a:moveTo>
                <a:lnTo>
                  <a:pt x="0" y="1764"/>
                </a:lnTo>
              </a:path>
            </a:pathLst>
          </a:custGeom>
          <a:noFill/>
          <a:ln w="6330" cap="rnd" cmpd="sng" algn="ctr">
            <a:solidFill>
              <a:srgbClr val="C00000"/>
            </a:solidFill>
            <a:prstDash val="solid"/>
            <a:round/>
            <a:tailEnd type="triangle" w="med" len="med"/>
          </a:ln>
        </p:spPr>
      </p:sp>
      <p:sp>
        <p:nvSpPr>
          <p:cNvPr id="53" name="직사각형 52"/>
          <p:cNvSpPr/>
          <p:nvPr/>
        </p:nvSpPr>
        <p:spPr>
          <a:xfrm>
            <a:off x="1199998" y="3316631"/>
            <a:ext cx="1258887" cy="318430"/>
          </a:xfrm>
          <a:prstGeom prst="rect">
            <a:avLst/>
          </a:prstGeom>
          <a:noFill/>
          <a:ln w="38205" cap="rnd" cmpd="sng" algn="ctr">
            <a:solidFill>
              <a:srgbClr val="C00000"/>
            </a:solidFill>
            <a:prstDash val="solid"/>
            <a:round/>
          </a:ln>
        </p:spPr>
      </p:sp>
      <p:pic>
        <p:nvPicPr>
          <p:cNvPr id="54" name="그림 53"/>
          <p:cNvPicPr/>
          <p:nvPr/>
        </p:nvPicPr>
        <p:blipFill rotWithShape="1">
          <a:blip r:embed="rId5">
            <a:lum/>
          </a:blip>
          <a:srcRect/>
          <a:stretch>
            <a:fillRect/>
          </a:stretch>
        </p:blipFill>
        <p:spPr>
          <a:xfrm>
            <a:off x="5538239" y="4727997"/>
            <a:ext cx="665596" cy="17733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55" name="직사각형 27"/>
          <p:cNvSpPr txBox="1"/>
          <p:nvPr/>
        </p:nvSpPr>
        <p:spPr>
          <a:xfrm>
            <a:off x="6201115" y="4717098"/>
            <a:ext cx="1072886" cy="20827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4457" tIns="49103" rIns="94457" bIns="49103" anchor="t">
            <a:noAutofit/>
          </a:bodyPr>
          <a:lstStyle/>
          <a:p>
            <a:pPr defTabSz="944758"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defRPr lang="ko-KR" altLang="en-US"/>
            </a:pPr>
            <a:r>
              <a:rPr lang="ko-KR" altLang="en-US" sz="1050" b="1" spc="5">
                <a:solidFill>
                  <a:srgbClr val="C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※ 그래프 유형 선택</a:t>
            </a:r>
          </a:p>
        </p:txBody>
      </p:sp>
      <p:sp>
        <p:nvSpPr>
          <p:cNvPr id="56" name="타원 55"/>
          <p:cNvSpPr/>
          <p:nvPr/>
        </p:nvSpPr>
        <p:spPr>
          <a:xfrm>
            <a:off x="7606592" y="4348231"/>
            <a:ext cx="1134382" cy="532133"/>
          </a:xfrm>
          <a:prstGeom prst="ellipse">
            <a:avLst/>
          </a:prstGeom>
          <a:noFill/>
          <a:ln w="28682" cap="rnd" cmpd="sng" algn="ctr">
            <a:solidFill>
              <a:srgbClr val="FF0000"/>
            </a:solidFill>
            <a:prstDash val="solid"/>
            <a:round/>
          </a:ln>
        </p:spPr>
      </p:sp>
      <p:sp>
        <p:nvSpPr>
          <p:cNvPr id="43" name="직사각형 15"/>
          <p:cNvSpPr txBox="1"/>
          <p:nvPr/>
        </p:nvSpPr>
        <p:spPr>
          <a:xfrm>
            <a:off x="7561866" y="5068314"/>
            <a:ext cx="2224236" cy="59925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4457" tIns="49103" rIns="94457" bIns="49103" anchor="t">
            <a:noAutofit/>
          </a:bodyPr>
          <a:lstStyle/>
          <a:p>
            <a:pPr defTabSz="944758"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defRPr lang="ko-KR" altLang="en-US"/>
            </a:pPr>
            <a:r>
              <a:rPr lang="ko-KR" altLang="en-US" sz="1050" b="1" spc="5" dirty="0">
                <a:solidFill>
                  <a:srgbClr val="C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※ </a:t>
            </a:r>
            <a:r>
              <a:rPr lang="ko-KR" altLang="en-US" sz="1050" b="1" spc="5" dirty="0" err="1">
                <a:solidFill>
                  <a:srgbClr val="C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강사만족도</a:t>
            </a:r>
            <a:r>
              <a:rPr lang="ko-KR" altLang="en-US" sz="1050" b="1" spc="5" dirty="0">
                <a:solidFill>
                  <a:srgbClr val="C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 </a:t>
            </a:r>
            <a:r>
              <a:rPr lang="ko-KR" altLang="en-US" sz="1050" b="1" spc="5" dirty="0" err="1">
                <a:solidFill>
                  <a:srgbClr val="C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발송기능</a:t>
            </a:r>
            <a:endParaRPr lang="ko-KR" altLang="en-US" sz="1050" b="1" spc="5" dirty="0">
              <a:solidFill>
                <a:srgbClr val="C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defTabSz="944758"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defRPr lang="ko-KR" altLang="en-US"/>
            </a:pPr>
            <a:r>
              <a:rPr lang="ko-KR" altLang="en-US" sz="1050" b="1" spc="5" dirty="0">
                <a:solidFill>
                  <a:srgbClr val="C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   만족도 결과 및 담당자 </a:t>
            </a:r>
            <a:r>
              <a:rPr lang="ko-KR" altLang="en-US" sz="1050" b="1" spc="5" dirty="0" err="1">
                <a:solidFill>
                  <a:srgbClr val="C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의견란</a:t>
            </a:r>
            <a:r>
              <a:rPr lang="ko-KR" altLang="en-US" sz="1050" b="1" spc="5" dirty="0">
                <a:solidFill>
                  <a:srgbClr val="C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(교육생 의견)</a:t>
            </a:r>
          </a:p>
          <a:p>
            <a:pPr defTabSz="944758"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defRPr lang="ko-KR" altLang="en-US"/>
            </a:pPr>
            <a:r>
              <a:rPr lang="ko-KR" altLang="en-US" sz="1050" b="1" spc="5" dirty="0">
                <a:solidFill>
                  <a:srgbClr val="C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   강사페이지전송 및 이메일/문자</a:t>
            </a:r>
          </a:p>
          <a:p>
            <a:pPr defTabSz="944758"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defRPr lang="ko-KR" altLang="en-US"/>
            </a:pPr>
            <a:r>
              <a:rPr lang="ko-KR" altLang="en-US" sz="1050" b="1" spc="5" dirty="0">
                <a:solidFill>
                  <a:srgbClr val="C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   </a:t>
            </a:r>
            <a:r>
              <a:rPr lang="ko-KR" altLang="en-US" sz="1050" b="1" spc="5" dirty="0" err="1">
                <a:solidFill>
                  <a:srgbClr val="C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발송기능</a:t>
            </a:r>
            <a:r>
              <a:rPr lang="ko-KR" altLang="en-US" sz="1050" b="1" spc="5" dirty="0">
                <a:solidFill>
                  <a:srgbClr val="C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 </a:t>
            </a:r>
            <a:r>
              <a:rPr lang="ko-KR" altLang="en-US" sz="1050" b="1" spc="5" dirty="0" err="1">
                <a:solidFill>
                  <a:srgbClr val="C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추가요망</a:t>
            </a:r>
            <a:endParaRPr lang="ko-KR" altLang="en-US" sz="1050" b="1" spc="5" dirty="0">
              <a:solidFill>
                <a:srgbClr val="C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/>
          <p:cNvSpPr txBox="1"/>
          <p:nvPr/>
        </p:nvSpPr>
        <p:spPr>
          <a:xfrm>
            <a:off x="450109" y="580859"/>
            <a:ext cx="8217237" cy="5336844"/>
          </a:xfrm>
          <a:prstGeom prst="rect">
            <a:avLst/>
          </a:prstGeom>
        </p:spPr>
        <p:txBody>
          <a:bodyPr wrap="square" lIns="134364" tIns="67182" rIns="134364" bIns="67182">
            <a:spAutoFit/>
          </a:bodyPr>
          <a:lstStyle/>
          <a:p>
            <a:pPr>
              <a:defRPr lang="ko-KR" altLang="en-US">
                <a:latin typeface="굴림"/>
                <a:ea typeface="굴림"/>
                <a:sym typeface="Wingdings"/>
              </a:defRPr>
            </a:pPr>
            <a:r>
              <a:rPr lang="ko-KR" altLang="en-US" sz="2519" dirty="0" err="1"/>
              <a:t>강사정보의</a:t>
            </a:r>
            <a:r>
              <a:rPr lang="ko-KR" altLang="en-US" sz="2519" dirty="0"/>
              <a:t> 이메일 또는 전화번호를 통해 강사에게 강사 만족도를 보내주어야 합니다.  </a:t>
            </a:r>
            <a:r>
              <a:rPr lang="ko-KR" altLang="en-US" sz="2519" dirty="0" smtClean="0"/>
              <a:t>첨부</a:t>
            </a:r>
            <a:endParaRPr lang="en-US" altLang="ko-KR" sz="2519" dirty="0" smtClean="0"/>
          </a:p>
          <a:p>
            <a:pPr>
              <a:defRPr lang="ko-KR" altLang="en-US">
                <a:latin typeface="굴림"/>
                <a:ea typeface="굴림"/>
                <a:sym typeface="Wingdings"/>
              </a:defRPr>
            </a:pPr>
            <a:r>
              <a:rPr lang="ko-KR" altLang="en-US" sz="2519" dirty="0" smtClean="0"/>
              <a:t> </a:t>
            </a:r>
            <a:r>
              <a:rPr lang="ko-KR" altLang="en-US" sz="2519" dirty="0"/>
              <a:t>(강사만족결과</a:t>
            </a:r>
            <a:r>
              <a:rPr lang="en-US" altLang="ko-KR" sz="2519" dirty="0"/>
              <a:t>.</a:t>
            </a:r>
            <a:r>
              <a:rPr lang="en-US" altLang="ko-KR" sz="2519" dirty="0" err="1"/>
              <a:t>xls</a:t>
            </a:r>
            <a:r>
              <a:rPr lang="en-US" altLang="ko-KR" sz="2519" dirty="0"/>
              <a:t>)</a:t>
            </a:r>
            <a:r>
              <a:rPr lang="ko-KR" altLang="en-US" sz="2519" dirty="0"/>
              <a:t> (</a:t>
            </a:r>
            <a:r>
              <a:rPr lang="ko-KR" altLang="en-US" sz="2519" dirty="0" err="1">
                <a:latin typeface="굴림"/>
                <a:ea typeface="굴림"/>
                <a:sym typeface="Wingdings"/>
              </a:rPr>
              <a:t>강사정보</a:t>
            </a:r>
            <a:r>
              <a:rPr lang="ko-KR" altLang="en-US" sz="2519" dirty="0">
                <a:latin typeface="굴림"/>
                <a:ea typeface="굴림"/>
                <a:sym typeface="Wingdings"/>
              </a:rPr>
              <a:t>.</a:t>
            </a:r>
            <a:r>
              <a:rPr lang="en-US" altLang="ko-KR" sz="2519" dirty="0" err="1">
                <a:latin typeface="굴림"/>
                <a:ea typeface="굴림"/>
                <a:sym typeface="Wingdings"/>
              </a:rPr>
              <a:t>xls</a:t>
            </a:r>
            <a:r>
              <a:rPr lang="en-US" altLang="ko-KR" sz="2519" dirty="0">
                <a:latin typeface="굴림"/>
                <a:ea typeface="굴림"/>
                <a:sym typeface="Wingdings"/>
              </a:rPr>
              <a:t>)</a:t>
            </a:r>
          </a:p>
          <a:p>
            <a:pPr>
              <a:defRPr lang="ko-KR" altLang="en-US">
                <a:latin typeface="굴림"/>
                <a:ea typeface="굴림"/>
                <a:sym typeface="Wingdings"/>
              </a:defRPr>
            </a:pPr>
            <a:endParaRPr lang="ko-KR" altLang="en-US" sz="2519" dirty="0"/>
          </a:p>
          <a:p>
            <a:pPr>
              <a:defRPr lang="ko-KR" altLang="en-US">
                <a:latin typeface="굴림"/>
                <a:ea typeface="굴림"/>
                <a:sym typeface="Wingdings"/>
              </a:defRPr>
            </a:pPr>
            <a:r>
              <a:rPr lang="ko-KR" altLang="en-US" sz="2519" dirty="0"/>
              <a:t>메일이던지....?  </a:t>
            </a:r>
            <a:r>
              <a:rPr lang="en-US" altLang="ko-KR" sz="2519" dirty="0" err="1"/>
              <a:t>sms</a:t>
            </a:r>
            <a:r>
              <a:rPr lang="ko-KR" altLang="en-US" sz="2519" dirty="0"/>
              <a:t>이던지?  좋은 방법을 저희가 제안하여야 합니다.</a:t>
            </a:r>
          </a:p>
          <a:p>
            <a:pPr>
              <a:defRPr lang="ko-KR" altLang="en-US">
                <a:latin typeface="굴림"/>
                <a:ea typeface="굴림"/>
                <a:sym typeface="Wingdings"/>
              </a:defRPr>
            </a:pPr>
            <a:endParaRPr lang="ko-KR" altLang="en-US" sz="2519" dirty="0"/>
          </a:p>
          <a:p>
            <a:pPr>
              <a:defRPr lang="ko-KR" altLang="en-US">
                <a:latin typeface="굴림"/>
                <a:ea typeface="굴림"/>
                <a:sym typeface="Wingdings"/>
              </a:defRPr>
            </a:pPr>
            <a:r>
              <a:rPr lang="ko-KR" altLang="en-US" sz="2519" dirty="0"/>
              <a:t>다음은 현재 </a:t>
            </a:r>
            <a:r>
              <a:rPr lang="en-US" altLang="ko-KR" sz="2519" dirty="0"/>
              <a:t>KPC </a:t>
            </a:r>
            <a:r>
              <a:rPr lang="ko-KR" altLang="en-US" sz="2519" dirty="0"/>
              <a:t>의 요구사항을 정리한 것입니다. </a:t>
            </a:r>
          </a:p>
          <a:p>
            <a:pPr>
              <a:defRPr lang="ko-KR" altLang="en-US">
                <a:latin typeface="굴림"/>
                <a:ea typeface="굴림"/>
                <a:sym typeface="Wingdings"/>
              </a:defRPr>
            </a:pPr>
            <a:endParaRPr lang="ko-KR" altLang="en-US" sz="2519" dirty="0"/>
          </a:p>
          <a:p>
            <a:pPr>
              <a:defRPr lang="ko-KR" altLang="en-US">
                <a:latin typeface="굴림"/>
                <a:ea typeface="굴림"/>
                <a:sym typeface="Wingdings"/>
              </a:defRPr>
            </a:pPr>
            <a:r>
              <a:rPr lang="ko-KR" altLang="en-US" sz="2519" dirty="0" err="1"/>
              <a:t>참고하십시요</a:t>
            </a:r>
            <a:r>
              <a:rPr lang="ko-KR" altLang="en-US" sz="2519" dirty="0"/>
              <a:t> .</a:t>
            </a:r>
          </a:p>
          <a:p>
            <a:pPr>
              <a:defRPr lang="ko-KR" altLang="en-US">
                <a:latin typeface="굴림"/>
                <a:ea typeface="굴림"/>
                <a:sym typeface="Wingdings"/>
              </a:defRPr>
            </a:pPr>
            <a:endParaRPr lang="ko-KR" altLang="en-US" sz="2519" dirty="0"/>
          </a:p>
          <a:p>
            <a:pPr>
              <a:defRPr lang="ko-KR" altLang="en-US">
                <a:latin typeface="굴림"/>
                <a:ea typeface="굴림"/>
                <a:sym typeface="Wingdings"/>
              </a:defRPr>
            </a:pPr>
            <a:endParaRPr lang="ko-KR" altLang="en-US" sz="2519" dirty="0"/>
          </a:p>
          <a:p>
            <a:pPr>
              <a:defRPr lang="ko-KR" altLang="en-US">
                <a:latin typeface="굴림"/>
                <a:ea typeface="굴림"/>
                <a:sym typeface="Wingdings"/>
              </a:defRPr>
            </a:pPr>
            <a:endParaRPr lang="ko-KR" altLang="en-US" sz="1784" dirty="0"/>
          </a:p>
          <a:p>
            <a:pPr>
              <a:defRPr lang="ko-KR" altLang="en-US">
                <a:latin typeface="굴림"/>
                <a:ea typeface="굴림"/>
                <a:sym typeface="Wingdings"/>
              </a:defRPr>
            </a:pPr>
            <a:endParaRPr lang="ko-KR" altLang="en-US" sz="1784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/>
          <p:cNvSpPr txBox="1"/>
          <p:nvPr/>
        </p:nvSpPr>
        <p:spPr>
          <a:xfrm>
            <a:off x="1011411" y="574328"/>
            <a:ext cx="8482786" cy="4173833"/>
          </a:xfrm>
          <a:prstGeom prst="rect">
            <a:avLst/>
          </a:prstGeom>
        </p:spPr>
        <p:txBody>
          <a:bodyPr wrap="square" lIns="134364" tIns="67182" rIns="134364" bIns="67182">
            <a:spAutoFit/>
          </a:bodyPr>
          <a:lstStyle/>
          <a:p>
            <a:pPr>
              <a:defRPr lang="ko-KR" altLang="en-US">
                <a:latin typeface="굴림"/>
                <a:ea typeface="굴림"/>
                <a:sym typeface="Wingdings"/>
              </a:defRPr>
            </a:pPr>
            <a:r>
              <a:rPr lang="ko-KR" altLang="en-US" sz="2519" dirty="0"/>
              <a:t>설문을 작성하여 </a:t>
            </a:r>
            <a:r>
              <a:rPr lang="en-US" altLang="ko-KR" sz="2519" dirty="0" err="1"/>
              <a:t>sms</a:t>
            </a:r>
            <a:r>
              <a:rPr lang="en-US" altLang="ko-KR" sz="2519" dirty="0"/>
              <a:t> </a:t>
            </a:r>
            <a:r>
              <a:rPr lang="ko-KR" altLang="en-US" sz="2519" dirty="0"/>
              <a:t>로 보내려면.... </a:t>
            </a:r>
            <a:endParaRPr lang="en-US" altLang="ko-KR" sz="2519" dirty="0"/>
          </a:p>
          <a:p>
            <a:pPr>
              <a:defRPr lang="ko-KR" altLang="en-US">
                <a:latin typeface="굴림"/>
                <a:ea typeface="굴림"/>
                <a:sym typeface="Wingdings"/>
              </a:defRPr>
            </a:pPr>
            <a:r>
              <a:rPr lang="en-US" altLang="ko-KR" sz="2519" dirty="0" err="1"/>
              <a:t>sms</a:t>
            </a:r>
            <a:r>
              <a:rPr lang="en-US" altLang="ko-KR" sz="2519" dirty="0"/>
              <a:t> </a:t>
            </a:r>
            <a:r>
              <a:rPr lang="ko-KR" altLang="en-US" sz="2519" dirty="0"/>
              <a:t>모듈을</a:t>
            </a:r>
            <a:r>
              <a:rPr lang="en-US" altLang="ko-KR" sz="2519" dirty="0"/>
              <a:t> </a:t>
            </a:r>
            <a:r>
              <a:rPr lang="ko-KR" altLang="en-US" sz="2519" dirty="0"/>
              <a:t>연계하여야 합니다.. </a:t>
            </a:r>
          </a:p>
          <a:p>
            <a:pPr>
              <a:defRPr lang="ko-KR" altLang="en-US">
                <a:latin typeface="굴림"/>
                <a:ea typeface="굴림"/>
                <a:sym typeface="Wingdings"/>
              </a:defRPr>
            </a:pPr>
            <a:endParaRPr lang="ko-KR" altLang="en-US" sz="2519" dirty="0"/>
          </a:p>
          <a:p>
            <a:pPr>
              <a:defRPr lang="ko-KR" altLang="en-US">
                <a:latin typeface="굴림"/>
                <a:ea typeface="굴림"/>
                <a:sym typeface="Wingdings"/>
              </a:defRPr>
            </a:pPr>
            <a:r>
              <a:rPr lang="ko-KR" altLang="en-US" sz="2519" dirty="0"/>
              <a:t>별도 메일을 보냈습니다.</a:t>
            </a:r>
          </a:p>
          <a:p>
            <a:pPr>
              <a:defRPr lang="ko-KR" altLang="en-US">
                <a:latin typeface="굴림"/>
                <a:ea typeface="굴림"/>
                <a:sym typeface="Wingdings"/>
              </a:defRPr>
            </a:pPr>
            <a:endParaRPr lang="ko-KR" altLang="en-US" sz="2519" dirty="0"/>
          </a:p>
          <a:p>
            <a:pPr>
              <a:defRPr lang="ko-KR" altLang="en-US">
                <a:latin typeface="굴림"/>
                <a:ea typeface="굴림"/>
                <a:sym typeface="Wingdings"/>
              </a:defRPr>
            </a:pPr>
            <a:r>
              <a:rPr lang="ko-KR" altLang="en-US" sz="2519" dirty="0"/>
              <a:t>보고회에 참석한 직원들이 만족도조사에 응합니다.</a:t>
            </a:r>
          </a:p>
          <a:p>
            <a:pPr>
              <a:defRPr lang="ko-KR" altLang="en-US">
                <a:latin typeface="굴림"/>
                <a:ea typeface="굴림"/>
                <a:sym typeface="Wingdings"/>
              </a:defRPr>
            </a:pPr>
            <a:endParaRPr lang="ko-KR" altLang="en-US" sz="2519" dirty="0"/>
          </a:p>
          <a:p>
            <a:pPr>
              <a:defRPr lang="ko-KR" altLang="en-US">
                <a:latin typeface="굴림"/>
                <a:ea typeface="굴림"/>
                <a:sym typeface="Wingdings"/>
              </a:defRPr>
            </a:pPr>
            <a:r>
              <a:rPr lang="ko-KR" altLang="en-US" sz="2519" dirty="0"/>
              <a:t>현재까지는 응답을 할 수 가 없어.. </a:t>
            </a:r>
            <a:r>
              <a:rPr lang="en-US" altLang="ko-KR" sz="2519" dirty="0"/>
              <a:t>test</a:t>
            </a:r>
            <a:r>
              <a:rPr lang="ko-KR" altLang="en-US" sz="2519" dirty="0"/>
              <a:t>가 어려웠습니다.</a:t>
            </a:r>
          </a:p>
          <a:p>
            <a:pPr>
              <a:defRPr lang="ko-KR" altLang="en-US">
                <a:latin typeface="굴림"/>
                <a:ea typeface="굴림"/>
                <a:sym typeface="Wingdings"/>
              </a:defRPr>
            </a:pPr>
            <a:endParaRPr lang="ko-KR" altLang="en-US" sz="2519" dirty="0"/>
          </a:p>
          <a:p>
            <a:pPr>
              <a:defRPr lang="ko-KR" altLang="en-US">
                <a:latin typeface="굴림"/>
                <a:ea typeface="굴림"/>
                <a:sym typeface="Wingdings"/>
              </a:defRPr>
            </a:pPr>
            <a:endParaRPr lang="ko-KR" altLang="en-US" sz="1784" dirty="0"/>
          </a:p>
          <a:p>
            <a:pPr>
              <a:defRPr lang="ko-KR" altLang="en-US">
                <a:latin typeface="굴림"/>
                <a:ea typeface="굴림"/>
                <a:sym typeface="Wingdings"/>
              </a:defRPr>
            </a:pPr>
            <a:endParaRPr lang="ko-KR" altLang="en-US" sz="1784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448700"/>
      </p:ext>
    </p:extLst>
  </p:cSld>
  <p:clrMapOvr>
    <a:masterClrMapping/>
  </p:clrMapOvr>
</p:sld>
</file>

<file path=ppt/theme/theme1.xml><?xml version="1.0" encoding="utf-8"?>
<a:theme xmlns:a="http://schemas.openxmlformats.org/drawingml/2006/main" name="한컴오피스">
  <a:themeElements>
    <a:clrScheme name="PowerPoint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000000"/>
      </a:accent3>
      <a:accent4>
        <a:srgbClr val="4338C6"/>
      </a:accent4>
      <a:accent5>
        <a:srgbClr val="B2CEFF"/>
      </a:accent5>
      <a:accent6>
        <a:srgbClr val="B9B9B9"/>
      </a:accent6>
      <a:hlink>
        <a:srgbClr val="0563C1"/>
      </a:hlink>
      <a:folHlink>
        <a:srgbClr val="954F72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611</Words>
  <Application>Microsoft Office PowerPoint</Application>
  <PresentationFormat>A4 용지(210x297mm)</PresentationFormat>
  <Paragraphs>217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한컴오피스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김세은</dc:creator>
  <cp:keywords/>
  <dc:description/>
  <cp:lastModifiedBy>Astrojin</cp:lastModifiedBy>
  <cp:revision>23</cp:revision>
  <cp:lastPrinted>2019-05-16T03:23:28Z</cp:lastPrinted>
  <dcterms:modified xsi:type="dcterms:W3CDTF">2019-05-16T20:03:22Z</dcterms:modified>
  <cp:category/>
</cp:coreProperties>
</file>