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/>
    <p:restoredTop sz="90059"/>
  </p:normalViewPr>
  <p:slideViewPr>
    <p:cSldViewPr snapToObjects="1">
      <p:cViewPr varScale="1">
        <p:scale>
          <a:sx n="104" d="100"/>
          <a:sy n="104" d="100"/>
        </p:scale>
        <p:origin x="870" y="108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862" y="1484757"/>
            <a:ext cx="9058275" cy="4924425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242881" y="790575"/>
            <a:ext cx="41252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아래 문항이</a:t>
            </a:r>
            <a:r>
              <a:rPr lang="en-US" altLang="ko-KR"/>
              <a:t> </a:t>
            </a:r>
            <a:r>
              <a:rPr lang="ko-KR" altLang="en-US"/>
              <a:t>표준문항입니다.  9문항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1820" y="908685"/>
            <a:ext cx="7453503" cy="5607222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242878" y="188594"/>
            <a:ext cx="3969075" cy="2828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통계랑 연계되도록 지정을 해줍니다.   </a:t>
            </a:r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수강동기의 주관식(7번)은 </a:t>
            </a:r>
          </a:p>
          <a:p>
            <a:pPr lvl="0">
              <a:defRPr lang="ko-KR" altLang="en-US"/>
            </a:pPr>
            <a:r>
              <a:rPr lang="ko-KR" altLang="en-US"/>
              <a:t>나중에 </a:t>
            </a:r>
            <a:r>
              <a:rPr lang="en-US" altLang="ko-KR"/>
              <a:t>REPORT</a:t>
            </a:r>
            <a:r>
              <a:rPr lang="ko-KR" altLang="en-US"/>
              <a:t>에 표기됩</a:t>
            </a:r>
          </a:p>
          <a:p>
            <a:pPr lvl="0">
              <a:defRPr lang="ko-KR" altLang="en-US"/>
            </a:pPr>
            <a:r>
              <a:rPr lang="ko-KR" altLang="en-US"/>
              <a:t>니다.</a:t>
            </a:r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만약 3개문항(2,3,7)을</a:t>
            </a:r>
          </a:p>
          <a:p>
            <a:pPr lvl="0">
              <a:defRPr lang="ko-KR" altLang="en-US"/>
            </a:pPr>
            <a:r>
              <a:rPr lang="ko-KR" altLang="en-US"/>
              <a:t>과정만족도로 지정하였다면</a:t>
            </a:r>
          </a:p>
          <a:p>
            <a:pPr lvl="0">
              <a:defRPr lang="ko-KR" altLang="en-US"/>
            </a:pPr>
            <a:r>
              <a:rPr lang="ko-KR" altLang="en-US"/>
              <a:t>통계화면에는 평균점수로 </a:t>
            </a:r>
          </a:p>
          <a:p>
            <a:pPr lvl="0">
              <a:defRPr lang="ko-KR" altLang="en-US"/>
            </a:pPr>
            <a:r>
              <a:rPr lang="ko-KR" altLang="en-US"/>
              <a:t>나타납니다.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0167" y="862012"/>
            <a:ext cx="9092565" cy="5423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7710" y="110609"/>
            <a:ext cx="8560080" cy="63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설문 통계 메뉴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/>
              <a:t>아래와 같이 설문통계 메뉴를 추가 합니다</a:t>
            </a:r>
            <a:r>
              <a:rPr lang="en-US" altLang="ko-KR"/>
              <a:t>.</a:t>
            </a:r>
            <a:r>
              <a:rPr lang="ko-KR" altLang="en-US"/>
              <a:t>  맞춤도 동일합니다.</a:t>
            </a:r>
          </a:p>
          <a:p>
            <a:pPr lvl="0">
              <a:defRPr lang="ko-KR" altLang="en-US"/>
            </a:pPr>
            <a:r>
              <a:rPr lang="ko-KR" altLang="en-US"/>
              <a:t>(공개와 맞춤은 </a:t>
            </a:r>
            <a:r>
              <a:rPr lang="en-US" altLang="ko-KR"/>
              <a:t>DB</a:t>
            </a:r>
            <a:r>
              <a:rPr lang="ko-KR" altLang="en-US"/>
              <a:t>가 다릅니다.)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91050" y="1971675"/>
            <a:ext cx="590550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14550" y="1971675"/>
            <a:ext cx="3067050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24375" y="1962150"/>
            <a:ext cx="2495550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설문통계</a:t>
            </a:r>
          </a:p>
        </p:txBody>
      </p:sp>
      <p:sp>
        <p:nvSpPr>
          <p:cNvPr id="9" name="타원 8"/>
          <p:cNvSpPr/>
          <p:nvPr/>
        </p:nvSpPr>
        <p:spPr>
          <a:xfrm>
            <a:off x="4400550" y="1352550"/>
            <a:ext cx="1000125" cy="1514475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2887" y="790575"/>
            <a:ext cx="12843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조회조건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8639" y="177284"/>
            <a:ext cx="6997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설문 통계 메뉴 선택시 아래와 같은 통계 조회화면으로 나타납니다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26681" y="1621156"/>
            <a:ext cx="4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076950" y="1548766"/>
            <a:ext cx="0" cy="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5050" y="1765577"/>
            <a:ext cx="9663697" cy="3326846"/>
          </a:xfrm>
          <a:prstGeom prst="rect">
            <a:avLst/>
          </a:prstGeom>
        </p:spPr>
      </p:pic>
      <p:sp>
        <p:nvSpPr>
          <p:cNvPr id="36" name="직사각형 35"/>
          <p:cNvSpPr txBox="1"/>
          <p:nvPr/>
        </p:nvSpPr>
        <p:spPr>
          <a:xfrm>
            <a:off x="1095159" y="5373243"/>
            <a:ext cx="8517471" cy="358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/>
              <a:t>Radio </a:t>
            </a:r>
            <a:r>
              <a:rPr lang="ko-KR" altLang="en-US" dirty="0"/>
              <a:t>버튼으로 둘(교육과정/강사) 중 하나만 가능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242884" y="790575"/>
            <a:ext cx="44205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교육과정별 화면 (설문통계0911. </a:t>
            </a:r>
            <a:r>
              <a:rPr lang="en-US" altLang="ko-KR"/>
              <a:t>XLS)</a:t>
            </a:r>
            <a:r>
              <a:rPr lang="ko-KR" altLang="en-US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2886" y="1556766"/>
            <a:ext cx="11772900" cy="2376548"/>
          </a:xfrm>
          <a:prstGeom prst="rect">
            <a:avLst/>
          </a:prstGeom>
        </p:spPr>
      </p:pic>
      <p:sp>
        <p:nvSpPr>
          <p:cNvPr id="6" name="직사각형 5"/>
          <p:cNvSpPr txBox="1"/>
          <p:nvPr/>
        </p:nvSpPr>
        <p:spPr>
          <a:xfrm>
            <a:off x="5076063" y="4437126"/>
            <a:ext cx="1440180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4218" y="4094226"/>
            <a:ext cx="96202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 txBox="1"/>
          <p:nvPr/>
        </p:nvSpPr>
        <p:spPr>
          <a:xfrm>
            <a:off x="1122996" y="476631"/>
            <a:ext cx="3160967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교육과정별 조회화면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2288" y="1084707"/>
            <a:ext cx="9006459" cy="5494911"/>
            <a:chOff x="1542288" y="1084707"/>
            <a:chExt cx="9006459" cy="549491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42288" y="1484757"/>
              <a:ext cx="9006459" cy="50948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00897" y="1084707"/>
              <a:ext cx="1847850" cy="400050"/>
            </a:xfrm>
            <a:prstGeom prst="rect">
              <a:avLst/>
            </a:prstGeom>
          </p:spPr>
        </p:pic>
      </p:grpSp>
      <p:sp>
        <p:nvSpPr>
          <p:cNvPr id="9" name="직사각형 8"/>
          <p:cNvSpPr txBox="1"/>
          <p:nvPr/>
        </p:nvSpPr>
        <p:spPr>
          <a:xfrm>
            <a:off x="8035861" y="629031"/>
            <a:ext cx="3160967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REPORT(TOTAL)</a:t>
            </a:r>
            <a:r>
              <a:rPr lang="ko-KR" altLang="en-US"/>
              <a:t>.엑셀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242882" y="790575"/>
            <a:ext cx="49825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강사 별 화면 (강사별 - 설문통계0911. </a:t>
            </a:r>
            <a:r>
              <a:rPr lang="en-US" altLang="ko-KR"/>
              <a:t>XLS)</a:t>
            </a:r>
            <a:r>
              <a:rPr lang="ko-KR" altLang="en-US"/>
              <a:t>   </a:t>
            </a:r>
          </a:p>
        </p:txBody>
      </p:sp>
      <p:sp>
        <p:nvSpPr>
          <p:cNvPr id="6" name="직사각형 5"/>
          <p:cNvSpPr txBox="1"/>
          <p:nvPr/>
        </p:nvSpPr>
        <p:spPr>
          <a:xfrm>
            <a:off x="5076063" y="4437126"/>
            <a:ext cx="1440180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4218" y="4437126"/>
            <a:ext cx="962025" cy="342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3686" y="1442786"/>
            <a:ext cx="9463088" cy="26514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 txBox="1"/>
          <p:nvPr/>
        </p:nvSpPr>
        <p:spPr>
          <a:xfrm>
            <a:off x="1122996" y="476631"/>
            <a:ext cx="3160967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강사별 조회화면 </a:t>
            </a:r>
          </a:p>
        </p:txBody>
      </p:sp>
      <p:sp>
        <p:nvSpPr>
          <p:cNvPr id="9" name="직사각형 8"/>
          <p:cNvSpPr txBox="1"/>
          <p:nvPr/>
        </p:nvSpPr>
        <p:spPr>
          <a:xfrm>
            <a:off x="8035861" y="629031"/>
            <a:ext cx="3160967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REPORT(TECHER)</a:t>
            </a:r>
            <a:r>
              <a:rPr lang="ko-KR" altLang="en-US"/>
              <a:t>.엑셀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79174" y="1084707"/>
            <a:ext cx="8769573" cy="5773293"/>
            <a:chOff x="1779174" y="1084707"/>
            <a:chExt cx="8769573" cy="57732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700897" y="1084707"/>
              <a:ext cx="1847850" cy="4000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79174" y="1581149"/>
              <a:ext cx="8769573" cy="5276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Malgun Gothic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Hitman</cp:lastModifiedBy>
  <cp:revision>11</cp:revision>
  <dcterms:modified xsi:type="dcterms:W3CDTF">2019-09-14T12:31:26Z</dcterms:modified>
  <cp:category/>
</cp:coreProperties>
</file>