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lvl="0">
      <a:defRPr lang="ko-KR"/>
    </a:defPPr>
    <a:lvl1pPr marL="0" lv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59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11B51A5-9E6E-490E-A375-9CBF1C090431}" type="datetimeFigureOut">
              <a:rPr lang="ko-KR" altLang="en-US"/>
              <a:pPr lvl="0">
                <a:defRPr lang="ko-KR" altLang="en-US"/>
              </a:pPr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25B12A03-2155-4BC9-91EC-500524E4150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862" y="1484757"/>
            <a:ext cx="9058275" cy="4924425"/>
          </a:xfrm>
          <a:prstGeom prst="rect">
            <a:avLst/>
          </a:prstGeom>
        </p:spPr>
      </p:pic>
      <p:sp>
        <p:nvSpPr>
          <p:cNvPr id="5" name="TextBox 11"/>
          <p:cNvSpPr txBox="1"/>
          <p:nvPr/>
        </p:nvSpPr>
        <p:spPr>
          <a:xfrm>
            <a:off x="242881" y="790575"/>
            <a:ext cx="44646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dirty="0" smtClean="0"/>
              <a:t>아래의 설문</a:t>
            </a:r>
            <a:r>
              <a:rPr lang="en-US" altLang="ko-KR" dirty="0" smtClean="0"/>
              <a:t> </a:t>
            </a:r>
            <a:r>
              <a:rPr lang="ko-KR" altLang="en-US" dirty="0" smtClean="0"/>
              <a:t>9개 문항이 표준문항입니다</a:t>
            </a:r>
            <a:r>
              <a:rPr lang="ko-KR" altLang="en-US" dirty="0"/>
              <a:t>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31820" y="908685"/>
            <a:ext cx="7453503" cy="5607222"/>
          </a:xfrm>
          <a:prstGeom prst="rect">
            <a:avLst/>
          </a:prstGeom>
        </p:spPr>
      </p:pic>
      <p:sp>
        <p:nvSpPr>
          <p:cNvPr id="5" name="TextBox 11"/>
          <p:cNvSpPr txBox="1"/>
          <p:nvPr/>
        </p:nvSpPr>
        <p:spPr>
          <a:xfrm>
            <a:off x="242878" y="188594"/>
            <a:ext cx="52050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dirty="0" smtClean="0"/>
              <a:t>통계수치가  </a:t>
            </a:r>
            <a:r>
              <a:rPr lang="ko-KR" altLang="en-US" dirty="0"/>
              <a:t>연계되도록 </a:t>
            </a:r>
            <a:r>
              <a:rPr lang="ko-KR" altLang="en-US" dirty="0" smtClean="0"/>
              <a:t>구분</a:t>
            </a:r>
            <a:r>
              <a:rPr lang="en-US" altLang="ko-KR" dirty="0" smtClean="0"/>
              <a:t> Tag </a:t>
            </a:r>
            <a:r>
              <a:rPr lang="ko-KR" altLang="en-US" dirty="0" smtClean="0"/>
              <a:t>지정.   </a:t>
            </a:r>
            <a:endParaRPr lang="ko-KR" altLang="en-US" dirty="0"/>
          </a:p>
          <a:p>
            <a:pPr lvl="0">
              <a:defRPr lang="ko-KR" altLang="en-US"/>
            </a:pP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수강동기의 주관식(7번)은 </a:t>
            </a:r>
          </a:p>
          <a:p>
            <a:pPr lvl="0">
              <a:defRPr lang="ko-KR" altLang="en-US"/>
            </a:pPr>
            <a:r>
              <a:rPr lang="ko-KR" altLang="en-US" dirty="0"/>
              <a:t>나중에 </a:t>
            </a:r>
            <a:r>
              <a:rPr lang="en-US" altLang="ko-KR" dirty="0"/>
              <a:t>REPORT</a:t>
            </a:r>
            <a:r>
              <a:rPr lang="ko-KR" altLang="en-US" dirty="0"/>
              <a:t>에 표기됩</a:t>
            </a:r>
          </a:p>
          <a:p>
            <a:pPr lvl="0">
              <a:defRPr lang="ko-KR" altLang="en-US"/>
            </a:pPr>
            <a:r>
              <a:rPr lang="ko-KR" altLang="en-US" dirty="0" err="1"/>
              <a:t>니다</a:t>
            </a:r>
            <a:r>
              <a:rPr lang="ko-KR" altLang="en-US" dirty="0"/>
              <a:t>.</a:t>
            </a:r>
          </a:p>
          <a:p>
            <a:pPr lvl="0">
              <a:defRPr lang="ko-KR" altLang="en-US"/>
            </a:pP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만약 3개문항(2,3,7)을</a:t>
            </a:r>
          </a:p>
          <a:p>
            <a:pPr lvl="0">
              <a:defRPr lang="ko-KR" altLang="en-US"/>
            </a:pPr>
            <a:r>
              <a:rPr lang="ko-KR" altLang="en-US" dirty="0"/>
              <a:t>과정만족도로 지정하였다면</a:t>
            </a:r>
          </a:p>
          <a:p>
            <a:pPr lvl="0">
              <a:defRPr lang="ko-KR" altLang="en-US"/>
            </a:pPr>
            <a:r>
              <a:rPr lang="ko-KR" altLang="en-US" dirty="0"/>
              <a:t>통계화면에는 평균점수로 </a:t>
            </a:r>
          </a:p>
          <a:p>
            <a:pPr lvl="0">
              <a:defRPr lang="ko-KR" altLang="en-US"/>
            </a:pPr>
            <a:r>
              <a:rPr lang="ko-KR" altLang="en-US" dirty="0"/>
              <a:t>나타납니다.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0167" y="862012"/>
            <a:ext cx="9092565" cy="54235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7710" y="110609"/>
            <a:ext cx="8560080" cy="6399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설문 통계 메뉴 </a:t>
            </a:r>
            <a:r>
              <a:rPr lang="en-US" altLang="ko-KR">
                <a:sym typeface="Wingdings"/>
              </a:rPr>
              <a:t> </a:t>
            </a:r>
            <a:r>
              <a:rPr lang="ko-KR" altLang="en-US"/>
              <a:t>아래와 같이 설문통계 메뉴를 추가 합니다</a:t>
            </a:r>
            <a:r>
              <a:rPr lang="en-US" altLang="ko-KR"/>
              <a:t>.</a:t>
            </a:r>
            <a:r>
              <a:rPr lang="ko-KR" altLang="en-US"/>
              <a:t>  맞춤도 동일합니다.</a:t>
            </a:r>
          </a:p>
          <a:p>
            <a:pPr lvl="0">
              <a:defRPr lang="ko-KR" altLang="en-US"/>
            </a:pPr>
            <a:r>
              <a:rPr lang="ko-KR" altLang="en-US"/>
              <a:t>(공개와 맞춤은 </a:t>
            </a:r>
            <a:r>
              <a:rPr lang="en-US" altLang="ko-KR"/>
              <a:t>DB</a:t>
            </a:r>
            <a:r>
              <a:rPr lang="ko-KR" altLang="en-US"/>
              <a:t>가 다릅니다.)</a:t>
            </a:r>
            <a:r>
              <a:rPr lang="en-US" altLang="ko-KR"/>
              <a:t> </a:t>
            </a:r>
            <a:r>
              <a:rPr lang="ko-KR" altLang="en-US"/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91050" y="1971675"/>
            <a:ext cx="590550" cy="238125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14550" y="1971675"/>
            <a:ext cx="3067050" cy="23812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24375" y="1962150"/>
            <a:ext cx="2495550" cy="236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000"/>
              <a:t>설문통계</a:t>
            </a:r>
          </a:p>
        </p:txBody>
      </p:sp>
      <p:sp>
        <p:nvSpPr>
          <p:cNvPr id="9" name="타원 8"/>
          <p:cNvSpPr/>
          <p:nvPr/>
        </p:nvSpPr>
        <p:spPr>
          <a:xfrm>
            <a:off x="4400550" y="1352550"/>
            <a:ext cx="1000125" cy="1514475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2887" y="790575"/>
            <a:ext cx="12843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조회조건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8639" y="177284"/>
            <a:ext cx="6997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/>
              <a:t>설문 통계 메뉴 선택시 아래와 같은 통계 조회화면으로 나타납니다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26681" y="1621156"/>
            <a:ext cx="45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6076950" y="1548766"/>
            <a:ext cx="0" cy="3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5050" y="1765577"/>
            <a:ext cx="9663697" cy="3326846"/>
          </a:xfrm>
          <a:prstGeom prst="rect">
            <a:avLst/>
          </a:prstGeom>
        </p:spPr>
      </p:pic>
      <p:sp>
        <p:nvSpPr>
          <p:cNvPr id="36" name="직사각형 35"/>
          <p:cNvSpPr txBox="1"/>
          <p:nvPr/>
        </p:nvSpPr>
        <p:spPr>
          <a:xfrm>
            <a:off x="1095159" y="5373243"/>
            <a:ext cx="8517471" cy="358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Radio </a:t>
            </a:r>
            <a:r>
              <a:rPr lang="ko-KR" altLang="en-US"/>
              <a:t>버튼으로 둘(교육과정/강사) 중 하나만 가능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264440" y="150310"/>
            <a:ext cx="2016280" cy="1728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담당자 이름 </a:t>
            </a:r>
            <a:r>
              <a:rPr lang="ko-KR" altLang="en-US" dirty="0" err="1" smtClean="0"/>
              <a:t>안넣고</a:t>
            </a:r>
            <a:r>
              <a:rPr lang="ko-KR" altLang="en-US" dirty="0" smtClean="0"/>
              <a:t> 일정만 조회해도 교육과정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강사 리스트가 </a:t>
            </a:r>
            <a:r>
              <a:rPr lang="ko-KR" altLang="en-US" dirty="0" err="1" smtClean="0"/>
              <a:t>나오는건가요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906594" y="4509150"/>
            <a:ext cx="2016280" cy="194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강사의 경우 동명이인이 굉장히 많은데 선택할 수 있는 팝업을 띄우시는 건가요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242884" y="790575"/>
            <a:ext cx="44205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교육과정별 화면 (설문통계0911. </a:t>
            </a:r>
            <a:r>
              <a:rPr lang="en-US" altLang="ko-KR"/>
              <a:t>XLS)</a:t>
            </a:r>
            <a:r>
              <a:rPr lang="ko-KR" altLang="en-US"/>
              <a:t>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2036" y="1546228"/>
            <a:ext cx="11772900" cy="2376548"/>
          </a:xfrm>
          <a:prstGeom prst="rect">
            <a:avLst/>
          </a:prstGeom>
        </p:spPr>
      </p:pic>
      <p:sp>
        <p:nvSpPr>
          <p:cNvPr id="6" name="직사각형 5"/>
          <p:cNvSpPr txBox="1"/>
          <p:nvPr/>
        </p:nvSpPr>
        <p:spPr>
          <a:xfrm>
            <a:off x="5076063" y="4437126"/>
            <a:ext cx="1440180" cy="36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54218" y="4094226"/>
            <a:ext cx="962025" cy="342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56300" y="4309097"/>
            <a:ext cx="2592360" cy="17543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테이블을 엑셀로 받을 수는 없나요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과정별 아니더라도 부서별 분야별 전체 등 통계를 </a:t>
            </a:r>
            <a:r>
              <a:rPr lang="ko-KR" altLang="en-US" dirty="0" err="1" smtClean="0"/>
              <a:t>낼수</a:t>
            </a:r>
            <a:r>
              <a:rPr lang="ko-KR" altLang="en-US" dirty="0" smtClean="0"/>
              <a:t> 있어야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 txBox="1"/>
          <p:nvPr/>
        </p:nvSpPr>
        <p:spPr>
          <a:xfrm>
            <a:off x="1122996" y="476631"/>
            <a:ext cx="3160967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교육과정별 조회화면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42288" y="1084707"/>
            <a:ext cx="9006459" cy="5494911"/>
            <a:chOff x="1542288" y="1084707"/>
            <a:chExt cx="9006459" cy="549491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42288" y="1484757"/>
              <a:ext cx="9006459" cy="509486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700897" y="1084707"/>
              <a:ext cx="1847850" cy="400050"/>
            </a:xfrm>
            <a:prstGeom prst="rect">
              <a:avLst/>
            </a:prstGeom>
          </p:spPr>
        </p:pic>
      </p:grpSp>
      <p:sp>
        <p:nvSpPr>
          <p:cNvPr id="9" name="직사각형 8"/>
          <p:cNvSpPr txBox="1"/>
          <p:nvPr/>
        </p:nvSpPr>
        <p:spPr>
          <a:xfrm>
            <a:off x="8035861" y="629031"/>
            <a:ext cx="3160967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 REPORT(TOTAL)</a:t>
            </a:r>
            <a:r>
              <a:rPr lang="ko-KR" altLang="en-US"/>
              <a:t>.엑셀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242882" y="790575"/>
            <a:ext cx="49825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- </a:t>
            </a:r>
            <a:r>
              <a:rPr lang="ko-KR" altLang="en-US"/>
              <a:t>강사 별 화면 (강사별 - 설문통계0911. </a:t>
            </a:r>
            <a:r>
              <a:rPr lang="en-US" altLang="ko-KR"/>
              <a:t>XLS)</a:t>
            </a:r>
            <a:r>
              <a:rPr lang="ko-KR" altLang="en-US"/>
              <a:t>   </a:t>
            </a:r>
          </a:p>
        </p:txBody>
      </p:sp>
      <p:sp>
        <p:nvSpPr>
          <p:cNvPr id="6" name="직사각형 5"/>
          <p:cNvSpPr txBox="1"/>
          <p:nvPr/>
        </p:nvSpPr>
        <p:spPr>
          <a:xfrm>
            <a:off x="5076063" y="4437126"/>
            <a:ext cx="1440180" cy="36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54218" y="4437126"/>
            <a:ext cx="962025" cy="342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03686" y="1442786"/>
            <a:ext cx="9463088" cy="26514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96250" y="4440475"/>
            <a:ext cx="2592360" cy="20313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여기도 마찬가지로 엑셀로 다운 받을 수는 없나요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강사별로</a:t>
            </a:r>
            <a:r>
              <a:rPr lang="ko-KR" altLang="en-US" dirty="0" smtClean="0"/>
              <a:t> 조회 안하더라도 일정만 넣으면 다양한 강사에 대한 내용이 다 </a:t>
            </a:r>
            <a:r>
              <a:rPr lang="ko-KR" altLang="en-US" dirty="0" err="1" smtClean="0"/>
              <a:t>나올수</a:t>
            </a:r>
            <a:r>
              <a:rPr lang="ko-KR" altLang="en-US" dirty="0" smtClean="0"/>
              <a:t> 있었으면 좋겠습니다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 txBox="1"/>
          <p:nvPr/>
        </p:nvSpPr>
        <p:spPr>
          <a:xfrm>
            <a:off x="1122996" y="476631"/>
            <a:ext cx="3160967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 </a:t>
            </a:r>
            <a:r>
              <a:rPr lang="ko-KR" altLang="en-US"/>
              <a:t>강사별 조회화면 </a:t>
            </a:r>
          </a:p>
        </p:txBody>
      </p:sp>
      <p:sp>
        <p:nvSpPr>
          <p:cNvPr id="9" name="직사각형 8"/>
          <p:cNvSpPr txBox="1"/>
          <p:nvPr/>
        </p:nvSpPr>
        <p:spPr>
          <a:xfrm>
            <a:off x="8035861" y="629031"/>
            <a:ext cx="3160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 </a:t>
            </a:r>
            <a:r>
              <a:rPr lang="en-US" altLang="ko-KR" smtClean="0"/>
              <a:t>REPORT(TEACHER</a:t>
            </a:r>
            <a:r>
              <a:rPr lang="en-US" altLang="ko-KR"/>
              <a:t>)</a:t>
            </a:r>
            <a:r>
              <a:rPr lang="ko-KR" altLang="en-US" dirty="0"/>
              <a:t>.엑셀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779174" y="1084707"/>
            <a:ext cx="8769573" cy="5773293"/>
            <a:chOff x="1779174" y="1084707"/>
            <a:chExt cx="8769573" cy="577329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700897" y="1084707"/>
              <a:ext cx="1847850" cy="40005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779174" y="1581149"/>
              <a:ext cx="8769573" cy="5276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master</dc:creator>
  <cp:lastModifiedBy>Windows User</cp:lastModifiedBy>
  <cp:revision>1</cp:revision>
  <dcterms:modified xsi:type="dcterms:W3CDTF">2019-09-17T04:54:52Z</dcterms:modified>
</cp:coreProperties>
</file>