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95252"/>
  </p:normalViewPr>
  <p:slideViewPr>
    <p:cSldViewPr snapToObjects="1">
      <p:cViewPr varScale="1">
        <p:scale>
          <a:sx n="110" d="100"/>
          <a:sy n="110" d="100"/>
        </p:scale>
        <p:origin x="1884" y="96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2019-09-27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2019-09-27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2019-09-27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2019-09-27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2019-09-27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2019-09-27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9498" y="1663481"/>
            <a:ext cx="7180897" cy="4357842"/>
          </a:xfrm>
          <a:prstGeom prst="rect">
            <a:avLst/>
          </a:prstGeom>
        </p:spPr>
      </p:pic>
      <p:sp>
        <p:nvSpPr>
          <p:cNvPr id="8" name="직사각형 7"/>
          <p:cNvSpPr txBox="1"/>
          <p:nvPr/>
        </p:nvSpPr>
        <p:spPr>
          <a:xfrm>
            <a:off x="323469" y="332613"/>
            <a:ext cx="7416927" cy="63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1. 설문을 불러오면 지정하였던 설문 통계가  풀립니다.</a:t>
            </a:r>
          </a:p>
          <a:p>
            <a:pPr>
              <a:defRPr lang="ko-KR" altLang="en-US"/>
            </a:pPr>
            <a:r>
              <a:rPr lang="ko-KR" altLang="en-US"/>
              <a:t>    지정한 상태를 유지하여야 합니다.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 txBox="1"/>
          <p:nvPr/>
        </p:nvSpPr>
        <p:spPr>
          <a:xfrm>
            <a:off x="611505" y="548640"/>
            <a:ext cx="7488936" cy="90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1. ~ 9. 는 </a:t>
            </a:r>
            <a:r>
              <a:rPr lang="en-US" altLang="ko-KR"/>
              <a:t>A/S</a:t>
            </a:r>
            <a:r>
              <a:rPr lang="ko-KR" altLang="en-US"/>
              <a:t>차원으로 생각하시고요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10~ 부터는 새로은 주문입니다.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 txBox="1"/>
          <p:nvPr/>
        </p:nvSpPr>
        <p:spPr>
          <a:xfrm>
            <a:off x="611505" y="548640"/>
            <a:ext cx="8532495" cy="173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10.  응답자가 어떠한 응답을 했는지 보아야 한답니다.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(응답자를 선택해서  해당 응답자가 어떻게 답변을 하였는가 보여주십시요</a:t>
            </a:r>
          </a:p>
          <a:p>
            <a:pPr>
              <a:defRPr lang="ko-KR" altLang="en-US"/>
            </a:pPr>
            <a:r>
              <a:rPr lang="ko-KR" altLang="en-US"/>
              <a:t> 1인의 설문조사 결과지를 보여주고 엑셀로 다운 받도록)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공개설문에만 해당이 되는 내용입니다.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2287" y="2852927"/>
            <a:ext cx="2923197" cy="35284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412" y="2266950"/>
            <a:ext cx="8639175" cy="2324100"/>
          </a:xfrm>
          <a:prstGeom prst="rect">
            <a:avLst/>
          </a:prstGeom>
        </p:spPr>
      </p:pic>
      <p:sp>
        <p:nvSpPr>
          <p:cNvPr id="8" name="직사각형 6"/>
          <p:cNvSpPr txBox="1"/>
          <p:nvPr/>
        </p:nvSpPr>
        <p:spPr>
          <a:xfrm>
            <a:off x="611505" y="548640"/>
            <a:ext cx="8532495" cy="11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11.  맞춤 설문은 아예 결과를 조작할 수 있도록 해 달랍니다.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총점을 수정할 수 있도록... 어느부분(설문결과,통계,... )을 고쳐서 조작이 쉬운지 </a:t>
            </a:r>
          </a:p>
          <a:p>
            <a:pPr>
              <a:defRPr lang="ko-KR" altLang="en-US"/>
            </a:pPr>
            <a:r>
              <a:rPr lang="ko-KR" altLang="en-US"/>
              <a:t>개발자 선생들 아이디어가 필요합니다.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5612" y="2564892"/>
            <a:ext cx="5869876" cy="3701550"/>
          </a:xfrm>
          <a:prstGeom prst="rect">
            <a:avLst/>
          </a:prstGeom>
        </p:spPr>
      </p:pic>
      <p:sp>
        <p:nvSpPr>
          <p:cNvPr id="8" name="직사각형 6"/>
          <p:cNvSpPr txBox="1"/>
          <p:nvPr/>
        </p:nvSpPr>
        <p:spPr>
          <a:xfrm>
            <a:off x="611505" y="548640"/>
            <a:ext cx="8532495" cy="11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12.  강사 이정훈이 12명 이랍니다.   강사 </a:t>
            </a:r>
            <a:r>
              <a:rPr lang="en-US" altLang="ko-KR"/>
              <a:t>DB</a:t>
            </a:r>
            <a:r>
              <a:rPr lang="ko-KR" altLang="en-US"/>
              <a:t>에 생년월일이 있습니다.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동명이인(이정훈)의</a:t>
            </a:r>
            <a:r>
              <a:rPr lang="en-US" altLang="ko-KR"/>
              <a:t> </a:t>
            </a:r>
            <a:r>
              <a:rPr lang="ko-KR" altLang="en-US"/>
              <a:t>경우 옆에 생년월일을 함께 나오도록하여 그중에 하나의 이정훈을 선택하도록 해달랍니다.(개발자 선생들 아이디어가 필요합니다.)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0481" y="1916811"/>
            <a:ext cx="7155942" cy="3986661"/>
          </a:xfrm>
          <a:prstGeom prst="rect">
            <a:avLst/>
          </a:prstGeom>
        </p:spPr>
      </p:pic>
      <p:sp>
        <p:nvSpPr>
          <p:cNvPr id="8" name="직사각형 7"/>
          <p:cNvSpPr txBox="1"/>
          <p:nvPr/>
        </p:nvSpPr>
        <p:spPr>
          <a:xfrm>
            <a:off x="323469" y="332612"/>
            <a:ext cx="7416927" cy="903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2. 공개설문-&gt; 설문현황에 고객사 삭제하여 주십시요.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응답/발송(비율)로 수정하여 주십시요.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0" y="1247775"/>
            <a:ext cx="8686800" cy="4362450"/>
          </a:xfrm>
          <a:prstGeom prst="rect">
            <a:avLst/>
          </a:prstGeom>
        </p:spPr>
      </p:pic>
      <p:sp>
        <p:nvSpPr>
          <p:cNvPr id="9" name="직사각형 7"/>
          <p:cNvSpPr txBox="1"/>
          <p:nvPr/>
        </p:nvSpPr>
        <p:spPr>
          <a:xfrm>
            <a:off x="323469" y="332612"/>
            <a:ext cx="7416927" cy="36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3. 디폴트로 부서명도 끌고 오십시요.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0027" y="1482817"/>
            <a:ext cx="7183945" cy="4322479"/>
          </a:xfrm>
          <a:prstGeom prst="rect">
            <a:avLst/>
          </a:prstGeom>
        </p:spPr>
      </p:pic>
      <p:sp>
        <p:nvSpPr>
          <p:cNvPr id="8" name="직사각형 7"/>
          <p:cNvSpPr txBox="1"/>
          <p:nvPr/>
        </p:nvSpPr>
        <p:spPr>
          <a:xfrm>
            <a:off x="323469" y="332612"/>
            <a:ext cx="7416927" cy="36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4.전송한 설문 맞지 않습니다.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 txBox="1"/>
          <p:nvPr/>
        </p:nvSpPr>
        <p:spPr>
          <a:xfrm>
            <a:off x="323469" y="332612"/>
            <a:ext cx="7416927" cy="36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5.빈별의 외곽선을 회색으로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7064" y="1542669"/>
            <a:ext cx="3667125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 txBox="1"/>
          <p:nvPr/>
        </p:nvSpPr>
        <p:spPr>
          <a:xfrm>
            <a:off x="323469" y="332612"/>
            <a:ext cx="7416927" cy="36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6. 분홍색을 </a:t>
            </a:r>
            <a:r>
              <a:rPr lang="en-US" altLang="ko-KR"/>
              <a:t>KPC</a:t>
            </a:r>
            <a:r>
              <a:rPr lang="ko-KR" altLang="en-US"/>
              <a:t>레드로 바꾸어 주십시요. (지난번 요구사항입니다.)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4875" y="2646014"/>
            <a:ext cx="3667125" cy="3038475"/>
          </a:xfrm>
          <a:prstGeom prst="rect">
            <a:avLst/>
          </a:prstGeom>
        </p:spPr>
      </p:pic>
      <p:sp>
        <p:nvSpPr>
          <p:cNvPr id="10" name="Google Shape;108;p14"/>
          <p:cNvSpPr/>
          <p:nvPr/>
        </p:nvSpPr>
        <p:spPr>
          <a:xfrm rot="1500164">
            <a:off x="4824840" y="2978301"/>
            <a:ext cx="2859025" cy="905974"/>
          </a:xfrm>
          <a:prstGeom prst="homePlate">
            <a:avLst>
              <a:gd name="adj" fmla="val 19158"/>
            </a:avLst>
          </a:prstGeom>
          <a:solidFill>
            <a:srgbClr val="FFFF00"/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0" i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Kpc 레드  또는 네이비(R49 G56 B81) 사용 </a:t>
            </a:r>
            <a:endParaRPr 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9453" y="3550675"/>
            <a:ext cx="220980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7667" y="1052703"/>
            <a:ext cx="4000500" cy="1819275"/>
          </a:xfrm>
          <a:prstGeom prst="rect">
            <a:avLst/>
          </a:prstGeom>
        </p:spPr>
      </p:pic>
      <p:sp>
        <p:nvSpPr>
          <p:cNvPr id="8" name="직사각형 7"/>
          <p:cNvSpPr txBox="1"/>
          <p:nvPr/>
        </p:nvSpPr>
        <p:spPr>
          <a:xfrm>
            <a:off x="827529" y="489394"/>
            <a:ext cx="7704966" cy="36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7. 관리자 모드 표시한부분 모두 삭제해 주십시요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496" y="3076765"/>
            <a:ext cx="3752850" cy="1447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80013" y="2871978"/>
            <a:ext cx="4086225" cy="1857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8442" y="5087496"/>
            <a:ext cx="3419475" cy="12477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72000" y="5087496"/>
            <a:ext cx="3866959" cy="11734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137" y="2266950"/>
            <a:ext cx="8467725" cy="2324100"/>
          </a:xfrm>
          <a:prstGeom prst="rect">
            <a:avLst/>
          </a:prstGeom>
        </p:spPr>
      </p:pic>
      <p:sp>
        <p:nvSpPr>
          <p:cNvPr id="8" name="직사각형 7"/>
          <p:cNvSpPr txBox="1"/>
          <p:nvPr/>
        </p:nvSpPr>
        <p:spPr>
          <a:xfrm>
            <a:off x="827529" y="489394"/>
            <a:ext cx="7704966" cy="36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8. 설문 인원과 응답수가 바뀌어 있습니다.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523" y="2064193"/>
            <a:ext cx="6628066" cy="3813113"/>
          </a:xfrm>
          <a:prstGeom prst="rect">
            <a:avLst/>
          </a:prstGeom>
        </p:spPr>
      </p:pic>
      <p:sp>
        <p:nvSpPr>
          <p:cNvPr id="5" name="직사각형 7"/>
          <p:cNvSpPr txBox="1"/>
          <p:nvPr/>
        </p:nvSpPr>
        <p:spPr>
          <a:xfrm>
            <a:off x="827529" y="489394"/>
            <a:ext cx="7704966" cy="36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9. </a:t>
            </a:r>
            <a:r>
              <a:rPr lang="en-US" altLang="ko-KR"/>
              <a:t>DB </a:t>
            </a:r>
            <a:r>
              <a:rPr lang="ko-KR" altLang="en-US"/>
              <a:t>주관식</a:t>
            </a:r>
            <a:r>
              <a:rPr lang="en-US" altLang="ko-KR"/>
              <a:t> </a:t>
            </a:r>
            <a:r>
              <a:rPr lang="ko-KR" altLang="en-US"/>
              <a:t>300</a:t>
            </a:r>
            <a:r>
              <a:rPr lang="en-US" altLang="ko-KR"/>
              <a:t> </a:t>
            </a:r>
            <a:r>
              <a:rPr lang="ko-KR" altLang="en-US"/>
              <a:t>부족하답니다. 2,000으로</a:t>
            </a:r>
            <a:r>
              <a:rPr lang="en-US" altLang="ko-KR"/>
              <a:t> </a:t>
            </a:r>
            <a:r>
              <a:rPr lang="ko-KR" altLang="en-US"/>
              <a:t>해 주십시요.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220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Malgun Gothic</vt:lpstr>
      <vt:lpstr>함초롬돋움</vt:lpstr>
      <vt:lpstr>Arial</vt:lpstr>
      <vt:lpstr>한컴오피스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추심규-한클라우드</dc:creator>
  <cp:keywords/>
  <dc:description/>
  <cp:lastModifiedBy>Windows User</cp:lastModifiedBy>
  <cp:revision>15</cp:revision>
  <dcterms:created xsi:type="dcterms:W3CDTF">2019-09-27T08:38:02Z</dcterms:created>
  <dcterms:modified xsi:type="dcterms:W3CDTF">2019-09-27T10:32:18Z</dcterms:modified>
  <cp:category/>
</cp:coreProperties>
</file>